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8" r:id="rId5"/>
    <p:sldId id="256" r:id="rId6"/>
    <p:sldId id="257" r:id="rId7"/>
    <p:sldId id="265" r:id="rId8"/>
    <p:sldId id="267" r:id="rId9"/>
    <p:sldId id="262" r:id="rId10"/>
    <p:sldId id="268" r:id="rId11"/>
    <p:sldId id="269" r:id="rId12"/>
    <p:sldId id="272" r:id="rId13"/>
    <p:sldId id="270" r:id="rId14"/>
    <p:sldId id="271" r:id="rId15"/>
    <p:sldId id="260" r:id="rId16"/>
    <p:sldId id="261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g, Michelle" initials="MM" lastIdx="4" clrIdx="0">
    <p:extLst>
      <p:ext uri="{19B8F6BF-5375-455C-9EA6-DF929625EA0E}">
        <p15:presenceInfo xmlns:p15="http://schemas.microsoft.com/office/powerpoint/2012/main" userId="S::michelle.meng@fticonsulting.com::ecbb60e4-f8c9-4ccf-bf49-2f6daf8c907a" providerId="AD"/>
      </p:ext>
    </p:extLst>
  </p:cmAuthor>
  <p:cmAuthor id="2" name="Braithwaite, Paul" initials="BP" lastIdx="7" clrIdx="1">
    <p:extLst>
      <p:ext uri="{19B8F6BF-5375-455C-9EA6-DF929625EA0E}">
        <p15:presenceInfo xmlns:p15="http://schemas.microsoft.com/office/powerpoint/2012/main" userId="S::paul.braithwaite@fticonsulting.com::a96c9a12-ca45-49eb-9c5e-ef6d42a99f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C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1892" autoAdjust="0"/>
  </p:normalViewPr>
  <p:slideViewPr>
    <p:cSldViewPr snapToGrid="0">
      <p:cViewPr varScale="1">
        <p:scale>
          <a:sx n="63" d="100"/>
          <a:sy n="63" d="100"/>
        </p:scale>
        <p:origin x="80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ithwaite, Paul" userId="a96c9a12-ca45-49eb-9c5e-ef6d42a99ff7" providerId="ADAL" clId="{4F28E87F-EEED-4B42-8A50-8EC43F1ABC36}"/>
    <pc:docChg chg="modSld">
      <pc:chgData name="Braithwaite, Paul" userId="a96c9a12-ca45-49eb-9c5e-ef6d42a99ff7" providerId="ADAL" clId="{4F28E87F-EEED-4B42-8A50-8EC43F1ABC36}" dt="2020-10-30T22:34:20.985" v="13" actId="20577"/>
      <pc:docMkLst>
        <pc:docMk/>
      </pc:docMkLst>
      <pc:sldChg chg="modSp">
        <pc:chgData name="Braithwaite, Paul" userId="a96c9a12-ca45-49eb-9c5e-ef6d42a99ff7" providerId="ADAL" clId="{4F28E87F-EEED-4B42-8A50-8EC43F1ABC36}" dt="2020-10-30T22:34:20.985" v="13" actId="20577"/>
        <pc:sldMkLst>
          <pc:docMk/>
          <pc:sldMk cId="991483404" sldId="270"/>
        </pc:sldMkLst>
        <pc:spChg chg="mod">
          <ac:chgData name="Braithwaite, Paul" userId="a96c9a12-ca45-49eb-9c5e-ef6d42a99ff7" providerId="ADAL" clId="{4F28E87F-EEED-4B42-8A50-8EC43F1ABC36}" dt="2020-10-30T22:34:20.985" v="13" actId="20577"/>
          <ac:spMkLst>
            <pc:docMk/>
            <pc:sldMk cId="991483404" sldId="270"/>
            <ac:spMk id="13" creationId="{F4733394-D8D2-47B7-95C7-147D476B6B3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_northeast\nyclients\Insurance\Presentations\ARIAS%202020%20Fall%20-%20Social%20Inflation\Measuring%20the%20Impact%20of%20Social%20Infl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_northeast\nyclients\Insurance\Presentations\ARIAS%202020%20Fall%20-%20Social%20Inflation\Leveraged%20Impact%20of%20Infl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_northeast\nyclients\Insurance\Presentations\ARIAS%202020%20Fall%20-%20Social%20Inflation\Measuring%20the%20Impact%20of%20Social%20Infl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_northeast\nyclients\Insurance\Presentations\ARIAS%202020%20Fall%20-%20Social%20Inflation\Measuring%20the%20Impact%20of%20Social%20Infl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_northeast\nyclients\Insurance\Presentations\ARIAS%202020%20Fall%20-%20Social%20Inflation\Measuring%20the%20Impact%20of%20Social%20Infl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_northeast\nyclients\Insurance\Presentations\ARIAS%202020%20Fall%20-%20Social%20Inflation\Measuring%20the%20Impact%20of%20Social%20Infl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_northeast\nyclients\Insurance\Presentations\ARIAS%202020%20Fall%20-%20Social%20Inflation\Measuring%20the%20Impact%20of%20Social%20Infl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_northeast\nyclients\Insurance\Presentations\ARIAS%202020%20Fall%20-%20Social%20Inflation\Measuring%20the%20Impact%20of%20Social%20Infl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_northeast\nyclients\Insurance\Presentations\ARIAS%202020%20Fall%20-%20Social%20Inflation\Leveraged%20Impact%20of%20Infl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_northeast\nyclients\Insurance\Presentations\ARIAS%202020%20Fall%20-%20Social%20Inflation\Leveraged%20Impact%20of%20Infl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mbria" panose="02040503050406030204" pitchFamily="18" charset="0"/>
                <a:cs typeface="Helvetica" panose="020B0604020202020204" pitchFamily="34" charset="0"/>
              </a:defRPr>
            </a:pPr>
            <a:r>
              <a:rPr lang="en-US" sz="1400" dirty="0">
                <a:latin typeface="+mn-lt"/>
                <a:ea typeface="Cambria" panose="02040503050406030204" pitchFamily="18" charset="0"/>
                <a:cs typeface="Helvetica" panose="020B0604020202020204" pitchFamily="34" charset="0"/>
              </a:rPr>
              <a:t>40-Year Berkshire Hathaway</a:t>
            </a:r>
            <a:r>
              <a:rPr lang="en-US" sz="1400" baseline="0" dirty="0">
                <a:latin typeface="+mn-lt"/>
                <a:ea typeface="Cambria" panose="02040503050406030204" pitchFamily="18" charset="0"/>
                <a:cs typeface="Helvetica" panose="020B0604020202020204" pitchFamily="34" charset="0"/>
              </a:rPr>
              <a:t> Class A Share Price</a:t>
            </a:r>
            <a:endParaRPr lang="en-US" sz="1400" dirty="0">
              <a:latin typeface="+mn-lt"/>
              <a:ea typeface="Cambria" panose="02040503050406030204" pitchFamily="18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11053929973577424"/>
          <c:y val="1.4438418226767294E-2"/>
        </c:manualLayout>
      </c:layout>
      <c:overlay val="0"/>
      <c:spPr>
        <a:noFill/>
        <a:ln w="31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mbria" panose="02040503050406030204" pitchFamily="18" charset="0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532550091701419E-2"/>
          <c:y val="0.23035715801716594"/>
          <c:w val="0.78962632325816839"/>
          <c:h val="0.60715043715442729"/>
        </c:manualLayout>
      </c:layout>
      <c:lineChart>
        <c:grouping val="standard"/>
        <c:varyColors val="0"/>
        <c:ser>
          <c:idx val="3"/>
          <c:order val="3"/>
          <c:tx>
            <c:strRef>
              <c:f>BKR.A!$F$32</c:f>
              <c:strCache>
                <c:ptCount val="1"/>
                <c:pt idx="0">
                  <c:v>Share Price at Close</c:v>
                </c:pt>
              </c:strCache>
            </c:strRef>
          </c:tx>
          <c:spPr>
            <a:ln w="22225" cap="rnd" cmpd="sng">
              <a:solidFill>
                <a:srgbClr val="A5002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5799544649146637E-2"/>
                  <c:y val="-0.176360243957289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Helvetica" panose="020B0604020202020204" pitchFamily="34" charset="0"/>
                      </a:defRPr>
                    </a:pPr>
                    <a:fld id="{A25A71B0-A357-4A25-9395-FEE510416D6E}" type="CATEGORYNAME">
                      <a:rPr lang="en-US" b="1">
                        <a:latin typeface="+mj-lt"/>
                      </a:rPr>
                      <a:pPr>
                        <a:defRPr sz="1000" b="1">
                          <a:latin typeface="+mj-lt"/>
                          <a:cs typeface="Helvetica" panose="020B0604020202020204" pitchFamily="34" charset="0"/>
                        </a:defRPr>
                      </a:pPr>
                      <a:t>[CATEGORY NAME]</a:t>
                    </a:fld>
                    <a:r>
                      <a:rPr lang="en-US" b="1" baseline="0" dirty="0">
                        <a:latin typeface="+mj-lt"/>
                      </a:rPr>
                      <a:t>, </a:t>
                    </a:r>
                  </a:p>
                  <a:p>
                    <a:pPr>
                      <a:defRPr sz="1000" b="1">
                        <a:latin typeface="+mj-lt"/>
                        <a:cs typeface="Helvetica" panose="020B0604020202020204" pitchFamily="34" charset="0"/>
                      </a:defRPr>
                    </a:pPr>
                    <a:fld id="{344C11CD-53A0-405C-B14D-2735497546AE}" type="VALUE">
                      <a:rPr lang="en-US" sz="1000" b="1" baseline="0" smtClean="0">
                        <a:latin typeface="+mj-lt"/>
                      </a:rPr>
                      <a:pPr>
                        <a:defRPr sz="1000" b="1">
                          <a:latin typeface="+mj-lt"/>
                          <a:cs typeface="Helvetica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9C3-46C1-8766-6E4034DD6B73}"/>
                </c:ext>
              </c:extLst>
            </c:dLbl>
            <c:dLbl>
              <c:idx val="10224"/>
              <c:layout>
                <c:manualLayout>
                  <c:x val="-0.22270674809753244"/>
                  <c:y val="-1.1742580445922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sz="1000" b="1" dirty="0">
                        <a:latin typeface="+mj-lt"/>
                      </a:rPr>
                      <a:t>10/1/2020,</a:t>
                    </a:r>
                  </a:p>
                  <a:p>
                    <a:pPr>
                      <a:defRPr sz="1000" b="1">
                        <a:latin typeface="+mj-lt"/>
                        <a:cs typeface="Helvetica" panose="020B0604020202020204" pitchFamily="34" charset="0"/>
                      </a:defRPr>
                    </a:pPr>
                    <a:fld id="{A603A933-2265-4AB3-8954-5CEC0EDEE716}" type="VALUE">
                      <a:rPr lang="en-US" sz="1000" b="1" smtClean="0">
                        <a:latin typeface="+mj-lt"/>
                      </a:rPr>
                      <a:pPr>
                        <a:defRPr sz="1000" b="1">
                          <a:latin typeface="+mj-lt"/>
                          <a:cs typeface="Helvetica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C3-46C1-8766-6E4034DD6B73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BKR.A!$B$33:$B$10275</c:f>
              <c:numCache>
                <c:formatCode>m/d/yyyy</c:formatCode>
                <c:ptCount val="10243"/>
                <c:pt idx="0">
                  <c:v>29297</c:v>
                </c:pt>
                <c:pt idx="1">
                  <c:v>29298</c:v>
                </c:pt>
                <c:pt idx="2">
                  <c:v>29299</c:v>
                </c:pt>
                <c:pt idx="3">
                  <c:v>29300</c:v>
                </c:pt>
                <c:pt idx="4">
                  <c:v>29301</c:v>
                </c:pt>
                <c:pt idx="5">
                  <c:v>29304</c:v>
                </c:pt>
                <c:pt idx="6">
                  <c:v>29305</c:v>
                </c:pt>
                <c:pt idx="7">
                  <c:v>29306</c:v>
                </c:pt>
                <c:pt idx="8">
                  <c:v>29307</c:v>
                </c:pt>
                <c:pt idx="9">
                  <c:v>29308</c:v>
                </c:pt>
                <c:pt idx="10">
                  <c:v>29311</c:v>
                </c:pt>
                <c:pt idx="11">
                  <c:v>29312</c:v>
                </c:pt>
                <c:pt idx="12">
                  <c:v>29313</c:v>
                </c:pt>
                <c:pt idx="13">
                  <c:v>29314</c:v>
                </c:pt>
                <c:pt idx="14">
                  <c:v>29318</c:v>
                </c:pt>
                <c:pt idx="15">
                  <c:v>29319</c:v>
                </c:pt>
                <c:pt idx="16">
                  <c:v>29320</c:v>
                </c:pt>
                <c:pt idx="17">
                  <c:v>29321</c:v>
                </c:pt>
                <c:pt idx="18">
                  <c:v>29322</c:v>
                </c:pt>
                <c:pt idx="19">
                  <c:v>29325</c:v>
                </c:pt>
                <c:pt idx="20">
                  <c:v>29326</c:v>
                </c:pt>
                <c:pt idx="21">
                  <c:v>29327</c:v>
                </c:pt>
                <c:pt idx="22">
                  <c:v>29328</c:v>
                </c:pt>
                <c:pt idx="23">
                  <c:v>29329</c:v>
                </c:pt>
                <c:pt idx="24">
                  <c:v>29332</c:v>
                </c:pt>
                <c:pt idx="25">
                  <c:v>29333</c:v>
                </c:pt>
                <c:pt idx="26">
                  <c:v>29334</c:v>
                </c:pt>
                <c:pt idx="27">
                  <c:v>29335</c:v>
                </c:pt>
                <c:pt idx="28">
                  <c:v>29336</c:v>
                </c:pt>
                <c:pt idx="29">
                  <c:v>29339</c:v>
                </c:pt>
                <c:pt idx="30">
                  <c:v>29340</c:v>
                </c:pt>
                <c:pt idx="31">
                  <c:v>29341</c:v>
                </c:pt>
                <c:pt idx="32">
                  <c:v>29342</c:v>
                </c:pt>
                <c:pt idx="33">
                  <c:v>29343</c:v>
                </c:pt>
                <c:pt idx="34">
                  <c:v>29346</c:v>
                </c:pt>
                <c:pt idx="35">
                  <c:v>29347</c:v>
                </c:pt>
                <c:pt idx="36">
                  <c:v>29348</c:v>
                </c:pt>
                <c:pt idx="37">
                  <c:v>29349</c:v>
                </c:pt>
                <c:pt idx="38">
                  <c:v>29350</c:v>
                </c:pt>
                <c:pt idx="39">
                  <c:v>29353</c:v>
                </c:pt>
                <c:pt idx="40">
                  <c:v>29354</c:v>
                </c:pt>
                <c:pt idx="41">
                  <c:v>29355</c:v>
                </c:pt>
                <c:pt idx="42">
                  <c:v>29356</c:v>
                </c:pt>
                <c:pt idx="43">
                  <c:v>29357</c:v>
                </c:pt>
                <c:pt idx="44">
                  <c:v>29360</c:v>
                </c:pt>
                <c:pt idx="45">
                  <c:v>29361</c:v>
                </c:pt>
                <c:pt idx="46">
                  <c:v>29362</c:v>
                </c:pt>
                <c:pt idx="47">
                  <c:v>29363</c:v>
                </c:pt>
                <c:pt idx="48">
                  <c:v>29364</c:v>
                </c:pt>
                <c:pt idx="49">
                  <c:v>29368</c:v>
                </c:pt>
                <c:pt idx="50">
                  <c:v>29369</c:v>
                </c:pt>
                <c:pt idx="51">
                  <c:v>29370</c:v>
                </c:pt>
                <c:pt idx="52">
                  <c:v>29371</c:v>
                </c:pt>
                <c:pt idx="53">
                  <c:v>29374</c:v>
                </c:pt>
                <c:pt idx="54">
                  <c:v>29375</c:v>
                </c:pt>
                <c:pt idx="55">
                  <c:v>29376</c:v>
                </c:pt>
                <c:pt idx="56">
                  <c:v>29377</c:v>
                </c:pt>
                <c:pt idx="57">
                  <c:v>29378</c:v>
                </c:pt>
                <c:pt idx="58">
                  <c:v>29381</c:v>
                </c:pt>
                <c:pt idx="59">
                  <c:v>29382</c:v>
                </c:pt>
                <c:pt idx="60">
                  <c:v>29383</c:v>
                </c:pt>
                <c:pt idx="61">
                  <c:v>29384</c:v>
                </c:pt>
                <c:pt idx="62">
                  <c:v>29385</c:v>
                </c:pt>
                <c:pt idx="63">
                  <c:v>29388</c:v>
                </c:pt>
                <c:pt idx="64">
                  <c:v>29389</c:v>
                </c:pt>
                <c:pt idx="65">
                  <c:v>29390</c:v>
                </c:pt>
                <c:pt idx="66">
                  <c:v>29391</c:v>
                </c:pt>
                <c:pt idx="67">
                  <c:v>29392</c:v>
                </c:pt>
                <c:pt idx="68">
                  <c:v>29395</c:v>
                </c:pt>
                <c:pt idx="69">
                  <c:v>29396</c:v>
                </c:pt>
                <c:pt idx="70">
                  <c:v>29397</c:v>
                </c:pt>
                <c:pt idx="71">
                  <c:v>29398</c:v>
                </c:pt>
                <c:pt idx="72">
                  <c:v>29399</c:v>
                </c:pt>
                <c:pt idx="73">
                  <c:v>29402</c:v>
                </c:pt>
                <c:pt idx="74">
                  <c:v>29403</c:v>
                </c:pt>
                <c:pt idx="75">
                  <c:v>29404</c:v>
                </c:pt>
                <c:pt idx="76">
                  <c:v>29405</c:v>
                </c:pt>
                <c:pt idx="77">
                  <c:v>29409</c:v>
                </c:pt>
                <c:pt idx="78">
                  <c:v>29410</c:v>
                </c:pt>
                <c:pt idx="79">
                  <c:v>29411</c:v>
                </c:pt>
                <c:pt idx="80">
                  <c:v>29412</c:v>
                </c:pt>
                <c:pt idx="81">
                  <c:v>29413</c:v>
                </c:pt>
                <c:pt idx="82">
                  <c:v>29416</c:v>
                </c:pt>
                <c:pt idx="83">
                  <c:v>29417</c:v>
                </c:pt>
                <c:pt idx="84">
                  <c:v>29418</c:v>
                </c:pt>
                <c:pt idx="85">
                  <c:v>29419</c:v>
                </c:pt>
                <c:pt idx="86">
                  <c:v>29420</c:v>
                </c:pt>
                <c:pt idx="87">
                  <c:v>29423</c:v>
                </c:pt>
                <c:pt idx="88">
                  <c:v>29424</c:v>
                </c:pt>
                <c:pt idx="89">
                  <c:v>29425</c:v>
                </c:pt>
                <c:pt idx="90">
                  <c:v>29426</c:v>
                </c:pt>
                <c:pt idx="91">
                  <c:v>29427</c:v>
                </c:pt>
                <c:pt idx="92">
                  <c:v>29430</c:v>
                </c:pt>
                <c:pt idx="93">
                  <c:v>29431</c:v>
                </c:pt>
                <c:pt idx="94">
                  <c:v>29432</c:v>
                </c:pt>
                <c:pt idx="95">
                  <c:v>29433</c:v>
                </c:pt>
                <c:pt idx="96">
                  <c:v>29434</c:v>
                </c:pt>
                <c:pt idx="97">
                  <c:v>29437</c:v>
                </c:pt>
                <c:pt idx="98">
                  <c:v>29438</c:v>
                </c:pt>
                <c:pt idx="99">
                  <c:v>29439</c:v>
                </c:pt>
                <c:pt idx="100">
                  <c:v>29440</c:v>
                </c:pt>
                <c:pt idx="101">
                  <c:v>29441</c:v>
                </c:pt>
                <c:pt idx="102">
                  <c:v>29444</c:v>
                </c:pt>
                <c:pt idx="103">
                  <c:v>29445</c:v>
                </c:pt>
                <c:pt idx="104">
                  <c:v>29446</c:v>
                </c:pt>
                <c:pt idx="105">
                  <c:v>29447</c:v>
                </c:pt>
                <c:pt idx="106">
                  <c:v>29448</c:v>
                </c:pt>
                <c:pt idx="107">
                  <c:v>29451</c:v>
                </c:pt>
                <c:pt idx="108">
                  <c:v>29452</c:v>
                </c:pt>
                <c:pt idx="109">
                  <c:v>29453</c:v>
                </c:pt>
                <c:pt idx="110">
                  <c:v>29454</c:v>
                </c:pt>
                <c:pt idx="111">
                  <c:v>29455</c:v>
                </c:pt>
                <c:pt idx="112">
                  <c:v>29458</c:v>
                </c:pt>
                <c:pt idx="113">
                  <c:v>29459</c:v>
                </c:pt>
                <c:pt idx="114">
                  <c:v>29460</c:v>
                </c:pt>
                <c:pt idx="115">
                  <c:v>29461</c:v>
                </c:pt>
                <c:pt idx="116">
                  <c:v>29462</c:v>
                </c:pt>
                <c:pt idx="117">
                  <c:v>29466</c:v>
                </c:pt>
                <c:pt idx="118">
                  <c:v>29467</c:v>
                </c:pt>
                <c:pt idx="119">
                  <c:v>29468</c:v>
                </c:pt>
                <c:pt idx="120">
                  <c:v>29469</c:v>
                </c:pt>
                <c:pt idx="121">
                  <c:v>29472</c:v>
                </c:pt>
                <c:pt idx="122">
                  <c:v>29473</c:v>
                </c:pt>
                <c:pt idx="123">
                  <c:v>29474</c:v>
                </c:pt>
                <c:pt idx="124">
                  <c:v>29475</c:v>
                </c:pt>
                <c:pt idx="125">
                  <c:v>29476</c:v>
                </c:pt>
                <c:pt idx="126">
                  <c:v>29479</c:v>
                </c:pt>
                <c:pt idx="127">
                  <c:v>29480</c:v>
                </c:pt>
                <c:pt idx="128">
                  <c:v>29481</c:v>
                </c:pt>
                <c:pt idx="129">
                  <c:v>29482</c:v>
                </c:pt>
                <c:pt idx="130">
                  <c:v>29483</c:v>
                </c:pt>
                <c:pt idx="131">
                  <c:v>29486</c:v>
                </c:pt>
                <c:pt idx="132">
                  <c:v>29487</c:v>
                </c:pt>
                <c:pt idx="133">
                  <c:v>29488</c:v>
                </c:pt>
                <c:pt idx="134">
                  <c:v>29489</c:v>
                </c:pt>
                <c:pt idx="135">
                  <c:v>29490</c:v>
                </c:pt>
                <c:pt idx="136">
                  <c:v>29493</c:v>
                </c:pt>
                <c:pt idx="137">
                  <c:v>29494</c:v>
                </c:pt>
                <c:pt idx="138">
                  <c:v>29495</c:v>
                </c:pt>
                <c:pt idx="139">
                  <c:v>29496</c:v>
                </c:pt>
                <c:pt idx="140">
                  <c:v>29497</c:v>
                </c:pt>
                <c:pt idx="141">
                  <c:v>29500</c:v>
                </c:pt>
                <c:pt idx="142">
                  <c:v>29501</c:v>
                </c:pt>
                <c:pt idx="143">
                  <c:v>29502</c:v>
                </c:pt>
                <c:pt idx="144">
                  <c:v>29503</c:v>
                </c:pt>
                <c:pt idx="145">
                  <c:v>29504</c:v>
                </c:pt>
                <c:pt idx="146">
                  <c:v>29507</c:v>
                </c:pt>
                <c:pt idx="147">
                  <c:v>29508</c:v>
                </c:pt>
                <c:pt idx="148">
                  <c:v>29509</c:v>
                </c:pt>
                <c:pt idx="149">
                  <c:v>29510</c:v>
                </c:pt>
                <c:pt idx="150">
                  <c:v>29511</c:v>
                </c:pt>
                <c:pt idx="151">
                  <c:v>29514</c:v>
                </c:pt>
                <c:pt idx="152">
                  <c:v>29515</c:v>
                </c:pt>
                <c:pt idx="153">
                  <c:v>29516</c:v>
                </c:pt>
                <c:pt idx="154">
                  <c:v>29517</c:v>
                </c:pt>
                <c:pt idx="155">
                  <c:v>29518</c:v>
                </c:pt>
                <c:pt idx="156">
                  <c:v>29521</c:v>
                </c:pt>
                <c:pt idx="157">
                  <c:v>29522</c:v>
                </c:pt>
                <c:pt idx="158">
                  <c:v>29523</c:v>
                </c:pt>
                <c:pt idx="159">
                  <c:v>29524</c:v>
                </c:pt>
                <c:pt idx="160">
                  <c:v>29525</c:v>
                </c:pt>
                <c:pt idx="161">
                  <c:v>29528</c:v>
                </c:pt>
                <c:pt idx="162">
                  <c:v>29530</c:v>
                </c:pt>
                <c:pt idx="163">
                  <c:v>29531</c:v>
                </c:pt>
                <c:pt idx="164">
                  <c:v>29532</c:v>
                </c:pt>
                <c:pt idx="165">
                  <c:v>29535</c:v>
                </c:pt>
                <c:pt idx="166">
                  <c:v>29536</c:v>
                </c:pt>
                <c:pt idx="167">
                  <c:v>29537</c:v>
                </c:pt>
                <c:pt idx="168">
                  <c:v>29538</c:v>
                </c:pt>
                <c:pt idx="169">
                  <c:v>29539</c:v>
                </c:pt>
                <c:pt idx="170">
                  <c:v>29542</c:v>
                </c:pt>
                <c:pt idx="171">
                  <c:v>29543</c:v>
                </c:pt>
                <c:pt idx="172">
                  <c:v>29544</c:v>
                </c:pt>
                <c:pt idx="173">
                  <c:v>29545</c:v>
                </c:pt>
                <c:pt idx="174">
                  <c:v>29546</c:v>
                </c:pt>
                <c:pt idx="175">
                  <c:v>29549</c:v>
                </c:pt>
                <c:pt idx="176">
                  <c:v>29550</c:v>
                </c:pt>
                <c:pt idx="177">
                  <c:v>29551</c:v>
                </c:pt>
                <c:pt idx="178">
                  <c:v>29553</c:v>
                </c:pt>
                <c:pt idx="179">
                  <c:v>29556</c:v>
                </c:pt>
                <c:pt idx="180">
                  <c:v>29557</c:v>
                </c:pt>
                <c:pt idx="181">
                  <c:v>29558</c:v>
                </c:pt>
                <c:pt idx="182">
                  <c:v>29559</c:v>
                </c:pt>
                <c:pt idx="183">
                  <c:v>29560</c:v>
                </c:pt>
                <c:pt idx="184">
                  <c:v>29563</c:v>
                </c:pt>
                <c:pt idx="185">
                  <c:v>29564</c:v>
                </c:pt>
                <c:pt idx="186">
                  <c:v>29565</c:v>
                </c:pt>
                <c:pt idx="187">
                  <c:v>29566</c:v>
                </c:pt>
                <c:pt idx="188">
                  <c:v>29567</c:v>
                </c:pt>
                <c:pt idx="189">
                  <c:v>29570</c:v>
                </c:pt>
                <c:pt idx="190">
                  <c:v>29571</c:v>
                </c:pt>
                <c:pt idx="191">
                  <c:v>29572</c:v>
                </c:pt>
                <c:pt idx="192">
                  <c:v>29573</c:v>
                </c:pt>
                <c:pt idx="193">
                  <c:v>29574</c:v>
                </c:pt>
                <c:pt idx="194">
                  <c:v>29577</c:v>
                </c:pt>
                <c:pt idx="195">
                  <c:v>29578</c:v>
                </c:pt>
                <c:pt idx="196">
                  <c:v>29579</c:v>
                </c:pt>
                <c:pt idx="197">
                  <c:v>29581</c:v>
                </c:pt>
                <c:pt idx="198">
                  <c:v>29584</c:v>
                </c:pt>
                <c:pt idx="199">
                  <c:v>29585</c:v>
                </c:pt>
                <c:pt idx="200">
                  <c:v>29586</c:v>
                </c:pt>
                <c:pt idx="201">
                  <c:v>29588</c:v>
                </c:pt>
                <c:pt idx="202">
                  <c:v>29591</c:v>
                </c:pt>
                <c:pt idx="203">
                  <c:v>29592</c:v>
                </c:pt>
                <c:pt idx="204">
                  <c:v>29593</c:v>
                </c:pt>
                <c:pt idx="205">
                  <c:v>29594</c:v>
                </c:pt>
                <c:pt idx="206">
                  <c:v>29595</c:v>
                </c:pt>
                <c:pt idx="207">
                  <c:v>29598</c:v>
                </c:pt>
                <c:pt idx="208">
                  <c:v>29599</c:v>
                </c:pt>
                <c:pt idx="209">
                  <c:v>29600</c:v>
                </c:pt>
                <c:pt idx="210">
                  <c:v>29601</c:v>
                </c:pt>
                <c:pt idx="211">
                  <c:v>29602</c:v>
                </c:pt>
                <c:pt idx="212">
                  <c:v>29605</c:v>
                </c:pt>
                <c:pt idx="213">
                  <c:v>29606</c:v>
                </c:pt>
                <c:pt idx="214">
                  <c:v>29607</c:v>
                </c:pt>
                <c:pt idx="215">
                  <c:v>29608</c:v>
                </c:pt>
                <c:pt idx="216">
                  <c:v>29609</c:v>
                </c:pt>
                <c:pt idx="217">
                  <c:v>29612</c:v>
                </c:pt>
                <c:pt idx="218">
                  <c:v>29613</c:v>
                </c:pt>
                <c:pt idx="219">
                  <c:v>29614</c:v>
                </c:pt>
                <c:pt idx="220">
                  <c:v>29615</c:v>
                </c:pt>
                <c:pt idx="221">
                  <c:v>29616</c:v>
                </c:pt>
                <c:pt idx="222">
                  <c:v>29619</c:v>
                </c:pt>
                <c:pt idx="223">
                  <c:v>29620</c:v>
                </c:pt>
                <c:pt idx="224">
                  <c:v>29621</c:v>
                </c:pt>
                <c:pt idx="225">
                  <c:v>29622</c:v>
                </c:pt>
                <c:pt idx="226">
                  <c:v>29623</c:v>
                </c:pt>
                <c:pt idx="227">
                  <c:v>29626</c:v>
                </c:pt>
                <c:pt idx="228">
                  <c:v>29627</c:v>
                </c:pt>
                <c:pt idx="229">
                  <c:v>29628</c:v>
                </c:pt>
                <c:pt idx="230">
                  <c:v>29629</c:v>
                </c:pt>
                <c:pt idx="231">
                  <c:v>29630</c:v>
                </c:pt>
                <c:pt idx="232">
                  <c:v>29634</c:v>
                </c:pt>
                <c:pt idx="233">
                  <c:v>29635</c:v>
                </c:pt>
                <c:pt idx="234">
                  <c:v>29636</c:v>
                </c:pt>
                <c:pt idx="235">
                  <c:v>29637</c:v>
                </c:pt>
                <c:pt idx="236">
                  <c:v>29640</c:v>
                </c:pt>
                <c:pt idx="237">
                  <c:v>29641</c:v>
                </c:pt>
                <c:pt idx="238">
                  <c:v>29642</c:v>
                </c:pt>
                <c:pt idx="239">
                  <c:v>29643</c:v>
                </c:pt>
                <c:pt idx="240">
                  <c:v>29644</c:v>
                </c:pt>
                <c:pt idx="241">
                  <c:v>29647</c:v>
                </c:pt>
                <c:pt idx="242">
                  <c:v>29648</c:v>
                </c:pt>
                <c:pt idx="243">
                  <c:v>29649</c:v>
                </c:pt>
                <c:pt idx="244">
                  <c:v>29650</c:v>
                </c:pt>
                <c:pt idx="245">
                  <c:v>29651</c:v>
                </c:pt>
                <c:pt idx="246">
                  <c:v>29654</c:v>
                </c:pt>
                <c:pt idx="247">
                  <c:v>29655</c:v>
                </c:pt>
                <c:pt idx="248">
                  <c:v>29656</c:v>
                </c:pt>
                <c:pt idx="249">
                  <c:v>29657</c:v>
                </c:pt>
                <c:pt idx="250">
                  <c:v>29658</c:v>
                </c:pt>
                <c:pt idx="251">
                  <c:v>29661</c:v>
                </c:pt>
                <c:pt idx="252">
                  <c:v>29662</c:v>
                </c:pt>
                <c:pt idx="253">
                  <c:v>29663</c:v>
                </c:pt>
                <c:pt idx="254">
                  <c:v>29664</c:v>
                </c:pt>
                <c:pt idx="255">
                  <c:v>29665</c:v>
                </c:pt>
                <c:pt idx="256">
                  <c:v>29668</c:v>
                </c:pt>
                <c:pt idx="257">
                  <c:v>29669</c:v>
                </c:pt>
                <c:pt idx="258">
                  <c:v>29670</c:v>
                </c:pt>
                <c:pt idx="259">
                  <c:v>29671</c:v>
                </c:pt>
                <c:pt idx="260">
                  <c:v>29672</c:v>
                </c:pt>
                <c:pt idx="261">
                  <c:v>29675</c:v>
                </c:pt>
                <c:pt idx="262">
                  <c:v>29676</c:v>
                </c:pt>
                <c:pt idx="263">
                  <c:v>29677</c:v>
                </c:pt>
                <c:pt idx="264">
                  <c:v>29678</c:v>
                </c:pt>
                <c:pt idx="265">
                  <c:v>29679</c:v>
                </c:pt>
                <c:pt idx="266">
                  <c:v>29682</c:v>
                </c:pt>
                <c:pt idx="267">
                  <c:v>29683</c:v>
                </c:pt>
                <c:pt idx="268">
                  <c:v>29684</c:v>
                </c:pt>
                <c:pt idx="269">
                  <c:v>29685</c:v>
                </c:pt>
                <c:pt idx="270">
                  <c:v>29686</c:v>
                </c:pt>
                <c:pt idx="271">
                  <c:v>29689</c:v>
                </c:pt>
                <c:pt idx="272">
                  <c:v>29690</c:v>
                </c:pt>
                <c:pt idx="273">
                  <c:v>29691</c:v>
                </c:pt>
                <c:pt idx="274">
                  <c:v>29692</c:v>
                </c:pt>
                <c:pt idx="275">
                  <c:v>29696</c:v>
                </c:pt>
                <c:pt idx="276">
                  <c:v>29697</c:v>
                </c:pt>
                <c:pt idx="277">
                  <c:v>29698</c:v>
                </c:pt>
                <c:pt idx="278">
                  <c:v>29699</c:v>
                </c:pt>
                <c:pt idx="279">
                  <c:v>29700</c:v>
                </c:pt>
                <c:pt idx="280">
                  <c:v>29703</c:v>
                </c:pt>
                <c:pt idx="281">
                  <c:v>29704</c:v>
                </c:pt>
                <c:pt idx="282">
                  <c:v>29705</c:v>
                </c:pt>
                <c:pt idx="283">
                  <c:v>29706</c:v>
                </c:pt>
                <c:pt idx="284">
                  <c:v>29707</c:v>
                </c:pt>
                <c:pt idx="285">
                  <c:v>29710</c:v>
                </c:pt>
                <c:pt idx="286">
                  <c:v>29711</c:v>
                </c:pt>
                <c:pt idx="287">
                  <c:v>29712</c:v>
                </c:pt>
                <c:pt idx="288">
                  <c:v>29713</c:v>
                </c:pt>
                <c:pt idx="289">
                  <c:v>29714</c:v>
                </c:pt>
                <c:pt idx="290">
                  <c:v>29717</c:v>
                </c:pt>
                <c:pt idx="291">
                  <c:v>29718</c:v>
                </c:pt>
                <c:pt idx="292">
                  <c:v>29719</c:v>
                </c:pt>
                <c:pt idx="293">
                  <c:v>29720</c:v>
                </c:pt>
                <c:pt idx="294">
                  <c:v>29721</c:v>
                </c:pt>
                <c:pt idx="295">
                  <c:v>29724</c:v>
                </c:pt>
                <c:pt idx="296">
                  <c:v>29725</c:v>
                </c:pt>
                <c:pt idx="297">
                  <c:v>29726</c:v>
                </c:pt>
                <c:pt idx="298">
                  <c:v>29727</c:v>
                </c:pt>
                <c:pt idx="299">
                  <c:v>29728</c:v>
                </c:pt>
                <c:pt idx="300">
                  <c:v>29732</c:v>
                </c:pt>
                <c:pt idx="301">
                  <c:v>29733</c:v>
                </c:pt>
                <c:pt idx="302">
                  <c:v>29734</c:v>
                </c:pt>
                <c:pt idx="303">
                  <c:v>29735</c:v>
                </c:pt>
                <c:pt idx="304">
                  <c:v>29738</c:v>
                </c:pt>
                <c:pt idx="305">
                  <c:v>29739</c:v>
                </c:pt>
                <c:pt idx="306">
                  <c:v>29740</c:v>
                </c:pt>
                <c:pt idx="307">
                  <c:v>29741</c:v>
                </c:pt>
                <c:pt idx="308">
                  <c:v>29742</c:v>
                </c:pt>
                <c:pt idx="309">
                  <c:v>29745</c:v>
                </c:pt>
                <c:pt idx="310">
                  <c:v>29746</c:v>
                </c:pt>
                <c:pt idx="311">
                  <c:v>29747</c:v>
                </c:pt>
                <c:pt idx="312">
                  <c:v>29748</c:v>
                </c:pt>
                <c:pt idx="313">
                  <c:v>29749</c:v>
                </c:pt>
                <c:pt idx="314">
                  <c:v>29752</c:v>
                </c:pt>
                <c:pt idx="315">
                  <c:v>29753</c:v>
                </c:pt>
                <c:pt idx="316">
                  <c:v>29754</c:v>
                </c:pt>
                <c:pt idx="317">
                  <c:v>29755</c:v>
                </c:pt>
                <c:pt idx="318">
                  <c:v>29756</c:v>
                </c:pt>
                <c:pt idx="319">
                  <c:v>29759</c:v>
                </c:pt>
                <c:pt idx="320">
                  <c:v>29760</c:v>
                </c:pt>
                <c:pt idx="321">
                  <c:v>29761</c:v>
                </c:pt>
                <c:pt idx="322">
                  <c:v>29762</c:v>
                </c:pt>
                <c:pt idx="323">
                  <c:v>29763</c:v>
                </c:pt>
                <c:pt idx="324">
                  <c:v>29766</c:v>
                </c:pt>
                <c:pt idx="325">
                  <c:v>29767</c:v>
                </c:pt>
                <c:pt idx="326">
                  <c:v>29768</c:v>
                </c:pt>
                <c:pt idx="327">
                  <c:v>29769</c:v>
                </c:pt>
                <c:pt idx="328">
                  <c:v>29773</c:v>
                </c:pt>
                <c:pt idx="329">
                  <c:v>29774</c:v>
                </c:pt>
                <c:pt idx="330">
                  <c:v>29775</c:v>
                </c:pt>
                <c:pt idx="331">
                  <c:v>29776</c:v>
                </c:pt>
                <c:pt idx="332">
                  <c:v>29777</c:v>
                </c:pt>
                <c:pt idx="333">
                  <c:v>29780</c:v>
                </c:pt>
                <c:pt idx="334">
                  <c:v>29781</c:v>
                </c:pt>
                <c:pt idx="335">
                  <c:v>29782</c:v>
                </c:pt>
                <c:pt idx="336">
                  <c:v>29783</c:v>
                </c:pt>
                <c:pt idx="337">
                  <c:v>29784</c:v>
                </c:pt>
                <c:pt idx="338">
                  <c:v>29787</c:v>
                </c:pt>
                <c:pt idx="339">
                  <c:v>29788</c:v>
                </c:pt>
                <c:pt idx="340">
                  <c:v>29789</c:v>
                </c:pt>
                <c:pt idx="341">
                  <c:v>29790</c:v>
                </c:pt>
                <c:pt idx="342">
                  <c:v>29791</c:v>
                </c:pt>
                <c:pt idx="343">
                  <c:v>29794</c:v>
                </c:pt>
                <c:pt idx="344">
                  <c:v>29795</c:v>
                </c:pt>
                <c:pt idx="345">
                  <c:v>29796</c:v>
                </c:pt>
                <c:pt idx="346">
                  <c:v>29797</c:v>
                </c:pt>
                <c:pt idx="347">
                  <c:v>29798</c:v>
                </c:pt>
                <c:pt idx="348">
                  <c:v>29801</c:v>
                </c:pt>
                <c:pt idx="349">
                  <c:v>29802</c:v>
                </c:pt>
                <c:pt idx="350">
                  <c:v>29803</c:v>
                </c:pt>
                <c:pt idx="351">
                  <c:v>29804</c:v>
                </c:pt>
                <c:pt idx="352">
                  <c:v>29805</c:v>
                </c:pt>
                <c:pt idx="353">
                  <c:v>29808</c:v>
                </c:pt>
                <c:pt idx="354">
                  <c:v>29809</c:v>
                </c:pt>
                <c:pt idx="355">
                  <c:v>29810</c:v>
                </c:pt>
                <c:pt idx="356">
                  <c:v>29811</c:v>
                </c:pt>
                <c:pt idx="357">
                  <c:v>29812</c:v>
                </c:pt>
                <c:pt idx="358">
                  <c:v>29815</c:v>
                </c:pt>
                <c:pt idx="359">
                  <c:v>29816</c:v>
                </c:pt>
                <c:pt idx="360">
                  <c:v>29817</c:v>
                </c:pt>
                <c:pt idx="361">
                  <c:v>29818</c:v>
                </c:pt>
                <c:pt idx="362">
                  <c:v>29819</c:v>
                </c:pt>
                <c:pt idx="363">
                  <c:v>29822</c:v>
                </c:pt>
                <c:pt idx="364">
                  <c:v>29823</c:v>
                </c:pt>
                <c:pt idx="365">
                  <c:v>29824</c:v>
                </c:pt>
                <c:pt idx="366">
                  <c:v>29825</c:v>
                </c:pt>
                <c:pt idx="367">
                  <c:v>29826</c:v>
                </c:pt>
                <c:pt idx="368">
                  <c:v>29829</c:v>
                </c:pt>
                <c:pt idx="369">
                  <c:v>29830</c:v>
                </c:pt>
                <c:pt idx="370">
                  <c:v>29831</c:v>
                </c:pt>
                <c:pt idx="371">
                  <c:v>29832</c:v>
                </c:pt>
                <c:pt idx="372">
                  <c:v>29833</c:v>
                </c:pt>
                <c:pt idx="373">
                  <c:v>29837</c:v>
                </c:pt>
                <c:pt idx="374">
                  <c:v>29838</c:v>
                </c:pt>
                <c:pt idx="375">
                  <c:v>29839</c:v>
                </c:pt>
                <c:pt idx="376">
                  <c:v>29840</c:v>
                </c:pt>
                <c:pt idx="377">
                  <c:v>29843</c:v>
                </c:pt>
                <c:pt idx="378">
                  <c:v>29844</c:v>
                </c:pt>
                <c:pt idx="379">
                  <c:v>29845</c:v>
                </c:pt>
                <c:pt idx="380">
                  <c:v>29846</c:v>
                </c:pt>
                <c:pt idx="381">
                  <c:v>29847</c:v>
                </c:pt>
                <c:pt idx="382">
                  <c:v>29850</c:v>
                </c:pt>
                <c:pt idx="383">
                  <c:v>29851</c:v>
                </c:pt>
                <c:pt idx="384">
                  <c:v>29852</c:v>
                </c:pt>
                <c:pt idx="385">
                  <c:v>29853</c:v>
                </c:pt>
                <c:pt idx="386">
                  <c:v>29854</c:v>
                </c:pt>
                <c:pt idx="387">
                  <c:v>29857</c:v>
                </c:pt>
                <c:pt idx="388">
                  <c:v>29858</c:v>
                </c:pt>
                <c:pt idx="389">
                  <c:v>29859</c:v>
                </c:pt>
                <c:pt idx="390">
                  <c:v>29860</c:v>
                </c:pt>
                <c:pt idx="391">
                  <c:v>29861</c:v>
                </c:pt>
                <c:pt idx="392">
                  <c:v>29864</c:v>
                </c:pt>
                <c:pt idx="393">
                  <c:v>29865</c:v>
                </c:pt>
                <c:pt idx="394">
                  <c:v>29866</c:v>
                </c:pt>
                <c:pt idx="395">
                  <c:v>29867</c:v>
                </c:pt>
                <c:pt idx="396">
                  <c:v>29868</c:v>
                </c:pt>
                <c:pt idx="397">
                  <c:v>29871</c:v>
                </c:pt>
                <c:pt idx="398">
                  <c:v>29872</c:v>
                </c:pt>
                <c:pt idx="399">
                  <c:v>29873</c:v>
                </c:pt>
                <c:pt idx="400">
                  <c:v>29874</c:v>
                </c:pt>
                <c:pt idx="401">
                  <c:v>29875</c:v>
                </c:pt>
                <c:pt idx="402">
                  <c:v>29878</c:v>
                </c:pt>
                <c:pt idx="403">
                  <c:v>29879</c:v>
                </c:pt>
                <c:pt idx="404">
                  <c:v>29880</c:v>
                </c:pt>
                <c:pt idx="405">
                  <c:v>29881</c:v>
                </c:pt>
                <c:pt idx="406">
                  <c:v>29882</c:v>
                </c:pt>
                <c:pt idx="407">
                  <c:v>29885</c:v>
                </c:pt>
                <c:pt idx="408">
                  <c:v>29886</c:v>
                </c:pt>
                <c:pt idx="409">
                  <c:v>29887</c:v>
                </c:pt>
                <c:pt idx="410">
                  <c:v>29888</c:v>
                </c:pt>
                <c:pt idx="411">
                  <c:v>29889</c:v>
                </c:pt>
                <c:pt idx="412">
                  <c:v>29892</c:v>
                </c:pt>
                <c:pt idx="413">
                  <c:v>29893</c:v>
                </c:pt>
                <c:pt idx="414">
                  <c:v>29894</c:v>
                </c:pt>
                <c:pt idx="415">
                  <c:v>29895</c:v>
                </c:pt>
                <c:pt idx="416">
                  <c:v>29896</c:v>
                </c:pt>
                <c:pt idx="417">
                  <c:v>29899</c:v>
                </c:pt>
                <c:pt idx="418">
                  <c:v>29900</c:v>
                </c:pt>
                <c:pt idx="419">
                  <c:v>29901</c:v>
                </c:pt>
                <c:pt idx="420">
                  <c:v>29902</c:v>
                </c:pt>
                <c:pt idx="421">
                  <c:v>29903</c:v>
                </c:pt>
                <c:pt idx="422">
                  <c:v>29906</c:v>
                </c:pt>
                <c:pt idx="423">
                  <c:v>29907</c:v>
                </c:pt>
                <c:pt idx="424">
                  <c:v>29908</c:v>
                </c:pt>
                <c:pt idx="425">
                  <c:v>29909</c:v>
                </c:pt>
                <c:pt idx="426">
                  <c:v>29910</c:v>
                </c:pt>
                <c:pt idx="427">
                  <c:v>29913</c:v>
                </c:pt>
                <c:pt idx="428">
                  <c:v>29914</c:v>
                </c:pt>
                <c:pt idx="429">
                  <c:v>29915</c:v>
                </c:pt>
                <c:pt idx="430">
                  <c:v>29917</c:v>
                </c:pt>
                <c:pt idx="431">
                  <c:v>29920</c:v>
                </c:pt>
                <c:pt idx="432">
                  <c:v>29921</c:v>
                </c:pt>
                <c:pt idx="433">
                  <c:v>29922</c:v>
                </c:pt>
                <c:pt idx="434">
                  <c:v>29923</c:v>
                </c:pt>
                <c:pt idx="435">
                  <c:v>29924</c:v>
                </c:pt>
                <c:pt idx="436">
                  <c:v>29927</c:v>
                </c:pt>
                <c:pt idx="437">
                  <c:v>29928</c:v>
                </c:pt>
                <c:pt idx="438">
                  <c:v>29929</c:v>
                </c:pt>
                <c:pt idx="439">
                  <c:v>29930</c:v>
                </c:pt>
                <c:pt idx="440">
                  <c:v>29931</c:v>
                </c:pt>
                <c:pt idx="441">
                  <c:v>29934</c:v>
                </c:pt>
                <c:pt idx="442">
                  <c:v>29935</c:v>
                </c:pt>
                <c:pt idx="443">
                  <c:v>29936</c:v>
                </c:pt>
                <c:pt idx="444">
                  <c:v>29937</c:v>
                </c:pt>
                <c:pt idx="445">
                  <c:v>29938</c:v>
                </c:pt>
                <c:pt idx="446">
                  <c:v>29941</c:v>
                </c:pt>
                <c:pt idx="447">
                  <c:v>29942</c:v>
                </c:pt>
                <c:pt idx="448">
                  <c:v>29943</c:v>
                </c:pt>
                <c:pt idx="449">
                  <c:v>29944</c:v>
                </c:pt>
                <c:pt idx="450">
                  <c:v>29948</c:v>
                </c:pt>
                <c:pt idx="451">
                  <c:v>29949</c:v>
                </c:pt>
                <c:pt idx="452">
                  <c:v>29950</c:v>
                </c:pt>
                <c:pt idx="453">
                  <c:v>29951</c:v>
                </c:pt>
                <c:pt idx="454">
                  <c:v>29955</c:v>
                </c:pt>
                <c:pt idx="455">
                  <c:v>29956</c:v>
                </c:pt>
                <c:pt idx="456">
                  <c:v>29957</c:v>
                </c:pt>
                <c:pt idx="457">
                  <c:v>29958</c:v>
                </c:pt>
                <c:pt idx="458">
                  <c:v>29959</c:v>
                </c:pt>
                <c:pt idx="459">
                  <c:v>29962</c:v>
                </c:pt>
                <c:pt idx="460">
                  <c:v>29963</c:v>
                </c:pt>
                <c:pt idx="461">
                  <c:v>29964</c:v>
                </c:pt>
                <c:pt idx="462">
                  <c:v>29965</c:v>
                </c:pt>
                <c:pt idx="463">
                  <c:v>29966</c:v>
                </c:pt>
                <c:pt idx="464">
                  <c:v>29969</c:v>
                </c:pt>
                <c:pt idx="465">
                  <c:v>29970</c:v>
                </c:pt>
                <c:pt idx="466">
                  <c:v>29971</c:v>
                </c:pt>
                <c:pt idx="467">
                  <c:v>29972</c:v>
                </c:pt>
                <c:pt idx="468">
                  <c:v>29973</c:v>
                </c:pt>
                <c:pt idx="469">
                  <c:v>29976</c:v>
                </c:pt>
                <c:pt idx="470">
                  <c:v>29977</c:v>
                </c:pt>
                <c:pt idx="471">
                  <c:v>29978</c:v>
                </c:pt>
                <c:pt idx="472">
                  <c:v>29979</c:v>
                </c:pt>
                <c:pt idx="473">
                  <c:v>29980</c:v>
                </c:pt>
                <c:pt idx="474">
                  <c:v>29983</c:v>
                </c:pt>
                <c:pt idx="475">
                  <c:v>29984</c:v>
                </c:pt>
                <c:pt idx="476">
                  <c:v>29985</c:v>
                </c:pt>
                <c:pt idx="477">
                  <c:v>29986</c:v>
                </c:pt>
                <c:pt idx="478">
                  <c:v>29987</c:v>
                </c:pt>
                <c:pt idx="479">
                  <c:v>29990</c:v>
                </c:pt>
                <c:pt idx="480">
                  <c:v>29991</c:v>
                </c:pt>
                <c:pt idx="481">
                  <c:v>29992</c:v>
                </c:pt>
                <c:pt idx="482">
                  <c:v>29993</c:v>
                </c:pt>
                <c:pt idx="483">
                  <c:v>29994</c:v>
                </c:pt>
                <c:pt idx="484">
                  <c:v>29998</c:v>
                </c:pt>
                <c:pt idx="485">
                  <c:v>29999</c:v>
                </c:pt>
                <c:pt idx="486">
                  <c:v>30000</c:v>
                </c:pt>
                <c:pt idx="487">
                  <c:v>30001</c:v>
                </c:pt>
                <c:pt idx="488">
                  <c:v>30004</c:v>
                </c:pt>
                <c:pt idx="489">
                  <c:v>30005</c:v>
                </c:pt>
                <c:pt idx="490">
                  <c:v>30006</c:v>
                </c:pt>
                <c:pt idx="491">
                  <c:v>30007</c:v>
                </c:pt>
                <c:pt idx="492">
                  <c:v>30008</c:v>
                </c:pt>
                <c:pt idx="493">
                  <c:v>30011</c:v>
                </c:pt>
                <c:pt idx="494">
                  <c:v>30012</c:v>
                </c:pt>
                <c:pt idx="495">
                  <c:v>30013</c:v>
                </c:pt>
                <c:pt idx="496">
                  <c:v>30014</c:v>
                </c:pt>
                <c:pt idx="497">
                  <c:v>30015</c:v>
                </c:pt>
                <c:pt idx="498">
                  <c:v>30018</c:v>
                </c:pt>
                <c:pt idx="499">
                  <c:v>30019</c:v>
                </c:pt>
                <c:pt idx="500">
                  <c:v>30020</c:v>
                </c:pt>
                <c:pt idx="501">
                  <c:v>30021</c:v>
                </c:pt>
                <c:pt idx="502">
                  <c:v>30022</c:v>
                </c:pt>
                <c:pt idx="503">
                  <c:v>30025</c:v>
                </c:pt>
                <c:pt idx="504">
                  <c:v>30026</c:v>
                </c:pt>
                <c:pt idx="505">
                  <c:v>30027</c:v>
                </c:pt>
                <c:pt idx="506">
                  <c:v>30028</c:v>
                </c:pt>
                <c:pt idx="507">
                  <c:v>30029</c:v>
                </c:pt>
                <c:pt idx="508">
                  <c:v>30032</c:v>
                </c:pt>
                <c:pt idx="509">
                  <c:v>30033</c:v>
                </c:pt>
                <c:pt idx="510">
                  <c:v>30034</c:v>
                </c:pt>
                <c:pt idx="511">
                  <c:v>30035</c:v>
                </c:pt>
                <c:pt idx="512">
                  <c:v>30036</c:v>
                </c:pt>
                <c:pt idx="513">
                  <c:v>30039</c:v>
                </c:pt>
                <c:pt idx="514">
                  <c:v>30040</c:v>
                </c:pt>
                <c:pt idx="515">
                  <c:v>30041</c:v>
                </c:pt>
                <c:pt idx="516">
                  <c:v>30042</c:v>
                </c:pt>
                <c:pt idx="517">
                  <c:v>30043</c:v>
                </c:pt>
                <c:pt idx="518">
                  <c:v>30046</c:v>
                </c:pt>
                <c:pt idx="519">
                  <c:v>30047</c:v>
                </c:pt>
                <c:pt idx="520">
                  <c:v>30048</c:v>
                </c:pt>
                <c:pt idx="521">
                  <c:v>30049</c:v>
                </c:pt>
                <c:pt idx="522">
                  <c:v>30053</c:v>
                </c:pt>
                <c:pt idx="523">
                  <c:v>30054</c:v>
                </c:pt>
                <c:pt idx="524">
                  <c:v>30055</c:v>
                </c:pt>
                <c:pt idx="525">
                  <c:v>30056</c:v>
                </c:pt>
                <c:pt idx="526">
                  <c:v>30057</c:v>
                </c:pt>
                <c:pt idx="527">
                  <c:v>30060</c:v>
                </c:pt>
                <c:pt idx="528">
                  <c:v>30061</c:v>
                </c:pt>
                <c:pt idx="529">
                  <c:v>30062</c:v>
                </c:pt>
                <c:pt idx="530">
                  <c:v>30063</c:v>
                </c:pt>
                <c:pt idx="531">
                  <c:v>30064</c:v>
                </c:pt>
                <c:pt idx="532">
                  <c:v>30067</c:v>
                </c:pt>
                <c:pt idx="533">
                  <c:v>30068</c:v>
                </c:pt>
                <c:pt idx="534">
                  <c:v>30069</c:v>
                </c:pt>
                <c:pt idx="535">
                  <c:v>30070</c:v>
                </c:pt>
                <c:pt idx="536">
                  <c:v>30071</c:v>
                </c:pt>
                <c:pt idx="537">
                  <c:v>30074</c:v>
                </c:pt>
                <c:pt idx="538">
                  <c:v>30075</c:v>
                </c:pt>
                <c:pt idx="539">
                  <c:v>30076</c:v>
                </c:pt>
                <c:pt idx="540">
                  <c:v>30077</c:v>
                </c:pt>
                <c:pt idx="541">
                  <c:v>30078</c:v>
                </c:pt>
                <c:pt idx="542">
                  <c:v>30081</c:v>
                </c:pt>
                <c:pt idx="543">
                  <c:v>30082</c:v>
                </c:pt>
                <c:pt idx="544">
                  <c:v>30083</c:v>
                </c:pt>
                <c:pt idx="545">
                  <c:v>30084</c:v>
                </c:pt>
                <c:pt idx="546">
                  <c:v>30085</c:v>
                </c:pt>
                <c:pt idx="547">
                  <c:v>30088</c:v>
                </c:pt>
                <c:pt idx="548">
                  <c:v>30089</c:v>
                </c:pt>
                <c:pt idx="549">
                  <c:v>30090</c:v>
                </c:pt>
                <c:pt idx="550">
                  <c:v>30091</c:v>
                </c:pt>
                <c:pt idx="551">
                  <c:v>30092</c:v>
                </c:pt>
                <c:pt idx="552">
                  <c:v>30095</c:v>
                </c:pt>
                <c:pt idx="553">
                  <c:v>30096</c:v>
                </c:pt>
                <c:pt idx="554">
                  <c:v>30097</c:v>
                </c:pt>
                <c:pt idx="555">
                  <c:v>30098</c:v>
                </c:pt>
                <c:pt idx="556">
                  <c:v>30099</c:v>
                </c:pt>
                <c:pt idx="557">
                  <c:v>30103</c:v>
                </c:pt>
                <c:pt idx="558">
                  <c:v>30104</c:v>
                </c:pt>
                <c:pt idx="559">
                  <c:v>30105</c:v>
                </c:pt>
                <c:pt idx="560">
                  <c:v>30106</c:v>
                </c:pt>
                <c:pt idx="561">
                  <c:v>30109</c:v>
                </c:pt>
                <c:pt idx="562">
                  <c:v>30110</c:v>
                </c:pt>
                <c:pt idx="563">
                  <c:v>30111</c:v>
                </c:pt>
                <c:pt idx="564">
                  <c:v>30112</c:v>
                </c:pt>
                <c:pt idx="565">
                  <c:v>30113</c:v>
                </c:pt>
                <c:pt idx="566">
                  <c:v>30116</c:v>
                </c:pt>
                <c:pt idx="567">
                  <c:v>30117</c:v>
                </c:pt>
                <c:pt idx="568">
                  <c:v>30118</c:v>
                </c:pt>
                <c:pt idx="569">
                  <c:v>30119</c:v>
                </c:pt>
                <c:pt idx="570">
                  <c:v>30120</c:v>
                </c:pt>
                <c:pt idx="571">
                  <c:v>30123</c:v>
                </c:pt>
                <c:pt idx="572">
                  <c:v>30124</c:v>
                </c:pt>
                <c:pt idx="573">
                  <c:v>30125</c:v>
                </c:pt>
                <c:pt idx="574">
                  <c:v>30126</c:v>
                </c:pt>
                <c:pt idx="575">
                  <c:v>30127</c:v>
                </c:pt>
                <c:pt idx="576">
                  <c:v>30130</c:v>
                </c:pt>
                <c:pt idx="577">
                  <c:v>30131</c:v>
                </c:pt>
                <c:pt idx="578">
                  <c:v>30132</c:v>
                </c:pt>
                <c:pt idx="579">
                  <c:v>30133</c:v>
                </c:pt>
                <c:pt idx="580">
                  <c:v>30134</c:v>
                </c:pt>
                <c:pt idx="581">
                  <c:v>30138</c:v>
                </c:pt>
                <c:pt idx="582">
                  <c:v>30139</c:v>
                </c:pt>
                <c:pt idx="583">
                  <c:v>30140</c:v>
                </c:pt>
                <c:pt idx="584">
                  <c:v>30141</c:v>
                </c:pt>
                <c:pt idx="585">
                  <c:v>30144</c:v>
                </c:pt>
                <c:pt idx="586">
                  <c:v>30145</c:v>
                </c:pt>
                <c:pt idx="587">
                  <c:v>30146</c:v>
                </c:pt>
                <c:pt idx="588">
                  <c:v>30147</c:v>
                </c:pt>
                <c:pt idx="589">
                  <c:v>30148</c:v>
                </c:pt>
                <c:pt idx="590">
                  <c:v>30151</c:v>
                </c:pt>
                <c:pt idx="591">
                  <c:v>30152</c:v>
                </c:pt>
                <c:pt idx="592">
                  <c:v>30153</c:v>
                </c:pt>
                <c:pt idx="593">
                  <c:v>30154</c:v>
                </c:pt>
                <c:pt idx="594">
                  <c:v>30155</c:v>
                </c:pt>
                <c:pt idx="595">
                  <c:v>30158</c:v>
                </c:pt>
                <c:pt idx="596">
                  <c:v>30159</c:v>
                </c:pt>
                <c:pt idx="597">
                  <c:v>30160</c:v>
                </c:pt>
                <c:pt idx="598">
                  <c:v>30161</c:v>
                </c:pt>
                <c:pt idx="599">
                  <c:v>30162</c:v>
                </c:pt>
                <c:pt idx="600">
                  <c:v>30165</c:v>
                </c:pt>
                <c:pt idx="601">
                  <c:v>30166</c:v>
                </c:pt>
                <c:pt idx="602">
                  <c:v>30167</c:v>
                </c:pt>
                <c:pt idx="603">
                  <c:v>30168</c:v>
                </c:pt>
                <c:pt idx="604">
                  <c:v>30169</c:v>
                </c:pt>
                <c:pt idx="605">
                  <c:v>30172</c:v>
                </c:pt>
                <c:pt idx="606">
                  <c:v>30173</c:v>
                </c:pt>
                <c:pt idx="607">
                  <c:v>30174</c:v>
                </c:pt>
                <c:pt idx="608">
                  <c:v>30175</c:v>
                </c:pt>
                <c:pt idx="609">
                  <c:v>30176</c:v>
                </c:pt>
                <c:pt idx="610">
                  <c:v>30179</c:v>
                </c:pt>
                <c:pt idx="611">
                  <c:v>30180</c:v>
                </c:pt>
                <c:pt idx="612">
                  <c:v>30181</c:v>
                </c:pt>
                <c:pt idx="613">
                  <c:v>30182</c:v>
                </c:pt>
                <c:pt idx="614">
                  <c:v>30183</c:v>
                </c:pt>
                <c:pt idx="615">
                  <c:v>30186</c:v>
                </c:pt>
                <c:pt idx="616">
                  <c:v>30187</c:v>
                </c:pt>
                <c:pt idx="617">
                  <c:v>30188</c:v>
                </c:pt>
                <c:pt idx="618">
                  <c:v>30189</c:v>
                </c:pt>
                <c:pt idx="619">
                  <c:v>30190</c:v>
                </c:pt>
                <c:pt idx="620">
                  <c:v>30193</c:v>
                </c:pt>
                <c:pt idx="621">
                  <c:v>30194</c:v>
                </c:pt>
                <c:pt idx="622">
                  <c:v>30195</c:v>
                </c:pt>
                <c:pt idx="623">
                  <c:v>30196</c:v>
                </c:pt>
                <c:pt idx="624">
                  <c:v>30197</c:v>
                </c:pt>
                <c:pt idx="625">
                  <c:v>30201</c:v>
                </c:pt>
                <c:pt idx="626">
                  <c:v>30202</c:v>
                </c:pt>
                <c:pt idx="627">
                  <c:v>30203</c:v>
                </c:pt>
                <c:pt idx="628">
                  <c:v>30204</c:v>
                </c:pt>
                <c:pt idx="629">
                  <c:v>30207</c:v>
                </c:pt>
                <c:pt idx="630">
                  <c:v>30208</c:v>
                </c:pt>
                <c:pt idx="631">
                  <c:v>30209</c:v>
                </c:pt>
                <c:pt idx="632">
                  <c:v>30210</c:v>
                </c:pt>
                <c:pt idx="633">
                  <c:v>30211</c:v>
                </c:pt>
                <c:pt idx="634">
                  <c:v>30214</c:v>
                </c:pt>
                <c:pt idx="635">
                  <c:v>30215</c:v>
                </c:pt>
                <c:pt idx="636">
                  <c:v>30216</c:v>
                </c:pt>
                <c:pt idx="637">
                  <c:v>30217</c:v>
                </c:pt>
                <c:pt idx="638">
                  <c:v>30218</c:v>
                </c:pt>
                <c:pt idx="639">
                  <c:v>30221</c:v>
                </c:pt>
                <c:pt idx="640">
                  <c:v>30222</c:v>
                </c:pt>
                <c:pt idx="641">
                  <c:v>30223</c:v>
                </c:pt>
                <c:pt idx="642">
                  <c:v>30224</c:v>
                </c:pt>
                <c:pt idx="643">
                  <c:v>30225</c:v>
                </c:pt>
                <c:pt idx="644">
                  <c:v>30228</c:v>
                </c:pt>
                <c:pt idx="645">
                  <c:v>30229</c:v>
                </c:pt>
                <c:pt idx="646">
                  <c:v>30230</c:v>
                </c:pt>
                <c:pt idx="647">
                  <c:v>30231</c:v>
                </c:pt>
                <c:pt idx="648">
                  <c:v>30232</c:v>
                </c:pt>
                <c:pt idx="649">
                  <c:v>30235</c:v>
                </c:pt>
                <c:pt idx="650">
                  <c:v>30236</c:v>
                </c:pt>
                <c:pt idx="651">
                  <c:v>30237</c:v>
                </c:pt>
                <c:pt idx="652">
                  <c:v>30238</c:v>
                </c:pt>
                <c:pt idx="653">
                  <c:v>30239</c:v>
                </c:pt>
                <c:pt idx="654">
                  <c:v>30242</c:v>
                </c:pt>
                <c:pt idx="655">
                  <c:v>30243</c:v>
                </c:pt>
                <c:pt idx="656">
                  <c:v>30244</c:v>
                </c:pt>
                <c:pt idx="657">
                  <c:v>30245</c:v>
                </c:pt>
                <c:pt idx="658">
                  <c:v>30246</c:v>
                </c:pt>
                <c:pt idx="659">
                  <c:v>30249</c:v>
                </c:pt>
                <c:pt idx="660">
                  <c:v>30250</c:v>
                </c:pt>
                <c:pt idx="661">
                  <c:v>30251</c:v>
                </c:pt>
                <c:pt idx="662">
                  <c:v>30252</c:v>
                </c:pt>
                <c:pt idx="663">
                  <c:v>30253</c:v>
                </c:pt>
                <c:pt idx="664">
                  <c:v>30256</c:v>
                </c:pt>
                <c:pt idx="665">
                  <c:v>30257</c:v>
                </c:pt>
                <c:pt idx="666">
                  <c:v>30258</c:v>
                </c:pt>
                <c:pt idx="667">
                  <c:v>30259</c:v>
                </c:pt>
                <c:pt idx="668">
                  <c:v>30260</c:v>
                </c:pt>
                <c:pt idx="669">
                  <c:v>30263</c:v>
                </c:pt>
                <c:pt idx="670">
                  <c:v>30264</c:v>
                </c:pt>
                <c:pt idx="671">
                  <c:v>30265</c:v>
                </c:pt>
                <c:pt idx="672">
                  <c:v>30266</c:v>
                </c:pt>
                <c:pt idx="673">
                  <c:v>30267</c:v>
                </c:pt>
                <c:pt idx="674">
                  <c:v>30270</c:v>
                </c:pt>
                <c:pt idx="675">
                  <c:v>30271</c:v>
                </c:pt>
                <c:pt idx="676">
                  <c:v>30272</c:v>
                </c:pt>
                <c:pt idx="677">
                  <c:v>30273</c:v>
                </c:pt>
                <c:pt idx="678">
                  <c:v>30274</c:v>
                </c:pt>
                <c:pt idx="679">
                  <c:v>30277</c:v>
                </c:pt>
                <c:pt idx="680">
                  <c:v>30278</c:v>
                </c:pt>
                <c:pt idx="681">
                  <c:v>30279</c:v>
                </c:pt>
                <c:pt idx="682">
                  <c:v>30281</c:v>
                </c:pt>
                <c:pt idx="683">
                  <c:v>30284</c:v>
                </c:pt>
                <c:pt idx="684">
                  <c:v>30285</c:v>
                </c:pt>
                <c:pt idx="685">
                  <c:v>30286</c:v>
                </c:pt>
                <c:pt idx="686">
                  <c:v>30287</c:v>
                </c:pt>
                <c:pt idx="687">
                  <c:v>30288</c:v>
                </c:pt>
                <c:pt idx="688">
                  <c:v>30291</c:v>
                </c:pt>
                <c:pt idx="689">
                  <c:v>30292</c:v>
                </c:pt>
                <c:pt idx="690">
                  <c:v>30293</c:v>
                </c:pt>
                <c:pt idx="691">
                  <c:v>30294</c:v>
                </c:pt>
                <c:pt idx="692">
                  <c:v>30295</c:v>
                </c:pt>
                <c:pt idx="693">
                  <c:v>30298</c:v>
                </c:pt>
                <c:pt idx="694">
                  <c:v>30299</c:v>
                </c:pt>
                <c:pt idx="695">
                  <c:v>30300</c:v>
                </c:pt>
                <c:pt idx="696">
                  <c:v>30301</c:v>
                </c:pt>
                <c:pt idx="697">
                  <c:v>30302</c:v>
                </c:pt>
                <c:pt idx="698">
                  <c:v>30305</c:v>
                </c:pt>
                <c:pt idx="699">
                  <c:v>30306</c:v>
                </c:pt>
                <c:pt idx="700">
                  <c:v>30307</c:v>
                </c:pt>
                <c:pt idx="701">
                  <c:v>30308</c:v>
                </c:pt>
                <c:pt idx="702">
                  <c:v>30312</c:v>
                </c:pt>
                <c:pt idx="703">
                  <c:v>30313</c:v>
                </c:pt>
                <c:pt idx="704">
                  <c:v>30314</c:v>
                </c:pt>
                <c:pt idx="705">
                  <c:v>30315</c:v>
                </c:pt>
                <c:pt idx="706">
                  <c:v>30316</c:v>
                </c:pt>
                <c:pt idx="707">
                  <c:v>30319</c:v>
                </c:pt>
                <c:pt idx="708">
                  <c:v>30320</c:v>
                </c:pt>
                <c:pt idx="709">
                  <c:v>30321</c:v>
                </c:pt>
                <c:pt idx="710">
                  <c:v>30322</c:v>
                </c:pt>
                <c:pt idx="711">
                  <c:v>30323</c:v>
                </c:pt>
                <c:pt idx="712">
                  <c:v>30326</c:v>
                </c:pt>
                <c:pt idx="713">
                  <c:v>30327</c:v>
                </c:pt>
                <c:pt idx="714">
                  <c:v>30328</c:v>
                </c:pt>
                <c:pt idx="715">
                  <c:v>30329</c:v>
                </c:pt>
                <c:pt idx="716">
                  <c:v>30330</c:v>
                </c:pt>
                <c:pt idx="717">
                  <c:v>30333</c:v>
                </c:pt>
                <c:pt idx="718">
                  <c:v>30334</c:v>
                </c:pt>
                <c:pt idx="719">
                  <c:v>30335</c:v>
                </c:pt>
                <c:pt idx="720">
                  <c:v>30336</c:v>
                </c:pt>
                <c:pt idx="721">
                  <c:v>30337</c:v>
                </c:pt>
                <c:pt idx="722">
                  <c:v>30340</c:v>
                </c:pt>
                <c:pt idx="723">
                  <c:v>30341</c:v>
                </c:pt>
                <c:pt idx="724">
                  <c:v>30342</c:v>
                </c:pt>
                <c:pt idx="725">
                  <c:v>30343</c:v>
                </c:pt>
                <c:pt idx="726">
                  <c:v>30344</c:v>
                </c:pt>
                <c:pt idx="727">
                  <c:v>30347</c:v>
                </c:pt>
                <c:pt idx="728">
                  <c:v>30348</c:v>
                </c:pt>
                <c:pt idx="729">
                  <c:v>30349</c:v>
                </c:pt>
                <c:pt idx="730">
                  <c:v>30350</c:v>
                </c:pt>
                <c:pt idx="731">
                  <c:v>30351</c:v>
                </c:pt>
                <c:pt idx="732">
                  <c:v>30354</c:v>
                </c:pt>
                <c:pt idx="733">
                  <c:v>30355</c:v>
                </c:pt>
                <c:pt idx="734">
                  <c:v>30356</c:v>
                </c:pt>
                <c:pt idx="735">
                  <c:v>30357</c:v>
                </c:pt>
                <c:pt idx="736">
                  <c:v>30358</c:v>
                </c:pt>
                <c:pt idx="737">
                  <c:v>30361</c:v>
                </c:pt>
                <c:pt idx="738">
                  <c:v>30362</c:v>
                </c:pt>
                <c:pt idx="739">
                  <c:v>30363</c:v>
                </c:pt>
                <c:pt idx="740">
                  <c:v>30364</c:v>
                </c:pt>
                <c:pt idx="741">
                  <c:v>30365</c:v>
                </c:pt>
                <c:pt idx="742">
                  <c:v>30369</c:v>
                </c:pt>
                <c:pt idx="743">
                  <c:v>30370</c:v>
                </c:pt>
                <c:pt idx="744">
                  <c:v>30371</c:v>
                </c:pt>
                <c:pt idx="745">
                  <c:v>30372</c:v>
                </c:pt>
                <c:pt idx="746">
                  <c:v>30375</c:v>
                </c:pt>
                <c:pt idx="747">
                  <c:v>30376</c:v>
                </c:pt>
                <c:pt idx="748">
                  <c:v>30377</c:v>
                </c:pt>
                <c:pt idx="749">
                  <c:v>30378</c:v>
                </c:pt>
                <c:pt idx="750">
                  <c:v>30379</c:v>
                </c:pt>
                <c:pt idx="751">
                  <c:v>30382</c:v>
                </c:pt>
                <c:pt idx="752">
                  <c:v>30383</c:v>
                </c:pt>
                <c:pt idx="753">
                  <c:v>30384</c:v>
                </c:pt>
                <c:pt idx="754">
                  <c:v>30385</c:v>
                </c:pt>
                <c:pt idx="755">
                  <c:v>30386</c:v>
                </c:pt>
                <c:pt idx="756">
                  <c:v>30389</c:v>
                </c:pt>
                <c:pt idx="757">
                  <c:v>30390</c:v>
                </c:pt>
                <c:pt idx="758">
                  <c:v>30391</c:v>
                </c:pt>
                <c:pt idx="759">
                  <c:v>30392</c:v>
                </c:pt>
                <c:pt idx="760">
                  <c:v>30393</c:v>
                </c:pt>
                <c:pt idx="761">
                  <c:v>30396</c:v>
                </c:pt>
                <c:pt idx="762">
                  <c:v>30397</c:v>
                </c:pt>
                <c:pt idx="763">
                  <c:v>30398</c:v>
                </c:pt>
                <c:pt idx="764">
                  <c:v>30399</c:v>
                </c:pt>
                <c:pt idx="765">
                  <c:v>30400</c:v>
                </c:pt>
                <c:pt idx="766">
                  <c:v>30403</c:v>
                </c:pt>
                <c:pt idx="767">
                  <c:v>30404</c:v>
                </c:pt>
                <c:pt idx="768">
                  <c:v>30405</c:v>
                </c:pt>
                <c:pt idx="769">
                  <c:v>30406</c:v>
                </c:pt>
                <c:pt idx="770">
                  <c:v>30410</c:v>
                </c:pt>
                <c:pt idx="771">
                  <c:v>30411</c:v>
                </c:pt>
                <c:pt idx="772">
                  <c:v>30412</c:v>
                </c:pt>
                <c:pt idx="773">
                  <c:v>30413</c:v>
                </c:pt>
                <c:pt idx="774">
                  <c:v>30414</c:v>
                </c:pt>
                <c:pt idx="775">
                  <c:v>30417</c:v>
                </c:pt>
                <c:pt idx="776">
                  <c:v>30418</c:v>
                </c:pt>
                <c:pt idx="777">
                  <c:v>30419</c:v>
                </c:pt>
                <c:pt idx="778">
                  <c:v>30420</c:v>
                </c:pt>
                <c:pt idx="779">
                  <c:v>30421</c:v>
                </c:pt>
                <c:pt idx="780">
                  <c:v>30424</c:v>
                </c:pt>
                <c:pt idx="781">
                  <c:v>30425</c:v>
                </c:pt>
                <c:pt idx="782">
                  <c:v>30426</c:v>
                </c:pt>
                <c:pt idx="783">
                  <c:v>30427</c:v>
                </c:pt>
                <c:pt idx="784">
                  <c:v>30428</c:v>
                </c:pt>
                <c:pt idx="785">
                  <c:v>30431</c:v>
                </c:pt>
                <c:pt idx="786">
                  <c:v>30432</c:v>
                </c:pt>
                <c:pt idx="787">
                  <c:v>30433</c:v>
                </c:pt>
                <c:pt idx="788">
                  <c:v>30434</c:v>
                </c:pt>
                <c:pt idx="789">
                  <c:v>30435</c:v>
                </c:pt>
                <c:pt idx="790">
                  <c:v>30438</c:v>
                </c:pt>
                <c:pt idx="791">
                  <c:v>30439</c:v>
                </c:pt>
                <c:pt idx="792">
                  <c:v>30440</c:v>
                </c:pt>
                <c:pt idx="793">
                  <c:v>30441</c:v>
                </c:pt>
                <c:pt idx="794">
                  <c:v>30442</c:v>
                </c:pt>
                <c:pt idx="795">
                  <c:v>30445</c:v>
                </c:pt>
                <c:pt idx="796">
                  <c:v>30446</c:v>
                </c:pt>
                <c:pt idx="797">
                  <c:v>30447</c:v>
                </c:pt>
                <c:pt idx="798">
                  <c:v>30448</c:v>
                </c:pt>
                <c:pt idx="799">
                  <c:v>30449</c:v>
                </c:pt>
                <c:pt idx="800">
                  <c:v>30452</c:v>
                </c:pt>
                <c:pt idx="801">
                  <c:v>30453</c:v>
                </c:pt>
                <c:pt idx="802">
                  <c:v>30454</c:v>
                </c:pt>
                <c:pt idx="803">
                  <c:v>30455</c:v>
                </c:pt>
                <c:pt idx="804">
                  <c:v>30456</c:v>
                </c:pt>
                <c:pt idx="805">
                  <c:v>30459</c:v>
                </c:pt>
                <c:pt idx="806">
                  <c:v>30460</c:v>
                </c:pt>
                <c:pt idx="807">
                  <c:v>30461</c:v>
                </c:pt>
                <c:pt idx="808">
                  <c:v>30462</c:v>
                </c:pt>
                <c:pt idx="809">
                  <c:v>30463</c:v>
                </c:pt>
                <c:pt idx="810">
                  <c:v>30467</c:v>
                </c:pt>
                <c:pt idx="811">
                  <c:v>30468</c:v>
                </c:pt>
                <c:pt idx="812">
                  <c:v>30469</c:v>
                </c:pt>
                <c:pt idx="813">
                  <c:v>30470</c:v>
                </c:pt>
                <c:pt idx="814">
                  <c:v>30473</c:v>
                </c:pt>
                <c:pt idx="815">
                  <c:v>30474</c:v>
                </c:pt>
                <c:pt idx="816">
                  <c:v>30475</c:v>
                </c:pt>
                <c:pt idx="817">
                  <c:v>30476</c:v>
                </c:pt>
                <c:pt idx="818">
                  <c:v>30477</c:v>
                </c:pt>
                <c:pt idx="819">
                  <c:v>30480</c:v>
                </c:pt>
                <c:pt idx="820">
                  <c:v>30481</c:v>
                </c:pt>
                <c:pt idx="821">
                  <c:v>30482</c:v>
                </c:pt>
                <c:pt idx="822">
                  <c:v>30483</c:v>
                </c:pt>
                <c:pt idx="823">
                  <c:v>30484</c:v>
                </c:pt>
                <c:pt idx="824">
                  <c:v>30487</c:v>
                </c:pt>
                <c:pt idx="825">
                  <c:v>30488</c:v>
                </c:pt>
                <c:pt idx="826">
                  <c:v>30489</c:v>
                </c:pt>
                <c:pt idx="827">
                  <c:v>30490</c:v>
                </c:pt>
                <c:pt idx="828">
                  <c:v>30491</c:v>
                </c:pt>
                <c:pt idx="829">
                  <c:v>30494</c:v>
                </c:pt>
                <c:pt idx="830">
                  <c:v>30495</c:v>
                </c:pt>
                <c:pt idx="831">
                  <c:v>30496</c:v>
                </c:pt>
                <c:pt idx="832">
                  <c:v>30497</c:v>
                </c:pt>
                <c:pt idx="833">
                  <c:v>30498</c:v>
                </c:pt>
                <c:pt idx="834">
                  <c:v>30502</c:v>
                </c:pt>
                <c:pt idx="835">
                  <c:v>30503</c:v>
                </c:pt>
                <c:pt idx="836">
                  <c:v>30504</c:v>
                </c:pt>
                <c:pt idx="837">
                  <c:v>30505</c:v>
                </c:pt>
                <c:pt idx="838">
                  <c:v>30508</c:v>
                </c:pt>
                <c:pt idx="839">
                  <c:v>30509</c:v>
                </c:pt>
                <c:pt idx="840">
                  <c:v>30510</c:v>
                </c:pt>
                <c:pt idx="841">
                  <c:v>30511</c:v>
                </c:pt>
                <c:pt idx="842">
                  <c:v>30512</c:v>
                </c:pt>
                <c:pt idx="843">
                  <c:v>30515</c:v>
                </c:pt>
                <c:pt idx="844">
                  <c:v>30516</c:v>
                </c:pt>
                <c:pt idx="845">
                  <c:v>30517</c:v>
                </c:pt>
                <c:pt idx="846">
                  <c:v>30518</c:v>
                </c:pt>
                <c:pt idx="847">
                  <c:v>30519</c:v>
                </c:pt>
                <c:pt idx="848">
                  <c:v>30522</c:v>
                </c:pt>
                <c:pt idx="849">
                  <c:v>30523</c:v>
                </c:pt>
                <c:pt idx="850">
                  <c:v>30524</c:v>
                </c:pt>
                <c:pt idx="851">
                  <c:v>30525</c:v>
                </c:pt>
                <c:pt idx="852">
                  <c:v>30526</c:v>
                </c:pt>
                <c:pt idx="853">
                  <c:v>30529</c:v>
                </c:pt>
                <c:pt idx="854">
                  <c:v>30530</c:v>
                </c:pt>
                <c:pt idx="855">
                  <c:v>30531</c:v>
                </c:pt>
                <c:pt idx="856">
                  <c:v>30532</c:v>
                </c:pt>
                <c:pt idx="857">
                  <c:v>30533</c:v>
                </c:pt>
                <c:pt idx="858">
                  <c:v>30536</c:v>
                </c:pt>
                <c:pt idx="859">
                  <c:v>30537</c:v>
                </c:pt>
                <c:pt idx="860">
                  <c:v>30538</c:v>
                </c:pt>
                <c:pt idx="861">
                  <c:v>30539</c:v>
                </c:pt>
                <c:pt idx="862">
                  <c:v>30540</c:v>
                </c:pt>
                <c:pt idx="863">
                  <c:v>30543</c:v>
                </c:pt>
                <c:pt idx="864">
                  <c:v>30544</c:v>
                </c:pt>
                <c:pt idx="865">
                  <c:v>30545</c:v>
                </c:pt>
                <c:pt idx="866">
                  <c:v>30546</c:v>
                </c:pt>
                <c:pt idx="867">
                  <c:v>30547</c:v>
                </c:pt>
                <c:pt idx="868">
                  <c:v>30550</c:v>
                </c:pt>
                <c:pt idx="869">
                  <c:v>30551</c:v>
                </c:pt>
                <c:pt idx="870">
                  <c:v>30552</c:v>
                </c:pt>
                <c:pt idx="871">
                  <c:v>30553</c:v>
                </c:pt>
                <c:pt idx="872">
                  <c:v>30554</c:v>
                </c:pt>
                <c:pt idx="873">
                  <c:v>30557</c:v>
                </c:pt>
                <c:pt idx="874">
                  <c:v>30558</c:v>
                </c:pt>
                <c:pt idx="875">
                  <c:v>30559</c:v>
                </c:pt>
                <c:pt idx="876">
                  <c:v>30560</c:v>
                </c:pt>
                <c:pt idx="877">
                  <c:v>30561</c:v>
                </c:pt>
                <c:pt idx="878">
                  <c:v>30565</c:v>
                </c:pt>
                <c:pt idx="879">
                  <c:v>30566</c:v>
                </c:pt>
                <c:pt idx="880">
                  <c:v>30567</c:v>
                </c:pt>
                <c:pt idx="881">
                  <c:v>30568</c:v>
                </c:pt>
                <c:pt idx="882">
                  <c:v>30571</c:v>
                </c:pt>
                <c:pt idx="883">
                  <c:v>30572</c:v>
                </c:pt>
                <c:pt idx="884">
                  <c:v>30573</c:v>
                </c:pt>
                <c:pt idx="885">
                  <c:v>30574</c:v>
                </c:pt>
                <c:pt idx="886">
                  <c:v>30575</c:v>
                </c:pt>
                <c:pt idx="887">
                  <c:v>30578</c:v>
                </c:pt>
                <c:pt idx="888">
                  <c:v>30579</c:v>
                </c:pt>
                <c:pt idx="889">
                  <c:v>30580</c:v>
                </c:pt>
                <c:pt idx="890">
                  <c:v>30581</c:v>
                </c:pt>
                <c:pt idx="891">
                  <c:v>30582</c:v>
                </c:pt>
                <c:pt idx="892">
                  <c:v>30585</c:v>
                </c:pt>
                <c:pt idx="893">
                  <c:v>30586</c:v>
                </c:pt>
                <c:pt idx="894">
                  <c:v>30587</c:v>
                </c:pt>
                <c:pt idx="895">
                  <c:v>30588</c:v>
                </c:pt>
                <c:pt idx="896">
                  <c:v>30589</c:v>
                </c:pt>
                <c:pt idx="897">
                  <c:v>30592</c:v>
                </c:pt>
                <c:pt idx="898">
                  <c:v>30593</c:v>
                </c:pt>
                <c:pt idx="899">
                  <c:v>30594</c:v>
                </c:pt>
                <c:pt idx="900">
                  <c:v>30595</c:v>
                </c:pt>
                <c:pt idx="901">
                  <c:v>30596</c:v>
                </c:pt>
                <c:pt idx="902">
                  <c:v>30599</c:v>
                </c:pt>
                <c:pt idx="903">
                  <c:v>30600</c:v>
                </c:pt>
                <c:pt idx="904">
                  <c:v>30601</c:v>
                </c:pt>
                <c:pt idx="905">
                  <c:v>30602</c:v>
                </c:pt>
                <c:pt idx="906">
                  <c:v>30603</c:v>
                </c:pt>
                <c:pt idx="907">
                  <c:v>30606</c:v>
                </c:pt>
                <c:pt idx="908">
                  <c:v>30607</c:v>
                </c:pt>
                <c:pt idx="909">
                  <c:v>30608</c:v>
                </c:pt>
                <c:pt idx="910">
                  <c:v>30609</c:v>
                </c:pt>
                <c:pt idx="911">
                  <c:v>30610</c:v>
                </c:pt>
                <c:pt idx="912">
                  <c:v>30613</c:v>
                </c:pt>
                <c:pt idx="913">
                  <c:v>30614</c:v>
                </c:pt>
                <c:pt idx="914">
                  <c:v>30615</c:v>
                </c:pt>
                <c:pt idx="915">
                  <c:v>30616</c:v>
                </c:pt>
                <c:pt idx="916">
                  <c:v>30617</c:v>
                </c:pt>
                <c:pt idx="917">
                  <c:v>30620</c:v>
                </c:pt>
                <c:pt idx="918">
                  <c:v>30621</c:v>
                </c:pt>
                <c:pt idx="919">
                  <c:v>30622</c:v>
                </c:pt>
                <c:pt idx="920">
                  <c:v>30623</c:v>
                </c:pt>
                <c:pt idx="921">
                  <c:v>30624</c:v>
                </c:pt>
                <c:pt idx="922">
                  <c:v>30627</c:v>
                </c:pt>
                <c:pt idx="923">
                  <c:v>30628</c:v>
                </c:pt>
                <c:pt idx="924">
                  <c:v>30629</c:v>
                </c:pt>
                <c:pt idx="925">
                  <c:v>30630</c:v>
                </c:pt>
                <c:pt idx="926">
                  <c:v>30631</c:v>
                </c:pt>
                <c:pt idx="927">
                  <c:v>30634</c:v>
                </c:pt>
                <c:pt idx="928">
                  <c:v>30635</c:v>
                </c:pt>
                <c:pt idx="929">
                  <c:v>30636</c:v>
                </c:pt>
                <c:pt idx="930">
                  <c:v>30637</c:v>
                </c:pt>
                <c:pt idx="931">
                  <c:v>30638</c:v>
                </c:pt>
                <c:pt idx="932">
                  <c:v>30641</c:v>
                </c:pt>
                <c:pt idx="933">
                  <c:v>30642</c:v>
                </c:pt>
                <c:pt idx="934">
                  <c:v>30643</c:v>
                </c:pt>
                <c:pt idx="935">
                  <c:v>30645</c:v>
                </c:pt>
                <c:pt idx="936">
                  <c:v>30648</c:v>
                </c:pt>
                <c:pt idx="937">
                  <c:v>30649</c:v>
                </c:pt>
                <c:pt idx="938">
                  <c:v>30650</c:v>
                </c:pt>
                <c:pt idx="939">
                  <c:v>30651</c:v>
                </c:pt>
                <c:pt idx="940">
                  <c:v>30652</c:v>
                </c:pt>
                <c:pt idx="941">
                  <c:v>30655</c:v>
                </c:pt>
                <c:pt idx="942">
                  <c:v>30656</c:v>
                </c:pt>
                <c:pt idx="943">
                  <c:v>30657</c:v>
                </c:pt>
                <c:pt idx="944">
                  <c:v>30658</c:v>
                </c:pt>
                <c:pt idx="945">
                  <c:v>30659</c:v>
                </c:pt>
                <c:pt idx="946">
                  <c:v>30662</c:v>
                </c:pt>
                <c:pt idx="947">
                  <c:v>30663</c:v>
                </c:pt>
                <c:pt idx="948">
                  <c:v>30664</c:v>
                </c:pt>
                <c:pt idx="949">
                  <c:v>30665</c:v>
                </c:pt>
                <c:pt idx="950">
                  <c:v>30666</c:v>
                </c:pt>
                <c:pt idx="951">
                  <c:v>30669</c:v>
                </c:pt>
                <c:pt idx="952">
                  <c:v>30670</c:v>
                </c:pt>
                <c:pt idx="953">
                  <c:v>30671</c:v>
                </c:pt>
                <c:pt idx="954">
                  <c:v>30672</c:v>
                </c:pt>
                <c:pt idx="955">
                  <c:v>30673</c:v>
                </c:pt>
                <c:pt idx="956">
                  <c:v>30677</c:v>
                </c:pt>
                <c:pt idx="957">
                  <c:v>30678</c:v>
                </c:pt>
                <c:pt idx="958">
                  <c:v>30679</c:v>
                </c:pt>
                <c:pt idx="959">
                  <c:v>30680</c:v>
                </c:pt>
                <c:pt idx="960">
                  <c:v>30684</c:v>
                </c:pt>
                <c:pt idx="961">
                  <c:v>30685</c:v>
                </c:pt>
                <c:pt idx="962">
                  <c:v>30686</c:v>
                </c:pt>
                <c:pt idx="963">
                  <c:v>30687</c:v>
                </c:pt>
                <c:pt idx="964">
                  <c:v>30690</c:v>
                </c:pt>
                <c:pt idx="965">
                  <c:v>30691</c:v>
                </c:pt>
                <c:pt idx="966">
                  <c:v>30692</c:v>
                </c:pt>
                <c:pt idx="967">
                  <c:v>30693</c:v>
                </c:pt>
                <c:pt idx="968">
                  <c:v>30694</c:v>
                </c:pt>
                <c:pt idx="969">
                  <c:v>30697</c:v>
                </c:pt>
                <c:pt idx="970">
                  <c:v>30698</c:v>
                </c:pt>
                <c:pt idx="971">
                  <c:v>30699</c:v>
                </c:pt>
                <c:pt idx="972">
                  <c:v>30700</c:v>
                </c:pt>
                <c:pt idx="973">
                  <c:v>30701</c:v>
                </c:pt>
                <c:pt idx="974">
                  <c:v>30704</c:v>
                </c:pt>
                <c:pt idx="975">
                  <c:v>30705</c:v>
                </c:pt>
                <c:pt idx="976">
                  <c:v>30706</c:v>
                </c:pt>
                <c:pt idx="977">
                  <c:v>30707</c:v>
                </c:pt>
                <c:pt idx="978">
                  <c:v>30708</c:v>
                </c:pt>
                <c:pt idx="979">
                  <c:v>30711</c:v>
                </c:pt>
                <c:pt idx="980">
                  <c:v>30712</c:v>
                </c:pt>
                <c:pt idx="981">
                  <c:v>30713</c:v>
                </c:pt>
                <c:pt idx="982">
                  <c:v>30714</c:v>
                </c:pt>
                <c:pt idx="983">
                  <c:v>30715</c:v>
                </c:pt>
                <c:pt idx="984">
                  <c:v>30718</c:v>
                </c:pt>
                <c:pt idx="985">
                  <c:v>30719</c:v>
                </c:pt>
                <c:pt idx="986">
                  <c:v>30720</c:v>
                </c:pt>
                <c:pt idx="987">
                  <c:v>30721</c:v>
                </c:pt>
                <c:pt idx="988">
                  <c:v>30722</c:v>
                </c:pt>
                <c:pt idx="989">
                  <c:v>30725</c:v>
                </c:pt>
                <c:pt idx="990">
                  <c:v>30726</c:v>
                </c:pt>
                <c:pt idx="991">
                  <c:v>30727</c:v>
                </c:pt>
                <c:pt idx="992">
                  <c:v>30728</c:v>
                </c:pt>
                <c:pt idx="993">
                  <c:v>30729</c:v>
                </c:pt>
                <c:pt idx="994">
                  <c:v>30733</c:v>
                </c:pt>
                <c:pt idx="995">
                  <c:v>30734</c:v>
                </c:pt>
                <c:pt idx="996">
                  <c:v>30735</c:v>
                </c:pt>
                <c:pt idx="997">
                  <c:v>30736</c:v>
                </c:pt>
                <c:pt idx="998">
                  <c:v>30739</c:v>
                </c:pt>
                <c:pt idx="999">
                  <c:v>30740</c:v>
                </c:pt>
                <c:pt idx="1000">
                  <c:v>30741</c:v>
                </c:pt>
                <c:pt idx="1001">
                  <c:v>30742</c:v>
                </c:pt>
                <c:pt idx="1002">
                  <c:v>30743</c:v>
                </c:pt>
                <c:pt idx="1003">
                  <c:v>30746</c:v>
                </c:pt>
                <c:pt idx="1004">
                  <c:v>30747</c:v>
                </c:pt>
                <c:pt idx="1005">
                  <c:v>30748</c:v>
                </c:pt>
                <c:pt idx="1006">
                  <c:v>30749</c:v>
                </c:pt>
                <c:pt idx="1007">
                  <c:v>30750</c:v>
                </c:pt>
                <c:pt idx="1008">
                  <c:v>30753</c:v>
                </c:pt>
                <c:pt idx="1009">
                  <c:v>30754</c:v>
                </c:pt>
                <c:pt idx="1010">
                  <c:v>30755</c:v>
                </c:pt>
                <c:pt idx="1011">
                  <c:v>30756</c:v>
                </c:pt>
                <c:pt idx="1012">
                  <c:v>30757</c:v>
                </c:pt>
                <c:pt idx="1013">
                  <c:v>30760</c:v>
                </c:pt>
                <c:pt idx="1014">
                  <c:v>30761</c:v>
                </c:pt>
                <c:pt idx="1015">
                  <c:v>30762</c:v>
                </c:pt>
                <c:pt idx="1016">
                  <c:v>30763</c:v>
                </c:pt>
                <c:pt idx="1017">
                  <c:v>30764</c:v>
                </c:pt>
                <c:pt idx="1018">
                  <c:v>30767</c:v>
                </c:pt>
                <c:pt idx="1019">
                  <c:v>30768</c:v>
                </c:pt>
                <c:pt idx="1020">
                  <c:v>30769</c:v>
                </c:pt>
                <c:pt idx="1021">
                  <c:v>30770</c:v>
                </c:pt>
                <c:pt idx="1022">
                  <c:v>30771</c:v>
                </c:pt>
                <c:pt idx="1023">
                  <c:v>30774</c:v>
                </c:pt>
                <c:pt idx="1024">
                  <c:v>30775</c:v>
                </c:pt>
                <c:pt idx="1025">
                  <c:v>30776</c:v>
                </c:pt>
                <c:pt idx="1026">
                  <c:v>30777</c:v>
                </c:pt>
                <c:pt idx="1027">
                  <c:v>30778</c:v>
                </c:pt>
                <c:pt idx="1028">
                  <c:v>30781</c:v>
                </c:pt>
                <c:pt idx="1029">
                  <c:v>30782</c:v>
                </c:pt>
                <c:pt idx="1030">
                  <c:v>30783</c:v>
                </c:pt>
                <c:pt idx="1031">
                  <c:v>30784</c:v>
                </c:pt>
                <c:pt idx="1032">
                  <c:v>30785</c:v>
                </c:pt>
                <c:pt idx="1033">
                  <c:v>30788</c:v>
                </c:pt>
                <c:pt idx="1034">
                  <c:v>30789</c:v>
                </c:pt>
                <c:pt idx="1035">
                  <c:v>30790</c:v>
                </c:pt>
                <c:pt idx="1036">
                  <c:v>30791</c:v>
                </c:pt>
                <c:pt idx="1037">
                  <c:v>30795</c:v>
                </c:pt>
                <c:pt idx="1038">
                  <c:v>30796</c:v>
                </c:pt>
                <c:pt idx="1039">
                  <c:v>30797</c:v>
                </c:pt>
                <c:pt idx="1040">
                  <c:v>30798</c:v>
                </c:pt>
                <c:pt idx="1041">
                  <c:v>30799</c:v>
                </c:pt>
                <c:pt idx="1042">
                  <c:v>30802</c:v>
                </c:pt>
                <c:pt idx="1043">
                  <c:v>30803</c:v>
                </c:pt>
                <c:pt idx="1044">
                  <c:v>30804</c:v>
                </c:pt>
                <c:pt idx="1045">
                  <c:v>30805</c:v>
                </c:pt>
                <c:pt idx="1046">
                  <c:v>30806</c:v>
                </c:pt>
                <c:pt idx="1047">
                  <c:v>30809</c:v>
                </c:pt>
                <c:pt idx="1048">
                  <c:v>30810</c:v>
                </c:pt>
                <c:pt idx="1049">
                  <c:v>30811</c:v>
                </c:pt>
                <c:pt idx="1050">
                  <c:v>30812</c:v>
                </c:pt>
                <c:pt idx="1051">
                  <c:v>30813</c:v>
                </c:pt>
                <c:pt idx="1052">
                  <c:v>30816</c:v>
                </c:pt>
                <c:pt idx="1053">
                  <c:v>30817</c:v>
                </c:pt>
                <c:pt idx="1054">
                  <c:v>30818</c:v>
                </c:pt>
                <c:pt idx="1055">
                  <c:v>30819</c:v>
                </c:pt>
                <c:pt idx="1056">
                  <c:v>30820</c:v>
                </c:pt>
                <c:pt idx="1057">
                  <c:v>30823</c:v>
                </c:pt>
                <c:pt idx="1058">
                  <c:v>30824</c:v>
                </c:pt>
                <c:pt idx="1059">
                  <c:v>30825</c:v>
                </c:pt>
                <c:pt idx="1060">
                  <c:v>30826</c:v>
                </c:pt>
                <c:pt idx="1061">
                  <c:v>30827</c:v>
                </c:pt>
                <c:pt idx="1062">
                  <c:v>30831</c:v>
                </c:pt>
                <c:pt idx="1063">
                  <c:v>30832</c:v>
                </c:pt>
                <c:pt idx="1064">
                  <c:v>30833</c:v>
                </c:pt>
                <c:pt idx="1065">
                  <c:v>30834</c:v>
                </c:pt>
                <c:pt idx="1066">
                  <c:v>30837</c:v>
                </c:pt>
                <c:pt idx="1067">
                  <c:v>30838</c:v>
                </c:pt>
                <c:pt idx="1068">
                  <c:v>30839</c:v>
                </c:pt>
                <c:pt idx="1069">
                  <c:v>30840</c:v>
                </c:pt>
                <c:pt idx="1070">
                  <c:v>30841</c:v>
                </c:pt>
                <c:pt idx="1071">
                  <c:v>30844</c:v>
                </c:pt>
                <c:pt idx="1072">
                  <c:v>30845</c:v>
                </c:pt>
                <c:pt idx="1073">
                  <c:v>30846</c:v>
                </c:pt>
                <c:pt idx="1074">
                  <c:v>30847</c:v>
                </c:pt>
                <c:pt idx="1075">
                  <c:v>30848</c:v>
                </c:pt>
                <c:pt idx="1076">
                  <c:v>30851</c:v>
                </c:pt>
                <c:pt idx="1077">
                  <c:v>30852</c:v>
                </c:pt>
                <c:pt idx="1078">
                  <c:v>30853</c:v>
                </c:pt>
                <c:pt idx="1079">
                  <c:v>30854</c:v>
                </c:pt>
                <c:pt idx="1080">
                  <c:v>30855</c:v>
                </c:pt>
                <c:pt idx="1081">
                  <c:v>30858</c:v>
                </c:pt>
                <c:pt idx="1082">
                  <c:v>30859</c:v>
                </c:pt>
                <c:pt idx="1083">
                  <c:v>30860</c:v>
                </c:pt>
                <c:pt idx="1084">
                  <c:v>30861</c:v>
                </c:pt>
                <c:pt idx="1085">
                  <c:v>30862</c:v>
                </c:pt>
                <c:pt idx="1086">
                  <c:v>30865</c:v>
                </c:pt>
                <c:pt idx="1087">
                  <c:v>30866</c:v>
                </c:pt>
                <c:pt idx="1088">
                  <c:v>30868</c:v>
                </c:pt>
                <c:pt idx="1089">
                  <c:v>30869</c:v>
                </c:pt>
                <c:pt idx="1090">
                  <c:v>30872</c:v>
                </c:pt>
                <c:pt idx="1091">
                  <c:v>30873</c:v>
                </c:pt>
                <c:pt idx="1092">
                  <c:v>30874</c:v>
                </c:pt>
                <c:pt idx="1093">
                  <c:v>30875</c:v>
                </c:pt>
                <c:pt idx="1094">
                  <c:v>30876</c:v>
                </c:pt>
                <c:pt idx="1095">
                  <c:v>30879</c:v>
                </c:pt>
                <c:pt idx="1096">
                  <c:v>30880</c:v>
                </c:pt>
                <c:pt idx="1097">
                  <c:v>30881</c:v>
                </c:pt>
                <c:pt idx="1098">
                  <c:v>30882</c:v>
                </c:pt>
                <c:pt idx="1099">
                  <c:v>30883</c:v>
                </c:pt>
                <c:pt idx="1100">
                  <c:v>30886</c:v>
                </c:pt>
                <c:pt idx="1101">
                  <c:v>30887</c:v>
                </c:pt>
                <c:pt idx="1102">
                  <c:v>30888</c:v>
                </c:pt>
                <c:pt idx="1103">
                  <c:v>30889</c:v>
                </c:pt>
                <c:pt idx="1104">
                  <c:v>30890</c:v>
                </c:pt>
                <c:pt idx="1105">
                  <c:v>30893</c:v>
                </c:pt>
                <c:pt idx="1106">
                  <c:v>30894</c:v>
                </c:pt>
                <c:pt idx="1107">
                  <c:v>30895</c:v>
                </c:pt>
                <c:pt idx="1108">
                  <c:v>30896</c:v>
                </c:pt>
                <c:pt idx="1109">
                  <c:v>30897</c:v>
                </c:pt>
                <c:pt idx="1110">
                  <c:v>30900</c:v>
                </c:pt>
                <c:pt idx="1111">
                  <c:v>30901</c:v>
                </c:pt>
                <c:pt idx="1112">
                  <c:v>30902</c:v>
                </c:pt>
                <c:pt idx="1113">
                  <c:v>30903</c:v>
                </c:pt>
                <c:pt idx="1114">
                  <c:v>30904</c:v>
                </c:pt>
                <c:pt idx="1115">
                  <c:v>30907</c:v>
                </c:pt>
                <c:pt idx="1116">
                  <c:v>30908</c:v>
                </c:pt>
                <c:pt idx="1117">
                  <c:v>30909</c:v>
                </c:pt>
                <c:pt idx="1118">
                  <c:v>30910</c:v>
                </c:pt>
                <c:pt idx="1119">
                  <c:v>30911</c:v>
                </c:pt>
                <c:pt idx="1120">
                  <c:v>30914</c:v>
                </c:pt>
                <c:pt idx="1121">
                  <c:v>30915</c:v>
                </c:pt>
                <c:pt idx="1122">
                  <c:v>30916</c:v>
                </c:pt>
                <c:pt idx="1123">
                  <c:v>30917</c:v>
                </c:pt>
                <c:pt idx="1124">
                  <c:v>30918</c:v>
                </c:pt>
                <c:pt idx="1125">
                  <c:v>30921</c:v>
                </c:pt>
                <c:pt idx="1126">
                  <c:v>30922</c:v>
                </c:pt>
                <c:pt idx="1127">
                  <c:v>30923</c:v>
                </c:pt>
                <c:pt idx="1128">
                  <c:v>30924</c:v>
                </c:pt>
                <c:pt idx="1129">
                  <c:v>30925</c:v>
                </c:pt>
                <c:pt idx="1130">
                  <c:v>30929</c:v>
                </c:pt>
                <c:pt idx="1131">
                  <c:v>30930</c:v>
                </c:pt>
                <c:pt idx="1132">
                  <c:v>30931</c:v>
                </c:pt>
                <c:pt idx="1133">
                  <c:v>30932</c:v>
                </c:pt>
                <c:pt idx="1134">
                  <c:v>30935</c:v>
                </c:pt>
                <c:pt idx="1135">
                  <c:v>30936</c:v>
                </c:pt>
                <c:pt idx="1136">
                  <c:v>30937</c:v>
                </c:pt>
                <c:pt idx="1137">
                  <c:v>30938</c:v>
                </c:pt>
                <c:pt idx="1138">
                  <c:v>30939</c:v>
                </c:pt>
                <c:pt idx="1139">
                  <c:v>30942</c:v>
                </c:pt>
                <c:pt idx="1140">
                  <c:v>30943</c:v>
                </c:pt>
                <c:pt idx="1141">
                  <c:v>30944</c:v>
                </c:pt>
                <c:pt idx="1142">
                  <c:v>30945</c:v>
                </c:pt>
                <c:pt idx="1143">
                  <c:v>30946</c:v>
                </c:pt>
                <c:pt idx="1144">
                  <c:v>30949</c:v>
                </c:pt>
                <c:pt idx="1145">
                  <c:v>30950</c:v>
                </c:pt>
                <c:pt idx="1146">
                  <c:v>30951</c:v>
                </c:pt>
                <c:pt idx="1147">
                  <c:v>30952</c:v>
                </c:pt>
                <c:pt idx="1148">
                  <c:v>30953</c:v>
                </c:pt>
                <c:pt idx="1149">
                  <c:v>30956</c:v>
                </c:pt>
                <c:pt idx="1150">
                  <c:v>30957</c:v>
                </c:pt>
                <c:pt idx="1151">
                  <c:v>30958</c:v>
                </c:pt>
                <c:pt idx="1152">
                  <c:v>30959</c:v>
                </c:pt>
                <c:pt idx="1153">
                  <c:v>30960</c:v>
                </c:pt>
                <c:pt idx="1154">
                  <c:v>30963</c:v>
                </c:pt>
                <c:pt idx="1155">
                  <c:v>30964</c:v>
                </c:pt>
                <c:pt idx="1156">
                  <c:v>30965</c:v>
                </c:pt>
                <c:pt idx="1157">
                  <c:v>30966</c:v>
                </c:pt>
                <c:pt idx="1158">
                  <c:v>30967</c:v>
                </c:pt>
                <c:pt idx="1159">
                  <c:v>30970</c:v>
                </c:pt>
                <c:pt idx="1160">
                  <c:v>30971</c:v>
                </c:pt>
                <c:pt idx="1161">
                  <c:v>30972</c:v>
                </c:pt>
                <c:pt idx="1162">
                  <c:v>30973</c:v>
                </c:pt>
                <c:pt idx="1163">
                  <c:v>30974</c:v>
                </c:pt>
                <c:pt idx="1164">
                  <c:v>30977</c:v>
                </c:pt>
                <c:pt idx="1165">
                  <c:v>30978</c:v>
                </c:pt>
                <c:pt idx="1166">
                  <c:v>30979</c:v>
                </c:pt>
                <c:pt idx="1167">
                  <c:v>30980</c:v>
                </c:pt>
                <c:pt idx="1168">
                  <c:v>30981</c:v>
                </c:pt>
                <c:pt idx="1169">
                  <c:v>30984</c:v>
                </c:pt>
                <c:pt idx="1170">
                  <c:v>30985</c:v>
                </c:pt>
                <c:pt idx="1171">
                  <c:v>30986</c:v>
                </c:pt>
                <c:pt idx="1172">
                  <c:v>30987</c:v>
                </c:pt>
                <c:pt idx="1173">
                  <c:v>30988</c:v>
                </c:pt>
                <c:pt idx="1174">
                  <c:v>30991</c:v>
                </c:pt>
                <c:pt idx="1175">
                  <c:v>30992</c:v>
                </c:pt>
                <c:pt idx="1176">
                  <c:v>30993</c:v>
                </c:pt>
                <c:pt idx="1177">
                  <c:v>30994</c:v>
                </c:pt>
                <c:pt idx="1178">
                  <c:v>30995</c:v>
                </c:pt>
                <c:pt idx="1179">
                  <c:v>30998</c:v>
                </c:pt>
                <c:pt idx="1180">
                  <c:v>30999</c:v>
                </c:pt>
                <c:pt idx="1181">
                  <c:v>31000</c:v>
                </c:pt>
                <c:pt idx="1182">
                  <c:v>31001</c:v>
                </c:pt>
                <c:pt idx="1183">
                  <c:v>31002</c:v>
                </c:pt>
                <c:pt idx="1184">
                  <c:v>31005</c:v>
                </c:pt>
                <c:pt idx="1185">
                  <c:v>31006</c:v>
                </c:pt>
                <c:pt idx="1186">
                  <c:v>31007</c:v>
                </c:pt>
                <c:pt idx="1187">
                  <c:v>31009</c:v>
                </c:pt>
                <c:pt idx="1188">
                  <c:v>31012</c:v>
                </c:pt>
                <c:pt idx="1189">
                  <c:v>31013</c:v>
                </c:pt>
                <c:pt idx="1190">
                  <c:v>31014</c:v>
                </c:pt>
                <c:pt idx="1191">
                  <c:v>31015</c:v>
                </c:pt>
                <c:pt idx="1192">
                  <c:v>31016</c:v>
                </c:pt>
                <c:pt idx="1193">
                  <c:v>31019</c:v>
                </c:pt>
                <c:pt idx="1194">
                  <c:v>31020</c:v>
                </c:pt>
                <c:pt idx="1195">
                  <c:v>31021</c:v>
                </c:pt>
                <c:pt idx="1196">
                  <c:v>31022</c:v>
                </c:pt>
                <c:pt idx="1197">
                  <c:v>31023</c:v>
                </c:pt>
                <c:pt idx="1198">
                  <c:v>31026</c:v>
                </c:pt>
                <c:pt idx="1199">
                  <c:v>31027</c:v>
                </c:pt>
                <c:pt idx="1200">
                  <c:v>31028</c:v>
                </c:pt>
                <c:pt idx="1201">
                  <c:v>31029</c:v>
                </c:pt>
                <c:pt idx="1202">
                  <c:v>31030</c:v>
                </c:pt>
                <c:pt idx="1203">
                  <c:v>31033</c:v>
                </c:pt>
                <c:pt idx="1204">
                  <c:v>31034</c:v>
                </c:pt>
                <c:pt idx="1205">
                  <c:v>31035</c:v>
                </c:pt>
                <c:pt idx="1206">
                  <c:v>31036</c:v>
                </c:pt>
                <c:pt idx="1207">
                  <c:v>31037</c:v>
                </c:pt>
                <c:pt idx="1208">
                  <c:v>31040</c:v>
                </c:pt>
                <c:pt idx="1209">
                  <c:v>31042</c:v>
                </c:pt>
                <c:pt idx="1210">
                  <c:v>31043</c:v>
                </c:pt>
                <c:pt idx="1211">
                  <c:v>31044</c:v>
                </c:pt>
                <c:pt idx="1212">
                  <c:v>31047</c:v>
                </c:pt>
                <c:pt idx="1213">
                  <c:v>31049</c:v>
                </c:pt>
                <c:pt idx="1214">
                  <c:v>31050</c:v>
                </c:pt>
                <c:pt idx="1215">
                  <c:v>31051</c:v>
                </c:pt>
                <c:pt idx="1216">
                  <c:v>31054</c:v>
                </c:pt>
                <c:pt idx="1217">
                  <c:v>31055</c:v>
                </c:pt>
                <c:pt idx="1218">
                  <c:v>31056</c:v>
                </c:pt>
                <c:pt idx="1219">
                  <c:v>31057</c:v>
                </c:pt>
                <c:pt idx="1220">
                  <c:v>31058</c:v>
                </c:pt>
                <c:pt idx="1221">
                  <c:v>31061</c:v>
                </c:pt>
                <c:pt idx="1222">
                  <c:v>31062</c:v>
                </c:pt>
                <c:pt idx="1223">
                  <c:v>31063</c:v>
                </c:pt>
                <c:pt idx="1224">
                  <c:v>31064</c:v>
                </c:pt>
                <c:pt idx="1225">
                  <c:v>31065</c:v>
                </c:pt>
                <c:pt idx="1226">
                  <c:v>31068</c:v>
                </c:pt>
                <c:pt idx="1227">
                  <c:v>31069</c:v>
                </c:pt>
                <c:pt idx="1228">
                  <c:v>31070</c:v>
                </c:pt>
                <c:pt idx="1229">
                  <c:v>31071</c:v>
                </c:pt>
                <c:pt idx="1230">
                  <c:v>31072</c:v>
                </c:pt>
                <c:pt idx="1231">
                  <c:v>31075</c:v>
                </c:pt>
                <c:pt idx="1232">
                  <c:v>31076</c:v>
                </c:pt>
                <c:pt idx="1233">
                  <c:v>31077</c:v>
                </c:pt>
                <c:pt idx="1234">
                  <c:v>31078</c:v>
                </c:pt>
                <c:pt idx="1235">
                  <c:v>31079</c:v>
                </c:pt>
                <c:pt idx="1236">
                  <c:v>31082</c:v>
                </c:pt>
                <c:pt idx="1237">
                  <c:v>31083</c:v>
                </c:pt>
                <c:pt idx="1238">
                  <c:v>31084</c:v>
                </c:pt>
                <c:pt idx="1239">
                  <c:v>31085</c:v>
                </c:pt>
                <c:pt idx="1240">
                  <c:v>31086</c:v>
                </c:pt>
                <c:pt idx="1241">
                  <c:v>31089</c:v>
                </c:pt>
                <c:pt idx="1242">
                  <c:v>31090</c:v>
                </c:pt>
                <c:pt idx="1243">
                  <c:v>31091</c:v>
                </c:pt>
                <c:pt idx="1244">
                  <c:v>31092</c:v>
                </c:pt>
                <c:pt idx="1245">
                  <c:v>31093</c:v>
                </c:pt>
                <c:pt idx="1246">
                  <c:v>31097</c:v>
                </c:pt>
                <c:pt idx="1247">
                  <c:v>31098</c:v>
                </c:pt>
                <c:pt idx="1248">
                  <c:v>31099</c:v>
                </c:pt>
                <c:pt idx="1249">
                  <c:v>31100</c:v>
                </c:pt>
                <c:pt idx="1250">
                  <c:v>31103</c:v>
                </c:pt>
                <c:pt idx="1251">
                  <c:v>31104</c:v>
                </c:pt>
                <c:pt idx="1252">
                  <c:v>31105</c:v>
                </c:pt>
                <c:pt idx="1253">
                  <c:v>31106</c:v>
                </c:pt>
                <c:pt idx="1254">
                  <c:v>31107</c:v>
                </c:pt>
                <c:pt idx="1255">
                  <c:v>31110</c:v>
                </c:pt>
                <c:pt idx="1256">
                  <c:v>31111</c:v>
                </c:pt>
                <c:pt idx="1257">
                  <c:v>31112</c:v>
                </c:pt>
                <c:pt idx="1258">
                  <c:v>31113</c:v>
                </c:pt>
                <c:pt idx="1259">
                  <c:v>31114</c:v>
                </c:pt>
                <c:pt idx="1260">
                  <c:v>31117</c:v>
                </c:pt>
                <c:pt idx="1261">
                  <c:v>31118</c:v>
                </c:pt>
                <c:pt idx="1262">
                  <c:v>31119</c:v>
                </c:pt>
                <c:pt idx="1263">
                  <c:v>31120</c:v>
                </c:pt>
                <c:pt idx="1264">
                  <c:v>31121</c:v>
                </c:pt>
                <c:pt idx="1265">
                  <c:v>31124</c:v>
                </c:pt>
                <c:pt idx="1266">
                  <c:v>31125</c:v>
                </c:pt>
                <c:pt idx="1267">
                  <c:v>31126</c:v>
                </c:pt>
                <c:pt idx="1268">
                  <c:v>31127</c:v>
                </c:pt>
                <c:pt idx="1269">
                  <c:v>31128</c:v>
                </c:pt>
                <c:pt idx="1270">
                  <c:v>31131</c:v>
                </c:pt>
                <c:pt idx="1271">
                  <c:v>31132</c:v>
                </c:pt>
                <c:pt idx="1272">
                  <c:v>31133</c:v>
                </c:pt>
                <c:pt idx="1273">
                  <c:v>31134</c:v>
                </c:pt>
                <c:pt idx="1274">
                  <c:v>31135</c:v>
                </c:pt>
                <c:pt idx="1275">
                  <c:v>31138</c:v>
                </c:pt>
                <c:pt idx="1276">
                  <c:v>31139</c:v>
                </c:pt>
                <c:pt idx="1277">
                  <c:v>31140</c:v>
                </c:pt>
                <c:pt idx="1278">
                  <c:v>31141</c:v>
                </c:pt>
                <c:pt idx="1279">
                  <c:v>31145</c:v>
                </c:pt>
                <c:pt idx="1280">
                  <c:v>31146</c:v>
                </c:pt>
                <c:pt idx="1281">
                  <c:v>31147</c:v>
                </c:pt>
                <c:pt idx="1282">
                  <c:v>31148</c:v>
                </c:pt>
                <c:pt idx="1283">
                  <c:v>31149</c:v>
                </c:pt>
                <c:pt idx="1284">
                  <c:v>31152</c:v>
                </c:pt>
                <c:pt idx="1285">
                  <c:v>31153</c:v>
                </c:pt>
                <c:pt idx="1286">
                  <c:v>31154</c:v>
                </c:pt>
                <c:pt idx="1287">
                  <c:v>31155</c:v>
                </c:pt>
                <c:pt idx="1288">
                  <c:v>31156</c:v>
                </c:pt>
                <c:pt idx="1289">
                  <c:v>31159</c:v>
                </c:pt>
                <c:pt idx="1290">
                  <c:v>31160</c:v>
                </c:pt>
                <c:pt idx="1291">
                  <c:v>31161</c:v>
                </c:pt>
                <c:pt idx="1292">
                  <c:v>31162</c:v>
                </c:pt>
                <c:pt idx="1293">
                  <c:v>31163</c:v>
                </c:pt>
                <c:pt idx="1294">
                  <c:v>31166</c:v>
                </c:pt>
                <c:pt idx="1295">
                  <c:v>31167</c:v>
                </c:pt>
                <c:pt idx="1296">
                  <c:v>31168</c:v>
                </c:pt>
                <c:pt idx="1297">
                  <c:v>31169</c:v>
                </c:pt>
                <c:pt idx="1298">
                  <c:v>31170</c:v>
                </c:pt>
                <c:pt idx="1299">
                  <c:v>31173</c:v>
                </c:pt>
                <c:pt idx="1300">
                  <c:v>31174</c:v>
                </c:pt>
                <c:pt idx="1301">
                  <c:v>31175</c:v>
                </c:pt>
                <c:pt idx="1302">
                  <c:v>31176</c:v>
                </c:pt>
                <c:pt idx="1303">
                  <c:v>31177</c:v>
                </c:pt>
                <c:pt idx="1304">
                  <c:v>31180</c:v>
                </c:pt>
                <c:pt idx="1305">
                  <c:v>31181</c:v>
                </c:pt>
                <c:pt idx="1306">
                  <c:v>31182</c:v>
                </c:pt>
                <c:pt idx="1307">
                  <c:v>31183</c:v>
                </c:pt>
                <c:pt idx="1308">
                  <c:v>31184</c:v>
                </c:pt>
                <c:pt idx="1309">
                  <c:v>31187</c:v>
                </c:pt>
                <c:pt idx="1310">
                  <c:v>31188</c:v>
                </c:pt>
                <c:pt idx="1311">
                  <c:v>31189</c:v>
                </c:pt>
                <c:pt idx="1312">
                  <c:v>31190</c:v>
                </c:pt>
                <c:pt idx="1313">
                  <c:v>31191</c:v>
                </c:pt>
                <c:pt idx="1314">
                  <c:v>31195</c:v>
                </c:pt>
                <c:pt idx="1315">
                  <c:v>31196</c:v>
                </c:pt>
                <c:pt idx="1316">
                  <c:v>31197</c:v>
                </c:pt>
                <c:pt idx="1317">
                  <c:v>31198</c:v>
                </c:pt>
                <c:pt idx="1318">
                  <c:v>31201</c:v>
                </c:pt>
                <c:pt idx="1319">
                  <c:v>31202</c:v>
                </c:pt>
                <c:pt idx="1320">
                  <c:v>31203</c:v>
                </c:pt>
                <c:pt idx="1321">
                  <c:v>31204</c:v>
                </c:pt>
                <c:pt idx="1322">
                  <c:v>31205</c:v>
                </c:pt>
                <c:pt idx="1323">
                  <c:v>31208</c:v>
                </c:pt>
                <c:pt idx="1324">
                  <c:v>31209</c:v>
                </c:pt>
                <c:pt idx="1325">
                  <c:v>31210</c:v>
                </c:pt>
                <c:pt idx="1326">
                  <c:v>31211</c:v>
                </c:pt>
                <c:pt idx="1327">
                  <c:v>31212</c:v>
                </c:pt>
                <c:pt idx="1328">
                  <c:v>31215</c:v>
                </c:pt>
                <c:pt idx="1329">
                  <c:v>31216</c:v>
                </c:pt>
                <c:pt idx="1330">
                  <c:v>31217</c:v>
                </c:pt>
                <c:pt idx="1331">
                  <c:v>31218</c:v>
                </c:pt>
                <c:pt idx="1332">
                  <c:v>31219</c:v>
                </c:pt>
                <c:pt idx="1333">
                  <c:v>31222</c:v>
                </c:pt>
                <c:pt idx="1334">
                  <c:v>31223</c:v>
                </c:pt>
                <c:pt idx="1335">
                  <c:v>31224</c:v>
                </c:pt>
                <c:pt idx="1336">
                  <c:v>31225</c:v>
                </c:pt>
                <c:pt idx="1337">
                  <c:v>31226</c:v>
                </c:pt>
                <c:pt idx="1338">
                  <c:v>31229</c:v>
                </c:pt>
                <c:pt idx="1339">
                  <c:v>31230</c:v>
                </c:pt>
                <c:pt idx="1340">
                  <c:v>31231</c:v>
                </c:pt>
                <c:pt idx="1341">
                  <c:v>31233</c:v>
                </c:pt>
                <c:pt idx="1342">
                  <c:v>31236</c:v>
                </c:pt>
                <c:pt idx="1343">
                  <c:v>31237</c:v>
                </c:pt>
                <c:pt idx="1344">
                  <c:v>31238</c:v>
                </c:pt>
                <c:pt idx="1345">
                  <c:v>31239</c:v>
                </c:pt>
                <c:pt idx="1346">
                  <c:v>31240</c:v>
                </c:pt>
                <c:pt idx="1347">
                  <c:v>31243</c:v>
                </c:pt>
                <c:pt idx="1348">
                  <c:v>31244</c:v>
                </c:pt>
                <c:pt idx="1349">
                  <c:v>31245</c:v>
                </c:pt>
                <c:pt idx="1350">
                  <c:v>31246</c:v>
                </c:pt>
                <c:pt idx="1351">
                  <c:v>31247</c:v>
                </c:pt>
                <c:pt idx="1352">
                  <c:v>31250</c:v>
                </c:pt>
                <c:pt idx="1353">
                  <c:v>31251</c:v>
                </c:pt>
                <c:pt idx="1354">
                  <c:v>31252</c:v>
                </c:pt>
                <c:pt idx="1355">
                  <c:v>31253</c:v>
                </c:pt>
                <c:pt idx="1356">
                  <c:v>31254</c:v>
                </c:pt>
                <c:pt idx="1357">
                  <c:v>31257</c:v>
                </c:pt>
                <c:pt idx="1358">
                  <c:v>31258</c:v>
                </c:pt>
                <c:pt idx="1359">
                  <c:v>31259</c:v>
                </c:pt>
                <c:pt idx="1360">
                  <c:v>31260</c:v>
                </c:pt>
                <c:pt idx="1361">
                  <c:v>31261</c:v>
                </c:pt>
                <c:pt idx="1362">
                  <c:v>31264</c:v>
                </c:pt>
                <c:pt idx="1363">
                  <c:v>31265</c:v>
                </c:pt>
                <c:pt idx="1364">
                  <c:v>31266</c:v>
                </c:pt>
                <c:pt idx="1365">
                  <c:v>31267</c:v>
                </c:pt>
                <c:pt idx="1366">
                  <c:v>31268</c:v>
                </c:pt>
                <c:pt idx="1367">
                  <c:v>31271</c:v>
                </c:pt>
                <c:pt idx="1368">
                  <c:v>31272</c:v>
                </c:pt>
                <c:pt idx="1369">
                  <c:v>31273</c:v>
                </c:pt>
                <c:pt idx="1370">
                  <c:v>31274</c:v>
                </c:pt>
                <c:pt idx="1371">
                  <c:v>31275</c:v>
                </c:pt>
                <c:pt idx="1372">
                  <c:v>31278</c:v>
                </c:pt>
                <c:pt idx="1373">
                  <c:v>31279</c:v>
                </c:pt>
                <c:pt idx="1374">
                  <c:v>31280</c:v>
                </c:pt>
                <c:pt idx="1375">
                  <c:v>31281</c:v>
                </c:pt>
                <c:pt idx="1376">
                  <c:v>31282</c:v>
                </c:pt>
                <c:pt idx="1377">
                  <c:v>31285</c:v>
                </c:pt>
                <c:pt idx="1378">
                  <c:v>31286</c:v>
                </c:pt>
                <c:pt idx="1379">
                  <c:v>31287</c:v>
                </c:pt>
                <c:pt idx="1380">
                  <c:v>31288</c:v>
                </c:pt>
                <c:pt idx="1381">
                  <c:v>31289</c:v>
                </c:pt>
                <c:pt idx="1382">
                  <c:v>31293</c:v>
                </c:pt>
                <c:pt idx="1383">
                  <c:v>31294</c:v>
                </c:pt>
                <c:pt idx="1384">
                  <c:v>31295</c:v>
                </c:pt>
                <c:pt idx="1385">
                  <c:v>31296</c:v>
                </c:pt>
                <c:pt idx="1386">
                  <c:v>31299</c:v>
                </c:pt>
                <c:pt idx="1387">
                  <c:v>31300</c:v>
                </c:pt>
                <c:pt idx="1388">
                  <c:v>31301</c:v>
                </c:pt>
                <c:pt idx="1389">
                  <c:v>31302</c:v>
                </c:pt>
                <c:pt idx="1390">
                  <c:v>31303</c:v>
                </c:pt>
                <c:pt idx="1391">
                  <c:v>31306</c:v>
                </c:pt>
                <c:pt idx="1392">
                  <c:v>31307</c:v>
                </c:pt>
                <c:pt idx="1393">
                  <c:v>31308</c:v>
                </c:pt>
                <c:pt idx="1394">
                  <c:v>31309</c:v>
                </c:pt>
                <c:pt idx="1395">
                  <c:v>31310</c:v>
                </c:pt>
                <c:pt idx="1396">
                  <c:v>31313</c:v>
                </c:pt>
                <c:pt idx="1397">
                  <c:v>31314</c:v>
                </c:pt>
                <c:pt idx="1398">
                  <c:v>31315</c:v>
                </c:pt>
                <c:pt idx="1399">
                  <c:v>31316</c:v>
                </c:pt>
                <c:pt idx="1400">
                  <c:v>31320</c:v>
                </c:pt>
                <c:pt idx="1401">
                  <c:v>31321</c:v>
                </c:pt>
                <c:pt idx="1402">
                  <c:v>31322</c:v>
                </c:pt>
                <c:pt idx="1403">
                  <c:v>31323</c:v>
                </c:pt>
                <c:pt idx="1404">
                  <c:v>31324</c:v>
                </c:pt>
                <c:pt idx="1405">
                  <c:v>31327</c:v>
                </c:pt>
                <c:pt idx="1406">
                  <c:v>31328</c:v>
                </c:pt>
                <c:pt idx="1407">
                  <c:v>31329</c:v>
                </c:pt>
                <c:pt idx="1408">
                  <c:v>31330</c:v>
                </c:pt>
                <c:pt idx="1409">
                  <c:v>31331</c:v>
                </c:pt>
                <c:pt idx="1410">
                  <c:v>31334</c:v>
                </c:pt>
                <c:pt idx="1411">
                  <c:v>31335</c:v>
                </c:pt>
                <c:pt idx="1412">
                  <c:v>31336</c:v>
                </c:pt>
                <c:pt idx="1413">
                  <c:v>31337</c:v>
                </c:pt>
                <c:pt idx="1414">
                  <c:v>31338</c:v>
                </c:pt>
                <c:pt idx="1415">
                  <c:v>31341</c:v>
                </c:pt>
                <c:pt idx="1416">
                  <c:v>31342</c:v>
                </c:pt>
                <c:pt idx="1417">
                  <c:v>31343</c:v>
                </c:pt>
                <c:pt idx="1418">
                  <c:v>31344</c:v>
                </c:pt>
                <c:pt idx="1419">
                  <c:v>31345</c:v>
                </c:pt>
                <c:pt idx="1420">
                  <c:v>31348</c:v>
                </c:pt>
                <c:pt idx="1421">
                  <c:v>31349</c:v>
                </c:pt>
                <c:pt idx="1422">
                  <c:v>31350</c:v>
                </c:pt>
                <c:pt idx="1423">
                  <c:v>31351</c:v>
                </c:pt>
                <c:pt idx="1424">
                  <c:v>31352</c:v>
                </c:pt>
                <c:pt idx="1425">
                  <c:v>31355</c:v>
                </c:pt>
                <c:pt idx="1426">
                  <c:v>31356</c:v>
                </c:pt>
                <c:pt idx="1427">
                  <c:v>31357</c:v>
                </c:pt>
                <c:pt idx="1428">
                  <c:v>31358</c:v>
                </c:pt>
                <c:pt idx="1429">
                  <c:v>31359</c:v>
                </c:pt>
                <c:pt idx="1430">
                  <c:v>31362</c:v>
                </c:pt>
                <c:pt idx="1431">
                  <c:v>31363</c:v>
                </c:pt>
                <c:pt idx="1432">
                  <c:v>31364</c:v>
                </c:pt>
                <c:pt idx="1433">
                  <c:v>31365</c:v>
                </c:pt>
                <c:pt idx="1434">
                  <c:v>31366</c:v>
                </c:pt>
                <c:pt idx="1435">
                  <c:v>31369</c:v>
                </c:pt>
                <c:pt idx="1436">
                  <c:v>31370</c:v>
                </c:pt>
                <c:pt idx="1437">
                  <c:v>31371</c:v>
                </c:pt>
                <c:pt idx="1438">
                  <c:v>31372</c:v>
                </c:pt>
                <c:pt idx="1439">
                  <c:v>31373</c:v>
                </c:pt>
                <c:pt idx="1440">
                  <c:v>31376</c:v>
                </c:pt>
                <c:pt idx="1441">
                  <c:v>31377</c:v>
                </c:pt>
                <c:pt idx="1442">
                  <c:v>31378</c:v>
                </c:pt>
                <c:pt idx="1443">
                  <c:v>31380</c:v>
                </c:pt>
                <c:pt idx="1444">
                  <c:v>31383</c:v>
                </c:pt>
                <c:pt idx="1445">
                  <c:v>31384</c:v>
                </c:pt>
                <c:pt idx="1446">
                  <c:v>31385</c:v>
                </c:pt>
                <c:pt idx="1447">
                  <c:v>31386</c:v>
                </c:pt>
                <c:pt idx="1448">
                  <c:v>31387</c:v>
                </c:pt>
                <c:pt idx="1449">
                  <c:v>31390</c:v>
                </c:pt>
                <c:pt idx="1450">
                  <c:v>31391</c:v>
                </c:pt>
                <c:pt idx="1451">
                  <c:v>31392</c:v>
                </c:pt>
                <c:pt idx="1452">
                  <c:v>31393</c:v>
                </c:pt>
                <c:pt idx="1453">
                  <c:v>31394</c:v>
                </c:pt>
                <c:pt idx="1454">
                  <c:v>31397</c:v>
                </c:pt>
                <c:pt idx="1455">
                  <c:v>31398</c:v>
                </c:pt>
                <c:pt idx="1456">
                  <c:v>31399</c:v>
                </c:pt>
                <c:pt idx="1457">
                  <c:v>31400</c:v>
                </c:pt>
                <c:pt idx="1458">
                  <c:v>31401</c:v>
                </c:pt>
                <c:pt idx="1459">
                  <c:v>31404</c:v>
                </c:pt>
                <c:pt idx="1460">
                  <c:v>31405</c:v>
                </c:pt>
                <c:pt idx="1461">
                  <c:v>31407</c:v>
                </c:pt>
                <c:pt idx="1462">
                  <c:v>31408</c:v>
                </c:pt>
                <c:pt idx="1463">
                  <c:v>31411</c:v>
                </c:pt>
                <c:pt idx="1464">
                  <c:v>31412</c:v>
                </c:pt>
                <c:pt idx="1465">
                  <c:v>31414</c:v>
                </c:pt>
                <c:pt idx="1466">
                  <c:v>31415</c:v>
                </c:pt>
                <c:pt idx="1467">
                  <c:v>31418</c:v>
                </c:pt>
                <c:pt idx="1468">
                  <c:v>31419</c:v>
                </c:pt>
                <c:pt idx="1469">
                  <c:v>31420</c:v>
                </c:pt>
                <c:pt idx="1470">
                  <c:v>31421</c:v>
                </c:pt>
                <c:pt idx="1471">
                  <c:v>31422</c:v>
                </c:pt>
                <c:pt idx="1472">
                  <c:v>31425</c:v>
                </c:pt>
                <c:pt idx="1473">
                  <c:v>31426</c:v>
                </c:pt>
                <c:pt idx="1474">
                  <c:v>31427</c:v>
                </c:pt>
                <c:pt idx="1475">
                  <c:v>31428</c:v>
                </c:pt>
                <c:pt idx="1476">
                  <c:v>31429</c:v>
                </c:pt>
                <c:pt idx="1477">
                  <c:v>31432</c:v>
                </c:pt>
                <c:pt idx="1478">
                  <c:v>31433</c:v>
                </c:pt>
                <c:pt idx="1479">
                  <c:v>31434</c:v>
                </c:pt>
                <c:pt idx="1480">
                  <c:v>31435</c:v>
                </c:pt>
                <c:pt idx="1481">
                  <c:v>31436</c:v>
                </c:pt>
                <c:pt idx="1482">
                  <c:v>31439</c:v>
                </c:pt>
                <c:pt idx="1483">
                  <c:v>31440</c:v>
                </c:pt>
                <c:pt idx="1484">
                  <c:v>31441</c:v>
                </c:pt>
                <c:pt idx="1485">
                  <c:v>31442</c:v>
                </c:pt>
                <c:pt idx="1486">
                  <c:v>31443</c:v>
                </c:pt>
                <c:pt idx="1487">
                  <c:v>31446</c:v>
                </c:pt>
                <c:pt idx="1488">
                  <c:v>31447</c:v>
                </c:pt>
                <c:pt idx="1489">
                  <c:v>31448</c:v>
                </c:pt>
                <c:pt idx="1490">
                  <c:v>31449</c:v>
                </c:pt>
                <c:pt idx="1491">
                  <c:v>31450</c:v>
                </c:pt>
                <c:pt idx="1492">
                  <c:v>31453</c:v>
                </c:pt>
                <c:pt idx="1493">
                  <c:v>31454</c:v>
                </c:pt>
                <c:pt idx="1494">
                  <c:v>31455</c:v>
                </c:pt>
                <c:pt idx="1495">
                  <c:v>31456</c:v>
                </c:pt>
                <c:pt idx="1496">
                  <c:v>31457</c:v>
                </c:pt>
                <c:pt idx="1497">
                  <c:v>31461</c:v>
                </c:pt>
                <c:pt idx="1498">
                  <c:v>31462</c:v>
                </c:pt>
                <c:pt idx="1499">
                  <c:v>31463</c:v>
                </c:pt>
                <c:pt idx="1500">
                  <c:v>31464</c:v>
                </c:pt>
                <c:pt idx="1501">
                  <c:v>31467</c:v>
                </c:pt>
                <c:pt idx="1502">
                  <c:v>31468</c:v>
                </c:pt>
                <c:pt idx="1503">
                  <c:v>31469</c:v>
                </c:pt>
                <c:pt idx="1504">
                  <c:v>31470</c:v>
                </c:pt>
                <c:pt idx="1505">
                  <c:v>31471</c:v>
                </c:pt>
                <c:pt idx="1506">
                  <c:v>31474</c:v>
                </c:pt>
                <c:pt idx="1507">
                  <c:v>31475</c:v>
                </c:pt>
                <c:pt idx="1508">
                  <c:v>31476</c:v>
                </c:pt>
                <c:pt idx="1509">
                  <c:v>31477</c:v>
                </c:pt>
                <c:pt idx="1510">
                  <c:v>31478</c:v>
                </c:pt>
                <c:pt idx="1511">
                  <c:v>31481</c:v>
                </c:pt>
                <c:pt idx="1512">
                  <c:v>31482</c:v>
                </c:pt>
                <c:pt idx="1513">
                  <c:v>31483</c:v>
                </c:pt>
                <c:pt idx="1514">
                  <c:v>31484</c:v>
                </c:pt>
                <c:pt idx="1515">
                  <c:v>31485</c:v>
                </c:pt>
                <c:pt idx="1516">
                  <c:v>31488</c:v>
                </c:pt>
                <c:pt idx="1517">
                  <c:v>31489</c:v>
                </c:pt>
                <c:pt idx="1518">
                  <c:v>31490</c:v>
                </c:pt>
                <c:pt idx="1519">
                  <c:v>31491</c:v>
                </c:pt>
                <c:pt idx="1520">
                  <c:v>31492</c:v>
                </c:pt>
                <c:pt idx="1521">
                  <c:v>31495</c:v>
                </c:pt>
                <c:pt idx="1522">
                  <c:v>31496</c:v>
                </c:pt>
                <c:pt idx="1523">
                  <c:v>31497</c:v>
                </c:pt>
                <c:pt idx="1524">
                  <c:v>31498</c:v>
                </c:pt>
                <c:pt idx="1525">
                  <c:v>31502</c:v>
                </c:pt>
                <c:pt idx="1526">
                  <c:v>31503</c:v>
                </c:pt>
                <c:pt idx="1527">
                  <c:v>31504</c:v>
                </c:pt>
                <c:pt idx="1528">
                  <c:v>31505</c:v>
                </c:pt>
                <c:pt idx="1529">
                  <c:v>31506</c:v>
                </c:pt>
                <c:pt idx="1530">
                  <c:v>31509</c:v>
                </c:pt>
                <c:pt idx="1531">
                  <c:v>31510</c:v>
                </c:pt>
                <c:pt idx="1532">
                  <c:v>31511</c:v>
                </c:pt>
                <c:pt idx="1533">
                  <c:v>31512</c:v>
                </c:pt>
                <c:pt idx="1534">
                  <c:v>31513</c:v>
                </c:pt>
                <c:pt idx="1535">
                  <c:v>31516</c:v>
                </c:pt>
                <c:pt idx="1536">
                  <c:v>31517</c:v>
                </c:pt>
                <c:pt idx="1537">
                  <c:v>31518</c:v>
                </c:pt>
                <c:pt idx="1538">
                  <c:v>31519</c:v>
                </c:pt>
                <c:pt idx="1539">
                  <c:v>31520</c:v>
                </c:pt>
                <c:pt idx="1540">
                  <c:v>31523</c:v>
                </c:pt>
                <c:pt idx="1541">
                  <c:v>31524</c:v>
                </c:pt>
                <c:pt idx="1542">
                  <c:v>31525</c:v>
                </c:pt>
                <c:pt idx="1543">
                  <c:v>31526</c:v>
                </c:pt>
                <c:pt idx="1544">
                  <c:v>31527</c:v>
                </c:pt>
                <c:pt idx="1545">
                  <c:v>31530</c:v>
                </c:pt>
                <c:pt idx="1546">
                  <c:v>31531</c:v>
                </c:pt>
                <c:pt idx="1547">
                  <c:v>31532</c:v>
                </c:pt>
                <c:pt idx="1548">
                  <c:v>31533</c:v>
                </c:pt>
                <c:pt idx="1549">
                  <c:v>31534</c:v>
                </c:pt>
                <c:pt idx="1550">
                  <c:v>31537</c:v>
                </c:pt>
                <c:pt idx="1551">
                  <c:v>31538</c:v>
                </c:pt>
                <c:pt idx="1552">
                  <c:v>31539</c:v>
                </c:pt>
                <c:pt idx="1553">
                  <c:v>31540</c:v>
                </c:pt>
                <c:pt idx="1554">
                  <c:v>31541</c:v>
                </c:pt>
                <c:pt idx="1555">
                  <c:v>31544</c:v>
                </c:pt>
                <c:pt idx="1556">
                  <c:v>31545</c:v>
                </c:pt>
                <c:pt idx="1557">
                  <c:v>31546</c:v>
                </c:pt>
                <c:pt idx="1558">
                  <c:v>31547</c:v>
                </c:pt>
                <c:pt idx="1559">
                  <c:v>31548</c:v>
                </c:pt>
                <c:pt idx="1560">
                  <c:v>31551</c:v>
                </c:pt>
                <c:pt idx="1561">
                  <c:v>31552</c:v>
                </c:pt>
                <c:pt idx="1562">
                  <c:v>31553</c:v>
                </c:pt>
                <c:pt idx="1563">
                  <c:v>31554</c:v>
                </c:pt>
                <c:pt idx="1564">
                  <c:v>31555</c:v>
                </c:pt>
                <c:pt idx="1565">
                  <c:v>31559</c:v>
                </c:pt>
                <c:pt idx="1566">
                  <c:v>31560</c:v>
                </c:pt>
                <c:pt idx="1567">
                  <c:v>31561</c:v>
                </c:pt>
                <c:pt idx="1568">
                  <c:v>31562</c:v>
                </c:pt>
                <c:pt idx="1569">
                  <c:v>31565</c:v>
                </c:pt>
                <c:pt idx="1570">
                  <c:v>31566</c:v>
                </c:pt>
                <c:pt idx="1571">
                  <c:v>31567</c:v>
                </c:pt>
                <c:pt idx="1572">
                  <c:v>31568</c:v>
                </c:pt>
                <c:pt idx="1573">
                  <c:v>31569</c:v>
                </c:pt>
                <c:pt idx="1574">
                  <c:v>31572</c:v>
                </c:pt>
                <c:pt idx="1575">
                  <c:v>31573</c:v>
                </c:pt>
                <c:pt idx="1576">
                  <c:v>31574</c:v>
                </c:pt>
                <c:pt idx="1577">
                  <c:v>31575</c:v>
                </c:pt>
                <c:pt idx="1578">
                  <c:v>31576</c:v>
                </c:pt>
                <c:pt idx="1579">
                  <c:v>31579</c:v>
                </c:pt>
                <c:pt idx="1580">
                  <c:v>31580</c:v>
                </c:pt>
                <c:pt idx="1581">
                  <c:v>31581</c:v>
                </c:pt>
                <c:pt idx="1582">
                  <c:v>31582</c:v>
                </c:pt>
                <c:pt idx="1583">
                  <c:v>31583</c:v>
                </c:pt>
                <c:pt idx="1584">
                  <c:v>31586</c:v>
                </c:pt>
                <c:pt idx="1585">
                  <c:v>31587</c:v>
                </c:pt>
                <c:pt idx="1586">
                  <c:v>31588</c:v>
                </c:pt>
                <c:pt idx="1587">
                  <c:v>31589</c:v>
                </c:pt>
                <c:pt idx="1588">
                  <c:v>31590</c:v>
                </c:pt>
                <c:pt idx="1589">
                  <c:v>31593</c:v>
                </c:pt>
                <c:pt idx="1590">
                  <c:v>31594</c:v>
                </c:pt>
                <c:pt idx="1591">
                  <c:v>31595</c:v>
                </c:pt>
                <c:pt idx="1592">
                  <c:v>31596</c:v>
                </c:pt>
                <c:pt idx="1593">
                  <c:v>31600</c:v>
                </c:pt>
                <c:pt idx="1594">
                  <c:v>31601</c:v>
                </c:pt>
                <c:pt idx="1595">
                  <c:v>31602</c:v>
                </c:pt>
                <c:pt idx="1596">
                  <c:v>31603</c:v>
                </c:pt>
                <c:pt idx="1597">
                  <c:v>31604</c:v>
                </c:pt>
                <c:pt idx="1598">
                  <c:v>31607</c:v>
                </c:pt>
                <c:pt idx="1599">
                  <c:v>31608</c:v>
                </c:pt>
                <c:pt idx="1600">
                  <c:v>31609</c:v>
                </c:pt>
                <c:pt idx="1601">
                  <c:v>31610</c:v>
                </c:pt>
                <c:pt idx="1602">
                  <c:v>31611</c:v>
                </c:pt>
                <c:pt idx="1603">
                  <c:v>31614</c:v>
                </c:pt>
                <c:pt idx="1604">
                  <c:v>31615</c:v>
                </c:pt>
                <c:pt idx="1605">
                  <c:v>31616</c:v>
                </c:pt>
                <c:pt idx="1606">
                  <c:v>31617</c:v>
                </c:pt>
                <c:pt idx="1607">
                  <c:v>31618</c:v>
                </c:pt>
                <c:pt idx="1608">
                  <c:v>31621</c:v>
                </c:pt>
                <c:pt idx="1609">
                  <c:v>31622</c:v>
                </c:pt>
                <c:pt idx="1610">
                  <c:v>31623</c:v>
                </c:pt>
                <c:pt idx="1611">
                  <c:v>31624</c:v>
                </c:pt>
                <c:pt idx="1612">
                  <c:v>31625</c:v>
                </c:pt>
                <c:pt idx="1613">
                  <c:v>31628</c:v>
                </c:pt>
                <c:pt idx="1614">
                  <c:v>31629</c:v>
                </c:pt>
                <c:pt idx="1615">
                  <c:v>31630</c:v>
                </c:pt>
                <c:pt idx="1616">
                  <c:v>31631</c:v>
                </c:pt>
                <c:pt idx="1617">
                  <c:v>31632</c:v>
                </c:pt>
                <c:pt idx="1618">
                  <c:v>31635</c:v>
                </c:pt>
                <c:pt idx="1619">
                  <c:v>31636</c:v>
                </c:pt>
                <c:pt idx="1620">
                  <c:v>31637</c:v>
                </c:pt>
                <c:pt idx="1621">
                  <c:v>31638</c:v>
                </c:pt>
                <c:pt idx="1622">
                  <c:v>31639</c:v>
                </c:pt>
                <c:pt idx="1623">
                  <c:v>31642</c:v>
                </c:pt>
                <c:pt idx="1624">
                  <c:v>31643</c:v>
                </c:pt>
                <c:pt idx="1625">
                  <c:v>31644</c:v>
                </c:pt>
                <c:pt idx="1626">
                  <c:v>31645</c:v>
                </c:pt>
                <c:pt idx="1627">
                  <c:v>31646</c:v>
                </c:pt>
                <c:pt idx="1628">
                  <c:v>31649</c:v>
                </c:pt>
                <c:pt idx="1629">
                  <c:v>31650</c:v>
                </c:pt>
                <c:pt idx="1630">
                  <c:v>31651</c:v>
                </c:pt>
                <c:pt idx="1631">
                  <c:v>31652</c:v>
                </c:pt>
                <c:pt idx="1632">
                  <c:v>31653</c:v>
                </c:pt>
                <c:pt idx="1633">
                  <c:v>31657</c:v>
                </c:pt>
                <c:pt idx="1634">
                  <c:v>31658</c:v>
                </c:pt>
                <c:pt idx="1635">
                  <c:v>31659</c:v>
                </c:pt>
                <c:pt idx="1636">
                  <c:v>31660</c:v>
                </c:pt>
                <c:pt idx="1637">
                  <c:v>31663</c:v>
                </c:pt>
                <c:pt idx="1638">
                  <c:v>31664</c:v>
                </c:pt>
                <c:pt idx="1639">
                  <c:v>31665</c:v>
                </c:pt>
                <c:pt idx="1640">
                  <c:v>31666</c:v>
                </c:pt>
                <c:pt idx="1641">
                  <c:v>31667</c:v>
                </c:pt>
                <c:pt idx="1642">
                  <c:v>31670</c:v>
                </c:pt>
                <c:pt idx="1643">
                  <c:v>31671</c:v>
                </c:pt>
                <c:pt idx="1644">
                  <c:v>31672</c:v>
                </c:pt>
                <c:pt idx="1645">
                  <c:v>31673</c:v>
                </c:pt>
                <c:pt idx="1646">
                  <c:v>31674</c:v>
                </c:pt>
                <c:pt idx="1647">
                  <c:v>31677</c:v>
                </c:pt>
                <c:pt idx="1648">
                  <c:v>31678</c:v>
                </c:pt>
                <c:pt idx="1649">
                  <c:v>31679</c:v>
                </c:pt>
                <c:pt idx="1650">
                  <c:v>31680</c:v>
                </c:pt>
                <c:pt idx="1651">
                  <c:v>31681</c:v>
                </c:pt>
                <c:pt idx="1652">
                  <c:v>31684</c:v>
                </c:pt>
                <c:pt idx="1653">
                  <c:v>31685</c:v>
                </c:pt>
                <c:pt idx="1654">
                  <c:v>31686</c:v>
                </c:pt>
                <c:pt idx="1655">
                  <c:v>31687</c:v>
                </c:pt>
                <c:pt idx="1656">
                  <c:v>31688</c:v>
                </c:pt>
                <c:pt idx="1657">
                  <c:v>31691</c:v>
                </c:pt>
                <c:pt idx="1658">
                  <c:v>31692</c:v>
                </c:pt>
                <c:pt idx="1659">
                  <c:v>31693</c:v>
                </c:pt>
                <c:pt idx="1660">
                  <c:v>31694</c:v>
                </c:pt>
                <c:pt idx="1661">
                  <c:v>31695</c:v>
                </c:pt>
                <c:pt idx="1662">
                  <c:v>31698</c:v>
                </c:pt>
                <c:pt idx="1663">
                  <c:v>31699</c:v>
                </c:pt>
                <c:pt idx="1664">
                  <c:v>31700</c:v>
                </c:pt>
                <c:pt idx="1665">
                  <c:v>31701</c:v>
                </c:pt>
                <c:pt idx="1666">
                  <c:v>31702</c:v>
                </c:pt>
                <c:pt idx="1667">
                  <c:v>31705</c:v>
                </c:pt>
                <c:pt idx="1668">
                  <c:v>31706</c:v>
                </c:pt>
                <c:pt idx="1669">
                  <c:v>31707</c:v>
                </c:pt>
                <c:pt idx="1670">
                  <c:v>31708</c:v>
                </c:pt>
                <c:pt idx="1671">
                  <c:v>31709</c:v>
                </c:pt>
                <c:pt idx="1672">
                  <c:v>31712</c:v>
                </c:pt>
                <c:pt idx="1673">
                  <c:v>31713</c:v>
                </c:pt>
                <c:pt idx="1674">
                  <c:v>31714</c:v>
                </c:pt>
                <c:pt idx="1675">
                  <c:v>31715</c:v>
                </c:pt>
                <c:pt idx="1676">
                  <c:v>31716</c:v>
                </c:pt>
                <c:pt idx="1677">
                  <c:v>31719</c:v>
                </c:pt>
                <c:pt idx="1678">
                  <c:v>31720</c:v>
                </c:pt>
                <c:pt idx="1679">
                  <c:v>31721</c:v>
                </c:pt>
                <c:pt idx="1680">
                  <c:v>31722</c:v>
                </c:pt>
                <c:pt idx="1681">
                  <c:v>31723</c:v>
                </c:pt>
                <c:pt idx="1682">
                  <c:v>31726</c:v>
                </c:pt>
                <c:pt idx="1683">
                  <c:v>31727</c:v>
                </c:pt>
                <c:pt idx="1684">
                  <c:v>31728</c:v>
                </c:pt>
                <c:pt idx="1685">
                  <c:v>31729</c:v>
                </c:pt>
                <c:pt idx="1686">
                  <c:v>31730</c:v>
                </c:pt>
                <c:pt idx="1687">
                  <c:v>31733</c:v>
                </c:pt>
                <c:pt idx="1688">
                  <c:v>31734</c:v>
                </c:pt>
                <c:pt idx="1689">
                  <c:v>31735</c:v>
                </c:pt>
                <c:pt idx="1690">
                  <c:v>31736</c:v>
                </c:pt>
                <c:pt idx="1691">
                  <c:v>31737</c:v>
                </c:pt>
                <c:pt idx="1692">
                  <c:v>31740</c:v>
                </c:pt>
                <c:pt idx="1693">
                  <c:v>31741</c:v>
                </c:pt>
                <c:pt idx="1694">
                  <c:v>31742</c:v>
                </c:pt>
                <c:pt idx="1695">
                  <c:v>31744</c:v>
                </c:pt>
                <c:pt idx="1696">
                  <c:v>31747</c:v>
                </c:pt>
                <c:pt idx="1697">
                  <c:v>31748</c:v>
                </c:pt>
                <c:pt idx="1698">
                  <c:v>31749</c:v>
                </c:pt>
                <c:pt idx="1699">
                  <c:v>31750</c:v>
                </c:pt>
                <c:pt idx="1700">
                  <c:v>31751</c:v>
                </c:pt>
                <c:pt idx="1701">
                  <c:v>31754</c:v>
                </c:pt>
                <c:pt idx="1702">
                  <c:v>31755</c:v>
                </c:pt>
                <c:pt idx="1703">
                  <c:v>31756</c:v>
                </c:pt>
                <c:pt idx="1704">
                  <c:v>31757</c:v>
                </c:pt>
                <c:pt idx="1705">
                  <c:v>31758</c:v>
                </c:pt>
                <c:pt idx="1706">
                  <c:v>31761</c:v>
                </c:pt>
                <c:pt idx="1707">
                  <c:v>31762</c:v>
                </c:pt>
                <c:pt idx="1708">
                  <c:v>31763</c:v>
                </c:pt>
                <c:pt idx="1709">
                  <c:v>31764</c:v>
                </c:pt>
                <c:pt idx="1710">
                  <c:v>31765</c:v>
                </c:pt>
                <c:pt idx="1711">
                  <c:v>31768</c:v>
                </c:pt>
                <c:pt idx="1712">
                  <c:v>31769</c:v>
                </c:pt>
                <c:pt idx="1713">
                  <c:v>31770</c:v>
                </c:pt>
                <c:pt idx="1714">
                  <c:v>31772</c:v>
                </c:pt>
                <c:pt idx="1715">
                  <c:v>31775</c:v>
                </c:pt>
                <c:pt idx="1716">
                  <c:v>31776</c:v>
                </c:pt>
                <c:pt idx="1717">
                  <c:v>31777</c:v>
                </c:pt>
                <c:pt idx="1718">
                  <c:v>31779</c:v>
                </c:pt>
                <c:pt idx="1719">
                  <c:v>31782</c:v>
                </c:pt>
                <c:pt idx="1720">
                  <c:v>31783</c:v>
                </c:pt>
                <c:pt idx="1721">
                  <c:v>31784</c:v>
                </c:pt>
                <c:pt idx="1722">
                  <c:v>31785</c:v>
                </c:pt>
                <c:pt idx="1723">
                  <c:v>31786</c:v>
                </c:pt>
                <c:pt idx="1724">
                  <c:v>31789</c:v>
                </c:pt>
                <c:pt idx="1725">
                  <c:v>31790</c:v>
                </c:pt>
                <c:pt idx="1726">
                  <c:v>31791</c:v>
                </c:pt>
                <c:pt idx="1727">
                  <c:v>31792</c:v>
                </c:pt>
                <c:pt idx="1728">
                  <c:v>31793</c:v>
                </c:pt>
                <c:pt idx="1729">
                  <c:v>31796</c:v>
                </c:pt>
                <c:pt idx="1730">
                  <c:v>31797</c:v>
                </c:pt>
                <c:pt idx="1731">
                  <c:v>31798</c:v>
                </c:pt>
                <c:pt idx="1732">
                  <c:v>31799</c:v>
                </c:pt>
                <c:pt idx="1733">
                  <c:v>31800</c:v>
                </c:pt>
                <c:pt idx="1734">
                  <c:v>31803</c:v>
                </c:pt>
                <c:pt idx="1735">
                  <c:v>31804</c:v>
                </c:pt>
                <c:pt idx="1736">
                  <c:v>31805</c:v>
                </c:pt>
                <c:pt idx="1737">
                  <c:v>31806</c:v>
                </c:pt>
                <c:pt idx="1738">
                  <c:v>31807</c:v>
                </c:pt>
                <c:pt idx="1739">
                  <c:v>31810</c:v>
                </c:pt>
                <c:pt idx="1740">
                  <c:v>31811</c:v>
                </c:pt>
                <c:pt idx="1741">
                  <c:v>31812</c:v>
                </c:pt>
                <c:pt idx="1742">
                  <c:v>31813</c:v>
                </c:pt>
                <c:pt idx="1743">
                  <c:v>31814</c:v>
                </c:pt>
                <c:pt idx="1744">
                  <c:v>31817</c:v>
                </c:pt>
                <c:pt idx="1745">
                  <c:v>31818</c:v>
                </c:pt>
                <c:pt idx="1746">
                  <c:v>31819</c:v>
                </c:pt>
                <c:pt idx="1747">
                  <c:v>31820</c:v>
                </c:pt>
                <c:pt idx="1748">
                  <c:v>31821</c:v>
                </c:pt>
                <c:pt idx="1749">
                  <c:v>31825</c:v>
                </c:pt>
                <c:pt idx="1750">
                  <c:v>31826</c:v>
                </c:pt>
                <c:pt idx="1751">
                  <c:v>31827</c:v>
                </c:pt>
                <c:pt idx="1752">
                  <c:v>31828</c:v>
                </c:pt>
                <c:pt idx="1753">
                  <c:v>31831</c:v>
                </c:pt>
                <c:pt idx="1754">
                  <c:v>31832</c:v>
                </c:pt>
                <c:pt idx="1755">
                  <c:v>31833</c:v>
                </c:pt>
                <c:pt idx="1756">
                  <c:v>31834</c:v>
                </c:pt>
                <c:pt idx="1757">
                  <c:v>31835</c:v>
                </c:pt>
                <c:pt idx="1758">
                  <c:v>31838</c:v>
                </c:pt>
                <c:pt idx="1759">
                  <c:v>31839</c:v>
                </c:pt>
                <c:pt idx="1760">
                  <c:v>31840</c:v>
                </c:pt>
                <c:pt idx="1761">
                  <c:v>31841</c:v>
                </c:pt>
                <c:pt idx="1762">
                  <c:v>31842</c:v>
                </c:pt>
                <c:pt idx="1763">
                  <c:v>31845</c:v>
                </c:pt>
                <c:pt idx="1764">
                  <c:v>31846</c:v>
                </c:pt>
                <c:pt idx="1765">
                  <c:v>31847</c:v>
                </c:pt>
                <c:pt idx="1766">
                  <c:v>31848</c:v>
                </c:pt>
                <c:pt idx="1767">
                  <c:v>31849</c:v>
                </c:pt>
                <c:pt idx="1768">
                  <c:v>31852</c:v>
                </c:pt>
                <c:pt idx="1769">
                  <c:v>31853</c:v>
                </c:pt>
                <c:pt idx="1770">
                  <c:v>31854</c:v>
                </c:pt>
                <c:pt idx="1771">
                  <c:v>31855</c:v>
                </c:pt>
                <c:pt idx="1772">
                  <c:v>31856</c:v>
                </c:pt>
                <c:pt idx="1773">
                  <c:v>31859</c:v>
                </c:pt>
                <c:pt idx="1774">
                  <c:v>31860</c:v>
                </c:pt>
                <c:pt idx="1775">
                  <c:v>31861</c:v>
                </c:pt>
                <c:pt idx="1776">
                  <c:v>31862</c:v>
                </c:pt>
                <c:pt idx="1777">
                  <c:v>31863</c:v>
                </c:pt>
                <c:pt idx="1778">
                  <c:v>31866</c:v>
                </c:pt>
                <c:pt idx="1779">
                  <c:v>31867</c:v>
                </c:pt>
                <c:pt idx="1780">
                  <c:v>31868</c:v>
                </c:pt>
                <c:pt idx="1781">
                  <c:v>31869</c:v>
                </c:pt>
                <c:pt idx="1782">
                  <c:v>31870</c:v>
                </c:pt>
                <c:pt idx="1783">
                  <c:v>31873</c:v>
                </c:pt>
                <c:pt idx="1784">
                  <c:v>31874</c:v>
                </c:pt>
                <c:pt idx="1785">
                  <c:v>31875</c:v>
                </c:pt>
                <c:pt idx="1786">
                  <c:v>31876</c:v>
                </c:pt>
                <c:pt idx="1787">
                  <c:v>31877</c:v>
                </c:pt>
                <c:pt idx="1788">
                  <c:v>31880</c:v>
                </c:pt>
                <c:pt idx="1789">
                  <c:v>31881</c:v>
                </c:pt>
                <c:pt idx="1790">
                  <c:v>31882</c:v>
                </c:pt>
                <c:pt idx="1791">
                  <c:v>31883</c:v>
                </c:pt>
                <c:pt idx="1792">
                  <c:v>31887</c:v>
                </c:pt>
                <c:pt idx="1793">
                  <c:v>31888</c:v>
                </c:pt>
                <c:pt idx="1794">
                  <c:v>31889</c:v>
                </c:pt>
                <c:pt idx="1795">
                  <c:v>31890</c:v>
                </c:pt>
                <c:pt idx="1796">
                  <c:v>31891</c:v>
                </c:pt>
                <c:pt idx="1797">
                  <c:v>31894</c:v>
                </c:pt>
                <c:pt idx="1798">
                  <c:v>31895</c:v>
                </c:pt>
                <c:pt idx="1799">
                  <c:v>31896</c:v>
                </c:pt>
                <c:pt idx="1800">
                  <c:v>31897</c:v>
                </c:pt>
                <c:pt idx="1801">
                  <c:v>31898</c:v>
                </c:pt>
                <c:pt idx="1802">
                  <c:v>31901</c:v>
                </c:pt>
                <c:pt idx="1803">
                  <c:v>31902</c:v>
                </c:pt>
                <c:pt idx="1804">
                  <c:v>31903</c:v>
                </c:pt>
                <c:pt idx="1805">
                  <c:v>31904</c:v>
                </c:pt>
                <c:pt idx="1806">
                  <c:v>31905</c:v>
                </c:pt>
                <c:pt idx="1807">
                  <c:v>31908</c:v>
                </c:pt>
                <c:pt idx="1808">
                  <c:v>31909</c:v>
                </c:pt>
                <c:pt idx="1809">
                  <c:v>31910</c:v>
                </c:pt>
                <c:pt idx="1810">
                  <c:v>31911</c:v>
                </c:pt>
                <c:pt idx="1811">
                  <c:v>31912</c:v>
                </c:pt>
                <c:pt idx="1812">
                  <c:v>31915</c:v>
                </c:pt>
                <c:pt idx="1813">
                  <c:v>31916</c:v>
                </c:pt>
                <c:pt idx="1814">
                  <c:v>31917</c:v>
                </c:pt>
                <c:pt idx="1815">
                  <c:v>31918</c:v>
                </c:pt>
                <c:pt idx="1816">
                  <c:v>31919</c:v>
                </c:pt>
                <c:pt idx="1817">
                  <c:v>31923</c:v>
                </c:pt>
                <c:pt idx="1818">
                  <c:v>31924</c:v>
                </c:pt>
                <c:pt idx="1819">
                  <c:v>31925</c:v>
                </c:pt>
                <c:pt idx="1820">
                  <c:v>31926</c:v>
                </c:pt>
                <c:pt idx="1821">
                  <c:v>31929</c:v>
                </c:pt>
                <c:pt idx="1822">
                  <c:v>31930</c:v>
                </c:pt>
                <c:pt idx="1823">
                  <c:v>31931</c:v>
                </c:pt>
                <c:pt idx="1824">
                  <c:v>31932</c:v>
                </c:pt>
                <c:pt idx="1825">
                  <c:v>31933</c:v>
                </c:pt>
                <c:pt idx="1826">
                  <c:v>31936</c:v>
                </c:pt>
                <c:pt idx="1827">
                  <c:v>31937</c:v>
                </c:pt>
                <c:pt idx="1828">
                  <c:v>31938</c:v>
                </c:pt>
                <c:pt idx="1829">
                  <c:v>31939</c:v>
                </c:pt>
                <c:pt idx="1830">
                  <c:v>31940</c:v>
                </c:pt>
                <c:pt idx="1831">
                  <c:v>31943</c:v>
                </c:pt>
                <c:pt idx="1832">
                  <c:v>31944</c:v>
                </c:pt>
                <c:pt idx="1833">
                  <c:v>31945</c:v>
                </c:pt>
                <c:pt idx="1834">
                  <c:v>31946</c:v>
                </c:pt>
                <c:pt idx="1835">
                  <c:v>31947</c:v>
                </c:pt>
                <c:pt idx="1836">
                  <c:v>31950</c:v>
                </c:pt>
                <c:pt idx="1837">
                  <c:v>31951</c:v>
                </c:pt>
                <c:pt idx="1838">
                  <c:v>31952</c:v>
                </c:pt>
                <c:pt idx="1839">
                  <c:v>31953</c:v>
                </c:pt>
                <c:pt idx="1840">
                  <c:v>31954</c:v>
                </c:pt>
                <c:pt idx="1841">
                  <c:v>31957</c:v>
                </c:pt>
                <c:pt idx="1842">
                  <c:v>31958</c:v>
                </c:pt>
                <c:pt idx="1843">
                  <c:v>31959</c:v>
                </c:pt>
                <c:pt idx="1844">
                  <c:v>31960</c:v>
                </c:pt>
                <c:pt idx="1845">
                  <c:v>31964</c:v>
                </c:pt>
                <c:pt idx="1846">
                  <c:v>31965</c:v>
                </c:pt>
                <c:pt idx="1847">
                  <c:v>31966</c:v>
                </c:pt>
                <c:pt idx="1848">
                  <c:v>31967</c:v>
                </c:pt>
                <c:pt idx="1849">
                  <c:v>31968</c:v>
                </c:pt>
                <c:pt idx="1850">
                  <c:v>31971</c:v>
                </c:pt>
                <c:pt idx="1851">
                  <c:v>31972</c:v>
                </c:pt>
                <c:pt idx="1852">
                  <c:v>31973</c:v>
                </c:pt>
                <c:pt idx="1853">
                  <c:v>31974</c:v>
                </c:pt>
                <c:pt idx="1854">
                  <c:v>31975</c:v>
                </c:pt>
                <c:pt idx="1855">
                  <c:v>31978</c:v>
                </c:pt>
                <c:pt idx="1856">
                  <c:v>31979</c:v>
                </c:pt>
                <c:pt idx="1857">
                  <c:v>31980</c:v>
                </c:pt>
                <c:pt idx="1858">
                  <c:v>31981</c:v>
                </c:pt>
                <c:pt idx="1859">
                  <c:v>31982</c:v>
                </c:pt>
                <c:pt idx="1860">
                  <c:v>31985</c:v>
                </c:pt>
                <c:pt idx="1861">
                  <c:v>31986</c:v>
                </c:pt>
                <c:pt idx="1862">
                  <c:v>31987</c:v>
                </c:pt>
                <c:pt idx="1863">
                  <c:v>31988</c:v>
                </c:pt>
                <c:pt idx="1864">
                  <c:v>31989</c:v>
                </c:pt>
                <c:pt idx="1865">
                  <c:v>31992</c:v>
                </c:pt>
                <c:pt idx="1866">
                  <c:v>31993</c:v>
                </c:pt>
                <c:pt idx="1867">
                  <c:v>31994</c:v>
                </c:pt>
                <c:pt idx="1868">
                  <c:v>31995</c:v>
                </c:pt>
                <c:pt idx="1869">
                  <c:v>31996</c:v>
                </c:pt>
                <c:pt idx="1870">
                  <c:v>31999</c:v>
                </c:pt>
                <c:pt idx="1871">
                  <c:v>32000</c:v>
                </c:pt>
                <c:pt idx="1872">
                  <c:v>32001</c:v>
                </c:pt>
                <c:pt idx="1873">
                  <c:v>32002</c:v>
                </c:pt>
                <c:pt idx="1874">
                  <c:v>32003</c:v>
                </c:pt>
                <c:pt idx="1875">
                  <c:v>32006</c:v>
                </c:pt>
                <c:pt idx="1876">
                  <c:v>32007</c:v>
                </c:pt>
                <c:pt idx="1877">
                  <c:v>32008</c:v>
                </c:pt>
                <c:pt idx="1878">
                  <c:v>32009</c:v>
                </c:pt>
                <c:pt idx="1879">
                  <c:v>32010</c:v>
                </c:pt>
                <c:pt idx="1880">
                  <c:v>32013</c:v>
                </c:pt>
                <c:pt idx="1881">
                  <c:v>32014</c:v>
                </c:pt>
                <c:pt idx="1882">
                  <c:v>32015</c:v>
                </c:pt>
                <c:pt idx="1883">
                  <c:v>32016</c:v>
                </c:pt>
                <c:pt idx="1884">
                  <c:v>32017</c:v>
                </c:pt>
                <c:pt idx="1885">
                  <c:v>32020</c:v>
                </c:pt>
                <c:pt idx="1886">
                  <c:v>32021</c:v>
                </c:pt>
                <c:pt idx="1887">
                  <c:v>32022</c:v>
                </c:pt>
                <c:pt idx="1888">
                  <c:v>32023</c:v>
                </c:pt>
                <c:pt idx="1889">
                  <c:v>32024</c:v>
                </c:pt>
                <c:pt idx="1890">
                  <c:v>32028</c:v>
                </c:pt>
                <c:pt idx="1891">
                  <c:v>32029</c:v>
                </c:pt>
                <c:pt idx="1892">
                  <c:v>32030</c:v>
                </c:pt>
                <c:pt idx="1893">
                  <c:v>32031</c:v>
                </c:pt>
                <c:pt idx="1894">
                  <c:v>32034</c:v>
                </c:pt>
                <c:pt idx="1895">
                  <c:v>32035</c:v>
                </c:pt>
                <c:pt idx="1896">
                  <c:v>32036</c:v>
                </c:pt>
                <c:pt idx="1897">
                  <c:v>32037</c:v>
                </c:pt>
                <c:pt idx="1898">
                  <c:v>32038</c:v>
                </c:pt>
                <c:pt idx="1899">
                  <c:v>32041</c:v>
                </c:pt>
                <c:pt idx="1900">
                  <c:v>32042</c:v>
                </c:pt>
                <c:pt idx="1901">
                  <c:v>32043</c:v>
                </c:pt>
                <c:pt idx="1902">
                  <c:v>32044</c:v>
                </c:pt>
                <c:pt idx="1903">
                  <c:v>32045</c:v>
                </c:pt>
                <c:pt idx="1904">
                  <c:v>32048</c:v>
                </c:pt>
                <c:pt idx="1905">
                  <c:v>32049</c:v>
                </c:pt>
                <c:pt idx="1906">
                  <c:v>32050</c:v>
                </c:pt>
                <c:pt idx="1907">
                  <c:v>32051</c:v>
                </c:pt>
                <c:pt idx="1908">
                  <c:v>32052</c:v>
                </c:pt>
                <c:pt idx="1909">
                  <c:v>32055</c:v>
                </c:pt>
                <c:pt idx="1910">
                  <c:v>32056</c:v>
                </c:pt>
                <c:pt idx="1911">
                  <c:v>32057</c:v>
                </c:pt>
                <c:pt idx="1912">
                  <c:v>32058</c:v>
                </c:pt>
                <c:pt idx="1913">
                  <c:v>32059</c:v>
                </c:pt>
                <c:pt idx="1914">
                  <c:v>32062</c:v>
                </c:pt>
                <c:pt idx="1915">
                  <c:v>32063</c:v>
                </c:pt>
                <c:pt idx="1916">
                  <c:v>32064</c:v>
                </c:pt>
                <c:pt idx="1917">
                  <c:v>32065</c:v>
                </c:pt>
                <c:pt idx="1918">
                  <c:v>32066</c:v>
                </c:pt>
                <c:pt idx="1919">
                  <c:v>32069</c:v>
                </c:pt>
                <c:pt idx="1920">
                  <c:v>32070</c:v>
                </c:pt>
                <c:pt idx="1921">
                  <c:v>32071</c:v>
                </c:pt>
                <c:pt idx="1922">
                  <c:v>32072</c:v>
                </c:pt>
                <c:pt idx="1923">
                  <c:v>32073</c:v>
                </c:pt>
                <c:pt idx="1924">
                  <c:v>32076</c:v>
                </c:pt>
                <c:pt idx="1925">
                  <c:v>32077</c:v>
                </c:pt>
                <c:pt idx="1926">
                  <c:v>32078</c:v>
                </c:pt>
                <c:pt idx="1927">
                  <c:v>32079</c:v>
                </c:pt>
                <c:pt idx="1928">
                  <c:v>32080</c:v>
                </c:pt>
                <c:pt idx="1929">
                  <c:v>32083</c:v>
                </c:pt>
                <c:pt idx="1930">
                  <c:v>32084</c:v>
                </c:pt>
                <c:pt idx="1931">
                  <c:v>32085</c:v>
                </c:pt>
                <c:pt idx="1932">
                  <c:v>32086</c:v>
                </c:pt>
                <c:pt idx="1933">
                  <c:v>32087</c:v>
                </c:pt>
                <c:pt idx="1934">
                  <c:v>32090</c:v>
                </c:pt>
                <c:pt idx="1935">
                  <c:v>32091</c:v>
                </c:pt>
                <c:pt idx="1936">
                  <c:v>32092</c:v>
                </c:pt>
                <c:pt idx="1937">
                  <c:v>32093</c:v>
                </c:pt>
                <c:pt idx="1938">
                  <c:v>32094</c:v>
                </c:pt>
                <c:pt idx="1939">
                  <c:v>32097</c:v>
                </c:pt>
                <c:pt idx="1940">
                  <c:v>32098</c:v>
                </c:pt>
                <c:pt idx="1941">
                  <c:v>32099</c:v>
                </c:pt>
                <c:pt idx="1942">
                  <c:v>32100</c:v>
                </c:pt>
                <c:pt idx="1943">
                  <c:v>32101</c:v>
                </c:pt>
                <c:pt idx="1944">
                  <c:v>32104</c:v>
                </c:pt>
                <c:pt idx="1945">
                  <c:v>32105</c:v>
                </c:pt>
                <c:pt idx="1946">
                  <c:v>32106</c:v>
                </c:pt>
                <c:pt idx="1947">
                  <c:v>32108</c:v>
                </c:pt>
                <c:pt idx="1948">
                  <c:v>32111</c:v>
                </c:pt>
                <c:pt idx="1949">
                  <c:v>32112</c:v>
                </c:pt>
                <c:pt idx="1950">
                  <c:v>32113</c:v>
                </c:pt>
                <c:pt idx="1951">
                  <c:v>32114</c:v>
                </c:pt>
                <c:pt idx="1952">
                  <c:v>32115</c:v>
                </c:pt>
                <c:pt idx="1953">
                  <c:v>32118</c:v>
                </c:pt>
                <c:pt idx="1954">
                  <c:v>32119</c:v>
                </c:pt>
                <c:pt idx="1955">
                  <c:v>32120</c:v>
                </c:pt>
                <c:pt idx="1956">
                  <c:v>32121</c:v>
                </c:pt>
                <c:pt idx="1957">
                  <c:v>32122</c:v>
                </c:pt>
                <c:pt idx="1958">
                  <c:v>32125</c:v>
                </c:pt>
                <c:pt idx="1959">
                  <c:v>32126</c:v>
                </c:pt>
                <c:pt idx="1960">
                  <c:v>32127</c:v>
                </c:pt>
                <c:pt idx="1961">
                  <c:v>32128</c:v>
                </c:pt>
                <c:pt idx="1962">
                  <c:v>32129</c:v>
                </c:pt>
                <c:pt idx="1963">
                  <c:v>32132</c:v>
                </c:pt>
                <c:pt idx="1964">
                  <c:v>32133</c:v>
                </c:pt>
                <c:pt idx="1965">
                  <c:v>32134</c:v>
                </c:pt>
                <c:pt idx="1966">
                  <c:v>32135</c:v>
                </c:pt>
                <c:pt idx="1967">
                  <c:v>32139</c:v>
                </c:pt>
                <c:pt idx="1968">
                  <c:v>32140</c:v>
                </c:pt>
                <c:pt idx="1969">
                  <c:v>32141</c:v>
                </c:pt>
                <c:pt idx="1970">
                  <c:v>32142</c:v>
                </c:pt>
                <c:pt idx="1971">
                  <c:v>32146</c:v>
                </c:pt>
                <c:pt idx="1972">
                  <c:v>32147</c:v>
                </c:pt>
                <c:pt idx="1973">
                  <c:v>32148</c:v>
                </c:pt>
                <c:pt idx="1974">
                  <c:v>32149</c:v>
                </c:pt>
                <c:pt idx="1975">
                  <c:v>32150</c:v>
                </c:pt>
                <c:pt idx="1976">
                  <c:v>32153</c:v>
                </c:pt>
                <c:pt idx="1977">
                  <c:v>32154</c:v>
                </c:pt>
                <c:pt idx="1978">
                  <c:v>32155</c:v>
                </c:pt>
                <c:pt idx="1979">
                  <c:v>32156</c:v>
                </c:pt>
                <c:pt idx="1980">
                  <c:v>32157</c:v>
                </c:pt>
                <c:pt idx="1981">
                  <c:v>32160</c:v>
                </c:pt>
                <c:pt idx="1982">
                  <c:v>32161</c:v>
                </c:pt>
                <c:pt idx="1983">
                  <c:v>32162</c:v>
                </c:pt>
                <c:pt idx="1984">
                  <c:v>32163</c:v>
                </c:pt>
                <c:pt idx="1985">
                  <c:v>32164</c:v>
                </c:pt>
                <c:pt idx="1986">
                  <c:v>32167</c:v>
                </c:pt>
                <c:pt idx="1987">
                  <c:v>32168</c:v>
                </c:pt>
                <c:pt idx="1988">
                  <c:v>32169</c:v>
                </c:pt>
                <c:pt idx="1989">
                  <c:v>32170</c:v>
                </c:pt>
                <c:pt idx="1990">
                  <c:v>32171</c:v>
                </c:pt>
                <c:pt idx="1991">
                  <c:v>32174</c:v>
                </c:pt>
                <c:pt idx="1992">
                  <c:v>32175</c:v>
                </c:pt>
                <c:pt idx="1993">
                  <c:v>32176</c:v>
                </c:pt>
                <c:pt idx="1994">
                  <c:v>32177</c:v>
                </c:pt>
                <c:pt idx="1995">
                  <c:v>32178</c:v>
                </c:pt>
                <c:pt idx="1996">
                  <c:v>32181</c:v>
                </c:pt>
                <c:pt idx="1997">
                  <c:v>32182</c:v>
                </c:pt>
                <c:pt idx="1998">
                  <c:v>32183</c:v>
                </c:pt>
                <c:pt idx="1999">
                  <c:v>32184</c:v>
                </c:pt>
                <c:pt idx="2000">
                  <c:v>32185</c:v>
                </c:pt>
                <c:pt idx="2001">
                  <c:v>32189</c:v>
                </c:pt>
                <c:pt idx="2002">
                  <c:v>32190</c:v>
                </c:pt>
                <c:pt idx="2003">
                  <c:v>32191</c:v>
                </c:pt>
                <c:pt idx="2004">
                  <c:v>32192</c:v>
                </c:pt>
                <c:pt idx="2005">
                  <c:v>32195</c:v>
                </c:pt>
                <c:pt idx="2006">
                  <c:v>32196</c:v>
                </c:pt>
                <c:pt idx="2007">
                  <c:v>32197</c:v>
                </c:pt>
                <c:pt idx="2008">
                  <c:v>32198</c:v>
                </c:pt>
                <c:pt idx="2009">
                  <c:v>32199</c:v>
                </c:pt>
                <c:pt idx="2010">
                  <c:v>32202</c:v>
                </c:pt>
                <c:pt idx="2011">
                  <c:v>32203</c:v>
                </c:pt>
                <c:pt idx="2012">
                  <c:v>32204</c:v>
                </c:pt>
                <c:pt idx="2013">
                  <c:v>32205</c:v>
                </c:pt>
                <c:pt idx="2014">
                  <c:v>32206</c:v>
                </c:pt>
                <c:pt idx="2015">
                  <c:v>32209</c:v>
                </c:pt>
                <c:pt idx="2016">
                  <c:v>32210</c:v>
                </c:pt>
                <c:pt idx="2017">
                  <c:v>32211</c:v>
                </c:pt>
                <c:pt idx="2018">
                  <c:v>32212</c:v>
                </c:pt>
                <c:pt idx="2019">
                  <c:v>32213</c:v>
                </c:pt>
                <c:pt idx="2020">
                  <c:v>32216</c:v>
                </c:pt>
                <c:pt idx="2021">
                  <c:v>32217</c:v>
                </c:pt>
                <c:pt idx="2022">
                  <c:v>32218</c:v>
                </c:pt>
                <c:pt idx="2023">
                  <c:v>32219</c:v>
                </c:pt>
                <c:pt idx="2024">
                  <c:v>32220</c:v>
                </c:pt>
                <c:pt idx="2025">
                  <c:v>32223</c:v>
                </c:pt>
                <c:pt idx="2026">
                  <c:v>32224</c:v>
                </c:pt>
                <c:pt idx="2027">
                  <c:v>32225</c:v>
                </c:pt>
                <c:pt idx="2028">
                  <c:v>32226</c:v>
                </c:pt>
                <c:pt idx="2029">
                  <c:v>32227</c:v>
                </c:pt>
                <c:pt idx="2030">
                  <c:v>32230</c:v>
                </c:pt>
                <c:pt idx="2031">
                  <c:v>32231</c:v>
                </c:pt>
                <c:pt idx="2032">
                  <c:v>32232</c:v>
                </c:pt>
                <c:pt idx="2033">
                  <c:v>32233</c:v>
                </c:pt>
                <c:pt idx="2034">
                  <c:v>32237</c:v>
                </c:pt>
                <c:pt idx="2035">
                  <c:v>32238</c:v>
                </c:pt>
                <c:pt idx="2036">
                  <c:v>32239</c:v>
                </c:pt>
                <c:pt idx="2037">
                  <c:v>32240</c:v>
                </c:pt>
                <c:pt idx="2038">
                  <c:v>32241</c:v>
                </c:pt>
                <c:pt idx="2039">
                  <c:v>32244</c:v>
                </c:pt>
                <c:pt idx="2040">
                  <c:v>32245</c:v>
                </c:pt>
                <c:pt idx="2041">
                  <c:v>32246</c:v>
                </c:pt>
                <c:pt idx="2042">
                  <c:v>32247</c:v>
                </c:pt>
                <c:pt idx="2043">
                  <c:v>32248</c:v>
                </c:pt>
                <c:pt idx="2044">
                  <c:v>32251</c:v>
                </c:pt>
                <c:pt idx="2045">
                  <c:v>32252</c:v>
                </c:pt>
                <c:pt idx="2046">
                  <c:v>32253</c:v>
                </c:pt>
                <c:pt idx="2047">
                  <c:v>32254</c:v>
                </c:pt>
                <c:pt idx="2048">
                  <c:v>32255</c:v>
                </c:pt>
                <c:pt idx="2049">
                  <c:v>32258</c:v>
                </c:pt>
                <c:pt idx="2050">
                  <c:v>32259</c:v>
                </c:pt>
                <c:pt idx="2051">
                  <c:v>32260</c:v>
                </c:pt>
                <c:pt idx="2052">
                  <c:v>32261</c:v>
                </c:pt>
                <c:pt idx="2053">
                  <c:v>32262</c:v>
                </c:pt>
                <c:pt idx="2054">
                  <c:v>32265</c:v>
                </c:pt>
                <c:pt idx="2055">
                  <c:v>32266</c:v>
                </c:pt>
                <c:pt idx="2056">
                  <c:v>32267</c:v>
                </c:pt>
                <c:pt idx="2057">
                  <c:v>32268</c:v>
                </c:pt>
                <c:pt idx="2058">
                  <c:v>32269</c:v>
                </c:pt>
                <c:pt idx="2059">
                  <c:v>32272</c:v>
                </c:pt>
                <c:pt idx="2060">
                  <c:v>32273</c:v>
                </c:pt>
                <c:pt idx="2061">
                  <c:v>32274</c:v>
                </c:pt>
                <c:pt idx="2062">
                  <c:v>32275</c:v>
                </c:pt>
                <c:pt idx="2063">
                  <c:v>32276</c:v>
                </c:pt>
                <c:pt idx="2064">
                  <c:v>32279</c:v>
                </c:pt>
                <c:pt idx="2065">
                  <c:v>32280</c:v>
                </c:pt>
                <c:pt idx="2066">
                  <c:v>32281</c:v>
                </c:pt>
                <c:pt idx="2067">
                  <c:v>32282</c:v>
                </c:pt>
                <c:pt idx="2068">
                  <c:v>32283</c:v>
                </c:pt>
                <c:pt idx="2069">
                  <c:v>32286</c:v>
                </c:pt>
                <c:pt idx="2070">
                  <c:v>32287</c:v>
                </c:pt>
                <c:pt idx="2071">
                  <c:v>32288</c:v>
                </c:pt>
                <c:pt idx="2072">
                  <c:v>32289</c:v>
                </c:pt>
                <c:pt idx="2073">
                  <c:v>32290</c:v>
                </c:pt>
                <c:pt idx="2074">
                  <c:v>32294</c:v>
                </c:pt>
                <c:pt idx="2075">
                  <c:v>32295</c:v>
                </c:pt>
                <c:pt idx="2076">
                  <c:v>32296</c:v>
                </c:pt>
                <c:pt idx="2077">
                  <c:v>32297</c:v>
                </c:pt>
                <c:pt idx="2078">
                  <c:v>32300</c:v>
                </c:pt>
                <c:pt idx="2079">
                  <c:v>32301</c:v>
                </c:pt>
                <c:pt idx="2080">
                  <c:v>32302</c:v>
                </c:pt>
                <c:pt idx="2081">
                  <c:v>32303</c:v>
                </c:pt>
                <c:pt idx="2082">
                  <c:v>32304</c:v>
                </c:pt>
                <c:pt idx="2083">
                  <c:v>32307</c:v>
                </c:pt>
                <c:pt idx="2084">
                  <c:v>32308</c:v>
                </c:pt>
                <c:pt idx="2085">
                  <c:v>32309</c:v>
                </c:pt>
                <c:pt idx="2086">
                  <c:v>32310</c:v>
                </c:pt>
                <c:pt idx="2087">
                  <c:v>32311</c:v>
                </c:pt>
                <c:pt idx="2088">
                  <c:v>32314</c:v>
                </c:pt>
                <c:pt idx="2089">
                  <c:v>32315</c:v>
                </c:pt>
                <c:pt idx="2090">
                  <c:v>32316</c:v>
                </c:pt>
                <c:pt idx="2091">
                  <c:v>32317</c:v>
                </c:pt>
                <c:pt idx="2092">
                  <c:v>32318</c:v>
                </c:pt>
                <c:pt idx="2093">
                  <c:v>32321</c:v>
                </c:pt>
                <c:pt idx="2094">
                  <c:v>32322</c:v>
                </c:pt>
                <c:pt idx="2095">
                  <c:v>32323</c:v>
                </c:pt>
                <c:pt idx="2096">
                  <c:v>32324</c:v>
                </c:pt>
                <c:pt idx="2097">
                  <c:v>32325</c:v>
                </c:pt>
                <c:pt idx="2098">
                  <c:v>32329</c:v>
                </c:pt>
                <c:pt idx="2099">
                  <c:v>32330</c:v>
                </c:pt>
                <c:pt idx="2100">
                  <c:v>32331</c:v>
                </c:pt>
                <c:pt idx="2101">
                  <c:v>32332</c:v>
                </c:pt>
                <c:pt idx="2102">
                  <c:v>32335</c:v>
                </c:pt>
                <c:pt idx="2103">
                  <c:v>32336</c:v>
                </c:pt>
                <c:pt idx="2104">
                  <c:v>32337</c:v>
                </c:pt>
                <c:pt idx="2105">
                  <c:v>32338</c:v>
                </c:pt>
                <c:pt idx="2106">
                  <c:v>32339</c:v>
                </c:pt>
                <c:pt idx="2107">
                  <c:v>32342</c:v>
                </c:pt>
                <c:pt idx="2108">
                  <c:v>32343</c:v>
                </c:pt>
                <c:pt idx="2109">
                  <c:v>32344</c:v>
                </c:pt>
                <c:pt idx="2110">
                  <c:v>32345</c:v>
                </c:pt>
                <c:pt idx="2111">
                  <c:v>32346</c:v>
                </c:pt>
                <c:pt idx="2112">
                  <c:v>32349</c:v>
                </c:pt>
                <c:pt idx="2113">
                  <c:v>32350</c:v>
                </c:pt>
                <c:pt idx="2114">
                  <c:v>32351</c:v>
                </c:pt>
                <c:pt idx="2115">
                  <c:v>32352</c:v>
                </c:pt>
                <c:pt idx="2116">
                  <c:v>32353</c:v>
                </c:pt>
                <c:pt idx="2117">
                  <c:v>32356</c:v>
                </c:pt>
                <c:pt idx="2118">
                  <c:v>32357</c:v>
                </c:pt>
                <c:pt idx="2119">
                  <c:v>32358</c:v>
                </c:pt>
                <c:pt idx="2120">
                  <c:v>32359</c:v>
                </c:pt>
                <c:pt idx="2121">
                  <c:v>32360</c:v>
                </c:pt>
                <c:pt idx="2122">
                  <c:v>32363</c:v>
                </c:pt>
                <c:pt idx="2123">
                  <c:v>32364</c:v>
                </c:pt>
                <c:pt idx="2124">
                  <c:v>32365</c:v>
                </c:pt>
                <c:pt idx="2125">
                  <c:v>32366</c:v>
                </c:pt>
                <c:pt idx="2126">
                  <c:v>32367</c:v>
                </c:pt>
                <c:pt idx="2127">
                  <c:v>32370</c:v>
                </c:pt>
                <c:pt idx="2128">
                  <c:v>32371</c:v>
                </c:pt>
                <c:pt idx="2129">
                  <c:v>32372</c:v>
                </c:pt>
                <c:pt idx="2130">
                  <c:v>32373</c:v>
                </c:pt>
                <c:pt idx="2131">
                  <c:v>32374</c:v>
                </c:pt>
                <c:pt idx="2132">
                  <c:v>32377</c:v>
                </c:pt>
                <c:pt idx="2133">
                  <c:v>32378</c:v>
                </c:pt>
                <c:pt idx="2134">
                  <c:v>32379</c:v>
                </c:pt>
                <c:pt idx="2135">
                  <c:v>32380</c:v>
                </c:pt>
                <c:pt idx="2136">
                  <c:v>32381</c:v>
                </c:pt>
                <c:pt idx="2137">
                  <c:v>32384</c:v>
                </c:pt>
                <c:pt idx="2138">
                  <c:v>32385</c:v>
                </c:pt>
                <c:pt idx="2139">
                  <c:v>32386</c:v>
                </c:pt>
                <c:pt idx="2140">
                  <c:v>32387</c:v>
                </c:pt>
                <c:pt idx="2141">
                  <c:v>32388</c:v>
                </c:pt>
                <c:pt idx="2142">
                  <c:v>32392</c:v>
                </c:pt>
                <c:pt idx="2143">
                  <c:v>32393</c:v>
                </c:pt>
                <c:pt idx="2144">
                  <c:v>32394</c:v>
                </c:pt>
                <c:pt idx="2145">
                  <c:v>32395</c:v>
                </c:pt>
                <c:pt idx="2146">
                  <c:v>32398</c:v>
                </c:pt>
                <c:pt idx="2147">
                  <c:v>32399</c:v>
                </c:pt>
                <c:pt idx="2148">
                  <c:v>32400</c:v>
                </c:pt>
                <c:pt idx="2149">
                  <c:v>32401</c:v>
                </c:pt>
                <c:pt idx="2150">
                  <c:v>32402</c:v>
                </c:pt>
                <c:pt idx="2151">
                  <c:v>32405</c:v>
                </c:pt>
                <c:pt idx="2152">
                  <c:v>32406</c:v>
                </c:pt>
                <c:pt idx="2153">
                  <c:v>32407</c:v>
                </c:pt>
                <c:pt idx="2154">
                  <c:v>32408</c:v>
                </c:pt>
                <c:pt idx="2155">
                  <c:v>32409</c:v>
                </c:pt>
                <c:pt idx="2156">
                  <c:v>32412</c:v>
                </c:pt>
                <c:pt idx="2157">
                  <c:v>32413</c:v>
                </c:pt>
                <c:pt idx="2158">
                  <c:v>32414</c:v>
                </c:pt>
                <c:pt idx="2159">
                  <c:v>32415</c:v>
                </c:pt>
                <c:pt idx="2160">
                  <c:v>32416</c:v>
                </c:pt>
                <c:pt idx="2161">
                  <c:v>32419</c:v>
                </c:pt>
                <c:pt idx="2162">
                  <c:v>32420</c:v>
                </c:pt>
                <c:pt idx="2163">
                  <c:v>32421</c:v>
                </c:pt>
                <c:pt idx="2164">
                  <c:v>32422</c:v>
                </c:pt>
                <c:pt idx="2165">
                  <c:v>32423</c:v>
                </c:pt>
                <c:pt idx="2166">
                  <c:v>32426</c:v>
                </c:pt>
                <c:pt idx="2167">
                  <c:v>32427</c:v>
                </c:pt>
                <c:pt idx="2168">
                  <c:v>32428</c:v>
                </c:pt>
                <c:pt idx="2169">
                  <c:v>32429</c:v>
                </c:pt>
                <c:pt idx="2170">
                  <c:v>32430</c:v>
                </c:pt>
                <c:pt idx="2171">
                  <c:v>32433</c:v>
                </c:pt>
                <c:pt idx="2172">
                  <c:v>32434</c:v>
                </c:pt>
                <c:pt idx="2173">
                  <c:v>32435</c:v>
                </c:pt>
                <c:pt idx="2174">
                  <c:v>32436</c:v>
                </c:pt>
                <c:pt idx="2175">
                  <c:v>32437</c:v>
                </c:pt>
                <c:pt idx="2176">
                  <c:v>32440</c:v>
                </c:pt>
                <c:pt idx="2177">
                  <c:v>32441</c:v>
                </c:pt>
                <c:pt idx="2178">
                  <c:v>32442</c:v>
                </c:pt>
                <c:pt idx="2179">
                  <c:v>32443</c:v>
                </c:pt>
                <c:pt idx="2180">
                  <c:v>32444</c:v>
                </c:pt>
                <c:pt idx="2181">
                  <c:v>32447</c:v>
                </c:pt>
                <c:pt idx="2182">
                  <c:v>32448</c:v>
                </c:pt>
                <c:pt idx="2183">
                  <c:v>32449</c:v>
                </c:pt>
                <c:pt idx="2184">
                  <c:v>32450</c:v>
                </c:pt>
                <c:pt idx="2185">
                  <c:v>32451</c:v>
                </c:pt>
                <c:pt idx="2186">
                  <c:v>32454</c:v>
                </c:pt>
                <c:pt idx="2187">
                  <c:v>32455</c:v>
                </c:pt>
                <c:pt idx="2188">
                  <c:v>32456</c:v>
                </c:pt>
                <c:pt idx="2189">
                  <c:v>32457</c:v>
                </c:pt>
                <c:pt idx="2190">
                  <c:v>32458</c:v>
                </c:pt>
                <c:pt idx="2191">
                  <c:v>32461</c:v>
                </c:pt>
                <c:pt idx="2192">
                  <c:v>32462</c:v>
                </c:pt>
                <c:pt idx="2193">
                  <c:v>32463</c:v>
                </c:pt>
                <c:pt idx="2194">
                  <c:v>32464</c:v>
                </c:pt>
                <c:pt idx="2195">
                  <c:v>32465</c:v>
                </c:pt>
                <c:pt idx="2196">
                  <c:v>32468</c:v>
                </c:pt>
                <c:pt idx="2197">
                  <c:v>32469</c:v>
                </c:pt>
                <c:pt idx="2198">
                  <c:v>32470</c:v>
                </c:pt>
                <c:pt idx="2199">
                  <c:v>32472</c:v>
                </c:pt>
                <c:pt idx="2200">
                  <c:v>32475</c:v>
                </c:pt>
                <c:pt idx="2201">
                  <c:v>32476</c:v>
                </c:pt>
                <c:pt idx="2202">
                  <c:v>32477</c:v>
                </c:pt>
                <c:pt idx="2203">
                  <c:v>32478</c:v>
                </c:pt>
                <c:pt idx="2204">
                  <c:v>32479</c:v>
                </c:pt>
                <c:pt idx="2205">
                  <c:v>32482</c:v>
                </c:pt>
                <c:pt idx="2206">
                  <c:v>32483</c:v>
                </c:pt>
                <c:pt idx="2207">
                  <c:v>32484</c:v>
                </c:pt>
                <c:pt idx="2208">
                  <c:v>32485</c:v>
                </c:pt>
                <c:pt idx="2209">
                  <c:v>32486</c:v>
                </c:pt>
                <c:pt idx="2210">
                  <c:v>32489</c:v>
                </c:pt>
                <c:pt idx="2211">
                  <c:v>32490</c:v>
                </c:pt>
                <c:pt idx="2212">
                  <c:v>32491</c:v>
                </c:pt>
                <c:pt idx="2213">
                  <c:v>32492</c:v>
                </c:pt>
                <c:pt idx="2214">
                  <c:v>32493</c:v>
                </c:pt>
                <c:pt idx="2215">
                  <c:v>32496</c:v>
                </c:pt>
                <c:pt idx="2216">
                  <c:v>32497</c:v>
                </c:pt>
                <c:pt idx="2217">
                  <c:v>32498</c:v>
                </c:pt>
                <c:pt idx="2218">
                  <c:v>32499</c:v>
                </c:pt>
                <c:pt idx="2219">
                  <c:v>32500</c:v>
                </c:pt>
                <c:pt idx="2220">
                  <c:v>32504</c:v>
                </c:pt>
                <c:pt idx="2221">
                  <c:v>32505</c:v>
                </c:pt>
                <c:pt idx="2222">
                  <c:v>32506</c:v>
                </c:pt>
                <c:pt idx="2223">
                  <c:v>32507</c:v>
                </c:pt>
                <c:pt idx="2224">
                  <c:v>32511</c:v>
                </c:pt>
                <c:pt idx="2225">
                  <c:v>32512</c:v>
                </c:pt>
                <c:pt idx="2226">
                  <c:v>32513</c:v>
                </c:pt>
                <c:pt idx="2227">
                  <c:v>32514</c:v>
                </c:pt>
                <c:pt idx="2228">
                  <c:v>32517</c:v>
                </c:pt>
                <c:pt idx="2229">
                  <c:v>32518</c:v>
                </c:pt>
                <c:pt idx="2230">
                  <c:v>32519</c:v>
                </c:pt>
                <c:pt idx="2231">
                  <c:v>32520</c:v>
                </c:pt>
                <c:pt idx="2232">
                  <c:v>32521</c:v>
                </c:pt>
                <c:pt idx="2233">
                  <c:v>32524</c:v>
                </c:pt>
                <c:pt idx="2234">
                  <c:v>32525</c:v>
                </c:pt>
                <c:pt idx="2235">
                  <c:v>32526</c:v>
                </c:pt>
                <c:pt idx="2236">
                  <c:v>32527</c:v>
                </c:pt>
                <c:pt idx="2237">
                  <c:v>32528</c:v>
                </c:pt>
                <c:pt idx="2238">
                  <c:v>32531</c:v>
                </c:pt>
                <c:pt idx="2239">
                  <c:v>32532</c:v>
                </c:pt>
                <c:pt idx="2240">
                  <c:v>32533</c:v>
                </c:pt>
                <c:pt idx="2241">
                  <c:v>32534</c:v>
                </c:pt>
                <c:pt idx="2242">
                  <c:v>32535</c:v>
                </c:pt>
                <c:pt idx="2243">
                  <c:v>32538</c:v>
                </c:pt>
                <c:pt idx="2244">
                  <c:v>32539</c:v>
                </c:pt>
                <c:pt idx="2245">
                  <c:v>32540</c:v>
                </c:pt>
                <c:pt idx="2246">
                  <c:v>32541</c:v>
                </c:pt>
                <c:pt idx="2247">
                  <c:v>32542</c:v>
                </c:pt>
                <c:pt idx="2248">
                  <c:v>32545</c:v>
                </c:pt>
                <c:pt idx="2249">
                  <c:v>32546</c:v>
                </c:pt>
                <c:pt idx="2250">
                  <c:v>32547</c:v>
                </c:pt>
                <c:pt idx="2251">
                  <c:v>32548</c:v>
                </c:pt>
                <c:pt idx="2252">
                  <c:v>32549</c:v>
                </c:pt>
                <c:pt idx="2253">
                  <c:v>32552</c:v>
                </c:pt>
                <c:pt idx="2254">
                  <c:v>32553</c:v>
                </c:pt>
                <c:pt idx="2255">
                  <c:v>32554</c:v>
                </c:pt>
                <c:pt idx="2256">
                  <c:v>32555</c:v>
                </c:pt>
                <c:pt idx="2257">
                  <c:v>32556</c:v>
                </c:pt>
                <c:pt idx="2258">
                  <c:v>32560</c:v>
                </c:pt>
                <c:pt idx="2259">
                  <c:v>32561</c:v>
                </c:pt>
                <c:pt idx="2260">
                  <c:v>32562</c:v>
                </c:pt>
                <c:pt idx="2261">
                  <c:v>32563</c:v>
                </c:pt>
                <c:pt idx="2262">
                  <c:v>32566</c:v>
                </c:pt>
                <c:pt idx="2263">
                  <c:v>32567</c:v>
                </c:pt>
                <c:pt idx="2264">
                  <c:v>32568</c:v>
                </c:pt>
                <c:pt idx="2265">
                  <c:v>32569</c:v>
                </c:pt>
                <c:pt idx="2266">
                  <c:v>32570</c:v>
                </c:pt>
                <c:pt idx="2267">
                  <c:v>32573</c:v>
                </c:pt>
                <c:pt idx="2268">
                  <c:v>32574</c:v>
                </c:pt>
                <c:pt idx="2269">
                  <c:v>32575</c:v>
                </c:pt>
                <c:pt idx="2270">
                  <c:v>32576</c:v>
                </c:pt>
                <c:pt idx="2271">
                  <c:v>32577</c:v>
                </c:pt>
                <c:pt idx="2272">
                  <c:v>32580</c:v>
                </c:pt>
                <c:pt idx="2273">
                  <c:v>32581</c:v>
                </c:pt>
                <c:pt idx="2274">
                  <c:v>32582</c:v>
                </c:pt>
                <c:pt idx="2275">
                  <c:v>32583</c:v>
                </c:pt>
                <c:pt idx="2276">
                  <c:v>32584</c:v>
                </c:pt>
                <c:pt idx="2277">
                  <c:v>32587</c:v>
                </c:pt>
                <c:pt idx="2278">
                  <c:v>32588</c:v>
                </c:pt>
                <c:pt idx="2279">
                  <c:v>32589</c:v>
                </c:pt>
                <c:pt idx="2280">
                  <c:v>32590</c:v>
                </c:pt>
                <c:pt idx="2281">
                  <c:v>32594</c:v>
                </c:pt>
                <c:pt idx="2282">
                  <c:v>32595</c:v>
                </c:pt>
                <c:pt idx="2283">
                  <c:v>32596</c:v>
                </c:pt>
                <c:pt idx="2284">
                  <c:v>32597</c:v>
                </c:pt>
                <c:pt idx="2285">
                  <c:v>32598</c:v>
                </c:pt>
                <c:pt idx="2286">
                  <c:v>32601</c:v>
                </c:pt>
                <c:pt idx="2287">
                  <c:v>32602</c:v>
                </c:pt>
                <c:pt idx="2288">
                  <c:v>32603</c:v>
                </c:pt>
                <c:pt idx="2289">
                  <c:v>32604</c:v>
                </c:pt>
                <c:pt idx="2290">
                  <c:v>32605</c:v>
                </c:pt>
                <c:pt idx="2291">
                  <c:v>32608</c:v>
                </c:pt>
                <c:pt idx="2292">
                  <c:v>32609</c:v>
                </c:pt>
                <c:pt idx="2293">
                  <c:v>32610</c:v>
                </c:pt>
                <c:pt idx="2294">
                  <c:v>32611</c:v>
                </c:pt>
                <c:pt idx="2295">
                  <c:v>32612</c:v>
                </c:pt>
                <c:pt idx="2296">
                  <c:v>32615</c:v>
                </c:pt>
                <c:pt idx="2297">
                  <c:v>32616</c:v>
                </c:pt>
                <c:pt idx="2298">
                  <c:v>32617</c:v>
                </c:pt>
                <c:pt idx="2299">
                  <c:v>32618</c:v>
                </c:pt>
                <c:pt idx="2300">
                  <c:v>32619</c:v>
                </c:pt>
                <c:pt idx="2301">
                  <c:v>32622</c:v>
                </c:pt>
                <c:pt idx="2302">
                  <c:v>32623</c:v>
                </c:pt>
                <c:pt idx="2303">
                  <c:v>32624</c:v>
                </c:pt>
                <c:pt idx="2304">
                  <c:v>32625</c:v>
                </c:pt>
                <c:pt idx="2305">
                  <c:v>32626</c:v>
                </c:pt>
                <c:pt idx="2306">
                  <c:v>32629</c:v>
                </c:pt>
                <c:pt idx="2307">
                  <c:v>32630</c:v>
                </c:pt>
                <c:pt idx="2308">
                  <c:v>32631</c:v>
                </c:pt>
                <c:pt idx="2309">
                  <c:v>32632</c:v>
                </c:pt>
                <c:pt idx="2310">
                  <c:v>32633</c:v>
                </c:pt>
                <c:pt idx="2311">
                  <c:v>32636</c:v>
                </c:pt>
                <c:pt idx="2312">
                  <c:v>32637</c:v>
                </c:pt>
                <c:pt idx="2313">
                  <c:v>32638</c:v>
                </c:pt>
                <c:pt idx="2314">
                  <c:v>32639</c:v>
                </c:pt>
                <c:pt idx="2315">
                  <c:v>32640</c:v>
                </c:pt>
                <c:pt idx="2316">
                  <c:v>32643</c:v>
                </c:pt>
                <c:pt idx="2317">
                  <c:v>32644</c:v>
                </c:pt>
                <c:pt idx="2318">
                  <c:v>32645</c:v>
                </c:pt>
                <c:pt idx="2319">
                  <c:v>32646</c:v>
                </c:pt>
                <c:pt idx="2320">
                  <c:v>32647</c:v>
                </c:pt>
                <c:pt idx="2321">
                  <c:v>32650</c:v>
                </c:pt>
                <c:pt idx="2322">
                  <c:v>32651</c:v>
                </c:pt>
                <c:pt idx="2323">
                  <c:v>32652</c:v>
                </c:pt>
                <c:pt idx="2324">
                  <c:v>32653</c:v>
                </c:pt>
                <c:pt idx="2325">
                  <c:v>32654</c:v>
                </c:pt>
                <c:pt idx="2326">
                  <c:v>32658</c:v>
                </c:pt>
                <c:pt idx="2327">
                  <c:v>32659</c:v>
                </c:pt>
                <c:pt idx="2328">
                  <c:v>32660</c:v>
                </c:pt>
                <c:pt idx="2329">
                  <c:v>32661</c:v>
                </c:pt>
                <c:pt idx="2330">
                  <c:v>32664</c:v>
                </c:pt>
                <c:pt idx="2331">
                  <c:v>32665</c:v>
                </c:pt>
                <c:pt idx="2332">
                  <c:v>32666</c:v>
                </c:pt>
                <c:pt idx="2333">
                  <c:v>32667</c:v>
                </c:pt>
                <c:pt idx="2334">
                  <c:v>32668</c:v>
                </c:pt>
                <c:pt idx="2335">
                  <c:v>32671</c:v>
                </c:pt>
                <c:pt idx="2336">
                  <c:v>32672</c:v>
                </c:pt>
                <c:pt idx="2337">
                  <c:v>32673</c:v>
                </c:pt>
                <c:pt idx="2338">
                  <c:v>32674</c:v>
                </c:pt>
                <c:pt idx="2339">
                  <c:v>32675</c:v>
                </c:pt>
                <c:pt idx="2340">
                  <c:v>32678</c:v>
                </c:pt>
                <c:pt idx="2341">
                  <c:v>32679</c:v>
                </c:pt>
                <c:pt idx="2342">
                  <c:v>32680</c:v>
                </c:pt>
                <c:pt idx="2343">
                  <c:v>32681</c:v>
                </c:pt>
                <c:pt idx="2344">
                  <c:v>32682</c:v>
                </c:pt>
                <c:pt idx="2345">
                  <c:v>32685</c:v>
                </c:pt>
                <c:pt idx="2346">
                  <c:v>32686</c:v>
                </c:pt>
                <c:pt idx="2347">
                  <c:v>32687</c:v>
                </c:pt>
                <c:pt idx="2348">
                  <c:v>32688</c:v>
                </c:pt>
                <c:pt idx="2349">
                  <c:v>32689</c:v>
                </c:pt>
                <c:pt idx="2350">
                  <c:v>32692</c:v>
                </c:pt>
                <c:pt idx="2351">
                  <c:v>32694</c:v>
                </c:pt>
                <c:pt idx="2352">
                  <c:v>32695</c:v>
                </c:pt>
                <c:pt idx="2353">
                  <c:v>32696</c:v>
                </c:pt>
                <c:pt idx="2354">
                  <c:v>32699</c:v>
                </c:pt>
                <c:pt idx="2355">
                  <c:v>32700</c:v>
                </c:pt>
                <c:pt idx="2356">
                  <c:v>32701</c:v>
                </c:pt>
                <c:pt idx="2357">
                  <c:v>32702</c:v>
                </c:pt>
                <c:pt idx="2358">
                  <c:v>32703</c:v>
                </c:pt>
                <c:pt idx="2359">
                  <c:v>32706</c:v>
                </c:pt>
                <c:pt idx="2360">
                  <c:v>32707</c:v>
                </c:pt>
                <c:pt idx="2361">
                  <c:v>32708</c:v>
                </c:pt>
                <c:pt idx="2362">
                  <c:v>32709</c:v>
                </c:pt>
                <c:pt idx="2363">
                  <c:v>32710</c:v>
                </c:pt>
                <c:pt idx="2364">
                  <c:v>32713</c:v>
                </c:pt>
                <c:pt idx="2365">
                  <c:v>32714</c:v>
                </c:pt>
                <c:pt idx="2366">
                  <c:v>32715</c:v>
                </c:pt>
                <c:pt idx="2367">
                  <c:v>32716</c:v>
                </c:pt>
                <c:pt idx="2368">
                  <c:v>32717</c:v>
                </c:pt>
                <c:pt idx="2369">
                  <c:v>32720</c:v>
                </c:pt>
                <c:pt idx="2370">
                  <c:v>32721</c:v>
                </c:pt>
                <c:pt idx="2371">
                  <c:v>32722</c:v>
                </c:pt>
                <c:pt idx="2372">
                  <c:v>32723</c:v>
                </c:pt>
                <c:pt idx="2373">
                  <c:v>32724</c:v>
                </c:pt>
                <c:pt idx="2374">
                  <c:v>32727</c:v>
                </c:pt>
                <c:pt idx="2375">
                  <c:v>32728</c:v>
                </c:pt>
                <c:pt idx="2376">
                  <c:v>32729</c:v>
                </c:pt>
                <c:pt idx="2377">
                  <c:v>32730</c:v>
                </c:pt>
                <c:pt idx="2378">
                  <c:v>32731</c:v>
                </c:pt>
                <c:pt idx="2379">
                  <c:v>32734</c:v>
                </c:pt>
                <c:pt idx="2380">
                  <c:v>32735</c:v>
                </c:pt>
                <c:pt idx="2381">
                  <c:v>32736</c:v>
                </c:pt>
                <c:pt idx="2382">
                  <c:v>32737</c:v>
                </c:pt>
                <c:pt idx="2383">
                  <c:v>32738</c:v>
                </c:pt>
                <c:pt idx="2384">
                  <c:v>32741</c:v>
                </c:pt>
                <c:pt idx="2385">
                  <c:v>32742</c:v>
                </c:pt>
                <c:pt idx="2386">
                  <c:v>32743</c:v>
                </c:pt>
                <c:pt idx="2387">
                  <c:v>32744</c:v>
                </c:pt>
                <c:pt idx="2388">
                  <c:v>32745</c:v>
                </c:pt>
                <c:pt idx="2389">
                  <c:v>32748</c:v>
                </c:pt>
                <c:pt idx="2390">
                  <c:v>32749</c:v>
                </c:pt>
                <c:pt idx="2391">
                  <c:v>32750</c:v>
                </c:pt>
                <c:pt idx="2392">
                  <c:v>32751</c:v>
                </c:pt>
                <c:pt idx="2393">
                  <c:v>32752</c:v>
                </c:pt>
                <c:pt idx="2394">
                  <c:v>32756</c:v>
                </c:pt>
                <c:pt idx="2395">
                  <c:v>32757</c:v>
                </c:pt>
                <c:pt idx="2396">
                  <c:v>32758</c:v>
                </c:pt>
                <c:pt idx="2397">
                  <c:v>32759</c:v>
                </c:pt>
                <c:pt idx="2398">
                  <c:v>32762</c:v>
                </c:pt>
                <c:pt idx="2399">
                  <c:v>32763</c:v>
                </c:pt>
                <c:pt idx="2400">
                  <c:v>32764</c:v>
                </c:pt>
                <c:pt idx="2401">
                  <c:v>32765</c:v>
                </c:pt>
                <c:pt idx="2402">
                  <c:v>32766</c:v>
                </c:pt>
                <c:pt idx="2403">
                  <c:v>32769</c:v>
                </c:pt>
                <c:pt idx="2404">
                  <c:v>32770</c:v>
                </c:pt>
                <c:pt idx="2405">
                  <c:v>32771</c:v>
                </c:pt>
                <c:pt idx="2406">
                  <c:v>32772</c:v>
                </c:pt>
                <c:pt idx="2407">
                  <c:v>32773</c:v>
                </c:pt>
                <c:pt idx="2408">
                  <c:v>32776</c:v>
                </c:pt>
                <c:pt idx="2409">
                  <c:v>32777</c:v>
                </c:pt>
                <c:pt idx="2410">
                  <c:v>32778</c:v>
                </c:pt>
                <c:pt idx="2411">
                  <c:v>32779</c:v>
                </c:pt>
                <c:pt idx="2412">
                  <c:v>32780</c:v>
                </c:pt>
                <c:pt idx="2413">
                  <c:v>32783</c:v>
                </c:pt>
                <c:pt idx="2414">
                  <c:v>32784</c:v>
                </c:pt>
                <c:pt idx="2415">
                  <c:v>32785</c:v>
                </c:pt>
                <c:pt idx="2416">
                  <c:v>32786</c:v>
                </c:pt>
                <c:pt idx="2417">
                  <c:v>32787</c:v>
                </c:pt>
                <c:pt idx="2418">
                  <c:v>32790</c:v>
                </c:pt>
                <c:pt idx="2419">
                  <c:v>32791</c:v>
                </c:pt>
                <c:pt idx="2420">
                  <c:v>32792</c:v>
                </c:pt>
                <c:pt idx="2421">
                  <c:v>32793</c:v>
                </c:pt>
                <c:pt idx="2422">
                  <c:v>32794</c:v>
                </c:pt>
                <c:pt idx="2423">
                  <c:v>32797</c:v>
                </c:pt>
                <c:pt idx="2424">
                  <c:v>32798</c:v>
                </c:pt>
                <c:pt idx="2425">
                  <c:v>32799</c:v>
                </c:pt>
                <c:pt idx="2426">
                  <c:v>32800</c:v>
                </c:pt>
                <c:pt idx="2427">
                  <c:v>32801</c:v>
                </c:pt>
                <c:pt idx="2428">
                  <c:v>32804</c:v>
                </c:pt>
                <c:pt idx="2429">
                  <c:v>32805</c:v>
                </c:pt>
                <c:pt idx="2430">
                  <c:v>32806</c:v>
                </c:pt>
                <c:pt idx="2431">
                  <c:v>32807</c:v>
                </c:pt>
                <c:pt idx="2432">
                  <c:v>32808</c:v>
                </c:pt>
                <c:pt idx="2433">
                  <c:v>32811</c:v>
                </c:pt>
                <c:pt idx="2434">
                  <c:v>32812</c:v>
                </c:pt>
                <c:pt idx="2435">
                  <c:v>32813</c:v>
                </c:pt>
                <c:pt idx="2436">
                  <c:v>32814</c:v>
                </c:pt>
                <c:pt idx="2437">
                  <c:v>32815</c:v>
                </c:pt>
                <c:pt idx="2438">
                  <c:v>32818</c:v>
                </c:pt>
                <c:pt idx="2439">
                  <c:v>32819</c:v>
                </c:pt>
                <c:pt idx="2440">
                  <c:v>32820</c:v>
                </c:pt>
                <c:pt idx="2441">
                  <c:v>32821</c:v>
                </c:pt>
                <c:pt idx="2442">
                  <c:v>32822</c:v>
                </c:pt>
                <c:pt idx="2443">
                  <c:v>32825</c:v>
                </c:pt>
                <c:pt idx="2444">
                  <c:v>32826</c:v>
                </c:pt>
                <c:pt idx="2445">
                  <c:v>32827</c:v>
                </c:pt>
                <c:pt idx="2446">
                  <c:v>32828</c:v>
                </c:pt>
                <c:pt idx="2447">
                  <c:v>32829</c:v>
                </c:pt>
                <c:pt idx="2448">
                  <c:v>32832</c:v>
                </c:pt>
                <c:pt idx="2449">
                  <c:v>32833</c:v>
                </c:pt>
                <c:pt idx="2450">
                  <c:v>32834</c:v>
                </c:pt>
                <c:pt idx="2451">
                  <c:v>32836</c:v>
                </c:pt>
                <c:pt idx="2452">
                  <c:v>32839</c:v>
                </c:pt>
                <c:pt idx="2453">
                  <c:v>32840</c:v>
                </c:pt>
                <c:pt idx="2454">
                  <c:v>32841</c:v>
                </c:pt>
                <c:pt idx="2455">
                  <c:v>32842</c:v>
                </c:pt>
                <c:pt idx="2456">
                  <c:v>32843</c:v>
                </c:pt>
                <c:pt idx="2457">
                  <c:v>32846</c:v>
                </c:pt>
                <c:pt idx="2458">
                  <c:v>32847</c:v>
                </c:pt>
                <c:pt idx="2459">
                  <c:v>32848</c:v>
                </c:pt>
                <c:pt idx="2460">
                  <c:v>32849</c:v>
                </c:pt>
                <c:pt idx="2461">
                  <c:v>32850</c:v>
                </c:pt>
                <c:pt idx="2462">
                  <c:v>32853</c:v>
                </c:pt>
                <c:pt idx="2463">
                  <c:v>32854</c:v>
                </c:pt>
                <c:pt idx="2464">
                  <c:v>32855</c:v>
                </c:pt>
                <c:pt idx="2465">
                  <c:v>32856</c:v>
                </c:pt>
                <c:pt idx="2466">
                  <c:v>32857</c:v>
                </c:pt>
                <c:pt idx="2467">
                  <c:v>32860</c:v>
                </c:pt>
                <c:pt idx="2468">
                  <c:v>32861</c:v>
                </c:pt>
                <c:pt idx="2469">
                  <c:v>32862</c:v>
                </c:pt>
                <c:pt idx="2470">
                  <c:v>32863</c:v>
                </c:pt>
                <c:pt idx="2471">
                  <c:v>32864</c:v>
                </c:pt>
                <c:pt idx="2472">
                  <c:v>32868</c:v>
                </c:pt>
                <c:pt idx="2473">
                  <c:v>32869</c:v>
                </c:pt>
                <c:pt idx="2474">
                  <c:v>32870</c:v>
                </c:pt>
                <c:pt idx="2475">
                  <c:v>32871</c:v>
                </c:pt>
                <c:pt idx="2476">
                  <c:v>32875</c:v>
                </c:pt>
                <c:pt idx="2477">
                  <c:v>32876</c:v>
                </c:pt>
                <c:pt idx="2478">
                  <c:v>32877</c:v>
                </c:pt>
                <c:pt idx="2479">
                  <c:v>32878</c:v>
                </c:pt>
                <c:pt idx="2480">
                  <c:v>32881</c:v>
                </c:pt>
                <c:pt idx="2481">
                  <c:v>32882</c:v>
                </c:pt>
                <c:pt idx="2482">
                  <c:v>32883</c:v>
                </c:pt>
                <c:pt idx="2483">
                  <c:v>32884</c:v>
                </c:pt>
                <c:pt idx="2484">
                  <c:v>32885</c:v>
                </c:pt>
                <c:pt idx="2485">
                  <c:v>32888</c:v>
                </c:pt>
                <c:pt idx="2486">
                  <c:v>32889</c:v>
                </c:pt>
                <c:pt idx="2487">
                  <c:v>32890</c:v>
                </c:pt>
                <c:pt idx="2488">
                  <c:v>32891</c:v>
                </c:pt>
                <c:pt idx="2489">
                  <c:v>32892</c:v>
                </c:pt>
                <c:pt idx="2490">
                  <c:v>32895</c:v>
                </c:pt>
                <c:pt idx="2491">
                  <c:v>32896</c:v>
                </c:pt>
                <c:pt idx="2492">
                  <c:v>32897</c:v>
                </c:pt>
                <c:pt idx="2493">
                  <c:v>32898</c:v>
                </c:pt>
                <c:pt idx="2494">
                  <c:v>32899</c:v>
                </c:pt>
                <c:pt idx="2495">
                  <c:v>32902</c:v>
                </c:pt>
                <c:pt idx="2496">
                  <c:v>32903</c:v>
                </c:pt>
                <c:pt idx="2497">
                  <c:v>32904</c:v>
                </c:pt>
                <c:pt idx="2498">
                  <c:v>32905</c:v>
                </c:pt>
                <c:pt idx="2499">
                  <c:v>32906</c:v>
                </c:pt>
                <c:pt idx="2500">
                  <c:v>32909</c:v>
                </c:pt>
                <c:pt idx="2501">
                  <c:v>32910</c:v>
                </c:pt>
                <c:pt idx="2502">
                  <c:v>32911</c:v>
                </c:pt>
                <c:pt idx="2503">
                  <c:v>32912</c:v>
                </c:pt>
                <c:pt idx="2504">
                  <c:v>32913</c:v>
                </c:pt>
                <c:pt idx="2505">
                  <c:v>32916</c:v>
                </c:pt>
                <c:pt idx="2506">
                  <c:v>32917</c:v>
                </c:pt>
                <c:pt idx="2507">
                  <c:v>32918</c:v>
                </c:pt>
                <c:pt idx="2508">
                  <c:v>32919</c:v>
                </c:pt>
                <c:pt idx="2509">
                  <c:v>32920</c:v>
                </c:pt>
                <c:pt idx="2510">
                  <c:v>32924</c:v>
                </c:pt>
                <c:pt idx="2511">
                  <c:v>32925</c:v>
                </c:pt>
                <c:pt idx="2512">
                  <c:v>32926</c:v>
                </c:pt>
                <c:pt idx="2513">
                  <c:v>32927</c:v>
                </c:pt>
                <c:pt idx="2514">
                  <c:v>32930</c:v>
                </c:pt>
                <c:pt idx="2515">
                  <c:v>32931</c:v>
                </c:pt>
                <c:pt idx="2516">
                  <c:v>32932</c:v>
                </c:pt>
                <c:pt idx="2517">
                  <c:v>32933</c:v>
                </c:pt>
                <c:pt idx="2518">
                  <c:v>32934</c:v>
                </c:pt>
                <c:pt idx="2519">
                  <c:v>32937</c:v>
                </c:pt>
                <c:pt idx="2520">
                  <c:v>32938</c:v>
                </c:pt>
                <c:pt idx="2521">
                  <c:v>32939</c:v>
                </c:pt>
                <c:pt idx="2522">
                  <c:v>32940</c:v>
                </c:pt>
                <c:pt idx="2523">
                  <c:v>32941</c:v>
                </c:pt>
                <c:pt idx="2524">
                  <c:v>32944</c:v>
                </c:pt>
                <c:pt idx="2525">
                  <c:v>32945</c:v>
                </c:pt>
                <c:pt idx="2526">
                  <c:v>32946</c:v>
                </c:pt>
                <c:pt idx="2527">
                  <c:v>32947</c:v>
                </c:pt>
                <c:pt idx="2528">
                  <c:v>32948</c:v>
                </c:pt>
                <c:pt idx="2529">
                  <c:v>32951</c:v>
                </c:pt>
                <c:pt idx="2530">
                  <c:v>32952</c:v>
                </c:pt>
                <c:pt idx="2531">
                  <c:v>32953</c:v>
                </c:pt>
                <c:pt idx="2532">
                  <c:v>32954</c:v>
                </c:pt>
                <c:pt idx="2533">
                  <c:v>32955</c:v>
                </c:pt>
                <c:pt idx="2534">
                  <c:v>32958</c:v>
                </c:pt>
                <c:pt idx="2535">
                  <c:v>32959</c:v>
                </c:pt>
                <c:pt idx="2536">
                  <c:v>32960</c:v>
                </c:pt>
                <c:pt idx="2537">
                  <c:v>32961</c:v>
                </c:pt>
                <c:pt idx="2538">
                  <c:v>32962</c:v>
                </c:pt>
                <c:pt idx="2539">
                  <c:v>32965</c:v>
                </c:pt>
                <c:pt idx="2540">
                  <c:v>32966</c:v>
                </c:pt>
                <c:pt idx="2541">
                  <c:v>32967</c:v>
                </c:pt>
                <c:pt idx="2542">
                  <c:v>32968</c:v>
                </c:pt>
                <c:pt idx="2543">
                  <c:v>32969</c:v>
                </c:pt>
                <c:pt idx="2544">
                  <c:v>32972</c:v>
                </c:pt>
                <c:pt idx="2545">
                  <c:v>32973</c:v>
                </c:pt>
                <c:pt idx="2546">
                  <c:v>32974</c:v>
                </c:pt>
                <c:pt idx="2547">
                  <c:v>32975</c:v>
                </c:pt>
                <c:pt idx="2548">
                  <c:v>32979</c:v>
                </c:pt>
                <c:pt idx="2549">
                  <c:v>32980</c:v>
                </c:pt>
                <c:pt idx="2550">
                  <c:v>32981</c:v>
                </c:pt>
                <c:pt idx="2551">
                  <c:v>32982</c:v>
                </c:pt>
                <c:pt idx="2552">
                  <c:v>32983</c:v>
                </c:pt>
                <c:pt idx="2553">
                  <c:v>32986</c:v>
                </c:pt>
                <c:pt idx="2554">
                  <c:v>32987</c:v>
                </c:pt>
                <c:pt idx="2555">
                  <c:v>32988</c:v>
                </c:pt>
                <c:pt idx="2556">
                  <c:v>32989</c:v>
                </c:pt>
                <c:pt idx="2557">
                  <c:v>32990</c:v>
                </c:pt>
                <c:pt idx="2558">
                  <c:v>32993</c:v>
                </c:pt>
                <c:pt idx="2559">
                  <c:v>32994</c:v>
                </c:pt>
                <c:pt idx="2560">
                  <c:v>32995</c:v>
                </c:pt>
                <c:pt idx="2561">
                  <c:v>32996</c:v>
                </c:pt>
                <c:pt idx="2562">
                  <c:v>32997</c:v>
                </c:pt>
                <c:pt idx="2563">
                  <c:v>33000</c:v>
                </c:pt>
                <c:pt idx="2564">
                  <c:v>33001</c:v>
                </c:pt>
                <c:pt idx="2565">
                  <c:v>33002</c:v>
                </c:pt>
                <c:pt idx="2566">
                  <c:v>33003</c:v>
                </c:pt>
                <c:pt idx="2567">
                  <c:v>33004</c:v>
                </c:pt>
                <c:pt idx="2568">
                  <c:v>33007</c:v>
                </c:pt>
                <c:pt idx="2569">
                  <c:v>33008</c:v>
                </c:pt>
                <c:pt idx="2570">
                  <c:v>33009</c:v>
                </c:pt>
                <c:pt idx="2571">
                  <c:v>33010</c:v>
                </c:pt>
                <c:pt idx="2572">
                  <c:v>33011</c:v>
                </c:pt>
                <c:pt idx="2573">
                  <c:v>33014</c:v>
                </c:pt>
                <c:pt idx="2574">
                  <c:v>33015</c:v>
                </c:pt>
                <c:pt idx="2575">
                  <c:v>33016</c:v>
                </c:pt>
                <c:pt idx="2576">
                  <c:v>33017</c:v>
                </c:pt>
                <c:pt idx="2577">
                  <c:v>33018</c:v>
                </c:pt>
                <c:pt idx="2578">
                  <c:v>33022</c:v>
                </c:pt>
                <c:pt idx="2579">
                  <c:v>33023</c:v>
                </c:pt>
                <c:pt idx="2580">
                  <c:v>33024</c:v>
                </c:pt>
                <c:pt idx="2581">
                  <c:v>33025</c:v>
                </c:pt>
                <c:pt idx="2582">
                  <c:v>33028</c:v>
                </c:pt>
                <c:pt idx="2583">
                  <c:v>33029</c:v>
                </c:pt>
                <c:pt idx="2584">
                  <c:v>33030</c:v>
                </c:pt>
                <c:pt idx="2585">
                  <c:v>33031</c:v>
                </c:pt>
                <c:pt idx="2586">
                  <c:v>33032</c:v>
                </c:pt>
                <c:pt idx="2587">
                  <c:v>33035</c:v>
                </c:pt>
                <c:pt idx="2588">
                  <c:v>33036</c:v>
                </c:pt>
                <c:pt idx="2589">
                  <c:v>33037</c:v>
                </c:pt>
                <c:pt idx="2590">
                  <c:v>33038</c:v>
                </c:pt>
                <c:pt idx="2591">
                  <c:v>33039</c:v>
                </c:pt>
                <c:pt idx="2592">
                  <c:v>33042</c:v>
                </c:pt>
                <c:pt idx="2593">
                  <c:v>33043</c:v>
                </c:pt>
                <c:pt idx="2594">
                  <c:v>33044</c:v>
                </c:pt>
                <c:pt idx="2595">
                  <c:v>33045</c:v>
                </c:pt>
                <c:pt idx="2596">
                  <c:v>33046</c:v>
                </c:pt>
                <c:pt idx="2597">
                  <c:v>33049</c:v>
                </c:pt>
                <c:pt idx="2598">
                  <c:v>33050</c:v>
                </c:pt>
                <c:pt idx="2599">
                  <c:v>33051</c:v>
                </c:pt>
                <c:pt idx="2600">
                  <c:v>33052</c:v>
                </c:pt>
                <c:pt idx="2601">
                  <c:v>33053</c:v>
                </c:pt>
                <c:pt idx="2602">
                  <c:v>33056</c:v>
                </c:pt>
                <c:pt idx="2603">
                  <c:v>33057</c:v>
                </c:pt>
                <c:pt idx="2604">
                  <c:v>33059</c:v>
                </c:pt>
                <c:pt idx="2605">
                  <c:v>33060</c:v>
                </c:pt>
                <c:pt idx="2606">
                  <c:v>33063</c:v>
                </c:pt>
                <c:pt idx="2607">
                  <c:v>33064</c:v>
                </c:pt>
                <c:pt idx="2608">
                  <c:v>33065</c:v>
                </c:pt>
                <c:pt idx="2609">
                  <c:v>33066</c:v>
                </c:pt>
                <c:pt idx="2610">
                  <c:v>33067</c:v>
                </c:pt>
                <c:pt idx="2611">
                  <c:v>33070</c:v>
                </c:pt>
                <c:pt idx="2612">
                  <c:v>33071</c:v>
                </c:pt>
                <c:pt idx="2613">
                  <c:v>33072</c:v>
                </c:pt>
                <c:pt idx="2614">
                  <c:v>33073</c:v>
                </c:pt>
                <c:pt idx="2615">
                  <c:v>33074</c:v>
                </c:pt>
                <c:pt idx="2616">
                  <c:v>33077</c:v>
                </c:pt>
                <c:pt idx="2617">
                  <c:v>33078</c:v>
                </c:pt>
                <c:pt idx="2618">
                  <c:v>33079</c:v>
                </c:pt>
                <c:pt idx="2619">
                  <c:v>33080</c:v>
                </c:pt>
                <c:pt idx="2620">
                  <c:v>33081</c:v>
                </c:pt>
                <c:pt idx="2621">
                  <c:v>33084</c:v>
                </c:pt>
                <c:pt idx="2622">
                  <c:v>33085</c:v>
                </c:pt>
                <c:pt idx="2623">
                  <c:v>33086</c:v>
                </c:pt>
                <c:pt idx="2624">
                  <c:v>33087</c:v>
                </c:pt>
                <c:pt idx="2625">
                  <c:v>33088</c:v>
                </c:pt>
                <c:pt idx="2626">
                  <c:v>33091</c:v>
                </c:pt>
                <c:pt idx="2627">
                  <c:v>33092</c:v>
                </c:pt>
                <c:pt idx="2628">
                  <c:v>33093</c:v>
                </c:pt>
                <c:pt idx="2629">
                  <c:v>33094</c:v>
                </c:pt>
                <c:pt idx="2630">
                  <c:v>33095</c:v>
                </c:pt>
                <c:pt idx="2631">
                  <c:v>33098</c:v>
                </c:pt>
                <c:pt idx="2632">
                  <c:v>33099</c:v>
                </c:pt>
                <c:pt idx="2633">
                  <c:v>33100</c:v>
                </c:pt>
                <c:pt idx="2634">
                  <c:v>33101</c:v>
                </c:pt>
                <c:pt idx="2635">
                  <c:v>33102</c:v>
                </c:pt>
                <c:pt idx="2636">
                  <c:v>33105</c:v>
                </c:pt>
                <c:pt idx="2637">
                  <c:v>33106</c:v>
                </c:pt>
                <c:pt idx="2638">
                  <c:v>33107</c:v>
                </c:pt>
                <c:pt idx="2639">
                  <c:v>33108</c:v>
                </c:pt>
                <c:pt idx="2640">
                  <c:v>33109</c:v>
                </c:pt>
                <c:pt idx="2641">
                  <c:v>33112</c:v>
                </c:pt>
                <c:pt idx="2642">
                  <c:v>33113</c:v>
                </c:pt>
                <c:pt idx="2643">
                  <c:v>33114</c:v>
                </c:pt>
                <c:pt idx="2644">
                  <c:v>33115</c:v>
                </c:pt>
                <c:pt idx="2645">
                  <c:v>33116</c:v>
                </c:pt>
                <c:pt idx="2646">
                  <c:v>33120</c:v>
                </c:pt>
                <c:pt idx="2647">
                  <c:v>33121</c:v>
                </c:pt>
                <c:pt idx="2648">
                  <c:v>33122</c:v>
                </c:pt>
                <c:pt idx="2649">
                  <c:v>33123</c:v>
                </c:pt>
                <c:pt idx="2650">
                  <c:v>33126</c:v>
                </c:pt>
                <c:pt idx="2651">
                  <c:v>33127</c:v>
                </c:pt>
                <c:pt idx="2652">
                  <c:v>33128</c:v>
                </c:pt>
                <c:pt idx="2653">
                  <c:v>33129</c:v>
                </c:pt>
                <c:pt idx="2654">
                  <c:v>33130</c:v>
                </c:pt>
                <c:pt idx="2655">
                  <c:v>33133</c:v>
                </c:pt>
                <c:pt idx="2656">
                  <c:v>33134</c:v>
                </c:pt>
                <c:pt idx="2657">
                  <c:v>33135</c:v>
                </c:pt>
                <c:pt idx="2658">
                  <c:v>33136</c:v>
                </c:pt>
                <c:pt idx="2659">
                  <c:v>33137</c:v>
                </c:pt>
                <c:pt idx="2660">
                  <c:v>33140</c:v>
                </c:pt>
                <c:pt idx="2661">
                  <c:v>33141</c:v>
                </c:pt>
                <c:pt idx="2662">
                  <c:v>33142</c:v>
                </c:pt>
                <c:pt idx="2663">
                  <c:v>33143</c:v>
                </c:pt>
                <c:pt idx="2664">
                  <c:v>33144</c:v>
                </c:pt>
                <c:pt idx="2665">
                  <c:v>33147</c:v>
                </c:pt>
                <c:pt idx="2666">
                  <c:v>33148</c:v>
                </c:pt>
                <c:pt idx="2667">
                  <c:v>33149</c:v>
                </c:pt>
                <c:pt idx="2668">
                  <c:v>33150</c:v>
                </c:pt>
                <c:pt idx="2669">
                  <c:v>33151</c:v>
                </c:pt>
                <c:pt idx="2670">
                  <c:v>33154</c:v>
                </c:pt>
                <c:pt idx="2671">
                  <c:v>33155</c:v>
                </c:pt>
                <c:pt idx="2672">
                  <c:v>33156</c:v>
                </c:pt>
                <c:pt idx="2673">
                  <c:v>33157</c:v>
                </c:pt>
                <c:pt idx="2674">
                  <c:v>33158</c:v>
                </c:pt>
                <c:pt idx="2675">
                  <c:v>33161</c:v>
                </c:pt>
                <c:pt idx="2676">
                  <c:v>33162</c:v>
                </c:pt>
                <c:pt idx="2677">
                  <c:v>33163</c:v>
                </c:pt>
                <c:pt idx="2678">
                  <c:v>33164</c:v>
                </c:pt>
                <c:pt idx="2679">
                  <c:v>33165</c:v>
                </c:pt>
                <c:pt idx="2680">
                  <c:v>33168</c:v>
                </c:pt>
                <c:pt idx="2681">
                  <c:v>33169</c:v>
                </c:pt>
                <c:pt idx="2682">
                  <c:v>33170</c:v>
                </c:pt>
                <c:pt idx="2683">
                  <c:v>33171</c:v>
                </c:pt>
                <c:pt idx="2684">
                  <c:v>33172</c:v>
                </c:pt>
                <c:pt idx="2685">
                  <c:v>33175</c:v>
                </c:pt>
                <c:pt idx="2686">
                  <c:v>33176</c:v>
                </c:pt>
                <c:pt idx="2687">
                  <c:v>33177</c:v>
                </c:pt>
                <c:pt idx="2688">
                  <c:v>33178</c:v>
                </c:pt>
                <c:pt idx="2689">
                  <c:v>33179</c:v>
                </c:pt>
                <c:pt idx="2690">
                  <c:v>33182</c:v>
                </c:pt>
                <c:pt idx="2691">
                  <c:v>33183</c:v>
                </c:pt>
                <c:pt idx="2692">
                  <c:v>33184</c:v>
                </c:pt>
                <c:pt idx="2693">
                  <c:v>33185</c:v>
                </c:pt>
                <c:pt idx="2694">
                  <c:v>33186</c:v>
                </c:pt>
                <c:pt idx="2695">
                  <c:v>33189</c:v>
                </c:pt>
                <c:pt idx="2696">
                  <c:v>33190</c:v>
                </c:pt>
                <c:pt idx="2697">
                  <c:v>33191</c:v>
                </c:pt>
                <c:pt idx="2698">
                  <c:v>33192</c:v>
                </c:pt>
                <c:pt idx="2699">
                  <c:v>33193</c:v>
                </c:pt>
                <c:pt idx="2700">
                  <c:v>33196</c:v>
                </c:pt>
                <c:pt idx="2701">
                  <c:v>33197</c:v>
                </c:pt>
                <c:pt idx="2702">
                  <c:v>33198</c:v>
                </c:pt>
                <c:pt idx="2703">
                  <c:v>33200</c:v>
                </c:pt>
                <c:pt idx="2704">
                  <c:v>33203</c:v>
                </c:pt>
                <c:pt idx="2705">
                  <c:v>33204</c:v>
                </c:pt>
                <c:pt idx="2706">
                  <c:v>33205</c:v>
                </c:pt>
                <c:pt idx="2707">
                  <c:v>33206</c:v>
                </c:pt>
                <c:pt idx="2708">
                  <c:v>33207</c:v>
                </c:pt>
                <c:pt idx="2709">
                  <c:v>33210</c:v>
                </c:pt>
                <c:pt idx="2710">
                  <c:v>33211</c:v>
                </c:pt>
                <c:pt idx="2711">
                  <c:v>33212</c:v>
                </c:pt>
                <c:pt idx="2712">
                  <c:v>33213</c:v>
                </c:pt>
                <c:pt idx="2713">
                  <c:v>33214</c:v>
                </c:pt>
                <c:pt idx="2714">
                  <c:v>33217</c:v>
                </c:pt>
                <c:pt idx="2715">
                  <c:v>33218</c:v>
                </c:pt>
                <c:pt idx="2716">
                  <c:v>33219</c:v>
                </c:pt>
                <c:pt idx="2717">
                  <c:v>33220</c:v>
                </c:pt>
                <c:pt idx="2718">
                  <c:v>33221</c:v>
                </c:pt>
                <c:pt idx="2719">
                  <c:v>33224</c:v>
                </c:pt>
                <c:pt idx="2720">
                  <c:v>33225</c:v>
                </c:pt>
                <c:pt idx="2721">
                  <c:v>33226</c:v>
                </c:pt>
                <c:pt idx="2722">
                  <c:v>33227</c:v>
                </c:pt>
                <c:pt idx="2723">
                  <c:v>33228</c:v>
                </c:pt>
                <c:pt idx="2724">
                  <c:v>33231</c:v>
                </c:pt>
                <c:pt idx="2725">
                  <c:v>33233</c:v>
                </c:pt>
                <c:pt idx="2726">
                  <c:v>33234</c:v>
                </c:pt>
                <c:pt idx="2727">
                  <c:v>33235</c:v>
                </c:pt>
                <c:pt idx="2728">
                  <c:v>33238</c:v>
                </c:pt>
                <c:pt idx="2729">
                  <c:v>33240</c:v>
                </c:pt>
                <c:pt idx="2730">
                  <c:v>33241</c:v>
                </c:pt>
                <c:pt idx="2731">
                  <c:v>33242</c:v>
                </c:pt>
                <c:pt idx="2732">
                  <c:v>33245</c:v>
                </c:pt>
                <c:pt idx="2733">
                  <c:v>33246</c:v>
                </c:pt>
                <c:pt idx="2734">
                  <c:v>33247</c:v>
                </c:pt>
                <c:pt idx="2735">
                  <c:v>33248</c:v>
                </c:pt>
                <c:pt idx="2736">
                  <c:v>33249</c:v>
                </c:pt>
                <c:pt idx="2737">
                  <c:v>33252</c:v>
                </c:pt>
                <c:pt idx="2738">
                  <c:v>33253</c:v>
                </c:pt>
                <c:pt idx="2739">
                  <c:v>33254</c:v>
                </c:pt>
                <c:pt idx="2740">
                  <c:v>33255</c:v>
                </c:pt>
                <c:pt idx="2741">
                  <c:v>33256</c:v>
                </c:pt>
                <c:pt idx="2742">
                  <c:v>33259</c:v>
                </c:pt>
                <c:pt idx="2743">
                  <c:v>33260</c:v>
                </c:pt>
                <c:pt idx="2744">
                  <c:v>33261</c:v>
                </c:pt>
                <c:pt idx="2745">
                  <c:v>33262</c:v>
                </c:pt>
                <c:pt idx="2746">
                  <c:v>33263</c:v>
                </c:pt>
                <c:pt idx="2747">
                  <c:v>33266</c:v>
                </c:pt>
                <c:pt idx="2748">
                  <c:v>33267</c:v>
                </c:pt>
                <c:pt idx="2749">
                  <c:v>33268</c:v>
                </c:pt>
                <c:pt idx="2750">
                  <c:v>33269</c:v>
                </c:pt>
                <c:pt idx="2751">
                  <c:v>33270</c:v>
                </c:pt>
                <c:pt idx="2752">
                  <c:v>33273</c:v>
                </c:pt>
                <c:pt idx="2753">
                  <c:v>33274</c:v>
                </c:pt>
                <c:pt idx="2754">
                  <c:v>33275</c:v>
                </c:pt>
                <c:pt idx="2755">
                  <c:v>33276</c:v>
                </c:pt>
                <c:pt idx="2756">
                  <c:v>33277</c:v>
                </c:pt>
                <c:pt idx="2757">
                  <c:v>33280</c:v>
                </c:pt>
                <c:pt idx="2758">
                  <c:v>33281</c:v>
                </c:pt>
                <c:pt idx="2759">
                  <c:v>33282</c:v>
                </c:pt>
                <c:pt idx="2760">
                  <c:v>33283</c:v>
                </c:pt>
                <c:pt idx="2761">
                  <c:v>33284</c:v>
                </c:pt>
                <c:pt idx="2762">
                  <c:v>33288</c:v>
                </c:pt>
                <c:pt idx="2763">
                  <c:v>33289</c:v>
                </c:pt>
                <c:pt idx="2764">
                  <c:v>33290</c:v>
                </c:pt>
                <c:pt idx="2765">
                  <c:v>33291</c:v>
                </c:pt>
                <c:pt idx="2766">
                  <c:v>33294</c:v>
                </c:pt>
                <c:pt idx="2767">
                  <c:v>33295</c:v>
                </c:pt>
                <c:pt idx="2768">
                  <c:v>33296</c:v>
                </c:pt>
                <c:pt idx="2769">
                  <c:v>33297</c:v>
                </c:pt>
                <c:pt idx="2770">
                  <c:v>33298</c:v>
                </c:pt>
                <c:pt idx="2771">
                  <c:v>33301</c:v>
                </c:pt>
                <c:pt idx="2772">
                  <c:v>33302</c:v>
                </c:pt>
                <c:pt idx="2773">
                  <c:v>33303</c:v>
                </c:pt>
                <c:pt idx="2774">
                  <c:v>33304</c:v>
                </c:pt>
                <c:pt idx="2775">
                  <c:v>33305</c:v>
                </c:pt>
                <c:pt idx="2776">
                  <c:v>33308</c:v>
                </c:pt>
                <c:pt idx="2777">
                  <c:v>33309</c:v>
                </c:pt>
                <c:pt idx="2778">
                  <c:v>33310</c:v>
                </c:pt>
                <c:pt idx="2779">
                  <c:v>33311</c:v>
                </c:pt>
                <c:pt idx="2780">
                  <c:v>33312</c:v>
                </c:pt>
                <c:pt idx="2781">
                  <c:v>33315</c:v>
                </c:pt>
                <c:pt idx="2782">
                  <c:v>33316</c:v>
                </c:pt>
                <c:pt idx="2783">
                  <c:v>33317</c:v>
                </c:pt>
                <c:pt idx="2784">
                  <c:v>33318</c:v>
                </c:pt>
                <c:pt idx="2785">
                  <c:v>33319</c:v>
                </c:pt>
                <c:pt idx="2786">
                  <c:v>33322</c:v>
                </c:pt>
                <c:pt idx="2787">
                  <c:v>33323</c:v>
                </c:pt>
                <c:pt idx="2788">
                  <c:v>33324</c:v>
                </c:pt>
                <c:pt idx="2789">
                  <c:v>33325</c:v>
                </c:pt>
                <c:pt idx="2790">
                  <c:v>33329</c:v>
                </c:pt>
                <c:pt idx="2791">
                  <c:v>33330</c:v>
                </c:pt>
                <c:pt idx="2792">
                  <c:v>33331</c:v>
                </c:pt>
                <c:pt idx="2793">
                  <c:v>33332</c:v>
                </c:pt>
                <c:pt idx="2794">
                  <c:v>33333</c:v>
                </c:pt>
                <c:pt idx="2795">
                  <c:v>33336</c:v>
                </c:pt>
                <c:pt idx="2796">
                  <c:v>33337</c:v>
                </c:pt>
                <c:pt idx="2797">
                  <c:v>33338</c:v>
                </c:pt>
                <c:pt idx="2798">
                  <c:v>33339</c:v>
                </c:pt>
                <c:pt idx="2799">
                  <c:v>33340</c:v>
                </c:pt>
                <c:pt idx="2800">
                  <c:v>33343</c:v>
                </c:pt>
                <c:pt idx="2801">
                  <c:v>33344</c:v>
                </c:pt>
                <c:pt idx="2802">
                  <c:v>33345</c:v>
                </c:pt>
                <c:pt idx="2803">
                  <c:v>33346</c:v>
                </c:pt>
                <c:pt idx="2804">
                  <c:v>33347</c:v>
                </c:pt>
                <c:pt idx="2805">
                  <c:v>33350</c:v>
                </c:pt>
                <c:pt idx="2806">
                  <c:v>33351</c:v>
                </c:pt>
                <c:pt idx="2807">
                  <c:v>33352</c:v>
                </c:pt>
                <c:pt idx="2808">
                  <c:v>33353</c:v>
                </c:pt>
                <c:pt idx="2809">
                  <c:v>33354</c:v>
                </c:pt>
                <c:pt idx="2810">
                  <c:v>33357</c:v>
                </c:pt>
                <c:pt idx="2811">
                  <c:v>33358</c:v>
                </c:pt>
                <c:pt idx="2812">
                  <c:v>33359</c:v>
                </c:pt>
                <c:pt idx="2813">
                  <c:v>33360</c:v>
                </c:pt>
                <c:pt idx="2814">
                  <c:v>33361</c:v>
                </c:pt>
                <c:pt idx="2815">
                  <c:v>33364</c:v>
                </c:pt>
                <c:pt idx="2816">
                  <c:v>33365</c:v>
                </c:pt>
                <c:pt idx="2817">
                  <c:v>33366</c:v>
                </c:pt>
                <c:pt idx="2818">
                  <c:v>33367</c:v>
                </c:pt>
                <c:pt idx="2819">
                  <c:v>33368</c:v>
                </c:pt>
                <c:pt idx="2820">
                  <c:v>33371</c:v>
                </c:pt>
                <c:pt idx="2821">
                  <c:v>33372</c:v>
                </c:pt>
                <c:pt idx="2822">
                  <c:v>33373</c:v>
                </c:pt>
                <c:pt idx="2823">
                  <c:v>33374</c:v>
                </c:pt>
                <c:pt idx="2824">
                  <c:v>33375</c:v>
                </c:pt>
                <c:pt idx="2825">
                  <c:v>33378</c:v>
                </c:pt>
                <c:pt idx="2826">
                  <c:v>33379</c:v>
                </c:pt>
                <c:pt idx="2827">
                  <c:v>33380</c:v>
                </c:pt>
                <c:pt idx="2828">
                  <c:v>33381</c:v>
                </c:pt>
                <c:pt idx="2829">
                  <c:v>33382</c:v>
                </c:pt>
                <c:pt idx="2830">
                  <c:v>33386</c:v>
                </c:pt>
                <c:pt idx="2831">
                  <c:v>33387</c:v>
                </c:pt>
                <c:pt idx="2832">
                  <c:v>33388</c:v>
                </c:pt>
                <c:pt idx="2833">
                  <c:v>33389</c:v>
                </c:pt>
                <c:pt idx="2834">
                  <c:v>33392</c:v>
                </c:pt>
                <c:pt idx="2835">
                  <c:v>33393</c:v>
                </c:pt>
                <c:pt idx="2836">
                  <c:v>33394</c:v>
                </c:pt>
                <c:pt idx="2837">
                  <c:v>33395</c:v>
                </c:pt>
                <c:pt idx="2838">
                  <c:v>33396</c:v>
                </c:pt>
                <c:pt idx="2839">
                  <c:v>33399</c:v>
                </c:pt>
                <c:pt idx="2840">
                  <c:v>33400</c:v>
                </c:pt>
                <c:pt idx="2841">
                  <c:v>33401</c:v>
                </c:pt>
                <c:pt idx="2842">
                  <c:v>33402</c:v>
                </c:pt>
                <c:pt idx="2843">
                  <c:v>33403</c:v>
                </c:pt>
                <c:pt idx="2844">
                  <c:v>33406</c:v>
                </c:pt>
                <c:pt idx="2845">
                  <c:v>33407</c:v>
                </c:pt>
                <c:pt idx="2846">
                  <c:v>33408</c:v>
                </c:pt>
                <c:pt idx="2847">
                  <c:v>33409</c:v>
                </c:pt>
                <c:pt idx="2848">
                  <c:v>33410</c:v>
                </c:pt>
                <c:pt idx="2849">
                  <c:v>33413</c:v>
                </c:pt>
                <c:pt idx="2850">
                  <c:v>33414</c:v>
                </c:pt>
                <c:pt idx="2851">
                  <c:v>33415</c:v>
                </c:pt>
                <c:pt idx="2852">
                  <c:v>33416</c:v>
                </c:pt>
                <c:pt idx="2853">
                  <c:v>33417</c:v>
                </c:pt>
                <c:pt idx="2854">
                  <c:v>33420</c:v>
                </c:pt>
                <c:pt idx="2855">
                  <c:v>33421</c:v>
                </c:pt>
                <c:pt idx="2856">
                  <c:v>33422</c:v>
                </c:pt>
                <c:pt idx="2857">
                  <c:v>33424</c:v>
                </c:pt>
                <c:pt idx="2858">
                  <c:v>33427</c:v>
                </c:pt>
                <c:pt idx="2859">
                  <c:v>33428</c:v>
                </c:pt>
                <c:pt idx="2860">
                  <c:v>33429</c:v>
                </c:pt>
                <c:pt idx="2861">
                  <c:v>33430</c:v>
                </c:pt>
                <c:pt idx="2862">
                  <c:v>33431</c:v>
                </c:pt>
                <c:pt idx="2863">
                  <c:v>33434</c:v>
                </c:pt>
                <c:pt idx="2864">
                  <c:v>33435</c:v>
                </c:pt>
                <c:pt idx="2865">
                  <c:v>33436</c:v>
                </c:pt>
                <c:pt idx="2866">
                  <c:v>33437</c:v>
                </c:pt>
                <c:pt idx="2867">
                  <c:v>33438</c:v>
                </c:pt>
                <c:pt idx="2868">
                  <c:v>33441</c:v>
                </c:pt>
                <c:pt idx="2869">
                  <c:v>33442</c:v>
                </c:pt>
                <c:pt idx="2870">
                  <c:v>33443</c:v>
                </c:pt>
                <c:pt idx="2871">
                  <c:v>33444</c:v>
                </c:pt>
                <c:pt idx="2872">
                  <c:v>33445</c:v>
                </c:pt>
                <c:pt idx="2873">
                  <c:v>33448</c:v>
                </c:pt>
                <c:pt idx="2874">
                  <c:v>33449</c:v>
                </c:pt>
                <c:pt idx="2875">
                  <c:v>33450</c:v>
                </c:pt>
                <c:pt idx="2876">
                  <c:v>33451</c:v>
                </c:pt>
                <c:pt idx="2877">
                  <c:v>33452</c:v>
                </c:pt>
                <c:pt idx="2878">
                  <c:v>33455</c:v>
                </c:pt>
                <c:pt idx="2879">
                  <c:v>33456</c:v>
                </c:pt>
                <c:pt idx="2880">
                  <c:v>33457</c:v>
                </c:pt>
                <c:pt idx="2881">
                  <c:v>33458</c:v>
                </c:pt>
                <c:pt idx="2882">
                  <c:v>33459</c:v>
                </c:pt>
                <c:pt idx="2883">
                  <c:v>33462</c:v>
                </c:pt>
                <c:pt idx="2884">
                  <c:v>33463</c:v>
                </c:pt>
                <c:pt idx="2885">
                  <c:v>33464</c:v>
                </c:pt>
                <c:pt idx="2886">
                  <c:v>33465</c:v>
                </c:pt>
                <c:pt idx="2887">
                  <c:v>33466</c:v>
                </c:pt>
                <c:pt idx="2888">
                  <c:v>33469</c:v>
                </c:pt>
                <c:pt idx="2889">
                  <c:v>33470</c:v>
                </c:pt>
                <c:pt idx="2890">
                  <c:v>33471</c:v>
                </c:pt>
                <c:pt idx="2891">
                  <c:v>33472</c:v>
                </c:pt>
                <c:pt idx="2892">
                  <c:v>33473</c:v>
                </c:pt>
                <c:pt idx="2893">
                  <c:v>33476</c:v>
                </c:pt>
                <c:pt idx="2894">
                  <c:v>33477</c:v>
                </c:pt>
                <c:pt idx="2895">
                  <c:v>33478</c:v>
                </c:pt>
                <c:pt idx="2896">
                  <c:v>33479</c:v>
                </c:pt>
                <c:pt idx="2897">
                  <c:v>33480</c:v>
                </c:pt>
                <c:pt idx="2898">
                  <c:v>33484</c:v>
                </c:pt>
                <c:pt idx="2899">
                  <c:v>33485</c:v>
                </c:pt>
                <c:pt idx="2900">
                  <c:v>33486</c:v>
                </c:pt>
                <c:pt idx="2901">
                  <c:v>33487</c:v>
                </c:pt>
                <c:pt idx="2902">
                  <c:v>33490</c:v>
                </c:pt>
                <c:pt idx="2903">
                  <c:v>33491</c:v>
                </c:pt>
                <c:pt idx="2904">
                  <c:v>33492</c:v>
                </c:pt>
                <c:pt idx="2905">
                  <c:v>33493</c:v>
                </c:pt>
                <c:pt idx="2906">
                  <c:v>33494</c:v>
                </c:pt>
                <c:pt idx="2907">
                  <c:v>33497</c:v>
                </c:pt>
                <c:pt idx="2908">
                  <c:v>33498</c:v>
                </c:pt>
                <c:pt idx="2909">
                  <c:v>33499</c:v>
                </c:pt>
                <c:pt idx="2910">
                  <c:v>33500</c:v>
                </c:pt>
                <c:pt idx="2911">
                  <c:v>33501</c:v>
                </c:pt>
                <c:pt idx="2912">
                  <c:v>33504</c:v>
                </c:pt>
                <c:pt idx="2913">
                  <c:v>33505</c:v>
                </c:pt>
                <c:pt idx="2914">
                  <c:v>33506</c:v>
                </c:pt>
                <c:pt idx="2915">
                  <c:v>33507</c:v>
                </c:pt>
                <c:pt idx="2916">
                  <c:v>33508</c:v>
                </c:pt>
                <c:pt idx="2917">
                  <c:v>33511</c:v>
                </c:pt>
                <c:pt idx="2918">
                  <c:v>33512</c:v>
                </c:pt>
                <c:pt idx="2919">
                  <c:v>33513</c:v>
                </c:pt>
                <c:pt idx="2920">
                  <c:v>33514</c:v>
                </c:pt>
                <c:pt idx="2921">
                  <c:v>33515</c:v>
                </c:pt>
                <c:pt idx="2922">
                  <c:v>33518</c:v>
                </c:pt>
                <c:pt idx="2923">
                  <c:v>33519</c:v>
                </c:pt>
                <c:pt idx="2924">
                  <c:v>33520</c:v>
                </c:pt>
                <c:pt idx="2925">
                  <c:v>33521</c:v>
                </c:pt>
                <c:pt idx="2926">
                  <c:v>33522</c:v>
                </c:pt>
                <c:pt idx="2927">
                  <c:v>33525</c:v>
                </c:pt>
                <c:pt idx="2928">
                  <c:v>33526</c:v>
                </c:pt>
                <c:pt idx="2929">
                  <c:v>33527</c:v>
                </c:pt>
                <c:pt idx="2930">
                  <c:v>33528</c:v>
                </c:pt>
                <c:pt idx="2931">
                  <c:v>33529</c:v>
                </c:pt>
                <c:pt idx="2932">
                  <c:v>33532</c:v>
                </c:pt>
                <c:pt idx="2933">
                  <c:v>33533</c:v>
                </c:pt>
                <c:pt idx="2934">
                  <c:v>33534</c:v>
                </c:pt>
                <c:pt idx="2935">
                  <c:v>33535</c:v>
                </c:pt>
                <c:pt idx="2936">
                  <c:v>33536</c:v>
                </c:pt>
                <c:pt idx="2937">
                  <c:v>33539</c:v>
                </c:pt>
                <c:pt idx="2938">
                  <c:v>33540</c:v>
                </c:pt>
                <c:pt idx="2939">
                  <c:v>33541</c:v>
                </c:pt>
                <c:pt idx="2940">
                  <c:v>33542</c:v>
                </c:pt>
                <c:pt idx="2941">
                  <c:v>33543</c:v>
                </c:pt>
                <c:pt idx="2942">
                  <c:v>33546</c:v>
                </c:pt>
                <c:pt idx="2943">
                  <c:v>33547</c:v>
                </c:pt>
                <c:pt idx="2944">
                  <c:v>33548</c:v>
                </c:pt>
                <c:pt idx="2945">
                  <c:v>33549</c:v>
                </c:pt>
                <c:pt idx="2946">
                  <c:v>33550</c:v>
                </c:pt>
                <c:pt idx="2947">
                  <c:v>33553</c:v>
                </c:pt>
                <c:pt idx="2948">
                  <c:v>33554</c:v>
                </c:pt>
                <c:pt idx="2949">
                  <c:v>33555</c:v>
                </c:pt>
                <c:pt idx="2950">
                  <c:v>33556</c:v>
                </c:pt>
                <c:pt idx="2951">
                  <c:v>33557</c:v>
                </c:pt>
                <c:pt idx="2952">
                  <c:v>33560</c:v>
                </c:pt>
                <c:pt idx="2953">
                  <c:v>33561</c:v>
                </c:pt>
                <c:pt idx="2954">
                  <c:v>33562</c:v>
                </c:pt>
                <c:pt idx="2955">
                  <c:v>33563</c:v>
                </c:pt>
                <c:pt idx="2956">
                  <c:v>33564</c:v>
                </c:pt>
                <c:pt idx="2957">
                  <c:v>33567</c:v>
                </c:pt>
                <c:pt idx="2958">
                  <c:v>33568</c:v>
                </c:pt>
                <c:pt idx="2959">
                  <c:v>33569</c:v>
                </c:pt>
                <c:pt idx="2960">
                  <c:v>33571</c:v>
                </c:pt>
                <c:pt idx="2961">
                  <c:v>33574</c:v>
                </c:pt>
                <c:pt idx="2962">
                  <c:v>33575</c:v>
                </c:pt>
                <c:pt idx="2963">
                  <c:v>33576</c:v>
                </c:pt>
                <c:pt idx="2964">
                  <c:v>33577</c:v>
                </c:pt>
                <c:pt idx="2965">
                  <c:v>33578</c:v>
                </c:pt>
                <c:pt idx="2966">
                  <c:v>33581</c:v>
                </c:pt>
                <c:pt idx="2967">
                  <c:v>33582</c:v>
                </c:pt>
                <c:pt idx="2968">
                  <c:v>33583</c:v>
                </c:pt>
                <c:pt idx="2969">
                  <c:v>33584</c:v>
                </c:pt>
                <c:pt idx="2970">
                  <c:v>33585</c:v>
                </c:pt>
                <c:pt idx="2971">
                  <c:v>33588</c:v>
                </c:pt>
                <c:pt idx="2972">
                  <c:v>33589</c:v>
                </c:pt>
                <c:pt idx="2973">
                  <c:v>33590</c:v>
                </c:pt>
                <c:pt idx="2974">
                  <c:v>33591</c:v>
                </c:pt>
                <c:pt idx="2975">
                  <c:v>33592</c:v>
                </c:pt>
                <c:pt idx="2976">
                  <c:v>33595</c:v>
                </c:pt>
                <c:pt idx="2977">
                  <c:v>33596</c:v>
                </c:pt>
                <c:pt idx="2978">
                  <c:v>33598</c:v>
                </c:pt>
                <c:pt idx="2979">
                  <c:v>33599</c:v>
                </c:pt>
                <c:pt idx="2980">
                  <c:v>33602</c:v>
                </c:pt>
                <c:pt idx="2981">
                  <c:v>33603</c:v>
                </c:pt>
                <c:pt idx="2982">
                  <c:v>33605</c:v>
                </c:pt>
                <c:pt idx="2983">
                  <c:v>33606</c:v>
                </c:pt>
                <c:pt idx="2984">
                  <c:v>33609</c:v>
                </c:pt>
                <c:pt idx="2985">
                  <c:v>33610</c:v>
                </c:pt>
                <c:pt idx="2986">
                  <c:v>33611</c:v>
                </c:pt>
                <c:pt idx="2987">
                  <c:v>33612</c:v>
                </c:pt>
                <c:pt idx="2988">
                  <c:v>33613</c:v>
                </c:pt>
                <c:pt idx="2989">
                  <c:v>33616</c:v>
                </c:pt>
                <c:pt idx="2990">
                  <c:v>33617</c:v>
                </c:pt>
                <c:pt idx="2991">
                  <c:v>33618</c:v>
                </c:pt>
                <c:pt idx="2992">
                  <c:v>33619</c:v>
                </c:pt>
                <c:pt idx="2993">
                  <c:v>33620</c:v>
                </c:pt>
                <c:pt idx="2994">
                  <c:v>33623</c:v>
                </c:pt>
                <c:pt idx="2995">
                  <c:v>33624</c:v>
                </c:pt>
                <c:pt idx="2996">
                  <c:v>33625</c:v>
                </c:pt>
                <c:pt idx="2997">
                  <c:v>33626</c:v>
                </c:pt>
                <c:pt idx="2998">
                  <c:v>33627</c:v>
                </c:pt>
                <c:pt idx="2999">
                  <c:v>33630</c:v>
                </c:pt>
                <c:pt idx="3000">
                  <c:v>33631</c:v>
                </c:pt>
                <c:pt idx="3001">
                  <c:v>33632</c:v>
                </c:pt>
                <c:pt idx="3002">
                  <c:v>33633</c:v>
                </c:pt>
                <c:pt idx="3003">
                  <c:v>33634</c:v>
                </c:pt>
                <c:pt idx="3004">
                  <c:v>33637</c:v>
                </c:pt>
                <c:pt idx="3005">
                  <c:v>33638</c:v>
                </c:pt>
                <c:pt idx="3006">
                  <c:v>33639</c:v>
                </c:pt>
                <c:pt idx="3007">
                  <c:v>33640</c:v>
                </c:pt>
                <c:pt idx="3008">
                  <c:v>33641</c:v>
                </c:pt>
                <c:pt idx="3009">
                  <c:v>33644</c:v>
                </c:pt>
                <c:pt idx="3010">
                  <c:v>33645</c:v>
                </c:pt>
                <c:pt idx="3011">
                  <c:v>33646</c:v>
                </c:pt>
                <c:pt idx="3012">
                  <c:v>33647</c:v>
                </c:pt>
                <c:pt idx="3013">
                  <c:v>33648</c:v>
                </c:pt>
                <c:pt idx="3014">
                  <c:v>33652</c:v>
                </c:pt>
                <c:pt idx="3015">
                  <c:v>33653</c:v>
                </c:pt>
                <c:pt idx="3016">
                  <c:v>33654</c:v>
                </c:pt>
                <c:pt idx="3017">
                  <c:v>33655</c:v>
                </c:pt>
                <c:pt idx="3018">
                  <c:v>33658</c:v>
                </c:pt>
                <c:pt idx="3019">
                  <c:v>33659</c:v>
                </c:pt>
                <c:pt idx="3020">
                  <c:v>33660</c:v>
                </c:pt>
                <c:pt idx="3021">
                  <c:v>33661</c:v>
                </c:pt>
                <c:pt idx="3022">
                  <c:v>33662</c:v>
                </c:pt>
                <c:pt idx="3023">
                  <c:v>33665</c:v>
                </c:pt>
                <c:pt idx="3024">
                  <c:v>33666</c:v>
                </c:pt>
                <c:pt idx="3025">
                  <c:v>33667</c:v>
                </c:pt>
                <c:pt idx="3026">
                  <c:v>33668</c:v>
                </c:pt>
                <c:pt idx="3027">
                  <c:v>33669</c:v>
                </c:pt>
                <c:pt idx="3028">
                  <c:v>33672</c:v>
                </c:pt>
                <c:pt idx="3029">
                  <c:v>33673</c:v>
                </c:pt>
                <c:pt idx="3030">
                  <c:v>33674</c:v>
                </c:pt>
                <c:pt idx="3031">
                  <c:v>33675</c:v>
                </c:pt>
                <c:pt idx="3032">
                  <c:v>33676</c:v>
                </c:pt>
                <c:pt idx="3033">
                  <c:v>33679</c:v>
                </c:pt>
                <c:pt idx="3034">
                  <c:v>33680</c:v>
                </c:pt>
                <c:pt idx="3035">
                  <c:v>33681</c:v>
                </c:pt>
                <c:pt idx="3036">
                  <c:v>33682</c:v>
                </c:pt>
                <c:pt idx="3037">
                  <c:v>33683</c:v>
                </c:pt>
                <c:pt idx="3038">
                  <c:v>33686</c:v>
                </c:pt>
                <c:pt idx="3039">
                  <c:v>33687</c:v>
                </c:pt>
                <c:pt idx="3040">
                  <c:v>33688</c:v>
                </c:pt>
                <c:pt idx="3041">
                  <c:v>33689</c:v>
                </c:pt>
                <c:pt idx="3042">
                  <c:v>33690</c:v>
                </c:pt>
                <c:pt idx="3043">
                  <c:v>33693</c:v>
                </c:pt>
                <c:pt idx="3044">
                  <c:v>33694</c:v>
                </c:pt>
                <c:pt idx="3045">
                  <c:v>33695</c:v>
                </c:pt>
                <c:pt idx="3046">
                  <c:v>33696</c:v>
                </c:pt>
                <c:pt idx="3047">
                  <c:v>33697</c:v>
                </c:pt>
                <c:pt idx="3048">
                  <c:v>33700</c:v>
                </c:pt>
                <c:pt idx="3049">
                  <c:v>33701</c:v>
                </c:pt>
                <c:pt idx="3050">
                  <c:v>33702</c:v>
                </c:pt>
                <c:pt idx="3051">
                  <c:v>33703</c:v>
                </c:pt>
                <c:pt idx="3052">
                  <c:v>33704</c:v>
                </c:pt>
                <c:pt idx="3053">
                  <c:v>33707</c:v>
                </c:pt>
                <c:pt idx="3054">
                  <c:v>33708</c:v>
                </c:pt>
                <c:pt idx="3055">
                  <c:v>33709</c:v>
                </c:pt>
                <c:pt idx="3056">
                  <c:v>33710</c:v>
                </c:pt>
                <c:pt idx="3057">
                  <c:v>33714</c:v>
                </c:pt>
                <c:pt idx="3058">
                  <c:v>33715</c:v>
                </c:pt>
                <c:pt idx="3059">
                  <c:v>33716</c:v>
                </c:pt>
                <c:pt idx="3060">
                  <c:v>33717</c:v>
                </c:pt>
                <c:pt idx="3061">
                  <c:v>33718</c:v>
                </c:pt>
                <c:pt idx="3062">
                  <c:v>33721</c:v>
                </c:pt>
                <c:pt idx="3063">
                  <c:v>33722</c:v>
                </c:pt>
                <c:pt idx="3064">
                  <c:v>33723</c:v>
                </c:pt>
                <c:pt idx="3065">
                  <c:v>33724</c:v>
                </c:pt>
                <c:pt idx="3066">
                  <c:v>33725</c:v>
                </c:pt>
                <c:pt idx="3067">
                  <c:v>33728</c:v>
                </c:pt>
                <c:pt idx="3068">
                  <c:v>33729</c:v>
                </c:pt>
                <c:pt idx="3069">
                  <c:v>33730</c:v>
                </c:pt>
                <c:pt idx="3070">
                  <c:v>33731</c:v>
                </c:pt>
                <c:pt idx="3071">
                  <c:v>33732</c:v>
                </c:pt>
                <c:pt idx="3072">
                  <c:v>33735</c:v>
                </c:pt>
                <c:pt idx="3073">
                  <c:v>33736</c:v>
                </c:pt>
                <c:pt idx="3074">
                  <c:v>33737</c:v>
                </c:pt>
                <c:pt idx="3075">
                  <c:v>33738</c:v>
                </c:pt>
                <c:pt idx="3076">
                  <c:v>33739</c:v>
                </c:pt>
                <c:pt idx="3077">
                  <c:v>33742</c:v>
                </c:pt>
                <c:pt idx="3078">
                  <c:v>33743</c:v>
                </c:pt>
                <c:pt idx="3079">
                  <c:v>33744</c:v>
                </c:pt>
                <c:pt idx="3080">
                  <c:v>33745</c:v>
                </c:pt>
                <c:pt idx="3081">
                  <c:v>33746</c:v>
                </c:pt>
                <c:pt idx="3082">
                  <c:v>33750</c:v>
                </c:pt>
                <c:pt idx="3083">
                  <c:v>33751</c:v>
                </c:pt>
                <c:pt idx="3084">
                  <c:v>33752</c:v>
                </c:pt>
                <c:pt idx="3085">
                  <c:v>33753</c:v>
                </c:pt>
                <c:pt idx="3086">
                  <c:v>33756</c:v>
                </c:pt>
                <c:pt idx="3087">
                  <c:v>33757</c:v>
                </c:pt>
                <c:pt idx="3088">
                  <c:v>33758</c:v>
                </c:pt>
                <c:pt idx="3089">
                  <c:v>33759</c:v>
                </c:pt>
                <c:pt idx="3090">
                  <c:v>33760</c:v>
                </c:pt>
                <c:pt idx="3091">
                  <c:v>33763</c:v>
                </c:pt>
                <c:pt idx="3092">
                  <c:v>33764</c:v>
                </c:pt>
                <c:pt idx="3093">
                  <c:v>33765</c:v>
                </c:pt>
                <c:pt idx="3094">
                  <c:v>33766</c:v>
                </c:pt>
                <c:pt idx="3095">
                  <c:v>33767</c:v>
                </c:pt>
                <c:pt idx="3096">
                  <c:v>33770</c:v>
                </c:pt>
                <c:pt idx="3097">
                  <c:v>33771</c:v>
                </c:pt>
                <c:pt idx="3098">
                  <c:v>33772</c:v>
                </c:pt>
                <c:pt idx="3099">
                  <c:v>33773</c:v>
                </c:pt>
                <c:pt idx="3100">
                  <c:v>33774</c:v>
                </c:pt>
                <c:pt idx="3101">
                  <c:v>33777</c:v>
                </c:pt>
                <c:pt idx="3102">
                  <c:v>33778</c:v>
                </c:pt>
                <c:pt idx="3103">
                  <c:v>33779</c:v>
                </c:pt>
                <c:pt idx="3104">
                  <c:v>33780</c:v>
                </c:pt>
                <c:pt idx="3105">
                  <c:v>33781</c:v>
                </c:pt>
                <c:pt idx="3106">
                  <c:v>33784</c:v>
                </c:pt>
                <c:pt idx="3107">
                  <c:v>33785</c:v>
                </c:pt>
                <c:pt idx="3108">
                  <c:v>33786</c:v>
                </c:pt>
                <c:pt idx="3109">
                  <c:v>33787</c:v>
                </c:pt>
                <c:pt idx="3110">
                  <c:v>33791</c:v>
                </c:pt>
                <c:pt idx="3111">
                  <c:v>33792</c:v>
                </c:pt>
                <c:pt idx="3112">
                  <c:v>33793</c:v>
                </c:pt>
                <c:pt idx="3113">
                  <c:v>33794</c:v>
                </c:pt>
                <c:pt idx="3114">
                  <c:v>33795</c:v>
                </c:pt>
                <c:pt idx="3115">
                  <c:v>33798</c:v>
                </c:pt>
                <c:pt idx="3116">
                  <c:v>33799</c:v>
                </c:pt>
                <c:pt idx="3117">
                  <c:v>33800</c:v>
                </c:pt>
                <c:pt idx="3118">
                  <c:v>33801</c:v>
                </c:pt>
                <c:pt idx="3119">
                  <c:v>33802</c:v>
                </c:pt>
                <c:pt idx="3120">
                  <c:v>33805</c:v>
                </c:pt>
                <c:pt idx="3121">
                  <c:v>33806</c:v>
                </c:pt>
                <c:pt idx="3122">
                  <c:v>33807</c:v>
                </c:pt>
                <c:pt idx="3123">
                  <c:v>33808</c:v>
                </c:pt>
                <c:pt idx="3124">
                  <c:v>33809</c:v>
                </c:pt>
                <c:pt idx="3125">
                  <c:v>33812</c:v>
                </c:pt>
                <c:pt idx="3126">
                  <c:v>33813</c:v>
                </c:pt>
                <c:pt idx="3127">
                  <c:v>33814</c:v>
                </c:pt>
                <c:pt idx="3128">
                  <c:v>33815</c:v>
                </c:pt>
                <c:pt idx="3129">
                  <c:v>33816</c:v>
                </c:pt>
                <c:pt idx="3130">
                  <c:v>33819</c:v>
                </c:pt>
                <c:pt idx="3131">
                  <c:v>33820</c:v>
                </c:pt>
                <c:pt idx="3132">
                  <c:v>33821</c:v>
                </c:pt>
                <c:pt idx="3133">
                  <c:v>33822</c:v>
                </c:pt>
                <c:pt idx="3134">
                  <c:v>33823</c:v>
                </c:pt>
                <c:pt idx="3135">
                  <c:v>33826</c:v>
                </c:pt>
                <c:pt idx="3136">
                  <c:v>33827</c:v>
                </c:pt>
                <c:pt idx="3137">
                  <c:v>33828</c:v>
                </c:pt>
                <c:pt idx="3138">
                  <c:v>33829</c:v>
                </c:pt>
                <c:pt idx="3139">
                  <c:v>33830</c:v>
                </c:pt>
                <c:pt idx="3140">
                  <c:v>33833</c:v>
                </c:pt>
                <c:pt idx="3141">
                  <c:v>33834</c:v>
                </c:pt>
                <c:pt idx="3142">
                  <c:v>33835</c:v>
                </c:pt>
                <c:pt idx="3143">
                  <c:v>33836</c:v>
                </c:pt>
                <c:pt idx="3144">
                  <c:v>33837</c:v>
                </c:pt>
                <c:pt idx="3145">
                  <c:v>33840</c:v>
                </c:pt>
                <c:pt idx="3146">
                  <c:v>33841</c:v>
                </c:pt>
                <c:pt idx="3147">
                  <c:v>33842</c:v>
                </c:pt>
                <c:pt idx="3148">
                  <c:v>33843</c:v>
                </c:pt>
                <c:pt idx="3149">
                  <c:v>33844</c:v>
                </c:pt>
                <c:pt idx="3150">
                  <c:v>33847</c:v>
                </c:pt>
                <c:pt idx="3151">
                  <c:v>33848</c:v>
                </c:pt>
                <c:pt idx="3152">
                  <c:v>33849</c:v>
                </c:pt>
                <c:pt idx="3153">
                  <c:v>33850</c:v>
                </c:pt>
                <c:pt idx="3154">
                  <c:v>33851</c:v>
                </c:pt>
                <c:pt idx="3155">
                  <c:v>33855</c:v>
                </c:pt>
                <c:pt idx="3156">
                  <c:v>33856</c:v>
                </c:pt>
                <c:pt idx="3157">
                  <c:v>33857</c:v>
                </c:pt>
                <c:pt idx="3158">
                  <c:v>33858</c:v>
                </c:pt>
                <c:pt idx="3159">
                  <c:v>33861</c:v>
                </c:pt>
                <c:pt idx="3160">
                  <c:v>33862</c:v>
                </c:pt>
                <c:pt idx="3161">
                  <c:v>33863</c:v>
                </c:pt>
                <c:pt idx="3162">
                  <c:v>33864</c:v>
                </c:pt>
                <c:pt idx="3163">
                  <c:v>33865</c:v>
                </c:pt>
                <c:pt idx="3164">
                  <c:v>33868</c:v>
                </c:pt>
                <c:pt idx="3165">
                  <c:v>33869</c:v>
                </c:pt>
                <c:pt idx="3166">
                  <c:v>33870</c:v>
                </c:pt>
                <c:pt idx="3167">
                  <c:v>33871</c:v>
                </c:pt>
                <c:pt idx="3168">
                  <c:v>33872</c:v>
                </c:pt>
                <c:pt idx="3169">
                  <c:v>33875</c:v>
                </c:pt>
                <c:pt idx="3170">
                  <c:v>33876</c:v>
                </c:pt>
                <c:pt idx="3171">
                  <c:v>33877</c:v>
                </c:pt>
                <c:pt idx="3172">
                  <c:v>33878</c:v>
                </c:pt>
                <c:pt idx="3173">
                  <c:v>33879</c:v>
                </c:pt>
                <c:pt idx="3174">
                  <c:v>33882</c:v>
                </c:pt>
                <c:pt idx="3175">
                  <c:v>33883</c:v>
                </c:pt>
                <c:pt idx="3176">
                  <c:v>33884</c:v>
                </c:pt>
                <c:pt idx="3177">
                  <c:v>33885</c:v>
                </c:pt>
                <c:pt idx="3178">
                  <c:v>33886</c:v>
                </c:pt>
                <c:pt idx="3179">
                  <c:v>33889</c:v>
                </c:pt>
                <c:pt idx="3180">
                  <c:v>33890</c:v>
                </c:pt>
                <c:pt idx="3181">
                  <c:v>33891</c:v>
                </c:pt>
                <c:pt idx="3182">
                  <c:v>33892</c:v>
                </c:pt>
                <c:pt idx="3183">
                  <c:v>33893</c:v>
                </c:pt>
                <c:pt idx="3184">
                  <c:v>33896</c:v>
                </c:pt>
                <c:pt idx="3185">
                  <c:v>33897</c:v>
                </c:pt>
                <c:pt idx="3186">
                  <c:v>33898</c:v>
                </c:pt>
                <c:pt idx="3187">
                  <c:v>33899</c:v>
                </c:pt>
                <c:pt idx="3188">
                  <c:v>33900</c:v>
                </c:pt>
                <c:pt idx="3189">
                  <c:v>33903</c:v>
                </c:pt>
                <c:pt idx="3190">
                  <c:v>33904</c:v>
                </c:pt>
                <c:pt idx="3191">
                  <c:v>33905</c:v>
                </c:pt>
                <c:pt idx="3192">
                  <c:v>33906</c:v>
                </c:pt>
                <c:pt idx="3193">
                  <c:v>33907</c:v>
                </c:pt>
                <c:pt idx="3194">
                  <c:v>33910</c:v>
                </c:pt>
                <c:pt idx="3195">
                  <c:v>33911</c:v>
                </c:pt>
                <c:pt idx="3196">
                  <c:v>33912</c:v>
                </c:pt>
                <c:pt idx="3197">
                  <c:v>33913</c:v>
                </c:pt>
                <c:pt idx="3198">
                  <c:v>33914</c:v>
                </c:pt>
                <c:pt idx="3199">
                  <c:v>33917</c:v>
                </c:pt>
                <c:pt idx="3200">
                  <c:v>33918</c:v>
                </c:pt>
                <c:pt idx="3201">
                  <c:v>33919</c:v>
                </c:pt>
                <c:pt idx="3202">
                  <c:v>33920</c:v>
                </c:pt>
                <c:pt idx="3203">
                  <c:v>33921</c:v>
                </c:pt>
                <c:pt idx="3204">
                  <c:v>33924</c:v>
                </c:pt>
                <c:pt idx="3205">
                  <c:v>33925</c:v>
                </c:pt>
                <c:pt idx="3206">
                  <c:v>33926</c:v>
                </c:pt>
                <c:pt idx="3207">
                  <c:v>33927</c:v>
                </c:pt>
                <c:pt idx="3208">
                  <c:v>33928</c:v>
                </c:pt>
                <c:pt idx="3209">
                  <c:v>33931</c:v>
                </c:pt>
                <c:pt idx="3210">
                  <c:v>33932</c:v>
                </c:pt>
                <c:pt idx="3211">
                  <c:v>33933</c:v>
                </c:pt>
                <c:pt idx="3212">
                  <c:v>33935</c:v>
                </c:pt>
                <c:pt idx="3213">
                  <c:v>33938</c:v>
                </c:pt>
                <c:pt idx="3214">
                  <c:v>33939</c:v>
                </c:pt>
                <c:pt idx="3215">
                  <c:v>33940</c:v>
                </c:pt>
                <c:pt idx="3216">
                  <c:v>33941</c:v>
                </c:pt>
                <c:pt idx="3217">
                  <c:v>33942</c:v>
                </c:pt>
                <c:pt idx="3218">
                  <c:v>33945</c:v>
                </c:pt>
                <c:pt idx="3219">
                  <c:v>33946</c:v>
                </c:pt>
                <c:pt idx="3220">
                  <c:v>33947</c:v>
                </c:pt>
                <c:pt idx="3221">
                  <c:v>33948</c:v>
                </c:pt>
                <c:pt idx="3222">
                  <c:v>33949</c:v>
                </c:pt>
                <c:pt idx="3223">
                  <c:v>33952</c:v>
                </c:pt>
                <c:pt idx="3224">
                  <c:v>33953</c:v>
                </c:pt>
                <c:pt idx="3225">
                  <c:v>33954</c:v>
                </c:pt>
                <c:pt idx="3226">
                  <c:v>33955</c:v>
                </c:pt>
                <c:pt idx="3227">
                  <c:v>33956</c:v>
                </c:pt>
                <c:pt idx="3228">
                  <c:v>33959</c:v>
                </c:pt>
                <c:pt idx="3229">
                  <c:v>33960</c:v>
                </c:pt>
                <c:pt idx="3230">
                  <c:v>33961</c:v>
                </c:pt>
                <c:pt idx="3231">
                  <c:v>33962</c:v>
                </c:pt>
                <c:pt idx="3232">
                  <c:v>33966</c:v>
                </c:pt>
                <c:pt idx="3233">
                  <c:v>33967</c:v>
                </c:pt>
                <c:pt idx="3234">
                  <c:v>33968</c:v>
                </c:pt>
                <c:pt idx="3235">
                  <c:v>33969</c:v>
                </c:pt>
                <c:pt idx="3236">
                  <c:v>33973</c:v>
                </c:pt>
                <c:pt idx="3237">
                  <c:v>33974</c:v>
                </c:pt>
                <c:pt idx="3238">
                  <c:v>33975</c:v>
                </c:pt>
                <c:pt idx="3239">
                  <c:v>33976</c:v>
                </c:pt>
                <c:pt idx="3240">
                  <c:v>33977</c:v>
                </c:pt>
                <c:pt idx="3241">
                  <c:v>33980</c:v>
                </c:pt>
                <c:pt idx="3242">
                  <c:v>33981</c:v>
                </c:pt>
                <c:pt idx="3243">
                  <c:v>33982</c:v>
                </c:pt>
                <c:pt idx="3244">
                  <c:v>33983</c:v>
                </c:pt>
                <c:pt idx="3245">
                  <c:v>33984</c:v>
                </c:pt>
                <c:pt idx="3246">
                  <c:v>33987</c:v>
                </c:pt>
                <c:pt idx="3247">
                  <c:v>33988</c:v>
                </c:pt>
                <c:pt idx="3248">
                  <c:v>33989</c:v>
                </c:pt>
                <c:pt idx="3249">
                  <c:v>33990</c:v>
                </c:pt>
                <c:pt idx="3250">
                  <c:v>33991</c:v>
                </c:pt>
                <c:pt idx="3251">
                  <c:v>33994</c:v>
                </c:pt>
                <c:pt idx="3252">
                  <c:v>33995</c:v>
                </c:pt>
                <c:pt idx="3253">
                  <c:v>33996</c:v>
                </c:pt>
                <c:pt idx="3254">
                  <c:v>33997</c:v>
                </c:pt>
                <c:pt idx="3255">
                  <c:v>33998</c:v>
                </c:pt>
                <c:pt idx="3256">
                  <c:v>34001</c:v>
                </c:pt>
                <c:pt idx="3257">
                  <c:v>34002</c:v>
                </c:pt>
                <c:pt idx="3258">
                  <c:v>34003</c:v>
                </c:pt>
                <c:pt idx="3259">
                  <c:v>34004</c:v>
                </c:pt>
                <c:pt idx="3260">
                  <c:v>34005</c:v>
                </c:pt>
                <c:pt idx="3261">
                  <c:v>34008</c:v>
                </c:pt>
                <c:pt idx="3262">
                  <c:v>34009</c:v>
                </c:pt>
                <c:pt idx="3263">
                  <c:v>34010</c:v>
                </c:pt>
                <c:pt idx="3264">
                  <c:v>34011</c:v>
                </c:pt>
                <c:pt idx="3265">
                  <c:v>34012</c:v>
                </c:pt>
                <c:pt idx="3266">
                  <c:v>34016</c:v>
                </c:pt>
                <c:pt idx="3267">
                  <c:v>34017</c:v>
                </c:pt>
                <c:pt idx="3268">
                  <c:v>34018</c:v>
                </c:pt>
                <c:pt idx="3269">
                  <c:v>34019</c:v>
                </c:pt>
                <c:pt idx="3270">
                  <c:v>34022</c:v>
                </c:pt>
                <c:pt idx="3271">
                  <c:v>34023</c:v>
                </c:pt>
                <c:pt idx="3272">
                  <c:v>34024</c:v>
                </c:pt>
                <c:pt idx="3273">
                  <c:v>34025</c:v>
                </c:pt>
                <c:pt idx="3274">
                  <c:v>34026</c:v>
                </c:pt>
                <c:pt idx="3275">
                  <c:v>34029</c:v>
                </c:pt>
                <c:pt idx="3276">
                  <c:v>34030</c:v>
                </c:pt>
                <c:pt idx="3277">
                  <c:v>34031</c:v>
                </c:pt>
                <c:pt idx="3278">
                  <c:v>34032</c:v>
                </c:pt>
                <c:pt idx="3279">
                  <c:v>34033</c:v>
                </c:pt>
                <c:pt idx="3280">
                  <c:v>34036</c:v>
                </c:pt>
                <c:pt idx="3281">
                  <c:v>34037</c:v>
                </c:pt>
                <c:pt idx="3282">
                  <c:v>34038</c:v>
                </c:pt>
                <c:pt idx="3283">
                  <c:v>34039</c:v>
                </c:pt>
                <c:pt idx="3284">
                  <c:v>34040</c:v>
                </c:pt>
                <c:pt idx="3285">
                  <c:v>34043</c:v>
                </c:pt>
                <c:pt idx="3286">
                  <c:v>34044</c:v>
                </c:pt>
                <c:pt idx="3287">
                  <c:v>34045</c:v>
                </c:pt>
                <c:pt idx="3288">
                  <c:v>34046</c:v>
                </c:pt>
                <c:pt idx="3289">
                  <c:v>34047</c:v>
                </c:pt>
                <c:pt idx="3290">
                  <c:v>34050</c:v>
                </c:pt>
                <c:pt idx="3291">
                  <c:v>34051</c:v>
                </c:pt>
                <c:pt idx="3292">
                  <c:v>34052</c:v>
                </c:pt>
                <c:pt idx="3293">
                  <c:v>34053</c:v>
                </c:pt>
                <c:pt idx="3294">
                  <c:v>34054</c:v>
                </c:pt>
                <c:pt idx="3295">
                  <c:v>34057</c:v>
                </c:pt>
                <c:pt idx="3296">
                  <c:v>34058</c:v>
                </c:pt>
                <c:pt idx="3297">
                  <c:v>34059</c:v>
                </c:pt>
                <c:pt idx="3298">
                  <c:v>34060</c:v>
                </c:pt>
                <c:pt idx="3299">
                  <c:v>34061</c:v>
                </c:pt>
                <c:pt idx="3300">
                  <c:v>34064</c:v>
                </c:pt>
                <c:pt idx="3301">
                  <c:v>34065</c:v>
                </c:pt>
                <c:pt idx="3302">
                  <c:v>34066</c:v>
                </c:pt>
                <c:pt idx="3303">
                  <c:v>34067</c:v>
                </c:pt>
                <c:pt idx="3304">
                  <c:v>34071</c:v>
                </c:pt>
                <c:pt idx="3305">
                  <c:v>34072</c:v>
                </c:pt>
                <c:pt idx="3306">
                  <c:v>34073</c:v>
                </c:pt>
                <c:pt idx="3307">
                  <c:v>34074</c:v>
                </c:pt>
                <c:pt idx="3308">
                  <c:v>34075</c:v>
                </c:pt>
                <c:pt idx="3309">
                  <c:v>34078</c:v>
                </c:pt>
                <c:pt idx="3310">
                  <c:v>34079</c:v>
                </c:pt>
                <c:pt idx="3311">
                  <c:v>34080</c:v>
                </c:pt>
                <c:pt idx="3312">
                  <c:v>34081</c:v>
                </c:pt>
                <c:pt idx="3313">
                  <c:v>34082</c:v>
                </c:pt>
                <c:pt idx="3314">
                  <c:v>34085</c:v>
                </c:pt>
                <c:pt idx="3315">
                  <c:v>34086</c:v>
                </c:pt>
                <c:pt idx="3316">
                  <c:v>34087</c:v>
                </c:pt>
                <c:pt idx="3317">
                  <c:v>34088</c:v>
                </c:pt>
                <c:pt idx="3318">
                  <c:v>34089</c:v>
                </c:pt>
                <c:pt idx="3319">
                  <c:v>34092</c:v>
                </c:pt>
                <c:pt idx="3320">
                  <c:v>34093</c:v>
                </c:pt>
                <c:pt idx="3321">
                  <c:v>34094</c:v>
                </c:pt>
                <c:pt idx="3322">
                  <c:v>34095</c:v>
                </c:pt>
                <c:pt idx="3323">
                  <c:v>34096</c:v>
                </c:pt>
                <c:pt idx="3324">
                  <c:v>34099</c:v>
                </c:pt>
                <c:pt idx="3325">
                  <c:v>34100</c:v>
                </c:pt>
                <c:pt idx="3326">
                  <c:v>34101</c:v>
                </c:pt>
                <c:pt idx="3327">
                  <c:v>34102</c:v>
                </c:pt>
                <c:pt idx="3328">
                  <c:v>34103</c:v>
                </c:pt>
                <c:pt idx="3329">
                  <c:v>34106</c:v>
                </c:pt>
                <c:pt idx="3330">
                  <c:v>34107</c:v>
                </c:pt>
                <c:pt idx="3331">
                  <c:v>34108</c:v>
                </c:pt>
                <c:pt idx="3332">
                  <c:v>34109</c:v>
                </c:pt>
                <c:pt idx="3333">
                  <c:v>34110</c:v>
                </c:pt>
                <c:pt idx="3334">
                  <c:v>34113</c:v>
                </c:pt>
                <c:pt idx="3335">
                  <c:v>34114</c:v>
                </c:pt>
                <c:pt idx="3336">
                  <c:v>34115</c:v>
                </c:pt>
                <c:pt idx="3337">
                  <c:v>34116</c:v>
                </c:pt>
                <c:pt idx="3338">
                  <c:v>34117</c:v>
                </c:pt>
                <c:pt idx="3339">
                  <c:v>34121</c:v>
                </c:pt>
                <c:pt idx="3340">
                  <c:v>34122</c:v>
                </c:pt>
                <c:pt idx="3341">
                  <c:v>34123</c:v>
                </c:pt>
                <c:pt idx="3342">
                  <c:v>34124</c:v>
                </c:pt>
                <c:pt idx="3343">
                  <c:v>34127</c:v>
                </c:pt>
                <c:pt idx="3344">
                  <c:v>34128</c:v>
                </c:pt>
                <c:pt idx="3345">
                  <c:v>34129</c:v>
                </c:pt>
                <c:pt idx="3346">
                  <c:v>34130</c:v>
                </c:pt>
                <c:pt idx="3347">
                  <c:v>34131</c:v>
                </c:pt>
                <c:pt idx="3348">
                  <c:v>34134</c:v>
                </c:pt>
                <c:pt idx="3349">
                  <c:v>34135</c:v>
                </c:pt>
                <c:pt idx="3350">
                  <c:v>34136</c:v>
                </c:pt>
                <c:pt idx="3351">
                  <c:v>34137</c:v>
                </c:pt>
                <c:pt idx="3352">
                  <c:v>34138</c:v>
                </c:pt>
                <c:pt idx="3353">
                  <c:v>34141</c:v>
                </c:pt>
                <c:pt idx="3354">
                  <c:v>34142</c:v>
                </c:pt>
                <c:pt idx="3355">
                  <c:v>34143</c:v>
                </c:pt>
                <c:pt idx="3356">
                  <c:v>34144</c:v>
                </c:pt>
                <c:pt idx="3357">
                  <c:v>34145</c:v>
                </c:pt>
                <c:pt idx="3358">
                  <c:v>34148</c:v>
                </c:pt>
                <c:pt idx="3359">
                  <c:v>34149</c:v>
                </c:pt>
                <c:pt idx="3360">
                  <c:v>34150</c:v>
                </c:pt>
                <c:pt idx="3361">
                  <c:v>34151</c:v>
                </c:pt>
                <c:pt idx="3362">
                  <c:v>34152</c:v>
                </c:pt>
                <c:pt idx="3363">
                  <c:v>34156</c:v>
                </c:pt>
                <c:pt idx="3364">
                  <c:v>34157</c:v>
                </c:pt>
                <c:pt idx="3365">
                  <c:v>34158</c:v>
                </c:pt>
                <c:pt idx="3366">
                  <c:v>34159</c:v>
                </c:pt>
                <c:pt idx="3367">
                  <c:v>34162</c:v>
                </c:pt>
                <c:pt idx="3368">
                  <c:v>34163</c:v>
                </c:pt>
                <c:pt idx="3369">
                  <c:v>34164</c:v>
                </c:pt>
                <c:pt idx="3370">
                  <c:v>34165</c:v>
                </c:pt>
                <c:pt idx="3371">
                  <c:v>34166</c:v>
                </c:pt>
                <c:pt idx="3372">
                  <c:v>34169</c:v>
                </c:pt>
                <c:pt idx="3373">
                  <c:v>34170</c:v>
                </c:pt>
                <c:pt idx="3374">
                  <c:v>34171</c:v>
                </c:pt>
                <c:pt idx="3375">
                  <c:v>34172</c:v>
                </c:pt>
                <c:pt idx="3376">
                  <c:v>34173</c:v>
                </c:pt>
                <c:pt idx="3377">
                  <c:v>34176</c:v>
                </c:pt>
                <c:pt idx="3378">
                  <c:v>34177</c:v>
                </c:pt>
                <c:pt idx="3379">
                  <c:v>34178</c:v>
                </c:pt>
                <c:pt idx="3380">
                  <c:v>34179</c:v>
                </c:pt>
                <c:pt idx="3381">
                  <c:v>34180</c:v>
                </c:pt>
                <c:pt idx="3382">
                  <c:v>34183</c:v>
                </c:pt>
                <c:pt idx="3383">
                  <c:v>34184</c:v>
                </c:pt>
                <c:pt idx="3384">
                  <c:v>34185</c:v>
                </c:pt>
                <c:pt idx="3385">
                  <c:v>34186</c:v>
                </c:pt>
                <c:pt idx="3386">
                  <c:v>34187</c:v>
                </c:pt>
                <c:pt idx="3387">
                  <c:v>34190</c:v>
                </c:pt>
                <c:pt idx="3388">
                  <c:v>34191</c:v>
                </c:pt>
                <c:pt idx="3389">
                  <c:v>34192</c:v>
                </c:pt>
                <c:pt idx="3390">
                  <c:v>34193</c:v>
                </c:pt>
                <c:pt idx="3391">
                  <c:v>34194</c:v>
                </c:pt>
                <c:pt idx="3392">
                  <c:v>34197</c:v>
                </c:pt>
                <c:pt idx="3393">
                  <c:v>34198</c:v>
                </c:pt>
                <c:pt idx="3394">
                  <c:v>34199</c:v>
                </c:pt>
                <c:pt idx="3395">
                  <c:v>34200</c:v>
                </c:pt>
                <c:pt idx="3396">
                  <c:v>34201</c:v>
                </c:pt>
                <c:pt idx="3397">
                  <c:v>34204</c:v>
                </c:pt>
                <c:pt idx="3398">
                  <c:v>34205</c:v>
                </c:pt>
                <c:pt idx="3399">
                  <c:v>34206</c:v>
                </c:pt>
                <c:pt idx="3400">
                  <c:v>34207</c:v>
                </c:pt>
                <c:pt idx="3401">
                  <c:v>34208</c:v>
                </c:pt>
                <c:pt idx="3402">
                  <c:v>34211</c:v>
                </c:pt>
                <c:pt idx="3403">
                  <c:v>34212</c:v>
                </c:pt>
                <c:pt idx="3404">
                  <c:v>34213</c:v>
                </c:pt>
                <c:pt idx="3405">
                  <c:v>34214</c:v>
                </c:pt>
                <c:pt idx="3406">
                  <c:v>34215</c:v>
                </c:pt>
                <c:pt idx="3407">
                  <c:v>34219</c:v>
                </c:pt>
                <c:pt idx="3408">
                  <c:v>34220</c:v>
                </c:pt>
                <c:pt idx="3409">
                  <c:v>34221</c:v>
                </c:pt>
                <c:pt idx="3410">
                  <c:v>34222</c:v>
                </c:pt>
                <c:pt idx="3411">
                  <c:v>34225</c:v>
                </c:pt>
                <c:pt idx="3412">
                  <c:v>34226</c:v>
                </c:pt>
                <c:pt idx="3413">
                  <c:v>34227</c:v>
                </c:pt>
                <c:pt idx="3414">
                  <c:v>34228</c:v>
                </c:pt>
                <c:pt idx="3415">
                  <c:v>34229</c:v>
                </c:pt>
                <c:pt idx="3416">
                  <c:v>34232</c:v>
                </c:pt>
                <c:pt idx="3417">
                  <c:v>34233</c:v>
                </c:pt>
                <c:pt idx="3418">
                  <c:v>34234</c:v>
                </c:pt>
                <c:pt idx="3419">
                  <c:v>34235</c:v>
                </c:pt>
                <c:pt idx="3420">
                  <c:v>34236</c:v>
                </c:pt>
                <c:pt idx="3421">
                  <c:v>34239</c:v>
                </c:pt>
                <c:pt idx="3422">
                  <c:v>34240</c:v>
                </c:pt>
                <c:pt idx="3423">
                  <c:v>34241</c:v>
                </c:pt>
                <c:pt idx="3424">
                  <c:v>34242</c:v>
                </c:pt>
                <c:pt idx="3425">
                  <c:v>34243</c:v>
                </c:pt>
                <c:pt idx="3426">
                  <c:v>34246</c:v>
                </c:pt>
                <c:pt idx="3427">
                  <c:v>34247</c:v>
                </c:pt>
                <c:pt idx="3428">
                  <c:v>34248</c:v>
                </c:pt>
                <c:pt idx="3429">
                  <c:v>34249</c:v>
                </c:pt>
                <c:pt idx="3430">
                  <c:v>34250</c:v>
                </c:pt>
                <c:pt idx="3431">
                  <c:v>34253</c:v>
                </c:pt>
                <c:pt idx="3432">
                  <c:v>34254</c:v>
                </c:pt>
                <c:pt idx="3433">
                  <c:v>34255</c:v>
                </c:pt>
                <c:pt idx="3434">
                  <c:v>34256</c:v>
                </c:pt>
                <c:pt idx="3435">
                  <c:v>34257</c:v>
                </c:pt>
                <c:pt idx="3436">
                  <c:v>34260</c:v>
                </c:pt>
                <c:pt idx="3437">
                  <c:v>34261</c:v>
                </c:pt>
                <c:pt idx="3438">
                  <c:v>34262</c:v>
                </c:pt>
                <c:pt idx="3439">
                  <c:v>34263</c:v>
                </c:pt>
                <c:pt idx="3440">
                  <c:v>34264</c:v>
                </c:pt>
                <c:pt idx="3441">
                  <c:v>34267</c:v>
                </c:pt>
                <c:pt idx="3442">
                  <c:v>34268</c:v>
                </c:pt>
                <c:pt idx="3443">
                  <c:v>34269</c:v>
                </c:pt>
                <c:pt idx="3444">
                  <c:v>34270</c:v>
                </c:pt>
                <c:pt idx="3445">
                  <c:v>34271</c:v>
                </c:pt>
                <c:pt idx="3446">
                  <c:v>34274</c:v>
                </c:pt>
                <c:pt idx="3447">
                  <c:v>34275</c:v>
                </c:pt>
                <c:pt idx="3448">
                  <c:v>34276</c:v>
                </c:pt>
                <c:pt idx="3449">
                  <c:v>34277</c:v>
                </c:pt>
                <c:pt idx="3450">
                  <c:v>34278</c:v>
                </c:pt>
                <c:pt idx="3451">
                  <c:v>34281</c:v>
                </c:pt>
                <c:pt idx="3452">
                  <c:v>34282</c:v>
                </c:pt>
                <c:pt idx="3453">
                  <c:v>34283</c:v>
                </c:pt>
                <c:pt idx="3454">
                  <c:v>34284</c:v>
                </c:pt>
                <c:pt idx="3455">
                  <c:v>34285</c:v>
                </c:pt>
                <c:pt idx="3456">
                  <c:v>34288</c:v>
                </c:pt>
                <c:pt idx="3457">
                  <c:v>34289</c:v>
                </c:pt>
                <c:pt idx="3458">
                  <c:v>34290</c:v>
                </c:pt>
                <c:pt idx="3459">
                  <c:v>34291</c:v>
                </c:pt>
                <c:pt idx="3460">
                  <c:v>34292</c:v>
                </c:pt>
                <c:pt idx="3461">
                  <c:v>34295</c:v>
                </c:pt>
                <c:pt idx="3462">
                  <c:v>34296</c:v>
                </c:pt>
                <c:pt idx="3463">
                  <c:v>34297</c:v>
                </c:pt>
                <c:pt idx="3464">
                  <c:v>34299</c:v>
                </c:pt>
                <c:pt idx="3465">
                  <c:v>34302</c:v>
                </c:pt>
                <c:pt idx="3466">
                  <c:v>34303</c:v>
                </c:pt>
                <c:pt idx="3467">
                  <c:v>34304</c:v>
                </c:pt>
                <c:pt idx="3468">
                  <c:v>34305</c:v>
                </c:pt>
                <c:pt idx="3469">
                  <c:v>34306</c:v>
                </c:pt>
                <c:pt idx="3470">
                  <c:v>34309</c:v>
                </c:pt>
                <c:pt idx="3471">
                  <c:v>34310</c:v>
                </c:pt>
                <c:pt idx="3472">
                  <c:v>34311</c:v>
                </c:pt>
                <c:pt idx="3473">
                  <c:v>34312</c:v>
                </c:pt>
                <c:pt idx="3474">
                  <c:v>34313</c:v>
                </c:pt>
                <c:pt idx="3475">
                  <c:v>34316</c:v>
                </c:pt>
                <c:pt idx="3476">
                  <c:v>34317</c:v>
                </c:pt>
                <c:pt idx="3477">
                  <c:v>34318</c:v>
                </c:pt>
                <c:pt idx="3478">
                  <c:v>34319</c:v>
                </c:pt>
                <c:pt idx="3479">
                  <c:v>34320</c:v>
                </c:pt>
                <c:pt idx="3480">
                  <c:v>34323</c:v>
                </c:pt>
                <c:pt idx="3481">
                  <c:v>34324</c:v>
                </c:pt>
                <c:pt idx="3482">
                  <c:v>34325</c:v>
                </c:pt>
                <c:pt idx="3483">
                  <c:v>34326</c:v>
                </c:pt>
                <c:pt idx="3484">
                  <c:v>34330</c:v>
                </c:pt>
                <c:pt idx="3485">
                  <c:v>34331</c:v>
                </c:pt>
                <c:pt idx="3486">
                  <c:v>34332</c:v>
                </c:pt>
                <c:pt idx="3487">
                  <c:v>34333</c:v>
                </c:pt>
                <c:pt idx="3488">
                  <c:v>34334</c:v>
                </c:pt>
                <c:pt idx="3489">
                  <c:v>34337</c:v>
                </c:pt>
                <c:pt idx="3490">
                  <c:v>34338</c:v>
                </c:pt>
                <c:pt idx="3491">
                  <c:v>34339</c:v>
                </c:pt>
                <c:pt idx="3492">
                  <c:v>34340</c:v>
                </c:pt>
                <c:pt idx="3493">
                  <c:v>34341</c:v>
                </c:pt>
                <c:pt idx="3494">
                  <c:v>34344</c:v>
                </c:pt>
                <c:pt idx="3495">
                  <c:v>34345</c:v>
                </c:pt>
                <c:pt idx="3496">
                  <c:v>34346</c:v>
                </c:pt>
                <c:pt idx="3497">
                  <c:v>34347</c:v>
                </c:pt>
                <c:pt idx="3498">
                  <c:v>34348</c:v>
                </c:pt>
                <c:pt idx="3499">
                  <c:v>34351</c:v>
                </c:pt>
                <c:pt idx="3500">
                  <c:v>34352</c:v>
                </c:pt>
                <c:pt idx="3501">
                  <c:v>34353</c:v>
                </c:pt>
                <c:pt idx="3502">
                  <c:v>34354</c:v>
                </c:pt>
                <c:pt idx="3503">
                  <c:v>34355</c:v>
                </c:pt>
                <c:pt idx="3504">
                  <c:v>34358</c:v>
                </c:pt>
                <c:pt idx="3505">
                  <c:v>34359</c:v>
                </c:pt>
                <c:pt idx="3506">
                  <c:v>34360</c:v>
                </c:pt>
                <c:pt idx="3507">
                  <c:v>34361</c:v>
                </c:pt>
                <c:pt idx="3508">
                  <c:v>34362</c:v>
                </c:pt>
                <c:pt idx="3509">
                  <c:v>34365</c:v>
                </c:pt>
                <c:pt idx="3510">
                  <c:v>34366</c:v>
                </c:pt>
                <c:pt idx="3511">
                  <c:v>34367</c:v>
                </c:pt>
                <c:pt idx="3512">
                  <c:v>34368</c:v>
                </c:pt>
                <c:pt idx="3513">
                  <c:v>34369</c:v>
                </c:pt>
                <c:pt idx="3514">
                  <c:v>34372</c:v>
                </c:pt>
                <c:pt idx="3515">
                  <c:v>34373</c:v>
                </c:pt>
                <c:pt idx="3516">
                  <c:v>34374</c:v>
                </c:pt>
                <c:pt idx="3517">
                  <c:v>34375</c:v>
                </c:pt>
                <c:pt idx="3518">
                  <c:v>34376</c:v>
                </c:pt>
                <c:pt idx="3519">
                  <c:v>34379</c:v>
                </c:pt>
                <c:pt idx="3520">
                  <c:v>34380</c:v>
                </c:pt>
                <c:pt idx="3521">
                  <c:v>34381</c:v>
                </c:pt>
                <c:pt idx="3522">
                  <c:v>34382</c:v>
                </c:pt>
                <c:pt idx="3523">
                  <c:v>34383</c:v>
                </c:pt>
                <c:pt idx="3524">
                  <c:v>34387</c:v>
                </c:pt>
                <c:pt idx="3525">
                  <c:v>34388</c:v>
                </c:pt>
                <c:pt idx="3526">
                  <c:v>34389</c:v>
                </c:pt>
                <c:pt idx="3527">
                  <c:v>34390</c:v>
                </c:pt>
                <c:pt idx="3528">
                  <c:v>34393</c:v>
                </c:pt>
                <c:pt idx="3529">
                  <c:v>34394</c:v>
                </c:pt>
                <c:pt idx="3530">
                  <c:v>34395</c:v>
                </c:pt>
                <c:pt idx="3531">
                  <c:v>34396</c:v>
                </c:pt>
                <c:pt idx="3532">
                  <c:v>34397</c:v>
                </c:pt>
                <c:pt idx="3533">
                  <c:v>34400</c:v>
                </c:pt>
                <c:pt idx="3534">
                  <c:v>34401</c:v>
                </c:pt>
                <c:pt idx="3535">
                  <c:v>34402</c:v>
                </c:pt>
                <c:pt idx="3536">
                  <c:v>34403</c:v>
                </c:pt>
                <c:pt idx="3537">
                  <c:v>34404</c:v>
                </c:pt>
                <c:pt idx="3538">
                  <c:v>34407</c:v>
                </c:pt>
                <c:pt idx="3539">
                  <c:v>34408</c:v>
                </c:pt>
                <c:pt idx="3540">
                  <c:v>34409</c:v>
                </c:pt>
                <c:pt idx="3541">
                  <c:v>34410</c:v>
                </c:pt>
                <c:pt idx="3542">
                  <c:v>34411</c:v>
                </c:pt>
                <c:pt idx="3543">
                  <c:v>34414</c:v>
                </c:pt>
                <c:pt idx="3544">
                  <c:v>34415</c:v>
                </c:pt>
                <c:pt idx="3545">
                  <c:v>34416</c:v>
                </c:pt>
                <c:pt idx="3546">
                  <c:v>34417</c:v>
                </c:pt>
                <c:pt idx="3547">
                  <c:v>34418</c:v>
                </c:pt>
                <c:pt idx="3548">
                  <c:v>34421</c:v>
                </c:pt>
                <c:pt idx="3549">
                  <c:v>34422</c:v>
                </c:pt>
                <c:pt idx="3550">
                  <c:v>34423</c:v>
                </c:pt>
                <c:pt idx="3551">
                  <c:v>34424</c:v>
                </c:pt>
                <c:pt idx="3552">
                  <c:v>34428</c:v>
                </c:pt>
                <c:pt idx="3553">
                  <c:v>34429</c:v>
                </c:pt>
                <c:pt idx="3554">
                  <c:v>34430</c:v>
                </c:pt>
                <c:pt idx="3555">
                  <c:v>34431</c:v>
                </c:pt>
                <c:pt idx="3556">
                  <c:v>34432</c:v>
                </c:pt>
                <c:pt idx="3557">
                  <c:v>34435</c:v>
                </c:pt>
                <c:pt idx="3558">
                  <c:v>34436</c:v>
                </c:pt>
                <c:pt idx="3559">
                  <c:v>34437</c:v>
                </c:pt>
                <c:pt idx="3560">
                  <c:v>34438</c:v>
                </c:pt>
                <c:pt idx="3561">
                  <c:v>34439</c:v>
                </c:pt>
                <c:pt idx="3562">
                  <c:v>34442</c:v>
                </c:pt>
                <c:pt idx="3563">
                  <c:v>34443</c:v>
                </c:pt>
                <c:pt idx="3564">
                  <c:v>34444</c:v>
                </c:pt>
                <c:pt idx="3565">
                  <c:v>34445</c:v>
                </c:pt>
                <c:pt idx="3566">
                  <c:v>34446</c:v>
                </c:pt>
                <c:pt idx="3567">
                  <c:v>34449</c:v>
                </c:pt>
                <c:pt idx="3568">
                  <c:v>34450</c:v>
                </c:pt>
                <c:pt idx="3569">
                  <c:v>34452</c:v>
                </c:pt>
                <c:pt idx="3570">
                  <c:v>34453</c:v>
                </c:pt>
                <c:pt idx="3571">
                  <c:v>34456</c:v>
                </c:pt>
                <c:pt idx="3572">
                  <c:v>34457</c:v>
                </c:pt>
                <c:pt idx="3573">
                  <c:v>34458</c:v>
                </c:pt>
                <c:pt idx="3574">
                  <c:v>34459</c:v>
                </c:pt>
                <c:pt idx="3575">
                  <c:v>34460</c:v>
                </c:pt>
                <c:pt idx="3576">
                  <c:v>34463</c:v>
                </c:pt>
                <c:pt idx="3577">
                  <c:v>34464</c:v>
                </c:pt>
                <c:pt idx="3578">
                  <c:v>34465</c:v>
                </c:pt>
                <c:pt idx="3579">
                  <c:v>34466</c:v>
                </c:pt>
                <c:pt idx="3580">
                  <c:v>34467</c:v>
                </c:pt>
                <c:pt idx="3581">
                  <c:v>34470</c:v>
                </c:pt>
                <c:pt idx="3582">
                  <c:v>34471</c:v>
                </c:pt>
                <c:pt idx="3583">
                  <c:v>34472</c:v>
                </c:pt>
                <c:pt idx="3584">
                  <c:v>34473</c:v>
                </c:pt>
                <c:pt idx="3585">
                  <c:v>34474</c:v>
                </c:pt>
                <c:pt idx="3586">
                  <c:v>34477</c:v>
                </c:pt>
                <c:pt idx="3587">
                  <c:v>34478</c:v>
                </c:pt>
                <c:pt idx="3588">
                  <c:v>34479</c:v>
                </c:pt>
                <c:pt idx="3589">
                  <c:v>34480</c:v>
                </c:pt>
                <c:pt idx="3590">
                  <c:v>34481</c:v>
                </c:pt>
                <c:pt idx="3591">
                  <c:v>34485</c:v>
                </c:pt>
                <c:pt idx="3592">
                  <c:v>34486</c:v>
                </c:pt>
                <c:pt idx="3593">
                  <c:v>34487</c:v>
                </c:pt>
                <c:pt idx="3594">
                  <c:v>34488</c:v>
                </c:pt>
                <c:pt idx="3595">
                  <c:v>34491</c:v>
                </c:pt>
                <c:pt idx="3596">
                  <c:v>34492</c:v>
                </c:pt>
                <c:pt idx="3597">
                  <c:v>34493</c:v>
                </c:pt>
                <c:pt idx="3598">
                  <c:v>34494</c:v>
                </c:pt>
                <c:pt idx="3599">
                  <c:v>34495</c:v>
                </c:pt>
                <c:pt idx="3600">
                  <c:v>34498</c:v>
                </c:pt>
                <c:pt idx="3601">
                  <c:v>34499</c:v>
                </c:pt>
                <c:pt idx="3602">
                  <c:v>34500</c:v>
                </c:pt>
                <c:pt idx="3603">
                  <c:v>34501</c:v>
                </c:pt>
                <c:pt idx="3604">
                  <c:v>34502</c:v>
                </c:pt>
                <c:pt idx="3605">
                  <c:v>34505</c:v>
                </c:pt>
                <c:pt idx="3606">
                  <c:v>34506</c:v>
                </c:pt>
                <c:pt idx="3607">
                  <c:v>34507</c:v>
                </c:pt>
                <c:pt idx="3608">
                  <c:v>34508</c:v>
                </c:pt>
                <c:pt idx="3609">
                  <c:v>34509</c:v>
                </c:pt>
                <c:pt idx="3610">
                  <c:v>34512</c:v>
                </c:pt>
                <c:pt idx="3611">
                  <c:v>34513</c:v>
                </c:pt>
                <c:pt idx="3612">
                  <c:v>34514</c:v>
                </c:pt>
                <c:pt idx="3613">
                  <c:v>34515</c:v>
                </c:pt>
                <c:pt idx="3614">
                  <c:v>34516</c:v>
                </c:pt>
                <c:pt idx="3615">
                  <c:v>34520</c:v>
                </c:pt>
                <c:pt idx="3616">
                  <c:v>34521</c:v>
                </c:pt>
                <c:pt idx="3617">
                  <c:v>34522</c:v>
                </c:pt>
                <c:pt idx="3618">
                  <c:v>34523</c:v>
                </c:pt>
                <c:pt idx="3619">
                  <c:v>34526</c:v>
                </c:pt>
                <c:pt idx="3620">
                  <c:v>34527</c:v>
                </c:pt>
                <c:pt idx="3621">
                  <c:v>34528</c:v>
                </c:pt>
                <c:pt idx="3622">
                  <c:v>34529</c:v>
                </c:pt>
                <c:pt idx="3623">
                  <c:v>34530</c:v>
                </c:pt>
                <c:pt idx="3624">
                  <c:v>34533</c:v>
                </c:pt>
                <c:pt idx="3625">
                  <c:v>34534</c:v>
                </c:pt>
                <c:pt idx="3626">
                  <c:v>34535</c:v>
                </c:pt>
                <c:pt idx="3627">
                  <c:v>34536</c:v>
                </c:pt>
                <c:pt idx="3628">
                  <c:v>34537</c:v>
                </c:pt>
                <c:pt idx="3629">
                  <c:v>34540</c:v>
                </c:pt>
                <c:pt idx="3630">
                  <c:v>34541</c:v>
                </c:pt>
                <c:pt idx="3631">
                  <c:v>34542</c:v>
                </c:pt>
                <c:pt idx="3632">
                  <c:v>34543</c:v>
                </c:pt>
                <c:pt idx="3633">
                  <c:v>34544</c:v>
                </c:pt>
                <c:pt idx="3634">
                  <c:v>34547</c:v>
                </c:pt>
                <c:pt idx="3635">
                  <c:v>34548</c:v>
                </c:pt>
                <c:pt idx="3636">
                  <c:v>34549</c:v>
                </c:pt>
                <c:pt idx="3637">
                  <c:v>34550</c:v>
                </c:pt>
                <c:pt idx="3638">
                  <c:v>34551</c:v>
                </c:pt>
                <c:pt idx="3639">
                  <c:v>34554</c:v>
                </c:pt>
                <c:pt idx="3640">
                  <c:v>34555</c:v>
                </c:pt>
                <c:pt idx="3641">
                  <c:v>34556</c:v>
                </c:pt>
                <c:pt idx="3642">
                  <c:v>34557</c:v>
                </c:pt>
                <c:pt idx="3643">
                  <c:v>34558</c:v>
                </c:pt>
                <c:pt idx="3644">
                  <c:v>34561</c:v>
                </c:pt>
                <c:pt idx="3645">
                  <c:v>34562</c:v>
                </c:pt>
                <c:pt idx="3646">
                  <c:v>34563</c:v>
                </c:pt>
                <c:pt idx="3647">
                  <c:v>34564</c:v>
                </c:pt>
                <c:pt idx="3648">
                  <c:v>34565</c:v>
                </c:pt>
                <c:pt idx="3649">
                  <c:v>34568</c:v>
                </c:pt>
                <c:pt idx="3650">
                  <c:v>34569</c:v>
                </c:pt>
                <c:pt idx="3651">
                  <c:v>34570</c:v>
                </c:pt>
                <c:pt idx="3652">
                  <c:v>34571</c:v>
                </c:pt>
                <c:pt idx="3653">
                  <c:v>34572</c:v>
                </c:pt>
                <c:pt idx="3654">
                  <c:v>34575</c:v>
                </c:pt>
                <c:pt idx="3655">
                  <c:v>34576</c:v>
                </c:pt>
                <c:pt idx="3656">
                  <c:v>34577</c:v>
                </c:pt>
                <c:pt idx="3657">
                  <c:v>34578</c:v>
                </c:pt>
                <c:pt idx="3658">
                  <c:v>34579</c:v>
                </c:pt>
                <c:pt idx="3659">
                  <c:v>34583</c:v>
                </c:pt>
                <c:pt idx="3660">
                  <c:v>34584</c:v>
                </c:pt>
                <c:pt idx="3661">
                  <c:v>34585</c:v>
                </c:pt>
                <c:pt idx="3662">
                  <c:v>34586</c:v>
                </c:pt>
                <c:pt idx="3663">
                  <c:v>34589</c:v>
                </c:pt>
                <c:pt idx="3664">
                  <c:v>34590</c:v>
                </c:pt>
                <c:pt idx="3665">
                  <c:v>34591</c:v>
                </c:pt>
                <c:pt idx="3666">
                  <c:v>34592</c:v>
                </c:pt>
                <c:pt idx="3667">
                  <c:v>34593</c:v>
                </c:pt>
                <c:pt idx="3668">
                  <c:v>34596</c:v>
                </c:pt>
                <c:pt idx="3669">
                  <c:v>34597</c:v>
                </c:pt>
                <c:pt idx="3670">
                  <c:v>34598</c:v>
                </c:pt>
                <c:pt idx="3671">
                  <c:v>34599</c:v>
                </c:pt>
                <c:pt idx="3672">
                  <c:v>34600</c:v>
                </c:pt>
                <c:pt idx="3673">
                  <c:v>34603</c:v>
                </c:pt>
                <c:pt idx="3674">
                  <c:v>34604</c:v>
                </c:pt>
                <c:pt idx="3675">
                  <c:v>34605</c:v>
                </c:pt>
                <c:pt idx="3676">
                  <c:v>34606</c:v>
                </c:pt>
                <c:pt idx="3677">
                  <c:v>34607</c:v>
                </c:pt>
                <c:pt idx="3678">
                  <c:v>34610</c:v>
                </c:pt>
                <c:pt idx="3679">
                  <c:v>34611</c:v>
                </c:pt>
                <c:pt idx="3680">
                  <c:v>34612</c:v>
                </c:pt>
                <c:pt idx="3681">
                  <c:v>34613</c:v>
                </c:pt>
                <c:pt idx="3682">
                  <c:v>34614</c:v>
                </c:pt>
                <c:pt idx="3683">
                  <c:v>34617</c:v>
                </c:pt>
                <c:pt idx="3684">
                  <c:v>34618</c:v>
                </c:pt>
                <c:pt idx="3685">
                  <c:v>34619</c:v>
                </c:pt>
                <c:pt idx="3686">
                  <c:v>34620</c:v>
                </c:pt>
                <c:pt idx="3687">
                  <c:v>34621</c:v>
                </c:pt>
                <c:pt idx="3688">
                  <c:v>34624</c:v>
                </c:pt>
                <c:pt idx="3689">
                  <c:v>34625</c:v>
                </c:pt>
                <c:pt idx="3690">
                  <c:v>34626</c:v>
                </c:pt>
                <c:pt idx="3691">
                  <c:v>34627</c:v>
                </c:pt>
                <c:pt idx="3692">
                  <c:v>34628</c:v>
                </c:pt>
                <c:pt idx="3693">
                  <c:v>34631</c:v>
                </c:pt>
                <c:pt idx="3694">
                  <c:v>34632</c:v>
                </c:pt>
                <c:pt idx="3695">
                  <c:v>34633</c:v>
                </c:pt>
                <c:pt idx="3696">
                  <c:v>34634</c:v>
                </c:pt>
                <c:pt idx="3697">
                  <c:v>34635</c:v>
                </c:pt>
                <c:pt idx="3698">
                  <c:v>34638</c:v>
                </c:pt>
                <c:pt idx="3699">
                  <c:v>34639</c:v>
                </c:pt>
                <c:pt idx="3700">
                  <c:v>34640</c:v>
                </c:pt>
                <c:pt idx="3701">
                  <c:v>34641</c:v>
                </c:pt>
                <c:pt idx="3702">
                  <c:v>34642</c:v>
                </c:pt>
                <c:pt idx="3703">
                  <c:v>34645</c:v>
                </c:pt>
                <c:pt idx="3704">
                  <c:v>34646</c:v>
                </c:pt>
                <c:pt idx="3705">
                  <c:v>34647</c:v>
                </c:pt>
                <c:pt idx="3706">
                  <c:v>34648</c:v>
                </c:pt>
                <c:pt idx="3707">
                  <c:v>34649</c:v>
                </c:pt>
                <c:pt idx="3708">
                  <c:v>34652</c:v>
                </c:pt>
                <c:pt idx="3709">
                  <c:v>34653</c:v>
                </c:pt>
                <c:pt idx="3710">
                  <c:v>34654</c:v>
                </c:pt>
                <c:pt idx="3711">
                  <c:v>34655</c:v>
                </c:pt>
                <c:pt idx="3712">
                  <c:v>34656</c:v>
                </c:pt>
                <c:pt idx="3713">
                  <c:v>34659</c:v>
                </c:pt>
                <c:pt idx="3714">
                  <c:v>34660</c:v>
                </c:pt>
                <c:pt idx="3715">
                  <c:v>34661</c:v>
                </c:pt>
                <c:pt idx="3716">
                  <c:v>34663</c:v>
                </c:pt>
                <c:pt idx="3717">
                  <c:v>34666</c:v>
                </c:pt>
                <c:pt idx="3718">
                  <c:v>34667</c:v>
                </c:pt>
                <c:pt idx="3719">
                  <c:v>34668</c:v>
                </c:pt>
                <c:pt idx="3720">
                  <c:v>34669</c:v>
                </c:pt>
                <c:pt idx="3721">
                  <c:v>34670</c:v>
                </c:pt>
                <c:pt idx="3722">
                  <c:v>34673</c:v>
                </c:pt>
                <c:pt idx="3723">
                  <c:v>34674</c:v>
                </c:pt>
                <c:pt idx="3724">
                  <c:v>34675</c:v>
                </c:pt>
                <c:pt idx="3725">
                  <c:v>34676</c:v>
                </c:pt>
                <c:pt idx="3726">
                  <c:v>34677</c:v>
                </c:pt>
                <c:pt idx="3727">
                  <c:v>34680</c:v>
                </c:pt>
                <c:pt idx="3728">
                  <c:v>34681</c:v>
                </c:pt>
                <c:pt idx="3729">
                  <c:v>34682</c:v>
                </c:pt>
                <c:pt idx="3730">
                  <c:v>34683</c:v>
                </c:pt>
                <c:pt idx="3731">
                  <c:v>34684</c:v>
                </c:pt>
                <c:pt idx="3732">
                  <c:v>34687</c:v>
                </c:pt>
                <c:pt idx="3733">
                  <c:v>34688</c:v>
                </c:pt>
                <c:pt idx="3734">
                  <c:v>34689</c:v>
                </c:pt>
                <c:pt idx="3735">
                  <c:v>34690</c:v>
                </c:pt>
                <c:pt idx="3736">
                  <c:v>34691</c:v>
                </c:pt>
                <c:pt idx="3737">
                  <c:v>34695</c:v>
                </c:pt>
                <c:pt idx="3738">
                  <c:v>34696</c:v>
                </c:pt>
                <c:pt idx="3739">
                  <c:v>34697</c:v>
                </c:pt>
                <c:pt idx="3740">
                  <c:v>34698</c:v>
                </c:pt>
                <c:pt idx="3741">
                  <c:v>34702</c:v>
                </c:pt>
                <c:pt idx="3742">
                  <c:v>34703</c:v>
                </c:pt>
                <c:pt idx="3743">
                  <c:v>34704</c:v>
                </c:pt>
                <c:pt idx="3744">
                  <c:v>34705</c:v>
                </c:pt>
                <c:pt idx="3745">
                  <c:v>34708</c:v>
                </c:pt>
                <c:pt idx="3746">
                  <c:v>34709</c:v>
                </c:pt>
                <c:pt idx="3747">
                  <c:v>34710</c:v>
                </c:pt>
                <c:pt idx="3748">
                  <c:v>34711</c:v>
                </c:pt>
                <c:pt idx="3749">
                  <c:v>34712</c:v>
                </c:pt>
                <c:pt idx="3750">
                  <c:v>34715</c:v>
                </c:pt>
                <c:pt idx="3751">
                  <c:v>34716</c:v>
                </c:pt>
                <c:pt idx="3752">
                  <c:v>34717</c:v>
                </c:pt>
                <c:pt idx="3753">
                  <c:v>34718</c:v>
                </c:pt>
                <c:pt idx="3754">
                  <c:v>34719</c:v>
                </c:pt>
                <c:pt idx="3755">
                  <c:v>34722</c:v>
                </c:pt>
                <c:pt idx="3756">
                  <c:v>34723</c:v>
                </c:pt>
                <c:pt idx="3757">
                  <c:v>34724</c:v>
                </c:pt>
                <c:pt idx="3758">
                  <c:v>34725</c:v>
                </c:pt>
                <c:pt idx="3759">
                  <c:v>34726</c:v>
                </c:pt>
                <c:pt idx="3760">
                  <c:v>34729</c:v>
                </c:pt>
                <c:pt idx="3761">
                  <c:v>34730</c:v>
                </c:pt>
                <c:pt idx="3762">
                  <c:v>34731</c:v>
                </c:pt>
                <c:pt idx="3763">
                  <c:v>34732</c:v>
                </c:pt>
                <c:pt idx="3764">
                  <c:v>34733</c:v>
                </c:pt>
                <c:pt idx="3765">
                  <c:v>34736</c:v>
                </c:pt>
                <c:pt idx="3766">
                  <c:v>34737</c:v>
                </c:pt>
                <c:pt idx="3767">
                  <c:v>34738</c:v>
                </c:pt>
                <c:pt idx="3768">
                  <c:v>34739</c:v>
                </c:pt>
                <c:pt idx="3769">
                  <c:v>34740</c:v>
                </c:pt>
                <c:pt idx="3770">
                  <c:v>34743</c:v>
                </c:pt>
                <c:pt idx="3771">
                  <c:v>34744</c:v>
                </c:pt>
                <c:pt idx="3772">
                  <c:v>34745</c:v>
                </c:pt>
                <c:pt idx="3773">
                  <c:v>34746</c:v>
                </c:pt>
                <c:pt idx="3774">
                  <c:v>34747</c:v>
                </c:pt>
                <c:pt idx="3775">
                  <c:v>34751</c:v>
                </c:pt>
                <c:pt idx="3776">
                  <c:v>34752</c:v>
                </c:pt>
                <c:pt idx="3777">
                  <c:v>34753</c:v>
                </c:pt>
                <c:pt idx="3778">
                  <c:v>34754</c:v>
                </c:pt>
                <c:pt idx="3779">
                  <c:v>34757</c:v>
                </c:pt>
                <c:pt idx="3780">
                  <c:v>34758</c:v>
                </c:pt>
                <c:pt idx="3781">
                  <c:v>34759</c:v>
                </c:pt>
                <c:pt idx="3782">
                  <c:v>34760</c:v>
                </c:pt>
                <c:pt idx="3783">
                  <c:v>34761</c:v>
                </c:pt>
                <c:pt idx="3784">
                  <c:v>34764</c:v>
                </c:pt>
                <c:pt idx="3785">
                  <c:v>34765</c:v>
                </c:pt>
                <c:pt idx="3786">
                  <c:v>34766</c:v>
                </c:pt>
                <c:pt idx="3787">
                  <c:v>34767</c:v>
                </c:pt>
                <c:pt idx="3788">
                  <c:v>34768</c:v>
                </c:pt>
                <c:pt idx="3789">
                  <c:v>34771</c:v>
                </c:pt>
                <c:pt idx="3790">
                  <c:v>34772</c:v>
                </c:pt>
                <c:pt idx="3791">
                  <c:v>34773</c:v>
                </c:pt>
                <c:pt idx="3792">
                  <c:v>34774</c:v>
                </c:pt>
                <c:pt idx="3793">
                  <c:v>34775</c:v>
                </c:pt>
                <c:pt idx="3794">
                  <c:v>34778</c:v>
                </c:pt>
                <c:pt idx="3795">
                  <c:v>34779</c:v>
                </c:pt>
                <c:pt idx="3796">
                  <c:v>34780</c:v>
                </c:pt>
                <c:pt idx="3797">
                  <c:v>34781</c:v>
                </c:pt>
                <c:pt idx="3798">
                  <c:v>34782</c:v>
                </c:pt>
                <c:pt idx="3799">
                  <c:v>34785</c:v>
                </c:pt>
                <c:pt idx="3800">
                  <c:v>34786</c:v>
                </c:pt>
                <c:pt idx="3801">
                  <c:v>34787</c:v>
                </c:pt>
                <c:pt idx="3802">
                  <c:v>34788</c:v>
                </c:pt>
                <c:pt idx="3803">
                  <c:v>34789</c:v>
                </c:pt>
                <c:pt idx="3804">
                  <c:v>34792</c:v>
                </c:pt>
                <c:pt idx="3805">
                  <c:v>34793</c:v>
                </c:pt>
                <c:pt idx="3806">
                  <c:v>34794</c:v>
                </c:pt>
                <c:pt idx="3807">
                  <c:v>34795</c:v>
                </c:pt>
                <c:pt idx="3808">
                  <c:v>34796</c:v>
                </c:pt>
                <c:pt idx="3809">
                  <c:v>34799</c:v>
                </c:pt>
                <c:pt idx="3810">
                  <c:v>34800</c:v>
                </c:pt>
                <c:pt idx="3811">
                  <c:v>34801</c:v>
                </c:pt>
                <c:pt idx="3812">
                  <c:v>34802</c:v>
                </c:pt>
                <c:pt idx="3813">
                  <c:v>34806</c:v>
                </c:pt>
                <c:pt idx="3814">
                  <c:v>34807</c:v>
                </c:pt>
                <c:pt idx="3815">
                  <c:v>34808</c:v>
                </c:pt>
                <c:pt idx="3816">
                  <c:v>34809</c:v>
                </c:pt>
                <c:pt idx="3817">
                  <c:v>34810</c:v>
                </c:pt>
                <c:pt idx="3818">
                  <c:v>34813</c:v>
                </c:pt>
                <c:pt idx="3819">
                  <c:v>34814</c:v>
                </c:pt>
                <c:pt idx="3820">
                  <c:v>34815</c:v>
                </c:pt>
                <c:pt idx="3821">
                  <c:v>34816</c:v>
                </c:pt>
                <c:pt idx="3822">
                  <c:v>34817</c:v>
                </c:pt>
                <c:pt idx="3823">
                  <c:v>34820</c:v>
                </c:pt>
                <c:pt idx="3824">
                  <c:v>34821</c:v>
                </c:pt>
                <c:pt idx="3825">
                  <c:v>34822</c:v>
                </c:pt>
                <c:pt idx="3826">
                  <c:v>34823</c:v>
                </c:pt>
                <c:pt idx="3827">
                  <c:v>34824</c:v>
                </c:pt>
                <c:pt idx="3828">
                  <c:v>34827</c:v>
                </c:pt>
                <c:pt idx="3829">
                  <c:v>34828</c:v>
                </c:pt>
                <c:pt idx="3830">
                  <c:v>34829</c:v>
                </c:pt>
                <c:pt idx="3831">
                  <c:v>34830</c:v>
                </c:pt>
                <c:pt idx="3832">
                  <c:v>34831</c:v>
                </c:pt>
                <c:pt idx="3833">
                  <c:v>34834</c:v>
                </c:pt>
                <c:pt idx="3834">
                  <c:v>34835</c:v>
                </c:pt>
                <c:pt idx="3835">
                  <c:v>34836</c:v>
                </c:pt>
                <c:pt idx="3836">
                  <c:v>34837</c:v>
                </c:pt>
                <c:pt idx="3837">
                  <c:v>34838</c:v>
                </c:pt>
                <c:pt idx="3838">
                  <c:v>34841</c:v>
                </c:pt>
                <c:pt idx="3839">
                  <c:v>34842</c:v>
                </c:pt>
                <c:pt idx="3840">
                  <c:v>34843</c:v>
                </c:pt>
                <c:pt idx="3841">
                  <c:v>34844</c:v>
                </c:pt>
                <c:pt idx="3842">
                  <c:v>34845</c:v>
                </c:pt>
                <c:pt idx="3843">
                  <c:v>34849</c:v>
                </c:pt>
                <c:pt idx="3844">
                  <c:v>34850</c:v>
                </c:pt>
                <c:pt idx="3845">
                  <c:v>34851</c:v>
                </c:pt>
                <c:pt idx="3846">
                  <c:v>34852</c:v>
                </c:pt>
                <c:pt idx="3847">
                  <c:v>34855</c:v>
                </c:pt>
                <c:pt idx="3848">
                  <c:v>34856</c:v>
                </c:pt>
                <c:pt idx="3849">
                  <c:v>34857</c:v>
                </c:pt>
                <c:pt idx="3850">
                  <c:v>34858</c:v>
                </c:pt>
                <c:pt idx="3851">
                  <c:v>34859</c:v>
                </c:pt>
                <c:pt idx="3852">
                  <c:v>34862</c:v>
                </c:pt>
                <c:pt idx="3853">
                  <c:v>34863</c:v>
                </c:pt>
                <c:pt idx="3854">
                  <c:v>34864</c:v>
                </c:pt>
                <c:pt idx="3855">
                  <c:v>34865</c:v>
                </c:pt>
                <c:pt idx="3856">
                  <c:v>34866</c:v>
                </c:pt>
                <c:pt idx="3857">
                  <c:v>34869</c:v>
                </c:pt>
                <c:pt idx="3858">
                  <c:v>34870</c:v>
                </c:pt>
                <c:pt idx="3859">
                  <c:v>34871</c:v>
                </c:pt>
                <c:pt idx="3860">
                  <c:v>34872</c:v>
                </c:pt>
                <c:pt idx="3861">
                  <c:v>34873</c:v>
                </c:pt>
                <c:pt idx="3862">
                  <c:v>34876</c:v>
                </c:pt>
                <c:pt idx="3863">
                  <c:v>34877</c:v>
                </c:pt>
                <c:pt idx="3864">
                  <c:v>34878</c:v>
                </c:pt>
                <c:pt idx="3865">
                  <c:v>34879</c:v>
                </c:pt>
                <c:pt idx="3866">
                  <c:v>34880</c:v>
                </c:pt>
                <c:pt idx="3867">
                  <c:v>34883</c:v>
                </c:pt>
                <c:pt idx="3868">
                  <c:v>34885</c:v>
                </c:pt>
                <c:pt idx="3869">
                  <c:v>34886</c:v>
                </c:pt>
                <c:pt idx="3870">
                  <c:v>34887</c:v>
                </c:pt>
                <c:pt idx="3871">
                  <c:v>34890</c:v>
                </c:pt>
                <c:pt idx="3872">
                  <c:v>34891</c:v>
                </c:pt>
                <c:pt idx="3873">
                  <c:v>34892</c:v>
                </c:pt>
                <c:pt idx="3874">
                  <c:v>34893</c:v>
                </c:pt>
                <c:pt idx="3875">
                  <c:v>34894</c:v>
                </c:pt>
                <c:pt idx="3876">
                  <c:v>34897</c:v>
                </c:pt>
                <c:pt idx="3877">
                  <c:v>34898</c:v>
                </c:pt>
                <c:pt idx="3878">
                  <c:v>34899</c:v>
                </c:pt>
                <c:pt idx="3879">
                  <c:v>34900</c:v>
                </c:pt>
                <c:pt idx="3880">
                  <c:v>34901</c:v>
                </c:pt>
                <c:pt idx="3881">
                  <c:v>34904</c:v>
                </c:pt>
                <c:pt idx="3882">
                  <c:v>34905</c:v>
                </c:pt>
                <c:pt idx="3883">
                  <c:v>34906</c:v>
                </c:pt>
                <c:pt idx="3884">
                  <c:v>34907</c:v>
                </c:pt>
                <c:pt idx="3885">
                  <c:v>34908</c:v>
                </c:pt>
                <c:pt idx="3886">
                  <c:v>34911</c:v>
                </c:pt>
                <c:pt idx="3887">
                  <c:v>34912</c:v>
                </c:pt>
                <c:pt idx="3888">
                  <c:v>34913</c:v>
                </c:pt>
                <c:pt idx="3889">
                  <c:v>34914</c:v>
                </c:pt>
                <c:pt idx="3890">
                  <c:v>34915</c:v>
                </c:pt>
                <c:pt idx="3891">
                  <c:v>34918</c:v>
                </c:pt>
                <c:pt idx="3892">
                  <c:v>34919</c:v>
                </c:pt>
                <c:pt idx="3893">
                  <c:v>34920</c:v>
                </c:pt>
                <c:pt idx="3894">
                  <c:v>34921</c:v>
                </c:pt>
                <c:pt idx="3895">
                  <c:v>34922</c:v>
                </c:pt>
                <c:pt idx="3896">
                  <c:v>34925</c:v>
                </c:pt>
                <c:pt idx="3897">
                  <c:v>34926</c:v>
                </c:pt>
                <c:pt idx="3898">
                  <c:v>34927</c:v>
                </c:pt>
                <c:pt idx="3899">
                  <c:v>34928</c:v>
                </c:pt>
                <c:pt idx="3900">
                  <c:v>34929</c:v>
                </c:pt>
                <c:pt idx="3901">
                  <c:v>34932</c:v>
                </c:pt>
                <c:pt idx="3902">
                  <c:v>34933</c:v>
                </c:pt>
                <c:pt idx="3903">
                  <c:v>34934</c:v>
                </c:pt>
                <c:pt idx="3904">
                  <c:v>34935</c:v>
                </c:pt>
                <c:pt idx="3905">
                  <c:v>34936</c:v>
                </c:pt>
                <c:pt idx="3906">
                  <c:v>34939</c:v>
                </c:pt>
                <c:pt idx="3907">
                  <c:v>34940</c:v>
                </c:pt>
                <c:pt idx="3908">
                  <c:v>34941</c:v>
                </c:pt>
                <c:pt idx="3909">
                  <c:v>34942</c:v>
                </c:pt>
                <c:pt idx="3910">
                  <c:v>34943</c:v>
                </c:pt>
                <c:pt idx="3911">
                  <c:v>34947</c:v>
                </c:pt>
                <c:pt idx="3912">
                  <c:v>34948</c:v>
                </c:pt>
                <c:pt idx="3913">
                  <c:v>34949</c:v>
                </c:pt>
                <c:pt idx="3914">
                  <c:v>34950</c:v>
                </c:pt>
                <c:pt idx="3915">
                  <c:v>34953</c:v>
                </c:pt>
                <c:pt idx="3916">
                  <c:v>34954</c:v>
                </c:pt>
                <c:pt idx="3917">
                  <c:v>34955</c:v>
                </c:pt>
                <c:pt idx="3918">
                  <c:v>34956</c:v>
                </c:pt>
                <c:pt idx="3919">
                  <c:v>34957</c:v>
                </c:pt>
                <c:pt idx="3920">
                  <c:v>34960</c:v>
                </c:pt>
                <c:pt idx="3921">
                  <c:v>34961</c:v>
                </c:pt>
                <c:pt idx="3922">
                  <c:v>34962</c:v>
                </c:pt>
                <c:pt idx="3923">
                  <c:v>34963</c:v>
                </c:pt>
                <c:pt idx="3924">
                  <c:v>34964</c:v>
                </c:pt>
                <c:pt idx="3925">
                  <c:v>34967</c:v>
                </c:pt>
                <c:pt idx="3926">
                  <c:v>34968</c:v>
                </c:pt>
                <c:pt idx="3927">
                  <c:v>34969</c:v>
                </c:pt>
                <c:pt idx="3928">
                  <c:v>34970</c:v>
                </c:pt>
                <c:pt idx="3929">
                  <c:v>34971</c:v>
                </c:pt>
                <c:pt idx="3930">
                  <c:v>34974</c:v>
                </c:pt>
                <c:pt idx="3931">
                  <c:v>34975</c:v>
                </c:pt>
                <c:pt idx="3932">
                  <c:v>34976</c:v>
                </c:pt>
                <c:pt idx="3933">
                  <c:v>34977</c:v>
                </c:pt>
                <c:pt idx="3934">
                  <c:v>34978</c:v>
                </c:pt>
                <c:pt idx="3935">
                  <c:v>34981</c:v>
                </c:pt>
                <c:pt idx="3936">
                  <c:v>34982</c:v>
                </c:pt>
                <c:pt idx="3937">
                  <c:v>34983</c:v>
                </c:pt>
                <c:pt idx="3938">
                  <c:v>34984</c:v>
                </c:pt>
                <c:pt idx="3939">
                  <c:v>34985</c:v>
                </c:pt>
                <c:pt idx="3940">
                  <c:v>34988</c:v>
                </c:pt>
                <c:pt idx="3941">
                  <c:v>34989</c:v>
                </c:pt>
                <c:pt idx="3942">
                  <c:v>34990</c:v>
                </c:pt>
                <c:pt idx="3943">
                  <c:v>34991</c:v>
                </c:pt>
                <c:pt idx="3944">
                  <c:v>34992</c:v>
                </c:pt>
                <c:pt idx="3945">
                  <c:v>34995</c:v>
                </c:pt>
                <c:pt idx="3946">
                  <c:v>34996</c:v>
                </c:pt>
                <c:pt idx="3947">
                  <c:v>34997</c:v>
                </c:pt>
                <c:pt idx="3948">
                  <c:v>34998</c:v>
                </c:pt>
                <c:pt idx="3949">
                  <c:v>34999</c:v>
                </c:pt>
                <c:pt idx="3950">
                  <c:v>35002</c:v>
                </c:pt>
                <c:pt idx="3951">
                  <c:v>35003</c:v>
                </c:pt>
                <c:pt idx="3952">
                  <c:v>35004</c:v>
                </c:pt>
                <c:pt idx="3953">
                  <c:v>35005</c:v>
                </c:pt>
                <c:pt idx="3954">
                  <c:v>35006</c:v>
                </c:pt>
                <c:pt idx="3955">
                  <c:v>35009</c:v>
                </c:pt>
                <c:pt idx="3956">
                  <c:v>35010</c:v>
                </c:pt>
                <c:pt idx="3957">
                  <c:v>35011</c:v>
                </c:pt>
                <c:pt idx="3958">
                  <c:v>35012</c:v>
                </c:pt>
                <c:pt idx="3959">
                  <c:v>35013</c:v>
                </c:pt>
                <c:pt idx="3960">
                  <c:v>35016</c:v>
                </c:pt>
                <c:pt idx="3961">
                  <c:v>35017</c:v>
                </c:pt>
                <c:pt idx="3962">
                  <c:v>35018</c:v>
                </c:pt>
                <c:pt idx="3963">
                  <c:v>35019</c:v>
                </c:pt>
                <c:pt idx="3964">
                  <c:v>35020</c:v>
                </c:pt>
                <c:pt idx="3965">
                  <c:v>35023</c:v>
                </c:pt>
                <c:pt idx="3966">
                  <c:v>35024</c:v>
                </c:pt>
                <c:pt idx="3967">
                  <c:v>35025</c:v>
                </c:pt>
                <c:pt idx="3968">
                  <c:v>35027</c:v>
                </c:pt>
                <c:pt idx="3969">
                  <c:v>35030</c:v>
                </c:pt>
                <c:pt idx="3970">
                  <c:v>35031</c:v>
                </c:pt>
                <c:pt idx="3971">
                  <c:v>35032</c:v>
                </c:pt>
                <c:pt idx="3972">
                  <c:v>35033</c:v>
                </c:pt>
                <c:pt idx="3973">
                  <c:v>35034</c:v>
                </c:pt>
                <c:pt idx="3974">
                  <c:v>35037</c:v>
                </c:pt>
                <c:pt idx="3975">
                  <c:v>35038</c:v>
                </c:pt>
                <c:pt idx="3976">
                  <c:v>35039</c:v>
                </c:pt>
                <c:pt idx="3977">
                  <c:v>35040</c:v>
                </c:pt>
                <c:pt idx="3978">
                  <c:v>35041</c:v>
                </c:pt>
                <c:pt idx="3979">
                  <c:v>35044</c:v>
                </c:pt>
                <c:pt idx="3980">
                  <c:v>35045</c:v>
                </c:pt>
                <c:pt idx="3981">
                  <c:v>35046</c:v>
                </c:pt>
                <c:pt idx="3982">
                  <c:v>35047</c:v>
                </c:pt>
                <c:pt idx="3983">
                  <c:v>35048</c:v>
                </c:pt>
                <c:pt idx="3984">
                  <c:v>35051</c:v>
                </c:pt>
                <c:pt idx="3985">
                  <c:v>35052</c:v>
                </c:pt>
                <c:pt idx="3986">
                  <c:v>35053</c:v>
                </c:pt>
                <c:pt idx="3987">
                  <c:v>35054</c:v>
                </c:pt>
                <c:pt idx="3988">
                  <c:v>35055</c:v>
                </c:pt>
                <c:pt idx="3989">
                  <c:v>35059</c:v>
                </c:pt>
                <c:pt idx="3990">
                  <c:v>35060</c:v>
                </c:pt>
                <c:pt idx="3991">
                  <c:v>35061</c:v>
                </c:pt>
                <c:pt idx="3992">
                  <c:v>35062</c:v>
                </c:pt>
                <c:pt idx="3993">
                  <c:v>35066</c:v>
                </c:pt>
                <c:pt idx="3994">
                  <c:v>35067</c:v>
                </c:pt>
                <c:pt idx="3995">
                  <c:v>35068</c:v>
                </c:pt>
                <c:pt idx="3996">
                  <c:v>35069</c:v>
                </c:pt>
                <c:pt idx="3997">
                  <c:v>35072</c:v>
                </c:pt>
                <c:pt idx="3998">
                  <c:v>35073</c:v>
                </c:pt>
                <c:pt idx="3999">
                  <c:v>35074</c:v>
                </c:pt>
                <c:pt idx="4000">
                  <c:v>35075</c:v>
                </c:pt>
                <c:pt idx="4001">
                  <c:v>35076</c:v>
                </c:pt>
                <c:pt idx="4002">
                  <c:v>35079</c:v>
                </c:pt>
                <c:pt idx="4003">
                  <c:v>35080</c:v>
                </c:pt>
                <c:pt idx="4004">
                  <c:v>35081</c:v>
                </c:pt>
                <c:pt idx="4005">
                  <c:v>35082</c:v>
                </c:pt>
                <c:pt idx="4006">
                  <c:v>35083</c:v>
                </c:pt>
                <c:pt idx="4007">
                  <c:v>35086</c:v>
                </c:pt>
                <c:pt idx="4008">
                  <c:v>35087</c:v>
                </c:pt>
                <c:pt idx="4009">
                  <c:v>35088</c:v>
                </c:pt>
                <c:pt idx="4010">
                  <c:v>35089</c:v>
                </c:pt>
                <c:pt idx="4011">
                  <c:v>35090</c:v>
                </c:pt>
                <c:pt idx="4012">
                  <c:v>35093</c:v>
                </c:pt>
                <c:pt idx="4013">
                  <c:v>35094</c:v>
                </c:pt>
                <c:pt idx="4014">
                  <c:v>35095</c:v>
                </c:pt>
                <c:pt idx="4015">
                  <c:v>35096</c:v>
                </c:pt>
                <c:pt idx="4016">
                  <c:v>35097</c:v>
                </c:pt>
                <c:pt idx="4017">
                  <c:v>35100</c:v>
                </c:pt>
                <c:pt idx="4018">
                  <c:v>35101</c:v>
                </c:pt>
                <c:pt idx="4019">
                  <c:v>35102</c:v>
                </c:pt>
                <c:pt idx="4020">
                  <c:v>35103</c:v>
                </c:pt>
                <c:pt idx="4021">
                  <c:v>35104</c:v>
                </c:pt>
                <c:pt idx="4022">
                  <c:v>35107</c:v>
                </c:pt>
                <c:pt idx="4023">
                  <c:v>35108</c:v>
                </c:pt>
                <c:pt idx="4024">
                  <c:v>35109</c:v>
                </c:pt>
                <c:pt idx="4025">
                  <c:v>35110</c:v>
                </c:pt>
                <c:pt idx="4026">
                  <c:v>35111</c:v>
                </c:pt>
                <c:pt idx="4027">
                  <c:v>35115</c:v>
                </c:pt>
                <c:pt idx="4028">
                  <c:v>35116</c:v>
                </c:pt>
                <c:pt idx="4029">
                  <c:v>35117</c:v>
                </c:pt>
                <c:pt idx="4030">
                  <c:v>35118</c:v>
                </c:pt>
                <c:pt idx="4031">
                  <c:v>35121</c:v>
                </c:pt>
                <c:pt idx="4032">
                  <c:v>35122</c:v>
                </c:pt>
                <c:pt idx="4033">
                  <c:v>35123</c:v>
                </c:pt>
                <c:pt idx="4034">
                  <c:v>35124</c:v>
                </c:pt>
                <c:pt idx="4035">
                  <c:v>35125</c:v>
                </c:pt>
                <c:pt idx="4036">
                  <c:v>35128</c:v>
                </c:pt>
                <c:pt idx="4037">
                  <c:v>35129</c:v>
                </c:pt>
                <c:pt idx="4038">
                  <c:v>35130</c:v>
                </c:pt>
                <c:pt idx="4039">
                  <c:v>35131</c:v>
                </c:pt>
                <c:pt idx="4040">
                  <c:v>35132</c:v>
                </c:pt>
                <c:pt idx="4041">
                  <c:v>35135</c:v>
                </c:pt>
                <c:pt idx="4042">
                  <c:v>35136</c:v>
                </c:pt>
                <c:pt idx="4043">
                  <c:v>35137</c:v>
                </c:pt>
                <c:pt idx="4044">
                  <c:v>35138</c:v>
                </c:pt>
                <c:pt idx="4045">
                  <c:v>35139</c:v>
                </c:pt>
                <c:pt idx="4046">
                  <c:v>35142</c:v>
                </c:pt>
                <c:pt idx="4047">
                  <c:v>35143</c:v>
                </c:pt>
                <c:pt idx="4048">
                  <c:v>35144</c:v>
                </c:pt>
                <c:pt idx="4049">
                  <c:v>35145</c:v>
                </c:pt>
                <c:pt idx="4050">
                  <c:v>35146</c:v>
                </c:pt>
                <c:pt idx="4051">
                  <c:v>35149</c:v>
                </c:pt>
                <c:pt idx="4052">
                  <c:v>35150</c:v>
                </c:pt>
                <c:pt idx="4053">
                  <c:v>35151</c:v>
                </c:pt>
                <c:pt idx="4054">
                  <c:v>35152</c:v>
                </c:pt>
                <c:pt idx="4055">
                  <c:v>35153</c:v>
                </c:pt>
                <c:pt idx="4056">
                  <c:v>35156</c:v>
                </c:pt>
                <c:pt idx="4057">
                  <c:v>35157</c:v>
                </c:pt>
                <c:pt idx="4058">
                  <c:v>35158</c:v>
                </c:pt>
                <c:pt idx="4059">
                  <c:v>35159</c:v>
                </c:pt>
                <c:pt idx="4060">
                  <c:v>35163</c:v>
                </c:pt>
                <c:pt idx="4061">
                  <c:v>35164</c:v>
                </c:pt>
                <c:pt idx="4062">
                  <c:v>35165</c:v>
                </c:pt>
                <c:pt idx="4063">
                  <c:v>35166</c:v>
                </c:pt>
                <c:pt idx="4064">
                  <c:v>35167</c:v>
                </c:pt>
                <c:pt idx="4065">
                  <c:v>35170</c:v>
                </c:pt>
                <c:pt idx="4066">
                  <c:v>35171</c:v>
                </c:pt>
                <c:pt idx="4067">
                  <c:v>35172</c:v>
                </c:pt>
                <c:pt idx="4068">
                  <c:v>35173</c:v>
                </c:pt>
                <c:pt idx="4069">
                  <c:v>35174</c:v>
                </c:pt>
                <c:pt idx="4070">
                  <c:v>35177</c:v>
                </c:pt>
                <c:pt idx="4071">
                  <c:v>35178</c:v>
                </c:pt>
                <c:pt idx="4072">
                  <c:v>35179</c:v>
                </c:pt>
                <c:pt idx="4073">
                  <c:v>35180</c:v>
                </c:pt>
                <c:pt idx="4074">
                  <c:v>35181</c:v>
                </c:pt>
                <c:pt idx="4075">
                  <c:v>35184</c:v>
                </c:pt>
                <c:pt idx="4076">
                  <c:v>35185</c:v>
                </c:pt>
                <c:pt idx="4077">
                  <c:v>35186</c:v>
                </c:pt>
                <c:pt idx="4078">
                  <c:v>35187</c:v>
                </c:pt>
                <c:pt idx="4079">
                  <c:v>35188</c:v>
                </c:pt>
                <c:pt idx="4080">
                  <c:v>35191</c:v>
                </c:pt>
                <c:pt idx="4081">
                  <c:v>35192</c:v>
                </c:pt>
                <c:pt idx="4082">
                  <c:v>35193</c:v>
                </c:pt>
                <c:pt idx="4083">
                  <c:v>35194</c:v>
                </c:pt>
                <c:pt idx="4084">
                  <c:v>35195</c:v>
                </c:pt>
                <c:pt idx="4085">
                  <c:v>35198</c:v>
                </c:pt>
                <c:pt idx="4086">
                  <c:v>35199</c:v>
                </c:pt>
                <c:pt idx="4087">
                  <c:v>35200</c:v>
                </c:pt>
                <c:pt idx="4088">
                  <c:v>35201</c:v>
                </c:pt>
                <c:pt idx="4089">
                  <c:v>35202</c:v>
                </c:pt>
                <c:pt idx="4090">
                  <c:v>35205</c:v>
                </c:pt>
                <c:pt idx="4091">
                  <c:v>35206</c:v>
                </c:pt>
                <c:pt idx="4092">
                  <c:v>35207</c:v>
                </c:pt>
                <c:pt idx="4093">
                  <c:v>35208</c:v>
                </c:pt>
                <c:pt idx="4094">
                  <c:v>35209</c:v>
                </c:pt>
                <c:pt idx="4095">
                  <c:v>35213</c:v>
                </c:pt>
                <c:pt idx="4096">
                  <c:v>35214</c:v>
                </c:pt>
                <c:pt idx="4097">
                  <c:v>35215</c:v>
                </c:pt>
                <c:pt idx="4098">
                  <c:v>35216</c:v>
                </c:pt>
                <c:pt idx="4099">
                  <c:v>35219</c:v>
                </c:pt>
                <c:pt idx="4100">
                  <c:v>35220</c:v>
                </c:pt>
                <c:pt idx="4101">
                  <c:v>35221</c:v>
                </c:pt>
                <c:pt idx="4102">
                  <c:v>35222</c:v>
                </c:pt>
                <c:pt idx="4103">
                  <c:v>35223</c:v>
                </c:pt>
                <c:pt idx="4104">
                  <c:v>35226</c:v>
                </c:pt>
                <c:pt idx="4105">
                  <c:v>35227</c:v>
                </c:pt>
                <c:pt idx="4106">
                  <c:v>35228</c:v>
                </c:pt>
                <c:pt idx="4107">
                  <c:v>35229</c:v>
                </c:pt>
                <c:pt idx="4108">
                  <c:v>35230</c:v>
                </c:pt>
                <c:pt idx="4109">
                  <c:v>35233</c:v>
                </c:pt>
                <c:pt idx="4110">
                  <c:v>35234</c:v>
                </c:pt>
                <c:pt idx="4111">
                  <c:v>35235</c:v>
                </c:pt>
                <c:pt idx="4112">
                  <c:v>35236</c:v>
                </c:pt>
                <c:pt idx="4113">
                  <c:v>35237</c:v>
                </c:pt>
                <c:pt idx="4114">
                  <c:v>35240</c:v>
                </c:pt>
                <c:pt idx="4115">
                  <c:v>35241</c:v>
                </c:pt>
                <c:pt idx="4116">
                  <c:v>35242</c:v>
                </c:pt>
                <c:pt idx="4117">
                  <c:v>35243</c:v>
                </c:pt>
                <c:pt idx="4118">
                  <c:v>35244</c:v>
                </c:pt>
                <c:pt idx="4119">
                  <c:v>35247</c:v>
                </c:pt>
                <c:pt idx="4120">
                  <c:v>35248</c:v>
                </c:pt>
                <c:pt idx="4121">
                  <c:v>35249</c:v>
                </c:pt>
                <c:pt idx="4122">
                  <c:v>35251</c:v>
                </c:pt>
                <c:pt idx="4123">
                  <c:v>35254</c:v>
                </c:pt>
                <c:pt idx="4124">
                  <c:v>35255</c:v>
                </c:pt>
                <c:pt idx="4125">
                  <c:v>35256</c:v>
                </c:pt>
                <c:pt idx="4126">
                  <c:v>35257</c:v>
                </c:pt>
                <c:pt idx="4127">
                  <c:v>35258</c:v>
                </c:pt>
                <c:pt idx="4128">
                  <c:v>35261</c:v>
                </c:pt>
                <c:pt idx="4129">
                  <c:v>35262</c:v>
                </c:pt>
                <c:pt idx="4130">
                  <c:v>35263</c:v>
                </c:pt>
                <c:pt idx="4131">
                  <c:v>35264</c:v>
                </c:pt>
                <c:pt idx="4132">
                  <c:v>35265</c:v>
                </c:pt>
                <c:pt idx="4133">
                  <c:v>35268</c:v>
                </c:pt>
                <c:pt idx="4134">
                  <c:v>35269</c:v>
                </c:pt>
                <c:pt idx="4135">
                  <c:v>35270</c:v>
                </c:pt>
                <c:pt idx="4136">
                  <c:v>35271</c:v>
                </c:pt>
                <c:pt idx="4137">
                  <c:v>35272</c:v>
                </c:pt>
                <c:pt idx="4138">
                  <c:v>35275</c:v>
                </c:pt>
                <c:pt idx="4139">
                  <c:v>35276</c:v>
                </c:pt>
                <c:pt idx="4140">
                  <c:v>35277</c:v>
                </c:pt>
                <c:pt idx="4141">
                  <c:v>35278</c:v>
                </c:pt>
                <c:pt idx="4142">
                  <c:v>35279</c:v>
                </c:pt>
                <c:pt idx="4143">
                  <c:v>35282</c:v>
                </c:pt>
                <c:pt idx="4144">
                  <c:v>35283</c:v>
                </c:pt>
                <c:pt idx="4145">
                  <c:v>35284</c:v>
                </c:pt>
                <c:pt idx="4146">
                  <c:v>35285</c:v>
                </c:pt>
                <c:pt idx="4147">
                  <c:v>35286</c:v>
                </c:pt>
                <c:pt idx="4148">
                  <c:v>35289</c:v>
                </c:pt>
                <c:pt idx="4149">
                  <c:v>35290</c:v>
                </c:pt>
                <c:pt idx="4150">
                  <c:v>35291</c:v>
                </c:pt>
                <c:pt idx="4151">
                  <c:v>35292</c:v>
                </c:pt>
                <c:pt idx="4152">
                  <c:v>35293</c:v>
                </c:pt>
                <c:pt idx="4153">
                  <c:v>35296</c:v>
                </c:pt>
                <c:pt idx="4154">
                  <c:v>35297</c:v>
                </c:pt>
                <c:pt idx="4155">
                  <c:v>35298</c:v>
                </c:pt>
                <c:pt idx="4156">
                  <c:v>35299</c:v>
                </c:pt>
                <c:pt idx="4157">
                  <c:v>35300</c:v>
                </c:pt>
                <c:pt idx="4158">
                  <c:v>35303</c:v>
                </c:pt>
                <c:pt idx="4159">
                  <c:v>35304</c:v>
                </c:pt>
                <c:pt idx="4160">
                  <c:v>35305</c:v>
                </c:pt>
                <c:pt idx="4161">
                  <c:v>35306</c:v>
                </c:pt>
                <c:pt idx="4162">
                  <c:v>35307</c:v>
                </c:pt>
                <c:pt idx="4163">
                  <c:v>35311</c:v>
                </c:pt>
                <c:pt idx="4164">
                  <c:v>35312</c:v>
                </c:pt>
                <c:pt idx="4165">
                  <c:v>35313</c:v>
                </c:pt>
                <c:pt idx="4166">
                  <c:v>35314</c:v>
                </c:pt>
                <c:pt idx="4167">
                  <c:v>35317</c:v>
                </c:pt>
                <c:pt idx="4168">
                  <c:v>35318</c:v>
                </c:pt>
                <c:pt idx="4169">
                  <c:v>35319</c:v>
                </c:pt>
                <c:pt idx="4170">
                  <c:v>35320</c:v>
                </c:pt>
                <c:pt idx="4171">
                  <c:v>35321</c:v>
                </c:pt>
                <c:pt idx="4172">
                  <c:v>35324</c:v>
                </c:pt>
                <c:pt idx="4173">
                  <c:v>35325</c:v>
                </c:pt>
                <c:pt idx="4174">
                  <c:v>35326</c:v>
                </c:pt>
                <c:pt idx="4175">
                  <c:v>35327</c:v>
                </c:pt>
                <c:pt idx="4176">
                  <c:v>35328</c:v>
                </c:pt>
                <c:pt idx="4177">
                  <c:v>35331</c:v>
                </c:pt>
                <c:pt idx="4178">
                  <c:v>35332</c:v>
                </c:pt>
                <c:pt idx="4179">
                  <c:v>35333</c:v>
                </c:pt>
                <c:pt idx="4180">
                  <c:v>35334</c:v>
                </c:pt>
                <c:pt idx="4181">
                  <c:v>35335</c:v>
                </c:pt>
                <c:pt idx="4182">
                  <c:v>35338</c:v>
                </c:pt>
                <c:pt idx="4183">
                  <c:v>35339</c:v>
                </c:pt>
                <c:pt idx="4184">
                  <c:v>35340</c:v>
                </c:pt>
                <c:pt idx="4185">
                  <c:v>35341</c:v>
                </c:pt>
                <c:pt idx="4186">
                  <c:v>35342</c:v>
                </c:pt>
                <c:pt idx="4187">
                  <c:v>35345</c:v>
                </c:pt>
                <c:pt idx="4188">
                  <c:v>35346</c:v>
                </c:pt>
                <c:pt idx="4189">
                  <c:v>35347</c:v>
                </c:pt>
                <c:pt idx="4190">
                  <c:v>35348</c:v>
                </c:pt>
                <c:pt idx="4191">
                  <c:v>35349</c:v>
                </c:pt>
                <c:pt idx="4192">
                  <c:v>35352</c:v>
                </c:pt>
                <c:pt idx="4193">
                  <c:v>35353</c:v>
                </c:pt>
                <c:pt idx="4194">
                  <c:v>35354</c:v>
                </c:pt>
                <c:pt idx="4195">
                  <c:v>35355</c:v>
                </c:pt>
                <c:pt idx="4196">
                  <c:v>35356</c:v>
                </c:pt>
                <c:pt idx="4197">
                  <c:v>35359</c:v>
                </c:pt>
                <c:pt idx="4198">
                  <c:v>35360</c:v>
                </c:pt>
                <c:pt idx="4199">
                  <c:v>35361</c:v>
                </c:pt>
                <c:pt idx="4200">
                  <c:v>35362</c:v>
                </c:pt>
                <c:pt idx="4201">
                  <c:v>35363</c:v>
                </c:pt>
                <c:pt idx="4202">
                  <c:v>35366</c:v>
                </c:pt>
                <c:pt idx="4203">
                  <c:v>35367</c:v>
                </c:pt>
                <c:pt idx="4204">
                  <c:v>35368</c:v>
                </c:pt>
                <c:pt idx="4205">
                  <c:v>35369</c:v>
                </c:pt>
                <c:pt idx="4206">
                  <c:v>35370</c:v>
                </c:pt>
                <c:pt idx="4207">
                  <c:v>35373</c:v>
                </c:pt>
                <c:pt idx="4208">
                  <c:v>35374</c:v>
                </c:pt>
                <c:pt idx="4209">
                  <c:v>35375</c:v>
                </c:pt>
                <c:pt idx="4210">
                  <c:v>35376</c:v>
                </c:pt>
                <c:pt idx="4211">
                  <c:v>35377</c:v>
                </c:pt>
                <c:pt idx="4212">
                  <c:v>35380</c:v>
                </c:pt>
                <c:pt idx="4213">
                  <c:v>35381</c:v>
                </c:pt>
                <c:pt idx="4214">
                  <c:v>35382</c:v>
                </c:pt>
                <c:pt idx="4215">
                  <c:v>35383</c:v>
                </c:pt>
                <c:pt idx="4216">
                  <c:v>35384</c:v>
                </c:pt>
                <c:pt idx="4217">
                  <c:v>35387</c:v>
                </c:pt>
                <c:pt idx="4218">
                  <c:v>35388</c:v>
                </c:pt>
                <c:pt idx="4219">
                  <c:v>35389</c:v>
                </c:pt>
                <c:pt idx="4220">
                  <c:v>35390</c:v>
                </c:pt>
                <c:pt idx="4221">
                  <c:v>35391</c:v>
                </c:pt>
                <c:pt idx="4222">
                  <c:v>35394</c:v>
                </c:pt>
                <c:pt idx="4223">
                  <c:v>35395</c:v>
                </c:pt>
                <c:pt idx="4224">
                  <c:v>35396</c:v>
                </c:pt>
                <c:pt idx="4225">
                  <c:v>35398</c:v>
                </c:pt>
                <c:pt idx="4226">
                  <c:v>35401</c:v>
                </c:pt>
                <c:pt idx="4227">
                  <c:v>35402</c:v>
                </c:pt>
                <c:pt idx="4228">
                  <c:v>35403</c:v>
                </c:pt>
                <c:pt idx="4229">
                  <c:v>35404</c:v>
                </c:pt>
                <c:pt idx="4230">
                  <c:v>35405</c:v>
                </c:pt>
                <c:pt idx="4231">
                  <c:v>35408</c:v>
                </c:pt>
                <c:pt idx="4232">
                  <c:v>35409</c:v>
                </c:pt>
                <c:pt idx="4233">
                  <c:v>35410</c:v>
                </c:pt>
                <c:pt idx="4234">
                  <c:v>35411</c:v>
                </c:pt>
                <c:pt idx="4235">
                  <c:v>35412</c:v>
                </c:pt>
                <c:pt idx="4236">
                  <c:v>35415</c:v>
                </c:pt>
                <c:pt idx="4237">
                  <c:v>35416</c:v>
                </c:pt>
                <c:pt idx="4238">
                  <c:v>35417</c:v>
                </c:pt>
                <c:pt idx="4239">
                  <c:v>35418</c:v>
                </c:pt>
                <c:pt idx="4240">
                  <c:v>35419</c:v>
                </c:pt>
                <c:pt idx="4241">
                  <c:v>35422</c:v>
                </c:pt>
                <c:pt idx="4242">
                  <c:v>35423</c:v>
                </c:pt>
                <c:pt idx="4243">
                  <c:v>35425</c:v>
                </c:pt>
                <c:pt idx="4244">
                  <c:v>35426</c:v>
                </c:pt>
                <c:pt idx="4245">
                  <c:v>35429</c:v>
                </c:pt>
                <c:pt idx="4246">
                  <c:v>35430</c:v>
                </c:pt>
                <c:pt idx="4247">
                  <c:v>35432</c:v>
                </c:pt>
                <c:pt idx="4248">
                  <c:v>35433</c:v>
                </c:pt>
                <c:pt idx="4249">
                  <c:v>35436</c:v>
                </c:pt>
                <c:pt idx="4250">
                  <c:v>35437</c:v>
                </c:pt>
                <c:pt idx="4251">
                  <c:v>35438</c:v>
                </c:pt>
                <c:pt idx="4252">
                  <c:v>35439</c:v>
                </c:pt>
                <c:pt idx="4253">
                  <c:v>35440</c:v>
                </c:pt>
                <c:pt idx="4254">
                  <c:v>35443</c:v>
                </c:pt>
                <c:pt idx="4255">
                  <c:v>35444</c:v>
                </c:pt>
                <c:pt idx="4256">
                  <c:v>35445</c:v>
                </c:pt>
                <c:pt idx="4257">
                  <c:v>35446</c:v>
                </c:pt>
                <c:pt idx="4258">
                  <c:v>35447</c:v>
                </c:pt>
                <c:pt idx="4259">
                  <c:v>35450</c:v>
                </c:pt>
                <c:pt idx="4260">
                  <c:v>35451</c:v>
                </c:pt>
                <c:pt idx="4261">
                  <c:v>35452</c:v>
                </c:pt>
                <c:pt idx="4262">
                  <c:v>35453</c:v>
                </c:pt>
                <c:pt idx="4263">
                  <c:v>35454</c:v>
                </c:pt>
                <c:pt idx="4264">
                  <c:v>35457</c:v>
                </c:pt>
                <c:pt idx="4265">
                  <c:v>35458</c:v>
                </c:pt>
                <c:pt idx="4266">
                  <c:v>35459</c:v>
                </c:pt>
                <c:pt idx="4267">
                  <c:v>35460</c:v>
                </c:pt>
                <c:pt idx="4268">
                  <c:v>35461</c:v>
                </c:pt>
                <c:pt idx="4269">
                  <c:v>35464</c:v>
                </c:pt>
                <c:pt idx="4270">
                  <c:v>35465</c:v>
                </c:pt>
                <c:pt idx="4271">
                  <c:v>35466</c:v>
                </c:pt>
                <c:pt idx="4272">
                  <c:v>35467</c:v>
                </c:pt>
                <c:pt idx="4273">
                  <c:v>35468</c:v>
                </c:pt>
                <c:pt idx="4274">
                  <c:v>35471</c:v>
                </c:pt>
                <c:pt idx="4275">
                  <c:v>35472</c:v>
                </c:pt>
                <c:pt idx="4276">
                  <c:v>35473</c:v>
                </c:pt>
                <c:pt idx="4277">
                  <c:v>35474</c:v>
                </c:pt>
                <c:pt idx="4278">
                  <c:v>35475</c:v>
                </c:pt>
                <c:pt idx="4279">
                  <c:v>35479</c:v>
                </c:pt>
                <c:pt idx="4280">
                  <c:v>35480</c:v>
                </c:pt>
                <c:pt idx="4281">
                  <c:v>35481</c:v>
                </c:pt>
                <c:pt idx="4282">
                  <c:v>35482</c:v>
                </c:pt>
                <c:pt idx="4283">
                  <c:v>35485</c:v>
                </c:pt>
                <c:pt idx="4284">
                  <c:v>35486</c:v>
                </c:pt>
                <c:pt idx="4285">
                  <c:v>35487</c:v>
                </c:pt>
                <c:pt idx="4286">
                  <c:v>35488</c:v>
                </c:pt>
                <c:pt idx="4287">
                  <c:v>35489</c:v>
                </c:pt>
                <c:pt idx="4288">
                  <c:v>35492</c:v>
                </c:pt>
                <c:pt idx="4289">
                  <c:v>35493</c:v>
                </c:pt>
                <c:pt idx="4290">
                  <c:v>35494</c:v>
                </c:pt>
                <c:pt idx="4291">
                  <c:v>35495</c:v>
                </c:pt>
                <c:pt idx="4292">
                  <c:v>35496</c:v>
                </c:pt>
                <c:pt idx="4293">
                  <c:v>35499</c:v>
                </c:pt>
                <c:pt idx="4294">
                  <c:v>35500</c:v>
                </c:pt>
                <c:pt idx="4295">
                  <c:v>35501</c:v>
                </c:pt>
                <c:pt idx="4296">
                  <c:v>35502</c:v>
                </c:pt>
                <c:pt idx="4297">
                  <c:v>35503</c:v>
                </c:pt>
                <c:pt idx="4298">
                  <c:v>35506</c:v>
                </c:pt>
                <c:pt idx="4299">
                  <c:v>35507</c:v>
                </c:pt>
                <c:pt idx="4300">
                  <c:v>35508</c:v>
                </c:pt>
                <c:pt idx="4301">
                  <c:v>35509</c:v>
                </c:pt>
                <c:pt idx="4302">
                  <c:v>35510</c:v>
                </c:pt>
                <c:pt idx="4303">
                  <c:v>35513</c:v>
                </c:pt>
                <c:pt idx="4304">
                  <c:v>35514</c:v>
                </c:pt>
                <c:pt idx="4305">
                  <c:v>35515</c:v>
                </c:pt>
                <c:pt idx="4306">
                  <c:v>35516</c:v>
                </c:pt>
                <c:pt idx="4307">
                  <c:v>35520</c:v>
                </c:pt>
                <c:pt idx="4308">
                  <c:v>35521</c:v>
                </c:pt>
                <c:pt idx="4309">
                  <c:v>35522</c:v>
                </c:pt>
                <c:pt idx="4310">
                  <c:v>35523</c:v>
                </c:pt>
                <c:pt idx="4311">
                  <c:v>35524</c:v>
                </c:pt>
                <c:pt idx="4312">
                  <c:v>35527</c:v>
                </c:pt>
                <c:pt idx="4313">
                  <c:v>35528</c:v>
                </c:pt>
                <c:pt idx="4314">
                  <c:v>35529</c:v>
                </c:pt>
                <c:pt idx="4315">
                  <c:v>35530</c:v>
                </c:pt>
                <c:pt idx="4316">
                  <c:v>35531</c:v>
                </c:pt>
                <c:pt idx="4317">
                  <c:v>35534</c:v>
                </c:pt>
                <c:pt idx="4318">
                  <c:v>35535</c:v>
                </c:pt>
                <c:pt idx="4319">
                  <c:v>35536</c:v>
                </c:pt>
                <c:pt idx="4320">
                  <c:v>35537</c:v>
                </c:pt>
                <c:pt idx="4321">
                  <c:v>35538</c:v>
                </c:pt>
                <c:pt idx="4322">
                  <c:v>35541</c:v>
                </c:pt>
                <c:pt idx="4323">
                  <c:v>35542</c:v>
                </c:pt>
                <c:pt idx="4324">
                  <c:v>35543</c:v>
                </c:pt>
                <c:pt idx="4325">
                  <c:v>35544</c:v>
                </c:pt>
                <c:pt idx="4326">
                  <c:v>35545</c:v>
                </c:pt>
                <c:pt idx="4327">
                  <c:v>35548</c:v>
                </c:pt>
                <c:pt idx="4328">
                  <c:v>35549</c:v>
                </c:pt>
                <c:pt idx="4329">
                  <c:v>35550</c:v>
                </c:pt>
                <c:pt idx="4330">
                  <c:v>35551</c:v>
                </c:pt>
                <c:pt idx="4331">
                  <c:v>35552</c:v>
                </c:pt>
                <c:pt idx="4332">
                  <c:v>35555</c:v>
                </c:pt>
                <c:pt idx="4333">
                  <c:v>35556</c:v>
                </c:pt>
                <c:pt idx="4334">
                  <c:v>35557</c:v>
                </c:pt>
                <c:pt idx="4335">
                  <c:v>35558</c:v>
                </c:pt>
                <c:pt idx="4336">
                  <c:v>35559</c:v>
                </c:pt>
                <c:pt idx="4337">
                  <c:v>35562</c:v>
                </c:pt>
                <c:pt idx="4338">
                  <c:v>35563</c:v>
                </c:pt>
                <c:pt idx="4339">
                  <c:v>35564</c:v>
                </c:pt>
                <c:pt idx="4340">
                  <c:v>35565</c:v>
                </c:pt>
                <c:pt idx="4341">
                  <c:v>35566</c:v>
                </c:pt>
                <c:pt idx="4342">
                  <c:v>35569</c:v>
                </c:pt>
                <c:pt idx="4343">
                  <c:v>35570</c:v>
                </c:pt>
                <c:pt idx="4344">
                  <c:v>35571</c:v>
                </c:pt>
                <c:pt idx="4345">
                  <c:v>35572</c:v>
                </c:pt>
                <c:pt idx="4346">
                  <c:v>35573</c:v>
                </c:pt>
                <c:pt idx="4347">
                  <c:v>35577</c:v>
                </c:pt>
                <c:pt idx="4348">
                  <c:v>35578</c:v>
                </c:pt>
                <c:pt idx="4349">
                  <c:v>35579</c:v>
                </c:pt>
                <c:pt idx="4350">
                  <c:v>35580</c:v>
                </c:pt>
                <c:pt idx="4351">
                  <c:v>35583</c:v>
                </c:pt>
                <c:pt idx="4352">
                  <c:v>35584</c:v>
                </c:pt>
                <c:pt idx="4353">
                  <c:v>35585</c:v>
                </c:pt>
                <c:pt idx="4354">
                  <c:v>35586</c:v>
                </c:pt>
                <c:pt idx="4355">
                  <c:v>35587</c:v>
                </c:pt>
                <c:pt idx="4356">
                  <c:v>35590</c:v>
                </c:pt>
                <c:pt idx="4357">
                  <c:v>35591</c:v>
                </c:pt>
                <c:pt idx="4358">
                  <c:v>35592</c:v>
                </c:pt>
                <c:pt idx="4359">
                  <c:v>35593</c:v>
                </c:pt>
                <c:pt idx="4360">
                  <c:v>35594</c:v>
                </c:pt>
                <c:pt idx="4361">
                  <c:v>35597</c:v>
                </c:pt>
                <c:pt idx="4362">
                  <c:v>35598</c:v>
                </c:pt>
                <c:pt idx="4363">
                  <c:v>35599</c:v>
                </c:pt>
                <c:pt idx="4364">
                  <c:v>35600</c:v>
                </c:pt>
                <c:pt idx="4365">
                  <c:v>35601</c:v>
                </c:pt>
                <c:pt idx="4366">
                  <c:v>35604</c:v>
                </c:pt>
                <c:pt idx="4367">
                  <c:v>35605</c:v>
                </c:pt>
                <c:pt idx="4368">
                  <c:v>35606</c:v>
                </c:pt>
                <c:pt idx="4369">
                  <c:v>35607</c:v>
                </c:pt>
                <c:pt idx="4370">
                  <c:v>35608</c:v>
                </c:pt>
                <c:pt idx="4371">
                  <c:v>35611</c:v>
                </c:pt>
                <c:pt idx="4372">
                  <c:v>35612</c:v>
                </c:pt>
                <c:pt idx="4373">
                  <c:v>35613</c:v>
                </c:pt>
                <c:pt idx="4374">
                  <c:v>35614</c:v>
                </c:pt>
                <c:pt idx="4375">
                  <c:v>35618</c:v>
                </c:pt>
                <c:pt idx="4376">
                  <c:v>35619</c:v>
                </c:pt>
                <c:pt idx="4377">
                  <c:v>35620</c:v>
                </c:pt>
                <c:pt idx="4378">
                  <c:v>35621</c:v>
                </c:pt>
                <c:pt idx="4379">
                  <c:v>35622</c:v>
                </c:pt>
                <c:pt idx="4380">
                  <c:v>35625</c:v>
                </c:pt>
                <c:pt idx="4381">
                  <c:v>35626</c:v>
                </c:pt>
                <c:pt idx="4382">
                  <c:v>35627</c:v>
                </c:pt>
                <c:pt idx="4383">
                  <c:v>35628</c:v>
                </c:pt>
                <c:pt idx="4384">
                  <c:v>35629</c:v>
                </c:pt>
                <c:pt idx="4385">
                  <c:v>35632</c:v>
                </c:pt>
                <c:pt idx="4386">
                  <c:v>35633</c:v>
                </c:pt>
                <c:pt idx="4387">
                  <c:v>35634</c:v>
                </c:pt>
                <c:pt idx="4388">
                  <c:v>35635</c:v>
                </c:pt>
                <c:pt idx="4389">
                  <c:v>35636</c:v>
                </c:pt>
                <c:pt idx="4390">
                  <c:v>35639</c:v>
                </c:pt>
                <c:pt idx="4391">
                  <c:v>35640</c:v>
                </c:pt>
                <c:pt idx="4392">
                  <c:v>35641</c:v>
                </c:pt>
                <c:pt idx="4393">
                  <c:v>35642</c:v>
                </c:pt>
                <c:pt idx="4394">
                  <c:v>35643</c:v>
                </c:pt>
                <c:pt idx="4395">
                  <c:v>35646</c:v>
                </c:pt>
                <c:pt idx="4396">
                  <c:v>35647</c:v>
                </c:pt>
                <c:pt idx="4397">
                  <c:v>35648</c:v>
                </c:pt>
                <c:pt idx="4398">
                  <c:v>35649</c:v>
                </c:pt>
                <c:pt idx="4399">
                  <c:v>35650</c:v>
                </c:pt>
                <c:pt idx="4400">
                  <c:v>35653</c:v>
                </c:pt>
                <c:pt idx="4401">
                  <c:v>35654</c:v>
                </c:pt>
                <c:pt idx="4402">
                  <c:v>35655</c:v>
                </c:pt>
                <c:pt idx="4403">
                  <c:v>35656</c:v>
                </c:pt>
                <c:pt idx="4404">
                  <c:v>35657</c:v>
                </c:pt>
                <c:pt idx="4405">
                  <c:v>35660</c:v>
                </c:pt>
                <c:pt idx="4406">
                  <c:v>35661</c:v>
                </c:pt>
                <c:pt idx="4407">
                  <c:v>35662</c:v>
                </c:pt>
                <c:pt idx="4408">
                  <c:v>35663</c:v>
                </c:pt>
                <c:pt idx="4409">
                  <c:v>35664</c:v>
                </c:pt>
                <c:pt idx="4410">
                  <c:v>35667</c:v>
                </c:pt>
                <c:pt idx="4411">
                  <c:v>35668</c:v>
                </c:pt>
                <c:pt idx="4412">
                  <c:v>35669</c:v>
                </c:pt>
                <c:pt idx="4413">
                  <c:v>35670</c:v>
                </c:pt>
                <c:pt idx="4414">
                  <c:v>35671</c:v>
                </c:pt>
                <c:pt idx="4415">
                  <c:v>35675</c:v>
                </c:pt>
                <c:pt idx="4416">
                  <c:v>35676</c:v>
                </c:pt>
                <c:pt idx="4417">
                  <c:v>35677</c:v>
                </c:pt>
                <c:pt idx="4418">
                  <c:v>35678</c:v>
                </c:pt>
                <c:pt idx="4419">
                  <c:v>35681</c:v>
                </c:pt>
                <c:pt idx="4420">
                  <c:v>35682</c:v>
                </c:pt>
                <c:pt idx="4421">
                  <c:v>35683</c:v>
                </c:pt>
                <c:pt idx="4422">
                  <c:v>35684</c:v>
                </c:pt>
                <c:pt idx="4423">
                  <c:v>35685</c:v>
                </c:pt>
                <c:pt idx="4424">
                  <c:v>35688</c:v>
                </c:pt>
                <c:pt idx="4425">
                  <c:v>35689</c:v>
                </c:pt>
                <c:pt idx="4426">
                  <c:v>35690</c:v>
                </c:pt>
                <c:pt idx="4427">
                  <c:v>35691</c:v>
                </c:pt>
                <c:pt idx="4428">
                  <c:v>35692</c:v>
                </c:pt>
                <c:pt idx="4429">
                  <c:v>35695</c:v>
                </c:pt>
                <c:pt idx="4430">
                  <c:v>35696</c:v>
                </c:pt>
                <c:pt idx="4431">
                  <c:v>35697</c:v>
                </c:pt>
                <c:pt idx="4432">
                  <c:v>35698</c:v>
                </c:pt>
                <c:pt idx="4433">
                  <c:v>35699</c:v>
                </c:pt>
                <c:pt idx="4434">
                  <c:v>35702</c:v>
                </c:pt>
                <c:pt idx="4435">
                  <c:v>35703</c:v>
                </c:pt>
                <c:pt idx="4436">
                  <c:v>35704</c:v>
                </c:pt>
                <c:pt idx="4437">
                  <c:v>35705</c:v>
                </c:pt>
                <c:pt idx="4438">
                  <c:v>35706</c:v>
                </c:pt>
                <c:pt idx="4439">
                  <c:v>35709</c:v>
                </c:pt>
                <c:pt idx="4440">
                  <c:v>35710</c:v>
                </c:pt>
                <c:pt idx="4441">
                  <c:v>35711</c:v>
                </c:pt>
                <c:pt idx="4442">
                  <c:v>35712</c:v>
                </c:pt>
                <c:pt idx="4443">
                  <c:v>35713</c:v>
                </c:pt>
                <c:pt idx="4444">
                  <c:v>35716</c:v>
                </c:pt>
                <c:pt idx="4445">
                  <c:v>35717</c:v>
                </c:pt>
                <c:pt idx="4446">
                  <c:v>35718</c:v>
                </c:pt>
                <c:pt idx="4447">
                  <c:v>35719</c:v>
                </c:pt>
                <c:pt idx="4448">
                  <c:v>35720</c:v>
                </c:pt>
                <c:pt idx="4449">
                  <c:v>35723</c:v>
                </c:pt>
                <c:pt idx="4450">
                  <c:v>35724</c:v>
                </c:pt>
                <c:pt idx="4451">
                  <c:v>35725</c:v>
                </c:pt>
                <c:pt idx="4452">
                  <c:v>35726</c:v>
                </c:pt>
                <c:pt idx="4453">
                  <c:v>35727</c:v>
                </c:pt>
                <c:pt idx="4454">
                  <c:v>35730</c:v>
                </c:pt>
                <c:pt idx="4455">
                  <c:v>35731</c:v>
                </c:pt>
                <c:pt idx="4456">
                  <c:v>35732</c:v>
                </c:pt>
                <c:pt idx="4457">
                  <c:v>35733</c:v>
                </c:pt>
                <c:pt idx="4458">
                  <c:v>35734</c:v>
                </c:pt>
                <c:pt idx="4459">
                  <c:v>35737</c:v>
                </c:pt>
                <c:pt idx="4460">
                  <c:v>35738</c:v>
                </c:pt>
                <c:pt idx="4461">
                  <c:v>35739</c:v>
                </c:pt>
                <c:pt idx="4462">
                  <c:v>35740</c:v>
                </c:pt>
                <c:pt idx="4463">
                  <c:v>35741</c:v>
                </c:pt>
                <c:pt idx="4464">
                  <c:v>35744</c:v>
                </c:pt>
                <c:pt idx="4465">
                  <c:v>35745</c:v>
                </c:pt>
                <c:pt idx="4466">
                  <c:v>35746</c:v>
                </c:pt>
                <c:pt idx="4467">
                  <c:v>35747</c:v>
                </c:pt>
                <c:pt idx="4468">
                  <c:v>35748</c:v>
                </c:pt>
                <c:pt idx="4469">
                  <c:v>35751</c:v>
                </c:pt>
                <c:pt idx="4470">
                  <c:v>35752</c:v>
                </c:pt>
                <c:pt idx="4471">
                  <c:v>35753</c:v>
                </c:pt>
                <c:pt idx="4472">
                  <c:v>35754</c:v>
                </c:pt>
                <c:pt idx="4473">
                  <c:v>35755</c:v>
                </c:pt>
                <c:pt idx="4474">
                  <c:v>35758</c:v>
                </c:pt>
                <c:pt idx="4475">
                  <c:v>35759</c:v>
                </c:pt>
                <c:pt idx="4476">
                  <c:v>35760</c:v>
                </c:pt>
                <c:pt idx="4477">
                  <c:v>35762</c:v>
                </c:pt>
                <c:pt idx="4478">
                  <c:v>35765</c:v>
                </c:pt>
                <c:pt idx="4479">
                  <c:v>35766</c:v>
                </c:pt>
                <c:pt idx="4480">
                  <c:v>35767</c:v>
                </c:pt>
                <c:pt idx="4481">
                  <c:v>35768</c:v>
                </c:pt>
                <c:pt idx="4482">
                  <c:v>35769</c:v>
                </c:pt>
                <c:pt idx="4483">
                  <c:v>35772</c:v>
                </c:pt>
                <c:pt idx="4484">
                  <c:v>35773</c:v>
                </c:pt>
                <c:pt idx="4485">
                  <c:v>35774</c:v>
                </c:pt>
                <c:pt idx="4486">
                  <c:v>35775</c:v>
                </c:pt>
                <c:pt idx="4487">
                  <c:v>35776</c:v>
                </c:pt>
                <c:pt idx="4488">
                  <c:v>35779</c:v>
                </c:pt>
                <c:pt idx="4489">
                  <c:v>35780</c:v>
                </c:pt>
                <c:pt idx="4490">
                  <c:v>35781</c:v>
                </c:pt>
                <c:pt idx="4491">
                  <c:v>35782</c:v>
                </c:pt>
                <c:pt idx="4492">
                  <c:v>35783</c:v>
                </c:pt>
                <c:pt idx="4493">
                  <c:v>35786</c:v>
                </c:pt>
                <c:pt idx="4494">
                  <c:v>35787</c:v>
                </c:pt>
                <c:pt idx="4495">
                  <c:v>35788</c:v>
                </c:pt>
                <c:pt idx="4496">
                  <c:v>35790</c:v>
                </c:pt>
                <c:pt idx="4497">
                  <c:v>35793</c:v>
                </c:pt>
                <c:pt idx="4498">
                  <c:v>35794</c:v>
                </c:pt>
                <c:pt idx="4499">
                  <c:v>35795</c:v>
                </c:pt>
                <c:pt idx="4500">
                  <c:v>35797</c:v>
                </c:pt>
                <c:pt idx="4501">
                  <c:v>35800</c:v>
                </c:pt>
                <c:pt idx="4502">
                  <c:v>35801</c:v>
                </c:pt>
                <c:pt idx="4503">
                  <c:v>35802</c:v>
                </c:pt>
                <c:pt idx="4504">
                  <c:v>35803</c:v>
                </c:pt>
                <c:pt idx="4505">
                  <c:v>35804</c:v>
                </c:pt>
                <c:pt idx="4506">
                  <c:v>35807</c:v>
                </c:pt>
                <c:pt idx="4507">
                  <c:v>35808</c:v>
                </c:pt>
                <c:pt idx="4508">
                  <c:v>35809</c:v>
                </c:pt>
                <c:pt idx="4509">
                  <c:v>35810</c:v>
                </c:pt>
                <c:pt idx="4510">
                  <c:v>35811</c:v>
                </c:pt>
                <c:pt idx="4511">
                  <c:v>35815</c:v>
                </c:pt>
                <c:pt idx="4512">
                  <c:v>35816</c:v>
                </c:pt>
                <c:pt idx="4513">
                  <c:v>35817</c:v>
                </c:pt>
                <c:pt idx="4514">
                  <c:v>35818</c:v>
                </c:pt>
                <c:pt idx="4515">
                  <c:v>35821</c:v>
                </c:pt>
                <c:pt idx="4516">
                  <c:v>35822</c:v>
                </c:pt>
                <c:pt idx="4517">
                  <c:v>35823</c:v>
                </c:pt>
                <c:pt idx="4518">
                  <c:v>35824</c:v>
                </c:pt>
                <c:pt idx="4519">
                  <c:v>35825</c:v>
                </c:pt>
                <c:pt idx="4520">
                  <c:v>35828</c:v>
                </c:pt>
                <c:pt idx="4521">
                  <c:v>35829</c:v>
                </c:pt>
                <c:pt idx="4522">
                  <c:v>35830</c:v>
                </c:pt>
                <c:pt idx="4523">
                  <c:v>35831</c:v>
                </c:pt>
                <c:pt idx="4524">
                  <c:v>35832</c:v>
                </c:pt>
                <c:pt idx="4525">
                  <c:v>35835</c:v>
                </c:pt>
                <c:pt idx="4526">
                  <c:v>35836</c:v>
                </c:pt>
                <c:pt idx="4527">
                  <c:v>35837</c:v>
                </c:pt>
                <c:pt idx="4528">
                  <c:v>35838</c:v>
                </c:pt>
                <c:pt idx="4529">
                  <c:v>35839</c:v>
                </c:pt>
                <c:pt idx="4530">
                  <c:v>35843</c:v>
                </c:pt>
                <c:pt idx="4531">
                  <c:v>35844</c:v>
                </c:pt>
                <c:pt idx="4532">
                  <c:v>35845</c:v>
                </c:pt>
                <c:pt idx="4533">
                  <c:v>35846</c:v>
                </c:pt>
                <c:pt idx="4534">
                  <c:v>35849</c:v>
                </c:pt>
                <c:pt idx="4535">
                  <c:v>35850</c:v>
                </c:pt>
                <c:pt idx="4536">
                  <c:v>35851</c:v>
                </c:pt>
                <c:pt idx="4537">
                  <c:v>35852</c:v>
                </c:pt>
                <c:pt idx="4538">
                  <c:v>35853</c:v>
                </c:pt>
                <c:pt idx="4539">
                  <c:v>35856</c:v>
                </c:pt>
                <c:pt idx="4540">
                  <c:v>35857</c:v>
                </c:pt>
                <c:pt idx="4541">
                  <c:v>35858</c:v>
                </c:pt>
                <c:pt idx="4542">
                  <c:v>35859</c:v>
                </c:pt>
                <c:pt idx="4543">
                  <c:v>35860</c:v>
                </c:pt>
                <c:pt idx="4544">
                  <c:v>35863</c:v>
                </c:pt>
                <c:pt idx="4545">
                  <c:v>35864</c:v>
                </c:pt>
                <c:pt idx="4546">
                  <c:v>35865</c:v>
                </c:pt>
                <c:pt idx="4547">
                  <c:v>35866</c:v>
                </c:pt>
                <c:pt idx="4548">
                  <c:v>35867</c:v>
                </c:pt>
                <c:pt idx="4549">
                  <c:v>35870</c:v>
                </c:pt>
                <c:pt idx="4550">
                  <c:v>35871</c:v>
                </c:pt>
                <c:pt idx="4551">
                  <c:v>35872</c:v>
                </c:pt>
                <c:pt idx="4552">
                  <c:v>35873</c:v>
                </c:pt>
                <c:pt idx="4553">
                  <c:v>35874</c:v>
                </c:pt>
                <c:pt idx="4554">
                  <c:v>35877</c:v>
                </c:pt>
                <c:pt idx="4555">
                  <c:v>35878</c:v>
                </c:pt>
                <c:pt idx="4556">
                  <c:v>35879</c:v>
                </c:pt>
                <c:pt idx="4557">
                  <c:v>35880</c:v>
                </c:pt>
                <c:pt idx="4558">
                  <c:v>35881</c:v>
                </c:pt>
                <c:pt idx="4559">
                  <c:v>35884</c:v>
                </c:pt>
                <c:pt idx="4560">
                  <c:v>35885</c:v>
                </c:pt>
                <c:pt idx="4561">
                  <c:v>35886</c:v>
                </c:pt>
                <c:pt idx="4562">
                  <c:v>35887</c:v>
                </c:pt>
                <c:pt idx="4563">
                  <c:v>35888</c:v>
                </c:pt>
                <c:pt idx="4564">
                  <c:v>35891</c:v>
                </c:pt>
                <c:pt idx="4565">
                  <c:v>35892</c:v>
                </c:pt>
                <c:pt idx="4566">
                  <c:v>35893</c:v>
                </c:pt>
                <c:pt idx="4567">
                  <c:v>35894</c:v>
                </c:pt>
                <c:pt idx="4568">
                  <c:v>35898</c:v>
                </c:pt>
                <c:pt idx="4569">
                  <c:v>35899</c:v>
                </c:pt>
                <c:pt idx="4570">
                  <c:v>35900</c:v>
                </c:pt>
                <c:pt idx="4571">
                  <c:v>35901</c:v>
                </c:pt>
                <c:pt idx="4572">
                  <c:v>35902</c:v>
                </c:pt>
                <c:pt idx="4573">
                  <c:v>35905</c:v>
                </c:pt>
                <c:pt idx="4574">
                  <c:v>35906</c:v>
                </c:pt>
                <c:pt idx="4575">
                  <c:v>35907</c:v>
                </c:pt>
                <c:pt idx="4576">
                  <c:v>35908</c:v>
                </c:pt>
                <c:pt idx="4577">
                  <c:v>35909</c:v>
                </c:pt>
                <c:pt idx="4578">
                  <c:v>35912</c:v>
                </c:pt>
                <c:pt idx="4579">
                  <c:v>35913</c:v>
                </c:pt>
                <c:pt idx="4580">
                  <c:v>35914</c:v>
                </c:pt>
                <c:pt idx="4581">
                  <c:v>35915</c:v>
                </c:pt>
                <c:pt idx="4582">
                  <c:v>35916</c:v>
                </c:pt>
                <c:pt idx="4583">
                  <c:v>35919</c:v>
                </c:pt>
                <c:pt idx="4584">
                  <c:v>35920</c:v>
                </c:pt>
                <c:pt idx="4585">
                  <c:v>35921</c:v>
                </c:pt>
                <c:pt idx="4586">
                  <c:v>35922</c:v>
                </c:pt>
                <c:pt idx="4587">
                  <c:v>35923</c:v>
                </c:pt>
                <c:pt idx="4588">
                  <c:v>35926</c:v>
                </c:pt>
                <c:pt idx="4589">
                  <c:v>35927</c:v>
                </c:pt>
                <c:pt idx="4590">
                  <c:v>35928</c:v>
                </c:pt>
                <c:pt idx="4591">
                  <c:v>35929</c:v>
                </c:pt>
                <c:pt idx="4592">
                  <c:v>35930</c:v>
                </c:pt>
                <c:pt idx="4593">
                  <c:v>35933</c:v>
                </c:pt>
                <c:pt idx="4594">
                  <c:v>35934</c:v>
                </c:pt>
                <c:pt idx="4595">
                  <c:v>35935</c:v>
                </c:pt>
                <c:pt idx="4596">
                  <c:v>35936</c:v>
                </c:pt>
                <c:pt idx="4597">
                  <c:v>35937</c:v>
                </c:pt>
                <c:pt idx="4598">
                  <c:v>35941</c:v>
                </c:pt>
                <c:pt idx="4599">
                  <c:v>35942</c:v>
                </c:pt>
                <c:pt idx="4600">
                  <c:v>35943</c:v>
                </c:pt>
                <c:pt idx="4601">
                  <c:v>35944</c:v>
                </c:pt>
                <c:pt idx="4602">
                  <c:v>35947</c:v>
                </c:pt>
                <c:pt idx="4603">
                  <c:v>35948</c:v>
                </c:pt>
                <c:pt idx="4604">
                  <c:v>35949</c:v>
                </c:pt>
                <c:pt idx="4605">
                  <c:v>35950</c:v>
                </c:pt>
                <c:pt idx="4606">
                  <c:v>35951</c:v>
                </c:pt>
                <c:pt idx="4607">
                  <c:v>35954</c:v>
                </c:pt>
                <c:pt idx="4608">
                  <c:v>35955</c:v>
                </c:pt>
                <c:pt idx="4609">
                  <c:v>35956</c:v>
                </c:pt>
                <c:pt idx="4610">
                  <c:v>35957</c:v>
                </c:pt>
                <c:pt idx="4611">
                  <c:v>35958</c:v>
                </c:pt>
                <c:pt idx="4612">
                  <c:v>35961</c:v>
                </c:pt>
                <c:pt idx="4613">
                  <c:v>35962</c:v>
                </c:pt>
                <c:pt idx="4614">
                  <c:v>35963</c:v>
                </c:pt>
                <c:pt idx="4615">
                  <c:v>35964</c:v>
                </c:pt>
                <c:pt idx="4616">
                  <c:v>35965</c:v>
                </c:pt>
                <c:pt idx="4617">
                  <c:v>35968</c:v>
                </c:pt>
                <c:pt idx="4618">
                  <c:v>35969</c:v>
                </c:pt>
                <c:pt idx="4619">
                  <c:v>35970</c:v>
                </c:pt>
                <c:pt idx="4620">
                  <c:v>35971</c:v>
                </c:pt>
                <c:pt idx="4621">
                  <c:v>35972</c:v>
                </c:pt>
                <c:pt idx="4622">
                  <c:v>35975</c:v>
                </c:pt>
                <c:pt idx="4623">
                  <c:v>35976</c:v>
                </c:pt>
                <c:pt idx="4624">
                  <c:v>35977</c:v>
                </c:pt>
                <c:pt idx="4625">
                  <c:v>35978</c:v>
                </c:pt>
                <c:pt idx="4626">
                  <c:v>35982</c:v>
                </c:pt>
                <c:pt idx="4627">
                  <c:v>35983</c:v>
                </c:pt>
                <c:pt idx="4628">
                  <c:v>35984</c:v>
                </c:pt>
                <c:pt idx="4629">
                  <c:v>35985</c:v>
                </c:pt>
                <c:pt idx="4630">
                  <c:v>35986</c:v>
                </c:pt>
                <c:pt idx="4631">
                  <c:v>35989</c:v>
                </c:pt>
                <c:pt idx="4632">
                  <c:v>35990</c:v>
                </c:pt>
                <c:pt idx="4633">
                  <c:v>35991</c:v>
                </c:pt>
                <c:pt idx="4634">
                  <c:v>35992</c:v>
                </c:pt>
                <c:pt idx="4635">
                  <c:v>35993</c:v>
                </c:pt>
                <c:pt idx="4636">
                  <c:v>35996</c:v>
                </c:pt>
                <c:pt idx="4637">
                  <c:v>35997</c:v>
                </c:pt>
                <c:pt idx="4638">
                  <c:v>35998</c:v>
                </c:pt>
                <c:pt idx="4639">
                  <c:v>35999</c:v>
                </c:pt>
                <c:pt idx="4640">
                  <c:v>36000</c:v>
                </c:pt>
                <c:pt idx="4641">
                  <c:v>36003</c:v>
                </c:pt>
                <c:pt idx="4642">
                  <c:v>36004</c:v>
                </c:pt>
                <c:pt idx="4643">
                  <c:v>36005</c:v>
                </c:pt>
                <c:pt idx="4644">
                  <c:v>36006</c:v>
                </c:pt>
                <c:pt idx="4645">
                  <c:v>36007</c:v>
                </c:pt>
                <c:pt idx="4646">
                  <c:v>36010</c:v>
                </c:pt>
                <c:pt idx="4647">
                  <c:v>36011</c:v>
                </c:pt>
                <c:pt idx="4648">
                  <c:v>36012</c:v>
                </c:pt>
                <c:pt idx="4649">
                  <c:v>36013</c:v>
                </c:pt>
                <c:pt idx="4650">
                  <c:v>36014</c:v>
                </c:pt>
                <c:pt idx="4651">
                  <c:v>36017</c:v>
                </c:pt>
                <c:pt idx="4652">
                  <c:v>36018</c:v>
                </c:pt>
                <c:pt idx="4653">
                  <c:v>36019</c:v>
                </c:pt>
                <c:pt idx="4654">
                  <c:v>36020</c:v>
                </c:pt>
                <c:pt idx="4655">
                  <c:v>36021</c:v>
                </c:pt>
                <c:pt idx="4656">
                  <c:v>36024</c:v>
                </c:pt>
                <c:pt idx="4657">
                  <c:v>36025</c:v>
                </c:pt>
                <c:pt idx="4658">
                  <c:v>36026</c:v>
                </c:pt>
                <c:pt idx="4659">
                  <c:v>36027</c:v>
                </c:pt>
                <c:pt idx="4660">
                  <c:v>36028</c:v>
                </c:pt>
                <c:pt idx="4661">
                  <c:v>36031</c:v>
                </c:pt>
                <c:pt idx="4662">
                  <c:v>36032</c:v>
                </c:pt>
                <c:pt idx="4663">
                  <c:v>36033</c:v>
                </c:pt>
                <c:pt idx="4664">
                  <c:v>36034</c:v>
                </c:pt>
                <c:pt idx="4665">
                  <c:v>36035</c:v>
                </c:pt>
                <c:pt idx="4666">
                  <c:v>36038</c:v>
                </c:pt>
                <c:pt idx="4667">
                  <c:v>36039</c:v>
                </c:pt>
                <c:pt idx="4668">
                  <c:v>36040</c:v>
                </c:pt>
                <c:pt idx="4669">
                  <c:v>36041</c:v>
                </c:pt>
                <c:pt idx="4670">
                  <c:v>36042</c:v>
                </c:pt>
                <c:pt idx="4671">
                  <c:v>36046</c:v>
                </c:pt>
                <c:pt idx="4672">
                  <c:v>36047</c:v>
                </c:pt>
                <c:pt idx="4673">
                  <c:v>36048</c:v>
                </c:pt>
                <c:pt idx="4674">
                  <c:v>36049</c:v>
                </c:pt>
                <c:pt idx="4675">
                  <c:v>36052</c:v>
                </c:pt>
                <c:pt idx="4676">
                  <c:v>36053</c:v>
                </c:pt>
                <c:pt idx="4677">
                  <c:v>36054</c:v>
                </c:pt>
                <c:pt idx="4678">
                  <c:v>36055</c:v>
                </c:pt>
                <c:pt idx="4679">
                  <c:v>36056</c:v>
                </c:pt>
                <c:pt idx="4680">
                  <c:v>36059</c:v>
                </c:pt>
                <c:pt idx="4681">
                  <c:v>36060</c:v>
                </c:pt>
                <c:pt idx="4682">
                  <c:v>36061</c:v>
                </c:pt>
                <c:pt idx="4683">
                  <c:v>36062</c:v>
                </c:pt>
                <c:pt idx="4684">
                  <c:v>36063</c:v>
                </c:pt>
                <c:pt idx="4685">
                  <c:v>36066</c:v>
                </c:pt>
                <c:pt idx="4686">
                  <c:v>36067</c:v>
                </c:pt>
                <c:pt idx="4687">
                  <c:v>36068</c:v>
                </c:pt>
                <c:pt idx="4688">
                  <c:v>36069</c:v>
                </c:pt>
                <c:pt idx="4689">
                  <c:v>36070</c:v>
                </c:pt>
                <c:pt idx="4690">
                  <c:v>36073</c:v>
                </c:pt>
                <c:pt idx="4691">
                  <c:v>36074</c:v>
                </c:pt>
                <c:pt idx="4692">
                  <c:v>36075</c:v>
                </c:pt>
                <c:pt idx="4693">
                  <c:v>36076</c:v>
                </c:pt>
                <c:pt idx="4694">
                  <c:v>36077</c:v>
                </c:pt>
                <c:pt idx="4695">
                  <c:v>36080</c:v>
                </c:pt>
                <c:pt idx="4696">
                  <c:v>36081</c:v>
                </c:pt>
                <c:pt idx="4697">
                  <c:v>36082</c:v>
                </c:pt>
                <c:pt idx="4698">
                  <c:v>36083</c:v>
                </c:pt>
                <c:pt idx="4699">
                  <c:v>36084</c:v>
                </c:pt>
                <c:pt idx="4700">
                  <c:v>36087</c:v>
                </c:pt>
                <c:pt idx="4701">
                  <c:v>36088</c:v>
                </c:pt>
                <c:pt idx="4702">
                  <c:v>36089</c:v>
                </c:pt>
                <c:pt idx="4703">
                  <c:v>36090</c:v>
                </c:pt>
                <c:pt idx="4704">
                  <c:v>36091</c:v>
                </c:pt>
                <c:pt idx="4705">
                  <c:v>36094</c:v>
                </c:pt>
                <c:pt idx="4706">
                  <c:v>36095</c:v>
                </c:pt>
                <c:pt idx="4707">
                  <c:v>36096</c:v>
                </c:pt>
                <c:pt idx="4708">
                  <c:v>36097</c:v>
                </c:pt>
                <c:pt idx="4709">
                  <c:v>36098</c:v>
                </c:pt>
                <c:pt idx="4710">
                  <c:v>36101</c:v>
                </c:pt>
                <c:pt idx="4711">
                  <c:v>36102</c:v>
                </c:pt>
                <c:pt idx="4712">
                  <c:v>36103</c:v>
                </c:pt>
                <c:pt idx="4713">
                  <c:v>36104</c:v>
                </c:pt>
                <c:pt idx="4714">
                  <c:v>36105</c:v>
                </c:pt>
                <c:pt idx="4715">
                  <c:v>36108</c:v>
                </c:pt>
                <c:pt idx="4716">
                  <c:v>36109</c:v>
                </c:pt>
                <c:pt idx="4717">
                  <c:v>36110</c:v>
                </c:pt>
                <c:pt idx="4718">
                  <c:v>36111</c:v>
                </c:pt>
                <c:pt idx="4719">
                  <c:v>36112</c:v>
                </c:pt>
                <c:pt idx="4720">
                  <c:v>36115</c:v>
                </c:pt>
                <c:pt idx="4721">
                  <c:v>36116</c:v>
                </c:pt>
                <c:pt idx="4722">
                  <c:v>36117</c:v>
                </c:pt>
                <c:pt idx="4723">
                  <c:v>36118</c:v>
                </c:pt>
                <c:pt idx="4724">
                  <c:v>36119</c:v>
                </c:pt>
                <c:pt idx="4725">
                  <c:v>36122</c:v>
                </c:pt>
                <c:pt idx="4726">
                  <c:v>36123</c:v>
                </c:pt>
                <c:pt idx="4727">
                  <c:v>36124</c:v>
                </c:pt>
                <c:pt idx="4728">
                  <c:v>36126</c:v>
                </c:pt>
                <c:pt idx="4729">
                  <c:v>36129</c:v>
                </c:pt>
                <c:pt idx="4730">
                  <c:v>36130</c:v>
                </c:pt>
                <c:pt idx="4731">
                  <c:v>36131</c:v>
                </c:pt>
                <c:pt idx="4732">
                  <c:v>36132</c:v>
                </c:pt>
                <c:pt idx="4733">
                  <c:v>36133</c:v>
                </c:pt>
                <c:pt idx="4734">
                  <c:v>36136</c:v>
                </c:pt>
                <c:pt idx="4735">
                  <c:v>36137</c:v>
                </c:pt>
                <c:pt idx="4736">
                  <c:v>36138</c:v>
                </c:pt>
                <c:pt idx="4737">
                  <c:v>36139</c:v>
                </c:pt>
                <c:pt idx="4738">
                  <c:v>36140</c:v>
                </c:pt>
                <c:pt idx="4739">
                  <c:v>36143</c:v>
                </c:pt>
                <c:pt idx="4740">
                  <c:v>36144</c:v>
                </c:pt>
                <c:pt idx="4741">
                  <c:v>36145</c:v>
                </c:pt>
                <c:pt idx="4742">
                  <c:v>36146</c:v>
                </c:pt>
                <c:pt idx="4743">
                  <c:v>36147</c:v>
                </c:pt>
                <c:pt idx="4744">
                  <c:v>36150</c:v>
                </c:pt>
                <c:pt idx="4745">
                  <c:v>36151</c:v>
                </c:pt>
                <c:pt idx="4746">
                  <c:v>36152</c:v>
                </c:pt>
                <c:pt idx="4747">
                  <c:v>36153</c:v>
                </c:pt>
                <c:pt idx="4748">
                  <c:v>36157</c:v>
                </c:pt>
                <c:pt idx="4749">
                  <c:v>36158</c:v>
                </c:pt>
                <c:pt idx="4750">
                  <c:v>36159</c:v>
                </c:pt>
                <c:pt idx="4751">
                  <c:v>36160</c:v>
                </c:pt>
                <c:pt idx="4752">
                  <c:v>36164</c:v>
                </c:pt>
                <c:pt idx="4753">
                  <c:v>36165</c:v>
                </c:pt>
                <c:pt idx="4754">
                  <c:v>36166</c:v>
                </c:pt>
                <c:pt idx="4755">
                  <c:v>36167</c:v>
                </c:pt>
                <c:pt idx="4756">
                  <c:v>36168</c:v>
                </c:pt>
                <c:pt idx="4757">
                  <c:v>36171</c:v>
                </c:pt>
                <c:pt idx="4758">
                  <c:v>36172</c:v>
                </c:pt>
                <c:pt idx="4759">
                  <c:v>36173</c:v>
                </c:pt>
                <c:pt idx="4760">
                  <c:v>36174</c:v>
                </c:pt>
                <c:pt idx="4761">
                  <c:v>36175</c:v>
                </c:pt>
                <c:pt idx="4762">
                  <c:v>36179</c:v>
                </c:pt>
                <c:pt idx="4763">
                  <c:v>36180</c:v>
                </c:pt>
                <c:pt idx="4764">
                  <c:v>36181</c:v>
                </c:pt>
                <c:pt idx="4765">
                  <c:v>36182</c:v>
                </c:pt>
                <c:pt idx="4766">
                  <c:v>36185</c:v>
                </c:pt>
                <c:pt idx="4767">
                  <c:v>36186</c:v>
                </c:pt>
                <c:pt idx="4768">
                  <c:v>36187</c:v>
                </c:pt>
                <c:pt idx="4769">
                  <c:v>36188</c:v>
                </c:pt>
                <c:pt idx="4770">
                  <c:v>36189</c:v>
                </c:pt>
                <c:pt idx="4771">
                  <c:v>36192</c:v>
                </c:pt>
                <c:pt idx="4772">
                  <c:v>36193</c:v>
                </c:pt>
                <c:pt idx="4773">
                  <c:v>36194</c:v>
                </c:pt>
                <c:pt idx="4774">
                  <c:v>36195</c:v>
                </c:pt>
                <c:pt idx="4775">
                  <c:v>36196</c:v>
                </c:pt>
                <c:pt idx="4776">
                  <c:v>36199</c:v>
                </c:pt>
                <c:pt idx="4777">
                  <c:v>36200</c:v>
                </c:pt>
                <c:pt idx="4778">
                  <c:v>36201</c:v>
                </c:pt>
                <c:pt idx="4779">
                  <c:v>36202</c:v>
                </c:pt>
                <c:pt idx="4780">
                  <c:v>36203</c:v>
                </c:pt>
                <c:pt idx="4781">
                  <c:v>36207</c:v>
                </c:pt>
                <c:pt idx="4782">
                  <c:v>36208</c:v>
                </c:pt>
                <c:pt idx="4783">
                  <c:v>36209</c:v>
                </c:pt>
                <c:pt idx="4784">
                  <c:v>36210</c:v>
                </c:pt>
                <c:pt idx="4785">
                  <c:v>36213</c:v>
                </c:pt>
                <c:pt idx="4786">
                  <c:v>36214</c:v>
                </c:pt>
                <c:pt idx="4787">
                  <c:v>36215</c:v>
                </c:pt>
                <c:pt idx="4788">
                  <c:v>36216</c:v>
                </c:pt>
                <c:pt idx="4789">
                  <c:v>36217</c:v>
                </c:pt>
                <c:pt idx="4790">
                  <c:v>36220</c:v>
                </c:pt>
                <c:pt idx="4791">
                  <c:v>36221</c:v>
                </c:pt>
                <c:pt idx="4792">
                  <c:v>36222</c:v>
                </c:pt>
                <c:pt idx="4793">
                  <c:v>36223</c:v>
                </c:pt>
                <c:pt idx="4794">
                  <c:v>36224</c:v>
                </c:pt>
                <c:pt idx="4795">
                  <c:v>36227</c:v>
                </c:pt>
                <c:pt idx="4796">
                  <c:v>36228</c:v>
                </c:pt>
                <c:pt idx="4797">
                  <c:v>36229</c:v>
                </c:pt>
                <c:pt idx="4798">
                  <c:v>36230</c:v>
                </c:pt>
                <c:pt idx="4799">
                  <c:v>36231</c:v>
                </c:pt>
                <c:pt idx="4800">
                  <c:v>36234</c:v>
                </c:pt>
                <c:pt idx="4801">
                  <c:v>36235</c:v>
                </c:pt>
                <c:pt idx="4802">
                  <c:v>36236</c:v>
                </c:pt>
                <c:pt idx="4803">
                  <c:v>36237</c:v>
                </c:pt>
                <c:pt idx="4804">
                  <c:v>36238</c:v>
                </c:pt>
                <c:pt idx="4805">
                  <c:v>36241</c:v>
                </c:pt>
                <c:pt idx="4806">
                  <c:v>36242</c:v>
                </c:pt>
                <c:pt idx="4807">
                  <c:v>36243</c:v>
                </c:pt>
                <c:pt idx="4808">
                  <c:v>36244</c:v>
                </c:pt>
                <c:pt idx="4809">
                  <c:v>36245</c:v>
                </c:pt>
                <c:pt idx="4810">
                  <c:v>36248</c:v>
                </c:pt>
                <c:pt idx="4811">
                  <c:v>36249</c:v>
                </c:pt>
                <c:pt idx="4812">
                  <c:v>36250</c:v>
                </c:pt>
                <c:pt idx="4813">
                  <c:v>36251</c:v>
                </c:pt>
                <c:pt idx="4814">
                  <c:v>36255</c:v>
                </c:pt>
                <c:pt idx="4815">
                  <c:v>36256</c:v>
                </c:pt>
                <c:pt idx="4816">
                  <c:v>36257</c:v>
                </c:pt>
                <c:pt idx="4817">
                  <c:v>36258</c:v>
                </c:pt>
                <c:pt idx="4818">
                  <c:v>36259</c:v>
                </c:pt>
                <c:pt idx="4819">
                  <c:v>36262</c:v>
                </c:pt>
                <c:pt idx="4820">
                  <c:v>36263</c:v>
                </c:pt>
                <c:pt idx="4821">
                  <c:v>36264</c:v>
                </c:pt>
                <c:pt idx="4822">
                  <c:v>36265</c:v>
                </c:pt>
                <c:pt idx="4823">
                  <c:v>36266</c:v>
                </c:pt>
                <c:pt idx="4824">
                  <c:v>36269</c:v>
                </c:pt>
                <c:pt idx="4825">
                  <c:v>36270</c:v>
                </c:pt>
                <c:pt idx="4826">
                  <c:v>36271</c:v>
                </c:pt>
                <c:pt idx="4827">
                  <c:v>36272</c:v>
                </c:pt>
                <c:pt idx="4828">
                  <c:v>36273</c:v>
                </c:pt>
                <c:pt idx="4829">
                  <c:v>36276</c:v>
                </c:pt>
                <c:pt idx="4830">
                  <c:v>36277</c:v>
                </c:pt>
                <c:pt idx="4831">
                  <c:v>36278</c:v>
                </c:pt>
                <c:pt idx="4832">
                  <c:v>36279</c:v>
                </c:pt>
                <c:pt idx="4833">
                  <c:v>36280</c:v>
                </c:pt>
                <c:pt idx="4834">
                  <c:v>36283</c:v>
                </c:pt>
                <c:pt idx="4835">
                  <c:v>36284</c:v>
                </c:pt>
                <c:pt idx="4836">
                  <c:v>36285</c:v>
                </c:pt>
                <c:pt idx="4837">
                  <c:v>36286</c:v>
                </c:pt>
                <c:pt idx="4838">
                  <c:v>36287</c:v>
                </c:pt>
                <c:pt idx="4839">
                  <c:v>36290</c:v>
                </c:pt>
                <c:pt idx="4840">
                  <c:v>36291</c:v>
                </c:pt>
                <c:pt idx="4841">
                  <c:v>36292</c:v>
                </c:pt>
                <c:pt idx="4842">
                  <c:v>36293</c:v>
                </c:pt>
                <c:pt idx="4843">
                  <c:v>36294</c:v>
                </c:pt>
                <c:pt idx="4844">
                  <c:v>36297</c:v>
                </c:pt>
                <c:pt idx="4845">
                  <c:v>36298</c:v>
                </c:pt>
                <c:pt idx="4846">
                  <c:v>36299</c:v>
                </c:pt>
                <c:pt idx="4847">
                  <c:v>36300</c:v>
                </c:pt>
                <c:pt idx="4848">
                  <c:v>36301</c:v>
                </c:pt>
                <c:pt idx="4849">
                  <c:v>36304</c:v>
                </c:pt>
                <c:pt idx="4850">
                  <c:v>36305</c:v>
                </c:pt>
                <c:pt idx="4851">
                  <c:v>36306</c:v>
                </c:pt>
                <c:pt idx="4852">
                  <c:v>36307</c:v>
                </c:pt>
                <c:pt idx="4853">
                  <c:v>36308</c:v>
                </c:pt>
                <c:pt idx="4854">
                  <c:v>36312</c:v>
                </c:pt>
                <c:pt idx="4855">
                  <c:v>36313</c:v>
                </c:pt>
                <c:pt idx="4856">
                  <c:v>36314</c:v>
                </c:pt>
                <c:pt idx="4857">
                  <c:v>36315</c:v>
                </c:pt>
                <c:pt idx="4858">
                  <c:v>36318</c:v>
                </c:pt>
                <c:pt idx="4859">
                  <c:v>36319</c:v>
                </c:pt>
                <c:pt idx="4860">
                  <c:v>36320</c:v>
                </c:pt>
                <c:pt idx="4861">
                  <c:v>36321</c:v>
                </c:pt>
                <c:pt idx="4862">
                  <c:v>36322</c:v>
                </c:pt>
                <c:pt idx="4863">
                  <c:v>36325</c:v>
                </c:pt>
                <c:pt idx="4864">
                  <c:v>36326</c:v>
                </c:pt>
                <c:pt idx="4865">
                  <c:v>36327</c:v>
                </c:pt>
                <c:pt idx="4866">
                  <c:v>36328</c:v>
                </c:pt>
                <c:pt idx="4867">
                  <c:v>36329</c:v>
                </c:pt>
                <c:pt idx="4868">
                  <c:v>36332</c:v>
                </c:pt>
                <c:pt idx="4869">
                  <c:v>36333</c:v>
                </c:pt>
                <c:pt idx="4870">
                  <c:v>36334</c:v>
                </c:pt>
                <c:pt idx="4871">
                  <c:v>36335</c:v>
                </c:pt>
                <c:pt idx="4872">
                  <c:v>36336</c:v>
                </c:pt>
                <c:pt idx="4873">
                  <c:v>36339</c:v>
                </c:pt>
                <c:pt idx="4874">
                  <c:v>36340</c:v>
                </c:pt>
                <c:pt idx="4875">
                  <c:v>36341</c:v>
                </c:pt>
                <c:pt idx="4876">
                  <c:v>36342</c:v>
                </c:pt>
                <c:pt idx="4877">
                  <c:v>36343</c:v>
                </c:pt>
                <c:pt idx="4878">
                  <c:v>36347</c:v>
                </c:pt>
                <c:pt idx="4879">
                  <c:v>36348</c:v>
                </c:pt>
                <c:pt idx="4880">
                  <c:v>36349</c:v>
                </c:pt>
                <c:pt idx="4881">
                  <c:v>36350</c:v>
                </c:pt>
                <c:pt idx="4882">
                  <c:v>36353</c:v>
                </c:pt>
                <c:pt idx="4883">
                  <c:v>36354</c:v>
                </c:pt>
                <c:pt idx="4884">
                  <c:v>36355</c:v>
                </c:pt>
                <c:pt idx="4885">
                  <c:v>36356</c:v>
                </c:pt>
                <c:pt idx="4886">
                  <c:v>36357</c:v>
                </c:pt>
                <c:pt idx="4887">
                  <c:v>36360</c:v>
                </c:pt>
                <c:pt idx="4888">
                  <c:v>36361</c:v>
                </c:pt>
                <c:pt idx="4889">
                  <c:v>36362</c:v>
                </c:pt>
                <c:pt idx="4890">
                  <c:v>36363</c:v>
                </c:pt>
                <c:pt idx="4891">
                  <c:v>36364</c:v>
                </c:pt>
                <c:pt idx="4892">
                  <c:v>36367</c:v>
                </c:pt>
                <c:pt idx="4893">
                  <c:v>36368</c:v>
                </c:pt>
                <c:pt idx="4894">
                  <c:v>36369</c:v>
                </c:pt>
                <c:pt idx="4895">
                  <c:v>36370</c:v>
                </c:pt>
                <c:pt idx="4896">
                  <c:v>36371</c:v>
                </c:pt>
                <c:pt idx="4897">
                  <c:v>36374</c:v>
                </c:pt>
                <c:pt idx="4898">
                  <c:v>36375</c:v>
                </c:pt>
                <c:pt idx="4899">
                  <c:v>36376</c:v>
                </c:pt>
                <c:pt idx="4900">
                  <c:v>36377</c:v>
                </c:pt>
                <c:pt idx="4901">
                  <c:v>36378</c:v>
                </c:pt>
                <c:pt idx="4902">
                  <c:v>36381</c:v>
                </c:pt>
                <c:pt idx="4903">
                  <c:v>36382</c:v>
                </c:pt>
                <c:pt idx="4904">
                  <c:v>36383</c:v>
                </c:pt>
                <c:pt idx="4905">
                  <c:v>36384</c:v>
                </c:pt>
                <c:pt idx="4906">
                  <c:v>36385</c:v>
                </c:pt>
                <c:pt idx="4907">
                  <c:v>36388</c:v>
                </c:pt>
                <c:pt idx="4908">
                  <c:v>36389</c:v>
                </c:pt>
                <c:pt idx="4909">
                  <c:v>36390</c:v>
                </c:pt>
                <c:pt idx="4910">
                  <c:v>36391</c:v>
                </c:pt>
                <c:pt idx="4911">
                  <c:v>36392</c:v>
                </c:pt>
                <c:pt idx="4912">
                  <c:v>36395</c:v>
                </c:pt>
                <c:pt idx="4913">
                  <c:v>36396</c:v>
                </c:pt>
                <c:pt idx="4914">
                  <c:v>36397</c:v>
                </c:pt>
                <c:pt idx="4915">
                  <c:v>36398</c:v>
                </c:pt>
                <c:pt idx="4916">
                  <c:v>36399</c:v>
                </c:pt>
                <c:pt idx="4917">
                  <c:v>36402</c:v>
                </c:pt>
                <c:pt idx="4918">
                  <c:v>36403</c:v>
                </c:pt>
                <c:pt idx="4919">
                  <c:v>36404</c:v>
                </c:pt>
                <c:pt idx="4920">
                  <c:v>36405</c:v>
                </c:pt>
                <c:pt idx="4921">
                  <c:v>36406</c:v>
                </c:pt>
                <c:pt idx="4922">
                  <c:v>36410</c:v>
                </c:pt>
                <c:pt idx="4923">
                  <c:v>36411</c:v>
                </c:pt>
                <c:pt idx="4924">
                  <c:v>36412</c:v>
                </c:pt>
                <c:pt idx="4925">
                  <c:v>36413</c:v>
                </c:pt>
                <c:pt idx="4926">
                  <c:v>36416</c:v>
                </c:pt>
                <c:pt idx="4927">
                  <c:v>36417</c:v>
                </c:pt>
                <c:pt idx="4928">
                  <c:v>36418</c:v>
                </c:pt>
                <c:pt idx="4929">
                  <c:v>36419</c:v>
                </c:pt>
                <c:pt idx="4930">
                  <c:v>36420</c:v>
                </c:pt>
                <c:pt idx="4931">
                  <c:v>36423</c:v>
                </c:pt>
                <c:pt idx="4932">
                  <c:v>36424</c:v>
                </c:pt>
                <c:pt idx="4933">
                  <c:v>36425</c:v>
                </c:pt>
                <c:pt idx="4934">
                  <c:v>36426</c:v>
                </c:pt>
                <c:pt idx="4935">
                  <c:v>36427</c:v>
                </c:pt>
                <c:pt idx="4936">
                  <c:v>36430</c:v>
                </c:pt>
                <c:pt idx="4937">
                  <c:v>36431</c:v>
                </c:pt>
                <c:pt idx="4938">
                  <c:v>36432</c:v>
                </c:pt>
                <c:pt idx="4939">
                  <c:v>36433</c:v>
                </c:pt>
                <c:pt idx="4940">
                  <c:v>36434</c:v>
                </c:pt>
                <c:pt idx="4941">
                  <c:v>36437</c:v>
                </c:pt>
                <c:pt idx="4942">
                  <c:v>36438</c:v>
                </c:pt>
                <c:pt idx="4943">
                  <c:v>36439</c:v>
                </c:pt>
                <c:pt idx="4944">
                  <c:v>36440</c:v>
                </c:pt>
                <c:pt idx="4945">
                  <c:v>36441</c:v>
                </c:pt>
                <c:pt idx="4946">
                  <c:v>36444</c:v>
                </c:pt>
                <c:pt idx="4947">
                  <c:v>36445</c:v>
                </c:pt>
                <c:pt idx="4948">
                  <c:v>36446</c:v>
                </c:pt>
                <c:pt idx="4949">
                  <c:v>36447</c:v>
                </c:pt>
                <c:pt idx="4950">
                  <c:v>36448</c:v>
                </c:pt>
                <c:pt idx="4951">
                  <c:v>36451</c:v>
                </c:pt>
                <c:pt idx="4952">
                  <c:v>36452</c:v>
                </c:pt>
                <c:pt idx="4953">
                  <c:v>36453</c:v>
                </c:pt>
                <c:pt idx="4954">
                  <c:v>36454</c:v>
                </c:pt>
                <c:pt idx="4955">
                  <c:v>36455</c:v>
                </c:pt>
                <c:pt idx="4956">
                  <c:v>36458</c:v>
                </c:pt>
                <c:pt idx="4957">
                  <c:v>36459</c:v>
                </c:pt>
                <c:pt idx="4958">
                  <c:v>36460</c:v>
                </c:pt>
                <c:pt idx="4959">
                  <c:v>36461</c:v>
                </c:pt>
                <c:pt idx="4960">
                  <c:v>36462</c:v>
                </c:pt>
                <c:pt idx="4961">
                  <c:v>36465</c:v>
                </c:pt>
                <c:pt idx="4962">
                  <c:v>36466</c:v>
                </c:pt>
                <c:pt idx="4963">
                  <c:v>36467</c:v>
                </c:pt>
                <c:pt idx="4964">
                  <c:v>36468</c:v>
                </c:pt>
                <c:pt idx="4965">
                  <c:v>36469</c:v>
                </c:pt>
                <c:pt idx="4966">
                  <c:v>36472</c:v>
                </c:pt>
                <c:pt idx="4967">
                  <c:v>36473</c:v>
                </c:pt>
                <c:pt idx="4968">
                  <c:v>36474</c:v>
                </c:pt>
                <c:pt idx="4969">
                  <c:v>36475</c:v>
                </c:pt>
                <c:pt idx="4970">
                  <c:v>36476</c:v>
                </c:pt>
                <c:pt idx="4971">
                  <c:v>36479</c:v>
                </c:pt>
                <c:pt idx="4972">
                  <c:v>36480</c:v>
                </c:pt>
                <c:pt idx="4973">
                  <c:v>36481</c:v>
                </c:pt>
                <c:pt idx="4974">
                  <c:v>36482</c:v>
                </c:pt>
                <c:pt idx="4975">
                  <c:v>36483</c:v>
                </c:pt>
                <c:pt idx="4976">
                  <c:v>36486</c:v>
                </c:pt>
                <c:pt idx="4977">
                  <c:v>36487</c:v>
                </c:pt>
                <c:pt idx="4978">
                  <c:v>36488</c:v>
                </c:pt>
                <c:pt idx="4979">
                  <c:v>36490</c:v>
                </c:pt>
                <c:pt idx="4980">
                  <c:v>36493</c:v>
                </c:pt>
                <c:pt idx="4981">
                  <c:v>36494</c:v>
                </c:pt>
                <c:pt idx="4982">
                  <c:v>36495</c:v>
                </c:pt>
                <c:pt idx="4983">
                  <c:v>36496</c:v>
                </c:pt>
                <c:pt idx="4984">
                  <c:v>36497</c:v>
                </c:pt>
                <c:pt idx="4985">
                  <c:v>36500</c:v>
                </c:pt>
                <c:pt idx="4986">
                  <c:v>36501</c:v>
                </c:pt>
                <c:pt idx="4987">
                  <c:v>36502</c:v>
                </c:pt>
                <c:pt idx="4988">
                  <c:v>36503</c:v>
                </c:pt>
                <c:pt idx="4989">
                  <c:v>36504</c:v>
                </c:pt>
                <c:pt idx="4990">
                  <c:v>36507</c:v>
                </c:pt>
                <c:pt idx="4991">
                  <c:v>36508</c:v>
                </c:pt>
                <c:pt idx="4992">
                  <c:v>36509</c:v>
                </c:pt>
                <c:pt idx="4993">
                  <c:v>36510</c:v>
                </c:pt>
                <c:pt idx="4994">
                  <c:v>36511</c:v>
                </c:pt>
                <c:pt idx="4995">
                  <c:v>36514</c:v>
                </c:pt>
                <c:pt idx="4996">
                  <c:v>36515</c:v>
                </c:pt>
                <c:pt idx="4997">
                  <c:v>36516</c:v>
                </c:pt>
                <c:pt idx="4998">
                  <c:v>36517</c:v>
                </c:pt>
                <c:pt idx="4999">
                  <c:v>36521</c:v>
                </c:pt>
                <c:pt idx="5000">
                  <c:v>36522</c:v>
                </c:pt>
                <c:pt idx="5001">
                  <c:v>36523</c:v>
                </c:pt>
                <c:pt idx="5002">
                  <c:v>36524</c:v>
                </c:pt>
                <c:pt idx="5003">
                  <c:v>36525</c:v>
                </c:pt>
                <c:pt idx="5004">
                  <c:v>36528</c:v>
                </c:pt>
                <c:pt idx="5005">
                  <c:v>36529</c:v>
                </c:pt>
                <c:pt idx="5006">
                  <c:v>36530</c:v>
                </c:pt>
                <c:pt idx="5007">
                  <c:v>36531</c:v>
                </c:pt>
                <c:pt idx="5008">
                  <c:v>36532</c:v>
                </c:pt>
                <c:pt idx="5009">
                  <c:v>36535</c:v>
                </c:pt>
                <c:pt idx="5010">
                  <c:v>36536</c:v>
                </c:pt>
                <c:pt idx="5011">
                  <c:v>36537</c:v>
                </c:pt>
                <c:pt idx="5012">
                  <c:v>36538</c:v>
                </c:pt>
                <c:pt idx="5013">
                  <c:v>36539</c:v>
                </c:pt>
                <c:pt idx="5014">
                  <c:v>36543</c:v>
                </c:pt>
                <c:pt idx="5015">
                  <c:v>36544</c:v>
                </c:pt>
                <c:pt idx="5016">
                  <c:v>36545</c:v>
                </c:pt>
                <c:pt idx="5017">
                  <c:v>36546</c:v>
                </c:pt>
                <c:pt idx="5018">
                  <c:v>36549</c:v>
                </c:pt>
                <c:pt idx="5019">
                  <c:v>36550</c:v>
                </c:pt>
                <c:pt idx="5020">
                  <c:v>36551</c:v>
                </c:pt>
                <c:pt idx="5021">
                  <c:v>36552</c:v>
                </c:pt>
                <c:pt idx="5022">
                  <c:v>36553</c:v>
                </c:pt>
                <c:pt idx="5023">
                  <c:v>36556</c:v>
                </c:pt>
                <c:pt idx="5024">
                  <c:v>36557</c:v>
                </c:pt>
                <c:pt idx="5025">
                  <c:v>36558</c:v>
                </c:pt>
                <c:pt idx="5026">
                  <c:v>36559</c:v>
                </c:pt>
                <c:pt idx="5027">
                  <c:v>36560</c:v>
                </c:pt>
                <c:pt idx="5028">
                  <c:v>36563</c:v>
                </c:pt>
                <c:pt idx="5029">
                  <c:v>36564</c:v>
                </c:pt>
                <c:pt idx="5030">
                  <c:v>36565</c:v>
                </c:pt>
                <c:pt idx="5031">
                  <c:v>36566</c:v>
                </c:pt>
                <c:pt idx="5032">
                  <c:v>36567</c:v>
                </c:pt>
                <c:pt idx="5033">
                  <c:v>36570</c:v>
                </c:pt>
                <c:pt idx="5034">
                  <c:v>36571</c:v>
                </c:pt>
                <c:pt idx="5035">
                  <c:v>36572</c:v>
                </c:pt>
                <c:pt idx="5036">
                  <c:v>36573</c:v>
                </c:pt>
                <c:pt idx="5037">
                  <c:v>36574</c:v>
                </c:pt>
                <c:pt idx="5038">
                  <c:v>36578</c:v>
                </c:pt>
                <c:pt idx="5039">
                  <c:v>36579</c:v>
                </c:pt>
                <c:pt idx="5040">
                  <c:v>36580</c:v>
                </c:pt>
                <c:pt idx="5041">
                  <c:v>36581</c:v>
                </c:pt>
                <c:pt idx="5042">
                  <c:v>36584</c:v>
                </c:pt>
                <c:pt idx="5043">
                  <c:v>36585</c:v>
                </c:pt>
                <c:pt idx="5044">
                  <c:v>36586</c:v>
                </c:pt>
                <c:pt idx="5045">
                  <c:v>36587</c:v>
                </c:pt>
                <c:pt idx="5046">
                  <c:v>36588</c:v>
                </c:pt>
                <c:pt idx="5047">
                  <c:v>36591</c:v>
                </c:pt>
                <c:pt idx="5048">
                  <c:v>36592</c:v>
                </c:pt>
                <c:pt idx="5049">
                  <c:v>36593</c:v>
                </c:pt>
                <c:pt idx="5050">
                  <c:v>36594</c:v>
                </c:pt>
                <c:pt idx="5051">
                  <c:v>36595</c:v>
                </c:pt>
                <c:pt idx="5052">
                  <c:v>36598</c:v>
                </c:pt>
                <c:pt idx="5053">
                  <c:v>36599</c:v>
                </c:pt>
                <c:pt idx="5054">
                  <c:v>36600</c:v>
                </c:pt>
                <c:pt idx="5055">
                  <c:v>36601</c:v>
                </c:pt>
                <c:pt idx="5056">
                  <c:v>36602</c:v>
                </c:pt>
                <c:pt idx="5057">
                  <c:v>36605</c:v>
                </c:pt>
                <c:pt idx="5058">
                  <c:v>36606</c:v>
                </c:pt>
                <c:pt idx="5059">
                  <c:v>36607</c:v>
                </c:pt>
                <c:pt idx="5060">
                  <c:v>36608</c:v>
                </c:pt>
                <c:pt idx="5061">
                  <c:v>36609</c:v>
                </c:pt>
                <c:pt idx="5062">
                  <c:v>36612</c:v>
                </c:pt>
                <c:pt idx="5063">
                  <c:v>36613</c:v>
                </c:pt>
                <c:pt idx="5064">
                  <c:v>36614</c:v>
                </c:pt>
                <c:pt idx="5065">
                  <c:v>36615</c:v>
                </c:pt>
                <c:pt idx="5066">
                  <c:v>36616</c:v>
                </c:pt>
                <c:pt idx="5067">
                  <c:v>36619</c:v>
                </c:pt>
                <c:pt idx="5068">
                  <c:v>36620</c:v>
                </c:pt>
                <c:pt idx="5069">
                  <c:v>36621</c:v>
                </c:pt>
                <c:pt idx="5070">
                  <c:v>36622</c:v>
                </c:pt>
                <c:pt idx="5071">
                  <c:v>36623</c:v>
                </c:pt>
                <c:pt idx="5072">
                  <c:v>36626</c:v>
                </c:pt>
                <c:pt idx="5073">
                  <c:v>36627</c:v>
                </c:pt>
                <c:pt idx="5074">
                  <c:v>36628</c:v>
                </c:pt>
                <c:pt idx="5075">
                  <c:v>36629</c:v>
                </c:pt>
                <c:pt idx="5076">
                  <c:v>36630</c:v>
                </c:pt>
                <c:pt idx="5077">
                  <c:v>36633</c:v>
                </c:pt>
                <c:pt idx="5078">
                  <c:v>36634</c:v>
                </c:pt>
                <c:pt idx="5079">
                  <c:v>36635</c:v>
                </c:pt>
                <c:pt idx="5080">
                  <c:v>36636</c:v>
                </c:pt>
                <c:pt idx="5081">
                  <c:v>36640</c:v>
                </c:pt>
                <c:pt idx="5082">
                  <c:v>36641</c:v>
                </c:pt>
                <c:pt idx="5083">
                  <c:v>36642</c:v>
                </c:pt>
                <c:pt idx="5084">
                  <c:v>36643</c:v>
                </c:pt>
                <c:pt idx="5085">
                  <c:v>36644</c:v>
                </c:pt>
                <c:pt idx="5086">
                  <c:v>36647</c:v>
                </c:pt>
                <c:pt idx="5087">
                  <c:v>36648</c:v>
                </c:pt>
                <c:pt idx="5088">
                  <c:v>36649</c:v>
                </c:pt>
                <c:pt idx="5089">
                  <c:v>36650</c:v>
                </c:pt>
                <c:pt idx="5090">
                  <c:v>36651</c:v>
                </c:pt>
                <c:pt idx="5091">
                  <c:v>36654</c:v>
                </c:pt>
                <c:pt idx="5092">
                  <c:v>36655</c:v>
                </c:pt>
                <c:pt idx="5093">
                  <c:v>36656</c:v>
                </c:pt>
                <c:pt idx="5094">
                  <c:v>36657</c:v>
                </c:pt>
                <c:pt idx="5095">
                  <c:v>36658</c:v>
                </c:pt>
                <c:pt idx="5096">
                  <c:v>36661</c:v>
                </c:pt>
                <c:pt idx="5097">
                  <c:v>36662</c:v>
                </c:pt>
                <c:pt idx="5098">
                  <c:v>36663</c:v>
                </c:pt>
                <c:pt idx="5099">
                  <c:v>36664</c:v>
                </c:pt>
                <c:pt idx="5100">
                  <c:v>36665</c:v>
                </c:pt>
                <c:pt idx="5101">
                  <c:v>36668</c:v>
                </c:pt>
                <c:pt idx="5102">
                  <c:v>36669</c:v>
                </c:pt>
                <c:pt idx="5103">
                  <c:v>36670</c:v>
                </c:pt>
                <c:pt idx="5104">
                  <c:v>36671</c:v>
                </c:pt>
                <c:pt idx="5105">
                  <c:v>36672</c:v>
                </c:pt>
                <c:pt idx="5106">
                  <c:v>36676</c:v>
                </c:pt>
                <c:pt idx="5107">
                  <c:v>36677</c:v>
                </c:pt>
                <c:pt idx="5108">
                  <c:v>36678</c:v>
                </c:pt>
                <c:pt idx="5109">
                  <c:v>36679</c:v>
                </c:pt>
                <c:pt idx="5110">
                  <c:v>36682</c:v>
                </c:pt>
                <c:pt idx="5111">
                  <c:v>36683</c:v>
                </c:pt>
                <c:pt idx="5112">
                  <c:v>36684</c:v>
                </c:pt>
                <c:pt idx="5113">
                  <c:v>36685</c:v>
                </c:pt>
                <c:pt idx="5114">
                  <c:v>36686</c:v>
                </c:pt>
                <c:pt idx="5115">
                  <c:v>36689</c:v>
                </c:pt>
                <c:pt idx="5116">
                  <c:v>36690</c:v>
                </c:pt>
                <c:pt idx="5117">
                  <c:v>36691</c:v>
                </c:pt>
                <c:pt idx="5118">
                  <c:v>36692</c:v>
                </c:pt>
                <c:pt idx="5119">
                  <c:v>36693</c:v>
                </c:pt>
                <c:pt idx="5120">
                  <c:v>36696</c:v>
                </c:pt>
                <c:pt idx="5121">
                  <c:v>36697</c:v>
                </c:pt>
                <c:pt idx="5122">
                  <c:v>36698</c:v>
                </c:pt>
                <c:pt idx="5123">
                  <c:v>36699</c:v>
                </c:pt>
                <c:pt idx="5124">
                  <c:v>36700</c:v>
                </c:pt>
                <c:pt idx="5125">
                  <c:v>36703</c:v>
                </c:pt>
                <c:pt idx="5126">
                  <c:v>36704</c:v>
                </c:pt>
                <c:pt idx="5127">
                  <c:v>36705</c:v>
                </c:pt>
                <c:pt idx="5128">
                  <c:v>36706</c:v>
                </c:pt>
                <c:pt idx="5129">
                  <c:v>36707</c:v>
                </c:pt>
                <c:pt idx="5130">
                  <c:v>36710</c:v>
                </c:pt>
                <c:pt idx="5131">
                  <c:v>36712</c:v>
                </c:pt>
                <c:pt idx="5132">
                  <c:v>36713</c:v>
                </c:pt>
                <c:pt idx="5133">
                  <c:v>36714</c:v>
                </c:pt>
                <c:pt idx="5134">
                  <c:v>36717</c:v>
                </c:pt>
                <c:pt idx="5135">
                  <c:v>36718</c:v>
                </c:pt>
                <c:pt idx="5136">
                  <c:v>36719</c:v>
                </c:pt>
                <c:pt idx="5137">
                  <c:v>36720</c:v>
                </c:pt>
                <c:pt idx="5138">
                  <c:v>36721</c:v>
                </c:pt>
                <c:pt idx="5139">
                  <c:v>36724</c:v>
                </c:pt>
                <c:pt idx="5140">
                  <c:v>36725</c:v>
                </c:pt>
                <c:pt idx="5141">
                  <c:v>36726</c:v>
                </c:pt>
                <c:pt idx="5142">
                  <c:v>36727</c:v>
                </c:pt>
                <c:pt idx="5143">
                  <c:v>36728</c:v>
                </c:pt>
                <c:pt idx="5144">
                  <c:v>36731</c:v>
                </c:pt>
                <c:pt idx="5145">
                  <c:v>36732</c:v>
                </c:pt>
                <c:pt idx="5146">
                  <c:v>36733</c:v>
                </c:pt>
                <c:pt idx="5147">
                  <c:v>36734</c:v>
                </c:pt>
                <c:pt idx="5148">
                  <c:v>36735</c:v>
                </c:pt>
                <c:pt idx="5149">
                  <c:v>36738</c:v>
                </c:pt>
                <c:pt idx="5150">
                  <c:v>36739</c:v>
                </c:pt>
                <c:pt idx="5151">
                  <c:v>36740</c:v>
                </c:pt>
                <c:pt idx="5152">
                  <c:v>36741</c:v>
                </c:pt>
                <c:pt idx="5153">
                  <c:v>36742</c:v>
                </c:pt>
                <c:pt idx="5154">
                  <c:v>36745</c:v>
                </c:pt>
                <c:pt idx="5155">
                  <c:v>36746</c:v>
                </c:pt>
                <c:pt idx="5156">
                  <c:v>36747</c:v>
                </c:pt>
                <c:pt idx="5157">
                  <c:v>36748</c:v>
                </c:pt>
                <c:pt idx="5158">
                  <c:v>36749</c:v>
                </c:pt>
                <c:pt idx="5159">
                  <c:v>36752</c:v>
                </c:pt>
                <c:pt idx="5160">
                  <c:v>36753</c:v>
                </c:pt>
                <c:pt idx="5161">
                  <c:v>36754</c:v>
                </c:pt>
                <c:pt idx="5162">
                  <c:v>36755</c:v>
                </c:pt>
                <c:pt idx="5163">
                  <c:v>36756</c:v>
                </c:pt>
                <c:pt idx="5164">
                  <c:v>36759</c:v>
                </c:pt>
                <c:pt idx="5165">
                  <c:v>36760</c:v>
                </c:pt>
                <c:pt idx="5166">
                  <c:v>36761</c:v>
                </c:pt>
                <c:pt idx="5167">
                  <c:v>36762</c:v>
                </c:pt>
                <c:pt idx="5168">
                  <c:v>36763</c:v>
                </c:pt>
                <c:pt idx="5169">
                  <c:v>36766</c:v>
                </c:pt>
                <c:pt idx="5170">
                  <c:v>36767</c:v>
                </c:pt>
                <c:pt idx="5171">
                  <c:v>36768</c:v>
                </c:pt>
                <c:pt idx="5172">
                  <c:v>36769</c:v>
                </c:pt>
                <c:pt idx="5173">
                  <c:v>36770</c:v>
                </c:pt>
                <c:pt idx="5174">
                  <c:v>36774</c:v>
                </c:pt>
                <c:pt idx="5175">
                  <c:v>36775</c:v>
                </c:pt>
                <c:pt idx="5176">
                  <c:v>36776</c:v>
                </c:pt>
                <c:pt idx="5177">
                  <c:v>36777</c:v>
                </c:pt>
                <c:pt idx="5178">
                  <c:v>36780</c:v>
                </c:pt>
                <c:pt idx="5179">
                  <c:v>36781</c:v>
                </c:pt>
                <c:pt idx="5180">
                  <c:v>36782</c:v>
                </c:pt>
                <c:pt idx="5181">
                  <c:v>36783</c:v>
                </c:pt>
                <c:pt idx="5182">
                  <c:v>36784</c:v>
                </c:pt>
                <c:pt idx="5183">
                  <c:v>36787</c:v>
                </c:pt>
                <c:pt idx="5184">
                  <c:v>36788</c:v>
                </c:pt>
                <c:pt idx="5185">
                  <c:v>36789</c:v>
                </c:pt>
                <c:pt idx="5186">
                  <c:v>36790</c:v>
                </c:pt>
                <c:pt idx="5187">
                  <c:v>36791</c:v>
                </c:pt>
                <c:pt idx="5188">
                  <c:v>36794</c:v>
                </c:pt>
                <c:pt idx="5189">
                  <c:v>36795</c:v>
                </c:pt>
                <c:pt idx="5190">
                  <c:v>36796</c:v>
                </c:pt>
                <c:pt idx="5191">
                  <c:v>36797</c:v>
                </c:pt>
                <c:pt idx="5192">
                  <c:v>36798</c:v>
                </c:pt>
                <c:pt idx="5193">
                  <c:v>36801</c:v>
                </c:pt>
                <c:pt idx="5194">
                  <c:v>36802</c:v>
                </c:pt>
                <c:pt idx="5195">
                  <c:v>36803</c:v>
                </c:pt>
                <c:pt idx="5196">
                  <c:v>36804</c:v>
                </c:pt>
                <c:pt idx="5197">
                  <c:v>36805</c:v>
                </c:pt>
                <c:pt idx="5198">
                  <c:v>36808</c:v>
                </c:pt>
                <c:pt idx="5199">
                  <c:v>36809</c:v>
                </c:pt>
                <c:pt idx="5200">
                  <c:v>36810</c:v>
                </c:pt>
                <c:pt idx="5201">
                  <c:v>36811</c:v>
                </c:pt>
                <c:pt idx="5202">
                  <c:v>36812</c:v>
                </c:pt>
                <c:pt idx="5203">
                  <c:v>36815</c:v>
                </c:pt>
                <c:pt idx="5204">
                  <c:v>36816</c:v>
                </c:pt>
                <c:pt idx="5205">
                  <c:v>36817</c:v>
                </c:pt>
                <c:pt idx="5206">
                  <c:v>36818</c:v>
                </c:pt>
                <c:pt idx="5207">
                  <c:v>36819</c:v>
                </c:pt>
                <c:pt idx="5208">
                  <c:v>36822</c:v>
                </c:pt>
                <c:pt idx="5209">
                  <c:v>36823</c:v>
                </c:pt>
                <c:pt idx="5210">
                  <c:v>36824</c:v>
                </c:pt>
                <c:pt idx="5211">
                  <c:v>36825</c:v>
                </c:pt>
                <c:pt idx="5212">
                  <c:v>36826</c:v>
                </c:pt>
                <c:pt idx="5213">
                  <c:v>36829</c:v>
                </c:pt>
                <c:pt idx="5214">
                  <c:v>36830</c:v>
                </c:pt>
                <c:pt idx="5215">
                  <c:v>36831</c:v>
                </c:pt>
                <c:pt idx="5216">
                  <c:v>36832</c:v>
                </c:pt>
                <c:pt idx="5217">
                  <c:v>36833</c:v>
                </c:pt>
                <c:pt idx="5218">
                  <c:v>36836</c:v>
                </c:pt>
                <c:pt idx="5219">
                  <c:v>36837</c:v>
                </c:pt>
                <c:pt idx="5220">
                  <c:v>36838</c:v>
                </c:pt>
                <c:pt idx="5221">
                  <c:v>36839</c:v>
                </c:pt>
                <c:pt idx="5222">
                  <c:v>36840</c:v>
                </c:pt>
                <c:pt idx="5223">
                  <c:v>36843</c:v>
                </c:pt>
                <c:pt idx="5224">
                  <c:v>36844</c:v>
                </c:pt>
                <c:pt idx="5225">
                  <c:v>36845</c:v>
                </c:pt>
                <c:pt idx="5226">
                  <c:v>36846</c:v>
                </c:pt>
                <c:pt idx="5227">
                  <c:v>36847</c:v>
                </c:pt>
                <c:pt idx="5228">
                  <c:v>36850</c:v>
                </c:pt>
                <c:pt idx="5229">
                  <c:v>36851</c:v>
                </c:pt>
                <c:pt idx="5230">
                  <c:v>36852</c:v>
                </c:pt>
                <c:pt idx="5231">
                  <c:v>36854</c:v>
                </c:pt>
                <c:pt idx="5232">
                  <c:v>36857</c:v>
                </c:pt>
                <c:pt idx="5233">
                  <c:v>36858</c:v>
                </c:pt>
                <c:pt idx="5234">
                  <c:v>36859</c:v>
                </c:pt>
                <c:pt idx="5235">
                  <c:v>36860</c:v>
                </c:pt>
                <c:pt idx="5236">
                  <c:v>36861</c:v>
                </c:pt>
                <c:pt idx="5237">
                  <c:v>36864</c:v>
                </c:pt>
                <c:pt idx="5238">
                  <c:v>36865</c:v>
                </c:pt>
                <c:pt idx="5239">
                  <c:v>36866</c:v>
                </c:pt>
                <c:pt idx="5240">
                  <c:v>36867</c:v>
                </c:pt>
                <c:pt idx="5241">
                  <c:v>36868</c:v>
                </c:pt>
                <c:pt idx="5242">
                  <c:v>36871</c:v>
                </c:pt>
                <c:pt idx="5243">
                  <c:v>36872</c:v>
                </c:pt>
                <c:pt idx="5244">
                  <c:v>36873</c:v>
                </c:pt>
                <c:pt idx="5245">
                  <c:v>36874</c:v>
                </c:pt>
                <c:pt idx="5246">
                  <c:v>36875</c:v>
                </c:pt>
                <c:pt idx="5247">
                  <c:v>36878</c:v>
                </c:pt>
                <c:pt idx="5248">
                  <c:v>36879</c:v>
                </c:pt>
                <c:pt idx="5249">
                  <c:v>36880</c:v>
                </c:pt>
                <c:pt idx="5250">
                  <c:v>36881</c:v>
                </c:pt>
                <c:pt idx="5251">
                  <c:v>36882</c:v>
                </c:pt>
                <c:pt idx="5252">
                  <c:v>36886</c:v>
                </c:pt>
                <c:pt idx="5253">
                  <c:v>36887</c:v>
                </c:pt>
                <c:pt idx="5254">
                  <c:v>36888</c:v>
                </c:pt>
                <c:pt idx="5255">
                  <c:v>36889</c:v>
                </c:pt>
                <c:pt idx="5256">
                  <c:v>36893</c:v>
                </c:pt>
                <c:pt idx="5257">
                  <c:v>36894</c:v>
                </c:pt>
                <c:pt idx="5258">
                  <c:v>36895</c:v>
                </c:pt>
                <c:pt idx="5259">
                  <c:v>36896</c:v>
                </c:pt>
                <c:pt idx="5260">
                  <c:v>36899</c:v>
                </c:pt>
                <c:pt idx="5261">
                  <c:v>36900</c:v>
                </c:pt>
                <c:pt idx="5262">
                  <c:v>36901</c:v>
                </c:pt>
                <c:pt idx="5263">
                  <c:v>36902</c:v>
                </c:pt>
                <c:pt idx="5264">
                  <c:v>36903</c:v>
                </c:pt>
                <c:pt idx="5265">
                  <c:v>36907</c:v>
                </c:pt>
                <c:pt idx="5266">
                  <c:v>36908</c:v>
                </c:pt>
                <c:pt idx="5267">
                  <c:v>36909</c:v>
                </c:pt>
                <c:pt idx="5268">
                  <c:v>36910</c:v>
                </c:pt>
                <c:pt idx="5269">
                  <c:v>36913</c:v>
                </c:pt>
                <c:pt idx="5270">
                  <c:v>36914</c:v>
                </c:pt>
                <c:pt idx="5271">
                  <c:v>36915</c:v>
                </c:pt>
                <c:pt idx="5272">
                  <c:v>36916</c:v>
                </c:pt>
                <c:pt idx="5273">
                  <c:v>36917</c:v>
                </c:pt>
                <c:pt idx="5274">
                  <c:v>36920</c:v>
                </c:pt>
                <c:pt idx="5275">
                  <c:v>36921</c:v>
                </c:pt>
                <c:pt idx="5276">
                  <c:v>36922</c:v>
                </c:pt>
                <c:pt idx="5277">
                  <c:v>36923</c:v>
                </c:pt>
                <c:pt idx="5278">
                  <c:v>36924</c:v>
                </c:pt>
                <c:pt idx="5279">
                  <c:v>36927</c:v>
                </c:pt>
                <c:pt idx="5280">
                  <c:v>36928</c:v>
                </c:pt>
                <c:pt idx="5281">
                  <c:v>36929</c:v>
                </c:pt>
                <c:pt idx="5282">
                  <c:v>36930</c:v>
                </c:pt>
                <c:pt idx="5283">
                  <c:v>36931</c:v>
                </c:pt>
                <c:pt idx="5284">
                  <c:v>36934</c:v>
                </c:pt>
                <c:pt idx="5285">
                  <c:v>36935</c:v>
                </c:pt>
                <c:pt idx="5286">
                  <c:v>36936</c:v>
                </c:pt>
                <c:pt idx="5287">
                  <c:v>36937</c:v>
                </c:pt>
                <c:pt idx="5288">
                  <c:v>36938</c:v>
                </c:pt>
                <c:pt idx="5289">
                  <c:v>36942</c:v>
                </c:pt>
                <c:pt idx="5290">
                  <c:v>36943</c:v>
                </c:pt>
                <c:pt idx="5291">
                  <c:v>36944</c:v>
                </c:pt>
                <c:pt idx="5292">
                  <c:v>36945</c:v>
                </c:pt>
                <c:pt idx="5293">
                  <c:v>36948</c:v>
                </c:pt>
                <c:pt idx="5294">
                  <c:v>36949</c:v>
                </c:pt>
                <c:pt idx="5295">
                  <c:v>36950</c:v>
                </c:pt>
                <c:pt idx="5296">
                  <c:v>36951</c:v>
                </c:pt>
                <c:pt idx="5297">
                  <c:v>36952</c:v>
                </c:pt>
                <c:pt idx="5298">
                  <c:v>36955</c:v>
                </c:pt>
                <c:pt idx="5299">
                  <c:v>36956</c:v>
                </c:pt>
                <c:pt idx="5300">
                  <c:v>36957</c:v>
                </c:pt>
                <c:pt idx="5301">
                  <c:v>36958</c:v>
                </c:pt>
                <c:pt idx="5302">
                  <c:v>36959</c:v>
                </c:pt>
                <c:pt idx="5303">
                  <c:v>36962</c:v>
                </c:pt>
                <c:pt idx="5304">
                  <c:v>36963</c:v>
                </c:pt>
                <c:pt idx="5305">
                  <c:v>36964</c:v>
                </c:pt>
                <c:pt idx="5306">
                  <c:v>36965</c:v>
                </c:pt>
                <c:pt idx="5307">
                  <c:v>36966</c:v>
                </c:pt>
                <c:pt idx="5308">
                  <c:v>36969</c:v>
                </c:pt>
                <c:pt idx="5309">
                  <c:v>36970</c:v>
                </c:pt>
                <c:pt idx="5310">
                  <c:v>36971</c:v>
                </c:pt>
                <c:pt idx="5311">
                  <c:v>36972</c:v>
                </c:pt>
                <c:pt idx="5312">
                  <c:v>36973</c:v>
                </c:pt>
                <c:pt idx="5313">
                  <c:v>36976</c:v>
                </c:pt>
                <c:pt idx="5314">
                  <c:v>36977</c:v>
                </c:pt>
                <c:pt idx="5315">
                  <c:v>36978</c:v>
                </c:pt>
                <c:pt idx="5316">
                  <c:v>36979</c:v>
                </c:pt>
                <c:pt idx="5317">
                  <c:v>36980</c:v>
                </c:pt>
                <c:pt idx="5318">
                  <c:v>36983</c:v>
                </c:pt>
                <c:pt idx="5319">
                  <c:v>36984</c:v>
                </c:pt>
                <c:pt idx="5320">
                  <c:v>36985</c:v>
                </c:pt>
                <c:pt idx="5321">
                  <c:v>36986</c:v>
                </c:pt>
                <c:pt idx="5322">
                  <c:v>36987</c:v>
                </c:pt>
                <c:pt idx="5323">
                  <c:v>36990</c:v>
                </c:pt>
                <c:pt idx="5324">
                  <c:v>36991</c:v>
                </c:pt>
                <c:pt idx="5325">
                  <c:v>36992</c:v>
                </c:pt>
                <c:pt idx="5326">
                  <c:v>36993</c:v>
                </c:pt>
                <c:pt idx="5327">
                  <c:v>36997</c:v>
                </c:pt>
                <c:pt idx="5328">
                  <c:v>36998</c:v>
                </c:pt>
                <c:pt idx="5329">
                  <c:v>36999</c:v>
                </c:pt>
                <c:pt idx="5330">
                  <c:v>37000</c:v>
                </c:pt>
                <c:pt idx="5331">
                  <c:v>37001</c:v>
                </c:pt>
                <c:pt idx="5332">
                  <c:v>37004</c:v>
                </c:pt>
                <c:pt idx="5333">
                  <c:v>37005</c:v>
                </c:pt>
                <c:pt idx="5334">
                  <c:v>37006</c:v>
                </c:pt>
                <c:pt idx="5335">
                  <c:v>37007</c:v>
                </c:pt>
                <c:pt idx="5336">
                  <c:v>37008</c:v>
                </c:pt>
                <c:pt idx="5337">
                  <c:v>37011</c:v>
                </c:pt>
                <c:pt idx="5338">
                  <c:v>37012</c:v>
                </c:pt>
                <c:pt idx="5339">
                  <c:v>37013</c:v>
                </c:pt>
                <c:pt idx="5340">
                  <c:v>37014</c:v>
                </c:pt>
                <c:pt idx="5341">
                  <c:v>37015</c:v>
                </c:pt>
                <c:pt idx="5342">
                  <c:v>37018</c:v>
                </c:pt>
                <c:pt idx="5343">
                  <c:v>37019</c:v>
                </c:pt>
                <c:pt idx="5344">
                  <c:v>37020</c:v>
                </c:pt>
                <c:pt idx="5345">
                  <c:v>37021</c:v>
                </c:pt>
                <c:pt idx="5346">
                  <c:v>37022</c:v>
                </c:pt>
                <c:pt idx="5347">
                  <c:v>37025</c:v>
                </c:pt>
                <c:pt idx="5348">
                  <c:v>37026</c:v>
                </c:pt>
                <c:pt idx="5349">
                  <c:v>37027</c:v>
                </c:pt>
                <c:pt idx="5350">
                  <c:v>37028</c:v>
                </c:pt>
                <c:pt idx="5351">
                  <c:v>37029</c:v>
                </c:pt>
                <c:pt idx="5352">
                  <c:v>37032</c:v>
                </c:pt>
                <c:pt idx="5353">
                  <c:v>37033</c:v>
                </c:pt>
                <c:pt idx="5354">
                  <c:v>37034</c:v>
                </c:pt>
                <c:pt idx="5355">
                  <c:v>37035</c:v>
                </c:pt>
                <c:pt idx="5356">
                  <c:v>37036</c:v>
                </c:pt>
                <c:pt idx="5357">
                  <c:v>37040</c:v>
                </c:pt>
                <c:pt idx="5358">
                  <c:v>37041</c:v>
                </c:pt>
                <c:pt idx="5359">
                  <c:v>37042</c:v>
                </c:pt>
                <c:pt idx="5360">
                  <c:v>37043</c:v>
                </c:pt>
                <c:pt idx="5361">
                  <c:v>37046</c:v>
                </c:pt>
                <c:pt idx="5362">
                  <c:v>37047</c:v>
                </c:pt>
                <c:pt idx="5363">
                  <c:v>37048</c:v>
                </c:pt>
                <c:pt idx="5364">
                  <c:v>37049</c:v>
                </c:pt>
                <c:pt idx="5365">
                  <c:v>37050</c:v>
                </c:pt>
                <c:pt idx="5366">
                  <c:v>37053</c:v>
                </c:pt>
                <c:pt idx="5367">
                  <c:v>37054</c:v>
                </c:pt>
                <c:pt idx="5368">
                  <c:v>37055</c:v>
                </c:pt>
                <c:pt idx="5369">
                  <c:v>37056</c:v>
                </c:pt>
                <c:pt idx="5370">
                  <c:v>37057</c:v>
                </c:pt>
                <c:pt idx="5371">
                  <c:v>37060</c:v>
                </c:pt>
                <c:pt idx="5372">
                  <c:v>37061</c:v>
                </c:pt>
                <c:pt idx="5373">
                  <c:v>37062</c:v>
                </c:pt>
                <c:pt idx="5374">
                  <c:v>37063</c:v>
                </c:pt>
                <c:pt idx="5375">
                  <c:v>37064</c:v>
                </c:pt>
                <c:pt idx="5376">
                  <c:v>37067</c:v>
                </c:pt>
                <c:pt idx="5377">
                  <c:v>37068</c:v>
                </c:pt>
                <c:pt idx="5378">
                  <c:v>37069</c:v>
                </c:pt>
                <c:pt idx="5379">
                  <c:v>37070</c:v>
                </c:pt>
                <c:pt idx="5380">
                  <c:v>37071</c:v>
                </c:pt>
                <c:pt idx="5381">
                  <c:v>37074</c:v>
                </c:pt>
                <c:pt idx="5382">
                  <c:v>37075</c:v>
                </c:pt>
                <c:pt idx="5383">
                  <c:v>37077</c:v>
                </c:pt>
                <c:pt idx="5384">
                  <c:v>37078</c:v>
                </c:pt>
                <c:pt idx="5385">
                  <c:v>37081</c:v>
                </c:pt>
                <c:pt idx="5386">
                  <c:v>37082</c:v>
                </c:pt>
                <c:pt idx="5387">
                  <c:v>37083</c:v>
                </c:pt>
                <c:pt idx="5388">
                  <c:v>37084</c:v>
                </c:pt>
                <c:pt idx="5389">
                  <c:v>37085</c:v>
                </c:pt>
                <c:pt idx="5390">
                  <c:v>37088</c:v>
                </c:pt>
                <c:pt idx="5391">
                  <c:v>37089</c:v>
                </c:pt>
                <c:pt idx="5392">
                  <c:v>37090</c:v>
                </c:pt>
                <c:pt idx="5393">
                  <c:v>37091</c:v>
                </c:pt>
                <c:pt idx="5394">
                  <c:v>37092</c:v>
                </c:pt>
                <c:pt idx="5395">
                  <c:v>37095</c:v>
                </c:pt>
                <c:pt idx="5396">
                  <c:v>37096</c:v>
                </c:pt>
                <c:pt idx="5397">
                  <c:v>37097</c:v>
                </c:pt>
                <c:pt idx="5398">
                  <c:v>37098</c:v>
                </c:pt>
                <c:pt idx="5399">
                  <c:v>37099</c:v>
                </c:pt>
                <c:pt idx="5400">
                  <c:v>37102</c:v>
                </c:pt>
                <c:pt idx="5401">
                  <c:v>37103</c:v>
                </c:pt>
                <c:pt idx="5402">
                  <c:v>37104</c:v>
                </c:pt>
                <c:pt idx="5403">
                  <c:v>37105</c:v>
                </c:pt>
                <c:pt idx="5404">
                  <c:v>37106</c:v>
                </c:pt>
                <c:pt idx="5405">
                  <c:v>37109</c:v>
                </c:pt>
                <c:pt idx="5406">
                  <c:v>37110</c:v>
                </c:pt>
                <c:pt idx="5407">
                  <c:v>37111</c:v>
                </c:pt>
                <c:pt idx="5408">
                  <c:v>37112</c:v>
                </c:pt>
                <c:pt idx="5409">
                  <c:v>37113</c:v>
                </c:pt>
                <c:pt idx="5410">
                  <c:v>37116</c:v>
                </c:pt>
                <c:pt idx="5411">
                  <c:v>37117</c:v>
                </c:pt>
                <c:pt idx="5412">
                  <c:v>37118</c:v>
                </c:pt>
                <c:pt idx="5413">
                  <c:v>37119</c:v>
                </c:pt>
                <c:pt idx="5414">
                  <c:v>37120</c:v>
                </c:pt>
                <c:pt idx="5415">
                  <c:v>37123</c:v>
                </c:pt>
                <c:pt idx="5416">
                  <c:v>37124</c:v>
                </c:pt>
                <c:pt idx="5417">
                  <c:v>37125</c:v>
                </c:pt>
                <c:pt idx="5418">
                  <c:v>37126</c:v>
                </c:pt>
                <c:pt idx="5419">
                  <c:v>37127</c:v>
                </c:pt>
                <c:pt idx="5420">
                  <c:v>37130</c:v>
                </c:pt>
                <c:pt idx="5421">
                  <c:v>37131</c:v>
                </c:pt>
                <c:pt idx="5422">
                  <c:v>37132</c:v>
                </c:pt>
                <c:pt idx="5423">
                  <c:v>37133</c:v>
                </c:pt>
                <c:pt idx="5424">
                  <c:v>37134</c:v>
                </c:pt>
                <c:pt idx="5425">
                  <c:v>37138</c:v>
                </c:pt>
                <c:pt idx="5426">
                  <c:v>37139</c:v>
                </c:pt>
                <c:pt idx="5427">
                  <c:v>37140</c:v>
                </c:pt>
                <c:pt idx="5428">
                  <c:v>37141</c:v>
                </c:pt>
                <c:pt idx="5429">
                  <c:v>37144</c:v>
                </c:pt>
                <c:pt idx="5430">
                  <c:v>37151</c:v>
                </c:pt>
                <c:pt idx="5431">
                  <c:v>37152</c:v>
                </c:pt>
                <c:pt idx="5432">
                  <c:v>37153</c:v>
                </c:pt>
                <c:pt idx="5433">
                  <c:v>37154</c:v>
                </c:pt>
                <c:pt idx="5434">
                  <c:v>37155</c:v>
                </c:pt>
                <c:pt idx="5435">
                  <c:v>37158</c:v>
                </c:pt>
                <c:pt idx="5436">
                  <c:v>37159</c:v>
                </c:pt>
                <c:pt idx="5437">
                  <c:v>37160</c:v>
                </c:pt>
                <c:pt idx="5438">
                  <c:v>37161</c:v>
                </c:pt>
                <c:pt idx="5439">
                  <c:v>37162</c:v>
                </c:pt>
                <c:pt idx="5440">
                  <c:v>37165</c:v>
                </c:pt>
                <c:pt idx="5441">
                  <c:v>37166</c:v>
                </c:pt>
                <c:pt idx="5442">
                  <c:v>37167</c:v>
                </c:pt>
                <c:pt idx="5443">
                  <c:v>37168</c:v>
                </c:pt>
                <c:pt idx="5444">
                  <c:v>37169</c:v>
                </c:pt>
                <c:pt idx="5445">
                  <c:v>37172</c:v>
                </c:pt>
                <c:pt idx="5446">
                  <c:v>37173</c:v>
                </c:pt>
                <c:pt idx="5447">
                  <c:v>37174</c:v>
                </c:pt>
                <c:pt idx="5448">
                  <c:v>37175</c:v>
                </c:pt>
                <c:pt idx="5449">
                  <c:v>37176</c:v>
                </c:pt>
                <c:pt idx="5450">
                  <c:v>37179</c:v>
                </c:pt>
                <c:pt idx="5451">
                  <c:v>37180</c:v>
                </c:pt>
                <c:pt idx="5452">
                  <c:v>37181</c:v>
                </c:pt>
                <c:pt idx="5453">
                  <c:v>37182</c:v>
                </c:pt>
                <c:pt idx="5454">
                  <c:v>37183</c:v>
                </c:pt>
                <c:pt idx="5455">
                  <c:v>37186</c:v>
                </c:pt>
                <c:pt idx="5456">
                  <c:v>37187</c:v>
                </c:pt>
                <c:pt idx="5457">
                  <c:v>37188</c:v>
                </c:pt>
                <c:pt idx="5458">
                  <c:v>37189</c:v>
                </c:pt>
                <c:pt idx="5459">
                  <c:v>37190</c:v>
                </c:pt>
                <c:pt idx="5460">
                  <c:v>37193</c:v>
                </c:pt>
                <c:pt idx="5461">
                  <c:v>37194</c:v>
                </c:pt>
                <c:pt idx="5462">
                  <c:v>37195</c:v>
                </c:pt>
                <c:pt idx="5463">
                  <c:v>37196</c:v>
                </c:pt>
                <c:pt idx="5464">
                  <c:v>37197</c:v>
                </c:pt>
                <c:pt idx="5465">
                  <c:v>37200</c:v>
                </c:pt>
                <c:pt idx="5466">
                  <c:v>37201</c:v>
                </c:pt>
                <c:pt idx="5467">
                  <c:v>37202</c:v>
                </c:pt>
                <c:pt idx="5468">
                  <c:v>37203</c:v>
                </c:pt>
                <c:pt idx="5469">
                  <c:v>37204</c:v>
                </c:pt>
                <c:pt idx="5470">
                  <c:v>37207</c:v>
                </c:pt>
                <c:pt idx="5471">
                  <c:v>37208</c:v>
                </c:pt>
                <c:pt idx="5472">
                  <c:v>37209</c:v>
                </c:pt>
                <c:pt idx="5473">
                  <c:v>37210</c:v>
                </c:pt>
                <c:pt idx="5474">
                  <c:v>37211</c:v>
                </c:pt>
                <c:pt idx="5475">
                  <c:v>37214</c:v>
                </c:pt>
                <c:pt idx="5476">
                  <c:v>37215</c:v>
                </c:pt>
                <c:pt idx="5477">
                  <c:v>37216</c:v>
                </c:pt>
                <c:pt idx="5478">
                  <c:v>37218</c:v>
                </c:pt>
                <c:pt idx="5479">
                  <c:v>37221</c:v>
                </c:pt>
                <c:pt idx="5480">
                  <c:v>37222</c:v>
                </c:pt>
                <c:pt idx="5481">
                  <c:v>37223</c:v>
                </c:pt>
                <c:pt idx="5482">
                  <c:v>37224</c:v>
                </c:pt>
                <c:pt idx="5483">
                  <c:v>37225</c:v>
                </c:pt>
                <c:pt idx="5484">
                  <c:v>37228</c:v>
                </c:pt>
                <c:pt idx="5485">
                  <c:v>37229</c:v>
                </c:pt>
                <c:pt idx="5486">
                  <c:v>37230</c:v>
                </c:pt>
                <c:pt idx="5487">
                  <c:v>37231</c:v>
                </c:pt>
                <c:pt idx="5488">
                  <c:v>37232</c:v>
                </c:pt>
                <c:pt idx="5489">
                  <c:v>37235</c:v>
                </c:pt>
                <c:pt idx="5490">
                  <c:v>37236</c:v>
                </c:pt>
                <c:pt idx="5491">
                  <c:v>37237</c:v>
                </c:pt>
                <c:pt idx="5492">
                  <c:v>37238</c:v>
                </c:pt>
                <c:pt idx="5493">
                  <c:v>37239</c:v>
                </c:pt>
                <c:pt idx="5494">
                  <c:v>37242</c:v>
                </c:pt>
                <c:pt idx="5495">
                  <c:v>37243</c:v>
                </c:pt>
                <c:pt idx="5496">
                  <c:v>37244</c:v>
                </c:pt>
                <c:pt idx="5497">
                  <c:v>37245</c:v>
                </c:pt>
                <c:pt idx="5498">
                  <c:v>37246</c:v>
                </c:pt>
                <c:pt idx="5499">
                  <c:v>37249</c:v>
                </c:pt>
                <c:pt idx="5500">
                  <c:v>37251</c:v>
                </c:pt>
                <c:pt idx="5501">
                  <c:v>37252</c:v>
                </c:pt>
                <c:pt idx="5502">
                  <c:v>37253</c:v>
                </c:pt>
                <c:pt idx="5503">
                  <c:v>37256</c:v>
                </c:pt>
                <c:pt idx="5504">
                  <c:v>37258</c:v>
                </c:pt>
                <c:pt idx="5505">
                  <c:v>37259</c:v>
                </c:pt>
                <c:pt idx="5506">
                  <c:v>37260</c:v>
                </c:pt>
                <c:pt idx="5507">
                  <c:v>37263</c:v>
                </c:pt>
                <c:pt idx="5508">
                  <c:v>37264</c:v>
                </c:pt>
                <c:pt idx="5509">
                  <c:v>37265</c:v>
                </c:pt>
                <c:pt idx="5510">
                  <c:v>37266</c:v>
                </c:pt>
                <c:pt idx="5511">
                  <c:v>37267</c:v>
                </c:pt>
                <c:pt idx="5512">
                  <c:v>37270</c:v>
                </c:pt>
                <c:pt idx="5513">
                  <c:v>37271</c:v>
                </c:pt>
                <c:pt idx="5514">
                  <c:v>37272</c:v>
                </c:pt>
                <c:pt idx="5515">
                  <c:v>37273</c:v>
                </c:pt>
                <c:pt idx="5516">
                  <c:v>37274</c:v>
                </c:pt>
                <c:pt idx="5517">
                  <c:v>37278</c:v>
                </c:pt>
                <c:pt idx="5518">
                  <c:v>37279</c:v>
                </c:pt>
                <c:pt idx="5519">
                  <c:v>37280</c:v>
                </c:pt>
                <c:pt idx="5520">
                  <c:v>37281</c:v>
                </c:pt>
                <c:pt idx="5521">
                  <c:v>37284</c:v>
                </c:pt>
                <c:pt idx="5522">
                  <c:v>37285</c:v>
                </c:pt>
                <c:pt idx="5523">
                  <c:v>37286</c:v>
                </c:pt>
                <c:pt idx="5524">
                  <c:v>37287</c:v>
                </c:pt>
                <c:pt idx="5525">
                  <c:v>37288</c:v>
                </c:pt>
                <c:pt idx="5526">
                  <c:v>37291</c:v>
                </c:pt>
                <c:pt idx="5527">
                  <c:v>37292</c:v>
                </c:pt>
                <c:pt idx="5528">
                  <c:v>37293</c:v>
                </c:pt>
                <c:pt idx="5529">
                  <c:v>37294</c:v>
                </c:pt>
                <c:pt idx="5530">
                  <c:v>37295</c:v>
                </c:pt>
                <c:pt idx="5531">
                  <c:v>37298</c:v>
                </c:pt>
                <c:pt idx="5532">
                  <c:v>37299</c:v>
                </c:pt>
                <c:pt idx="5533">
                  <c:v>37300</c:v>
                </c:pt>
                <c:pt idx="5534">
                  <c:v>37301</c:v>
                </c:pt>
                <c:pt idx="5535">
                  <c:v>37302</c:v>
                </c:pt>
                <c:pt idx="5536">
                  <c:v>37306</c:v>
                </c:pt>
                <c:pt idx="5537">
                  <c:v>37307</c:v>
                </c:pt>
                <c:pt idx="5538">
                  <c:v>37308</c:v>
                </c:pt>
                <c:pt idx="5539">
                  <c:v>37309</c:v>
                </c:pt>
                <c:pt idx="5540">
                  <c:v>37312</c:v>
                </c:pt>
                <c:pt idx="5541">
                  <c:v>37313</c:v>
                </c:pt>
                <c:pt idx="5542">
                  <c:v>37314</c:v>
                </c:pt>
                <c:pt idx="5543">
                  <c:v>37315</c:v>
                </c:pt>
                <c:pt idx="5544">
                  <c:v>37316</c:v>
                </c:pt>
                <c:pt idx="5545">
                  <c:v>37319</c:v>
                </c:pt>
                <c:pt idx="5546">
                  <c:v>37320</c:v>
                </c:pt>
                <c:pt idx="5547">
                  <c:v>37321</c:v>
                </c:pt>
                <c:pt idx="5548">
                  <c:v>37322</c:v>
                </c:pt>
                <c:pt idx="5549">
                  <c:v>37323</c:v>
                </c:pt>
                <c:pt idx="5550">
                  <c:v>37326</c:v>
                </c:pt>
                <c:pt idx="5551">
                  <c:v>37327</c:v>
                </c:pt>
                <c:pt idx="5552">
                  <c:v>37328</c:v>
                </c:pt>
                <c:pt idx="5553">
                  <c:v>37329</c:v>
                </c:pt>
                <c:pt idx="5554">
                  <c:v>37330</c:v>
                </c:pt>
                <c:pt idx="5555">
                  <c:v>37333</c:v>
                </c:pt>
                <c:pt idx="5556">
                  <c:v>37334</c:v>
                </c:pt>
                <c:pt idx="5557">
                  <c:v>37335</c:v>
                </c:pt>
                <c:pt idx="5558">
                  <c:v>37336</c:v>
                </c:pt>
                <c:pt idx="5559">
                  <c:v>37337</c:v>
                </c:pt>
                <c:pt idx="5560">
                  <c:v>37340</c:v>
                </c:pt>
                <c:pt idx="5561">
                  <c:v>37341</c:v>
                </c:pt>
                <c:pt idx="5562">
                  <c:v>37342</c:v>
                </c:pt>
                <c:pt idx="5563">
                  <c:v>37343</c:v>
                </c:pt>
                <c:pt idx="5564">
                  <c:v>37347</c:v>
                </c:pt>
                <c:pt idx="5565">
                  <c:v>37348</c:v>
                </c:pt>
                <c:pt idx="5566">
                  <c:v>37349</c:v>
                </c:pt>
                <c:pt idx="5567">
                  <c:v>37350</c:v>
                </c:pt>
                <c:pt idx="5568">
                  <c:v>37351</c:v>
                </c:pt>
                <c:pt idx="5569">
                  <c:v>37354</c:v>
                </c:pt>
                <c:pt idx="5570">
                  <c:v>37355</c:v>
                </c:pt>
                <c:pt idx="5571">
                  <c:v>37356</c:v>
                </c:pt>
                <c:pt idx="5572">
                  <c:v>37357</c:v>
                </c:pt>
                <c:pt idx="5573">
                  <c:v>37358</c:v>
                </c:pt>
                <c:pt idx="5574">
                  <c:v>37361</c:v>
                </c:pt>
                <c:pt idx="5575">
                  <c:v>37362</c:v>
                </c:pt>
                <c:pt idx="5576">
                  <c:v>37363</c:v>
                </c:pt>
                <c:pt idx="5577">
                  <c:v>37364</c:v>
                </c:pt>
                <c:pt idx="5578">
                  <c:v>37365</c:v>
                </c:pt>
                <c:pt idx="5579">
                  <c:v>37368</c:v>
                </c:pt>
                <c:pt idx="5580">
                  <c:v>37369</c:v>
                </c:pt>
                <c:pt idx="5581">
                  <c:v>37370</c:v>
                </c:pt>
                <c:pt idx="5582">
                  <c:v>37371</c:v>
                </c:pt>
                <c:pt idx="5583">
                  <c:v>37372</c:v>
                </c:pt>
                <c:pt idx="5584">
                  <c:v>37375</c:v>
                </c:pt>
                <c:pt idx="5585">
                  <c:v>37376</c:v>
                </c:pt>
                <c:pt idx="5586">
                  <c:v>37377</c:v>
                </c:pt>
                <c:pt idx="5587">
                  <c:v>37378</c:v>
                </c:pt>
                <c:pt idx="5588">
                  <c:v>37379</c:v>
                </c:pt>
                <c:pt idx="5589">
                  <c:v>37382</c:v>
                </c:pt>
                <c:pt idx="5590">
                  <c:v>37383</c:v>
                </c:pt>
                <c:pt idx="5591">
                  <c:v>37384</c:v>
                </c:pt>
                <c:pt idx="5592">
                  <c:v>37385</c:v>
                </c:pt>
                <c:pt idx="5593">
                  <c:v>37386</c:v>
                </c:pt>
                <c:pt idx="5594">
                  <c:v>37389</c:v>
                </c:pt>
                <c:pt idx="5595">
                  <c:v>37390</c:v>
                </c:pt>
                <c:pt idx="5596">
                  <c:v>37391</c:v>
                </c:pt>
                <c:pt idx="5597">
                  <c:v>37392</c:v>
                </c:pt>
                <c:pt idx="5598">
                  <c:v>37393</c:v>
                </c:pt>
                <c:pt idx="5599">
                  <c:v>37396</c:v>
                </c:pt>
                <c:pt idx="5600">
                  <c:v>37397</c:v>
                </c:pt>
                <c:pt idx="5601">
                  <c:v>37398</c:v>
                </c:pt>
                <c:pt idx="5602">
                  <c:v>37399</c:v>
                </c:pt>
                <c:pt idx="5603">
                  <c:v>37400</c:v>
                </c:pt>
                <c:pt idx="5604">
                  <c:v>37404</c:v>
                </c:pt>
                <c:pt idx="5605">
                  <c:v>37405</c:v>
                </c:pt>
                <c:pt idx="5606">
                  <c:v>37406</c:v>
                </c:pt>
                <c:pt idx="5607">
                  <c:v>37407</c:v>
                </c:pt>
                <c:pt idx="5608">
                  <c:v>37410</c:v>
                </c:pt>
                <c:pt idx="5609">
                  <c:v>37411</c:v>
                </c:pt>
                <c:pt idx="5610">
                  <c:v>37412</c:v>
                </c:pt>
                <c:pt idx="5611">
                  <c:v>37413</c:v>
                </c:pt>
                <c:pt idx="5612">
                  <c:v>37414</c:v>
                </c:pt>
                <c:pt idx="5613">
                  <c:v>37417</c:v>
                </c:pt>
                <c:pt idx="5614">
                  <c:v>37418</c:v>
                </c:pt>
                <c:pt idx="5615">
                  <c:v>37419</c:v>
                </c:pt>
                <c:pt idx="5616">
                  <c:v>37420</c:v>
                </c:pt>
                <c:pt idx="5617">
                  <c:v>37421</c:v>
                </c:pt>
                <c:pt idx="5618">
                  <c:v>37424</c:v>
                </c:pt>
                <c:pt idx="5619">
                  <c:v>37425</c:v>
                </c:pt>
                <c:pt idx="5620">
                  <c:v>37426</c:v>
                </c:pt>
                <c:pt idx="5621">
                  <c:v>37427</c:v>
                </c:pt>
                <c:pt idx="5622">
                  <c:v>37428</c:v>
                </c:pt>
                <c:pt idx="5623">
                  <c:v>37431</c:v>
                </c:pt>
                <c:pt idx="5624">
                  <c:v>37432</c:v>
                </c:pt>
                <c:pt idx="5625">
                  <c:v>37433</c:v>
                </c:pt>
                <c:pt idx="5626">
                  <c:v>37434</c:v>
                </c:pt>
                <c:pt idx="5627">
                  <c:v>37435</c:v>
                </c:pt>
                <c:pt idx="5628">
                  <c:v>37438</c:v>
                </c:pt>
                <c:pt idx="5629">
                  <c:v>37439</c:v>
                </c:pt>
                <c:pt idx="5630">
                  <c:v>37440</c:v>
                </c:pt>
                <c:pt idx="5631">
                  <c:v>37442</c:v>
                </c:pt>
                <c:pt idx="5632">
                  <c:v>37445</c:v>
                </c:pt>
                <c:pt idx="5633">
                  <c:v>37446</c:v>
                </c:pt>
                <c:pt idx="5634">
                  <c:v>37447</c:v>
                </c:pt>
                <c:pt idx="5635">
                  <c:v>37448</c:v>
                </c:pt>
                <c:pt idx="5636">
                  <c:v>37449</c:v>
                </c:pt>
                <c:pt idx="5637">
                  <c:v>37452</c:v>
                </c:pt>
                <c:pt idx="5638">
                  <c:v>37453</c:v>
                </c:pt>
                <c:pt idx="5639">
                  <c:v>37454</c:v>
                </c:pt>
                <c:pt idx="5640">
                  <c:v>37455</c:v>
                </c:pt>
                <c:pt idx="5641">
                  <c:v>37456</c:v>
                </c:pt>
                <c:pt idx="5642">
                  <c:v>37459</c:v>
                </c:pt>
                <c:pt idx="5643">
                  <c:v>37460</c:v>
                </c:pt>
                <c:pt idx="5644">
                  <c:v>37461</c:v>
                </c:pt>
                <c:pt idx="5645">
                  <c:v>37462</c:v>
                </c:pt>
                <c:pt idx="5646">
                  <c:v>37463</c:v>
                </c:pt>
                <c:pt idx="5647">
                  <c:v>37466</c:v>
                </c:pt>
                <c:pt idx="5648">
                  <c:v>37467</c:v>
                </c:pt>
                <c:pt idx="5649">
                  <c:v>37468</c:v>
                </c:pt>
                <c:pt idx="5650">
                  <c:v>37469</c:v>
                </c:pt>
                <c:pt idx="5651">
                  <c:v>37470</c:v>
                </c:pt>
                <c:pt idx="5652">
                  <c:v>37473</c:v>
                </c:pt>
                <c:pt idx="5653">
                  <c:v>37474</c:v>
                </c:pt>
                <c:pt idx="5654">
                  <c:v>37475</c:v>
                </c:pt>
                <c:pt idx="5655">
                  <c:v>37476</c:v>
                </c:pt>
                <c:pt idx="5656">
                  <c:v>37477</c:v>
                </c:pt>
                <c:pt idx="5657">
                  <c:v>37480</c:v>
                </c:pt>
                <c:pt idx="5658">
                  <c:v>37481</c:v>
                </c:pt>
                <c:pt idx="5659">
                  <c:v>37482</c:v>
                </c:pt>
                <c:pt idx="5660">
                  <c:v>37483</c:v>
                </c:pt>
                <c:pt idx="5661">
                  <c:v>37484</c:v>
                </c:pt>
                <c:pt idx="5662">
                  <c:v>37487</c:v>
                </c:pt>
                <c:pt idx="5663">
                  <c:v>37488</c:v>
                </c:pt>
                <c:pt idx="5664">
                  <c:v>37489</c:v>
                </c:pt>
                <c:pt idx="5665">
                  <c:v>37490</c:v>
                </c:pt>
                <c:pt idx="5666">
                  <c:v>37491</c:v>
                </c:pt>
                <c:pt idx="5667">
                  <c:v>37494</c:v>
                </c:pt>
                <c:pt idx="5668">
                  <c:v>37495</c:v>
                </c:pt>
                <c:pt idx="5669">
                  <c:v>37496</c:v>
                </c:pt>
                <c:pt idx="5670">
                  <c:v>37497</c:v>
                </c:pt>
                <c:pt idx="5671">
                  <c:v>37498</c:v>
                </c:pt>
                <c:pt idx="5672">
                  <c:v>37502</c:v>
                </c:pt>
                <c:pt idx="5673">
                  <c:v>37503</c:v>
                </c:pt>
                <c:pt idx="5674">
                  <c:v>37504</c:v>
                </c:pt>
                <c:pt idx="5675">
                  <c:v>37505</c:v>
                </c:pt>
                <c:pt idx="5676">
                  <c:v>37508</c:v>
                </c:pt>
                <c:pt idx="5677">
                  <c:v>37509</c:v>
                </c:pt>
                <c:pt idx="5678">
                  <c:v>37510</c:v>
                </c:pt>
                <c:pt idx="5679">
                  <c:v>37511</c:v>
                </c:pt>
                <c:pt idx="5680">
                  <c:v>37512</c:v>
                </c:pt>
                <c:pt idx="5681">
                  <c:v>37515</c:v>
                </c:pt>
                <c:pt idx="5682">
                  <c:v>37516</c:v>
                </c:pt>
                <c:pt idx="5683">
                  <c:v>37517</c:v>
                </c:pt>
                <c:pt idx="5684">
                  <c:v>37518</c:v>
                </c:pt>
                <c:pt idx="5685">
                  <c:v>37519</c:v>
                </c:pt>
                <c:pt idx="5686">
                  <c:v>37522</c:v>
                </c:pt>
                <c:pt idx="5687">
                  <c:v>37523</c:v>
                </c:pt>
                <c:pt idx="5688">
                  <c:v>37524</c:v>
                </c:pt>
                <c:pt idx="5689">
                  <c:v>37525</c:v>
                </c:pt>
                <c:pt idx="5690">
                  <c:v>37526</c:v>
                </c:pt>
                <c:pt idx="5691">
                  <c:v>37529</c:v>
                </c:pt>
                <c:pt idx="5692">
                  <c:v>37530</c:v>
                </c:pt>
                <c:pt idx="5693">
                  <c:v>37531</c:v>
                </c:pt>
                <c:pt idx="5694">
                  <c:v>37532</c:v>
                </c:pt>
                <c:pt idx="5695">
                  <c:v>37533</c:v>
                </c:pt>
                <c:pt idx="5696">
                  <c:v>37536</c:v>
                </c:pt>
                <c:pt idx="5697">
                  <c:v>37537</c:v>
                </c:pt>
                <c:pt idx="5698">
                  <c:v>37538</c:v>
                </c:pt>
                <c:pt idx="5699">
                  <c:v>37539</c:v>
                </c:pt>
                <c:pt idx="5700">
                  <c:v>37540</c:v>
                </c:pt>
                <c:pt idx="5701">
                  <c:v>37543</c:v>
                </c:pt>
                <c:pt idx="5702">
                  <c:v>37544</c:v>
                </c:pt>
                <c:pt idx="5703">
                  <c:v>37545</c:v>
                </c:pt>
                <c:pt idx="5704">
                  <c:v>37546</c:v>
                </c:pt>
                <c:pt idx="5705">
                  <c:v>37547</c:v>
                </c:pt>
                <c:pt idx="5706">
                  <c:v>37550</c:v>
                </c:pt>
                <c:pt idx="5707">
                  <c:v>37551</c:v>
                </c:pt>
                <c:pt idx="5708">
                  <c:v>37552</c:v>
                </c:pt>
                <c:pt idx="5709">
                  <c:v>37553</c:v>
                </c:pt>
                <c:pt idx="5710">
                  <c:v>37554</c:v>
                </c:pt>
                <c:pt idx="5711">
                  <c:v>37557</c:v>
                </c:pt>
                <c:pt idx="5712">
                  <c:v>37558</c:v>
                </c:pt>
                <c:pt idx="5713">
                  <c:v>37559</c:v>
                </c:pt>
                <c:pt idx="5714">
                  <c:v>37560</c:v>
                </c:pt>
                <c:pt idx="5715">
                  <c:v>37561</c:v>
                </c:pt>
                <c:pt idx="5716">
                  <c:v>37564</c:v>
                </c:pt>
                <c:pt idx="5717">
                  <c:v>37565</c:v>
                </c:pt>
                <c:pt idx="5718">
                  <c:v>37566</c:v>
                </c:pt>
                <c:pt idx="5719">
                  <c:v>37567</c:v>
                </c:pt>
                <c:pt idx="5720">
                  <c:v>37568</c:v>
                </c:pt>
                <c:pt idx="5721">
                  <c:v>37571</c:v>
                </c:pt>
                <c:pt idx="5722">
                  <c:v>37572</c:v>
                </c:pt>
                <c:pt idx="5723">
                  <c:v>37573</c:v>
                </c:pt>
                <c:pt idx="5724">
                  <c:v>37574</c:v>
                </c:pt>
                <c:pt idx="5725">
                  <c:v>37575</c:v>
                </c:pt>
                <c:pt idx="5726">
                  <c:v>37578</c:v>
                </c:pt>
                <c:pt idx="5727">
                  <c:v>37579</c:v>
                </c:pt>
                <c:pt idx="5728">
                  <c:v>37580</c:v>
                </c:pt>
                <c:pt idx="5729">
                  <c:v>37581</c:v>
                </c:pt>
                <c:pt idx="5730">
                  <c:v>37582</c:v>
                </c:pt>
                <c:pt idx="5731">
                  <c:v>37585</c:v>
                </c:pt>
                <c:pt idx="5732">
                  <c:v>37586</c:v>
                </c:pt>
                <c:pt idx="5733">
                  <c:v>37587</c:v>
                </c:pt>
                <c:pt idx="5734">
                  <c:v>37589</c:v>
                </c:pt>
                <c:pt idx="5735">
                  <c:v>37592</c:v>
                </c:pt>
                <c:pt idx="5736">
                  <c:v>37593</c:v>
                </c:pt>
                <c:pt idx="5737">
                  <c:v>37594</c:v>
                </c:pt>
                <c:pt idx="5738">
                  <c:v>37595</c:v>
                </c:pt>
                <c:pt idx="5739">
                  <c:v>37596</c:v>
                </c:pt>
                <c:pt idx="5740">
                  <c:v>37599</c:v>
                </c:pt>
                <c:pt idx="5741">
                  <c:v>37600</c:v>
                </c:pt>
                <c:pt idx="5742">
                  <c:v>37601</c:v>
                </c:pt>
                <c:pt idx="5743">
                  <c:v>37602</c:v>
                </c:pt>
                <c:pt idx="5744">
                  <c:v>37603</c:v>
                </c:pt>
                <c:pt idx="5745">
                  <c:v>37606</c:v>
                </c:pt>
                <c:pt idx="5746">
                  <c:v>37607</c:v>
                </c:pt>
                <c:pt idx="5747">
                  <c:v>37608</c:v>
                </c:pt>
                <c:pt idx="5748">
                  <c:v>37609</c:v>
                </c:pt>
                <c:pt idx="5749">
                  <c:v>37610</c:v>
                </c:pt>
                <c:pt idx="5750">
                  <c:v>37613</c:v>
                </c:pt>
                <c:pt idx="5751">
                  <c:v>37614</c:v>
                </c:pt>
                <c:pt idx="5752">
                  <c:v>37616</c:v>
                </c:pt>
                <c:pt idx="5753">
                  <c:v>37617</c:v>
                </c:pt>
                <c:pt idx="5754">
                  <c:v>37620</c:v>
                </c:pt>
                <c:pt idx="5755">
                  <c:v>37621</c:v>
                </c:pt>
                <c:pt idx="5756">
                  <c:v>37623</c:v>
                </c:pt>
                <c:pt idx="5757">
                  <c:v>37624</c:v>
                </c:pt>
                <c:pt idx="5758">
                  <c:v>37627</c:v>
                </c:pt>
                <c:pt idx="5759">
                  <c:v>37628</c:v>
                </c:pt>
                <c:pt idx="5760">
                  <c:v>37629</c:v>
                </c:pt>
                <c:pt idx="5761">
                  <c:v>37630</c:v>
                </c:pt>
                <c:pt idx="5762">
                  <c:v>37631</c:v>
                </c:pt>
                <c:pt idx="5763">
                  <c:v>37634</c:v>
                </c:pt>
                <c:pt idx="5764">
                  <c:v>37635</c:v>
                </c:pt>
                <c:pt idx="5765">
                  <c:v>37636</c:v>
                </c:pt>
                <c:pt idx="5766">
                  <c:v>37637</c:v>
                </c:pt>
                <c:pt idx="5767">
                  <c:v>37638</c:v>
                </c:pt>
                <c:pt idx="5768">
                  <c:v>37642</c:v>
                </c:pt>
                <c:pt idx="5769">
                  <c:v>37643</c:v>
                </c:pt>
                <c:pt idx="5770">
                  <c:v>37644</c:v>
                </c:pt>
                <c:pt idx="5771">
                  <c:v>37645</c:v>
                </c:pt>
                <c:pt idx="5772">
                  <c:v>37648</c:v>
                </c:pt>
                <c:pt idx="5773">
                  <c:v>37649</c:v>
                </c:pt>
                <c:pt idx="5774">
                  <c:v>37650</c:v>
                </c:pt>
                <c:pt idx="5775">
                  <c:v>37651</c:v>
                </c:pt>
                <c:pt idx="5776">
                  <c:v>37652</c:v>
                </c:pt>
                <c:pt idx="5777">
                  <c:v>37655</c:v>
                </c:pt>
                <c:pt idx="5778">
                  <c:v>37656</c:v>
                </c:pt>
                <c:pt idx="5779">
                  <c:v>37657</c:v>
                </c:pt>
                <c:pt idx="5780">
                  <c:v>37658</c:v>
                </c:pt>
                <c:pt idx="5781">
                  <c:v>37659</c:v>
                </c:pt>
                <c:pt idx="5782">
                  <c:v>37662</c:v>
                </c:pt>
                <c:pt idx="5783">
                  <c:v>37663</c:v>
                </c:pt>
                <c:pt idx="5784">
                  <c:v>37664</c:v>
                </c:pt>
                <c:pt idx="5785">
                  <c:v>37665</c:v>
                </c:pt>
                <c:pt idx="5786">
                  <c:v>37666</c:v>
                </c:pt>
                <c:pt idx="5787">
                  <c:v>37670</c:v>
                </c:pt>
                <c:pt idx="5788">
                  <c:v>37671</c:v>
                </c:pt>
                <c:pt idx="5789">
                  <c:v>37672</c:v>
                </c:pt>
                <c:pt idx="5790">
                  <c:v>37673</c:v>
                </c:pt>
                <c:pt idx="5791">
                  <c:v>37676</c:v>
                </c:pt>
                <c:pt idx="5792">
                  <c:v>37677</c:v>
                </c:pt>
                <c:pt idx="5793">
                  <c:v>37678</c:v>
                </c:pt>
                <c:pt idx="5794">
                  <c:v>37679</c:v>
                </c:pt>
                <c:pt idx="5795">
                  <c:v>37680</c:v>
                </c:pt>
                <c:pt idx="5796">
                  <c:v>37683</c:v>
                </c:pt>
                <c:pt idx="5797">
                  <c:v>37684</c:v>
                </c:pt>
                <c:pt idx="5798">
                  <c:v>37685</c:v>
                </c:pt>
                <c:pt idx="5799">
                  <c:v>37686</c:v>
                </c:pt>
                <c:pt idx="5800">
                  <c:v>37687</c:v>
                </c:pt>
                <c:pt idx="5801">
                  <c:v>37690</c:v>
                </c:pt>
                <c:pt idx="5802">
                  <c:v>37691</c:v>
                </c:pt>
                <c:pt idx="5803">
                  <c:v>37692</c:v>
                </c:pt>
                <c:pt idx="5804">
                  <c:v>37693</c:v>
                </c:pt>
                <c:pt idx="5805">
                  <c:v>37694</c:v>
                </c:pt>
                <c:pt idx="5806">
                  <c:v>37697</c:v>
                </c:pt>
                <c:pt idx="5807">
                  <c:v>37698</c:v>
                </c:pt>
                <c:pt idx="5808">
                  <c:v>37699</c:v>
                </c:pt>
                <c:pt idx="5809">
                  <c:v>37700</c:v>
                </c:pt>
                <c:pt idx="5810">
                  <c:v>37701</c:v>
                </c:pt>
                <c:pt idx="5811">
                  <c:v>37704</c:v>
                </c:pt>
                <c:pt idx="5812">
                  <c:v>37705</c:v>
                </c:pt>
                <c:pt idx="5813">
                  <c:v>37706</c:v>
                </c:pt>
                <c:pt idx="5814">
                  <c:v>37707</c:v>
                </c:pt>
                <c:pt idx="5815">
                  <c:v>37708</c:v>
                </c:pt>
                <c:pt idx="5816">
                  <c:v>37711</c:v>
                </c:pt>
                <c:pt idx="5817">
                  <c:v>37712</c:v>
                </c:pt>
                <c:pt idx="5818">
                  <c:v>37713</c:v>
                </c:pt>
                <c:pt idx="5819">
                  <c:v>37714</c:v>
                </c:pt>
                <c:pt idx="5820">
                  <c:v>37715</c:v>
                </c:pt>
                <c:pt idx="5821">
                  <c:v>37718</c:v>
                </c:pt>
                <c:pt idx="5822">
                  <c:v>37719</c:v>
                </c:pt>
                <c:pt idx="5823">
                  <c:v>37720</c:v>
                </c:pt>
                <c:pt idx="5824">
                  <c:v>37721</c:v>
                </c:pt>
                <c:pt idx="5825">
                  <c:v>37722</c:v>
                </c:pt>
                <c:pt idx="5826">
                  <c:v>37725</c:v>
                </c:pt>
                <c:pt idx="5827">
                  <c:v>37726</c:v>
                </c:pt>
                <c:pt idx="5828">
                  <c:v>37727</c:v>
                </c:pt>
                <c:pt idx="5829">
                  <c:v>37728</c:v>
                </c:pt>
                <c:pt idx="5830">
                  <c:v>37732</c:v>
                </c:pt>
                <c:pt idx="5831">
                  <c:v>37733</c:v>
                </c:pt>
                <c:pt idx="5832">
                  <c:v>37734</c:v>
                </c:pt>
                <c:pt idx="5833">
                  <c:v>37735</c:v>
                </c:pt>
                <c:pt idx="5834">
                  <c:v>37736</c:v>
                </c:pt>
                <c:pt idx="5835">
                  <c:v>37739</c:v>
                </c:pt>
                <c:pt idx="5836">
                  <c:v>37740</c:v>
                </c:pt>
                <c:pt idx="5837">
                  <c:v>37741</c:v>
                </c:pt>
                <c:pt idx="5838">
                  <c:v>37742</c:v>
                </c:pt>
                <c:pt idx="5839">
                  <c:v>37743</c:v>
                </c:pt>
                <c:pt idx="5840">
                  <c:v>37746</c:v>
                </c:pt>
                <c:pt idx="5841">
                  <c:v>37747</c:v>
                </c:pt>
                <c:pt idx="5842">
                  <c:v>37748</c:v>
                </c:pt>
                <c:pt idx="5843">
                  <c:v>37749</c:v>
                </c:pt>
                <c:pt idx="5844">
                  <c:v>37750</c:v>
                </c:pt>
                <c:pt idx="5845">
                  <c:v>37753</c:v>
                </c:pt>
                <c:pt idx="5846">
                  <c:v>37754</c:v>
                </c:pt>
                <c:pt idx="5847">
                  <c:v>37755</c:v>
                </c:pt>
                <c:pt idx="5848">
                  <c:v>37756</c:v>
                </c:pt>
                <c:pt idx="5849">
                  <c:v>37757</c:v>
                </c:pt>
                <c:pt idx="5850">
                  <c:v>37760</c:v>
                </c:pt>
                <c:pt idx="5851">
                  <c:v>37761</c:v>
                </c:pt>
                <c:pt idx="5852">
                  <c:v>37762</c:v>
                </c:pt>
                <c:pt idx="5853">
                  <c:v>37763</c:v>
                </c:pt>
                <c:pt idx="5854">
                  <c:v>37764</c:v>
                </c:pt>
                <c:pt idx="5855">
                  <c:v>37768</c:v>
                </c:pt>
                <c:pt idx="5856">
                  <c:v>37769</c:v>
                </c:pt>
                <c:pt idx="5857">
                  <c:v>37770</c:v>
                </c:pt>
                <c:pt idx="5858">
                  <c:v>37771</c:v>
                </c:pt>
                <c:pt idx="5859">
                  <c:v>37774</c:v>
                </c:pt>
                <c:pt idx="5860">
                  <c:v>37775</c:v>
                </c:pt>
                <c:pt idx="5861">
                  <c:v>37776</c:v>
                </c:pt>
                <c:pt idx="5862">
                  <c:v>37777</c:v>
                </c:pt>
                <c:pt idx="5863">
                  <c:v>37778</c:v>
                </c:pt>
                <c:pt idx="5864">
                  <c:v>37781</c:v>
                </c:pt>
                <c:pt idx="5865">
                  <c:v>37782</c:v>
                </c:pt>
                <c:pt idx="5866">
                  <c:v>37783</c:v>
                </c:pt>
                <c:pt idx="5867">
                  <c:v>37784</c:v>
                </c:pt>
                <c:pt idx="5868">
                  <c:v>37785</c:v>
                </c:pt>
                <c:pt idx="5869">
                  <c:v>37788</c:v>
                </c:pt>
                <c:pt idx="5870">
                  <c:v>37789</c:v>
                </c:pt>
                <c:pt idx="5871">
                  <c:v>37790</c:v>
                </c:pt>
                <c:pt idx="5872">
                  <c:v>37791</c:v>
                </c:pt>
                <c:pt idx="5873">
                  <c:v>37792</c:v>
                </c:pt>
                <c:pt idx="5874">
                  <c:v>37795</c:v>
                </c:pt>
                <c:pt idx="5875">
                  <c:v>37796</c:v>
                </c:pt>
                <c:pt idx="5876">
                  <c:v>37797</c:v>
                </c:pt>
                <c:pt idx="5877">
                  <c:v>37798</c:v>
                </c:pt>
                <c:pt idx="5878">
                  <c:v>37799</c:v>
                </c:pt>
                <c:pt idx="5879">
                  <c:v>37802</c:v>
                </c:pt>
                <c:pt idx="5880">
                  <c:v>37803</c:v>
                </c:pt>
                <c:pt idx="5881">
                  <c:v>37804</c:v>
                </c:pt>
                <c:pt idx="5882">
                  <c:v>37805</c:v>
                </c:pt>
                <c:pt idx="5883">
                  <c:v>37809</c:v>
                </c:pt>
                <c:pt idx="5884">
                  <c:v>37810</c:v>
                </c:pt>
                <c:pt idx="5885">
                  <c:v>37811</c:v>
                </c:pt>
                <c:pt idx="5886">
                  <c:v>37812</c:v>
                </c:pt>
                <c:pt idx="5887">
                  <c:v>37813</c:v>
                </c:pt>
                <c:pt idx="5888">
                  <c:v>37816</c:v>
                </c:pt>
                <c:pt idx="5889">
                  <c:v>37817</c:v>
                </c:pt>
                <c:pt idx="5890">
                  <c:v>37818</c:v>
                </c:pt>
                <c:pt idx="5891">
                  <c:v>37819</c:v>
                </c:pt>
                <c:pt idx="5892">
                  <c:v>37820</c:v>
                </c:pt>
                <c:pt idx="5893">
                  <c:v>37823</c:v>
                </c:pt>
                <c:pt idx="5894">
                  <c:v>37824</c:v>
                </c:pt>
                <c:pt idx="5895">
                  <c:v>37825</c:v>
                </c:pt>
                <c:pt idx="5896">
                  <c:v>37826</c:v>
                </c:pt>
                <c:pt idx="5897">
                  <c:v>37827</c:v>
                </c:pt>
                <c:pt idx="5898">
                  <c:v>37830</c:v>
                </c:pt>
                <c:pt idx="5899">
                  <c:v>37831</c:v>
                </c:pt>
                <c:pt idx="5900">
                  <c:v>37832</c:v>
                </c:pt>
                <c:pt idx="5901">
                  <c:v>37833</c:v>
                </c:pt>
                <c:pt idx="5902">
                  <c:v>37834</c:v>
                </c:pt>
                <c:pt idx="5903">
                  <c:v>37837</c:v>
                </c:pt>
                <c:pt idx="5904">
                  <c:v>37838</c:v>
                </c:pt>
                <c:pt idx="5905">
                  <c:v>37839</c:v>
                </c:pt>
                <c:pt idx="5906">
                  <c:v>37840</c:v>
                </c:pt>
                <c:pt idx="5907">
                  <c:v>37841</c:v>
                </c:pt>
                <c:pt idx="5908">
                  <c:v>37844</c:v>
                </c:pt>
                <c:pt idx="5909">
                  <c:v>37845</c:v>
                </c:pt>
                <c:pt idx="5910">
                  <c:v>37846</c:v>
                </c:pt>
                <c:pt idx="5911">
                  <c:v>37847</c:v>
                </c:pt>
                <c:pt idx="5912">
                  <c:v>37848</c:v>
                </c:pt>
                <c:pt idx="5913">
                  <c:v>37851</c:v>
                </c:pt>
                <c:pt idx="5914">
                  <c:v>37852</c:v>
                </c:pt>
                <c:pt idx="5915">
                  <c:v>37853</c:v>
                </c:pt>
                <c:pt idx="5916">
                  <c:v>37854</c:v>
                </c:pt>
                <c:pt idx="5917">
                  <c:v>37855</c:v>
                </c:pt>
                <c:pt idx="5918">
                  <c:v>37858</c:v>
                </c:pt>
                <c:pt idx="5919">
                  <c:v>37859</c:v>
                </c:pt>
                <c:pt idx="5920">
                  <c:v>37860</c:v>
                </c:pt>
                <c:pt idx="5921">
                  <c:v>37861</c:v>
                </c:pt>
                <c:pt idx="5922">
                  <c:v>37862</c:v>
                </c:pt>
                <c:pt idx="5923">
                  <c:v>37866</c:v>
                </c:pt>
                <c:pt idx="5924">
                  <c:v>37867</c:v>
                </c:pt>
                <c:pt idx="5925">
                  <c:v>37868</c:v>
                </c:pt>
                <c:pt idx="5926">
                  <c:v>37869</c:v>
                </c:pt>
                <c:pt idx="5927">
                  <c:v>37872</c:v>
                </c:pt>
                <c:pt idx="5928">
                  <c:v>37873</c:v>
                </c:pt>
                <c:pt idx="5929">
                  <c:v>37874</c:v>
                </c:pt>
                <c:pt idx="5930">
                  <c:v>37875</c:v>
                </c:pt>
                <c:pt idx="5931">
                  <c:v>37876</c:v>
                </c:pt>
                <c:pt idx="5932">
                  <c:v>37879</c:v>
                </c:pt>
                <c:pt idx="5933">
                  <c:v>37880</c:v>
                </c:pt>
                <c:pt idx="5934">
                  <c:v>37881</c:v>
                </c:pt>
                <c:pt idx="5935">
                  <c:v>37882</c:v>
                </c:pt>
                <c:pt idx="5936">
                  <c:v>37883</c:v>
                </c:pt>
                <c:pt idx="5937">
                  <c:v>37886</c:v>
                </c:pt>
                <c:pt idx="5938">
                  <c:v>37887</c:v>
                </c:pt>
                <c:pt idx="5939">
                  <c:v>37888</c:v>
                </c:pt>
                <c:pt idx="5940">
                  <c:v>37889</c:v>
                </c:pt>
                <c:pt idx="5941">
                  <c:v>37890</c:v>
                </c:pt>
                <c:pt idx="5942">
                  <c:v>37893</c:v>
                </c:pt>
                <c:pt idx="5943">
                  <c:v>37894</c:v>
                </c:pt>
                <c:pt idx="5944">
                  <c:v>37895</c:v>
                </c:pt>
                <c:pt idx="5945">
                  <c:v>37896</c:v>
                </c:pt>
                <c:pt idx="5946">
                  <c:v>37897</c:v>
                </c:pt>
                <c:pt idx="5947">
                  <c:v>37900</c:v>
                </c:pt>
                <c:pt idx="5948">
                  <c:v>37901</c:v>
                </c:pt>
                <c:pt idx="5949">
                  <c:v>37902</c:v>
                </c:pt>
                <c:pt idx="5950">
                  <c:v>37903</c:v>
                </c:pt>
                <c:pt idx="5951">
                  <c:v>37904</c:v>
                </c:pt>
                <c:pt idx="5952">
                  <c:v>37907</c:v>
                </c:pt>
                <c:pt idx="5953">
                  <c:v>37908</c:v>
                </c:pt>
                <c:pt idx="5954">
                  <c:v>37909</c:v>
                </c:pt>
                <c:pt idx="5955">
                  <c:v>37910</c:v>
                </c:pt>
                <c:pt idx="5956">
                  <c:v>37911</c:v>
                </c:pt>
                <c:pt idx="5957">
                  <c:v>37914</c:v>
                </c:pt>
                <c:pt idx="5958">
                  <c:v>37915</c:v>
                </c:pt>
                <c:pt idx="5959">
                  <c:v>37916</c:v>
                </c:pt>
                <c:pt idx="5960">
                  <c:v>37917</c:v>
                </c:pt>
                <c:pt idx="5961">
                  <c:v>37918</c:v>
                </c:pt>
                <c:pt idx="5962">
                  <c:v>37921</c:v>
                </c:pt>
                <c:pt idx="5963">
                  <c:v>37922</c:v>
                </c:pt>
                <c:pt idx="5964">
                  <c:v>37923</c:v>
                </c:pt>
                <c:pt idx="5965">
                  <c:v>37924</c:v>
                </c:pt>
                <c:pt idx="5966">
                  <c:v>37925</c:v>
                </c:pt>
                <c:pt idx="5967">
                  <c:v>37928</c:v>
                </c:pt>
                <c:pt idx="5968">
                  <c:v>37929</c:v>
                </c:pt>
                <c:pt idx="5969">
                  <c:v>37930</c:v>
                </c:pt>
                <c:pt idx="5970">
                  <c:v>37931</c:v>
                </c:pt>
                <c:pt idx="5971">
                  <c:v>37932</c:v>
                </c:pt>
                <c:pt idx="5972">
                  <c:v>37935</c:v>
                </c:pt>
                <c:pt idx="5973">
                  <c:v>37936</c:v>
                </c:pt>
                <c:pt idx="5974">
                  <c:v>37937</c:v>
                </c:pt>
                <c:pt idx="5975">
                  <c:v>37938</c:v>
                </c:pt>
                <c:pt idx="5976">
                  <c:v>37939</c:v>
                </c:pt>
                <c:pt idx="5977">
                  <c:v>37942</c:v>
                </c:pt>
                <c:pt idx="5978">
                  <c:v>37943</c:v>
                </c:pt>
                <c:pt idx="5979">
                  <c:v>37944</c:v>
                </c:pt>
                <c:pt idx="5980">
                  <c:v>37945</c:v>
                </c:pt>
                <c:pt idx="5981">
                  <c:v>37946</c:v>
                </c:pt>
                <c:pt idx="5982">
                  <c:v>37949</c:v>
                </c:pt>
                <c:pt idx="5983">
                  <c:v>37950</c:v>
                </c:pt>
                <c:pt idx="5984">
                  <c:v>37951</c:v>
                </c:pt>
                <c:pt idx="5985">
                  <c:v>37953</c:v>
                </c:pt>
                <c:pt idx="5986">
                  <c:v>37956</c:v>
                </c:pt>
                <c:pt idx="5987">
                  <c:v>37957</c:v>
                </c:pt>
                <c:pt idx="5988">
                  <c:v>37958</c:v>
                </c:pt>
                <c:pt idx="5989">
                  <c:v>37959</c:v>
                </c:pt>
                <c:pt idx="5990">
                  <c:v>37960</c:v>
                </c:pt>
                <c:pt idx="5991">
                  <c:v>37963</c:v>
                </c:pt>
                <c:pt idx="5992">
                  <c:v>37964</c:v>
                </c:pt>
                <c:pt idx="5993">
                  <c:v>37965</c:v>
                </c:pt>
                <c:pt idx="5994">
                  <c:v>37966</c:v>
                </c:pt>
                <c:pt idx="5995">
                  <c:v>37967</c:v>
                </c:pt>
                <c:pt idx="5996">
                  <c:v>37970</c:v>
                </c:pt>
                <c:pt idx="5997">
                  <c:v>37971</c:v>
                </c:pt>
                <c:pt idx="5998">
                  <c:v>37972</c:v>
                </c:pt>
                <c:pt idx="5999">
                  <c:v>37973</c:v>
                </c:pt>
                <c:pt idx="6000">
                  <c:v>37974</c:v>
                </c:pt>
                <c:pt idx="6001">
                  <c:v>37977</c:v>
                </c:pt>
                <c:pt idx="6002">
                  <c:v>37978</c:v>
                </c:pt>
                <c:pt idx="6003">
                  <c:v>37979</c:v>
                </c:pt>
                <c:pt idx="6004">
                  <c:v>37981</c:v>
                </c:pt>
                <c:pt idx="6005">
                  <c:v>37984</c:v>
                </c:pt>
                <c:pt idx="6006">
                  <c:v>37985</c:v>
                </c:pt>
                <c:pt idx="6007">
                  <c:v>37986</c:v>
                </c:pt>
                <c:pt idx="6008">
                  <c:v>37988</c:v>
                </c:pt>
                <c:pt idx="6009">
                  <c:v>37991</c:v>
                </c:pt>
                <c:pt idx="6010">
                  <c:v>37992</c:v>
                </c:pt>
                <c:pt idx="6011">
                  <c:v>37993</c:v>
                </c:pt>
                <c:pt idx="6012">
                  <c:v>37994</c:v>
                </c:pt>
                <c:pt idx="6013">
                  <c:v>37995</c:v>
                </c:pt>
                <c:pt idx="6014">
                  <c:v>37998</c:v>
                </c:pt>
                <c:pt idx="6015">
                  <c:v>37999</c:v>
                </c:pt>
                <c:pt idx="6016">
                  <c:v>38000</c:v>
                </c:pt>
                <c:pt idx="6017">
                  <c:v>38001</c:v>
                </c:pt>
                <c:pt idx="6018">
                  <c:v>38002</c:v>
                </c:pt>
                <c:pt idx="6019">
                  <c:v>38006</c:v>
                </c:pt>
                <c:pt idx="6020">
                  <c:v>38007</c:v>
                </c:pt>
                <c:pt idx="6021">
                  <c:v>38008</c:v>
                </c:pt>
                <c:pt idx="6022">
                  <c:v>38009</c:v>
                </c:pt>
                <c:pt idx="6023">
                  <c:v>38012</c:v>
                </c:pt>
                <c:pt idx="6024">
                  <c:v>38013</c:v>
                </c:pt>
                <c:pt idx="6025">
                  <c:v>38014</c:v>
                </c:pt>
                <c:pt idx="6026">
                  <c:v>38015</c:v>
                </c:pt>
                <c:pt idx="6027">
                  <c:v>38016</c:v>
                </c:pt>
                <c:pt idx="6028">
                  <c:v>38019</c:v>
                </c:pt>
                <c:pt idx="6029">
                  <c:v>38020</c:v>
                </c:pt>
                <c:pt idx="6030">
                  <c:v>38021</c:v>
                </c:pt>
                <c:pt idx="6031">
                  <c:v>38022</c:v>
                </c:pt>
                <c:pt idx="6032">
                  <c:v>38023</c:v>
                </c:pt>
                <c:pt idx="6033">
                  <c:v>38026</c:v>
                </c:pt>
                <c:pt idx="6034">
                  <c:v>38027</c:v>
                </c:pt>
                <c:pt idx="6035">
                  <c:v>38028</c:v>
                </c:pt>
                <c:pt idx="6036">
                  <c:v>38029</c:v>
                </c:pt>
                <c:pt idx="6037">
                  <c:v>38030</c:v>
                </c:pt>
                <c:pt idx="6038">
                  <c:v>38034</c:v>
                </c:pt>
                <c:pt idx="6039">
                  <c:v>38035</c:v>
                </c:pt>
                <c:pt idx="6040">
                  <c:v>38036</c:v>
                </c:pt>
                <c:pt idx="6041">
                  <c:v>38037</c:v>
                </c:pt>
                <c:pt idx="6042">
                  <c:v>38040</c:v>
                </c:pt>
                <c:pt idx="6043">
                  <c:v>38041</c:v>
                </c:pt>
                <c:pt idx="6044">
                  <c:v>38042</c:v>
                </c:pt>
                <c:pt idx="6045">
                  <c:v>38043</c:v>
                </c:pt>
                <c:pt idx="6046">
                  <c:v>38044</c:v>
                </c:pt>
                <c:pt idx="6047">
                  <c:v>38047</c:v>
                </c:pt>
                <c:pt idx="6048">
                  <c:v>38048</c:v>
                </c:pt>
                <c:pt idx="6049">
                  <c:v>38049</c:v>
                </c:pt>
                <c:pt idx="6050">
                  <c:v>38050</c:v>
                </c:pt>
                <c:pt idx="6051">
                  <c:v>38051</c:v>
                </c:pt>
                <c:pt idx="6052">
                  <c:v>38054</c:v>
                </c:pt>
                <c:pt idx="6053">
                  <c:v>38055</c:v>
                </c:pt>
                <c:pt idx="6054">
                  <c:v>38056</c:v>
                </c:pt>
                <c:pt idx="6055">
                  <c:v>38057</c:v>
                </c:pt>
                <c:pt idx="6056">
                  <c:v>38058</c:v>
                </c:pt>
                <c:pt idx="6057">
                  <c:v>38061</c:v>
                </c:pt>
                <c:pt idx="6058">
                  <c:v>38062</c:v>
                </c:pt>
                <c:pt idx="6059">
                  <c:v>38063</c:v>
                </c:pt>
                <c:pt idx="6060">
                  <c:v>38064</c:v>
                </c:pt>
                <c:pt idx="6061">
                  <c:v>38065</c:v>
                </c:pt>
                <c:pt idx="6062">
                  <c:v>38068</c:v>
                </c:pt>
                <c:pt idx="6063">
                  <c:v>38069</c:v>
                </c:pt>
                <c:pt idx="6064">
                  <c:v>38070</c:v>
                </c:pt>
                <c:pt idx="6065">
                  <c:v>38071</c:v>
                </c:pt>
                <c:pt idx="6066">
                  <c:v>38072</c:v>
                </c:pt>
                <c:pt idx="6067">
                  <c:v>38075</c:v>
                </c:pt>
                <c:pt idx="6068">
                  <c:v>38076</c:v>
                </c:pt>
                <c:pt idx="6069">
                  <c:v>38077</c:v>
                </c:pt>
                <c:pt idx="6070">
                  <c:v>38078</c:v>
                </c:pt>
                <c:pt idx="6071">
                  <c:v>38079</c:v>
                </c:pt>
                <c:pt idx="6072">
                  <c:v>38082</c:v>
                </c:pt>
                <c:pt idx="6073">
                  <c:v>38083</c:v>
                </c:pt>
                <c:pt idx="6074">
                  <c:v>38084</c:v>
                </c:pt>
                <c:pt idx="6075">
                  <c:v>38085</c:v>
                </c:pt>
                <c:pt idx="6076">
                  <c:v>38089</c:v>
                </c:pt>
                <c:pt idx="6077">
                  <c:v>38090</c:v>
                </c:pt>
                <c:pt idx="6078">
                  <c:v>38091</c:v>
                </c:pt>
                <c:pt idx="6079">
                  <c:v>38092</c:v>
                </c:pt>
                <c:pt idx="6080">
                  <c:v>38093</c:v>
                </c:pt>
                <c:pt idx="6081">
                  <c:v>38096</c:v>
                </c:pt>
                <c:pt idx="6082">
                  <c:v>38097</c:v>
                </c:pt>
                <c:pt idx="6083">
                  <c:v>38098</c:v>
                </c:pt>
                <c:pt idx="6084">
                  <c:v>38099</c:v>
                </c:pt>
                <c:pt idx="6085">
                  <c:v>38100</c:v>
                </c:pt>
                <c:pt idx="6086">
                  <c:v>38103</c:v>
                </c:pt>
                <c:pt idx="6087">
                  <c:v>38104</c:v>
                </c:pt>
                <c:pt idx="6088">
                  <c:v>38105</c:v>
                </c:pt>
                <c:pt idx="6089">
                  <c:v>38106</c:v>
                </c:pt>
                <c:pt idx="6090">
                  <c:v>38107</c:v>
                </c:pt>
                <c:pt idx="6091">
                  <c:v>38110</c:v>
                </c:pt>
                <c:pt idx="6092">
                  <c:v>38111</c:v>
                </c:pt>
                <c:pt idx="6093">
                  <c:v>38112</c:v>
                </c:pt>
                <c:pt idx="6094">
                  <c:v>38113</c:v>
                </c:pt>
                <c:pt idx="6095">
                  <c:v>38114</c:v>
                </c:pt>
                <c:pt idx="6096">
                  <c:v>38117</c:v>
                </c:pt>
                <c:pt idx="6097">
                  <c:v>38118</c:v>
                </c:pt>
                <c:pt idx="6098">
                  <c:v>38119</c:v>
                </c:pt>
                <c:pt idx="6099">
                  <c:v>38120</c:v>
                </c:pt>
                <c:pt idx="6100">
                  <c:v>38121</c:v>
                </c:pt>
                <c:pt idx="6101">
                  <c:v>38124</c:v>
                </c:pt>
                <c:pt idx="6102">
                  <c:v>38125</c:v>
                </c:pt>
                <c:pt idx="6103">
                  <c:v>38126</c:v>
                </c:pt>
                <c:pt idx="6104">
                  <c:v>38127</c:v>
                </c:pt>
                <c:pt idx="6105">
                  <c:v>38128</c:v>
                </c:pt>
                <c:pt idx="6106">
                  <c:v>38131</c:v>
                </c:pt>
                <c:pt idx="6107">
                  <c:v>38132</c:v>
                </c:pt>
                <c:pt idx="6108">
                  <c:v>38133</c:v>
                </c:pt>
                <c:pt idx="6109">
                  <c:v>38134</c:v>
                </c:pt>
                <c:pt idx="6110">
                  <c:v>38135</c:v>
                </c:pt>
                <c:pt idx="6111">
                  <c:v>38139</c:v>
                </c:pt>
                <c:pt idx="6112">
                  <c:v>38140</c:v>
                </c:pt>
                <c:pt idx="6113">
                  <c:v>38141</c:v>
                </c:pt>
                <c:pt idx="6114">
                  <c:v>38142</c:v>
                </c:pt>
                <c:pt idx="6115">
                  <c:v>38145</c:v>
                </c:pt>
                <c:pt idx="6116">
                  <c:v>38146</c:v>
                </c:pt>
                <c:pt idx="6117">
                  <c:v>38147</c:v>
                </c:pt>
                <c:pt idx="6118">
                  <c:v>38148</c:v>
                </c:pt>
                <c:pt idx="6119">
                  <c:v>38152</c:v>
                </c:pt>
                <c:pt idx="6120">
                  <c:v>38153</c:v>
                </c:pt>
                <c:pt idx="6121">
                  <c:v>38154</c:v>
                </c:pt>
                <c:pt idx="6122">
                  <c:v>38155</c:v>
                </c:pt>
                <c:pt idx="6123">
                  <c:v>38156</c:v>
                </c:pt>
                <c:pt idx="6124">
                  <c:v>38159</c:v>
                </c:pt>
                <c:pt idx="6125">
                  <c:v>38160</c:v>
                </c:pt>
                <c:pt idx="6126">
                  <c:v>38161</c:v>
                </c:pt>
                <c:pt idx="6127">
                  <c:v>38162</c:v>
                </c:pt>
                <c:pt idx="6128">
                  <c:v>38163</c:v>
                </c:pt>
                <c:pt idx="6129">
                  <c:v>38166</c:v>
                </c:pt>
                <c:pt idx="6130">
                  <c:v>38167</c:v>
                </c:pt>
                <c:pt idx="6131">
                  <c:v>38168</c:v>
                </c:pt>
                <c:pt idx="6132">
                  <c:v>38169</c:v>
                </c:pt>
                <c:pt idx="6133">
                  <c:v>38170</c:v>
                </c:pt>
                <c:pt idx="6134">
                  <c:v>38174</c:v>
                </c:pt>
                <c:pt idx="6135">
                  <c:v>38175</c:v>
                </c:pt>
                <c:pt idx="6136">
                  <c:v>38176</c:v>
                </c:pt>
                <c:pt idx="6137">
                  <c:v>38177</c:v>
                </c:pt>
                <c:pt idx="6138">
                  <c:v>38180</c:v>
                </c:pt>
                <c:pt idx="6139">
                  <c:v>38181</c:v>
                </c:pt>
                <c:pt idx="6140">
                  <c:v>38182</c:v>
                </c:pt>
                <c:pt idx="6141">
                  <c:v>38183</c:v>
                </c:pt>
                <c:pt idx="6142">
                  <c:v>38184</c:v>
                </c:pt>
                <c:pt idx="6143">
                  <c:v>38187</c:v>
                </c:pt>
                <c:pt idx="6144">
                  <c:v>38188</c:v>
                </c:pt>
                <c:pt idx="6145">
                  <c:v>38189</c:v>
                </c:pt>
                <c:pt idx="6146">
                  <c:v>38190</c:v>
                </c:pt>
                <c:pt idx="6147">
                  <c:v>38191</c:v>
                </c:pt>
                <c:pt idx="6148">
                  <c:v>38194</c:v>
                </c:pt>
                <c:pt idx="6149">
                  <c:v>38195</c:v>
                </c:pt>
                <c:pt idx="6150">
                  <c:v>38196</c:v>
                </c:pt>
                <c:pt idx="6151">
                  <c:v>38197</c:v>
                </c:pt>
                <c:pt idx="6152">
                  <c:v>38198</c:v>
                </c:pt>
                <c:pt idx="6153">
                  <c:v>38201</c:v>
                </c:pt>
                <c:pt idx="6154">
                  <c:v>38202</c:v>
                </c:pt>
                <c:pt idx="6155">
                  <c:v>38203</c:v>
                </c:pt>
                <c:pt idx="6156">
                  <c:v>38204</c:v>
                </c:pt>
                <c:pt idx="6157">
                  <c:v>38205</c:v>
                </c:pt>
                <c:pt idx="6158">
                  <c:v>38208</c:v>
                </c:pt>
                <c:pt idx="6159">
                  <c:v>38209</c:v>
                </c:pt>
                <c:pt idx="6160">
                  <c:v>38210</c:v>
                </c:pt>
                <c:pt idx="6161">
                  <c:v>38211</c:v>
                </c:pt>
                <c:pt idx="6162">
                  <c:v>38212</c:v>
                </c:pt>
                <c:pt idx="6163">
                  <c:v>38215</c:v>
                </c:pt>
                <c:pt idx="6164">
                  <c:v>38216</c:v>
                </c:pt>
                <c:pt idx="6165">
                  <c:v>38217</c:v>
                </c:pt>
                <c:pt idx="6166">
                  <c:v>38218</c:v>
                </c:pt>
                <c:pt idx="6167">
                  <c:v>38219</c:v>
                </c:pt>
                <c:pt idx="6168">
                  <c:v>38222</c:v>
                </c:pt>
                <c:pt idx="6169">
                  <c:v>38223</c:v>
                </c:pt>
                <c:pt idx="6170">
                  <c:v>38224</c:v>
                </c:pt>
                <c:pt idx="6171">
                  <c:v>38225</c:v>
                </c:pt>
                <c:pt idx="6172">
                  <c:v>38226</c:v>
                </c:pt>
                <c:pt idx="6173">
                  <c:v>38229</c:v>
                </c:pt>
                <c:pt idx="6174">
                  <c:v>38230</c:v>
                </c:pt>
                <c:pt idx="6175">
                  <c:v>38231</c:v>
                </c:pt>
                <c:pt idx="6176">
                  <c:v>38232</c:v>
                </c:pt>
                <c:pt idx="6177">
                  <c:v>38233</c:v>
                </c:pt>
                <c:pt idx="6178">
                  <c:v>38237</c:v>
                </c:pt>
                <c:pt idx="6179">
                  <c:v>38238</c:v>
                </c:pt>
                <c:pt idx="6180">
                  <c:v>38239</c:v>
                </c:pt>
                <c:pt idx="6181">
                  <c:v>38240</c:v>
                </c:pt>
                <c:pt idx="6182">
                  <c:v>38243</c:v>
                </c:pt>
                <c:pt idx="6183">
                  <c:v>38244</c:v>
                </c:pt>
                <c:pt idx="6184">
                  <c:v>38245</c:v>
                </c:pt>
                <c:pt idx="6185">
                  <c:v>38246</c:v>
                </c:pt>
                <c:pt idx="6186">
                  <c:v>38247</c:v>
                </c:pt>
                <c:pt idx="6187">
                  <c:v>38250</c:v>
                </c:pt>
                <c:pt idx="6188">
                  <c:v>38251</c:v>
                </c:pt>
                <c:pt idx="6189">
                  <c:v>38252</c:v>
                </c:pt>
                <c:pt idx="6190">
                  <c:v>38253</c:v>
                </c:pt>
                <c:pt idx="6191">
                  <c:v>38254</c:v>
                </c:pt>
                <c:pt idx="6192">
                  <c:v>38257</c:v>
                </c:pt>
                <c:pt idx="6193">
                  <c:v>38258</c:v>
                </c:pt>
                <c:pt idx="6194">
                  <c:v>38259</c:v>
                </c:pt>
                <c:pt idx="6195">
                  <c:v>38260</c:v>
                </c:pt>
                <c:pt idx="6196">
                  <c:v>38261</c:v>
                </c:pt>
                <c:pt idx="6197">
                  <c:v>38264</c:v>
                </c:pt>
                <c:pt idx="6198">
                  <c:v>38265</c:v>
                </c:pt>
                <c:pt idx="6199">
                  <c:v>38266</c:v>
                </c:pt>
                <c:pt idx="6200">
                  <c:v>38267</c:v>
                </c:pt>
                <c:pt idx="6201">
                  <c:v>38268</c:v>
                </c:pt>
                <c:pt idx="6202">
                  <c:v>38271</c:v>
                </c:pt>
                <c:pt idx="6203">
                  <c:v>38272</c:v>
                </c:pt>
                <c:pt idx="6204">
                  <c:v>38273</c:v>
                </c:pt>
                <c:pt idx="6205">
                  <c:v>38274</c:v>
                </c:pt>
                <c:pt idx="6206">
                  <c:v>38275</c:v>
                </c:pt>
                <c:pt idx="6207">
                  <c:v>38278</c:v>
                </c:pt>
                <c:pt idx="6208">
                  <c:v>38279</c:v>
                </c:pt>
                <c:pt idx="6209">
                  <c:v>38280</c:v>
                </c:pt>
                <c:pt idx="6210">
                  <c:v>38281</c:v>
                </c:pt>
                <c:pt idx="6211">
                  <c:v>38282</c:v>
                </c:pt>
                <c:pt idx="6212">
                  <c:v>38285</c:v>
                </c:pt>
                <c:pt idx="6213">
                  <c:v>38286</c:v>
                </c:pt>
                <c:pt idx="6214">
                  <c:v>38287</c:v>
                </c:pt>
                <c:pt idx="6215">
                  <c:v>38288</c:v>
                </c:pt>
                <c:pt idx="6216">
                  <c:v>38289</c:v>
                </c:pt>
                <c:pt idx="6217">
                  <c:v>38292</c:v>
                </c:pt>
                <c:pt idx="6218">
                  <c:v>38293</c:v>
                </c:pt>
                <c:pt idx="6219">
                  <c:v>38294</c:v>
                </c:pt>
                <c:pt idx="6220">
                  <c:v>38295</c:v>
                </c:pt>
                <c:pt idx="6221">
                  <c:v>38296</c:v>
                </c:pt>
                <c:pt idx="6222">
                  <c:v>38299</c:v>
                </c:pt>
                <c:pt idx="6223">
                  <c:v>38300</c:v>
                </c:pt>
                <c:pt idx="6224">
                  <c:v>38301</c:v>
                </c:pt>
                <c:pt idx="6225">
                  <c:v>38302</c:v>
                </c:pt>
                <c:pt idx="6226">
                  <c:v>38303</c:v>
                </c:pt>
                <c:pt idx="6227">
                  <c:v>38306</c:v>
                </c:pt>
                <c:pt idx="6228">
                  <c:v>38307</c:v>
                </c:pt>
                <c:pt idx="6229">
                  <c:v>38308</c:v>
                </c:pt>
                <c:pt idx="6230">
                  <c:v>38309</c:v>
                </c:pt>
                <c:pt idx="6231">
                  <c:v>38310</c:v>
                </c:pt>
                <c:pt idx="6232">
                  <c:v>38313</c:v>
                </c:pt>
                <c:pt idx="6233">
                  <c:v>38314</c:v>
                </c:pt>
                <c:pt idx="6234">
                  <c:v>38315</c:v>
                </c:pt>
                <c:pt idx="6235">
                  <c:v>38317</c:v>
                </c:pt>
                <c:pt idx="6236">
                  <c:v>38320</c:v>
                </c:pt>
                <c:pt idx="6237">
                  <c:v>38321</c:v>
                </c:pt>
                <c:pt idx="6238">
                  <c:v>38322</c:v>
                </c:pt>
                <c:pt idx="6239">
                  <c:v>38323</c:v>
                </c:pt>
                <c:pt idx="6240">
                  <c:v>38324</c:v>
                </c:pt>
                <c:pt idx="6241">
                  <c:v>38327</c:v>
                </c:pt>
                <c:pt idx="6242">
                  <c:v>38328</c:v>
                </c:pt>
                <c:pt idx="6243">
                  <c:v>38329</c:v>
                </c:pt>
                <c:pt idx="6244">
                  <c:v>38330</c:v>
                </c:pt>
                <c:pt idx="6245">
                  <c:v>38331</c:v>
                </c:pt>
                <c:pt idx="6246">
                  <c:v>38334</c:v>
                </c:pt>
                <c:pt idx="6247">
                  <c:v>38335</c:v>
                </c:pt>
                <c:pt idx="6248">
                  <c:v>38336</c:v>
                </c:pt>
                <c:pt idx="6249">
                  <c:v>38337</c:v>
                </c:pt>
                <c:pt idx="6250">
                  <c:v>38338</c:v>
                </c:pt>
                <c:pt idx="6251">
                  <c:v>38341</c:v>
                </c:pt>
                <c:pt idx="6252">
                  <c:v>38342</c:v>
                </c:pt>
                <c:pt idx="6253">
                  <c:v>38343</c:v>
                </c:pt>
                <c:pt idx="6254">
                  <c:v>38344</c:v>
                </c:pt>
                <c:pt idx="6255">
                  <c:v>38348</c:v>
                </c:pt>
                <c:pt idx="6256">
                  <c:v>38349</c:v>
                </c:pt>
                <c:pt idx="6257">
                  <c:v>38350</c:v>
                </c:pt>
                <c:pt idx="6258">
                  <c:v>38351</c:v>
                </c:pt>
                <c:pt idx="6259">
                  <c:v>38352</c:v>
                </c:pt>
                <c:pt idx="6260">
                  <c:v>38355</c:v>
                </c:pt>
                <c:pt idx="6261">
                  <c:v>38356</c:v>
                </c:pt>
                <c:pt idx="6262">
                  <c:v>38357</c:v>
                </c:pt>
                <c:pt idx="6263">
                  <c:v>38358</c:v>
                </c:pt>
                <c:pt idx="6264">
                  <c:v>38359</c:v>
                </c:pt>
                <c:pt idx="6265">
                  <c:v>38362</c:v>
                </c:pt>
                <c:pt idx="6266">
                  <c:v>38363</c:v>
                </c:pt>
                <c:pt idx="6267">
                  <c:v>38364</c:v>
                </c:pt>
                <c:pt idx="6268">
                  <c:v>38365</c:v>
                </c:pt>
                <c:pt idx="6269">
                  <c:v>38366</c:v>
                </c:pt>
                <c:pt idx="6270">
                  <c:v>38370</c:v>
                </c:pt>
                <c:pt idx="6271">
                  <c:v>38371</c:v>
                </c:pt>
                <c:pt idx="6272">
                  <c:v>38372</c:v>
                </c:pt>
                <c:pt idx="6273">
                  <c:v>38373</c:v>
                </c:pt>
                <c:pt idx="6274">
                  <c:v>38376</c:v>
                </c:pt>
                <c:pt idx="6275">
                  <c:v>38377</c:v>
                </c:pt>
                <c:pt idx="6276">
                  <c:v>38378</c:v>
                </c:pt>
                <c:pt idx="6277">
                  <c:v>38379</c:v>
                </c:pt>
                <c:pt idx="6278">
                  <c:v>38380</c:v>
                </c:pt>
                <c:pt idx="6279">
                  <c:v>38383</c:v>
                </c:pt>
                <c:pt idx="6280">
                  <c:v>38384</c:v>
                </c:pt>
                <c:pt idx="6281">
                  <c:v>38385</c:v>
                </c:pt>
                <c:pt idx="6282">
                  <c:v>38386</c:v>
                </c:pt>
                <c:pt idx="6283">
                  <c:v>38387</c:v>
                </c:pt>
                <c:pt idx="6284">
                  <c:v>38390</c:v>
                </c:pt>
                <c:pt idx="6285">
                  <c:v>38391</c:v>
                </c:pt>
                <c:pt idx="6286">
                  <c:v>38392</c:v>
                </c:pt>
                <c:pt idx="6287">
                  <c:v>38393</c:v>
                </c:pt>
                <c:pt idx="6288">
                  <c:v>38394</c:v>
                </c:pt>
                <c:pt idx="6289">
                  <c:v>38397</c:v>
                </c:pt>
                <c:pt idx="6290">
                  <c:v>38398</c:v>
                </c:pt>
                <c:pt idx="6291">
                  <c:v>38399</c:v>
                </c:pt>
                <c:pt idx="6292">
                  <c:v>38400</c:v>
                </c:pt>
                <c:pt idx="6293">
                  <c:v>38401</c:v>
                </c:pt>
                <c:pt idx="6294">
                  <c:v>38405</c:v>
                </c:pt>
                <c:pt idx="6295">
                  <c:v>38406</c:v>
                </c:pt>
                <c:pt idx="6296">
                  <c:v>38407</c:v>
                </c:pt>
                <c:pt idx="6297">
                  <c:v>38408</c:v>
                </c:pt>
                <c:pt idx="6298">
                  <c:v>38411</c:v>
                </c:pt>
                <c:pt idx="6299">
                  <c:v>38412</c:v>
                </c:pt>
                <c:pt idx="6300">
                  <c:v>38413</c:v>
                </c:pt>
                <c:pt idx="6301">
                  <c:v>38414</c:v>
                </c:pt>
                <c:pt idx="6302">
                  <c:v>38415</c:v>
                </c:pt>
                <c:pt idx="6303">
                  <c:v>38418</c:v>
                </c:pt>
                <c:pt idx="6304">
                  <c:v>38419</c:v>
                </c:pt>
                <c:pt idx="6305">
                  <c:v>38420</c:v>
                </c:pt>
                <c:pt idx="6306">
                  <c:v>38421</c:v>
                </c:pt>
                <c:pt idx="6307">
                  <c:v>38422</c:v>
                </c:pt>
                <c:pt idx="6308">
                  <c:v>38425</c:v>
                </c:pt>
                <c:pt idx="6309">
                  <c:v>38426</c:v>
                </c:pt>
                <c:pt idx="6310">
                  <c:v>38427</c:v>
                </c:pt>
                <c:pt idx="6311">
                  <c:v>38428</c:v>
                </c:pt>
                <c:pt idx="6312">
                  <c:v>38429</c:v>
                </c:pt>
                <c:pt idx="6313">
                  <c:v>38432</c:v>
                </c:pt>
                <c:pt idx="6314">
                  <c:v>38433</c:v>
                </c:pt>
                <c:pt idx="6315">
                  <c:v>38434</c:v>
                </c:pt>
                <c:pt idx="6316">
                  <c:v>38435</c:v>
                </c:pt>
                <c:pt idx="6317">
                  <c:v>38439</c:v>
                </c:pt>
                <c:pt idx="6318">
                  <c:v>38440</c:v>
                </c:pt>
                <c:pt idx="6319">
                  <c:v>38441</c:v>
                </c:pt>
                <c:pt idx="6320">
                  <c:v>38442</c:v>
                </c:pt>
                <c:pt idx="6321">
                  <c:v>38443</c:v>
                </c:pt>
                <c:pt idx="6322">
                  <c:v>38446</c:v>
                </c:pt>
                <c:pt idx="6323">
                  <c:v>38447</c:v>
                </c:pt>
                <c:pt idx="6324">
                  <c:v>38448</c:v>
                </c:pt>
                <c:pt idx="6325">
                  <c:v>38449</c:v>
                </c:pt>
                <c:pt idx="6326">
                  <c:v>38450</c:v>
                </c:pt>
                <c:pt idx="6327">
                  <c:v>38453</c:v>
                </c:pt>
                <c:pt idx="6328">
                  <c:v>38454</c:v>
                </c:pt>
                <c:pt idx="6329">
                  <c:v>38455</c:v>
                </c:pt>
                <c:pt idx="6330">
                  <c:v>38456</c:v>
                </c:pt>
                <c:pt idx="6331">
                  <c:v>38457</c:v>
                </c:pt>
                <c:pt idx="6332">
                  <c:v>38460</c:v>
                </c:pt>
                <c:pt idx="6333">
                  <c:v>38461</c:v>
                </c:pt>
                <c:pt idx="6334">
                  <c:v>38462</c:v>
                </c:pt>
                <c:pt idx="6335">
                  <c:v>38463</c:v>
                </c:pt>
                <c:pt idx="6336">
                  <c:v>38464</c:v>
                </c:pt>
                <c:pt idx="6337">
                  <c:v>38467</c:v>
                </c:pt>
                <c:pt idx="6338">
                  <c:v>38468</c:v>
                </c:pt>
                <c:pt idx="6339">
                  <c:v>38469</c:v>
                </c:pt>
                <c:pt idx="6340">
                  <c:v>38470</c:v>
                </c:pt>
                <c:pt idx="6341">
                  <c:v>38471</c:v>
                </c:pt>
                <c:pt idx="6342">
                  <c:v>38474</c:v>
                </c:pt>
                <c:pt idx="6343">
                  <c:v>38475</c:v>
                </c:pt>
                <c:pt idx="6344">
                  <c:v>38476</c:v>
                </c:pt>
                <c:pt idx="6345">
                  <c:v>38477</c:v>
                </c:pt>
                <c:pt idx="6346">
                  <c:v>38478</c:v>
                </c:pt>
                <c:pt idx="6347">
                  <c:v>38481</c:v>
                </c:pt>
                <c:pt idx="6348">
                  <c:v>38482</c:v>
                </c:pt>
                <c:pt idx="6349">
                  <c:v>38483</c:v>
                </c:pt>
                <c:pt idx="6350">
                  <c:v>38484</c:v>
                </c:pt>
                <c:pt idx="6351">
                  <c:v>38485</c:v>
                </c:pt>
                <c:pt idx="6352">
                  <c:v>38488</c:v>
                </c:pt>
                <c:pt idx="6353">
                  <c:v>38489</c:v>
                </c:pt>
                <c:pt idx="6354">
                  <c:v>38490</c:v>
                </c:pt>
                <c:pt idx="6355">
                  <c:v>38491</c:v>
                </c:pt>
                <c:pt idx="6356">
                  <c:v>38492</c:v>
                </c:pt>
                <c:pt idx="6357">
                  <c:v>38495</c:v>
                </c:pt>
                <c:pt idx="6358">
                  <c:v>38496</c:v>
                </c:pt>
                <c:pt idx="6359">
                  <c:v>38497</c:v>
                </c:pt>
                <c:pt idx="6360">
                  <c:v>38498</c:v>
                </c:pt>
                <c:pt idx="6361">
                  <c:v>38499</c:v>
                </c:pt>
                <c:pt idx="6362">
                  <c:v>38503</c:v>
                </c:pt>
                <c:pt idx="6363">
                  <c:v>38504</c:v>
                </c:pt>
                <c:pt idx="6364">
                  <c:v>38505</c:v>
                </c:pt>
                <c:pt idx="6365">
                  <c:v>38506</c:v>
                </c:pt>
                <c:pt idx="6366">
                  <c:v>38509</c:v>
                </c:pt>
                <c:pt idx="6367">
                  <c:v>38510</c:v>
                </c:pt>
                <c:pt idx="6368">
                  <c:v>38511</c:v>
                </c:pt>
                <c:pt idx="6369">
                  <c:v>38512</c:v>
                </c:pt>
                <c:pt idx="6370">
                  <c:v>38513</c:v>
                </c:pt>
                <c:pt idx="6371">
                  <c:v>38516</c:v>
                </c:pt>
                <c:pt idx="6372">
                  <c:v>38517</c:v>
                </c:pt>
                <c:pt idx="6373">
                  <c:v>38518</c:v>
                </c:pt>
                <c:pt idx="6374">
                  <c:v>38519</c:v>
                </c:pt>
                <c:pt idx="6375">
                  <c:v>38520</c:v>
                </c:pt>
                <c:pt idx="6376">
                  <c:v>38523</c:v>
                </c:pt>
                <c:pt idx="6377">
                  <c:v>38524</c:v>
                </c:pt>
                <c:pt idx="6378">
                  <c:v>38525</c:v>
                </c:pt>
                <c:pt idx="6379">
                  <c:v>38526</c:v>
                </c:pt>
                <c:pt idx="6380">
                  <c:v>38527</c:v>
                </c:pt>
                <c:pt idx="6381">
                  <c:v>38530</c:v>
                </c:pt>
                <c:pt idx="6382">
                  <c:v>38531</c:v>
                </c:pt>
                <c:pt idx="6383">
                  <c:v>38532</c:v>
                </c:pt>
                <c:pt idx="6384">
                  <c:v>38533</c:v>
                </c:pt>
                <c:pt idx="6385">
                  <c:v>38534</c:v>
                </c:pt>
                <c:pt idx="6386">
                  <c:v>38538</c:v>
                </c:pt>
                <c:pt idx="6387">
                  <c:v>38539</c:v>
                </c:pt>
                <c:pt idx="6388">
                  <c:v>38540</c:v>
                </c:pt>
                <c:pt idx="6389">
                  <c:v>38541</c:v>
                </c:pt>
                <c:pt idx="6390">
                  <c:v>38544</c:v>
                </c:pt>
                <c:pt idx="6391">
                  <c:v>38545</c:v>
                </c:pt>
                <c:pt idx="6392">
                  <c:v>38546</c:v>
                </c:pt>
                <c:pt idx="6393">
                  <c:v>38547</c:v>
                </c:pt>
                <c:pt idx="6394">
                  <c:v>38548</c:v>
                </c:pt>
                <c:pt idx="6395">
                  <c:v>38551</c:v>
                </c:pt>
                <c:pt idx="6396">
                  <c:v>38552</c:v>
                </c:pt>
                <c:pt idx="6397">
                  <c:v>38553</c:v>
                </c:pt>
                <c:pt idx="6398">
                  <c:v>38554</c:v>
                </c:pt>
                <c:pt idx="6399">
                  <c:v>38555</c:v>
                </c:pt>
                <c:pt idx="6400">
                  <c:v>38558</c:v>
                </c:pt>
                <c:pt idx="6401">
                  <c:v>38559</c:v>
                </c:pt>
                <c:pt idx="6402">
                  <c:v>38560</c:v>
                </c:pt>
                <c:pt idx="6403">
                  <c:v>38561</c:v>
                </c:pt>
                <c:pt idx="6404">
                  <c:v>38562</c:v>
                </c:pt>
                <c:pt idx="6405">
                  <c:v>38565</c:v>
                </c:pt>
                <c:pt idx="6406">
                  <c:v>38566</c:v>
                </c:pt>
                <c:pt idx="6407">
                  <c:v>38567</c:v>
                </c:pt>
                <c:pt idx="6408">
                  <c:v>38568</c:v>
                </c:pt>
                <c:pt idx="6409">
                  <c:v>38569</c:v>
                </c:pt>
                <c:pt idx="6410">
                  <c:v>38572</c:v>
                </c:pt>
                <c:pt idx="6411">
                  <c:v>38573</c:v>
                </c:pt>
                <c:pt idx="6412">
                  <c:v>38574</c:v>
                </c:pt>
                <c:pt idx="6413">
                  <c:v>38575</c:v>
                </c:pt>
                <c:pt idx="6414">
                  <c:v>38576</c:v>
                </c:pt>
                <c:pt idx="6415">
                  <c:v>38579</c:v>
                </c:pt>
                <c:pt idx="6416">
                  <c:v>38580</c:v>
                </c:pt>
                <c:pt idx="6417">
                  <c:v>38581</c:v>
                </c:pt>
                <c:pt idx="6418">
                  <c:v>38582</c:v>
                </c:pt>
                <c:pt idx="6419">
                  <c:v>38583</c:v>
                </c:pt>
                <c:pt idx="6420">
                  <c:v>38586</c:v>
                </c:pt>
                <c:pt idx="6421">
                  <c:v>38587</c:v>
                </c:pt>
                <c:pt idx="6422">
                  <c:v>38588</c:v>
                </c:pt>
                <c:pt idx="6423">
                  <c:v>38589</c:v>
                </c:pt>
                <c:pt idx="6424">
                  <c:v>38590</c:v>
                </c:pt>
                <c:pt idx="6425">
                  <c:v>38593</c:v>
                </c:pt>
                <c:pt idx="6426">
                  <c:v>38594</c:v>
                </c:pt>
                <c:pt idx="6427">
                  <c:v>38595</c:v>
                </c:pt>
                <c:pt idx="6428">
                  <c:v>38596</c:v>
                </c:pt>
                <c:pt idx="6429">
                  <c:v>38597</c:v>
                </c:pt>
                <c:pt idx="6430">
                  <c:v>38601</c:v>
                </c:pt>
                <c:pt idx="6431">
                  <c:v>38602</c:v>
                </c:pt>
                <c:pt idx="6432">
                  <c:v>38603</c:v>
                </c:pt>
                <c:pt idx="6433">
                  <c:v>38604</c:v>
                </c:pt>
                <c:pt idx="6434">
                  <c:v>38607</c:v>
                </c:pt>
                <c:pt idx="6435">
                  <c:v>38608</c:v>
                </c:pt>
                <c:pt idx="6436">
                  <c:v>38609</c:v>
                </c:pt>
                <c:pt idx="6437">
                  <c:v>38610</c:v>
                </c:pt>
                <c:pt idx="6438">
                  <c:v>38611</c:v>
                </c:pt>
                <c:pt idx="6439">
                  <c:v>38614</c:v>
                </c:pt>
                <c:pt idx="6440">
                  <c:v>38615</c:v>
                </c:pt>
                <c:pt idx="6441">
                  <c:v>38616</c:v>
                </c:pt>
                <c:pt idx="6442">
                  <c:v>38617</c:v>
                </c:pt>
                <c:pt idx="6443">
                  <c:v>38618</c:v>
                </c:pt>
                <c:pt idx="6444">
                  <c:v>38621</c:v>
                </c:pt>
                <c:pt idx="6445">
                  <c:v>38622</c:v>
                </c:pt>
                <c:pt idx="6446">
                  <c:v>38623</c:v>
                </c:pt>
                <c:pt idx="6447">
                  <c:v>38624</c:v>
                </c:pt>
                <c:pt idx="6448">
                  <c:v>38625</c:v>
                </c:pt>
                <c:pt idx="6449">
                  <c:v>38628</c:v>
                </c:pt>
                <c:pt idx="6450">
                  <c:v>38629</c:v>
                </c:pt>
                <c:pt idx="6451">
                  <c:v>38630</c:v>
                </c:pt>
                <c:pt idx="6452">
                  <c:v>38631</c:v>
                </c:pt>
                <c:pt idx="6453">
                  <c:v>38632</c:v>
                </c:pt>
                <c:pt idx="6454">
                  <c:v>38635</c:v>
                </c:pt>
                <c:pt idx="6455">
                  <c:v>38636</c:v>
                </c:pt>
                <c:pt idx="6456">
                  <c:v>38637</c:v>
                </c:pt>
                <c:pt idx="6457">
                  <c:v>38638</c:v>
                </c:pt>
                <c:pt idx="6458">
                  <c:v>38639</c:v>
                </c:pt>
                <c:pt idx="6459">
                  <c:v>38642</c:v>
                </c:pt>
                <c:pt idx="6460">
                  <c:v>38643</c:v>
                </c:pt>
                <c:pt idx="6461">
                  <c:v>38644</c:v>
                </c:pt>
                <c:pt idx="6462">
                  <c:v>38645</c:v>
                </c:pt>
                <c:pt idx="6463">
                  <c:v>38646</c:v>
                </c:pt>
                <c:pt idx="6464">
                  <c:v>38649</c:v>
                </c:pt>
                <c:pt idx="6465">
                  <c:v>38650</c:v>
                </c:pt>
                <c:pt idx="6466">
                  <c:v>38651</c:v>
                </c:pt>
                <c:pt idx="6467">
                  <c:v>38652</c:v>
                </c:pt>
                <c:pt idx="6468">
                  <c:v>38653</c:v>
                </c:pt>
                <c:pt idx="6469">
                  <c:v>38656</c:v>
                </c:pt>
                <c:pt idx="6470">
                  <c:v>38657</c:v>
                </c:pt>
                <c:pt idx="6471">
                  <c:v>38658</c:v>
                </c:pt>
                <c:pt idx="6472">
                  <c:v>38659</c:v>
                </c:pt>
                <c:pt idx="6473">
                  <c:v>38660</c:v>
                </c:pt>
                <c:pt idx="6474">
                  <c:v>38663</c:v>
                </c:pt>
                <c:pt idx="6475">
                  <c:v>38664</c:v>
                </c:pt>
                <c:pt idx="6476">
                  <c:v>38665</c:v>
                </c:pt>
                <c:pt idx="6477">
                  <c:v>38666</c:v>
                </c:pt>
                <c:pt idx="6478">
                  <c:v>38667</c:v>
                </c:pt>
                <c:pt idx="6479">
                  <c:v>38670</c:v>
                </c:pt>
                <c:pt idx="6480">
                  <c:v>38671</c:v>
                </c:pt>
                <c:pt idx="6481">
                  <c:v>38672</c:v>
                </c:pt>
                <c:pt idx="6482">
                  <c:v>38673</c:v>
                </c:pt>
                <c:pt idx="6483">
                  <c:v>38674</c:v>
                </c:pt>
                <c:pt idx="6484">
                  <c:v>38677</c:v>
                </c:pt>
                <c:pt idx="6485">
                  <c:v>38678</c:v>
                </c:pt>
                <c:pt idx="6486">
                  <c:v>38679</c:v>
                </c:pt>
                <c:pt idx="6487">
                  <c:v>38681</c:v>
                </c:pt>
                <c:pt idx="6488">
                  <c:v>38684</c:v>
                </c:pt>
                <c:pt idx="6489">
                  <c:v>38685</c:v>
                </c:pt>
                <c:pt idx="6490">
                  <c:v>38686</c:v>
                </c:pt>
                <c:pt idx="6491">
                  <c:v>38687</c:v>
                </c:pt>
                <c:pt idx="6492">
                  <c:v>38688</c:v>
                </c:pt>
                <c:pt idx="6493">
                  <c:v>38691</c:v>
                </c:pt>
                <c:pt idx="6494">
                  <c:v>38692</c:v>
                </c:pt>
                <c:pt idx="6495">
                  <c:v>38693</c:v>
                </c:pt>
                <c:pt idx="6496">
                  <c:v>38694</c:v>
                </c:pt>
                <c:pt idx="6497">
                  <c:v>38695</c:v>
                </c:pt>
                <c:pt idx="6498">
                  <c:v>38698</c:v>
                </c:pt>
                <c:pt idx="6499">
                  <c:v>38699</c:v>
                </c:pt>
                <c:pt idx="6500">
                  <c:v>38700</c:v>
                </c:pt>
                <c:pt idx="6501">
                  <c:v>38701</c:v>
                </c:pt>
                <c:pt idx="6502">
                  <c:v>38702</c:v>
                </c:pt>
                <c:pt idx="6503">
                  <c:v>38705</c:v>
                </c:pt>
                <c:pt idx="6504">
                  <c:v>38706</c:v>
                </c:pt>
                <c:pt idx="6505">
                  <c:v>38707</c:v>
                </c:pt>
                <c:pt idx="6506">
                  <c:v>38708</c:v>
                </c:pt>
                <c:pt idx="6507">
                  <c:v>38709</c:v>
                </c:pt>
                <c:pt idx="6508">
                  <c:v>38713</c:v>
                </c:pt>
                <c:pt idx="6509">
                  <c:v>38714</c:v>
                </c:pt>
                <c:pt idx="6510">
                  <c:v>38715</c:v>
                </c:pt>
                <c:pt idx="6511">
                  <c:v>38716</c:v>
                </c:pt>
                <c:pt idx="6512">
                  <c:v>38720</c:v>
                </c:pt>
                <c:pt idx="6513">
                  <c:v>38721</c:v>
                </c:pt>
                <c:pt idx="6514">
                  <c:v>38722</c:v>
                </c:pt>
                <c:pt idx="6515">
                  <c:v>38723</c:v>
                </c:pt>
                <c:pt idx="6516">
                  <c:v>38726</c:v>
                </c:pt>
                <c:pt idx="6517">
                  <c:v>38727</c:v>
                </c:pt>
                <c:pt idx="6518">
                  <c:v>38728</c:v>
                </c:pt>
                <c:pt idx="6519">
                  <c:v>38729</c:v>
                </c:pt>
                <c:pt idx="6520">
                  <c:v>38730</c:v>
                </c:pt>
                <c:pt idx="6521">
                  <c:v>38734</c:v>
                </c:pt>
                <c:pt idx="6522">
                  <c:v>38735</c:v>
                </c:pt>
                <c:pt idx="6523">
                  <c:v>38736</c:v>
                </c:pt>
                <c:pt idx="6524">
                  <c:v>38737</c:v>
                </c:pt>
                <c:pt idx="6525">
                  <c:v>38740</c:v>
                </c:pt>
                <c:pt idx="6526">
                  <c:v>38741</c:v>
                </c:pt>
                <c:pt idx="6527">
                  <c:v>38742</c:v>
                </c:pt>
                <c:pt idx="6528">
                  <c:v>38743</c:v>
                </c:pt>
                <c:pt idx="6529">
                  <c:v>38744</c:v>
                </c:pt>
                <c:pt idx="6530">
                  <c:v>38747</c:v>
                </c:pt>
                <c:pt idx="6531">
                  <c:v>38748</c:v>
                </c:pt>
                <c:pt idx="6532">
                  <c:v>38749</c:v>
                </c:pt>
                <c:pt idx="6533">
                  <c:v>38750</c:v>
                </c:pt>
                <c:pt idx="6534">
                  <c:v>38751</c:v>
                </c:pt>
                <c:pt idx="6535">
                  <c:v>38754</c:v>
                </c:pt>
                <c:pt idx="6536">
                  <c:v>38755</c:v>
                </c:pt>
                <c:pt idx="6537">
                  <c:v>38756</c:v>
                </c:pt>
                <c:pt idx="6538">
                  <c:v>38757</c:v>
                </c:pt>
                <c:pt idx="6539">
                  <c:v>38758</c:v>
                </c:pt>
                <c:pt idx="6540">
                  <c:v>38761</c:v>
                </c:pt>
                <c:pt idx="6541">
                  <c:v>38762</c:v>
                </c:pt>
                <c:pt idx="6542">
                  <c:v>38763</c:v>
                </c:pt>
                <c:pt idx="6543">
                  <c:v>38764</c:v>
                </c:pt>
                <c:pt idx="6544">
                  <c:v>38765</c:v>
                </c:pt>
                <c:pt idx="6545">
                  <c:v>38769</c:v>
                </c:pt>
                <c:pt idx="6546">
                  <c:v>38770</c:v>
                </c:pt>
                <c:pt idx="6547">
                  <c:v>38771</c:v>
                </c:pt>
                <c:pt idx="6548">
                  <c:v>38772</c:v>
                </c:pt>
                <c:pt idx="6549">
                  <c:v>38775</c:v>
                </c:pt>
                <c:pt idx="6550">
                  <c:v>38776</c:v>
                </c:pt>
                <c:pt idx="6551">
                  <c:v>38777</c:v>
                </c:pt>
                <c:pt idx="6552">
                  <c:v>38778</c:v>
                </c:pt>
                <c:pt idx="6553">
                  <c:v>38779</c:v>
                </c:pt>
                <c:pt idx="6554">
                  <c:v>38782</c:v>
                </c:pt>
                <c:pt idx="6555">
                  <c:v>38783</c:v>
                </c:pt>
                <c:pt idx="6556">
                  <c:v>38784</c:v>
                </c:pt>
                <c:pt idx="6557">
                  <c:v>38785</c:v>
                </c:pt>
                <c:pt idx="6558">
                  <c:v>38786</c:v>
                </c:pt>
                <c:pt idx="6559">
                  <c:v>38789</c:v>
                </c:pt>
                <c:pt idx="6560">
                  <c:v>38790</c:v>
                </c:pt>
                <c:pt idx="6561">
                  <c:v>38791</c:v>
                </c:pt>
                <c:pt idx="6562">
                  <c:v>38792</c:v>
                </c:pt>
                <c:pt idx="6563">
                  <c:v>38793</c:v>
                </c:pt>
                <c:pt idx="6564">
                  <c:v>38796</c:v>
                </c:pt>
                <c:pt idx="6565">
                  <c:v>38797</c:v>
                </c:pt>
                <c:pt idx="6566">
                  <c:v>38798</c:v>
                </c:pt>
                <c:pt idx="6567">
                  <c:v>38799</c:v>
                </c:pt>
                <c:pt idx="6568">
                  <c:v>38800</c:v>
                </c:pt>
                <c:pt idx="6569">
                  <c:v>38803</c:v>
                </c:pt>
                <c:pt idx="6570">
                  <c:v>38804</c:v>
                </c:pt>
                <c:pt idx="6571">
                  <c:v>38805</c:v>
                </c:pt>
                <c:pt idx="6572">
                  <c:v>38806</c:v>
                </c:pt>
                <c:pt idx="6573">
                  <c:v>38807</c:v>
                </c:pt>
                <c:pt idx="6574">
                  <c:v>38810</c:v>
                </c:pt>
                <c:pt idx="6575">
                  <c:v>38811</c:v>
                </c:pt>
                <c:pt idx="6576">
                  <c:v>38812</c:v>
                </c:pt>
                <c:pt idx="6577">
                  <c:v>38813</c:v>
                </c:pt>
                <c:pt idx="6578">
                  <c:v>38814</c:v>
                </c:pt>
                <c:pt idx="6579">
                  <c:v>38817</c:v>
                </c:pt>
                <c:pt idx="6580">
                  <c:v>38818</c:v>
                </c:pt>
                <c:pt idx="6581">
                  <c:v>38819</c:v>
                </c:pt>
                <c:pt idx="6582">
                  <c:v>38820</c:v>
                </c:pt>
                <c:pt idx="6583">
                  <c:v>38824</c:v>
                </c:pt>
                <c:pt idx="6584">
                  <c:v>38825</c:v>
                </c:pt>
                <c:pt idx="6585">
                  <c:v>38826</c:v>
                </c:pt>
                <c:pt idx="6586">
                  <c:v>38827</c:v>
                </c:pt>
                <c:pt idx="6587">
                  <c:v>38828</c:v>
                </c:pt>
                <c:pt idx="6588">
                  <c:v>38831</c:v>
                </c:pt>
                <c:pt idx="6589">
                  <c:v>38832</c:v>
                </c:pt>
                <c:pt idx="6590">
                  <c:v>38833</c:v>
                </c:pt>
                <c:pt idx="6591">
                  <c:v>38834</c:v>
                </c:pt>
                <c:pt idx="6592">
                  <c:v>38835</c:v>
                </c:pt>
                <c:pt idx="6593">
                  <c:v>38838</c:v>
                </c:pt>
                <c:pt idx="6594">
                  <c:v>38839</c:v>
                </c:pt>
                <c:pt idx="6595">
                  <c:v>38840</c:v>
                </c:pt>
                <c:pt idx="6596">
                  <c:v>38841</c:v>
                </c:pt>
                <c:pt idx="6597">
                  <c:v>38842</c:v>
                </c:pt>
                <c:pt idx="6598">
                  <c:v>38845</c:v>
                </c:pt>
                <c:pt idx="6599">
                  <c:v>38846</c:v>
                </c:pt>
                <c:pt idx="6600">
                  <c:v>38847</c:v>
                </c:pt>
                <c:pt idx="6601">
                  <c:v>38848</c:v>
                </c:pt>
                <c:pt idx="6602">
                  <c:v>38849</c:v>
                </c:pt>
                <c:pt idx="6603">
                  <c:v>38852</c:v>
                </c:pt>
                <c:pt idx="6604">
                  <c:v>38853</c:v>
                </c:pt>
                <c:pt idx="6605">
                  <c:v>38854</c:v>
                </c:pt>
                <c:pt idx="6606">
                  <c:v>38855</c:v>
                </c:pt>
                <c:pt idx="6607">
                  <c:v>38856</c:v>
                </c:pt>
                <c:pt idx="6608">
                  <c:v>38859</c:v>
                </c:pt>
                <c:pt idx="6609">
                  <c:v>38860</c:v>
                </c:pt>
                <c:pt idx="6610">
                  <c:v>38861</c:v>
                </c:pt>
                <c:pt idx="6611">
                  <c:v>38862</c:v>
                </c:pt>
                <c:pt idx="6612">
                  <c:v>38863</c:v>
                </c:pt>
                <c:pt idx="6613">
                  <c:v>38867</c:v>
                </c:pt>
                <c:pt idx="6614">
                  <c:v>38868</c:v>
                </c:pt>
                <c:pt idx="6615">
                  <c:v>38869</c:v>
                </c:pt>
                <c:pt idx="6616">
                  <c:v>38870</c:v>
                </c:pt>
                <c:pt idx="6617">
                  <c:v>38873</c:v>
                </c:pt>
                <c:pt idx="6618">
                  <c:v>38874</c:v>
                </c:pt>
                <c:pt idx="6619">
                  <c:v>38875</c:v>
                </c:pt>
                <c:pt idx="6620">
                  <c:v>38876</c:v>
                </c:pt>
                <c:pt idx="6621">
                  <c:v>38877</c:v>
                </c:pt>
                <c:pt idx="6622">
                  <c:v>38880</c:v>
                </c:pt>
                <c:pt idx="6623">
                  <c:v>38881</c:v>
                </c:pt>
                <c:pt idx="6624">
                  <c:v>38882</c:v>
                </c:pt>
                <c:pt idx="6625">
                  <c:v>38883</c:v>
                </c:pt>
                <c:pt idx="6626">
                  <c:v>38884</c:v>
                </c:pt>
                <c:pt idx="6627">
                  <c:v>38887</c:v>
                </c:pt>
                <c:pt idx="6628">
                  <c:v>38888</c:v>
                </c:pt>
                <c:pt idx="6629">
                  <c:v>38889</c:v>
                </c:pt>
                <c:pt idx="6630">
                  <c:v>38890</c:v>
                </c:pt>
                <c:pt idx="6631">
                  <c:v>38891</c:v>
                </c:pt>
                <c:pt idx="6632">
                  <c:v>38894</c:v>
                </c:pt>
                <c:pt idx="6633">
                  <c:v>38895</c:v>
                </c:pt>
                <c:pt idx="6634">
                  <c:v>38896</c:v>
                </c:pt>
                <c:pt idx="6635">
                  <c:v>38897</c:v>
                </c:pt>
                <c:pt idx="6636">
                  <c:v>38898</c:v>
                </c:pt>
                <c:pt idx="6637">
                  <c:v>38901</c:v>
                </c:pt>
                <c:pt idx="6638">
                  <c:v>38903</c:v>
                </c:pt>
                <c:pt idx="6639">
                  <c:v>38904</c:v>
                </c:pt>
                <c:pt idx="6640">
                  <c:v>38905</c:v>
                </c:pt>
                <c:pt idx="6641">
                  <c:v>38908</c:v>
                </c:pt>
                <c:pt idx="6642">
                  <c:v>38909</c:v>
                </c:pt>
                <c:pt idx="6643">
                  <c:v>38910</c:v>
                </c:pt>
                <c:pt idx="6644">
                  <c:v>38911</c:v>
                </c:pt>
                <c:pt idx="6645">
                  <c:v>38912</c:v>
                </c:pt>
                <c:pt idx="6646">
                  <c:v>38915</c:v>
                </c:pt>
                <c:pt idx="6647">
                  <c:v>38916</c:v>
                </c:pt>
                <c:pt idx="6648">
                  <c:v>38917</c:v>
                </c:pt>
                <c:pt idx="6649">
                  <c:v>38918</c:v>
                </c:pt>
                <c:pt idx="6650">
                  <c:v>38919</c:v>
                </c:pt>
                <c:pt idx="6651">
                  <c:v>38922</c:v>
                </c:pt>
                <c:pt idx="6652">
                  <c:v>38923</c:v>
                </c:pt>
                <c:pt idx="6653">
                  <c:v>38924</c:v>
                </c:pt>
                <c:pt idx="6654">
                  <c:v>38925</c:v>
                </c:pt>
                <c:pt idx="6655">
                  <c:v>38926</c:v>
                </c:pt>
                <c:pt idx="6656">
                  <c:v>38929</c:v>
                </c:pt>
                <c:pt idx="6657">
                  <c:v>38930</c:v>
                </c:pt>
                <c:pt idx="6658">
                  <c:v>38931</c:v>
                </c:pt>
                <c:pt idx="6659">
                  <c:v>38932</c:v>
                </c:pt>
                <c:pt idx="6660">
                  <c:v>38933</c:v>
                </c:pt>
                <c:pt idx="6661">
                  <c:v>38936</c:v>
                </c:pt>
                <c:pt idx="6662">
                  <c:v>38937</c:v>
                </c:pt>
                <c:pt idx="6663">
                  <c:v>38938</c:v>
                </c:pt>
                <c:pt idx="6664">
                  <c:v>38939</c:v>
                </c:pt>
                <c:pt idx="6665">
                  <c:v>38940</c:v>
                </c:pt>
                <c:pt idx="6666">
                  <c:v>38943</c:v>
                </c:pt>
                <c:pt idx="6667">
                  <c:v>38944</c:v>
                </c:pt>
                <c:pt idx="6668">
                  <c:v>38945</c:v>
                </c:pt>
                <c:pt idx="6669">
                  <c:v>38946</c:v>
                </c:pt>
                <c:pt idx="6670">
                  <c:v>38947</c:v>
                </c:pt>
                <c:pt idx="6671">
                  <c:v>38950</c:v>
                </c:pt>
                <c:pt idx="6672">
                  <c:v>38951</c:v>
                </c:pt>
                <c:pt idx="6673">
                  <c:v>38952</c:v>
                </c:pt>
                <c:pt idx="6674">
                  <c:v>38953</c:v>
                </c:pt>
                <c:pt idx="6675">
                  <c:v>38954</c:v>
                </c:pt>
                <c:pt idx="6676">
                  <c:v>38957</c:v>
                </c:pt>
                <c:pt idx="6677">
                  <c:v>38958</c:v>
                </c:pt>
                <c:pt idx="6678">
                  <c:v>38959</c:v>
                </c:pt>
                <c:pt idx="6679">
                  <c:v>38960</c:v>
                </c:pt>
                <c:pt idx="6680">
                  <c:v>38961</c:v>
                </c:pt>
                <c:pt idx="6681">
                  <c:v>38965</c:v>
                </c:pt>
                <c:pt idx="6682">
                  <c:v>38966</c:v>
                </c:pt>
                <c:pt idx="6683">
                  <c:v>38967</c:v>
                </c:pt>
                <c:pt idx="6684">
                  <c:v>38968</c:v>
                </c:pt>
                <c:pt idx="6685">
                  <c:v>38971</c:v>
                </c:pt>
                <c:pt idx="6686">
                  <c:v>38972</c:v>
                </c:pt>
                <c:pt idx="6687">
                  <c:v>38973</c:v>
                </c:pt>
                <c:pt idx="6688">
                  <c:v>38974</c:v>
                </c:pt>
                <c:pt idx="6689">
                  <c:v>38975</c:v>
                </c:pt>
                <c:pt idx="6690">
                  <c:v>38978</c:v>
                </c:pt>
                <c:pt idx="6691">
                  <c:v>38979</c:v>
                </c:pt>
                <c:pt idx="6692">
                  <c:v>38980</c:v>
                </c:pt>
                <c:pt idx="6693">
                  <c:v>38981</c:v>
                </c:pt>
                <c:pt idx="6694">
                  <c:v>38982</c:v>
                </c:pt>
                <c:pt idx="6695">
                  <c:v>38985</c:v>
                </c:pt>
                <c:pt idx="6696">
                  <c:v>38986</c:v>
                </c:pt>
                <c:pt idx="6697">
                  <c:v>38987</c:v>
                </c:pt>
                <c:pt idx="6698">
                  <c:v>38988</c:v>
                </c:pt>
                <c:pt idx="6699">
                  <c:v>38989</c:v>
                </c:pt>
                <c:pt idx="6700">
                  <c:v>38992</c:v>
                </c:pt>
                <c:pt idx="6701">
                  <c:v>38993</c:v>
                </c:pt>
                <c:pt idx="6702">
                  <c:v>38994</c:v>
                </c:pt>
                <c:pt idx="6703">
                  <c:v>38995</c:v>
                </c:pt>
                <c:pt idx="6704">
                  <c:v>38996</c:v>
                </c:pt>
                <c:pt idx="6705">
                  <c:v>38999</c:v>
                </c:pt>
                <c:pt idx="6706">
                  <c:v>39000</c:v>
                </c:pt>
                <c:pt idx="6707">
                  <c:v>39001</c:v>
                </c:pt>
                <c:pt idx="6708">
                  <c:v>39002</c:v>
                </c:pt>
                <c:pt idx="6709">
                  <c:v>39003</c:v>
                </c:pt>
                <c:pt idx="6710">
                  <c:v>39006</c:v>
                </c:pt>
                <c:pt idx="6711">
                  <c:v>39007</c:v>
                </c:pt>
                <c:pt idx="6712">
                  <c:v>39008</c:v>
                </c:pt>
                <c:pt idx="6713">
                  <c:v>39009</c:v>
                </c:pt>
                <c:pt idx="6714">
                  <c:v>39010</c:v>
                </c:pt>
                <c:pt idx="6715">
                  <c:v>39013</c:v>
                </c:pt>
                <c:pt idx="6716">
                  <c:v>39014</c:v>
                </c:pt>
                <c:pt idx="6717">
                  <c:v>39015</c:v>
                </c:pt>
                <c:pt idx="6718">
                  <c:v>39016</c:v>
                </c:pt>
                <c:pt idx="6719">
                  <c:v>39017</c:v>
                </c:pt>
                <c:pt idx="6720">
                  <c:v>39020</c:v>
                </c:pt>
                <c:pt idx="6721">
                  <c:v>39021</c:v>
                </c:pt>
                <c:pt idx="6722">
                  <c:v>39022</c:v>
                </c:pt>
                <c:pt idx="6723">
                  <c:v>39023</c:v>
                </c:pt>
                <c:pt idx="6724">
                  <c:v>39024</c:v>
                </c:pt>
                <c:pt idx="6725">
                  <c:v>39027</c:v>
                </c:pt>
                <c:pt idx="6726">
                  <c:v>39028</c:v>
                </c:pt>
                <c:pt idx="6727">
                  <c:v>39029</c:v>
                </c:pt>
                <c:pt idx="6728">
                  <c:v>39030</c:v>
                </c:pt>
                <c:pt idx="6729">
                  <c:v>39031</c:v>
                </c:pt>
                <c:pt idx="6730">
                  <c:v>39034</c:v>
                </c:pt>
                <c:pt idx="6731">
                  <c:v>39035</c:v>
                </c:pt>
                <c:pt idx="6732">
                  <c:v>39036</c:v>
                </c:pt>
                <c:pt idx="6733">
                  <c:v>39037</c:v>
                </c:pt>
                <c:pt idx="6734">
                  <c:v>39038</c:v>
                </c:pt>
                <c:pt idx="6735">
                  <c:v>39041</c:v>
                </c:pt>
                <c:pt idx="6736">
                  <c:v>39042</c:v>
                </c:pt>
                <c:pt idx="6737">
                  <c:v>39043</c:v>
                </c:pt>
                <c:pt idx="6738">
                  <c:v>39045</c:v>
                </c:pt>
                <c:pt idx="6739">
                  <c:v>39048</c:v>
                </c:pt>
                <c:pt idx="6740">
                  <c:v>39049</c:v>
                </c:pt>
                <c:pt idx="6741">
                  <c:v>39050</c:v>
                </c:pt>
                <c:pt idx="6742">
                  <c:v>39051</c:v>
                </c:pt>
                <c:pt idx="6743">
                  <c:v>39052</c:v>
                </c:pt>
                <c:pt idx="6744">
                  <c:v>39055</c:v>
                </c:pt>
                <c:pt idx="6745">
                  <c:v>39056</c:v>
                </c:pt>
                <c:pt idx="6746">
                  <c:v>39057</c:v>
                </c:pt>
                <c:pt idx="6747">
                  <c:v>39058</c:v>
                </c:pt>
                <c:pt idx="6748">
                  <c:v>39059</c:v>
                </c:pt>
                <c:pt idx="6749">
                  <c:v>39062</c:v>
                </c:pt>
                <c:pt idx="6750">
                  <c:v>39063</c:v>
                </c:pt>
                <c:pt idx="6751">
                  <c:v>39064</c:v>
                </c:pt>
                <c:pt idx="6752">
                  <c:v>39065</c:v>
                </c:pt>
                <c:pt idx="6753">
                  <c:v>39066</c:v>
                </c:pt>
                <c:pt idx="6754">
                  <c:v>39069</c:v>
                </c:pt>
                <c:pt idx="6755">
                  <c:v>39070</c:v>
                </c:pt>
                <c:pt idx="6756">
                  <c:v>39071</c:v>
                </c:pt>
                <c:pt idx="6757">
                  <c:v>39072</c:v>
                </c:pt>
                <c:pt idx="6758">
                  <c:v>39073</c:v>
                </c:pt>
                <c:pt idx="6759">
                  <c:v>39077</c:v>
                </c:pt>
                <c:pt idx="6760">
                  <c:v>39078</c:v>
                </c:pt>
                <c:pt idx="6761">
                  <c:v>39079</c:v>
                </c:pt>
                <c:pt idx="6762">
                  <c:v>39080</c:v>
                </c:pt>
                <c:pt idx="6763">
                  <c:v>39085</c:v>
                </c:pt>
                <c:pt idx="6764">
                  <c:v>39086</c:v>
                </c:pt>
                <c:pt idx="6765">
                  <c:v>39087</c:v>
                </c:pt>
                <c:pt idx="6766">
                  <c:v>39090</c:v>
                </c:pt>
                <c:pt idx="6767">
                  <c:v>39091</c:v>
                </c:pt>
                <c:pt idx="6768">
                  <c:v>39092</c:v>
                </c:pt>
                <c:pt idx="6769">
                  <c:v>39093</c:v>
                </c:pt>
                <c:pt idx="6770">
                  <c:v>39094</c:v>
                </c:pt>
                <c:pt idx="6771">
                  <c:v>39098</c:v>
                </c:pt>
                <c:pt idx="6772">
                  <c:v>39099</c:v>
                </c:pt>
                <c:pt idx="6773">
                  <c:v>39100</c:v>
                </c:pt>
                <c:pt idx="6774">
                  <c:v>39101</c:v>
                </c:pt>
                <c:pt idx="6775">
                  <c:v>39104</c:v>
                </c:pt>
                <c:pt idx="6776">
                  <c:v>39105</c:v>
                </c:pt>
                <c:pt idx="6777">
                  <c:v>39106</c:v>
                </c:pt>
                <c:pt idx="6778">
                  <c:v>39107</c:v>
                </c:pt>
                <c:pt idx="6779">
                  <c:v>39108</c:v>
                </c:pt>
                <c:pt idx="6780">
                  <c:v>39111</c:v>
                </c:pt>
                <c:pt idx="6781">
                  <c:v>39112</c:v>
                </c:pt>
                <c:pt idx="6782">
                  <c:v>39113</c:v>
                </c:pt>
                <c:pt idx="6783">
                  <c:v>39114</c:v>
                </c:pt>
                <c:pt idx="6784">
                  <c:v>39115</c:v>
                </c:pt>
                <c:pt idx="6785">
                  <c:v>39118</c:v>
                </c:pt>
                <c:pt idx="6786">
                  <c:v>39119</c:v>
                </c:pt>
                <c:pt idx="6787">
                  <c:v>39120</c:v>
                </c:pt>
                <c:pt idx="6788">
                  <c:v>39121</c:v>
                </c:pt>
                <c:pt idx="6789">
                  <c:v>39122</c:v>
                </c:pt>
                <c:pt idx="6790">
                  <c:v>39125</c:v>
                </c:pt>
                <c:pt idx="6791">
                  <c:v>39126</c:v>
                </c:pt>
                <c:pt idx="6792">
                  <c:v>39127</c:v>
                </c:pt>
                <c:pt idx="6793">
                  <c:v>39128</c:v>
                </c:pt>
                <c:pt idx="6794">
                  <c:v>39129</c:v>
                </c:pt>
                <c:pt idx="6795">
                  <c:v>39133</c:v>
                </c:pt>
                <c:pt idx="6796">
                  <c:v>39134</c:v>
                </c:pt>
                <c:pt idx="6797">
                  <c:v>39135</c:v>
                </c:pt>
                <c:pt idx="6798">
                  <c:v>39136</c:v>
                </c:pt>
                <c:pt idx="6799">
                  <c:v>39139</c:v>
                </c:pt>
                <c:pt idx="6800">
                  <c:v>39140</c:v>
                </c:pt>
                <c:pt idx="6801">
                  <c:v>39141</c:v>
                </c:pt>
                <c:pt idx="6802">
                  <c:v>39142</c:v>
                </c:pt>
                <c:pt idx="6803">
                  <c:v>39143</c:v>
                </c:pt>
                <c:pt idx="6804">
                  <c:v>39146</c:v>
                </c:pt>
                <c:pt idx="6805">
                  <c:v>39147</c:v>
                </c:pt>
                <c:pt idx="6806">
                  <c:v>39148</c:v>
                </c:pt>
                <c:pt idx="6807">
                  <c:v>39149</c:v>
                </c:pt>
                <c:pt idx="6808">
                  <c:v>39150</c:v>
                </c:pt>
                <c:pt idx="6809">
                  <c:v>39153</c:v>
                </c:pt>
                <c:pt idx="6810">
                  <c:v>39154</c:v>
                </c:pt>
                <c:pt idx="6811">
                  <c:v>39155</c:v>
                </c:pt>
                <c:pt idx="6812">
                  <c:v>39156</c:v>
                </c:pt>
                <c:pt idx="6813">
                  <c:v>39157</c:v>
                </c:pt>
                <c:pt idx="6814">
                  <c:v>39160</c:v>
                </c:pt>
                <c:pt idx="6815">
                  <c:v>39161</c:v>
                </c:pt>
                <c:pt idx="6816">
                  <c:v>39162</c:v>
                </c:pt>
                <c:pt idx="6817">
                  <c:v>39163</c:v>
                </c:pt>
                <c:pt idx="6818">
                  <c:v>39164</c:v>
                </c:pt>
                <c:pt idx="6819">
                  <c:v>39167</c:v>
                </c:pt>
                <c:pt idx="6820">
                  <c:v>39168</c:v>
                </c:pt>
                <c:pt idx="6821">
                  <c:v>39169</c:v>
                </c:pt>
                <c:pt idx="6822">
                  <c:v>39170</c:v>
                </c:pt>
                <c:pt idx="6823">
                  <c:v>39171</c:v>
                </c:pt>
                <c:pt idx="6824">
                  <c:v>39174</c:v>
                </c:pt>
                <c:pt idx="6825">
                  <c:v>39175</c:v>
                </c:pt>
                <c:pt idx="6826">
                  <c:v>39176</c:v>
                </c:pt>
                <c:pt idx="6827">
                  <c:v>39177</c:v>
                </c:pt>
                <c:pt idx="6828">
                  <c:v>39181</c:v>
                </c:pt>
                <c:pt idx="6829">
                  <c:v>39182</c:v>
                </c:pt>
                <c:pt idx="6830">
                  <c:v>39183</c:v>
                </c:pt>
                <c:pt idx="6831">
                  <c:v>39184</c:v>
                </c:pt>
                <c:pt idx="6832">
                  <c:v>39185</c:v>
                </c:pt>
                <c:pt idx="6833">
                  <c:v>39188</c:v>
                </c:pt>
                <c:pt idx="6834">
                  <c:v>39189</c:v>
                </c:pt>
                <c:pt idx="6835">
                  <c:v>39190</c:v>
                </c:pt>
                <c:pt idx="6836">
                  <c:v>39191</c:v>
                </c:pt>
                <c:pt idx="6837">
                  <c:v>39192</c:v>
                </c:pt>
                <c:pt idx="6838">
                  <c:v>39195</c:v>
                </c:pt>
                <c:pt idx="6839">
                  <c:v>39196</c:v>
                </c:pt>
                <c:pt idx="6840">
                  <c:v>39197</c:v>
                </c:pt>
                <c:pt idx="6841">
                  <c:v>39198</c:v>
                </c:pt>
                <c:pt idx="6842">
                  <c:v>39199</c:v>
                </c:pt>
                <c:pt idx="6843">
                  <c:v>39202</c:v>
                </c:pt>
                <c:pt idx="6844">
                  <c:v>39203</c:v>
                </c:pt>
                <c:pt idx="6845">
                  <c:v>39204</c:v>
                </c:pt>
                <c:pt idx="6846">
                  <c:v>39205</c:v>
                </c:pt>
                <c:pt idx="6847">
                  <c:v>39206</c:v>
                </c:pt>
                <c:pt idx="6848">
                  <c:v>39209</c:v>
                </c:pt>
                <c:pt idx="6849">
                  <c:v>39210</c:v>
                </c:pt>
                <c:pt idx="6850">
                  <c:v>39211</c:v>
                </c:pt>
                <c:pt idx="6851">
                  <c:v>39212</c:v>
                </c:pt>
                <c:pt idx="6852">
                  <c:v>39213</c:v>
                </c:pt>
                <c:pt idx="6853">
                  <c:v>39216</c:v>
                </c:pt>
                <c:pt idx="6854">
                  <c:v>39217</c:v>
                </c:pt>
                <c:pt idx="6855">
                  <c:v>39218</c:v>
                </c:pt>
                <c:pt idx="6856">
                  <c:v>39219</c:v>
                </c:pt>
                <c:pt idx="6857">
                  <c:v>39220</c:v>
                </c:pt>
                <c:pt idx="6858">
                  <c:v>39223</c:v>
                </c:pt>
                <c:pt idx="6859">
                  <c:v>39224</c:v>
                </c:pt>
                <c:pt idx="6860">
                  <c:v>39225</c:v>
                </c:pt>
                <c:pt idx="6861">
                  <c:v>39226</c:v>
                </c:pt>
                <c:pt idx="6862">
                  <c:v>39227</c:v>
                </c:pt>
                <c:pt idx="6863">
                  <c:v>39231</c:v>
                </c:pt>
                <c:pt idx="6864">
                  <c:v>39232</c:v>
                </c:pt>
                <c:pt idx="6865">
                  <c:v>39233</c:v>
                </c:pt>
                <c:pt idx="6866">
                  <c:v>39234</c:v>
                </c:pt>
                <c:pt idx="6867">
                  <c:v>39237</c:v>
                </c:pt>
                <c:pt idx="6868">
                  <c:v>39238</c:v>
                </c:pt>
                <c:pt idx="6869">
                  <c:v>39239</c:v>
                </c:pt>
                <c:pt idx="6870">
                  <c:v>39240</c:v>
                </c:pt>
                <c:pt idx="6871">
                  <c:v>39241</c:v>
                </c:pt>
                <c:pt idx="6872">
                  <c:v>39244</c:v>
                </c:pt>
                <c:pt idx="6873">
                  <c:v>39245</c:v>
                </c:pt>
                <c:pt idx="6874">
                  <c:v>39246</c:v>
                </c:pt>
                <c:pt idx="6875">
                  <c:v>39247</c:v>
                </c:pt>
                <c:pt idx="6876">
                  <c:v>39248</c:v>
                </c:pt>
                <c:pt idx="6877">
                  <c:v>39251</c:v>
                </c:pt>
                <c:pt idx="6878">
                  <c:v>39252</c:v>
                </c:pt>
                <c:pt idx="6879">
                  <c:v>39253</c:v>
                </c:pt>
                <c:pt idx="6880">
                  <c:v>39254</c:v>
                </c:pt>
                <c:pt idx="6881">
                  <c:v>39255</c:v>
                </c:pt>
                <c:pt idx="6882">
                  <c:v>39258</c:v>
                </c:pt>
                <c:pt idx="6883">
                  <c:v>39259</c:v>
                </c:pt>
                <c:pt idx="6884">
                  <c:v>39260</c:v>
                </c:pt>
                <c:pt idx="6885">
                  <c:v>39261</c:v>
                </c:pt>
                <c:pt idx="6886">
                  <c:v>39262</c:v>
                </c:pt>
                <c:pt idx="6887">
                  <c:v>39265</c:v>
                </c:pt>
                <c:pt idx="6888">
                  <c:v>39266</c:v>
                </c:pt>
                <c:pt idx="6889">
                  <c:v>39268</c:v>
                </c:pt>
                <c:pt idx="6890">
                  <c:v>39269</c:v>
                </c:pt>
                <c:pt idx="6891">
                  <c:v>39272</c:v>
                </c:pt>
                <c:pt idx="6892">
                  <c:v>39273</c:v>
                </c:pt>
                <c:pt idx="6893">
                  <c:v>39274</c:v>
                </c:pt>
                <c:pt idx="6894">
                  <c:v>39275</c:v>
                </c:pt>
                <c:pt idx="6895">
                  <c:v>39276</c:v>
                </c:pt>
                <c:pt idx="6896">
                  <c:v>39279</c:v>
                </c:pt>
                <c:pt idx="6897">
                  <c:v>39280</c:v>
                </c:pt>
                <c:pt idx="6898">
                  <c:v>39281</c:v>
                </c:pt>
                <c:pt idx="6899">
                  <c:v>39282</c:v>
                </c:pt>
                <c:pt idx="6900">
                  <c:v>39283</c:v>
                </c:pt>
                <c:pt idx="6901">
                  <c:v>39286</c:v>
                </c:pt>
                <c:pt idx="6902">
                  <c:v>39287</c:v>
                </c:pt>
                <c:pt idx="6903">
                  <c:v>39288</c:v>
                </c:pt>
                <c:pt idx="6904">
                  <c:v>39289</c:v>
                </c:pt>
                <c:pt idx="6905">
                  <c:v>39290</c:v>
                </c:pt>
                <c:pt idx="6906">
                  <c:v>39293</c:v>
                </c:pt>
                <c:pt idx="6907">
                  <c:v>39294</c:v>
                </c:pt>
                <c:pt idx="6908">
                  <c:v>39295</c:v>
                </c:pt>
                <c:pt idx="6909">
                  <c:v>39296</c:v>
                </c:pt>
                <c:pt idx="6910">
                  <c:v>39297</c:v>
                </c:pt>
                <c:pt idx="6911">
                  <c:v>39300</c:v>
                </c:pt>
                <c:pt idx="6912">
                  <c:v>39301</c:v>
                </c:pt>
                <c:pt idx="6913">
                  <c:v>39302</c:v>
                </c:pt>
                <c:pt idx="6914">
                  <c:v>39303</c:v>
                </c:pt>
                <c:pt idx="6915">
                  <c:v>39304</c:v>
                </c:pt>
                <c:pt idx="6916">
                  <c:v>39307</c:v>
                </c:pt>
                <c:pt idx="6917">
                  <c:v>39308</c:v>
                </c:pt>
                <c:pt idx="6918">
                  <c:v>39309</c:v>
                </c:pt>
                <c:pt idx="6919">
                  <c:v>39310</c:v>
                </c:pt>
                <c:pt idx="6920">
                  <c:v>39311</c:v>
                </c:pt>
                <c:pt idx="6921">
                  <c:v>39314</c:v>
                </c:pt>
                <c:pt idx="6922">
                  <c:v>39315</c:v>
                </c:pt>
                <c:pt idx="6923">
                  <c:v>39316</c:v>
                </c:pt>
                <c:pt idx="6924">
                  <c:v>39317</c:v>
                </c:pt>
                <c:pt idx="6925">
                  <c:v>39318</c:v>
                </c:pt>
                <c:pt idx="6926">
                  <c:v>39321</c:v>
                </c:pt>
                <c:pt idx="6927">
                  <c:v>39322</c:v>
                </c:pt>
                <c:pt idx="6928">
                  <c:v>39323</c:v>
                </c:pt>
                <c:pt idx="6929">
                  <c:v>39324</c:v>
                </c:pt>
                <c:pt idx="6930">
                  <c:v>39325</c:v>
                </c:pt>
                <c:pt idx="6931">
                  <c:v>39329</c:v>
                </c:pt>
                <c:pt idx="6932">
                  <c:v>39330</c:v>
                </c:pt>
                <c:pt idx="6933">
                  <c:v>39331</c:v>
                </c:pt>
                <c:pt idx="6934">
                  <c:v>39332</c:v>
                </c:pt>
                <c:pt idx="6935">
                  <c:v>39335</c:v>
                </c:pt>
                <c:pt idx="6936">
                  <c:v>39336</c:v>
                </c:pt>
                <c:pt idx="6937">
                  <c:v>39337</c:v>
                </c:pt>
                <c:pt idx="6938">
                  <c:v>39338</c:v>
                </c:pt>
                <c:pt idx="6939">
                  <c:v>39339</c:v>
                </c:pt>
                <c:pt idx="6940">
                  <c:v>39342</c:v>
                </c:pt>
                <c:pt idx="6941">
                  <c:v>39343</c:v>
                </c:pt>
                <c:pt idx="6942">
                  <c:v>39344</c:v>
                </c:pt>
                <c:pt idx="6943">
                  <c:v>39345</c:v>
                </c:pt>
                <c:pt idx="6944">
                  <c:v>39346</c:v>
                </c:pt>
                <c:pt idx="6945">
                  <c:v>39349</c:v>
                </c:pt>
                <c:pt idx="6946">
                  <c:v>39350</c:v>
                </c:pt>
                <c:pt idx="6947">
                  <c:v>39351</c:v>
                </c:pt>
                <c:pt idx="6948">
                  <c:v>39352</c:v>
                </c:pt>
                <c:pt idx="6949">
                  <c:v>39353</c:v>
                </c:pt>
                <c:pt idx="6950">
                  <c:v>39356</c:v>
                </c:pt>
                <c:pt idx="6951">
                  <c:v>39357</c:v>
                </c:pt>
                <c:pt idx="6952">
                  <c:v>39358</c:v>
                </c:pt>
                <c:pt idx="6953">
                  <c:v>39359</c:v>
                </c:pt>
                <c:pt idx="6954">
                  <c:v>39360</c:v>
                </c:pt>
                <c:pt idx="6955">
                  <c:v>39363</c:v>
                </c:pt>
                <c:pt idx="6956">
                  <c:v>39364</c:v>
                </c:pt>
                <c:pt idx="6957">
                  <c:v>39365</c:v>
                </c:pt>
                <c:pt idx="6958">
                  <c:v>39366</c:v>
                </c:pt>
                <c:pt idx="6959">
                  <c:v>39367</c:v>
                </c:pt>
                <c:pt idx="6960">
                  <c:v>39370</c:v>
                </c:pt>
                <c:pt idx="6961">
                  <c:v>39371</c:v>
                </c:pt>
                <c:pt idx="6962">
                  <c:v>39372</c:v>
                </c:pt>
                <c:pt idx="6963">
                  <c:v>39373</c:v>
                </c:pt>
                <c:pt idx="6964">
                  <c:v>39374</c:v>
                </c:pt>
                <c:pt idx="6965">
                  <c:v>39377</c:v>
                </c:pt>
                <c:pt idx="6966">
                  <c:v>39378</c:v>
                </c:pt>
                <c:pt idx="6967">
                  <c:v>39379</c:v>
                </c:pt>
                <c:pt idx="6968">
                  <c:v>39380</c:v>
                </c:pt>
                <c:pt idx="6969">
                  <c:v>39381</c:v>
                </c:pt>
                <c:pt idx="6970">
                  <c:v>39384</c:v>
                </c:pt>
                <c:pt idx="6971">
                  <c:v>39385</c:v>
                </c:pt>
                <c:pt idx="6972">
                  <c:v>39386</c:v>
                </c:pt>
                <c:pt idx="6973">
                  <c:v>39387</c:v>
                </c:pt>
                <c:pt idx="6974">
                  <c:v>39388</c:v>
                </c:pt>
                <c:pt idx="6975">
                  <c:v>39391</c:v>
                </c:pt>
                <c:pt idx="6976">
                  <c:v>39392</c:v>
                </c:pt>
                <c:pt idx="6977">
                  <c:v>39393</c:v>
                </c:pt>
                <c:pt idx="6978">
                  <c:v>39394</c:v>
                </c:pt>
                <c:pt idx="6979">
                  <c:v>39395</c:v>
                </c:pt>
                <c:pt idx="6980">
                  <c:v>39398</c:v>
                </c:pt>
                <c:pt idx="6981">
                  <c:v>39399</c:v>
                </c:pt>
                <c:pt idx="6982">
                  <c:v>39400</c:v>
                </c:pt>
                <c:pt idx="6983">
                  <c:v>39401</c:v>
                </c:pt>
                <c:pt idx="6984">
                  <c:v>39402</c:v>
                </c:pt>
                <c:pt idx="6985">
                  <c:v>39405</c:v>
                </c:pt>
                <c:pt idx="6986">
                  <c:v>39406</c:v>
                </c:pt>
                <c:pt idx="6987">
                  <c:v>39407</c:v>
                </c:pt>
                <c:pt idx="6988">
                  <c:v>39409</c:v>
                </c:pt>
                <c:pt idx="6989">
                  <c:v>39412</c:v>
                </c:pt>
                <c:pt idx="6990">
                  <c:v>39413</c:v>
                </c:pt>
                <c:pt idx="6991">
                  <c:v>39414</c:v>
                </c:pt>
                <c:pt idx="6992">
                  <c:v>39415</c:v>
                </c:pt>
                <c:pt idx="6993">
                  <c:v>39416</c:v>
                </c:pt>
                <c:pt idx="6994">
                  <c:v>39419</c:v>
                </c:pt>
                <c:pt idx="6995">
                  <c:v>39420</c:v>
                </c:pt>
                <c:pt idx="6996">
                  <c:v>39421</c:v>
                </c:pt>
                <c:pt idx="6997">
                  <c:v>39422</c:v>
                </c:pt>
                <c:pt idx="6998">
                  <c:v>39423</c:v>
                </c:pt>
                <c:pt idx="6999">
                  <c:v>39426</c:v>
                </c:pt>
                <c:pt idx="7000">
                  <c:v>39427</c:v>
                </c:pt>
                <c:pt idx="7001">
                  <c:v>39428</c:v>
                </c:pt>
                <c:pt idx="7002">
                  <c:v>39429</c:v>
                </c:pt>
                <c:pt idx="7003">
                  <c:v>39430</c:v>
                </c:pt>
                <c:pt idx="7004">
                  <c:v>39433</c:v>
                </c:pt>
                <c:pt idx="7005">
                  <c:v>39434</c:v>
                </c:pt>
                <c:pt idx="7006">
                  <c:v>39435</c:v>
                </c:pt>
                <c:pt idx="7007">
                  <c:v>39436</c:v>
                </c:pt>
                <c:pt idx="7008">
                  <c:v>39437</c:v>
                </c:pt>
                <c:pt idx="7009">
                  <c:v>39440</c:v>
                </c:pt>
                <c:pt idx="7010">
                  <c:v>39442</c:v>
                </c:pt>
                <c:pt idx="7011">
                  <c:v>39443</c:v>
                </c:pt>
                <c:pt idx="7012">
                  <c:v>39444</c:v>
                </c:pt>
                <c:pt idx="7013">
                  <c:v>39447</c:v>
                </c:pt>
                <c:pt idx="7014">
                  <c:v>39449</c:v>
                </c:pt>
                <c:pt idx="7015">
                  <c:v>39450</c:v>
                </c:pt>
                <c:pt idx="7016">
                  <c:v>39451</c:v>
                </c:pt>
                <c:pt idx="7017">
                  <c:v>39454</c:v>
                </c:pt>
                <c:pt idx="7018">
                  <c:v>39455</c:v>
                </c:pt>
                <c:pt idx="7019">
                  <c:v>39456</c:v>
                </c:pt>
                <c:pt idx="7020">
                  <c:v>39457</c:v>
                </c:pt>
                <c:pt idx="7021">
                  <c:v>39458</c:v>
                </c:pt>
                <c:pt idx="7022">
                  <c:v>39461</c:v>
                </c:pt>
                <c:pt idx="7023">
                  <c:v>39462</c:v>
                </c:pt>
                <c:pt idx="7024">
                  <c:v>39463</c:v>
                </c:pt>
                <c:pt idx="7025">
                  <c:v>39464</c:v>
                </c:pt>
                <c:pt idx="7026">
                  <c:v>39465</c:v>
                </c:pt>
                <c:pt idx="7027">
                  <c:v>39469</c:v>
                </c:pt>
                <c:pt idx="7028">
                  <c:v>39470</c:v>
                </c:pt>
                <c:pt idx="7029">
                  <c:v>39471</c:v>
                </c:pt>
                <c:pt idx="7030">
                  <c:v>39472</c:v>
                </c:pt>
                <c:pt idx="7031">
                  <c:v>39475</c:v>
                </c:pt>
                <c:pt idx="7032">
                  <c:v>39476</c:v>
                </c:pt>
                <c:pt idx="7033">
                  <c:v>39477</c:v>
                </c:pt>
                <c:pt idx="7034">
                  <c:v>39478</c:v>
                </c:pt>
                <c:pt idx="7035">
                  <c:v>39479</c:v>
                </c:pt>
                <c:pt idx="7036">
                  <c:v>39482</c:v>
                </c:pt>
                <c:pt idx="7037">
                  <c:v>39483</c:v>
                </c:pt>
                <c:pt idx="7038">
                  <c:v>39484</c:v>
                </c:pt>
                <c:pt idx="7039">
                  <c:v>39485</c:v>
                </c:pt>
                <c:pt idx="7040">
                  <c:v>39486</c:v>
                </c:pt>
                <c:pt idx="7041">
                  <c:v>39489</c:v>
                </c:pt>
                <c:pt idx="7042">
                  <c:v>39490</c:v>
                </c:pt>
                <c:pt idx="7043">
                  <c:v>39491</c:v>
                </c:pt>
                <c:pt idx="7044">
                  <c:v>39492</c:v>
                </c:pt>
                <c:pt idx="7045">
                  <c:v>39493</c:v>
                </c:pt>
                <c:pt idx="7046">
                  <c:v>39497</c:v>
                </c:pt>
                <c:pt idx="7047">
                  <c:v>39498</c:v>
                </c:pt>
                <c:pt idx="7048">
                  <c:v>39499</c:v>
                </c:pt>
                <c:pt idx="7049">
                  <c:v>39500</c:v>
                </c:pt>
                <c:pt idx="7050">
                  <c:v>39503</c:v>
                </c:pt>
                <c:pt idx="7051">
                  <c:v>39504</c:v>
                </c:pt>
                <c:pt idx="7052">
                  <c:v>39505</c:v>
                </c:pt>
                <c:pt idx="7053">
                  <c:v>39506</c:v>
                </c:pt>
                <c:pt idx="7054">
                  <c:v>39507</c:v>
                </c:pt>
                <c:pt idx="7055">
                  <c:v>39510</c:v>
                </c:pt>
                <c:pt idx="7056">
                  <c:v>39511</c:v>
                </c:pt>
                <c:pt idx="7057">
                  <c:v>39512</c:v>
                </c:pt>
                <c:pt idx="7058">
                  <c:v>39513</c:v>
                </c:pt>
                <c:pt idx="7059">
                  <c:v>39514</c:v>
                </c:pt>
                <c:pt idx="7060">
                  <c:v>39517</c:v>
                </c:pt>
                <c:pt idx="7061">
                  <c:v>39518</c:v>
                </c:pt>
                <c:pt idx="7062">
                  <c:v>39519</c:v>
                </c:pt>
                <c:pt idx="7063">
                  <c:v>39520</c:v>
                </c:pt>
                <c:pt idx="7064">
                  <c:v>39521</c:v>
                </c:pt>
                <c:pt idx="7065">
                  <c:v>39524</c:v>
                </c:pt>
                <c:pt idx="7066">
                  <c:v>39525</c:v>
                </c:pt>
                <c:pt idx="7067">
                  <c:v>39526</c:v>
                </c:pt>
                <c:pt idx="7068">
                  <c:v>39527</c:v>
                </c:pt>
                <c:pt idx="7069">
                  <c:v>39531</c:v>
                </c:pt>
                <c:pt idx="7070">
                  <c:v>39532</c:v>
                </c:pt>
                <c:pt idx="7071">
                  <c:v>39533</c:v>
                </c:pt>
                <c:pt idx="7072">
                  <c:v>39534</c:v>
                </c:pt>
                <c:pt idx="7073">
                  <c:v>39535</c:v>
                </c:pt>
                <c:pt idx="7074">
                  <c:v>39538</c:v>
                </c:pt>
                <c:pt idx="7075">
                  <c:v>39539</c:v>
                </c:pt>
                <c:pt idx="7076">
                  <c:v>39540</c:v>
                </c:pt>
                <c:pt idx="7077">
                  <c:v>39541</c:v>
                </c:pt>
                <c:pt idx="7078">
                  <c:v>39542</c:v>
                </c:pt>
                <c:pt idx="7079">
                  <c:v>39545</c:v>
                </c:pt>
                <c:pt idx="7080">
                  <c:v>39546</c:v>
                </c:pt>
                <c:pt idx="7081">
                  <c:v>39547</c:v>
                </c:pt>
                <c:pt idx="7082">
                  <c:v>39548</c:v>
                </c:pt>
                <c:pt idx="7083">
                  <c:v>39549</c:v>
                </c:pt>
                <c:pt idx="7084">
                  <c:v>39552</c:v>
                </c:pt>
                <c:pt idx="7085">
                  <c:v>39553</c:v>
                </c:pt>
                <c:pt idx="7086">
                  <c:v>39554</c:v>
                </c:pt>
                <c:pt idx="7087">
                  <c:v>39555</c:v>
                </c:pt>
                <c:pt idx="7088">
                  <c:v>39556</c:v>
                </c:pt>
                <c:pt idx="7089">
                  <c:v>39559</c:v>
                </c:pt>
                <c:pt idx="7090">
                  <c:v>39560</c:v>
                </c:pt>
                <c:pt idx="7091">
                  <c:v>39561</c:v>
                </c:pt>
                <c:pt idx="7092">
                  <c:v>39562</c:v>
                </c:pt>
                <c:pt idx="7093">
                  <c:v>39563</c:v>
                </c:pt>
                <c:pt idx="7094">
                  <c:v>39566</c:v>
                </c:pt>
                <c:pt idx="7095">
                  <c:v>39567</c:v>
                </c:pt>
                <c:pt idx="7096">
                  <c:v>39568</c:v>
                </c:pt>
                <c:pt idx="7097">
                  <c:v>39569</c:v>
                </c:pt>
                <c:pt idx="7098">
                  <c:v>39570</c:v>
                </c:pt>
                <c:pt idx="7099">
                  <c:v>39573</c:v>
                </c:pt>
                <c:pt idx="7100">
                  <c:v>39574</c:v>
                </c:pt>
                <c:pt idx="7101">
                  <c:v>39575</c:v>
                </c:pt>
                <c:pt idx="7102">
                  <c:v>39576</c:v>
                </c:pt>
                <c:pt idx="7103">
                  <c:v>39577</c:v>
                </c:pt>
                <c:pt idx="7104">
                  <c:v>39580</c:v>
                </c:pt>
                <c:pt idx="7105">
                  <c:v>39581</c:v>
                </c:pt>
                <c:pt idx="7106">
                  <c:v>39582</c:v>
                </c:pt>
                <c:pt idx="7107">
                  <c:v>39583</c:v>
                </c:pt>
                <c:pt idx="7108">
                  <c:v>39584</c:v>
                </c:pt>
                <c:pt idx="7109">
                  <c:v>39587</c:v>
                </c:pt>
                <c:pt idx="7110">
                  <c:v>39588</c:v>
                </c:pt>
                <c:pt idx="7111">
                  <c:v>39589</c:v>
                </c:pt>
                <c:pt idx="7112">
                  <c:v>39590</c:v>
                </c:pt>
                <c:pt idx="7113">
                  <c:v>39591</c:v>
                </c:pt>
                <c:pt idx="7114">
                  <c:v>39595</c:v>
                </c:pt>
                <c:pt idx="7115">
                  <c:v>39596</c:v>
                </c:pt>
                <c:pt idx="7116">
                  <c:v>39597</c:v>
                </c:pt>
                <c:pt idx="7117">
                  <c:v>39598</c:v>
                </c:pt>
                <c:pt idx="7118">
                  <c:v>39601</c:v>
                </c:pt>
                <c:pt idx="7119">
                  <c:v>39602</c:v>
                </c:pt>
                <c:pt idx="7120">
                  <c:v>39603</c:v>
                </c:pt>
                <c:pt idx="7121">
                  <c:v>39604</c:v>
                </c:pt>
                <c:pt idx="7122">
                  <c:v>39605</c:v>
                </c:pt>
                <c:pt idx="7123">
                  <c:v>39608</c:v>
                </c:pt>
                <c:pt idx="7124">
                  <c:v>39609</c:v>
                </c:pt>
                <c:pt idx="7125">
                  <c:v>39610</c:v>
                </c:pt>
                <c:pt idx="7126">
                  <c:v>39611</c:v>
                </c:pt>
                <c:pt idx="7127">
                  <c:v>39612</c:v>
                </c:pt>
                <c:pt idx="7128">
                  <c:v>39615</c:v>
                </c:pt>
                <c:pt idx="7129">
                  <c:v>39616</c:v>
                </c:pt>
                <c:pt idx="7130">
                  <c:v>39617</c:v>
                </c:pt>
                <c:pt idx="7131">
                  <c:v>39618</c:v>
                </c:pt>
                <c:pt idx="7132">
                  <c:v>39619</c:v>
                </c:pt>
                <c:pt idx="7133">
                  <c:v>39622</c:v>
                </c:pt>
                <c:pt idx="7134">
                  <c:v>39623</c:v>
                </c:pt>
                <c:pt idx="7135">
                  <c:v>39624</c:v>
                </c:pt>
                <c:pt idx="7136">
                  <c:v>39625</c:v>
                </c:pt>
                <c:pt idx="7137">
                  <c:v>39626</c:v>
                </c:pt>
                <c:pt idx="7138">
                  <c:v>39629</c:v>
                </c:pt>
                <c:pt idx="7139">
                  <c:v>39630</c:v>
                </c:pt>
                <c:pt idx="7140">
                  <c:v>39631</c:v>
                </c:pt>
                <c:pt idx="7141">
                  <c:v>39632</c:v>
                </c:pt>
                <c:pt idx="7142">
                  <c:v>39636</c:v>
                </c:pt>
                <c:pt idx="7143">
                  <c:v>39637</c:v>
                </c:pt>
                <c:pt idx="7144">
                  <c:v>39638</c:v>
                </c:pt>
                <c:pt idx="7145">
                  <c:v>39639</c:v>
                </c:pt>
                <c:pt idx="7146">
                  <c:v>39640</c:v>
                </c:pt>
                <c:pt idx="7147">
                  <c:v>39643</c:v>
                </c:pt>
                <c:pt idx="7148">
                  <c:v>39644</c:v>
                </c:pt>
                <c:pt idx="7149">
                  <c:v>39645</c:v>
                </c:pt>
                <c:pt idx="7150">
                  <c:v>39646</c:v>
                </c:pt>
                <c:pt idx="7151">
                  <c:v>39647</c:v>
                </c:pt>
                <c:pt idx="7152">
                  <c:v>39650</c:v>
                </c:pt>
                <c:pt idx="7153">
                  <c:v>39651</c:v>
                </c:pt>
                <c:pt idx="7154">
                  <c:v>39652</c:v>
                </c:pt>
                <c:pt idx="7155">
                  <c:v>39653</c:v>
                </c:pt>
                <c:pt idx="7156">
                  <c:v>39654</c:v>
                </c:pt>
                <c:pt idx="7157">
                  <c:v>39657</c:v>
                </c:pt>
                <c:pt idx="7158">
                  <c:v>39658</c:v>
                </c:pt>
                <c:pt idx="7159">
                  <c:v>39659</c:v>
                </c:pt>
                <c:pt idx="7160">
                  <c:v>39660</c:v>
                </c:pt>
                <c:pt idx="7161">
                  <c:v>39661</c:v>
                </c:pt>
                <c:pt idx="7162">
                  <c:v>39664</c:v>
                </c:pt>
                <c:pt idx="7163">
                  <c:v>39665</c:v>
                </c:pt>
                <c:pt idx="7164">
                  <c:v>39666</c:v>
                </c:pt>
                <c:pt idx="7165">
                  <c:v>39667</c:v>
                </c:pt>
                <c:pt idx="7166">
                  <c:v>39668</c:v>
                </c:pt>
                <c:pt idx="7167">
                  <c:v>39671</c:v>
                </c:pt>
                <c:pt idx="7168">
                  <c:v>39672</c:v>
                </c:pt>
                <c:pt idx="7169">
                  <c:v>39673</c:v>
                </c:pt>
                <c:pt idx="7170">
                  <c:v>39674</c:v>
                </c:pt>
                <c:pt idx="7171">
                  <c:v>39675</c:v>
                </c:pt>
                <c:pt idx="7172">
                  <c:v>39678</c:v>
                </c:pt>
                <c:pt idx="7173">
                  <c:v>39679</c:v>
                </c:pt>
                <c:pt idx="7174">
                  <c:v>39680</c:v>
                </c:pt>
                <c:pt idx="7175">
                  <c:v>39681</c:v>
                </c:pt>
                <c:pt idx="7176">
                  <c:v>39682</c:v>
                </c:pt>
                <c:pt idx="7177">
                  <c:v>39685</c:v>
                </c:pt>
                <c:pt idx="7178">
                  <c:v>39686</c:v>
                </c:pt>
                <c:pt idx="7179">
                  <c:v>39687</c:v>
                </c:pt>
                <c:pt idx="7180">
                  <c:v>39688</c:v>
                </c:pt>
                <c:pt idx="7181">
                  <c:v>39689</c:v>
                </c:pt>
                <c:pt idx="7182">
                  <c:v>39693</c:v>
                </c:pt>
                <c:pt idx="7183">
                  <c:v>39694</c:v>
                </c:pt>
                <c:pt idx="7184">
                  <c:v>39695</c:v>
                </c:pt>
                <c:pt idx="7185">
                  <c:v>39696</c:v>
                </c:pt>
                <c:pt idx="7186">
                  <c:v>39699</c:v>
                </c:pt>
                <c:pt idx="7187">
                  <c:v>39700</c:v>
                </c:pt>
                <c:pt idx="7188">
                  <c:v>39701</c:v>
                </c:pt>
                <c:pt idx="7189">
                  <c:v>39702</c:v>
                </c:pt>
                <c:pt idx="7190">
                  <c:v>39703</c:v>
                </c:pt>
                <c:pt idx="7191">
                  <c:v>39706</c:v>
                </c:pt>
                <c:pt idx="7192">
                  <c:v>39707</c:v>
                </c:pt>
                <c:pt idx="7193">
                  <c:v>39708</c:v>
                </c:pt>
                <c:pt idx="7194">
                  <c:v>39709</c:v>
                </c:pt>
                <c:pt idx="7195">
                  <c:v>39710</c:v>
                </c:pt>
                <c:pt idx="7196">
                  <c:v>39713</c:v>
                </c:pt>
                <c:pt idx="7197">
                  <c:v>39714</c:v>
                </c:pt>
                <c:pt idx="7198">
                  <c:v>39715</c:v>
                </c:pt>
                <c:pt idx="7199">
                  <c:v>39716</c:v>
                </c:pt>
                <c:pt idx="7200">
                  <c:v>39717</c:v>
                </c:pt>
                <c:pt idx="7201">
                  <c:v>39720</c:v>
                </c:pt>
                <c:pt idx="7202">
                  <c:v>39721</c:v>
                </c:pt>
                <c:pt idx="7203">
                  <c:v>39722</c:v>
                </c:pt>
                <c:pt idx="7204">
                  <c:v>39723</c:v>
                </c:pt>
                <c:pt idx="7205">
                  <c:v>39724</c:v>
                </c:pt>
                <c:pt idx="7206">
                  <c:v>39727</c:v>
                </c:pt>
                <c:pt idx="7207">
                  <c:v>39728</c:v>
                </c:pt>
                <c:pt idx="7208">
                  <c:v>39729</c:v>
                </c:pt>
                <c:pt idx="7209">
                  <c:v>39730</c:v>
                </c:pt>
                <c:pt idx="7210">
                  <c:v>39731</c:v>
                </c:pt>
                <c:pt idx="7211">
                  <c:v>39734</c:v>
                </c:pt>
                <c:pt idx="7212">
                  <c:v>39735</c:v>
                </c:pt>
                <c:pt idx="7213">
                  <c:v>39736</c:v>
                </c:pt>
                <c:pt idx="7214">
                  <c:v>39737</c:v>
                </c:pt>
                <c:pt idx="7215">
                  <c:v>39738</c:v>
                </c:pt>
                <c:pt idx="7216">
                  <c:v>39741</c:v>
                </c:pt>
                <c:pt idx="7217">
                  <c:v>39742</c:v>
                </c:pt>
                <c:pt idx="7218">
                  <c:v>39743</c:v>
                </c:pt>
                <c:pt idx="7219">
                  <c:v>39744</c:v>
                </c:pt>
                <c:pt idx="7220">
                  <c:v>39745</c:v>
                </c:pt>
                <c:pt idx="7221">
                  <c:v>39748</c:v>
                </c:pt>
                <c:pt idx="7222">
                  <c:v>39749</c:v>
                </c:pt>
                <c:pt idx="7223">
                  <c:v>39750</c:v>
                </c:pt>
                <c:pt idx="7224">
                  <c:v>39751</c:v>
                </c:pt>
                <c:pt idx="7225">
                  <c:v>39752</c:v>
                </c:pt>
                <c:pt idx="7226">
                  <c:v>39755</c:v>
                </c:pt>
                <c:pt idx="7227">
                  <c:v>39756</c:v>
                </c:pt>
                <c:pt idx="7228">
                  <c:v>39757</c:v>
                </c:pt>
                <c:pt idx="7229">
                  <c:v>39758</c:v>
                </c:pt>
                <c:pt idx="7230">
                  <c:v>39759</c:v>
                </c:pt>
                <c:pt idx="7231">
                  <c:v>39762</c:v>
                </c:pt>
                <c:pt idx="7232">
                  <c:v>39763</c:v>
                </c:pt>
                <c:pt idx="7233">
                  <c:v>39764</c:v>
                </c:pt>
                <c:pt idx="7234">
                  <c:v>39765</c:v>
                </c:pt>
                <c:pt idx="7235">
                  <c:v>39766</c:v>
                </c:pt>
                <c:pt idx="7236">
                  <c:v>39769</c:v>
                </c:pt>
                <c:pt idx="7237">
                  <c:v>39770</c:v>
                </c:pt>
                <c:pt idx="7238">
                  <c:v>39771</c:v>
                </c:pt>
                <c:pt idx="7239">
                  <c:v>39772</c:v>
                </c:pt>
                <c:pt idx="7240">
                  <c:v>39773</c:v>
                </c:pt>
                <c:pt idx="7241">
                  <c:v>39776</c:v>
                </c:pt>
                <c:pt idx="7242">
                  <c:v>39777</c:v>
                </c:pt>
                <c:pt idx="7243">
                  <c:v>39778</c:v>
                </c:pt>
                <c:pt idx="7244">
                  <c:v>39780</c:v>
                </c:pt>
                <c:pt idx="7245">
                  <c:v>39783</c:v>
                </c:pt>
                <c:pt idx="7246">
                  <c:v>39784</c:v>
                </c:pt>
                <c:pt idx="7247">
                  <c:v>39785</c:v>
                </c:pt>
                <c:pt idx="7248">
                  <c:v>39786</c:v>
                </c:pt>
                <c:pt idx="7249">
                  <c:v>39787</c:v>
                </c:pt>
                <c:pt idx="7250">
                  <c:v>39790</c:v>
                </c:pt>
                <c:pt idx="7251">
                  <c:v>39791</c:v>
                </c:pt>
                <c:pt idx="7252">
                  <c:v>39792</c:v>
                </c:pt>
                <c:pt idx="7253">
                  <c:v>39793</c:v>
                </c:pt>
                <c:pt idx="7254">
                  <c:v>39794</c:v>
                </c:pt>
                <c:pt idx="7255">
                  <c:v>39797</c:v>
                </c:pt>
                <c:pt idx="7256">
                  <c:v>39798</c:v>
                </c:pt>
                <c:pt idx="7257">
                  <c:v>39799</c:v>
                </c:pt>
                <c:pt idx="7258">
                  <c:v>39800</c:v>
                </c:pt>
                <c:pt idx="7259">
                  <c:v>39801</c:v>
                </c:pt>
                <c:pt idx="7260">
                  <c:v>39804</c:v>
                </c:pt>
                <c:pt idx="7261">
                  <c:v>39805</c:v>
                </c:pt>
                <c:pt idx="7262">
                  <c:v>39806</c:v>
                </c:pt>
                <c:pt idx="7263">
                  <c:v>39808</c:v>
                </c:pt>
                <c:pt idx="7264">
                  <c:v>39811</c:v>
                </c:pt>
                <c:pt idx="7265">
                  <c:v>39812</c:v>
                </c:pt>
                <c:pt idx="7266">
                  <c:v>39813</c:v>
                </c:pt>
                <c:pt idx="7267">
                  <c:v>39815</c:v>
                </c:pt>
                <c:pt idx="7268">
                  <c:v>39818</c:v>
                </c:pt>
                <c:pt idx="7269">
                  <c:v>39819</c:v>
                </c:pt>
                <c:pt idx="7270">
                  <c:v>39820</c:v>
                </c:pt>
                <c:pt idx="7271">
                  <c:v>39821</c:v>
                </c:pt>
                <c:pt idx="7272">
                  <c:v>39822</c:v>
                </c:pt>
                <c:pt idx="7273">
                  <c:v>39825</c:v>
                </c:pt>
                <c:pt idx="7274">
                  <c:v>39826</c:v>
                </c:pt>
                <c:pt idx="7275">
                  <c:v>39827</c:v>
                </c:pt>
                <c:pt idx="7276">
                  <c:v>39828</c:v>
                </c:pt>
                <c:pt idx="7277">
                  <c:v>39829</c:v>
                </c:pt>
                <c:pt idx="7278">
                  <c:v>39833</c:v>
                </c:pt>
                <c:pt idx="7279">
                  <c:v>39834</c:v>
                </c:pt>
                <c:pt idx="7280">
                  <c:v>39835</c:v>
                </c:pt>
                <c:pt idx="7281">
                  <c:v>39836</c:v>
                </c:pt>
                <c:pt idx="7282">
                  <c:v>39839</c:v>
                </c:pt>
                <c:pt idx="7283">
                  <c:v>39840</c:v>
                </c:pt>
                <c:pt idx="7284">
                  <c:v>39841</c:v>
                </c:pt>
                <c:pt idx="7285">
                  <c:v>39842</c:v>
                </c:pt>
                <c:pt idx="7286">
                  <c:v>39843</c:v>
                </c:pt>
                <c:pt idx="7287">
                  <c:v>39846</c:v>
                </c:pt>
                <c:pt idx="7288">
                  <c:v>39847</c:v>
                </c:pt>
                <c:pt idx="7289">
                  <c:v>39848</c:v>
                </c:pt>
                <c:pt idx="7290">
                  <c:v>39849</c:v>
                </c:pt>
                <c:pt idx="7291">
                  <c:v>39850</c:v>
                </c:pt>
                <c:pt idx="7292">
                  <c:v>39853</c:v>
                </c:pt>
                <c:pt idx="7293">
                  <c:v>39854</c:v>
                </c:pt>
                <c:pt idx="7294">
                  <c:v>39855</c:v>
                </c:pt>
                <c:pt idx="7295">
                  <c:v>39856</c:v>
                </c:pt>
                <c:pt idx="7296">
                  <c:v>39857</c:v>
                </c:pt>
                <c:pt idx="7297">
                  <c:v>39861</c:v>
                </c:pt>
                <c:pt idx="7298">
                  <c:v>39862</c:v>
                </c:pt>
                <c:pt idx="7299">
                  <c:v>39863</c:v>
                </c:pt>
                <c:pt idx="7300">
                  <c:v>39864</c:v>
                </c:pt>
                <c:pt idx="7301">
                  <c:v>39867</c:v>
                </c:pt>
                <c:pt idx="7302">
                  <c:v>39868</c:v>
                </c:pt>
                <c:pt idx="7303">
                  <c:v>39869</c:v>
                </c:pt>
                <c:pt idx="7304">
                  <c:v>39870</c:v>
                </c:pt>
                <c:pt idx="7305">
                  <c:v>39871</c:v>
                </c:pt>
                <c:pt idx="7306">
                  <c:v>39874</c:v>
                </c:pt>
                <c:pt idx="7307">
                  <c:v>39875</c:v>
                </c:pt>
                <c:pt idx="7308">
                  <c:v>39876</c:v>
                </c:pt>
                <c:pt idx="7309">
                  <c:v>39877</c:v>
                </c:pt>
                <c:pt idx="7310">
                  <c:v>39878</c:v>
                </c:pt>
                <c:pt idx="7311">
                  <c:v>39881</c:v>
                </c:pt>
                <c:pt idx="7312">
                  <c:v>39882</c:v>
                </c:pt>
                <c:pt idx="7313">
                  <c:v>39883</c:v>
                </c:pt>
                <c:pt idx="7314">
                  <c:v>39884</c:v>
                </c:pt>
                <c:pt idx="7315">
                  <c:v>39885</c:v>
                </c:pt>
                <c:pt idx="7316">
                  <c:v>39888</c:v>
                </c:pt>
                <c:pt idx="7317">
                  <c:v>39889</c:v>
                </c:pt>
                <c:pt idx="7318">
                  <c:v>39890</c:v>
                </c:pt>
                <c:pt idx="7319">
                  <c:v>39891</c:v>
                </c:pt>
                <c:pt idx="7320">
                  <c:v>39892</c:v>
                </c:pt>
                <c:pt idx="7321">
                  <c:v>39895</c:v>
                </c:pt>
                <c:pt idx="7322">
                  <c:v>39896</c:v>
                </c:pt>
                <c:pt idx="7323">
                  <c:v>39897</c:v>
                </c:pt>
                <c:pt idx="7324">
                  <c:v>39898</c:v>
                </c:pt>
                <c:pt idx="7325">
                  <c:v>39899</c:v>
                </c:pt>
                <c:pt idx="7326">
                  <c:v>39902</c:v>
                </c:pt>
                <c:pt idx="7327">
                  <c:v>39903</c:v>
                </c:pt>
                <c:pt idx="7328">
                  <c:v>39904</c:v>
                </c:pt>
                <c:pt idx="7329">
                  <c:v>39905</c:v>
                </c:pt>
                <c:pt idx="7330">
                  <c:v>39906</c:v>
                </c:pt>
                <c:pt idx="7331">
                  <c:v>39909</c:v>
                </c:pt>
                <c:pt idx="7332">
                  <c:v>39910</c:v>
                </c:pt>
                <c:pt idx="7333">
                  <c:v>39911</c:v>
                </c:pt>
                <c:pt idx="7334">
                  <c:v>39912</c:v>
                </c:pt>
                <c:pt idx="7335">
                  <c:v>39916</c:v>
                </c:pt>
                <c:pt idx="7336">
                  <c:v>39917</c:v>
                </c:pt>
                <c:pt idx="7337">
                  <c:v>39918</c:v>
                </c:pt>
                <c:pt idx="7338">
                  <c:v>39919</c:v>
                </c:pt>
                <c:pt idx="7339">
                  <c:v>39920</c:v>
                </c:pt>
                <c:pt idx="7340">
                  <c:v>39923</c:v>
                </c:pt>
                <c:pt idx="7341">
                  <c:v>39924</c:v>
                </c:pt>
                <c:pt idx="7342">
                  <c:v>39925</c:v>
                </c:pt>
                <c:pt idx="7343">
                  <c:v>39926</c:v>
                </c:pt>
                <c:pt idx="7344">
                  <c:v>39927</c:v>
                </c:pt>
                <c:pt idx="7345">
                  <c:v>39930</c:v>
                </c:pt>
                <c:pt idx="7346">
                  <c:v>39931</c:v>
                </c:pt>
                <c:pt idx="7347">
                  <c:v>39932</c:v>
                </c:pt>
                <c:pt idx="7348">
                  <c:v>39933</c:v>
                </c:pt>
                <c:pt idx="7349">
                  <c:v>39934</c:v>
                </c:pt>
                <c:pt idx="7350">
                  <c:v>39937</c:v>
                </c:pt>
                <c:pt idx="7351">
                  <c:v>39938</c:v>
                </c:pt>
                <c:pt idx="7352">
                  <c:v>39939</c:v>
                </c:pt>
                <c:pt idx="7353">
                  <c:v>39940</c:v>
                </c:pt>
                <c:pt idx="7354">
                  <c:v>39941</c:v>
                </c:pt>
                <c:pt idx="7355">
                  <c:v>39944</c:v>
                </c:pt>
                <c:pt idx="7356">
                  <c:v>39945</c:v>
                </c:pt>
                <c:pt idx="7357">
                  <c:v>39946</c:v>
                </c:pt>
                <c:pt idx="7358">
                  <c:v>39947</c:v>
                </c:pt>
                <c:pt idx="7359">
                  <c:v>39948</c:v>
                </c:pt>
                <c:pt idx="7360">
                  <c:v>39951</c:v>
                </c:pt>
                <c:pt idx="7361">
                  <c:v>39952</c:v>
                </c:pt>
                <c:pt idx="7362">
                  <c:v>39953</c:v>
                </c:pt>
                <c:pt idx="7363">
                  <c:v>39954</c:v>
                </c:pt>
                <c:pt idx="7364">
                  <c:v>39955</c:v>
                </c:pt>
                <c:pt idx="7365">
                  <c:v>39959</c:v>
                </c:pt>
                <c:pt idx="7366">
                  <c:v>39960</c:v>
                </c:pt>
                <c:pt idx="7367">
                  <c:v>39961</c:v>
                </c:pt>
                <c:pt idx="7368">
                  <c:v>39962</c:v>
                </c:pt>
                <c:pt idx="7369">
                  <c:v>39965</c:v>
                </c:pt>
                <c:pt idx="7370">
                  <c:v>39966</c:v>
                </c:pt>
                <c:pt idx="7371">
                  <c:v>39967</c:v>
                </c:pt>
                <c:pt idx="7372">
                  <c:v>39968</c:v>
                </c:pt>
                <c:pt idx="7373">
                  <c:v>39969</c:v>
                </c:pt>
                <c:pt idx="7374">
                  <c:v>39972</c:v>
                </c:pt>
                <c:pt idx="7375">
                  <c:v>39973</c:v>
                </c:pt>
                <c:pt idx="7376">
                  <c:v>39974</c:v>
                </c:pt>
                <c:pt idx="7377">
                  <c:v>39975</c:v>
                </c:pt>
                <c:pt idx="7378">
                  <c:v>39976</c:v>
                </c:pt>
                <c:pt idx="7379">
                  <c:v>39979</c:v>
                </c:pt>
                <c:pt idx="7380">
                  <c:v>39980</c:v>
                </c:pt>
                <c:pt idx="7381">
                  <c:v>39981</c:v>
                </c:pt>
                <c:pt idx="7382">
                  <c:v>39982</c:v>
                </c:pt>
                <c:pt idx="7383">
                  <c:v>39983</c:v>
                </c:pt>
                <c:pt idx="7384">
                  <c:v>39986</c:v>
                </c:pt>
                <c:pt idx="7385">
                  <c:v>39987</c:v>
                </c:pt>
                <c:pt idx="7386">
                  <c:v>39988</c:v>
                </c:pt>
                <c:pt idx="7387">
                  <c:v>39989</c:v>
                </c:pt>
                <c:pt idx="7388">
                  <c:v>39990</c:v>
                </c:pt>
                <c:pt idx="7389">
                  <c:v>39993</c:v>
                </c:pt>
                <c:pt idx="7390">
                  <c:v>39994</c:v>
                </c:pt>
                <c:pt idx="7391">
                  <c:v>39995</c:v>
                </c:pt>
                <c:pt idx="7392">
                  <c:v>39996</c:v>
                </c:pt>
                <c:pt idx="7393">
                  <c:v>40000</c:v>
                </c:pt>
                <c:pt idx="7394">
                  <c:v>40001</c:v>
                </c:pt>
                <c:pt idx="7395">
                  <c:v>40002</c:v>
                </c:pt>
                <c:pt idx="7396">
                  <c:v>40003</c:v>
                </c:pt>
                <c:pt idx="7397">
                  <c:v>40004</c:v>
                </c:pt>
                <c:pt idx="7398">
                  <c:v>40007</c:v>
                </c:pt>
                <c:pt idx="7399">
                  <c:v>40008</c:v>
                </c:pt>
                <c:pt idx="7400">
                  <c:v>40009</c:v>
                </c:pt>
                <c:pt idx="7401">
                  <c:v>40010</c:v>
                </c:pt>
                <c:pt idx="7402">
                  <c:v>40011</c:v>
                </c:pt>
                <c:pt idx="7403">
                  <c:v>40014</c:v>
                </c:pt>
                <c:pt idx="7404">
                  <c:v>40015</c:v>
                </c:pt>
                <c:pt idx="7405">
                  <c:v>40016</c:v>
                </c:pt>
                <c:pt idx="7406">
                  <c:v>40017</c:v>
                </c:pt>
                <c:pt idx="7407">
                  <c:v>40018</c:v>
                </c:pt>
                <c:pt idx="7408">
                  <c:v>40021</c:v>
                </c:pt>
                <c:pt idx="7409">
                  <c:v>40022</c:v>
                </c:pt>
                <c:pt idx="7410">
                  <c:v>40023</c:v>
                </c:pt>
                <c:pt idx="7411">
                  <c:v>40024</c:v>
                </c:pt>
                <c:pt idx="7412">
                  <c:v>40025</c:v>
                </c:pt>
                <c:pt idx="7413">
                  <c:v>40028</c:v>
                </c:pt>
                <c:pt idx="7414">
                  <c:v>40029</c:v>
                </c:pt>
                <c:pt idx="7415">
                  <c:v>40030</c:v>
                </c:pt>
                <c:pt idx="7416">
                  <c:v>40031</c:v>
                </c:pt>
                <c:pt idx="7417">
                  <c:v>40032</c:v>
                </c:pt>
                <c:pt idx="7418">
                  <c:v>40035</c:v>
                </c:pt>
                <c:pt idx="7419">
                  <c:v>40036</c:v>
                </c:pt>
                <c:pt idx="7420">
                  <c:v>40037</c:v>
                </c:pt>
                <c:pt idx="7421">
                  <c:v>40038</c:v>
                </c:pt>
                <c:pt idx="7422">
                  <c:v>40039</c:v>
                </c:pt>
                <c:pt idx="7423">
                  <c:v>40042</c:v>
                </c:pt>
                <c:pt idx="7424">
                  <c:v>40043</c:v>
                </c:pt>
                <c:pt idx="7425">
                  <c:v>40044</c:v>
                </c:pt>
                <c:pt idx="7426">
                  <c:v>40045</c:v>
                </c:pt>
                <c:pt idx="7427">
                  <c:v>40046</c:v>
                </c:pt>
                <c:pt idx="7428">
                  <c:v>40049</c:v>
                </c:pt>
                <c:pt idx="7429">
                  <c:v>40050</c:v>
                </c:pt>
                <c:pt idx="7430">
                  <c:v>40051</c:v>
                </c:pt>
                <c:pt idx="7431">
                  <c:v>40052</c:v>
                </c:pt>
                <c:pt idx="7432">
                  <c:v>40053</c:v>
                </c:pt>
                <c:pt idx="7433">
                  <c:v>40056</c:v>
                </c:pt>
                <c:pt idx="7434">
                  <c:v>40057</c:v>
                </c:pt>
                <c:pt idx="7435">
                  <c:v>40058</c:v>
                </c:pt>
                <c:pt idx="7436">
                  <c:v>40059</c:v>
                </c:pt>
                <c:pt idx="7437">
                  <c:v>40060</c:v>
                </c:pt>
                <c:pt idx="7438">
                  <c:v>40064</c:v>
                </c:pt>
                <c:pt idx="7439">
                  <c:v>40065</c:v>
                </c:pt>
                <c:pt idx="7440">
                  <c:v>40066</c:v>
                </c:pt>
                <c:pt idx="7441">
                  <c:v>40067</c:v>
                </c:pt>
                <c:pt idx="7442">
                  <c:v>40070</c:v>
                </c:pt>
                <c:pt idx="7443">
                  <c:v>40071</c:v>
                </c:pt>
                <c:pt idx="7444">
                  <c:v>40072</c:v>
                </c:pt>
                <c:pt idx="7445">
                  <c:v>40073</c:v>
                </c:pt>
                <c:pt idx="7446">
                  <c:v>40074</c:v>
                </c:pt>
                <c:pt idx="7447">
                  <c:v>40077</c:v>
                </c:pt>
                <c:pt idx="7448">
                  <c:v>40078</c:v>
                </c:pt>
                <c:pt idx="7449">
                  <c:v>40079</c:v>
                </c:pt>
                <c:pt idx="7450">
                  <c:v>40080</c:v>
                </c:pt>
                <c:pt idx="7451">
                  <c:v>40081</c:v>
                </c:pt>
                <c:pt idx="7452">
                  <c:v>40084</c:v>
                </c:pt>
                <c:pt idx="7453">
                  <c:v>40085</c:v>
                </c:pt>
                <c:pt idx="7454">
                  <c:v>40086</c:v>
                </c:pt>
                <c:pt idx="7455">
                  <c:v>40087</c:v>
                </c:pt>
                <c:pt idx="7456">
                  <c:v>40088</c:v>
                </c:pt>
                <c:pt idx="7457">
                  <c:v>40091</c:v>
                </c:pt>
                <c:pt idx="7458">
                  <c:v>40092</c:v>
                </c:pt>
                <c:pt idx="7459">
                  <c:v>40093</c:v>
                </c:pt>
                <c:pt idx="7460">
                  <c:v>40094</c:v>
                </c:pt>
                <c:pt idx="7461">
                  <c:v>40095</c:v>
                </c:pt>
                <c:pt idx="7462">
                  <c:v>40098</c:v>
                </c:pt>
                <c:pt idx="7463">
                  <c:v>40099</c:v>
                </c:pt>
                <c:pt idx="7464">
                  <c:v>40100</c:v>
                </c:pt>
                <c:pt idx="7465">
                  <c:v>40101</c:v>
                </c:pt>
                <c:pt idx="7466">
                  <c:v>40102</c:v>
                </c:pt>
                <c:pt idx="7467">
                  <c:v>40105</c:v>
                </c:pt>
                <c:pt idx="7468">
                  <c:v>40106</c:v>
                </c:pt>
                <c:pt idx="7469">
                  <c:v>40107</c:v>
                </c:pt>
                <c:pt idx="7470">
                  <c:v>40108</c:v>
                </c:pt>
                <c:pt idx="7471">
                  <c:v>40109</c:v>
                </c:pt>
                <c:pt idx="7472">
                  <c:v>40112</c:v>
                </c:pt>
                <c:pt idx="7473">
                  <c:v>40113</c:v>
                </c:pt>
                <c:pt idx="7474">
                  <c:v>40114</c:v>
                </c:pt>
                <c:pt idx="7475">
                  <c:v>40115</c:v>
                </c:pt>
                <c:pt idx="7476">
                  <c:v>40116</c:v>
                </c:pt>
                <c:pt idx="7477">
                  <c:v>40119</c:v>
                </c:pt>
                <c:pt idx="7478">
                  <c:v>40120</c:v>
                </c:pt>
                <c:pt idx="7479">
                  <c:v>40121</c:v>
                </c:pt>
                <c:pt idx="7480">
                  <c:v>40122</c:v>
                </c:pt>
                <c:pt idx="7481">
                  <c:v>40123</c:v>
                </c:pt>
                <c:pt idx="7482">
                  <c:v>40126</c:v>
                </c:pt>
                <c:pt idx="7483">
                  <c:v>40127</c:v>
                </c:pt>
                <c:pt idx="7484">
                  <c:v>40128</c:v>
                </c:pt>
                <c:pt idx="7485">
                  <c:v>40129</c:v>
                </c:pt>
                <c:pt idx="7486">
                  <c:v>40130</c:v>
                </c:pt>
                <c:pt idx="7487">
                  <c:v>40133</c:v>
                </c:pt>
                <c:pt idx="7488">
                  <c:v>40134</c:v>
                </c:pt>
                <c:pt idx="7489">
                  <c:v>40135</c:v>
                </c:pt>
                <c:pt idx="7490">
                  <c:v>40136</c:v>
                </c:pt>
                <c:pt idx="7491">
                  <c:v>40137</c:v>
                </c:pt>
                <c:pt idx="7492">
                  <c:v>40140</c:v>
                </c:pt>
                <c:pt idx="7493">
                  <c:v>40141</c:v>
                </c:pt>
                <c:pt idx="7494">
                  <c:v>40142</c:v>
                </c:pt>
                <c:pt idx="7495">
                  <c:v>40144</c:v>
                </c:pt>
                <c:pt idx="7496">
                  <c:v>40147</c:v>
                </c:pt>
                <c:pt idx="7497">
                  <c:v>40148</c:v>
                </c:pt>
                <c:pt idx="7498">
                  <c:v>40149</c:v>
                </c:pt>
                <c:pt idx="7499">
                  <c:v>40150</c:v>
                </c:pt>
                <c:pt idx="7500">
                  <c:v>40151</c:v>
                </c:pt>
                <c:pt idx="7501">
                  <c:v>40154</c:v>
                </c:pt>
                <c:pt idx="7502">
                  <c:v>40155</c:v>
                </c:pt>
                <c:pt idx="7503">
                  <c:v>40156</c:v>
                </c:pt>
                <c:pt idx="7504">
                  <c:v>40157</c:v>
                </c:pt>
                <c:pt idx="7505">
                  <c:v>40158</c:v>
                </c:pt>
                <c:pt idx="7506">
                  <c:v>40161</c:v>
                </c:pt>
                <c:pt idx="7507">
                  <c:v>40162</c:v>
                </c:pt>
                <c:pt idx="7508">
                  <c:v>40163</c:v>
                </c:pt>
                <c:pt idx="7509">
                  <c:v>40164</c:v>
                </c:pt>
                <c:pt idx="7510">
                  <c:v>40165</c:v>
                </c:pt>
                <c:pt idx="7511">
                  <c:v>40168</c:v>
                </c:pt>
                <c:pt idx="7512">
                  <c:v>40169</c:v>
                </c:pt>
                <c:pt idx="7513">
                  <c:v>40170</c:v>
                </c:pt>
                <c:pt idx="7514">
                  <c:v>40171</c:v>
                </c:pt>
                <c:pt idx="7515">
                  <c:v>40175</c:v>
                </c:pt>
                <c:pt idx="7516">
                  <c:v>40176</c:v>
                </c:pt>
                <c:pt idx="7517">
                  <c:v>40177</c:v>
                </c:pt>
                <c:pt idx="7518">
                  <c:v>40178</c:v>
                </c:pt>
                <c:pt idx="7519">
                  <c:v>40182</c:v>
                </c:pt>
                <c:pt idx="7520">
                  <c:v>40183</c:v>
                </c:pt>
                <c:pt idx="7521">
                  <c:v>40184</c:v>
                </c:pt>
                <c:pt idx="7522">
                  <c:v>40185</c:v>
                </c:pt>
                <c:pt idx="7523">
                  <c:v>40186</c:v>
                </c:pt>
                <c:pt idx="7524">
                  <c:v>40189</c:v>
                </c:pt>
                <c:pt idx="7525">
                  <c:v>40190</c:v>
                </c:pt>
                <c:pt idx="7526">
                  <c:v>40191</c:v>
                </c:pt>
                <c:pt idx="7527">
                  <c:v>40192</c:v>
                </c:pt>
                <c:pt idx="7528">
                  <c:v>40193</c:v>
                </c:pt>
                <c:pt idx="7529">
                  <c:v>40197</c:v>
                </c:pt>
                <c:pt idx="7530">
                  <c:v>40198</c:v>
                </c:pt>
                <c:pt idx="7531">
                  <c:v>40199</c:v>
                </c:pt>
                <c:pt idx="7532">
                  <c:v>40200</c:v>
                </c:pt>
                <c:pt idx="7533">
                  <c:v>40203</c:v>
                </c:pt>
                <c:pt idx="7534">
                  <c:v>40204</c:v>
                </c:pt>
                <c:pt idx="7535">
                  <c:v>40205</c:v>
                </c:pt>
                <c:pt idx="7536">
                  <c:v>40206</c:v>
                </c:pt>
                <c:pt idx="7537">
                  <c:v>40207</c:v>
                </c:pt>
                <c:pt idx="7538">
                  <c:v>40210</c:v>
                </c:pt>
                <c:pt idx="7539">
                  <c:v>40211</c:v>
                </c:pt>
                <c:pt idx="7540">
                  <c:v>40212</c:v>
                </c:pt>
                <c:pt idx="7541">
                  <c:v>40213</c:v>
                </c:pt>
                <c:pt idx="7542">
                  <c:v>40214</c:v>
                </c:pt>
                <c:pt idx="7543">
                  <c:v>40217</c:v>
                </c:pt>
                <c:pt idx="7544">
                  <c:v>40218</c:v>
                </c:pt>
                <c:pt idx="7545">
                  <c:v>40219</c:v>
                </c:pt>
                <c:pt idx="7546">
                  <c:v>40220</c:v>
                </c:pt>
                <c:pt idx="7547">
                  <c:v>40221</c:v>
                </c:pt>
                <c:pt idx="7548">
                  <c:v>40225</c:v>
                </c:pt>
                <c:pt idx="7549">
                  <c:v>40226</c:v>
                </c:pt>
                <c:pt idx="7550">
                  <c:v>40227</c:v>
                </c:pt>
                <c:pt idx="7551">
                  <c:v>40228</c:v>
                </c:pt>
                <c:pt idx="7552">
                  <c:v>40231</c:v>
                </c:pt>
                <c:pt idx="7553">
                  <c:v>40232</c:v>
                </c:pt>
                <c:pt idx="7554">
                  <c:v>40233</c:v>
                </c:pt>
                <c:pt idx="7555">
                  <c:v>40234</c:v>
                </c:pt>
                <c:pt idx="7556">
                  <c:v>40235</c:v>
                </c:pt>
                <c:pt idx="7557">
                  <c:v>40238</c:v>
                </c:pt>
                <c:pt idx="7558">
                  <c:v>40239</c:v>
                </c:pt>
                <c:pt idx="7559">
                  <c:v>40240</c:v>
                </c:pt>
                <c:pt idx="7560">
                  <c:v>40241</c:v>
                </c:pt>
                <c:pt idx="7561">
                  <c:v>40242</c:v>
                </c:pt>
                <c:pt idx="7562">
                  <c:v>40245</c:v>
                </c:pt>
                <c:pt idx="7563">
                  <c:v>40246</c:v>
                </c:pt>
                <c:pt idx="7564">
                  <c:v>40247</c:v>
                </c:pt>
                <c:pt idx="7565">
                  <c:v>40248</c:v>
                </c:pt>
                <c:pt idx="7566">
                  <c:v>40249</c:v>
                </c:pt>
                <c:pt idx="7567">
                  <c:v>40252</c:v>
                </c:pt>
                <c:pt idx="7568">
                  <c:v>40253</c:v>
                </c:pt>
                <c:pt idx="7569">
                  <c:v>40254</c:v>
                </c:pt>
                <c:pt idx="7570">
                  <c:v>40255</c:v>
                </c:pt>
                <c:pt idx="7571">
                  <c:v>40256</c:v>
                </c:pt>
                <c:pt idx="7572">
                  <c:v>40259</c:v>
                </c:pt>
                <c:pt idx="7573">
                  <c:v>40260</c:v>
                </c:pt>
                <c:pt idx="7574">
                  <c:v>40261</c:v>
                </c:pt>
                <c:pt idx="7575">
                  <c:v>40262</c:v>
                </c:pt>
                <c:pt idx="7576">
                  <c:v>40263</c:v>
                </c:pt>
                <c:pt idx="7577">
                  <c:v>40266</c:v>
                </c:pt>
                <c:pt idx="7578">
                  <c:v>40267</c:v>
                </c:pt>
                <c:pt idx="7579">
                  <c:v>40268</c:v>
                </c:pt>
                <c:pt idx="7580">
                  <c:v>40269</c:v>
                </c:pt>
                <c:pt idx="7581">
                  <c:v>40273</c:v>
                </c:pt>
                <c:pt idx="7582">
                  <c:v>40274</c:v>
                </c:pt>
                <c:pt idx="7583">
                  <c:v>40275</c:v>
                </c:pt>
                <c:pt idx="7584">
                  <c:v>40276</c:v>
                </c:pt>
                <c:pt idx="7585">
                  <c:v>40277</c:v>
                </c:pt>
                <c:pt idx="7586">
                  <c:v>40280</c:v>
                </c:pt>
                <c:pt idx="7587">
                  <c:v>40281</c:v>
                </c:pt>
                <c:pt idx="7588">
                  <c:v>40282</c:v>
                </c:pt>
                <c:pt idx="7589">
                  <c:v>40283</c:v>
                </c:pt>
                <c:pt idx="7590">
                  <c:v>40284</c:v>
                </c:pt>
                <c:pt idx="7591">
                  <c:v>40287</c:v>
                </c:pt>
                <c:pt idx="7592">
                  <c:v>40288</c:v>
                </c:pt>
                <c:pt idx="7593">
                  <c:v>40289</c:v>
                </c:pt>
                <c:pt idx="7594">
                  <c:v>40290</c:v>
                </c:pt>
                <c:pt idx="7595">
                  <c:v>40291</c:v>
                </c:pt>
                <c:pt idx="7596">
                  <c:v>40294</c:v>
                </c:pt>
                <c:pt idx="7597">
                  <c:v>40295</c:v>
                </c:pt>
                <c:pt idx="7598">
                  <c:v>40296</c:v>
                </c:pt>
                <c:pt idx="7599">
                  <c:v>40297</c:v>
                </c:pt>
                <c:pt idx="7600">
                  <c:v>40298</c:v>
                </c:pt>
                <c:pt idx="7601">
                  <c:v>40301</c:v>
                </c:pt>
                <c:pt idx="7602">
                  <c:v>40302</c:v>
                </c:pt>
                <c:pt idx="7603">
                  <c:v>40303</c:v>
                </c:pt>
                <c:pt idx="7604">
                  <c:v>40304</c:v>
                </c:pt>
                <c:pt idx="7605">
                  <c:v>40305</c:v>
                </c:pt>
                <c:pt idx="7606">
                  <c:v>40308</c:v>
                </c:pt>
                <c:pt idx="7607">
                  <c:v>40309</c:v>
                </c:pt>
                <c:pt idx="7608">
                  <c:v>40310</c:v>
                </c:pt>
                <c:pt idx="7609">
                  <c:v>40311</c:v>
                </c:pt>
                <c:pt idx="7610">
                  <c:v>40312</c:v>
                </c:pt>
                <c:pt idx="7611">
                  <c:v>40315</c:v>
                </c:pt>
                <c:pt idx="7612">
                  <c:v>40316</c:v>
                </c:pt>
                <c:pt idx="7613">
                  <c:v>40317</c:v>
                </c:pt>
                <c:pt idx="7614">
                  <c:v>40318</c:v>
                </c:pt>
                <c:pt idx="7615">
                  <c:v>40319</c:v>
                </c:pt>
                <c:pt idx="7616">
                  <c:v>40322</c:v>
                </c:pt>
                <c:pt idx="7617">
                  <c:v>40323</c:v>
                </c:pt>
                <c:pt idx="7618">
                  <c:v>40324</c:v>
                </c:pt>
                <c:pt idx="7619">
                  <c:v>40325</c:v>
                </c:pt>
                <c:pt idx="7620">
                  <c:v>40326</c:v>
                </c:pt>
                <c:pt idx="7621">
                  <c:v>40330</c:v>
                </c:pt>
                <c:pt idx="7622">
                  <c:v>40331</c:v>
                </c:pt>
                <c:pt idx="7623">
                  <c:v>40332</c:v>
                </c:pt>
                <c:pt idx="7624">
                  <c:v>40333</c:v>
                </c:pt>
                <c:pt idx="7625">
                  <c:v>40336</c:v>
                </c:pt>
                <c:pt idx="7626">
                  <c:v>40337</c:v>
                </c:pt>
                <c:pt idx="7627">
                  <c:v>40338</c:v>
                </c:pt>
                <c:pt idx="7628">
                  <c:v>40339</c:v>
                </c:pt>
                <c:pt idx="7629">
                  <c:v>40340</c:v>
                </c:pt>
                <c:pt idx="7630">
                  <c:v>40343</c:v>
                </c:pt>
                <c:pt idx="7631">
                  <c:v>40344</c:v>
                </c:pt>
                <c:pt idx="7632">
                  <c:v>40345</c:v>
                </c:pt>
                <c:pt idx="7633">
                  <c:v>40346</c:v>
                </c:pt>
                <c:pt idx="7634">
                  <c:v>40347</c:v>
                </c:pt>
                <c:pt idx="7635">
                  <c:v>40350</c:v>
                </c:pt>
                <c:pt idx="7636">
                  <c:v>40351</c:v>
                </c:pt>
                <c:pt idx="7637">
                  <c:v>40352</c:v>
                </c:pt>
                <c:pt idx="7638">
                  <c:v>40353</c:v>
                </c:pt>
                <c:pt idx="7639">
                  <c:v>40354</c:v>
                </c:pt>
                <c:pt idx="7640">
                  <c:v>40357</c:v>
                </c:pt>
                <c:pt idx="7641">
                  <c:v>40358</c:v>
                </c:pt>
                <c:pt idx="7642">
                  <c:v>40359</c:v>
                </c:pt>
                <c:pt idx="7643">
                  <c:v>40360</c:v>
                </c:pt>
                <c:pt idx="7644">
                  <c:v>40361</c:v>
                </c:pt>
                <c:pt idx="7645">
                  <c:v>40365</c:v>
                </c:pt>
                <c:pt idx="7646">
                  <c:v>40366</c:v>
                </c:pt>
                <c:pt idx="7647">
                  <c:v>40367</c:v>
                </c:pt>
                <c:pt idx="7648">
                  <c:v>40368</c:v>
                </c:pt>
                <c:pt idx="7649">
                  <c:v>40371</c:v>
                </c:pt>
                <c:pt idx="7650">
                  <c:v>40372</c:v>
                </c:pt>
                <c:pt idx="7651">
                  <c:v>40373</c:v>
                </c:pt>
                <c:pt idx="7652">
                  <c:v>40374</c:v>
                </c:pt>
                <c:pt idx="7653">
                  <c:v>40375</c:v>
                </c:pt>
                <c:pt idx="7654">
                  <c:v>40378</c:v>
                </c:pt>
                <c:pt idx="7655">
                  <c:v>40379</c:v>
                </c:pt>
                <c:pt idx="7656">
                  <c:v>40380</c:v>
                </c:pt>
                <c:pt idx="7657">
                  <c:v>40381</c:v>
                </c:pt>
                <c:pt idx="7658">
                  <c:v>40382</c:v>
                </c:pt>
                <c:pt idx="7659">
                  <c:v>40385</c:v>
                </c:pt>
                <c:pt idx="7660">
                  <c:v>40386</c:v>
                </c:pt>
                <c:pt idx="7661">
                  <c:v>40387</c:v>
                </c:pt>
                <c:pt idx="7662">
                  <c:v>40388</c:v>
                </c:pt>
                <c:pt idx="7663">
                  <c:v>40389</c:v>
                </c:pt>
                <c:pt idx="7664">
                  <c:v>40392</c:v>
                </c:pt>
                <c:pt idx="7665">
                  <c:v>40393</c:v>
                </c:pt>
                <c:pt idx="7666">
                  <c:v>40394</c:v>
                </c:pt>
                <c:pt idx="7667">
                  <c:v>40395</c:v>
                </c:pt>
                <c:pt idx="7668">
                  <c:v>40396</c:v>
                </c:pt>
                <c:pt idx="7669">
                  <c:v>40399</c:v>
                </c:pt>
                <c:pt idx="7670">
                  <c:v>40400</c:v>
                </c:pt>
                <c:pt idx="7671">
                  <c:v>40401</c:v>
                </c:pt>
                <c:pt idx="7672">
                  <c:v>40402</c:v>
                </c:pt>
                <c:pt idx="7673">
                  <c:v>40403</c:v>
                </c:pt>
                <c:pt idx="7674">
                  <c:v>40406</c:v>
                </c:pt>
                <c:pt idx="7675">
                  <c:v>40407</c:v>
                </c:pt>
                <c:pt idx="7676">
                  <c:v>40408</c:v>
                </c:pt>
                <c:pt idx="7677">
                  <c:v>40409</c:v>
                </c:pt>
                <c:pt idx="7678">
                  <c:v>40410</c:v>
                </c:pt>
                <c:pt idx="7679">
                  <c:v>40413</c:v>
                </c:pt>
                <c:pt idx="7680">
                  <c:v>40414</c:v>
                </c:pt>
                <c:pt idx="7681">
                  <c:v>40415</c:v>
                </c:pt>
                <c:pt idx="7682">
                  <c:v>40416</c:v>
                </c:pt>
                <c:pt idx="7683">
                  <c:v>40417</c:v>
                </c:pt>
                <c:pt idx="7684">
                  <c:v>40420</c:v>
                </c:pt>
                <c:pt idx="7685">
                  <c:v>40421</c:v>
                </c:pt>
                <c:pt idx="7686">
                  <c:v>40422</c:v>
                </c:pt>
                <c:pt idx="7687">
                  <c:v>40423</c:v>
                </c:pt>
                <c:pt idx="7688">
                  <c:v>40424</c:v>
                </c:pt>
                <c:pt idx="7689">
                  <c:v>40428</c:v>
                </c:pt>
                <c:pt idx="7690">
                  <c:v>40429</c:v>
                </c:pt>
                <c:pt idx="7691">
                  <c:v>40430</c:v>
                </c:pt>
                <c:pt idx="7692">
                  <c:v>40431</c:v>
                </c:pt>
                <c:pt idx="7693">
                  <c:v>40434</c:v>
                </c:pt>
                <c:pt idx="7694">
                  <c:v>40435</c:v>
                </c:pt>
                <c:pt idx="7695">
                  <c:v>40436</c:v>
                </c:pt>
                <c:pt idx="7696">
                  <c:v>40437</c:v>
                </c:pt>
                <c:pt idx="7697">
                  <c:v>40438</c:v>
                </c:pt>
                <c:pt idx="7698">
                  <c:v>40441</c:v>
                </c:pt>
                <c:pt idx="7699">
                  <c:v>40442</c:v>
                </c:pt>
                <c:pt idx="7700">
                  <c:v>40443</c:v>
                </c:pt>
                <c:pt idx="7701">
                  <c:v>40444</c:v>
                </c:pt>
                <c:pt idx="7702">
                  <c:v>40445</c:v>
                </c:pt>
                <c:pt idx="7703">
                  <c:v>40448</c:v>
                </c:pt>
                <c:pt idx="7704">
                  <c:v>40449</c:v>
                </c:pt>
                <c:pt idx="7705">
                  <c:v>40450</c:v>
                </c:pt>
                <c:pt idx="7706">
                  <c:v>40451</c:v>
                </c:pt>
                <c:pt idx="7707">
                  <c:v>40452</c:v>
                </c:pt>
                <c:pt idx="7708">
                  <c:v>40455</c:v>
                </c:pt>
                <c:pt idx="7709">
                  <c:v>40456</c:v>
                </c:pt>
                <c:pt idx="7710">
                  <c:v>40457</c:v>
                </c:pt>
                <c:pt idx="7711">
                  <c:v>40458</c:v>
                </c:pt>
                <c:pt idx="7712">
                  <c:v>40459</c:v>
                </c:pt>
                <c:pt idx="7713">
                  <c:v>40462</c:v>
                </c:pt>
                <c:pt idx="7714">
                  <c:v>40463</c:v>
                </c:pt>
                <c:pt idx="7715">
                  <c:v>40464</c:v>
                </c:pt>
                <c:pt idx="7716">
                  <c:v>40465</c:v>
                </c:pt>
                <c:pt idx="7717">
                  <c:v>40466</c:v>
                </c:pt>
                <c:pt idx="7718">
                  <c:v>40469</c:v>
                </c:pt>
                <c:pt idx="7719">
                  <c:v>40470</c:v>
                </c:pt>
                <c:pt idx="7720">
                  <c:v>40471</c:v>
                </c:pt>
                <c:pt idx="7721">
                  <c:v>40472</c:v>
                </c:pt>
                <c:pt idx="7722">
                  <c:v>40473</c:v>
                </c:pt>
                <c:pt idx="7723">
                  <c:v>40476</c:v>
                </c:pt>
                <c:pt idx="7724">
                  <c:v>40477</c:v>
                </c:pt>
                <c:pt idx="7725">
                  <c:v>40478</c:v>
                </c:pt>
                <c:pt idx="7726">
                  <c:v>40479</c:v>
                </c:pt>
                <c:pt idx="7727">
                  <c:v>40480</c:v>
                </c:pt>
                <c:pt idx="7728">
                  <c:v>40483</c:v>
                </c:pt>
                <c:pt idx="7729">
                  <c:v>40484</c:v>
                </c:pt>
                <c:pt idx="7730">
                  <c:v>40485</c:v>
                </c:pt>
                <c:pt idx="7731">
                  <c:v>40486</c:v>
                </c:pt>
                <c:pt idx="7732">
                  <c:v>40487</c:v>
                </c:pt>
                <c:pt idx="7733">
                  <c:v>40490</c:v>
                </c:pt>
                <c:pt idx="7734">
                  <c:v>40491</c:v>
                </c:pt>
                <c:pt idx="7735">
                  <c:v>40492</c:v>
                </c:pt>
                <c:pt idx="7736">
                  <c:v>40493</c:v>
                </c:pt>
                <c:pt idx="7737">
                  <c:v>40494</c:v>
                </c:pt>
                <c:pt idx="7738">
                  <c:v>40497</c:v>
                </c:pt>
                <c:pt idx="7739">
                  <c:v>40498</c:v>
                </c:pt>
                <c:pt idx="7740">
                  <c:v>40499</c:v>
                </c:pt>
                <c:pt idx="7741">
                  <c:v>40500</c:v>
                </c:pt>
                <c:pt idx="7742">
                  <c:v>40501</c:v>
                </c:pt>
                <c:pt idx="7743">
                  <c:v>40504</c:v>
                </c:pt>
                <c:pt idx="7744">
                  <c:v>40505</c:v>
                </c:pt>
                <c:pt idx="7745">
                  <c:v>40506</c:v>
                </c:pt>
                <c:pt idx="7746">
                  <c:v>40508</c:v>
                </c:pt>
                <c:pt idx="7747">
                  <c:v>40511</c:v>
                </c:pt>
                <c:pt idx="7748">
                  <c:v>40512</c:v>
                </c:pt>
                <c:pt idx="7749">
                  <c:v>40513</c:v>
                </c:pt>
                <c:pt idx="7750">
                  <c:v>40514</c:v>
                </c:pt>
                <c:pt idx="7751">
                  <c:v>40515</c:v>
                </c:pt>
                <c:pt idx="7752">
                  <c:v>40518</c:v>
                </c:pt>
                <c:pt idx="7753">
                  <c:v>40519</c:v>
                </c:pt>
                <c:pt idx="7754">
                  <c:v>40520</c:v>
                </c:pt>
                <c:pt idx="7755">
                  <c:v>40521</c:v>
                </c:pt>
                <c:pt idx="7756">
                  <c:v>40522</c:v>
                </c:pt>
                <c:pt idx="7757">
                  <c:v>40525</c:v>
                </c:pt>
                <c:pt idx="7758">
                  <c:v>40526</c:v>
                </c:pt>
                <c:pt idx="7759">
                  <c:v>40527</c:v>
                </c:pt>
                <c:pt idx="7760">
                  <c:v>40528</c:v>
                </c:pt>
                <c:pt idx="7761">
                  <c:v>40529</c:v>
                </c:pt>
                <c:pt idx="7762">
                  <c:v>40532</c:v>
                </c:pt>
                <c:pt idx="7763">
                  <c:v>40533</c:v>
                </c:pt>
                <c:pt idx="7764">
                  <c:v>40534</c:v>
                </c:pt>
                <c:pt idx="7765">
                  <c:v>40535</c:v>
                </c:pt>
                <c:pt idx="7766">
                  <c:v>40539</c:v>
                </c:pt>
                <c:pt idx="7767">
                  <c:v>40540</c:v>
                </c:pt>
                <c:pt idx="7768">
                  <c:v>40541</c:v>
                </c:pt>
                <c:pt idx="7769">
                  <c:v>40542</c:v>
                </c:pt>
                <c:pt idx="7770">
                  <c:v>40543</c:v>
                </c:pt>
                <c:pt idx="7771">
                  <c:v>40546</c:v>
                </c:pt>
                <c:pt idx="7772">
                  <c:v>40547</c:v>
                </c:pt>
                <c:pt idx="7773">
                  <c:v>40548</c:v>
                </c:pt>
                <c:pt idx="7774">
                  <c:v>40549</c:v>
                </c:pt>
                <c:pt idx="7775">
                  <c:v>40550</c:v>
                </c:pt>
                <c:pt idx="7776">
                  <c:v>40553</c:v>
                </c:pt>
                <c:pt idx="7777">
                  <c:v>40554</c:v>
                </c:pt>
                <c:pt idx="7778">
                  <c:v>40555</c:v>
                </c:pt>
                <c:pt idx="7779">
                  <c:v>40556</c:v>
                </c:pt>
                <c:pt idx="7780">
                  <c:v>40557</c:v>
                </c:pt>
                <c:pt idx="7781">
                  <c:v>40561</c:v>
                </c:pt>
                <c:pt idx="7782">
                  <c:v>40562</c:v>
                </c:pt>
                <c:pt idx="7783">
                  <c:v>40563</c:v>
                </c:pt>
                <c:pt idx="7784">
                  <c:v>40564</c:v>
                </c:pt>
                <c:pt idx="7785">
                  <c:v>40567</c:v>
                </c:pt>
                <c:pt idx="7786">
                  <c:v>40568</c:v>
                </c:pt>
                <c:pt idx="7787">
                  <c:v>40569</c:v>
                </c:pt>
                <c:pt idx="7788">
                  <c:v>40570</c:v>
                </c:pt>
                <c:pt idx="7789">
                  <c:v>40571</c:v>
                </c:pt>
                <c:pt idx="7790">
                  <c:v>40574</c:v>
                </c:pt>
                <c:pt idx="7791">
                  <c:v>40575</c:v>
                </c:pt>
                <c:pt idx="7792">
                  <c:v>40576</c:v>
                </c:pt>
                <c:pt idx="7793">
                  <c:v>40577</c:v>
                </c:pt>
                <c:pt idx="7794">
                  <c:v>40578</c:v>
                </c:pt>
                <c:pt idx="7795">
                  <c:v>40581</c:v>
                </c:pt>
                <c:pt idx="7796">
                  <c:v>40582</c:v>
                </c:pt>
                <c:pt idx="7797">
                  <c:v>40583</c:v>
                </c:pt>
                <c:pt idx="7798">
                  <c:v>40584</c:v>
                </c:pt>
                <c:pt idx="7799">
                  <c:v>40585</c:v>
                </c:pt>
                <c:pt idx="7800">
                  <c:v>40588</c:v>
                </c:pt>
                <c:pt idx="7801">
                  <c:v>40589</c:v>
                </c:pt>
                <c:pt idx="7802">
                  <c:v>40590</c:v>
                </c:pt>
                <c:pt idx="7803">
                  <c:v>40591</c:v>
                </c:pt>
                <c:pt idx="7804">
                  <c:v>40592</c:v>
                </c:pt>
                <c:pt idx="7805">
                  <c:v>40596</c:v>
                </c:pt>
                <c:pt idx="7806">
                  <c:v>40597</c:v>
                </c:pt>
                <c:pt idx="7807">
                  <c:v>40598</c:v>
                </c:pt>
                <c:pt idx="7808">
                  <c:v>40599</c:v>
                </c:pt>
                <c:pt idx="7809">
                  <c:v>40602</c:v>
                </c:pt>
                <c:pt idx="7810">
                  <c:v>40603</c:v>
                </c:pt>
                <c:pt idx="7811">
                  <c:v>40604</c:v>
                </c:pt>
                <c:pt idx="7812">
                  <c:v>40605</c:v>
                </c:pt>
                <c:pt idx="7813">
                  <c:v>40606</c:v>
                </c:pt>
                <c:pt idx="7814">
                  <c:v>40609</c:v>
                </c:pt>
                <c:pt idx="7815">
                  <c:v>40610</c:v>
                </c:pt>
                <c:pt idx="7816">
                  <c:v>40611</c:v>
                </c:pt>
                <c:pt idx="7817">
                  <c:v>40612</c:v>
                </c:pt>
                <c:pt idx="7818">
                  <c:v>40613</c:v>
                </c:pt>
                <c:pt idx="7819">
                  <c:v>40616</c:v>
                </c:pt>
                <c:pt idx="7820">
                  <c:v>40617</c:v>
                </c:pt>
                <c:pt idx="7821">
                  <c:v>40618</c:v>
                </c:pt>
                <c:pt idx="7822">
                  <c:v>40619</c:v>
                </c:pt>
                <c:pt idx="7823">
                  <c:v>40620</c:v>
                </c:pt>
                <c:pt idx="7824">
                  <c:v>40623</c:v>
                </c:pt>
                <c:pt idx="7825">
                  <c:v>40624</c:v>
                </c:pt>
                <c:pt idx="7826">
                  <c:v>40625</c:v>
                </c:pt>
                <c:pt idx="7827">
                  <c:v>40626</c:v>
                </c:pt>
                <c:pt idx="7828">
                  <c:v>40627</c:v>
                </c:pt>
                <c:pt idx="7829">
                  <c:v>40630</c:v>
                </c:pt>
                <c:pt idx="7830">
                  <c:v>40631</c:v>
                </c:pt>
                <c:pt idx="7831">
                  <c:v>40632</c:v>
                </c:pt>
                <c:pt idx="7832">
                  <c:v>40633</c:v>
                </c:pt>
                <c:pt idx="7833">
                  <c:v>40634</c:v>
                </c:pt>
                <c:pt idx="7834">
                  <c:v>40637</c:v>
                </c:pt>
                <c:pt idx="7835">
                  <c:v>40638</c:v>
                </c:pt>
                <c:pt idx="7836">
                  <c:v>40639</c:v>
                </c:pt>
                <c:pt idx="7837">
                  <c:v>40640</c:v>
                </c:pt>
                <c:pt idx="7838">
                  <c:v>40641</c:v>
                </c:pt>
                <c:pt idx="7839">
                  <c:v>40644</c:v>
                </c:pt>
                <c:pt idx="7840">
                  <c:v>40645</c:v>
                </c:pt>
                <c:pt idx="7841">
                  <c:v>40646</c:v>
                </c:pt>
                <c:pt idx="7842">
                  <c:v>40647</c:v>
                </c:pt>
                <c:pt idx="7843">
                  <c:v>40648</c:v>
                </c:pt>
                <c:pt idx="7844">
                  <c:v>40651</c:v>
                </c:pt>
                <c:pt idx="7845">
                  <c:v>40652</c:v>
                </c:pt>
                <c:pt idx="7846">
                  <c:v>40653</c:v>
                </c:pt>
                <c:pt idx="7847">
                  <c:v>40654</c:v>
                </c:pt>
                <c:pt idx="7848">
                  <c:v>40658</c:v>
                </c:pt>
                <c:pt idx="7849">
                  <c:v>40659</c:v>
                </c:pt>
                <c:pt idx="7850">
                  <c:v>40660</c:v>
                </c:pt>
                <c:pt idx="7851">
                  <c:v>40661</c:v>
                </c:pt>
                <c:pt idx="7852">
                  <c:v>40662</c:v>
                </c:pt>
                <c:pt idx="7853">
                  <c:v>40665</c:v>
                </c:pt>
                <c:pt idx="7854">
                  <c:v>40666</c:v>
                </c:pt>
                <c:pt idx="7855">
                  <c:v>40667</c:v>
                </c:pt>
                <c:pt idx="7856">
                  <c:v>40668</c:v>
                </c:pt>
                <c:pt idx="7857">
                  <c:v>40669</c:v>
                </c:pt>
                <c:pt idx="7858">
                  <c:v>40672</c:v>
                </c:pt>
                <c:pt idx="7859">
                  <c:v>40673</c:v>
                </c:pt>
                <c:pt idx="7860">
                  <c:v>40674</c:v>
                </c:pt>
                <c:pt idx="7861">
                  <c:v>40675</c:v>
                </c:pt>
                <c:pt idx="7862">
                  <c:v>40676</c:v>
                </c:pt>
                <c:pt idx="7863">
                  <c:v>40679</c:v>
                </c:pt>
                <c:pt idx="7864">
                  <c:v>40680</c:v>
                </c:pt>
                <c:pt idx="7865">
                  <c:v>40681</c:v>
                </c:pt>
                <c:pt idx="7866">
                  <c:v>40682</c:v>
                </c:pt>
                <c:pt idx="7867">
                  <c:v>40683</c:v>
                </c:pt>
                <c:pt idx="7868">
                  <c:v>40686</c:v>
                </c:pt>
                <c:pt idx="7869">
                  <c:v>40687</c:v>
                </c:pt>
                <c:pt idx="7870">
                  <c:v>40688</c:v>
                </c:pt>
                <c:pt idx="7871">
                  <c:v>40689</c:v>
                </c:pt>
                <c:pt idx="7872">
                  <c:v>40690</c:v>
                </c:pt>
                <c:pt idx="7873">
                  <c:v>40694</c:v>
                </c:pt>
                <c:pt idx="7874">
                  <c:v>40695</c:v>
                </c:pt>
                <c:pt idx="7875">
                  <c:v>40696</c:v>
                </c:pt>
                <c:pt idx="7876">
                  <c:v>40697</c:v>
                </c:pt>
                <c:pt idx="7877">
                  <c:v>40700</c:v>
                </c:pt>
                <c:pt idx="7878">
                  <c:v>40701</c:v>
                </c:pt>
                <c:pt idx="7879">
                  <c:v>40702</c:v>
                </c:pt>
                <c:pt idx="7880">
                  <c:v>40703</c:v>
                </c:pt>
                <c:pt idx="7881">
                  <c:v>40704</c:v>
                </c:pt>
                <c:pt idx="7882">
                  <c:v>40707</c:v>
                </c:pt>
                <c:pt idx="7883">
                  <c:v>40708</c:v>
                </c:pt>
                <c:pt idx="7884">
                  <c:v>40709</c:v>
                </c:pt>
                <c:pt idx="7885">
                  <c:v>40710</c:v>
                </c:pt>
                <c:pt idx="7886">
                  <c:v>40711</c:v>
                </c:pt>
                <c:pt idx="7887">
                  <c:v>40714</c:v>
                </c:pt>
                <c:pt idx="7888">
                  <c:v>40715</c:v>
                </c:pt>
                <c:pt idx="7889">
                  <c:v>40716</c:v>
                </c:pt>
                <c:pt idx="7890">
                  <c:v>40717</c:v>
                </c:pt>
                <c:pt idx="7891">
                  <c:v>40718</c:v>
                </c:pt>
                <c:pt idx="7892">
                  <c:v>40721</c:v>
                </c:pt>
                <c:pt idx="7893">
                  <c:v>40722</c:v>
                </c:pt>
                <c:pt idx="7894">
                  <c:v>40723</c:v>
                </c:pt>
                <c:pt idx="7895">
                  <c:v>40724</c:v>
                </c:pt>
                <c:pt idx="7896">
                  <c:v>40725</c:v>
                </c:pt>
                <c:pt idx="7897">
                  <c:v>40729</c:v>
                </c:pt>
                <c:pt idx="7898">
                  <c:v>40730</c:v>
                </c:pt>
                <c:pt idx="7899">
                  <c:v>40731</c:v>
                </c:pt>
                <c:pt idx="7900">
                  <c:v>40732</c:v>
                </c:pt>
                <c:pt idx="7901">
                  <c:v>40735</c:v>
                </c:pt>
                <c:pt idx="7902">
                  <c:v>40736</c:v>
                </c:pt>
                <c:pt idx="7903">
                  <c:v>40737</c:v>
                </c:pt>
                <c:pt idx="7904">
                  <c:v>40738</c:v>
                </c:pt>
                <c:pt idx="7905">
                  <c:v>40739</c:v>
                </c:pt>
                <c:pt idx="7906">
                  <c:v>40742</c:v>
                </c:pt>
                <c:pt idx="7907">
                  <c:v>40743</c:v>
                </c:pt>
                <c:pt idx="7908">
                  <c:v>40744</c:v>
                </c:pt>
                <c:pt idx="7909">
                  <c:v>40745</c:v>
                </c:pt>
                <c:pt idx="7910">
                  <c:v>40746</c:v>
                </c:pt>
                <c:pt idx="7911">
                  <c:v>40749</c:v>
                </c:pt>
                <c:pt idx="7912">
                  <c:v>40750</c:v>
                </c:pt>
                <c:pt idx="7913">
                  <c:v>40751</c:v>
                </c:pt>
                <c:pt idx="7914">
                  <c:v>40752</c:v>
                </c:pt>
                <c:pt idx="7915">
                  <c:v>40753</c:v>
                </c:pt>
                <c:pt idx="7916">
                  <c:v>40756</c:v>
                </c:pt>
                <c:pt idx="7917">
                  <c:v>40757</c:v>
                </c:pt>
                <c:pt idx="7918">
                  <c:v>40758</c:v>
                </c:pt>
                <c:pt idx="7919">
                  <c:v>40759</c:v>
                </c:pt>
                <c:pt idx="7920">
                  <c:v>40760</c:v>
                </c:pt>
                <c:pt idx="7921">
                  <c:v>40763</c:v>
                </c:pt>
                <c:pt idx="7922">
                  <c:v>40764</c:v>
                </c:pt>
                <c:pt idx="7923">
                  <c:v>40765</c:v>
                </c:pt>
                <c:pt idx="7924">
                  <c:v>40766</c:v>
                </c:pt>
                <c:pt idx="7925">
                  <c:v>40767</c:v>
                </c:pt>
                <c:pt idx="7926">
                  <c:v>40770</c:v>
                </c:pt>
                <c:pt idx="7927">
                  <c:v>40771</c:v>
                </c:pt>
                <c:pt idx="7928">
                  <c:v>40772</c:v>
                </c:pt>
                <c:pt idx="7929">
                  <c:v>40773</c:v>
                </c:pt>
                <c:pt idx="7930">
                  <c:v>40774</c:v>
                </c:pt>
                <c:pt idx="7931">
                  <c:v>40777</c:v>
                </c:pt>
                <c:pt idx="7932">
                  <c:v>40778</c:v>
                </c:pt>
                <c:pt idx="7933">
                  <c:v>40779</c:v>
                </c:pt>
                <c:pt idx="7934">
                  <c:v>40780</c:v>
                </c:pt>
                <c:pt idx="7935">
                  <c:v>40781</c:v>
                </c:pt>
                <c:pt idx="7936">
                  <c:v>40784</c:v>
                </c:pt>
                <c:pt idx="7937">
                  <c:v>40785</c:v>
                </c:pt>
                <c:pt idx="7938">
                  <c:v>40786</c:v>
                </c:pt>
                <c:pt idx="7939">
                  <c:v>40787</c:v>
                </c:pt>
                <c:pt idx="7940">
                  <c:v>40788</c:v>
                </c:pt>
                <c:pt idx="7941">
                  <c:v>40792</c:v>
                </c:pt>
                <c:pt idx="7942">
                  <c:v>40793</c:v>
                </c:pt>
                <c:pt idx="7943">
                  <c:v>40794</c:v>
                </c:pt>
                <c:pt idx="7944">
                  <c:v>40795</c:v>
                </c:pt>
                <c:pt idx="7945">
                  <c:v>40798</c:v>
                </c:pt>
                <c:pt idx="7946">
                  <c:v>40799</c:v>
                </c:pt>
                <c:pt idx="7947">
                  <c:v>40800</c:v>
                </c:pt>
                <c:pt idx="7948">
                  <c:v>40801</c:v>
                </c:pt>
                <c:pt idx="7949">
                  <c:v>40802</c:v>
                </c:pt>
                <c:pt idx="7950">
                  <c:v>40805</c:v>
                </c:pt>
                <c:pt idx="7951">
                  <c:v>40806</c:v>
                </c:pt>
                <c:pt idx="7952">
                  <c:v>40807</c:v>
                </c:pt>
                <c:pt idx="7953">
                  <c:v>40808</c:v>
                </c:pt>
                <c:pt idx="7954">
                  <c:v>40809</c:v>
                </c:pt>
                <c:pt idx="7955">
                  <c:v>40812</c:v>
                </c:pt>
                <c:pt idx="7956">
                  <c:v>40813</c:v>
                </c:pt>
                <c:pt idx="7957">
                  <c:v>40814</c:v>
                </c:pt>
                <c:pt idx="7958">
                  <c:v>40815</c:v>
                </c:pt>
                <c:pt idx="7959">
                  <c:v>40816</c:v>
                </c:pt>
                <c:pt idx="7960">
                  <c:v>40819</c:v>
                </c:pt>
                <c:pt idx="7961">
                  <c:v>40820</c:v>
                </c:pt>
                <c:pt idx="7962">
                  <c:v>40821</c:v>
                </c:pt>
                <c:pt idx="7963">
                  <c:v>40822</c:v>
                </c:pt>
                <c:pt idx="7964">
                  <c:v>40823</c:v>
                </c:pt>
                <c:pt idx="7965">
                  <c:v>40826</c:v>
                </c:pt>
                <c:pt idx="7966">
                  <c:v>40827</c:v>
                </c:pt>
                <c:pt idx="7967">
                  <c:v>40828</c:v>
                </c:pt>
                <c:pt idx="7968">
                  <c:v>40829</c:v>
                </c:pt>
                <c:pt idx="7969">
                  <c:v>40830</c:v>
                </c:pt>
                <c:pt idx="7970">
                  <c:v>40833</c:v>
                </c:pt>
                <c:pt idx="7971">
                  <c:v>40834</c:v>
                </c:pt>
                <c:pt idx="7972">
                  <c:v>40835</c:v>
                </c:pt>
                <c:pt idx="7973">
                  <c:v>40836</c:v>
                </c:pt>
                <c:pt idx="7974">
                  <c:v>40837</c:v>
                </c:pt>
                <c:pt idx="7975">
                  <c:v>40840</c:v>
                </c:pt>
                <c:pt idx="7976">
                  <c:v>40841</c:v>
                </c:pt>
                <c:pt idx="7977">
                  <c:v>40842</c:v>
                </c:pt>
                <c:pt idx="7978">
                  <c:v>40843</c:v>
                </c:pt>
                <c:pt idx="7979">
                  <c:v>40844</c:v>
                </c:pt>
                <c:pt idx="7980">
                  <c:v>40847</c:v>
                </c:pt>
                <c:pt idx="7981">
                  <c:v>40848</c:v>
                </c:pt>
                <c:pt idx="7982">
                  <c:v>40849</c:v>
                </c:pt>
                <c:pt idx="7983">
                  <c:v>40850</c:v>
                </c:pt>
                <c:pt idx="7984">
                  <c:v>40851</c:v>
                </c:pt>
                <c:pt idx="7985">
                  <c:v>40854</c:v>
                </c:pt>
                <c:pt idx="7986">
                  <c:v>40855</c:v>
                </c:pt>
                <c:pt idx="7987">
                  <c:v>40856</c:v>
                </c:pt>
                <c:pt idx="7988">
                  <c:v>40857</c:v>
                </c:pt>
                <c:pt idx="7989">
                  <c:v>40858</c:v>
                </c:pt>
                <c:pt idx="7990">
                  <c:v>40861</c:v>
                </c:pt>
                <c:pt idx="7991">
                  <c:v>40862</c:v>
                </c:pt>
                <c:pt idx="7992">
                  <c:v>40863</c:v>
                </c:pt>
                <c:pt idx="7993">
                  <c:v>40864</c:v>
                </c:pt>
                <c:pt idx="7994">
                  <c:v>40865</c:v>
                </c:pt>
                <c:pt idx="7995">
                  <c:v>40868</c:v>
                </c:pt>
                <c:pt idx="7996">
                  <c:v>40869</c:v>
                </c:pt>
                <c:pt idx="7997">
                  <c:v>40870</c:v>
                </c:pt>
                <c:pt idx="7998">
                  <c:v>40872</c:v>
                </c:pt>
                <c:pt idx="7999">
                  <c:v>40875</c:v>
                </c:pt>
                <c:pt idx="8000">
                  <c:v>40876</c:v>
                </c:pt>
                <c:pt idx="8001">
                  <c:v>40877</c:v>
                </c:pt>
                <c:pt idx="8002">
                  <c:v>40878</c:v>
                </c:pt>
                <c:pt idx="8003">
                  <c:v>40879</c:v>
                </c:pt>
                <c:pt idx="8004">
                  <c:v>40882</c:v>
                </c:pt>
                <c:pt idx="8005">
                  <c:v>40883</c:v>
                </c:pt>
                <c:pt idx="8006">
                  <c:v>40884</c:v>
                </c:pt>
                <c:pt idx="8007">
                  <c:v>40885</c:v>
                </c:pt>
                <c:pt idx="8008">
                  <c:v>40886</c:v>
                </c:pt>
                <c:pt idx="8009">
                  <c:v>40889</c:v>
                </c:pt>
                <c:pt idx="8010">
                  <c:v>40890</c:v>
                </c:pt>
                <c:pt idx="8011">
                  <c:v>40891</c:v>
                </c:pt>
                <c:pt idx="8012">
                  <c:v>40892</c:v>
                </c:pt>
                <c:pt idx="8013">
                  <c:v>40893</c:v>
                </c:pt>
                <c:pt idx="8014">
                  <c:v>40896</c:v>
                </c:pt>
                <c:pt idx="8015">
                  <c:v>40897</c:v>
                </c:pt>
                <c:pt idx="8016">
                  <c:v>40898</c:v>
                </c:pt>
                <c:pt idx="8017">
                  <c:v>40899</c:v>
                </c:pt>
                <c:pt idx="8018">
                  <c:v>40900</c:v>
                </c:pt>
                <c:pt idx="8019">
                  <c:v>40904</c:v>
                </c:pt>
                <c:pt idx="8020">
                  <c:v>40905</c:v>
                </c:pt>
                <c:pt idx="8021">
                  <c:v>40906</c:v>
                </c:pt>
                <c:pt idx="8022">
                  <c:v>40907</c:v>
                </c:pt>
                <c:pt idx="8023">
                  <c:v>40911</c:v>
                </c:pt>
                <c:pt idx="8024">
                  <c:v>40912</c:v>
                </c:pt>
                <c:pt idx="8025">
                  <c:v>40913</c:v>
                </c:pt>
                <c:pt idx="8026">
                  <c:v>40914</c:v>
                </c:pt>
                <c:pt idx="8027">
                  <c:v>40917</c:v>
                </c:pt>
                <c:pt idx="8028">
                  <c:v>40918</c:v>
                </c:pt>
                <c:pt idx="8029">
                  <c:v>40919</c:v>
                </c:pt>
                <c:pt idx="8030">
                  <c:v>40920</c:v>
                </c:pt>
                <c:pt idx="8031">
                  <c:v>40921</c:v>
                </c:pt>
                <c:pt idx="8032">
                  <c:v>40925</c:v>
                </c:pt>
                <c:pt idx="8033">
                  <c:v>40926</c:v>
                </c:pt>
                <c:pt idx="8034">
                  <c:v>40927</c:v>
                </c:pt>
                <c:pt idx="8035">
                  <c:v>40928</c:v>
                </c:pt>
                <c:pt idx="8036">
                  <c:v>40931</c:v>
                </c:pt>
                <c:pt idx="8037">
                  <c:v>40932</c:v>
                </c:pt>
                <c:pt idx="8038">
                  <c:v>40933</c:v>
                </c:pt>
                <c:pt idx="8039">
                  <c:v>40934</c:v>
                </c:pt>
                <c:pt idx="8040">
                  <c:v>40935</c:v>
                </c:pt>
                <c:pt idx="8041">
                  <c:v>40938</c:v>
                </c:pt>
                <c:pt idx="8042">
                  <c:v>40939</c:v>
                </c:pt>
                <c:pt idx="8043">
                  <c:v>40940</c:v>
                </c:pt>
                <c:pt idx="8044">
                  <c:v>40941</c:v>
                </c:pt>
                <c:pt idx="8045">
                  <c:v>40942</c:v>
                </c:pt>
                <c:pt idx="8046">
                  <c:v>40945</c:v>
                </c:pt>
                <c:pt idx="8047">
                  <c:v>40946</c:v>
                </c:pt>
                <c:pt idx="8048">
                  <c:v>40947</c:v>
                </c:pt>
                <c:pt idx="8049">
                  <c:v>40948</c:v>
                </c:pt>
                <c:pt idx="8050">
                  <c:v>40949</c:v>
                </c:pt>
                <c:pt idx="8051">
                  <c:v>40952</c:v>
                </c:pt>
                <c:pt idx="8052">
                  <c:v>40953</c:v>
                </c:pt>
                <c:pt idx="8053">
                  <c:v>40954</c:v>
                </c:pt>
                <c:pt idx="8054">
                  <c:v>40955</c:v>
                </c:pt>
                <c:pt idx="8055">
                  <c:v>40956</c:v>
                </c:pt>
                <c:pt idx="8056">
                  <c:v>40960</c:v>
                </c:pt>
                <c:pt idx="8057">
                  <c:v>40961</c:v>
                </c:pt>
                <c:pt idx="8058">
                  <c:v>40962</c:v>
                </c:pt>
                <c:pt idx="8059">
                  <c:v>40963</c:v>
                </c:pt>
                <c:pt idx="8060">
                  <c:v>40966</c:v>
                </c:pt>
                <c:pt idx="8061">
                  <c:v>40967</c:v>
                </c:pt>
                <c:pt idx="8062">
                  <c:v>40968</c:v>
                </c:pt>
                <c:pt idx="8063">
                  <c:v>40969</c:v>
                </c:pt>
                <c:pt idx="8064">
                  <c:v>40970</c:v>
                </c:pt>
                <c:pt idx="8065">
                  <c:v>40973</c:v>
                </c:pt>
                <c:pt idx="8066">
                  <c:v>40974</c:v>
                </c:pt>
                <c:pt idx="8067">
                  <c:v>40975</c:v>
                </c:pt>
                <c:pt idx="8068">
                  <c:v>40976</c:v>
                </c:pt>
                <c:pt idx="8069">
                  <c:v>40977</c:v>
                </c:pt>
                <c:pt idx="8070">
                  <c:v>40980</c:v>
                </c:pt>
                <c:pt idx="8071">
                  <c:v>40981</c:v>
                </c:pt>
                <c:pt idx="8072">
                  <c:v>40982</c:v>
                </c:pt>
                <c:pt idx="8073">
                  <c:v>40983</c:v>
                </c:pt>
                <c:pt idx="8074">
                  <c:v>40984</c:v>
                </c:pt>
                <c:pt idx="8075">
                  <c:v>40987</c:v>
                </c:pt>
                <c:pt idx="8076">
                  <c:v>40988</c:v>
                </c:pt>
                <c:pt idx="8077">
                  <c:v>40989</c:v>
                </c:pt>
                <c:pt idx="8078">
                  <c:v>40990</c:v>
                </c:pt>
                <c:pt idx="8079">
                  <c:v>40991</c:v>
                </c:pt>
                <c:pt idx="8080">
                  <c:v>40994</c:v>
                </c:pt>
                <c:pt idx="8081">
                  <c:v>40995</c:v>
                </c:pt>
                <c:pt idx="8082">
                  <c:v>40996</c:v>
                </c:pt>
                <c:pt idx="8083">
                  <c:v>40997</c:v>
                </c:pt>
                <c:pt idx="8084">
                  <c:v>40998</c:v>
                </c:pt>
                <c:pt idx="8085">
                  <c:v>41001</c:v>
                </c:pt>
                <c:pt idx="8086">
                  <c:v>41002</c:v>
                </c:pt>
                <c:pt idx="8087">
                  <c:v>41003</c:v>
                </c:pt>
                <c:pt idx="8088">
                  <c:v>41004</c:v>
                </c:pt>
                <c:pt idx="8089">
                  <c:v>41008</c:v>
                </c:pt>
                <c:pt idx="8090">
                  <c:v>41009</c:v>
                </c:pt>
                <c:pt idx="8091">
                  <c:v>41010</c:v>
                </c:pt>
                <c:pt idx="8092">
                  <c:v>41011</c:v>
                </c:pt>
                <c:pt idx="8093">
                  <c:v>41012</c:v>
                </c:pt>
                <c:pt idx="8094">
                  <c:v>41015</c:v>
                </c:pt>
                <c:pt idx="8095">
                  <c:v>41016</c:v>
                </c:pt>
                <c:pt idx="8096">
                  <c:v>41017</c:v>
                </c:pt>
                <c:pt idx="8097">
                  <c:v>41018</c:v>
                </c:pt>
                <c:pt idx="8098">
                  <c:v>41019</c:v>
                </c:pt>
                <c:pt idx="8099">
                  <c:v>41022</c:v>
                </c:pt>
                <c:pt idx="8100">
                  <c:v>41023</c:v>
                </c:pt>
                <c:pt idx="8101">
                  <c:v>41024</c:v>
                </c:pt>
                <c:pt idx="8102">
                  <c:v>41025</c:v>
                </c:pt>
                <c:pt idx="8103">
                  <c:v>41026</c:v>
                </c:pt>
                <c:pt idx="8104">
                  <c:v>41029</c:v>
                </c:pt>
                <c:pt idx="8105">
                  <c:v>41030</c:v>
                </c:pt>
                <c:pt idx="8106">
                  <c:v>41031</c:v>
                </c:pt>
                <c:pt idx="8107">
                  <c:v>41032</c:v>
                </c:pt>
                <c:pt idx="8108">
                  <c:v>41033</c:v>
                </c:pt>
                <c:pt idx="8109">
                  <c:v>41036</c:v>
                </c:pt>
                <c:pt idx="8110">
                  <c:v>41037</c:v>
                </c:pt>
                <c:pt idx="8111">
                  <c:v>41038</c:v>
                </c:pt>
                <c:pt idx="8112">
                  <c:v>41039</c:v>
                </c:pt>
                <c:pt idx="8113">
                  <c:v>41040</c:v>
                </c:pt>
                <c:pt idx="8114">
                  <c:v>41043</c:v>
                </c:pt>
                <c:pt idx="8115">
                  <c:v>41044</c:v>
                </c:pt>
                <c:pt idx="8116">
                  <c:v>41045</c:v>
                </c:pt>
                <c:pt idx="8117">
                  <c:v>41046</c:v>
                </c:pt>
                <c:pt idx="8118">
                  <c:v>41047</c:v>
                </c:pt>
                <c:pt idx="8119">
                  <c:v>41050</c:v>
                </c:pt>
                <c:pt idx="8120">
                  <c:v>41051</c:v>
                </c:pt>
                <c:pt idx="8121">
                  <c:v>41052</c:v>
                </c:pt>
                <c:pt idx="8122">
                  <c:v>41053</c:v>
                </c:pt>
                <c:pt idx="8123">
                  <c:v>41054</c:v>
                </c:pt>
                <c:pt idx="8124">
                  <c:v>41058</c:v>
                </c:pt>
                <c:pt idx="8125">
                  <c:v>41059</c:v>
                </c:pt>
                <c:pt idx="8126">
                  <c:v>41060</c:v>
                </c:pt>
                <c:pt idx="8127">
                  <c:v>41061</c:v>
                </c:pt>
                <c:pt idx="8128">
                  <c:v>41064</c:v>
                </c:pt>
                <c:pt idx="8129">
                  <c:v>41065</c:v>
                </c:pt>
                <c:pt idx="8130">
                  <c:v>41066</c:v>
                </c:pt>
                <c:pt idx="8131">
                  <c:v>41067</c:v>
                </c:pt>
                <c:pt idx="8132">
                  <c:v>41068</c:v>
                </c:pt>
                <c:pt idx="8133">
                  <c:v>41071</c:v>
                </c:pt>
                <c:pt idx="8134">
                  <c:v>41072</c:v>
                </c:pt>
                <c:pt idx="8135">
                  <c:v>41073</c:v>
                </c:pt>
                <c:pt idx="8136">
                  <c:v>41074</c:v>
                </c:pt>
                <c:pt idx="8137">
                  <c:v>41075</c:v>
                </c:pt>
                <c:pt idx="8138">
                  <c:v>41078</c:v>
                </c:pt>
                <c:pt idx="8139">
                  <c:v>41079</c:v>
                </c:pt>
                <c:pt idx="8140">
                  <c:v>41080</c:v>
                </c:pt>
                <c:pt idx="8141">
                  <c:v>41081</c:v>
                </c:pt>
                <c:pt idx="8142">
                  <c:v>41082</c:v>
                </c:pt>
                <c:pt idx="8143">
                  <c:v>41085</c:v>
                </c:pt>
                <c:pt idx="8144">
                  <c:v>41086</c:v>
                </c:pt>
                <c:pt idx="8145">
                  <c:v>41087</c:v>
                </c:pt>
                <c:pt idx="8146">
                  <c:v>41088</c:v>
                </c:pt>
                <c:pt idx="8147">
                  <c:v>41089</c:v>
                </c:pt>
                <c:pt idx="8148">
                  <c:v>41092</c:v>
                </c:pt>
                <c:pt idx="8149">
                  <c:v>41093</c:v>
                </c:pt>
                <c:pt idx="8150">
                  <c:v>41095</c:v>
                </c:pt>
                <c:pt idx="8151">
                  <c:v>41096</c:v>
                </c:pt>
                <c:pt idx="8152">
                  <c:v>41099</c:v>
                </c:pt>
                <c:pt idx="8153">
                  <c:v>41100</c:v>
                </c:pt>
                <c:pt idx="8154">
                  <c:v>41101</c:v>
                </c:pt>
                <c:pt idx="8155">
                  <c:v>41102</c:v>
                </c:pt>
                <c:pt idx="8156">
                  <c:v>41103</c:v>
                </c:pt>
                <c:pt idx="8157">
                  <c:v>41106</c:v>
                </c:pt>
                <c:pt idx="8158">
                  <c:v>41107</c:v>
                </c:pt>
                <c:pt idx="8159">
                  <c:v>41108</c:v>
                </c:pt>
                <c:pt idx="8160">
                  <c:v>41109</c:v>
                </c:pt>
                <c:pt idx="8161">
                  <c:v>41110</c:v>
                </c:pt>
                <c:pt idx="8162">
                  <c:v>41113</c:v>
                </c:pt>
                <c:pt idx="8163">
                  <c:v>41114</c:v>
                </c:pt>
                <c:pt idx="8164">
                  <c:v>41115</c:v>
                </c:pt>
                <c:pt idx="8165">
                  <c:v>41116</c:v>
                </c:pt>
                <c:pt idx="8166">
                  <c:v>41117</c:v>
                </c:pt>
                <c:pt idx="8167">
                  <c:v>41120</c:v>
                </c:pt>
                <c:pt idx="8168">
                  <c:v>41121</c:v>
                </c:pt>
                <c:pt idx="8169">
                  <c:v>41122</c:v>
                </c:pt>
                <c:pt idx="8170">
                  <c:v>41123</c:v>
                </c:pt>
                <c:pt idx="8171">
                  <c:v>41124</c:v>
                </c:pt>
                <c:pt idx="8172">
                  <c:v>41127</c:v>
                </c:pt>
                <c:pt idx="8173">
                  <c:v>41128</c:v>
                </c:pt>
                <c:pt idx="8174">
                  <c:v>41129</c:v>
                </c:pt>
                <c:pt idx="8175">
                  <c:v>41130</c:v>
                </c:pt>
                <c:pt idx="8176">
                  <c:v>41131</c:v>
                </c:pt>
                <c:pt idx="8177">
                  <c:v>41134</c:v>
                </c:pt>
                <c:pt idx="8178">
                  <c:v>41135</c:v>
                </c:pt>
                <c:pt idx="8179">
                  <c:v>41136</c:v>
                </c:pt>
                <c:pt idx="8180">
                  <c:v>41137</c:v>
                </c:pt>
                <c:pt idx="8181">
                  <c:v>41138</c:v>
                </c:pt>
                <c:pt idx="8182">
                  <c:v>41141</c:v>
                </c:pt>
                <c:pt idx="8183">
                  <c:v>41142</c:v>
                </c:pt>
                <c:pt idx="8184">
                  <c:v>41143</c:v>
                </c:pt>
                <c:pt idx="8185">
                  <c:v>41144</c:v>
                </c:pt>
                <c:pt idx="8186">
                  <c:v>41145</c:v>
                </c:pt>
                <c:pt idx="8187">
                  <c:v>41148</c:v>
                </c:pt>
                <c:pt idx="8188">
                  <c:v>41149</c:v>
                </c:pt>
                <c:pt idx="8189">
                  <c:v>41150</c:v>
                </c:pt>
                <c:pt idx="8190">
                  <c:v>41151</c:v>
                </c:pt>
                <c:pt idx="8191">
                  <c:v>41152</c:v>
                </c:pt>
                <c:pt idx="8192">
                  <c:v>41156</c:v>
                </c:pt>
                <c:pt idx="8193">
                  <c:v>41157</c:v>
                </c:pt>
                <c:pt idx="8194">
                  <c:v>41158</c:v>
                </c:pt>
                <c:pt idx="8195">
                  <c:v>41159</c:v>
                </c:pt>
                <c:pt idx="8196">
                  <c:v>41162</c:v>
                </c:pt>
                <c:pt idx="8197">
                  <c:v>41163</c:v>
                </c:pt>
                <c:pt idx="8198">
                  <c:v>41164</c:v>
                </c:pt>
                <c:pt idx="8199">
                  <c:v>41165</c:v>
                </c:pt>
                <c:pt idx="8200">
                  <c:v>41166</c:v>
                </c:pt>
                <c:pt idx="8201">
                  <c:v>41169</c:v>
                </c:pt>
                <c:pt idx="8202">
                  <c:v>41170</c:v>
                </c:pt>
                <c:pt idx="8203">
                  <c:v>41171</c:v>
                </c:pt>
                <c:pt idx="8204">
                  <c:v>41172</c:v>
                </c:pt>
                <c:pt idx="8205">
                  <c:v>41173</c:v>
                </c:pt>
                <c:pt idx="8206">
                  <c:v>41176</c:v>
                </c:pt>
                <c:pt idx="8207">
                  <c:v>41177</c:v>
                </c:pt>
                <c:pt idx="8208">
                  <c:v>41178</c:v>
                </c:pt>
                <c:pt idx="8209">
                  <c:v>41179</c:v>
                </c:pt>
                <c:pt idx="8210">
                  <c:v>41180</c:v>
                </c:pt>
                <c:pt idx="8211">
                  <c:v>41183</c:v>
                </c:pt>
                <c:pt idx="8212">
                  <c:v>41184</c:v>
                </c:pt>
                <c:pt idx="8213">
                  <c:v>41185</c:v>
                </c:pt>
                <c:pt idx="8214">
                  <c:v>41186</c:v>
                </c:pt>
                <c:pt idx="8215">
                  <c:v>41187</c:v>
                </c:pt>
                <c:pt idx="8216">
                  <c:v>41190</c:v>
                </c:pt>
                <c:pt idx="8217">
                  <c:v>41191</c:v>
                </c:pt>
                <c:pt idx="8218">
                  <c:v>41192</c:v>
                </c:pt>
                <c:pt idx="8219">
                  <c:v>41193</c:v>
                </c:pt>
                <c:pt idx="8220">
                  <c:v>41194</c:v>
                </c:pt>
                <c:pt idx="8221">
                  <c:v>41197</c:v>
                </c:pt>
                <c:pt idx="8222">
                  <c:v>41198</c:v>
                </c:pt>
                <c:pt idx="8223">
                  <c:v>41199</c:v>
                </c:pt>
                <c:pt idx="8224">
                  <c:v>41200</c:v>
                </c:pt>
                <c:pt idx="8225">
                  <c:v>41201</c:v>
                </c:pt>
                <c:pt idx="8226">
                  <c:v>41204</c:v>
                </c:pt>
                <c:pt idx="8227">
                  <c:v>41205</c:v>
                </c:pt>
                <c:pt idx="8228">
                  <c:v>41206</c:v>
                </c:pt>
                <c:pt idx="8229">
                  <c:v>41207</c:v>
                </c:pt>
                <c:pt idx="8230">
                  <c:v>41208</c:v>
                </c:pt>
                <c:pt idx="8231">
                  <c:v>41213</c:v>
                </c:pt>
                <c:pt idx="8232">
                  <c:v>41214</c:v>
                </c:pt>
                <c:pt idx="8233">
                  <c:v>41215</c:v>
                </c:pt>
                <c:pt idx="8234">
                  <c:v>41218</c:v>
                </c:pt>
                <c:pt idx="8235">
                  <c:v>41219</c:v>
                </c:pt>
                <c:pt idx="8236">
                  <c:v>41220</c:v>
                </c:pt>
                <c:pt idx="8237">
                  <c:v>41221</c:v>
                </c:pt>
                <c:pt idx="8238">
                  <c:v>41222</c:v>
                </c:pt>
                <c:pt idx="8239">
                  <c:v>41225</c:v>
                </c:pt>
                <c:pt idx="8240">
                  <c:v>41226</c:v>
                </c:pt>
                <c:pt idx="8241">
                  <c:v>41227</c:v>
                </c:pt>
                <c:pt idx="8242">
                  <c:v>41228</c:v>
                </c:pt>
                <c:pt idx="8243">
                  <c:v>41229</c:v>
                </c:pt>
                <c:pt idx="8244">
                  <c:v>41232</c:v>
                </c:pt>
                <c:pt idx="8245">
                  <c:v>41233</c:v>
                </c:pt>
                <c:pt idx="8246">
                  <c:v>41234</c:v>
                </c:pt>
                <c:pt idx="8247">
                  <c:v>41236</c:v>
                </c:pt>
                <c:pt idx="8248">
                  <c:v>41239</c:v>
                </c:pt>
                <c:pt idx="8249">
                  <c:v>41240</c:v>
                </c:pt>
                <c:pt idx="8250">
                  <c:v>41241</c:v>
                </c:pt>
                <c:pt idx="8251">
                  <c:v>41242</c:v>
                </c:pt>
                <c:pt idx="8252">
                  <c:v>41243</c:v>
                </c:pt>
                <c:pt idx="8253">
                  <c:v>41246</c:v>
                </c:pt>
                <c:pt idx="8254">
                  <c:v>41247</c:v>
                </c:pt>
                <c:pt idx="8255">
                  <c:v>41248</c:v>
                </c:pt>
                <c:pt idx="8256">
                  <c:v>41249</c:v>
                </c:pt>
                <c:pt idx="8257">
                  <c:v>41250</c:v>
                </c:pt>
                <c:pt idx="8258">
                  <c:v>41253</c:v>
                </c:pt>
                <c:pt idx="8259">
                  <c:v>41254</c:v>
                </c:pt>
                <c:pt idx="8260">
                  <c:v>41255</c:v>
                </c:pt>
                <c:pt idx="8261">
                  <c:v>41256</c:v>
                </c:pt>
                <c:pt idx="8262">
                  <c:v>41257</c:v>
                </c:pt>
                <c:pt idx="8263">
                  <c:v>41260</c:v>
                </c:pt>
                <c:pt idx="8264">
                  <c:v>41261</c:v>
                </c:pt>
                <c:pt idx="8265">
                  <c:v>41262</c:v>
                </c:pt>
                <c:pt idx="8266">
                  <c:v>41263</c:v>
                </c:pt>
                <c:pt idx="8267">
                  <c:v>41264</c:v>
                </c:pt>
                <c:pt idx="8268">
                  <c:v>41267</c:v>
                </c:pt>
                <c:pt idx="8269">
                  <c:v>41269</c:v>
                </c:pt>
                <c:pt idx="8270">
                  <c:v>41270</c:v>
                </c:pt>
                <c:pt idx="8271">
                  <c:v>41271</c:v>
                </c:pt>
                <c:pt idx="8272">
                  <c:v>41274</c:v>
                </c:pt>
                <c:pt idx="8273">
                  <c:v>41276</c:v>
                </c:pt>
                <c:pt idx="8274">
                  <c:v>41277</c:v>
                </c:pt>
                <c:pt idx="8275">
                  <c:v>41278</c:v>
                </c:pt>
                <c:pt idx="8276">
                  <c:v>41281</c:v>
                </c:pt>
                <c:pt idx="8277">
                  <c:v>41282</c:v>
                </c:pt>
                <c:pt idx="8278">
                  <c:v>41283</c:v>
                </c:pt>
                <c:pt idx="8279">
                  <c:v>41284</c:v>
                </c:pt>
                <c:pt idx="8280">
                  <c:v>41285</c:v>
                </c:pt>
                <c:pt idx="8281">
                  <c:v>41288</c:v>
                </c:pt>
                <c:pt idx="8282">
                  <c:v>41289</c:v>
                </c:pt>
                <c:pt idx="8283">
                  <c:v>41290</c:v>
                </c:pt>
                <c:pt idx="8284">
                  <c:v>41291</c:v>
                </c:pt>
                <c:pt idx="8285">
                  <c:v>41292</c:v>
                </c:pt>
                <c:pt idx="8286">
                  <c:v>41296</c:v>
                </c:pt>
                <c:pt idx="8287">
                  <c:v>41297</c:v>
                </c:pt>
                <c:pt idx="8288">
                  <c:v>41298</c:v>
                </c:pt>
                <c:pt idx="8289">
                  <c:v>41299</c:v>
                </c:pt>
                <c:pt idx="8290">
                  <c:v>41302</c:v>
                </c:pt>
                <c:pt idx="8291">
                  <c:v>41303</c:v>
                </c:pt>
                <c:pt idx="8292">
                  <c:v>41304</c:v>
                </c:pt>
                <c:pt idx="8293">
                  <c:v>41305</c:v>
                </c:pt>
                <c:pt idx="8294">
                  <c:v>41306</c:v>
                </c:pt>
                <c:pt idx="8295">
                  <c:v>41309</c:v>
                </c:pt>
                <c:pt idx="8296">
                  <c:v>41310</c:v>
                </c:pt>
                <c:pt idx="8297">
                  <c:v>41311</c:v>
                </c:pt>
                <c:pt idx="8298">
                  <c:v>41312</c:v>
                </c:pt>
                <c:pt idx="8299">
                  <c:v>41313</c:v>
                </c:pt>
                <c:pt idx="8300">
                  <c:v>41316</c:v>
                </c:pt>
                <c:pt idx="8301">
                  <c:v>41317</c:v>
                </c:pt>
                <c:pt idx="8302">
                  <c:v>41318</c:v>
                </c:pt>
                <c:pt idx="8303">
                  <c:v>41319</c:v>
                </c:pt>
                <c:pt idx="8304">
                  <c:v>41320</c:v>
                </c:pt>
                <c:pt idx="8305">
                  <c:v>41324</c:v>
                </c:pt>
                <c:pt idx="8306">
                  <c:v>41325</c:v>
                </c:pt>
                <c:pt idx="8307">
                  <c:v>41326</c:v>
                </c:pt>
                <c:pt idx="8308">
                  <c:v>41327</c:v>
                </c:pt>
                <c:pt idx="8309">
                  <c:v>41330</c:v>
                </c:pt>
                <c:pt idx="8310">
                  <c:v>41331</c:v>
                </c:pt>
                <c:pt idx="8311">
                  <c:v>41332</c:v>
                </c:pt>
                <c:pt idx="8312">
                  <c:v>41333</c:v>
                </c:pt>
                <c:pt idx="8313">
                  <c:v>41334</c:v>
                </c:pt>
                <c:pt idx="8314">
                  <c:v>41337</c:v>
                </c:pt>
                <c:pt idx="8315">
                  <c:v>41338</c:v>
                </c:pt>
                <c:pt idx="8316">
                  <c:v>41339</c:v>
                </c:pt>
                <c:pt idx="8317">
                  <c:v>41340</c:v>
                </c:pt>
                <c:pt idx="8318">
                  <c:v>41341</c:v>
                </c:pt>
                <c:pt idx="8319">
                  <c:v>41344</c:v>
                </c:pt>
                <c:pt idx="8320">
                  <c:v>41345</c:v>
                </c:pt>
                <c:pt idx="8321">
                  <c:v>41346</c:v>
                </c:pt>
                <c:pt idx="8322">
                  <c:v>41347</c:v>
                </c:pt>
                <c:pt idx="8323">
                  <c:v>41348</c:v>
                </c:pt>
                <c:pt idx="8324">
                  <c:v>41351</c:v>
                </c:pt>
                <c:pt idx="8325">
                  <c:v>41352</c:v>
                </c:pt>
                <c:pt idx="8326">
                  <c:v>41353</c:v>
                </c:pt>
                <c:pt idx="8327">
                  <c:v>41354</c:v>
                </c:pt>
                <c:pt idx="8328">
                  <c:v>41355</c:v>
                </c:pt>
                <c:pt idx="8329">
                  <c:v>41358</c:v>
                </c:pt>
                <c:pt idx="8330">
                  <c:v>41359</c:v>
                </c:pt>
                <c:pt idx="8331">
                  <c:v>41360</c:v>
                </c:pt>
                <c:pt idx="8332">
                  <c:v>41361</c:v>
                </c:pt>
                <c:pt idx="8333">
                  <c:v>41365</c:v>
                </c:pt>
                <c:pt idx="8334">
                  <c:v>41366</c:v>
                </c:pt>
                <c:pt idx="8335">
                  <c:v>41367</c:v>
                </c:pt>
                <c:pt idx="8336">
                  <c:v>41368</c:v>
                </c:pt>
                <c:pt idx="8337">
                  <c:v>41369</c:v>
                </c:pt>
                <c:pt idx="8338">
                  <c:v>41372</c:v>
                </c:pt>
                <c:pt idx="8339">
                  <c:v>41373</c:v>
                </c:pt>
                <c:pt idx="8340">
                  <c:v>41374</c:v>
                </c:pt>
                <c:pt idx="8341">
                  <c:v>41375</c:v>
                </c:pt>
                <c:pt idx="8342">
                  <c:v>41376</c:v>
                </c:pt>
                <c:pt idx="8343">
                  <c:v>41379</c:v>
                </c:pt>
                <c:pt idx="8344">
                  <c:v>41380</c:v>
                </c:pt>
                <c:pt idx="8345">
                  <c:v>41381</c:v>
                </c:pt>
                <c:pt idx="8346">
                  <c:v>41382</c:v>
                </c:pt>
                <c:pt idx="8347">
                  <c:v>41383</c:v>
                </c:pt>
                <c:pt idx="8348">
                  <c:v>41386</c:v>
                </c:pt>
                <c:pt idx="8349">
                  <c:v>41387</c:v>
                </c:pt>
                <c:pt idx="8350">
                  <c:v>41388</c:v>
                </c:pt>
                <c:pt idx="8351">
                  <c:v>41389</c:v>
                </c:pt>
                <c:pt idx="8352">
                  <c:v>41390</c:v>
                </c:pt>
                <c:pt idx="8353">
                  <c:v>41393</c:v>
                </c:pt>
                <c:pt idx="8354">
                  <c:v>41394</c:v>
                </c:pt>
                <c:pt idx="8355">
                  <c:v>41395</c:v>
                </c:pt>
                <c:pt idx="8356">
                  <c:v>41396</c:v>
                </c:pt>
                <c:pt idx="8357">
                  <c:v>41397</c:v>
                </c:pt>
                <c:pt idx="8358">
                  <c:v>41400</c:v>
                </c:pt>
                <c:pt idx="8359">
                  <c:v>41401</c:v>
                </c:pt>
                <c:pt idx="8360">
                  <c:v>41402</c:v>
                </c:pt>
                <c:pt idx="8361">
                  <c:v>41403</c:v>
                </c:pt>
                <c:pt idx="8362">
                  <c:v>41404</c:v>
                </c:pt>
                <c:pt idx="8363">
                  <c:v>41407</c:v>
                </c:pt>
                <c:pt idx="8364">
                  <c:v>41408</c:v>
                </c:pt>
                <c:pt idx="8365">
                  <c:v>41409</c:v>
                </c:pt>
                <c:pt idx="8366">
                  <c:v>41410</c:v>
                </c:pt>
                <c:pt idx="8367">
                  <c:v>41411</c:v>
                </c:pt>
                <c:pt idx="8368">
                  <c:v>41414</c:v>
                </c:pt>
                <c:pt idx="8369">
                  <c:v>41415</c:v>
                </c:pt>
                <c:pt idx="8370">
                  <c:v>41416</c:v>
                </c:pt>
                <c:pt idx="8371">
                  <c:v>41417</c:v>
                </c:pt>
                <c:pt idx="8372">
                  <c:v>41418</c:v>
                </c:pt>
                <c:pt idx="8373">
                  <c:v>41422</c:v>
                </c:pt>
                <c:pt idx="8374">
                  <c:v>41423</c:v>
                </c:pt>
                <c:pt idx="8375">
                  <c:v>41424</c:v>
                </c:pt>
                <c:pt idx="8376">
                  <c:v>41425</c:v>
                </c:pt>
                <c:pt idx="8377">
                  <c:v>41428</c:v>
                </c:pt>
                <c:pt idx="8378">
                  <c:v>41429</c:v>
                </c:pt>
                <c:pt idx="8379">
                  <c:v>41430</c:v>
                </c:pt>
                <c:pt idx="8380">
                  <c:v>41431</c:v>
                </c:pt>
                <c:pt idx="8381">
                  <c:v>41432</c:v>
                </c:pt>
                <c:pt idx="8382">
                  <c:v>41435</c:v>
                </c:pt>
                <c:pt idx="8383">
                  <c:v>41436</c:v>
                </c:pt>
                <c:pt idx="8384">
                  <c:v>41437</c:v>
                </c:pt>
                <c:pt idx="8385">
                  <c:v>41438</c:v>
                </c:pt>
                <c:pt idx="8386">
                  <c:v>41439</c:v>
                </c:pt>
                <c:pt idx="8387">
                  <c:v>41442</c:v>
                </c:pt>
                <c:pt idx="8388">
                  <c:v>41443</c:v>
                </c:pt>
                <c:pt idx="8389">
                  <c:v>41444</c:v>
                </c:pt>
                <c:pt idx="8390">
                  <c:v>41445</c:v>
                </c:pt>
                <c:pt idx="8391">
                  <c:v>41446</c:v>
                </c:pt>
                <c:pt idx="8392">
                  <c:v>41449</c:v>
                </c:pt>
                <c:pt idx="8393">
                  <c:v>41450</c:v>
                </c:pt>
                <c:pt idx="8394">
                  <c:v>41451</c:v>
                </c:pt>
                <c:pt idx="8395">
                  <c:v>41452</c:v>
                </c:pt>
                <c:pt idx="8396">
                  <c:v>41453</c:v>
                </c:pt>
                <c:pt idx="8397">
                  <c:v>41456</c:v>
                </c:pt>
                <c:pt idx="8398">
                  <c:v>41457</c:v>
                </c:pt>
                <c:pt idx="8399">
                  <c:v>41458</c:v>
                </c:pt>
                <c:pt idx="8400">
                  <c:v>41460</c:v>
                </c:pt>
                <c:pt idx="8401">
                  <c:v>41463</c:v>
                </c:pt>
                <c:pt idx="8402">
                  <c:v>41464</c:v>
                </c:pt>
                <c:pt idx="8403">
                  <c:v>41465</c:v>
                </c:pt>
                <c:pt idx="8404">
                  <c:v>41466</c:v>
                </c:pt>
                <c:pt idx="8405">
                  <c:v>41467</c:v>
                </c:pt>
                <c:pt idx="8406">
                  <c:v>41470</c:v>
                </c:pt>
                <c:pt idx="8407">
                  <c:v>41471</c:v>
                </c:pt>
                <c:pt idx="8408">
                  <c:v>41472</c:v>
                </c:pt>
                <c:pt idx="8409">
                  <c:v>41473</c:v>
                </c:pt>
                <c:pt idx="8410">
                  <c:v>41474</c:v>
                </c:pt>
                <c:pt idx="8411">
                  <c:v>41477</c:v>
                </c:pt>
                <c:pt idx="8412">
                  <c:v>41478</c:v>
                </c:pt>
                <c:pt idx="8413">
                  <c:v>41479</c:v>
                </c:pt>
                <c:pt idx="8414">
                  <c:v>41480</c:v>
                </c:pt>
                <c:pt idx="8415">
                  <c:v>41481</c:v>
                </c:pt>
                <c:pt idx="8416">
                  <c:v>41484</c:v>
                </c:pt>
                <c:pt idx="8417">
                  <c:v>41485</c:v>
                </c:pt>
                <c:pt idx="8418">
                  <c:v>41486</c:v>
                </c:pt>
                <c:pt idx="8419">
                  <c:v>41487</c:v>
                </c:pt>
                <c:pt idx="8420">
                  <c:v>41488</c:v>
                </c:pt>
                <c:pt idx="8421">
                  <c:v>41491</c:v>
                </c:pt>
                <c:pt idx="8422">
                  <c:v>41492</c:v>
                </c:pt>
                <c:pt idx="8423">
                  <c:v>41493</c:v>
                </c:pt>
                <c:pt idx="8424">
                  <c:v>41494</c:v>
                </c:pt>
                <c:pt idx="8425">
                  <c:v>41495</c:v>
                </c:pt>
                <c:pt idx="8426">
                  <c:v>41498</c:v>
                </c:pt>
                <c:pt idx="8427">
                  <c:v>41499</c:v>
                </c:pt>
                <c:pt idx="8428">
                  <c:v>41500</c:v>
                </c:pt>
                <c:pt idx="8429">
                  <c:v>41501</c:v>
                </c:pt>
                <c:pt idx="8430">
                  <c:v>41502</c:v>
                </c:pt>
                <c:pt idx="8431">
                  <c:v>41505</c:v>
                </c:pt>
                <c:pt idx="8432">
                  <c:v>41506</c:v>
                </c:pt>
                <c:pt idx="8433">
                  <c:v>41507</c:v>
                </c:pt>
                <c:pt idx="8434">
                  <c:v>41508</c:v>
                </c:pt>
                <c:pt idx="8435">
                  <c:v>41509</c:v>
                </c:pt>
                <c:pt idx="8436">
                  <c:v>41512</c:v>
                </c:pt>
                <c:pt idx="8437">
                  <c:v>41513</c:v>
                </c:pt>
                <c:pt idx="8438">
                  <c:v>41514</c:v>
                </c:pt>
                <c:pt idx="8439">
                  <c:v>41515</c:v>
                </c:pt>
                <c:pt idx="8440">
                  <c:v>41516</c:v>
                </c:pt>
                <c:pt idx="8441">
                  <c:v>41520</c:v>
                </c:pt>
                <c:pt idx="8442">
                  <c:v>41521</c:v>
                </c:pt>
                <c:pt idx="8443">
                  <c:v>41522</c:v>
                </c:pt>
                <c:pt idx="8444">
                  <c:v>41523</c:v>
                </c:pt>
                <c:pt idx="8445">
                  <c:v>41526</c:v>
                </c:pt>
                <c:pt idx="8446">
                  <c:v>41527</c:v>
                </c:pt>
                <c:pt idx="8447">
                  <c:v>41528</c:v>
                </c:pt>
                <c:pt idx="8448">
                  <c:v>41529</c:v>
                </c:pt>
                <c:pt idx="8449">
                  <c:v>41530</c:v>
                </c:pt>
                <c:pt idx="8450">
                  <c:v>41533</c:v>
                </c:pt>
                <c:pt idx="8451">
                  <c:v>41534</c:v>
                </c:pt>
                <c:pt idx="8452">
                  <c:v>41535</c:v>
                </c:pt>
                <c:pt idx="8453">
                  <c:v>41536</c:v>
                </c:pt>
                <c:pt idx="8454">
                  <c:v>41537</c:v>
                </c:pt>
                <c:pt idx="8455">
                  <c:v>41540</c:v>
                </c:pt>
                <c:pt idx="8456">
                  <c:v>41541</c:v>
                </c:pt>
                <c:pt idx="8457">
                  <c:v>41542</c:v>
                </c:pt>
                <c:pt idx="8458">
                  <c:v>41543</c:v>
                </c:pt>
                <c:pt idx="8459">
                  <c:v>41544</c:v>
                </c:pt>
                <c:pt idx="8460">
                  <c:v>41547</c:v>
                </c:pt>
                <c:pt idx="8461">
                  <c:v>41548</c:v>
                </c:pt>
                <c:pt idx="8462">
                  <c:v>41549</c:v>
                </c:pt>
                <c:pt idx="8463">
                  <c:v>41550</c:v>
                </c:pt>
                <c:pt idx="8464">
                  <c:v>41551</c:v>
                </c:pt>
                <c:pt idx="8465">
                  <c:v>41554</c:v>
                </c:pt>
                <c:pt idx="8466">
                  <c:v>41555</c:v>
                </c:pt>
                <c:pt idx="8467">
                  <c:v>41556</c:v>
                </c:pt>
                <c:pt idx="8468">
                  <c:v>41557</c:v>
                </c:pt>
                <c:pt idx="8469">
                  <c:v>41558</c:v>
                </c:pt>
                <c:pt idx="8470">
                  <c:v>41561</c:v>
                </c:pt>
                <c:pt idx="8471">
                  <c:v>41562</c:v>
                </c:pt>
                <c:pt idx="8472">
                  <c:v>41563</c:v>
                </c:pt>
                <c:pt idx="8473">
                  <c:v>41564</c:v>
                </c:pt>
                <c:pt idx="8474">
                  <c:v>41565</c:v>
                </c:pt>
                <c:pt idx="8475">
                  <c:v>41568</c:v>
                </c:pt>
                <c:pt idx="8476">
                  <c:v>41569</c:v>
                </c:pt>
                <c:pt idx="8477">
                  <c:v>41570</c:v>
                </c:pt>
                <c:pt idx="8478">
                  <c:v>41571</c:v>
                </c:pt>
                <c:pt idx="8479">
                  <c:v>41572</c:v>
                </c:pt>
                <c:pt idx="8480">
                  <c:v>41575</c:v>
                </c:pt>
                <c:pt idx="8481">
                  <c:v>41576</c:v>
                </c:pt>
                <c:pt idx="8482">
                  <c:v>41577</c:v>
                </c:pt>
                <c:pt idx="8483">
                  <c:v>41578</c:v>
                </c:pt>
                <c:pt idx="8484">
                  <c:v>41579</c:v>
                </c:pt>
                <c:pt idx="8485">
                  <c:v>41582</c:v>
                </c:pt>
                <c:pt idx="8486">
                  <c:v>41583</c:v>
                </c:pt>
                <c:pt idx="8487">
                  <c:v>41584</c:v>
                </c:pt>
                <c:pt idx="8488">
                  <c:v>41585</c:v>
                </c:pt>
                <c:pt idx="8489">
                  <c:v>41586</c:v>
                </c:pt>
                <c:pt idx="8490">
                  <c:v>41589</c:v>
                </c:pt>
                <c:pt idx="8491">
                  <c:v>41590</c:v>
                </c:pt>
                <c:pt idx="8492">
                  <c:v>41591</c:v>
                </c:pt>
                <c:pt idx="8493">
                  <c:v>41592</c:v>
                </c:pt>
                <c:pt idx="8494">
                  <c:v>41593</c:v>
                </c:pt>
                <c:pt idx="8495">
                  <c:v>41596</c:v>
                </c:pt>
                <c:pt idx="8496">
                  <c:v>41597</c:v>
                </c:pt>
                <c:pt idx="8497">
                  <c:v>41598</c:v>
                </c:pt>
                <c:pt idx="8498">
                  <c:v>41599</c:v>
                </c:pt>
                <c:pt idx="8499">
                  <c:v>41600</c:v>
                </c:pt>
                <c:pt idx="8500">
                  <c:v>41603</c:v>
                </c:pt>
                <c:pt idx="8501">
                  <c:v>41604</c:v>
                </c:pt>
                <c:pt idx="8502">
                  <c:v>41605</c:v>
                </c:pt>
                <c:pt idx="8503">
                  <c:v>41607</c:v>
                </c:pt>
                <c:pt idx="8504">
                  <c:v>41610</c:v>
                </c:pt>
                <c:pt idx="8505">
                  <c:v>41611</c:v>
                </c:pt>
                <c:pt idx="8506">
                  <c:v>41612</c:v>
                </c:pt>
                <c:pt idx="8507">
                  <c:v>41613</c:v>
                </c:pt>
                <c:pt idx="8508">
                  <c:v>41614</c:v>
                </c:pt>
                <c:pt idx="8509">
                  <c:v>41617</c:v>
                </c:pt>
                <c:pt idx="8510">
                  <c:v>41618</c:v>
                </c:pt>
                <c:pt idx="8511">
                  <c:v>41619</c:v>
                </c:pt>
                <c:pt idx="8512">
                  <c:v>41620</c:v>
                </c:pt>
                <c:pt idx="8513">
                  <c:v>41621</c:v>
                </c:pt>
                <c:pt idx="8514">
                  <c:v>41624</c:v>
                </c:pt>
                <c:pt idx="8515">
                  <c:v>41625</c:v>
                </c:pt>
                <c:pt idx="8516">
                  <c:v>41626</c:v>
                </c:pt>
                <c:pt idx="8517">
                  <c:v>41627</c:v>
                </c:pt>
                <c:pt idx="8518">
                  <c:v>41628</c:v>
                </c:pt>
                <c:pt idx="8519">
                  <c:v>41631</c:v>
                </c:pt>
                <c:pt idx="8520">
                  <c:v>41632</c:v>
                </c:pt>
                <c:pt idx="8521">
                  <c:v>41634</c:v>
                </c:pt>
                <c:pt idx="8522">
                  <c:v>41635</c:v>
                </c:pt>
                <c:pt idx="8523">
                  <c:v>41638</c:v>
                </c:pt>
                <c:pt idx="8524">
                  <c:v>41639</c:v>
                </c:pt>
                <c:pt idx="8525">
                  <c:v>41641</c:v>
                </c:pt>
                <c:pt idx="8526">
                  <c:v>41642</c:v>
                </c:pt>
                <c:pt idx="8527">
                  <c:v>41645</c:v>
                </c:pt>
                <c:pt idx="8528">
                  <c:v>41646</c:v>
                </c:pt>
                <c:pt idx="8529">
                  <c:v>41647</c:v>
                </c:pt>
                <c:pt idx="8530">
                  <c:v>41648</c:v>
                </c:pt>
                <c:pt idx="8531">
                  <c:v>41649</c:v>
                </c:pt>
                <c:pt idx="8532">
                  <c:v>41652</c:v>
                </c:pt>
                <c:pt idx="8533">
                  <c:v>41653</c:v>
                </c:pt>
                <c:pt idx="8534">
                  <c:v>41654</c:v>
                </c:pt>
                <c:pt idx="8535">
                  <c:v>41655</c:v>
                </c:pt>
                <c:pt idx="8536">
                  <c:v>41656</c:v>
                </c:pt>
                <c:pt idx="8537">
                  <c:v>41660</c:v>
                </c:pt>
                <c:pt idx="8538">
                  <c:v>41661</c:v>
                </c:pt>
                <c:pt idx="8539">
                  <c:v>41662</c:v>
                </c:pt>
                <c:pt idx="8540">
                  <c:v>41663</c:v>
                </c:pt>
                <c:pt idx="8541">
                  <c:v>41666</c:v>
                </c:pt>
                <c:pt idx="8542">
                  <c:v>41667</c:v>
                </c:pt>
                <c:pt idx="8543">
                  <c:v>41668</c:v>
                </c:pt>
                <c:pt idx="8544">
                  <c:v>41669</c:v>
                </c:pt>
                <c:pt idx="8545">
                  <c:v>41670</c:v>
                </c:pt>
                <c:pt idx="8546">
                  <c:v>41673</c:v>
                </c:pt>
                <c:pt idx="8547">
                  <c:v>41674</c:v>
                </c:pt>
                <c:pt idx="8548">
                  <c:v>41675</c:v>
                </c:pt>
                <c:pt idx="8549">
                  <c:v>41676</c:v>
                </c:pt>
                <c:pt idx="8550">
                  <c:v>41677</c:v>
                </c:pt>
                <c:pt idx="8551">
                  <c:v>41680</c:v>
                </c:pt>
                <c:pt idx="8552">
                  <c:v>41681</c:v>
                </c:pt>
                <c:pt idx="8553">
                  <c:v>41682</c:v>
                </c:pt>
                <c:pt idx="8554">
                  <c:v>41683</c:v>
                </c:pt>
                <c:pt idx="8555">
                  <c:v>41684</c:v>
                </c:pt>
                <c:pt idx="8556">
                  <c:v>41688</c:v>
                </c:pt>
                <c:pt idx="8557">
                  <c:v>41689</c:v>
                </c:pt>
                <c:pt idx="8558">
                  <c:v>41690</c:v>
                </c:pt>
                <c:pt idx="8559">
                  <c:v>41691</c:v>
                </c:pt>
                <c:pt idx="8560">
                  <c:v>41694</c:v>
                </c:pt>
                <c:pt idx="8561">
                  <c:v>41695</c:v>
                </c:pt>
                <c:pt idx="8562">
                  <c:v>41696</c:v>
                </c:pt>
                <c:pt idx="8563">
                  <c:v>41697</c:v>
                </c:pt>
                <c:pt idx="8564">
                  <c:v>41698</c:v>
                </c:pt>
                <c:pt idx="8565">
                  <c:v>41701</c:v>
                </c:pt>
                <c:pt idx="8566">
                  <c:v>41702</c:v>
                </c:pt>
                <c:pt idx="8567">
                  <c:v>41703</c:v>
                </c:pt>
                <c:pt idx="8568">
                  <c:v>41704</c:v>
                </c:pt>
                <c:pt idx="8569">
                  <c:v>41705</c:v>
                </c:pt>
                <c:pt idx="8570">
                  <c:v>41708</c:v>
                </c:pt>
                <c:pt idx="8571">
                  <c:v>41709</c:v>
                </c:pt>
                <c:pt idx="8572">
                  <c:v>41710</c:v>
                </c:pt>
                <c:pt idx="8573">
                  <c:v>41711</c:v>
                </c:pt>
                <c:pt idx="8574">
                  <c:v>41712</c:v>
                </c:pt>
                <c:pt idx="8575">
                  <c:v>41715</c:v>
                </c:pt>
                <c:pt idx="8576">
                  <c:v>41716</c:v>
                </c:pt>
                <c:pt idx="8577">
                  <c:v>41717</c:v>
                </c:pt>
                <c:pt idx="8578">
                  <c:v>41718</c:v>
                </c:pt>
                <c:pt idx="8579">
                  <c:v>41719</c:v>
                </c:pt>
                <c:pt idx="8580">
                  <c:v>41722</c:v>
                </c:pt>
                <c:pt idx="8581">
                  <c:v>41723</c:v>
                </c:pt>
                <c:pt idx="8582">
                  <c:v>41724</c:v>
                </c:pt>
                <c:pt idx="8583">
                  <c:v>41725</c:v>
                </c:pt>
                <c:pt idx="8584">
                  <c:v>41726</c:v>
                </c:pt>
                <c:pt idx="8585">
                  <c:v>41729</c:v>
                </c:pt>
                <c:pt idx="8586">
                  <c:v>41730</c:v>
                </c:pt>
                <c:pt idx="8587">
                  <c:v>41731</c:v>
                </c:pt>
                <c:pt idx="8588">
                  <c:v>41732</c:v>
                </c:pt>
                <c:pt idx="8589">
                  <c:v>41733</c:v>
                </c:pt>
                <c:pt idx="8590">
                  <c:v>41736</c:v>
                </c:pt>
                <c:pt idx="8591">
                  <c:v>41737</c:v>
                </c:pt>
                <c:pt idx="8592">
                  <c:v>41738</c:v>
                </c:pt>
                <c:pt idx="8593">
                  <c:v>41739</c:v>
                </c:pt>
                <c:pt idx="8594">
                  <c:v>41740</c:v>
                </c:pt>
                <c:pt idx="8595">
                  <c:v>41743</c:v>
                </c:pt>
                <c:pt idx="8596">
                  <c:v>41744</c:v>
                </c:pt>
                <c:pt idx="8597">
                  <c:v>41745</c:v>
                </c:pt>
                <c:pt idx="8598">
                  <c:v>41746</c:v>
                </c:pt>
                <c:pt idx="8599">
                  <c:v>41750</c:v>
                </c:pt>
                <c:pt idx="8600">
                  <c:v>41751</c:v>
                </c:pt>
                <c:pt idx="8601">
                  <c:v>41752</c:v>
                </c:pt>
                <c:pt idx="8602">
                  <c:v>41753</c:v>
                </c:pt>
                <c:pt idx="8603">
                  <c:v>41754</c:v>
                </c:pt>
                <c:pt idx="8604">
                  <c:v>41757</c:v>
                </c:pt>
                <c:pt idx="8605">
                  <c:v>41758</c:v>
                </c:pt>
                <c:pt idx="8606">
                  <c:v>41759</c:v>
                </c:pt>
                <c:pt idx="8607">
                  <c:v>41760</c:v>
                </c:pt>
                <c:pt idx="8608">
                  <c:v>41761</c:v>
                </c:pt>
                <c:pt idx="8609">
                  <c:v>41764</c:v>
                </c:pt>
                <c:pt idx="8610">
                  <c:v>41765</c:v>
                </c:pt>
                <c:pt idx="8611">
                  <c:v>41766</c:v>
                </c:pt>
                <c:pt idx="8612">
                  <c:v>41767</c:v>
                </c:pt>
                <c:pt idx="8613">
                  <c:v>41768</c:v>
                </c:pt>
                <c:pt idx="8614">
                  <c:v>41771</c:v>
                </c:pt>
                <c:pt idx="8615">
                  <c:v>41772</c:v>
                </c:pt>
                <c:pt idx="8616">
                  <c:v>41773</c:v>
                </c:pt>
                <c:pt idx="8617">
                  <c:v>41774</c:v>
                </c:pt>
                <c:pt idx="8618">
                  <c:v>41775</c:v>
                </c:pt>
                <c:pt idx="8619">
                  <c:v>41778</c:v>
                </c:pt>
                <c:pt idx="8620">
                  <c:v>41779</c:v>
                </c:pt>
                <c:pt idx="8621">
                  <c:v>41780</c:v>
                </c:pt>
                <c:pt idx="8622">
                  <c:v>41781</c:v>
                </c:pt>
                <c:pt idx="8623">
                  <c:v>41782</c:v>
                </c:pt>
                <c:pt idx="8624">
                  <c:v>41786</c:v>
                </c:pt>
                <c:pt idx="8625">
                  <c:v>41787</c:v>
                </c:pt>
                <c:pt idx="8626">
                  <c:v>41788</c:v>
                </c:pt>
                <c:pt idx="8627">
                  <c:v>41789</c:v>
                </c:pt>
                <c:pt idx="8628">
                  <c:v>41792</c:v>
                </c:pt>
                <c:pt idx="8629">
                  <c:v>41793</c:v>
                </c:pt>
                <c:pt idx="8630">
                  <c:v>41794</c:v>
                </c:pt>
                <c:pt idx="8631">
                  <c:v>41795</c:v>
                </c:pt>
                <c:pt idx="8632">
                  <c:v>41796</c:v>
                </c:pt>
                <c:pt idx="8633">
                  <c:v>41799</c:v>
                </c:pt>
                <c:pt idx="8634">
                  <c:v>41800</c:v>
                </c:pt>
                <c:pt idx="8635">
                  <c:v>41801</c:v>
                </c:pt>
                <c:pt idx="8636">
                  <c:v>41802</c:v>
                </c:pt>
                <c:pt idx="8637">
                  <c:v>41803</c:v>
                </c:pt>
                <c:pt idx="8638">
                  <c:v>41806</c:v>
                </c:pt>
                <c:pt idx="8639">
                  <c:v>41807</c:v>
                </c:pt>
                <c:pt idx="8640">
                  <c:v>41808</c:v>
                </c:pt>
                <c:pt idx="8641">
                  <c:v>41809</c:v>
                </c:pt>
                <c:pt idx="8642">
                  <c:v>41810</c:v>
                </c:pt>
                <c:pt idx="8643">
                  <c:v>41813</c:v>
                </c:pt>
                <c:pt idx="8644">
                  <c:v>41814</c:v>
                </c:pt>
                <c:pt idx="8645">
                  <c:v>41815</c:v>
                </c:pt>
                <c:pt idx="8646">
                  <c:v>41816</c:v>
                </c:pt>
                <c:pt idx="8647">
                  <c:v>41817</c:v>
                </c:pt>
                <c:pt idx="8648">
                  <c:v>41820</c:v>
                </c:pt>
                <c:pt idx="8649">
                  <c:v>41821</c:v>
                </c:pt>
                <c:pt idx="8650">
                  <c:v>41822</c:v>
                </c:pt>
                <c:pt idx="8651">
                  <c:v>41823</c:v>
                </c:pt>
                <c:pt idx="8652">
                  <c:v>41827</c:v>
                </c:pt>
                <c:pt idx="8653">
                  <c:v>41828</c:v>
                </c:pt>
                <c:pt idx="8654">
                  <c:v>41829</c:v>
                </c:pt>
                <c:pt idx="8655">
                  <c:v>41830</c:v>
                </c:pt>
                <c:pt idx="8656">
                  <c:v>41831</c:v>
                </c:pt>
                <c:pt idx="8657">
                  <c:v>41834</c:v>
                </c:pt>
                <c:pt idx="8658">
                  <c:v>41835</c:v>
                </c:pt>
                <c:pt idx="8659">
                  <c:v>41836</c:v>
                </c:pt>
                <c:pt idx="8660">
                  <c:v>41837</c:v>
                </c:pt>
                <c:pt idx="8661">
                  <c:v>41838</c:v>
                </c:pt>
                <c:pt idx="8662">
                  <c:v>41841</c:v>
                </c:pt>
                <c:pt idx="8663">
                  <c:v>41842</c:v>
                </c:pt>
                <c:pt idx="8664">
                  <c:v>41843</c:v>
                </c:pt>
                <c:pt idx="8665">
                  <c:v>41844</c:v>
                </c:pt>
                <c:pt idx="8666">
                  <c:v>41845</c:v>
                </c:pt>
                <c:pt idx="8667">
                  <c:v>41848</c:v>
                </c:pt>
                <c:pt idx="8668">
                  <c:v>41849</c:v>
                </c:pt>
                <c:pt idx="8669">
                  <c:v>41850</c:v>
                </c:pt>
                <c:pt idx="8670">
                  <c:v>41851</c:v>
                </c:pt>
                <c:pt idx="8671">
                  <c:v>41852</c:v>
                </c:pt>
                <c:pt idx="8672">
                  <c:v>41855</c:v>
                </c:pt>
                <c:pt idx="8673">
                  <c:v>41856</c:v>
                </c:pt>
                <c:pt idx="8674">
                  <c:v>41857</c:v>
                </c:pt>
                <c:pt idx="8675">
                  <c:v>41858</c:v>
                </c:pt>
                <c:pt idx="8676">
                  <c:v>41859</c:v>
                </c:pt>
                <c:pt idx="8677">
                  <c:v>41862</c:v>
                </c:pt>
                <c:pt idx="8678">
                  <c:v>41863</c:v>
                </c:pt>
                <c:pt idx="8679">
                  <c:v>41864</c:v>
                </c:pt>
                <c:pt idx="8680">
                  <c:v>41865</c:v>
                </c:pt>
                <c:pt idx="8681">
                  <c:v>41866</c:v>
                </c:pt>
                <c:pt idx="8682">
                  <c:v>41869</c:v>
                </c:pt>
                <c:pt idx="8683">
                  <c:v>41870</c:v>
                </c:pt>
                <c:pt idx="8684">
                  <c:v>41871</c:v>
                </c:pt>
                <c:pt idx="8685">
                  <c:v>41872</c:v>
                </c:pt>
                <c:pt idx="8686">
                  <c:v>41873</c:v>
                </c:pt>
                <c:pt idx="8687">
                  <c:v>41876</c:v>
                </c:pt>
                <c:pt idx="8688">
                  <c:v>41877</c:v>
                </c:pt>
                <c:pt idx="8689">
                  <c:v>41878</c:v>
                </c:pt>
                <c:pt idx="8690">
                  <c:v>41879</c:v>
                </c:pt>
                <c:pt idx="8691">
                  <c:v>41880</c:v>
                </c:pt>
                <c:pt idx="8692">
                  <c:v>41884</c:v>
                </c:pt>
                <c:pt idx="8693">
                  <c:v>41885</c:v>
                </c:pt>
                <c:pt idx="8694">
                  <c:v>41886</c:v>
                </c:pt>
                <c:pt idx="8695">
                  <c:v>41887</c:v>
                </c:pt>
                <c:pt idx="8696">
                  <c:v>41890</c:v>
                </c:pt>
                <c:pt idx="8697">
                  <c:v>41891</c:v>
                </c:pt>
                <c:pt idx="8698">
                  <c:v>41892</c:v>
                </c:pt>
                <c:pt idx="8699">
                  <c:v>41893</c:v>
                </c:pt>
                <c:pt idx="8700">
                  <c:v>41894</c:v>
                </c:pt>
                <c:pt idx="8701">
                  <c:v>41897</c:v>
                </c:pt>
                <c:pt idx="8702">
                  <c:v>41898</c:v>
                </c:pt>
                <c:pt idx="8703">
                  <c:v>41899</c:v>
                </c:pt>
                <c:pt idx="8704">
                  <c:v>41900</c:v>
                </c:pt>
                <c:pt idx="8705">
                  <c:v>41901</c:v>
                </c:pt>
                <c:pt idx="8706">
                  <c:v>41904</c:v>
                </c:pt>
                <c:pt idx="8707">
                  <c:v>41905</c:v>
                </c:pt>
                <c:pt idx="8708">
                  <c:v>41906</c:v>
                </c:pt>
                <c:pt idx="8709">
                  <c:v>41907</c:v>
                </c:pt>
                <c:pt idx="8710">
                  <c:v>41908</c:v>
                </c:pt>
                <c:pt idx="8711">
                  <c:v>41911</c:v>
                </c:pt>
                <c:pt idx="8712">
                  <c:v>41912</c:v>
                </c:pt>
                <c:pt idx="8713">
                  <c:v>41913</c:v>
                </c:pt>
                <c:pt idx="8714">
                  <c:v>41914</c:v>
                </c:pt>
                <c:pt idx="8715">
                  <c:v>41915</c:v>
                </c:pt>
                <c:pt idx="8716">
                  <c:v>41918</c:v>
                </c:pt>
                <c:pt idx="8717">
                  <c:v>41919</c:v>
                </c:pt>
                <c:pt idx="8718">
                  <c:v>41920</c:v>
                </c:pt>
                <c:pt idx="8719">
                  <c:v>41921</c:v>
                </c:pt>
                <c:pt idx="8720">
                  <c:v>41922</c:v>
                </c:pt>
                <c:pt idx="8721">
                  <c:v>41925</c:v>
                </c:pt>
                <c:pt idx="8722">
                  <c:v>41926</c:v>
                </c:pt>
                <c:pt idx="8723">
                  <c:v>41927</c:v>
                </c:pt>
                <c:pt idx="8724">
                  <c:v>41928</c:v>
                </c:pt>
                <c:pt idx="8725">
                  <c:v>41929</c:v>
                </c:pt>
                <c:pt idx="8726">
                  <c:v>41932</c:v>
                </c:pt>
                <c:pt idx="8727">
                  <c:v>41933</c:v>
                </c:pt>
                <c:pt idx="8728">
                  <c:v>41934</c:v>
                </c:pt>
                <c:pt idx="8729">
                  <c:v>41935</c:v>
                </c:pt>
                <c:pt idx="8730">
                  <c:v>41936</c:v>
                </c:pt>
                <c:pt idx="8731">
                  <c:v>41939</c:v>
                </c:pt>
                <c:pt idx="8732">
                  <c:v>41940</c:v>
                </c:pt>
                <c:pt idx="8733">
                  <c:v>41941</c:v>
                </c:pt>
                <c:pt idx="8734">
                  <c:v>41942</c:v>
                </c:pt>
                <c:pt idx="8735">
                  <c:v>41943</c:v>
                </c:pt>
                <c:pt idx="8736">
                  <c:v>41946</c:v>
                </c:pt>
                <c:pt idx="8737">
                  <c:v>41947</c:v>
                </c:pt>
                <c:pt idx="8738">
                  <c:v>41948</c:v>
                </c:pt>
                <c:pt idx="8739">
                  <c:v>41949</c:v>
                </c:pt>
                <c:pt idx="8740">
                  <c:v>41950</c:v>
                </c:pt>
                <c:pt idx="8741">
                  <c:v>41953</c:v>
                </c:pt>
                <c:pt idx="8742">
                  <c:v>41954</c:v>
                </c:pt>
                <c:pt idx="8743">
                  <c:v>41955</c:v>
                </c:pt>
                <c:pt idx="8744">
                  <c:v>41956</c:v>
                </c:pt>
                <c:pt idx="8745">
                  <c:v>41957</c:v>
                </c:pt>
                <c:pt idx="8746">
                  <c:v>41960</c:v>
                </c:pt>
                <c:pt idx="8747">
                  <c:v>41961</c:v>
                </c:pt>
                <c:pt idx="8748">
                  <c:v>41962</c:v>
                </c:pt>
                <c:pt idx="8749">
                  <c:v>41963</c:v>
                </c:pt>
                <c:pt idx="8750">
                  <c:v>41964</c:v>
                </c:pt>
                <c:pt idx="8751">
                  <c:v>41967</c:v>
                </c:pt>
                <c:pt idx="8752">
                  <c:v>41968</c:v>
                </c:pt>
                <c:pt idx="8753">
                  <c:v>41969</c:v>
                </c:pt>
                <c:pt idx="8754">
                  <c:v>41971</c:v>
                </c:pt>
                <c:pt idx="8755">
                  <c:v>41974</c:v>
                </c:pt>
                <c:pt idx="8756">
                  <c:v>41975</c:v>
                </c:pt>
                <c:pt idx="8757">
                  <c:v>41976</c:v>
                </c:pt>
                <c:pt idx="8758">
                  <c:v>41977</c:v>
                </c:pt>
                <c:pt idx="8759">
                  <c:v>41978</c:v>
                </c:pt>
                <c:pt idx="8760">
                  <c:v>41981</c:v>
                </c:pt>
                <c:pt idx="8761">
                  <c:v>41982</c:v>
                </c:pt>
                <c:pt idx="8762">
                  <c:v>41983</c:v>
                </c:pt>
                <c:pt idx="8763">
                  <c:v>41984</c:v>
                </c:pt>
                <c:pt idx="8764">
                  <c:v>41985</c:v>
                </c:pt>
                <c:pt idx="8765">
                  <c:v>41988</c:v>
                </c:pt>
                <c:pt idx="8766">
                  <c:v>41989</c:v>
                </c:pt>
                <c:pt idx="8767">
                  <c:v>41990</c:v>
                </c:pt>
                <c:pt idx="8768">
                  <c:v>41991</c:v>
                </c:pt>
                <c:pt idx="8769">
                  <c:v>41992</c:v>
                </c:pt>
                <c:pt idx="8770">
                  <c:v>41995</c:v>
                </c:pt>
                <c:pt idx="8771">
                  <c:v>41996</c:v>
                </c:pt>
                <c:pt idx="8772">
                  <c:v>41997</c:v>
                </c:pt>
                <c:pt idx="8773">
                  <c:v>41999</c:v>
                </c:pt>
                <c:pt idx="8774">
                  <c:v>42002</c:v>
                </c:pt>
                <c:pt idx="8775">
                  <c:v>42003</c:v>
                </c:pt>
                <c:pt idx="8776">
                  <c:v>42004</c:v>
                </c:pt>
                <c:pt idx="8777">
                  <c:v>42006</c:v>
                </c:pt>
                <c:pt idx="8778">
                  <c:v>42009</c:v>
                </c:pt>
                <c:pt idx="8779">
                  <c:v>42010</c:v>
                </c:pt>
                <c:pt idx="8780">
                  <c:v>42011</c:v>
                </c:pt>
                <c:pt idx="8781">
                  <c:v>42012</c:v>
                </c:pt>
                <c:pt idx="8782">
                  <c:v>42013</c:v>
                </c:pt>
                <c:pt idx="8783">
                  <c:v>42016</c:v>
                </c:pt>
                <c:pt idx="8784">
                  <c:v>42017</c:v>
                </c:pt>
                <c:pt idx="8785">
                  <c:v>42018</c:v>
                </c:pt>
                <c:pt idx="8786">
                  <c:v>42019</c:v>
                </c:pt>
                <c:pt idx="8787">
                  <c:v>42020</c:v>
                </c:pt>
                <c:pt idx="8788">
                  <c:v>42024</c:v>
                </c:pt>
                <c:pt idx="8789">
                  <c:v>42025</c:v>
                </c:pt>
                <c:pt idx="8790">
                  <c:v>42026</c:v>
                </c:pt>
                <c:pt idx="8791">
                  <c:v>42027</c:v>
                </c:pt>
                <c:pt idx="8792">
                  <c:v>42030</c:v>
                </c:pt>
                <c:pt idx="8793">
                  <c:v>42031</c:v>
                </c:pt>
                <c:pt idx="8794">
                  <c:v>42032</c:v>
                </c:pt>
                <c:pt idx="8795">
                  <c:v>42033</c:v>
                </c:pt>
                <c:pt idx="8796">
                  <c:v>42034</c:v>
                </c:pt>
                <c:pt idx="8797">
                  <c:v>42037</c:v>
                </c:pt>
                <c:pt idx="8798">
                  <c:v>42038</c:v>
                </c:pt>
                <c:pt idx="8799">
                  <c:v>42039</c:v>
                </c:pt>
                <c:pt idx="8800">
                  <c:v>42040</c:v>
                </c:pt>
                <c:pt idx="8801">
                  <c:v>42041</c:v>
                </c:pt>
                <c:pt idx="8802">
                  <c:v>42044</c:v>
                </c:pt>
                <c:pt idx="8803">
                  <c:v>42045</c:v>
                </c:pt>
                <c:pt idx="8804">
                  <c:v>42046</c:v>
                </c:pt>
                <c:pt idx="8805">
                  <c:v>42047</c:v>
                </c:pt>
                <c:pt idx="8806">
                  <c:v>42048</c:v>
                </c:pt>
                <c:pt idx="8807">
                  <c:v>42052</c:v>
                </c:pt>
                <c:pt idx="8808">
                  <c:v>42053</c:v>
                </c:pt>
                <c:pt idx="8809">
                  <c:v>42054</c:v>
                </c:pt>
                <c:pt idx="8810">
                  <c:v>42055</c:v>
                </c:pt>
                <c:pt idx="8811">
                  <c:v>42058</c:v>
                </c:pt>
                <c:pt idx="8812">
                  <c:v>42059</c:v>
                </c:pt>
                <c:pt idx="8813">
                  <c:v>42060</c:v>
                </c:pt>
                <c:pt idx="8814">
                  <c:v>42061</c:v>
                </c:pt>
                <c:pt idx="8815">
                  <c:v>42062</c:v>
                </c:pt>
                <c:pt idx="8816">
                  <c:v>42065</c:v>
                </c:pt>
                <c:pt idx="8817">
                  <c:v>42066</c:v>
                </c:pt>
                <c:pt idx="8818">
                  <c:v>42067</c:v>
                </c:pt>
                <c:pt idx="8819">
                  <c:v>42068</c:v>
                </c:pt>
                <c:pt idx="8820">
                  <c:v>42069</c:v>
                </c:pt>
                <c:pt idx="8821">
                  <c:v>42072</c:v>
                </c:pt>
                <c:pt idx="8822">
                  <c:v>42073</c:v>
                </c:pt>
                <c:pt idx="8823">
                  <c:v>42074</c:v>
                </c:pt>
                <c:pt idx="8824">
                  <c:v>42075</c:v>
                </c:pt>
                <c:pt idx="8825">
                  <c:v>42076</c:v>
                </c:pt>
                <c:pt idx="8826">
                  <c:v>42079</c:v>
                </c:pt>
                <c:pt idx="8827">
                  <c:v>42080</c:v>
                </c:pt>
                <c:pt idx="8828">
                  <c:v>42081</c:v>
                </c:pt>
                <c:pt idx="8829">
                  <c:v>42082</c:v>
                </c:pt>
                <c:pt idx="8830">
                  <c:v>42083</c:v>
                </c:pt>
                <c:pt idx="8831">
                  <c:v>42086</c:v>
                </c:pt>
                <c:pt idx="8832">
                  <c:v>42087</c:v>
                </c:pt>
                <c:pt idx="8833">
                  <c:v>42088</c:v>
                </c:pt>
                <c:pt idx="8834">
                  <c:v>42089</c:v>
                </c:pt>
                <c:pt idx="8835">
                  <c:v>42090</c:v>
                </c:pt>
                <c:pt idx="8836">
                  <c:v>42093</c:v>
                </c:pt>
                <c:pt idx="8837">
                  <c:v>42094</c:v>
                </c:pt>
                <c:pt idx="8838">
                  <c:v>42095</c:v>
                </c:pt>
                <c:pt idx="8839">
                  <c:v>42096</c:v>
                </c:pt>
                <c:pt idx="8840">
                  <c:v>42100</c:v>
                </c:pt>
                <c:pt idx="8841">
                  <c:v>42101</c:v>
                </c:pt>
                <c:pt idx="8842">
                  <c:v>42102</c:v>
                </c:pt>
                <c:pt idx="8843">
                  <c:v>42103</c:v>
                </c:pt>
                <c:pt idx="8844">
                  <c:v>42104</c:v>
                </c:pt>
                <c:pt idx="8845">
                  <c:v>42107</c:v>
                </c:pt>
                <c:pt idx="8846">
                  <c:v>42108</c:v>
                </c:pt>
                <c:pt idx="8847">
                  <c:v>42109</c:v>
                </c:pt>
                <c:pt idx="8848">
                  <c:v>42110</c:v>
                </c:pt>
                <c:pt idx="8849">
                  <c:v>42111</c:v>
                </c:pt>
                <c:pt idx="8850">
                  <c:v>42114</c:v>
                </c:pt>
                <c:pt idx="8851">
                  <c:v>42115</c:v>
                </c:pt>
                <c:pt idx="8852">
                  <c:v>42116</c:v>
                </c:pt>
                <c:pt idx="8853">
                  <c:v>42117</c:v>
                </c:pt>
                <c:pt idx="8854">
                  <c:v>42118</c:v>
                </c:pt>
                <c:pt idx="8855">
                  <c:v>42121</c:v>
                </c:pt>
                <c:pt idx="8856">
                  <c:v>42122</c:v>
                </c:pt>
                <c:pt idx="8857">
                  <c:v>42123</c:v>
                </c:pt>
                <c:pt idx="8858">
                  <c:v>42124</c:v>
                </c:pt>
                <c:pt idx="8859">
                  <c:v>42125</c:v>
                </c:pt>
                <c:pt idx="8860">
                  <c:v>42128</c:v>
                </c:pt>
                <c:pt idx="8861">
                  <c:v>42129</c:v>
                </c:pt>
                <c:pt idx="8862">
                  <c:v>42130</c:v>
                </c:pt>
                <c:pt idx="8863">
                  <c:v>42131</c:v>
                </c:pt>
                <c:pt idx="8864">
                  <c:v>42132</c:v>
                </c:pt>
                <c:pt idx="8865">
                  <c:v>42135</c:v>
                </c:pt>
                <c:pt idx="8866">
                  <c:v>42136</c:v>
                </c:pt>
                <c:pt idx="8867">
                  <c:v>42137</c:v>
                </c:pt>
                <c:pt idx="8868">
                  <c:v>42138</c:v>
                </c:pt>
                <c:pt idx="8869">
                  <c:v>42139</c:v>
                </c:pt>
                <c:pt idx="8870">
                  <c:v>42142</c:v>
                </c:pt>
                <c:pt idx="8871">
                  <c:v>42143</c:v>
                </c:pt>
                <c:pt idx="8872">
                  <c:v>42144</c:v>
                </c:pt>
                <c:pt idx="8873">
                  <c:v>42145</c:v>
                </c:pt>
                <c:pt idx="8874">
                  <c:v>42146</c:v>
                </c:pt>
                <c:pt idx="8875">
                  <c:v>42150</c:v>
                </c:pt>
                <c:pt idx="8876">
                  <c:v>42151</c:v>
                </c:pt>
                <c:pt idx="8877">
                  <c:v>42152</c:v>
                </c:pt>
                <c:pt idx="8878">
                  <c:v>42153</c:v>
                </c:pt>
                <c:pt idx="8879">
                  <c:v>42156</c:v>
                </c:pt>
                <c:pt idx="8880">
                  <c:v>42157</c:v>
                </c:pt>
                <c:pt idx="8881">
                  <c:v>42158</c:v>
                </c:pt>
                <c:pt idx="8882">
                  <c:v>42159</c:v>
                </c:pt>
                <c:pt idx="8883">
                  <c:v>42160</c:v>
                </c:pt>
                <c:pt idx="8884">
                  <c:v>42163</c:v>
                </c:pt>
                <c:pt idx="8885">
                  <c:v>42164</c:v>
                </c:pt>
                <c:pt idx="8886">
                  <c:v>42165</c:v>
                </c:pt>
                <c:pt idx="8887">
                  <c:v>42166</c:v>
                </c:pt>
                <c:pt idx="8888">
                  <c:v>42167</c:v>
                </c:pt>
                <c:pt idx="8889">
                  <c:v>42170</c:v>
                </c:pt>
                <c:pt idx="8890">
                  <c:v>42171</c:v>
                </c:pt>
                <c:pt idx="8891">
                  <c:v>42172</c:v>
                </c:pt>
                <c:pt idx="8892">
                  <c:v>42173</c:v>
                </c:pt>
                <c:pt idx="8893">
                  <c:v>42174</c:v>
                </c:pt>
                <c:pt idx="8894">
                  <c:v>42177</c:v>
                </c:pt>
                <c:pt idx="8895">
                  <c:v>42178</c:v>
                </c:pt>
                <c:pt idx="8896">
                  <c:v>42179</c:v>
                </c:pt>
                <c:pt idx="8897">
                  <c:v>42180</c:v>
                </c:pt>
                <c:pt idx="8898">
                  <c:v>42181</c:v>
                </c:pt>
                <c:pt idx="8899">
                  <c:v>42184</c:v>
                </c:pt>
                <c:pt idx="8900">
                  <c:v>42185</c:v>
                </c:pt>
                <c:pt idx="8901">
                  <c:v>42186</c:v>
                </c:pt>
                <c:pt idx="8902">
                  <c:v>42187</c:v>
                </c:pt>
                <c:pt idx="8903">
                  <c:v>42191</c:v>
                </c:pt>
                <c:pt idx="8904">
                  <c:v>42192</c:v>
                </c:pt>
                <c:pt idx="8905">
                  <c:v>42193</c:v>
                </c:pt>
                <c:pt idx="8906">
                  <c:v>42194</c:v>
                </c:pt>
                <c:pt idx="8907">
                  <c:v>42195</c:v>
                </c:pt>
                <c:pt idx="8908">
                  <c:v>42198</c:v>
                </c:pt>
                <c:pt idx="8909">
                  <c:v>42199</c:v>
                </c:pt>
                <c:pt idx="8910">
                  <c:v>42200</c:v>
                </c:pt>
                <c:pt idx="8911">
                  <c:v>42201</c:v>
                </c:pt>
                <c:pt idx="8912">
                  <c:v>42202</c:v>
                </c:pt>
                <c:pt idx="8913">
                  <c:v>42205</c:v>
                </c:pt>
                <c:pt idx="8914">
                  <c:v>42206</c:v>
                </c:pt>
                <c:pt idx="8915">
                  <c:v>42207</c:v>
                </c:pt>
                <c:pt idx="8916">
                  <c:v>42208</c:v>
                </c:pt>
                <c:pt idx="8917">
                  <c:v>42209</c:v>
                </c:pt>
                <c:pt idx="8918">
                  <c:v>42212</c:v>
                </c:pt>
                <c:pt idx="8919">
                  <c:v>42213</c:v>
                </c:pt>
                <c:pt idx="8920">
                  <c:v>42214</c:v>
                </c:pt>
                <c:pt idx="8921">
                  <c:v>42215</c:v>
                </c:pt>
                <c:pt idx="8922">
                  <c:v>42216</c:v>
                </c:pt>
                <c:pt idx="8923">
                  <c:v>42219</c:v>
                </c:pt>
                <c:pt idx="8924">
                  <c:v>42220</c:v>
                </c:pt>
                <c:pt idx="8925">
                  <c:v>42221</c:v>
                </c:pt>
                <c:pt idx="8926">
                  <c:v>42222</c:v>
                </c:pt>
                <c:pt idx="8927">
                  <c:v>42223</c:v>
                </c:pt>
                <c:pt idx="8928">
                  <c:v>42226</c:v>
                </c:pt>
                <c:pt idx="8929">
                  <c:v>42227</c:v>
                </c:pt>
                <c:pt idx="8930">
                  <c:v>42228</c:v>
                </c:pt>
                <c:pt idx="8931">
                  <c:v>42229</c:v>
                </c:pt>
                <c:pt idx="8932">
                  <c:v>42230</c:v>
                </c:pt>
                <c:pt idx="8933">
                  <c:v>42233</c:v>
                </c:pt>
                <c:pt idx="8934">
                  <c:v>42234</c:v>
                </c:pt>
                <c:pt idx="8935">
                  <c:v>42235</c:v>
                </c:pt>
                <c:pt idx="8936">
                  <c:v>42236</c:v>
                </c:pt>
                <c:pt idx="8937">
                  <c:v>42237</c:v>
                </c:pt>
                <c:pt idx="8938">
                  <c:v>42240</c:v>
                </c:pt>
                <c:pt idx="8939">
                  <c:v>42241</c:v>
                </c:pt>
                <c:pt idx="8940">
                  <c:v>42242</c:v>
                </c:pt>
                <c:pt idx="8941">
                  <c:v>42243</c:v>
                </c:pt>
                <c:pt idx="8942">
                  <c:v>42244</c:v>
                </c:pt>
                <c:pt idx="8943">
                  <c:v>42247</c:v>
                </c:pt>
                <c:pt idx="8944">
                  <c:v>42248</c:v>
                </c:pt>
                <c:pt idx="8945">
                  <c:v>42249</c:v>
                </c:pt>
                <c:pt idx="8946">
                  <c:v>42250</c:v>
                </c:pt>
                <c:pt idx="8947">
                  <c:v>42251</c:v>
                </c:pt>
                <c:pt idx="8948">
                  <c:v>42255</c:v>
                </c:pt>
                <c:pt idx="8949">
                  <c:v>42256</c:v>
                </c:pt>
                <c:pt idx="8950">
                  <c:v>42257</c:v>
                </c:pt>
                <c:pt idx="8951">
                  <c:v>42258</c:v>
                </c:pt>
                <c:pt idx="8952">
                  <c:v>42261</c:v>
                </c:pt>
                <c:pt idx="8953">
                  <c:v>42262</c:v>
                </c:pt>
                <c:pt idx="8954">
                  <c:v>42263</c:v>
                </c:pt>
                <c:pt idx="8955">
                  <c:v>42264</c:v>
                </c:pt>
                <c:pt idx="8956">
                  <c:v>42265</c:v>
                </c:pt>
                <c:pt idx="8957">
                  <c:v>42268</c:v>
                </c:pt>
                <c:pt idx="8958">
                  <c:v>42269</c:v>
                </c:pt>
                <c:pt idx="8959">
                  <c:v>42270</c:v>
                </c:pt>
                <c:pt idx="8960">
                  <c:v>42271</c:v>
                </c:pt>
                <c:pt idx="8961">
                  <c:v>42272</c:v>
                </c:pt>
                <c:pt idx="8962">
                  <c:v>42275</c:v>
                </c:pt>
                <c:pt idx="8963">
                  <c:v>42276</c:v>
                </c:pt>
                <c:pt idx="8964">
                  <c:v>42277</c:v>
                </c:pt>
                <c:pt idx="8965">
                  <c:v>42278</c:v>
                </c:pt>
                <c:pt idx="8966">
                  <c:v>42279</c:v>
                </c:pt>
                <c:pt idx="8967">
                  <c:v>42282</c:v>
                </c:pt>
                <c:pt idx="8968">
                  <c:v>42283</c:v>
                </c:pt>
                <c:pt idx="8969">
                  <c:v>42284</c:v>
                </c:pt>
                <c:pt idx="8970">
                  <c:v>42285</c:v>
                </c:pt>
                <c:pt idx="8971">
                  <c:v>42286</c:v>
                </c:pt>
                <c:pt idx="8972">
                  <c:v>42289</c:v>
                </c:pt>
                <c:pt idx="8973">
                  <c:v>42290</c:v>
                </c:pt>
                <c:pt idx="8974">
                  <c:v>42291</c:v>
                </c:pt>
                <c:pt idx="8975">
                  <c:v>42292</c:v>
                </c:pt>
                <c:pt idx="8976">
                  <c:v>42293</c:v>
                </c:pt>
                <c:pt idx="8977">
                  <c:v>42296</c:v>
                </c:pt>
                <c:pt idx="8978">
                  <c:v>42297</c:v>
                </c:pt>
                <c:pt idx="8979">
                  <c:v>42298</c:v>
                </c:pt>
                <c:pt idx="8980">
                  <c:v>42299</c:v>
                </c:pt>
                <c:pt idx="8981">
                  <c:v>42300</c:v>
                </c:pt>
                <c:pt idx="8982">
                  <c:v>42303</c:v>
                </c:pt>
                <c:pt idx="8983">
                  <c:v>42304</c:v>
                </c:pt>
                <c:pt idx="8984">
                  <c:v>42305</c:v>
                </c:pt>
                <c:pt idx="8985">
                  <c:v>42306</c:v>
                </c:pt>
                <c:pt idx="8986">
                  <c:v>42307</c:v>
                </c:pt>
                <c:pt idx="8987">
                  <c:v>42310</c:v>
                </c:pt>
                <c:pt idx="8988">
                  <c:v>42311</c:v>
                </c:pt>
                <c:pt idx="8989">
                  <c:v>42312</c:v>
                </c:pt>
                <c:pt idx="8990">
                  <c:v>42313</c:v>
                </c:pt>
                <c:pt idx="8991">
                  <c:v>42314</c:v>
                </c:pt>
                <c:pt idx="8992">
                  <c:v>42317</c:v>
                </c:pt>
                <c:pt idx="8993">
                  <c:v>42318</c:v>
                </c:pt>
                <c:pt idx="8994">
                  <c:v>42319</c:v>
                </c:pt>
                <c:pt idx="8995">
                  <c:v>42320</c:v>
                </c:pt>
                <c:pt idx="8996">
                  <c:v>42321</c:v>
                </c:pt>
                <c:pt idx="8997">
                  <c:v>42324</c:v>
                </c:pt>
                <c:pt idx="8998">
                  <c:v>42325</c:v>
                </c:pt>
                <c:pt idx="8999">
                  <c:v>42326</c:v>
                </c:pt>
                <c:pt idx="9000">
                  <c:v>42327</c:v>
                </c:pt>
                <c:pt idx="9001">
                  <c:v>42328</c:v>
                </c:pt>
                <c:pt idx="9002">
                  <c:v>42331</c:v>
                </c:pt>
                <c:pt idx="9003">
                  <c:v>42332</c:v>
                </c:pt>
                <c:pt idx="9004">
                  <c:v>42333</c:v>
                </c:pt>
                <c:pt idx="9005">
                  <c:v>42335</c:v>
                </c:pt>
                <c:pt idx="9006">
                  <c:v>42338</c:v>
                </c:pt>
                <c:pt idx="9007">
                  <c:v>42339</c:v>
                </c:pt>
                <c:pt idx="9008">
                  <c:v>42340</c:v>
                </c:pt>
                <c:pt idx="9009">
                  <c:v>42341</c:v>
                </c:pt>
                <c:pt idx="9010">
                  <c:v>42342</c:v>
                </c:pt>
                <c:pt idx="9011">
                  <c:v>42345</c:v>
                </c:pt>
                <c:pt idx="9012">
                  <c:v>42346</c:v>
                </c:pt>
                <c:pt idx="9013">
                  <c:v>42347</c:v>
                </c:pt>
                <c:pt idx="9014">
                  <c:v>42348</c:v>
                </c:pt>
                <c:pt idx="9015">
                  <c:v>42349</c:v>
                </c:pt>
                <c:pt idx="9016">
                  <c:v>42352</c:v>
                </c:pt>
                <c:pt idx="9017">
                  <c:v>42353</c:v>
                </c:pt>
                <c:pt idx="9018">
                  <c:v>42354</c:v>
                </c:pt>
                <c:pt idx="9019">
                  <c:v>42355</c:v>
                </c:pt>
                <c:pt idx="9020">
                  <c:v>42356</c:v>
                </c:pt>
                <c:pt idx="9021">
                  <c:v>42359</c:v>
                </c:pt>
                <c:pt idx="9022">
                  <c:v>42360</c:v>
                </c:pt>
                <c:pt idx="9023">
                  <c:v>42361</c:v>
                </c:pt>
                <c:pt idx="9024">
                  <c:v>42362</c:v>
                </c:pt>
                <c:pt idx="9025">
                  <c:v>42366</c:v>
                </c:pt>
                <c:pt idx="9026">
                  <c:v>42367</c:v>
                </c:pt>
                <c:pt idx="9027">
                  <c:v>42368</c:v>
                </c:pt>
                <c:pt idx="9028">
                  <c:v>42369</c:v>
                </c:pt>
                <c:pt idx="9029">
                  <c:v>42373</c:v>
                </c:pt>
                <c:pt idx="9030">
                  <c:v>42374</c:v>
                </c:pt>
                <c:pt idx="9031">
                  <c:v>42375</c:v>
                </c:pt>
                <c:pt idx="9032">
                  <c:v>42376</c:v>
                </c:pt>
                <c:pt idx="9033">
                  <c:v>42377</c:v>
                </c:pt>
                <c:pt idx="9034">
                  <c:v>42380</c:v>
                </c:pt>
                <c:pt idx="9035">
                  <c:v>42381</c:v>
                </c:pt>
                <c:pt idx="9036">
                  <c:v>42382</c:v>
                </c:pt>
                <c:pt idx="9037">
                  <c:v>42383</c:v>
                </c:pt>
                <c:pt idx="9038">
                  <c:v>42384</c:v>
                </c:pt>
                <c:pt idx="9039">
                  <c:v>42388</c:v>
                </c:pt>
                <c:pt idx="9040">
                  <c:v>42389</c:v>
                </c:pt>
                <c:pt idx="9041">
                  <c:v>42390</c:v>
                </c:pt>
                <c:pt idx="9042">
                  <c:v>42391</c:v>
                </c:pt>
                <c:pt idx="9043">
                  <c:v>42394</c:v>
                </c:pt>
                <c:pt idx="9044">
                  <c:v>42395</c:v>
                </c:pt>
                <c:pt idx="9045">
                  <c:v>42396</c:v>
                </c:pt>
                <c:pt idx="9046">
                  <c:v>42397</c:v>
                </c:pt>
                <c:pt idx="9047">
                  <c:v>42398</c:v>
                </c:pt>
                <c:pt idx="9048">
                  <c:v>42401</c:v>
                </c:pt>
                <c:pt idx="9049">
                  <c:v>42402</c:v>
                </c:pt>
                <c:pt idx="9050">
                  <c:v>42403</c:v>
                </c:pt>
                <c:pt idx="9051">
                  <c:v>42404</c:v>
                </c:pt>
                <c:pt idx="9052">
                  <c:v>42405</c:v>
                </c:pt>
                <c:pt idx="9053">
                  <c:v>42408</c:v>
                </c:pt>
                <c:pt idx="9054">
                  <c:v>42409</c:v>
                </c:pt>
                <c:pt idx="9055">
                  <c:v>42410</c:v>
                </c:pt>
                <c:pt idx="9056">
                  <c:v>42411</c:v>
                </c:pt>
                <c:pt idx="9057">
                  <c:v>42412</c:v>
                </c:pt>
                <c:pt idx="9058">
                  <c:v>42416</c:v>
                </c:pt>
                <c:pt idx="9059">
                  <c:v>42417</c:v>
                </c:pt>
                <c:pt idx="9060">
                  <c:v>42418</c:v>
                </c:pt>
                <c:pt idx="9061">
                  <c:v>42419</c:v>
                </c:pt>
                <c:pt idx="9062">
                  <c:v>42422</c:v>
                </c:pt>
                <c:pt idx="9063">
                  <c:v>42423</c:v>
                </c:pt>
                <c:pt idx="9064">
                  <c:v>42424</c:v>
                </c:pt>
                <c:pt idx="9065">
                  <c:v>42425</c:v>
                </c:pt>
                <c:pt idx="9066">
                  <c:v>42426</c:v>
                </c:pt>
                <c:pt idx="9067">
                  <c:v>42429</c:v>
                </c:pt>
                <c:pt idx="9068">
                  <c:v>42430</c:v>
                </c:pt>
                <c:pt idx="9069">
                  <c:v>42431</c:v>
                </c:pt>
                <c:pt idx="9070">
                  <c:v>42432</c:v>
                </c:pt>
                <c:pt idx="9071">
                  <c:v>42433</c:v>
                </c:pt>
                <c:pt idx="9072">
                  <c:v>42436</c:v>
                </c:pt>
                <c:pt idx="9073">
                  <c:v>42437</c:v>
                </c:pt>
                <c:pt idx="9074">
                  <c:v>42438</c:v>
                </c:pt>
                <c:pt idx="9075">
                  <c:v>42439</c:v>
                </c:pt>
                <c:pt idx="9076">
                  <c:v>42440</c:v>
                </c:pt>
                <c:pt idx="9077">
                  <c:v>42443</c:v>
                </c:pt>
                <c:pt idx="9078">
                  <c:v>42444</c:v>
                </c:pt>
                <c:pt idx="9079">
                  <c:v>42445</c:v>
                </c:pt>
                <c:pt idx="9080">
                  <c:v>42446</c:v>
                </c:pt>
                <c:pt idx="9081">
                  <c:v>42447</c:v>
                </c:pt>
                <c:pt idx="9082">
                  <c:v>42450</c:v>
                </c:pt>
                <c:pt idx="9083">
                  <c:v>42451</c:v>
                </c:pt>
                <c:pt idx="9084">
                  <c:v>42452</c:v>
                </c:pt>
                <c:pt idx="9085">
                  <c:v>42453</c:v>
                </c:pt>
                <c:pt idx="9086">
                  <c:v>42457</c:v>
                </c:pt>
                <c:pt idx="9087">
                  <c:v>42458</c:v>
                </c:pt>
                <c:pt idx="9088">
                  <c:v>42459</c:v>
                </c:pt>
                <c:pt idx="9089">
                  <c:v>42460</c:v>
                </c:pt>
                <c:pt idx="9090">
                  <c:v>42461</c:v>
                </c:pt>
                <c:pt idx="9091">
                  <c:v>42464</c:v>
                </c:pt>
                <c:pt idx="9092">
                  <c:v>42465</c:v>
                </c:pt>
                <c:pt idx="9093">
                  <c:v>42466</c:v>
                </c:pt>
                <c:pt idx="9094">
                  <c:v>42467</c:v>
                </c:pt>
                <c:pt idx="9095">
                  <c:v>42468</c:v>
                </c:pt>
                <c:pt idx="9096">
                  <c:v>42471</c:v>
                </c:pt>
                <c:pt idx="9097">
                  <c:v>42472</c:v>
                </c:pt>
                <c:pt idx="9098">
                  <c:v>42473</c:v>
                </c:pt>
                <c:pt idx="9099">
                  <c:v>42474</c:v>
                </c:pt>
                <c:pt idx="9100">
                  <c:v>42475</c:v>
                </c:pt>
                <c:pt idx="9101">
                  <c:v>42478</c:v>
                </c:pt>
                <c:pt idx="9102">
                  <c:v>42479</c:v>
                </c:pt>
                <c:pt idx="9103">
                  <c:v>42480</c:v>
                </c:pt>
                <c:pt idx="9104">
                  <c:v>42481</c:v>
                </c:pt>
                <c:pt idx="9105">
                  <c:v>42482</c:v>
                </c:pt>
                <c:pt idx="9106">
                  <c:v>42485</c:v>
                </c:pt>
                <c:pt idx="9107">
                  <c:v>42486</c:v>
                </c:pt>
                <c:pt idx="9108">
                  <c:v>42487</c:v>
                </c:pt>
                <c:pt idx="9109">
                  <c:v>42488</c:v>
                </c:pt>
                <c:pt idx="9110">
                  <c:v>42489</c:v>
                </c:pt>
                <c:pt idx="9111">
                  <c:v>42492</c:v>
                </c:pt>
                <c:pt idx="9112">
                  <c:v>42493</c:v>
                </c:pt>
                <c:pt idx="9113">
                  <c:v>42494</c:v>
                </c:pt>
                <c:pt idx="9114">
                  <c:v>42495</c:v>
                </c:pt>
                <c:pt idx="9115">
                  <c:v>42496</c:v>
                </c:pt>
                <c:pt idx="9116">
                  <c:v>42499</c:v>
                </c:pt>
                <c:pt idx="9117">
                  <c:v>42500</c:v>
                </c:pt>
                <c:pt idx="9118">
                  <c:v>42501</c:v>
                </c:pt>
                <c:pt idx="9119">
                  <c:v>42502</c:v>
                </c:pt>
                <c:pt idx="9120">
                  <c:v>42503</c:v>
                </c:pt>
                <c:pt idx="9121">
                  <c:v>42506</c:v>
                </c:pt>
                <c:pt idx="9122">
                  <c:v>42507</c:v>
                </c:pt>
                <c:pt idx="9123">
                  <c:v>42508</c:v>
                </c:pt>
                <c:pt idx="9124">
                  <c:v>42509</c:v>
                </c:pt>
                <c:pt idx="9125">
                  <c:v>42510</c:v>
                </c:pt>
                <c:pt idx="9126">
                  <c:v>42513</c:v>
                </c:pt>
                <c:pt idx="9127">
                  <c:v>42514</c:v>
                </c:pt>
                <c:pt idx="9128">
                  <c:v>42515</c:v>
                </c:pt>
                <c:pt idx="9129">
                  <c:v>42516</c:v>
                </c:pt>
                <c:pt idx="9130">
                  <c:v>42517</c:v>
                </c:pt>
                <c:pt idx="9131">
                  <c:v>42521</c:v>
                </c:pt>
                <c:pt idx="9132">
                  <c:v>42522</c:v>
                </c:pt>
                <c:pt idx="9133">
                  <c:v>42523</c:v>
                </c:pt>
                <c:pt idx="9134">
                  <c:v>42524</c:v>
                </c:pt>
                <c:pt idx="9135">
                  <c:v>42527</c:v>
                </c:pt>
                <c:pt idx="9136">
                  <c:v>42528</c:v>
                </c:pt>
                <c:pt idx="9137">
                  <c:v>42529</c:v>
                </c:pt>
                <c:pt idx="9138">
                  <c:v>42530</c:v>
                </c:pt>
                <c:pt idx="9139">
                  <c:v>42531</c:v>
                </c:pt>
                <c:pt idx="9140">
                  <c:v>42534</c:v>
                </c:pt>
                <c:pt idx="9141">
                  <c:v>42535</c:v>
                </c:pt>
                <c:pt idx="9142">
                  <c:v>42536</c:v>
                </c:pt>
                <c:pt idx="9143">
                  <c:v>42537</c:v>
                </c:pt>
                <c:pt idx="9144">
                  <c:v>42538</c:v>
                </c:pt>
                <c:pt idx="9145">
                  <c:v>42541</c:v>
                </c:pt>
                <c:pt idx="9146">
                  <c:v>42542</c:v>
                </c:pt>
                <c:pt idx="9147">
                  <c:v>42543</c:v>
                </c:pt>
                <c:pt idx="9148">
                  <c:v>42544</c:v>
                </c:pt>
                <c:pt idx="9149">
                  <c:v>42545</c:v>
                </c:pt>
                <c:pt idx="9150">
                  <c:v>42548</c:v>
                </c:pt>
                <c:pt idx="9151">
                  <c:v>42549</c:v>
                </c:pt>
                <c:pt idx="9152">
                  <c:v>42550</c:v>
                </c:pt>
                <c:pt idx="9153">
                  <c:v>42551</c:v>
                </c:pt>
                <c:pt idx="9154">
                  <c:v>42552</c:v>
                </c:pt>
                <c:pt idx="9155">
                  <c:v>42556</c:v>
                </c:pt>
                <c:pt idx="9156">
                  <c:v>42557</c:v>
                </c:pt>
                <c:pt idx="9157">
                  <c:v>42558</c:v>
                </c:pt>
                <c:pt idx="9158">
                  <c:v>42559</c:v>
                </c:pt>
                <c:pt idx="9159">
                  <c:v>42562</c:v>
                </c:pt>
                <c:pt idx="9160">
                  <c:v>42563</c:v>
                </c:pt>
                <c:pt idx="9161">
                  <c:v>42564</c:v>
                </c:pt>
                <c:pt idx="9162">
                  <c:v>42565</c:v>
                </c:pt>
                <c:pt idx="9163">
                  <c:v>42566</c:v>
                </c:pt>
                <c:pt idx="9164">
                  <c:v>42569</c:v>
                </c:pt>
                <c:pt idx="9165">
                  <c:v>42570</c:v>
                </c:pt>
                <c:pt idx="9166">
                  <c:v>42571</c:v>
                </c:pt>
                <c:pt idx="9167">
                  <c:v>42572</c:v>
                </c:pt>
                <c:pt idx="9168">
                  <c:v>42573</c:v>
                </c:pt>
                <c:pt idx="9169">
                  <c:v>42576</c:v>
                </c:pt>
                <c:pt idx="9170">
                  <c:v>42577</c:v>
                </c:pt>
                <c:pt idx="9171">
                  <c:v>42578</c:v>
                </c:pt>
                <c:pt idx="9172">
                  <c:v>42579</c:v>
                </c:pt>
                <c:pt idx="9173">
                  <c:v>42580</c:v>
                </c:pt>
                <c:pt idx="9174">
                  <c:v>42583</c:v>
                </c:pt>
                <c:pt idx="9175">
                  <c:v>42584</c:v>
                </c:pt>
                <c:pt idx="9176">
                  <c:v>42585</c:v>
                </c:pt>
                <c:pt idx="9177">
                  <c:v>42586</c:v>
                </c:pt>
                <c:pt idx="9178">
                  <c:v>42587</c:v>
                </c:pt>
                <c:pt idx="9179">
                  <c:v>42590</c:v>
                </c:pt>
                <c:pt idx="9180">
                  <c:v>42591</c:v>
                </c:pt>
                <c:pt idx="9181">
                  <c:v>42592</c:v>
                </c:pt>
                <c:pt idx="9182">
                  <c:v>42593</c:v>
                </c:pt>
                <c:pt idx="9183">
                  <c:v>42594</c:v>
                </c:pt>
                <c:pt idx="9184">
                  <c:v>42597</c:v>
                </c:pt>
                <c:pt idx="9185">
                  <c:v>42598</c:v>
                </c:pt>
                <c:pt idx="9186">
                  <c:v>42599</c:v>
                </c:pt>
                <c:pt idx="9187">
                  <c:v>42600</c:v>
                </c:pt>
                <c:pt idx="9188">
                  <c:v>42601</c:v>
                </c:pt>
                <c:pt idx="9189">
                  <c:v>42604</c:v>
                </c:pt>
                <c:pt idx="9190">
                  <c:v>42605</c:v>
                </c:pt>
                <c:pt idx="9191">
                  <c:v>42606</c:v>
                </c:pt>
                <c:pt idx="9192">
                  <c:v>42607</c:v>
                </c:pt>
                <c:pt idx="9193">
                  <c:v>42608</c:v>
                </c:pt>
                <c:pt idx="9194">
                  <c:v>42611</c:v>
                </c:pt>
                <c:pt idx="9195">
                  <c:v>42612</c:v>
                </c:pt>
                <c:pt idx="9196">
                  <c:v>42613</c:v>
                </c:pt>
                <c:pt idx="9197">
                  <c:v>42614</c:v>
                </c:pt>
                <c:pt idx="9198">
                  <c:v>42615</c:v>
                </c:pt>
                <c:pt idx="9199">
                  <c:v>42619</c:v>
                </c:pt>
                <c:pt idx="9200">
                  <c:v>42620</c:v>
                </c:pt>
                <c:pt idx="9201">
                  <c:v>42621</c:v>
                </c:pt>
                <c:pt idx="9202">
                  <c:v>42622</c:v>
                </c:pt>
                <c:pt idx="9203">
                  <c:v>42625</c:v>
                </c:pt>
                <c:pt idx="9204">
                  <c:v>42626</c:v>
                </c:pt>
                <c:pt idx="9205">
                  <c:v>42627</c:v>
                </c:pt>
                <c:pt idx="9206">
                  <c:v>42628</c:v>
                </c:pt>
                <c:pt idx="9207">
                  <c:v>42629</c:v>
                </c:pt>
                <c:pt idx="9208">
                  <c:v>42632</c:v>
                </c:pt>
                <c:pt idx="9209">
                  <c:v>42633</c:v>
                </c:pt>
                <c:pt idx="9210">
                  <c:v>42634</c:v>
                </c:pt>
                <c:pt idx="9211">
                  <c:v>42635</c:v>
                </c:pt>
                <c:pt idx="9212">
                  <c:v>42636</c:v>
                </c:pt>
                <c:pt idx="9213">
                  <c:v>42639</c:v>
                </c:pt>
                <c:pt idx="9214">
                  <c:v>42640</c:v>
                </c:pt>
                <c:pt idx="9215">
                  <c:v>42641</c:v>
                </c:pt>
                <c:pt idx="9216">
                  <c:v>42642</c:v>
                </c:pt>
                <c:pt idx="9217">
                  <c:v>42643</c:v>
                </c:pt>
                <c:pt idx="9218">
                  <c:v>42646</c:v>
                </c:pt>
                <c:pt idx="9219">
                  <c:v>42647</c:v>
                </c:pt>
                <c:pt idx="9220">
                  <c:v>42648</c:v>
                </c:pt>
                <c:pt idx="9221">
                  <c:v>42649</c:v>
                </c:pt>
                <c:pt idx="9222">
                  <c:v>42650</c:v>
                </c:pt>
                <c:pt idx="9223">
                  <c:v>42653</c:v>
                </c:pt>
                <c:pt idx="9224">
                  <c:v>42654</c:v>
                </c:pt>
                <c:pt idx="9225">
                  <c:v>42655</c:v>
                </c:pt>
                <c:pt idx="9226">
                  <c:v>42656</c:v>
                </c:pt>
                <c:pt idx="9227">
                  <c:v>42657</c:v>
                </c:pt>
                <c:pt idx="9228">
                  <c:v>42660</c:v>
                </c:pt>
                <c:pt idx="9229">
                  <c:v>42661</c:v>
                </c:pt>
                <c:pt idx="9230">
                  <c:v>42662</c:v>
                </c:pt>
                <c:pt idx="9231">
                  <c:v>42663</c:v>
                </c:pt>
                <c:pt idx="9232">
                  <c:v>42664</c:v>
                </c:pt>
                <c:pt idx="9233">
                  <c:v>42667</c:v>
                </c:pt>
                <c:pt idx="9234">
                  <c:v>42668</c:v>
                </c:pt>
                <c:pt idx="9235">
                  <c:v>42669</c:v>
                </c:pt>
                <c:pt idx="9236">
                  <c:v>42670</c:v>
                </c:pt>
                <c:pt idx="9237">
                  <c:v>42671</c:v>
                </c:pt>
                <c:pt idx="9238">
                  <c:v>42674</c:v>
                </c:pt>
                <c:pt idx="9239">
                  <c:v>42675</c:v>
                </c:pt>
                <c:pt idx="9240">
                  <c:v>42676</c:v>
                </c:pt>
                <c:pt idx="9241">
                  <c:v>42677</c:v>
                </c:pt>
                <c:pt idx="9242">
                  <c:v>42678</c:v>
                </c:pt>
                <c:pt idx="9243">
                  <c:v>42681</c:v>
                </c:pt>
                <c:pt idx="9244">
                  <c:v>42682</c:v>
                </c:pt>
                <c:pt idx="9245">
                  <c:v>42683</c:v>
                </c:pt>
                <c:pt idx="9246">
                  <c:v>42684</c:v>
                </c:pt>
                <c:pt idx="9247">
                  <c:v>42685</c:v>
                </c:pt>
                <c:pt idx="9248">
                  <c:v>42688</c:v>
                </c:pt>
                <c:pt idx="9249">
                  <c:v>42689</c:v>
                </c:pt>
                <c:pt idx="9250">
                  <c:v>42690</c:v>
                </c:pt>
                <c:pt idx="9251">
                  <c:v>42691</c:v>
                </c:pt>
                <c:pt idx="9252">
                  <c:v>42692</c:v>
                </c:pt>
                <c:pt idx="9253">
                  <c:v>42695</c:v>
                </c:pt>
                <c:pt idx="9254">
                  <c:v>42696</c:v>
                </c:pt>
                <c:pt idx="9255">
                  <c:v>42697</c:v>
                </c:pt>
                <c:pt idx="9256">
                  <c:v>42699</c:v>
                </c:pt>
                <c:pt idx="9257">
                  <c:v>42702</c:v>
                </c:pt>
                <c:pt idx="9258">
                  <c:v>42703</c:v>
                </c:pt>
                <c:pt idx="9259">
                  <c:v>42704</c:v>
                </c:pt>
                <c:pt idx="9260">
                  <c:v>42705</c:v>
                </c:pt>
                <c:pt idx="9261">
                  <c:v>42706</c:v>
                </c:pt>
                <c:pt idx="9262">
                  <c:v>42709</c:v>
                </c:pt>
                <c:pt idx="9263">
                  <c:v>42710</c:v>
                </c:pt>
                <c:pt idx="9264">
                  <c:v>42711</c:v>
                </c:pt>
                <c:pt idx="9265">
                  <c:v>42712</c:v>
                </c:pt>
                <c:pt idx="9266">
                  <c:v>42713</c:v>
                </c:pt>
                <c:pt idx="9267">
                  <c:v>42716</c:v>
                </c:pt>
                <c:pt idx="9268">
                  <c:v>42717</c:v>
                </c:pt>
                <c:pt idx="9269">
                  <c:v>42718</c:v>
                </c:pt>
                <c:pt idx="9270">
                  <c:v>42719</c:v>
                </c:pt>
                <c:pt idx="9271">
                  <c:v>42720</c:v>
                </c:pt>
                <c:pt idx="9272">
                  <c:v>42723</c:v>
                </c:pt>
                <c:pt idx="9273">
                  <c:v>42724</c:v>
                </c:pt>
                <c:pt idx="9274">
                  <c:v>42725</c:v>
                </c:pt>
                <c:pt idx="9275">
                  <c:v>42726</c:v>
                </c:pt>
                <c:pt idx="9276">
                  <c:v>42727</c:v>
                </c:pt>
                <c:pt idx="9277">
                  <c:v>42731</c:v>
                </c:pt>
                <c:pt idx="9278">
                  <c:v>42732</c:v>
                </c:pt>
                <c:pt idx="9279">
                  <c:v>42733</c:v>
                </c:pt>
                <c:pt idx="9280">
                  <c:v>42734</c:v>
                </c:pt>
                <c:pt idx="9281">
                  <c:v>42738</c:v>
                </c:pt>
                <c:pt idx="9282">
                  <c:v>42739</c:v>
                </c:pt>
                <c:pt idx="9283">
                  <c:v>42740</c:v>
                </c:pt>
                <c:pt idx="9284">
                  <c:v>42741</c:v>
                </c:pt>
                <c:pt idx="9285">
                  <c:v>42744</c:v>
                </c:pt>
                <c:pt idx="9286">
                  <c:v>42745</c:v>
                </c:pt>
                <c:pt idx="9287">
                  <c:v>42746</c:v>
                </c:pt>
                <c:pt idx="9288">
                  <c:v>42747</c:v>
                </c:pt>
                <c:pt idx="9289">
                  <c:v>42748</c:v>
                </c:pt>
                <c:pt idx="9290">
                  <c:v>42752</c:v>
                </c:pt>
                <c:pt idx="9291">
                  <c:v>42753</c:v>
                </c:pt>
                <c:pt idx="9292">
                  <c:v>42754</c:v>
                </c:pt>
                <c:pt idx="9293">
                  <c:v>42755</c:v>
                </c:pt>
                <c:pt idx="9294">
                  <c:v>42758</c:v>
                </c:pt>
                <c:pt idx="9295">
                  <c:v>42759</c:v>
                </c:pt>
                <c:pt idx="9296">
                  <c:v>42760</c:v>
                </c:pt>
                <c:pt idx="9297">
                  <c:v>42761</c:v>
                </c:pt>
                <c:pt idx="9298">
                  <c:v>42762</c:v>
                </c:pt>
                <c:pt idx="9299">
                  <c:v>42765</c:v>
                </c:pt>
                <c:pt idx="9300">
                  <c:v>42766</c:v>
                </c:pt>
                <c:pt idx="9301">
                  <c:v>42767</c:v>
                </c:pt>
                <c:pt idx="9302">
                  <c:v>42768</c:v>
                </c:pt>
                <c:pt idx="9303">
                  <c:v>42769</c:v>
                </c:pt>
                <c:pt idx="9304">
                  <c:v>42772</c:v>
                </c:pt>
                <c:pt idx="9305">
                  <c:v>42773</c:v>
                </c:pt>
                <c:pt idx="9306">
                  <c:v>42774</c:v>
                </c:pt>
                <c:pt idx="9307">
                  <c:v>42775</c:v>
                </c:pt>
                <c:pt idx="9308">
                  <c:v>42776</c:v>
                </c:pt>
                <c:pt idx="9309">
                  <c:v>42779</c:v>
                </c:pt>
                <c:pt idx="9310">
                  <c:v>42780</c:v>
                </c:pt>
                <c:pt idx="9311">
                  <c:v>42781</c:v>
                </c:pt>
                <c:pt idx="9312">
                  <c:v>42782</c:v>
                </c:pt>
                <c:pt idx="9313">
                  <c:v>42783</c:v>
                </c:pt>
                <c:pt idx="9314">
                  <c:v>42787</c:v>
                </c:pt>
                <c:pt idx="9315">
                  <c:v>42788</c:v>
                </c:pt>
                <c:pt idx="9316">
                  <c:v>42789</c:v>
                </c:pt>
                <c:pt idx="9317">
                  <c:v>42790</c:v>
                </c:pt>
                <c:pt idx="9318">
                  <c:v>42793</c:v>
                </c:pt>
                <c:pt idx="9319">
                  <c:v>42794</c:v>
                </c:pt>
                <c:pt idx="9320">
                  <c:v>42795</c:v>
                </c:pt>
                <c:pt idx="9321">
                  <c:v>42796</c:v>
                </c:pt>
                <c:pt idx="9322">
                  <c:v>42797</c:v>
                </c:pt>
                <c:pt idx="9323">
                  <c:v>42800</c:v>
                </c:pt>
                <c:pt idx="9324">
                  <c:v>42801</c:v>
                </c:pt>
                <c:pt idx="9325">
                  <c:v>42802</c:v>
                </c:pt>
                <c:pt idx="9326">
                  <c:v>42803</c:v>
                </c:pt>
                <c:pt idx="9327">
                  <c:v>42804</c:v>
                </c:pt>
                <c:pt idx="9328">
                  <c:v>42807</c:v>
                </c:pt>
                <c:pt idx="9329">
                  <c:v>42808</c:v>
                </c:pt>
                <c:pt idx="9330">
                  <c:v>42809</c:v>
                </c:pt>
                <c:pt idx="9331">
                  <c:v>42810</c:v>
                </c:pt>
                <c:pt idx="9332">
                  <c:v>42811</c:v>
                </c:pt>
                <c:pt idx="9333">
                  <c:v>42814</c:v>
                </c:pt>
                <c:pt idx="9334">
                  <c:v>42815</c:v>
                </c:pt>
                <c:pt idx="9335">
                  <c:v>42816</c:v>
                </c:pt>
                <c:pt idx="9336">
                  <c:v>42817</c:v>
                </c:pt>
                <c:pt idx="9337">
                  <c:v>42818</c:v>
                </c:pt>
                <c:pt idx="9338">
                  <c:v>42821</c:v>
                </c:pt>
                <c:pt idx="9339">
                  <c:v>42822</c:v>
                </c:pt>
                <c:pt idx="9340">
                  <c:v>42823</c:v>
                </c:pt>
                <c:pt idx="9341">
                  <c:v>42824</c:v>
                </c:pt>
                <c:pt idx="9342">
                  <c:v>42825</c:v>
                </c:pt>
                <c:pt idx="9343">
                  <c:v>42828</c:v>
                </c:pt>
                <c:pt idx="9344">
                  <c:v>42829</c:v>
                </c:pt>
                <c:pt idx="9345">
                  <c:v>42830</c:v>
                </c:pt>
                <c:pt idx="9346">
                  <c:v>42831</c:v>
                </c:pt>
                <c:pt idx="9347">
                  <c:v>42832</c:v>
                </c:pt>
                <c:pt idx="9348">
                  <c:v>42835</c:v>
                </c:pt>
                <c:pt idx="9349">
                  <c:v>42836</c:v>
                </c:pt>
                <c:pt idx="9350">
                  <c:v>42837</c:v>
                </c:pt>
                <c:pt idx="9351">
                  <c:v>42838</c:v>
                </c:pt>
                <c:pt idx="9352">
                  <c:v>42842</c:v>
                </c:pt>
                <c:pt idx="9353">
                  <c:v>42843</c:v>
                </c:pt>
                <c:pt idx="9354">
                  <c:v>42844</c:v>
                </c:pt>
                <c:pt idx="9355">
                  <c:v>42845</c:v>
                </c:pt>
                <c:pt idx="9356">
                  <c:v>42846</c:v>
                </c:pt>
                <c:pt idx="9357">
                  <c:v>42849</c:v>
                </c:pt>
                <c:pt idx="9358">
                  <c:v>42850</c:v>
                </c:pt>
                <c:pt idx="9359">
                  <c:v>42851</c:v>
                </c:pt>
                <c:pt idx="9360">
                  <c:v>42852</c:v>
                </c:pt>
                <c:pt idx="9361">
                  <c:v>42853</c:v>
                </c:pt>
                <c:pt idx="9362">
                  <c:v>42856</c:v>
                </c:pt>
                <c:pt idx="9363">
                  <c:v>42857</c:v>
                </c:pt>
                <c:pt idx="9364">
                  <c:v>42858</c:v>
                </c:pt>
                <c:pt idx="9365">
                  <c:v>42859</c:v>
                </c:pt>
                <c:pt idx="9366">
                  <c:v>42860</c:v>
                </c:pt>
                <c:pt idx="9367">
                  <c:v>42863</c:v>
                </c:pt>
                <c:pt idx="9368">
                  <c:v>42864</c:v>
                </c:pt>
                <c:pt idx="9369">
                  <c:v>42865</c:v>
                </c:pt>
                <c:pt idx="9370">
                  <c:v>42866</c:v>
                </c:pt>
                <c:pt idx="9371">
                  <c:v>42867</c:v>
                </c:pt>
                <c:pt idx="9372">
                  <c:v>42870</c:v>
                </c:pt>
                <c:pt idx="9373">
                  <c:v>42871</c:v>
                </c:pt>
                <c:pt idx="9374">
                  <c:v>42872</c:v>
                </c:pt>
                <c:pt idx="9375">
                  <c:v>42873</c:v>
                </c:pt>
                <c:pt idx="9376">
                  <c:v>42874</c:v>
                </c:pt>
                <c:pt idx="9377">
                  <c:v>42877</c:v>
                </c:pt>
                <c:pt idx="9378">
                  <c:v>42878</c:v>
                </c:pt>
                <c:pt idx="9379">
                  <c:v>42879</c:v>
                </c:pt>
                <c:pt idx="9380">
                  <c:v>42880</c:v>
                </c:pt>
                <c:pt idx="9381">
                  <c:v>42881</c:v>
                </c:pt>
                <c:pt idx="9382">
                  <c:v>42885</c:v>
                </c:pt>
                <c:pt idx="9383">
                  <c:v>42886</c:v>
                </c:pt>
                <c:pt idx="9384">
                  <c:v>42887</c:v>
                </c:pt>
                <c:pt idx="9385">
                  <c:v>42888</c:v>
                </c:pt>
                <c:pt idx="9386">
                  <c:v>42891</c:v>
                </c:pt>
                <c:pt idx="9387">
                  <c:v>42892</c:v>
                </c:pt>
                <c:pt idx="9388">
                  <c:v>42893</c:v>
                </c:pt>
                <c:pt idx="9389">
                  <c:v>42894</c:v>
                </c:pt>
                <c:pt idx="9390">
                  <c:v>42895</c:v>
                </c:pt>
                <c:pt idx="9391">
                  <c:v>42898</c:v>
                </c:pt>
                <c:pt idx="9392">
                  <c:v>42899</c:v>
                </c:pt>
                <c:pt idx="9393">
                  <c:v>42900</c:v>
                </c:pt>
                <c:pt idx="9394">
                  <c:v>42901</c:v>
                </c:pt>
                <c:pt idx="9395">
                  <c:v>42902</c:v>
                </c:pt>
                <c:pt idx="9396">
                  <c:v>42905</c:v>
                </c:pt>
                <c:pt idx="9397">
                  <c:v>42906</c:v>
                </c:pt>
                <c:pt idx="9398">
                  <c:v>42907</c:v>
                </c:pt>
                <c:pt idx="9399">
                  <c:v>42908</c:v>
                </c:pt>
                <c:pt idx="9400">
                  <c:v>42909</c:v>
                </c:pt>
                <c:pt idx="9401">
                  <c:v>42912</c:v>
                </c:pt>
                <c:pt idx="9402">
                  <c:v>42913</c:v>
                </c:pt>
                <c:pt idx="9403">
                  <c:v>42914</c:v>
                </c:pt>
                <c:pt idx="9404">
                  <c:v>42915</c:v>
                </c:pt>
                <c:pt idx="9405">
                  <c:v>42916</c:v>
                </c:pt>
                <c:pt idx="9406">
                  <c:v>42919</c:v>
                </c:pt>
                <c:pt idx="9407">
                  <c:v>42921</c:v>
                </c:pt>
                <c:pt idx="9408">
                  <c:v>42922</c:v>
                </c:pt>
                <c:pt idx="9409">
                  <c:v>42923</c:v>
                </c:pt>
                <c:pt idx="9410">
                  <c:v>42926</c:v>
                </c:pt>
                <c:pt idx="9411">
                  <c:v>42927</c:v>
                </c:pt>
                <c:pt idx="9412">
                  <c:v>42928</c:v>
                </c:pt>
                <c:pt idx="9413">
                  <c:v>42929</c:v>
                </c:pt>
                <c:pt idx="9414">
                  <c:v>42930</c:v>
                </c:pt>
                <c:pt idx="9415">
                  <c:v>42933</c:v>
                </c:pt>
                <c:pt idx="9416">
                  <c:v>42934</c:v>
                </c:pt>
                <c:pt idx="9417">
                  <c:v>42935</c:v>
                </c:pt>
                <c:pt idx="9418">
                  <c:v>42936</c:v>
                </c:pt>
                <c:pt idx="9419">
                  <c:v>42937</c:v>
                </c:pt>
                <c:pt idx="9420">
                  <c:v>42940</c:v>
                </c:pt>
                <c:pt idx="9421">
                  <c:v>42941</c:v>
                </c:pt>
                <c:pt idx="9422">
                  <c:v>42942</c:v>
                </c:pt>
                <c:pt idx="9423">
                  <c:v>42943</c:v>
                </c:pt>
                <c:pt idx="9424">
                  <c:v>42944</c:v>
                </c:pt>
                <c:pt idx="9425">
                  <c:v>42947</c:v>
                </c:pt>
                <c:pt idx="9426">
                  <c:v>42948</c:v>
                </c:pt>
                <c:pt idx="9427">
                  <c:v>42949</c:v>
                </c:pt>
                <c:pt idx="9428">
                  <c:v>42950</c:v>
                </c:pt>
                <c:pt idx="9429">
                  <c:v>42951</c:v>
                </c:pt>
                <c:pt idx="9430">
                  <c:v>42954</c:v>
                </c:pt>
                <c:pt idx="9431">
                  <c:v>42955</c:v>
                </c:pt>
                <c:pt idx="9432">
                  <c:v>42956</c:v>
                </c:pt>
                <c:pt idx="9433">
                  <c:v>42957</c:v>
                </c:pt>
                <c:pt idx="9434">
                  <c:v>42958</c:v>
                </c:pt>
                <c:pt idx="9435">
                  <c:v>42961</c:v>
                </c:pt>
                <c:pt idx="9436">
                  <c:v>42962</c:v>
                </c:pt>
                <c:pt idx="9437">
                  <c:v>42963</c:v>
                </c:pt>
                <c:pt idx="9438">
                  <c:v>42964</c:v>
                </c:pt>
                <c:pt idx="9439">
                  <c:v>42965</c:v>
                </c:pt>
                <c:pt idx="9440">
                  <c:v>42968</c:v>
                </c:pt>
                <c:pt idx="9441">
                  <c:v>42969</c:v>
                </c:pt>
                <c:pt idx="9442">
                  <c:v>42970</c:v>
                </c:pt>
                <c:pt idx="9443">
                  <c:v>42971</c:v>
                </c:pt>
                <c:pt idx="9444">
                  <c:v>42972</c:v>
                </c:pt>
                <c:pt idx="9445">
                  <c:v>42975</c:v>
                </c:pt>
                <c:pt idx="9446">
                  <c:v>42976</c:v>
                </c:pt>
                <c:pt idx="9447">
                  <c:v>42977</c:v>
                </c:pt>
                <c:pt idx="9448">
                  <c:v>42978</c:v>
                </c:pt>
                <c:pt idx="9449">
                  <c:v>42979</c:v>
                </c:pt>
                <c:pt idx="9450">
                  <c:v>42983</c:v>
                </c:pt>
                <c:pt idx="9451">
                  <c:v>42984</c:v>
                </c:pt>
                <c:pt idx="9452">
                  <c:v>42985</c:v>
                </c:pt>
                <c:pt idx="9453">
                  <c:v>42986</c:v>
                </c:pt>
                <c:pt idx="9454">
                  <c:v>42989</c:v>
                </c:pt>
                <c:pt idx="9455">
                  <c:v>42990</c:v>
                </c:pt>
                <c:pt idx="9456">
                  <c:v>42991</c:v>
                </c:pt>
                <c:pt idx="9457">
                  <c:v>42992</c:v>
                </c:pt>
                <c:pt idx="9458">
                  <c:v>42993</c:v>
                </c:pt>
                <c:pt idx="9459">
                  <c:v>42996</c:v>
                </c:pt>
                <c:pt idx="9460">
                  <c:v>42997</c:v>
                </c:pt>
                <c:pt idx="9461">
                  <c:v>42998</c:v>
                </c:pt>
                <c:pt idx="9462">
                  <c:v>42999</c:v>
                </c:pt>
                <c:pt idx="9463">
                  <c:v>43000</c:v>
                </c:pt>
                <c:pt idx="9464">
                  <c:v>43003</c:v>
                </c:pt>
                <c:pt idx="9465">
                  <c:v>43004</c:v>
                </c:pt>
                <c:pt idx="9466">
                  <c:v>43005</c:v>
                </c:pt>
                <c:pt idx="9467">
                  <c:v>43006</c:v>
                </c:pt>
                <c:pt idx="9468">
                  <c:v>43007</c:v>
                </c:pt>
                <c:pt idx="9469">
                  <c:v>43010</c:v>
                </c:pt>
                <c:pt idx="9470">
                  <c:v>43011</c:v>
                </c:pt>
                <c:pt idx="9471">
                  <c:v>43012</c:v>
                </c:pt>
                <c:pt idx="9472">
                  <c:v>43013</c:v>
                </c:pt>
                <c:pt idx="9473">
                  <c:v>43014</c:v>
                </c:pt>
                <c:pt idx="9474">
                  <c:v>43017</c:v>
                </c:pt>
                <c:pt idx="9475">
                  <c:v>43018</c:v>
                </c:pt>
                <c:pt idx="9476">
                  <c:v>43019</c:v>
                </c:pt>
                <c:pt idx="9477">
                  <c:v>43020</c:v>
                </c:pt>
                <c:pt idx="9478">
                  <c:v>43021</c:v>
                </c:pt>
                <c:pt idx="9479">
                  <c:v>43024</c:v>
                </c:pt>
                <c:pt idx="9480">
                  <c:v>43025</c:v>
                </c:pt>
                <c:pt idx="9481">
                  <c:v>43026</c:v>
                </c:pt>
                <c:pt idx="9482">
                  <c:v>43027</c:v>
                </c:pt>
                <c:pt idx="9483">
                  <c:v>43028</c:v>
                </c:pt>
                <c:pt idx="9484">
                  <c:v>43031</c:v>
                </c:pt>
                <c:pt idx="9485">
                  <c:v>43032</c:v>
                </c:pt>
                <c:pt idx="9486">
                  <c:v>43033</c:v>
                </c:pt>
                <c:pt idx="9487">
                  <c:v>43034</c:v>
                </c:pt>
                <c:pt idx="9488">
                  <c:v>43035</c:v>
                </c:pt>
                <c:pt idx="9489">
                  <c:v>43038</c:v>
                </c:pt>
                <c:pt idx="9490">
                  <c:v>43039</c:v>
                </c:pt>
                <c:pt idx="9491">
                  <c:v>43040</c:v>
                </c:pt>
                <c:pt idx="9492">
                  <c:v>43041</c:v>
                </c:pt>
                <c:pt idx="9493">
                  <c:v>43042</c:v>
                </c:pt>
                <c:pt idx="9494">
                  <c:v>43045</c:v>
                </c:pt>
                <c:pt idx="9495">
                  <c:v>43046</c:v>
                </c:pt>
                <c:pt idx="9496">
                  <c:v>43047</c:v>
                </c:pt>
                <c:pt idx="9497">
                  <c:v>43048</c:v>
                </c:pt>
                <c:pt idx="9498">
                  <c:v>43049</c:v>
                </c:pt>
                <c:pt idx="9499">
                  <c:v>43052</c:v>
                </c:pt>
                <c:pt idx="9500">
                  <c:v>43053</c:v>
                </c:pt>
                <c:pt idx="9501">
                  <c:v>43054</c:v>
                </c:pt>
                <c:pt idx="9502">
                  <c:v>43055</c:v>
                </c:pt>
                <c:pt idx="9503">
                  <c:v>43056</c:v>
                </c:pt>
                <c:pt idx="9504">
                  <c:v>43059</c:v>
                </c:pt>
                <c:pt idx="9505">
                  <c:v>43060</c:v>
                </c:pt>
                <c:pt idx="9506">
                  <c:v>43061</c:v>
                </c:pt>
                <c:pt idx="9507">
                  <c:v>43063</c:v>
                </c:pt>
                <c:pt idx="9508">
                  <c:v>43066</c:v>
                </c:pt>
                <c:pt idx="9509">
                  <c:v>43067</c:v>
                </c:pt>
                <c:pt idx="9510">
                  <c:v>43068</c:v>
                </c:pt>
                <c:pt idx="9511">
                  <c:v>43069</c:v>
                </c:pt>
                <c:pt idx="9512">
                  <c:v>43070</c:v>
                </c:pt>
                <c:pt idx="9513">
                  <c:v>43073</c:v>
                </c:pt>
                <c:pt idx="9514">
                  <c:v>43074</c:v>
                </c:pt>
                <c:pt idx="9515">
                  <c:v>43075</c:v>
                </c:pt>
                <c:pt idx="9516">
                  <c:v>43076</c:v>
                </c:pt>
                <c:pt idx="9517">
                  <c:v>43077</c:v>
                </c:pt>
                <c:pt idx="9518">
                  <c:v>43080</c:v>
                </c:pt>
                <c:pt idx="9519">
                  <c:v>43081</c:v>
                </c:pt>
                <c:pt idx="9520">
                  <c:v>43082</c:v>
                </c:pt>
                <c:pt idx="9521">
                  <c:v>43083</c:v>
                </c:pt>
                <c:pt idx="9522">
                  <c:v>43084</c:v>
                </c:pt>
                <c:pt idx="9523">
                  <c:v>43087</c:v>
                </c:pt>
                <c:pt idx="9524">
                  <c:v>43088</c:v>
                </c:pt>
                <c:pt idx="9525">
                  <c:v>43089</c:v>
                </c:pt>
                <c:pt idx="9526">
                  <c:v>43090</c:v>
                </c:pt>
                <c:pt idx="9527">
                  <c:v>43091</c:v>
                </c:pt>
                <c:pt idx="9528">
                  <c:v>43095</c:v>
                </c:pt>
                <c:pt idx="9529">
                  <c:v>43096</c:v>
                </c:pt>
                <c:pt idx="9530">
                  <c:v>43097</c:v>
                </c:pt>
                <c:pt idx="9531">
                  <c:v>43098</c:v>
                </c:pt>
                <c:pt idx="9532">
                  <c:v>43102</c:v>
                </c:pt>
                <c:pt idx="9533">
                  <c:v>43103</c:v>
                </c:pt>
                <c:pt idx="9534">
                  <c:v>43104</c:v>
                </c:pt>
                <c:pt idx="9535">
                  <c:v>43105</c:v>
                </c:pt>
                <c:pt idx="9536">
                  <c:v>43108</c:v>
                </c:pt>
                <c:pt idx="9537">
                  <c:v>43109</c:v>
                </c:pt>
                <c:pt idx="9538">
                  <c:v>43110</c:v>
                </c:pt>
                <c:pt idx="9539">
                  <c:v>43111</c:v>
                </c:pt>
                <c:pt idx="9540">
                  <c:v>43112</c:v>
                </c:pt>
                <c:pt idx="9541">
                  <c:v>43116</c:v>
                </c:pt>
                <c:pt idx="9542">
                  <c:v>43117</c:v>
                </c:pt>
                <c:pt idx="9543">
                  <c:v>43118</c:v>
                </c:pt>
                <c:pt idx="9544">
                  <c:v>43119</c:v>
                </c:pt>
                <c:pt idx="9545">
                  <c:v>43122</c:v>
                </c:pt>
                <c:pt idx="9546">
                  <c:v>43123</c:v>
                </c:pt>
                <c:pt idx="9547">
                  <c:v>43124</c:v>
                </c:pt>
                <c:pt idx="9548">
                  <c:v>43125</c:v>
                </c:pt>
                <c:pt idx="9549">
                  <c:v>43126</c:v>
                </c:pt>
                <c:pt idx="9550">
                  <c:v>43129</c:v>
                </c:pt>
                <c:pt idx="9551">
                  <c:v>43130</c:v>
                </c:pt>
                <c:pt idx="9552">
                  <c:v>43131</c:v>
                </c:pt>
                <c:pt idx="9553">
                  <c:v>43132</c:v>
                </c:pt>
                <c:pt idx="9554">
                  <c:v>43133</c:v>
                </c:pt>
                <c:pt idx="9555">
                  <c:v>43136</c:v>
                </c:pt>
                <c:pt idx="9556">
                  <c:v>43137</c:v>
                </c:pt>
                <c:pt idx="9557">
                  <c:v>43138</c:v>
                </c:pt>
                <c:pt idx="9558">
                  <c:v>43139</c:v>
                </c:pt>
                <c:pt idx="9559">
                  <c:v>43140</c:v>
                </c:pt>
                <c:pt idx="9560">
                  <c:v>43143</c:v>
                </c:pt>
                <c:pt idx="9561">
                  <c:v>43144</c:v>
                </c:pt>
                <c:pt idx="9562">
                  <c:v>43145</c:v>
                </c:pt>
                <c:pt idx="9563">
                  <c:v>43146</c:v>
                </c:pt>
                <c:pt idx="9564">
                  <c:v>43147</c:v>
                </c:pt>
                <c:pt idx="9565">
                  <c:v>43151</c:v>
                </c:pt>
                <c:pt idx="9566">
                  <c:v>43152</c:v>
                </c:pt>
                <c:pt idx="9567">
                  <c:v>43153</c:v>
                </c:pt>
                <c:pt idx="9568">
                  <c:v>43154</c:v>
                </c:pt>
                <c:pt idx="9569">
                  <c:v>43157</c:v>
                </c:pt>
                <c:pt idx="9570">
                  <c:v>43158</c:v>
                </c:pt>
                <c:pt idx="9571">
                  <c:v>43159</c:v>
                </c:pt>
                <c:pt idx="9572">
                  <c:v>43160</c:v>
                </c:pt>
                <c:pt idx="9573">
                  <c:v>43161</c:v>
                </c:pt>
                <c:pt idx="9574">
                  <c:v>43164</c:v>
                </c:pt>
                <c:pt idx="9575">
                  <c:v>43165</c:v>
                </c:pt>
                <c:pt idx="9576">
                  <c:v>43166</c:v>
                </c:pt>
                <c:pt idx="9577">
                  <c:v>43167</c:v>
                </c:pt>
                <c:pt idx="9578">
                  <c:v>43168</c:v>
                </c:pt>
                <c:pt idx="9579">
                  <c:v>43171</c:v>
                </c:pt>
                <c:pt idx="9580">
                  <c:v>43172</c:v>
                </c:pt>
                <c:pt idx="9581">
                  <c:v>43173</c:v>
                </c:pt>
                <c:pt idx="9582">
                  <c:v>43174</c:v>
                </c:pt>
                <c:pt idx="9583">
                  <c:v>43175</c:v>
                </c:pt>
                <c:pt idx="9584">
                  <c:v>43178</c:v>
                </c:pt>
                <c:pt idx="9585">
                  <c:v>43179</c:v>
                </c:pt>
                <c:pt idx="9586">
                  <c:v>43180</c:v>
                </c:pt>
                <c:pt idx="9587">
                  <c:v>43181</c:v>
                </c:pt>
                <c:pt idx="9588">
                  <c:v>43182</c:v>
                </c:pt>
                <c:pt idx="9589">
                  <c:v>43185</c:v>
                </c:pt>
                <c:pt idx="9590">
                  <c:v>43186</c:v>
                </c:pt>
                <c:pt idx="9591">
                  <c:v>43187</c:v>
                </c:pt>
                <c:pt idx="9592">
                  <c:v>43188</c:v>
                </c:pt>
                <c:pt idx="9593">
                  <c:v>43192</c:v>
                </c:pt>
                <c:pt idx="9594">
                  <c:v>43193</c:v>
                </c:pt>
                <c:pt idx="9595">
                  <c:v>43194</c:v>
                </c:pt>
                <c:pt idx="9596">
                  <c:v>43195</c:v>
                </c:pt>
                <c:pt idx="9597">
                  <c:v>43196</c:v>
                </c:pt>
                <c:pt idx="9598">
                  <c:v>43199</c:v>
                </c:pt>
                <c:pt idx="9599">
                  <c:v>43200</c:v>
                </c:pt>
                <c:pt idx="9600">
                  <c:v>43201</c:v>
                </c:pt>
                <c:pt idx="9601">
                  <c:v>43202</c:v>
                </c:pt>
                <c:pt idx="9602">
                  <c:v>43203</c:v>
                </c:pt>
                <c:pt idx="9603">
                  <c:v>43206</c:v>
                </c:pt>
                <c:pt idx="9604">
                  <c:v>43207</c:v>
                </c:pt>
                <c:pt idx="9605">
                  <c:v>43208</c:v>
                </c:pt>
                <c:pt idx="9606">
                  <c:v>43209</c:v>
                </c:pt>
                <c:pt idx="9607">
                  <c:v>43210</c:v>
                </c:pt>
                <c:pt idx="9608">
                  <c:v>43213</c:v>
                </c:pt>
                <c:pt idx="9609">
                  <c:v>43214</c:v>
                </c:pt>
                <c:pt idx="9610">
                  <c:v>43215</c:v>
                </c:pt>
                <c:pt idx="9611">
                  <c:v>43216</c:v>
                </c:pt>
                <c:pt idx="9612">
                  <c:v>43217</c:v>
                </c:pt>
                <c:pt idx="9613">
                  <c:v>43220</c:v>
                </c:pt>
                <c:pt idx="9614">
                  <c:v>43221</c:v>
                </c:pt>
                <c:pt idx="9615">
                  <c:v>43222</c:v>
                </c:pt>
                <c:pt idx="9616">
                  <c:v>43223</c:v>
                </c:pt>
                <c:pt idx="9617">
                  <c:v>43224</c:v>
                </c:pt>
                <c:pt idx="9618">
                  <c:v>43227</c:v>
                </c:pt>
                <c:pt idx="9619">
                  <c:v>43228</c:v>
                </c:pt>
                <c:pt idx="9620">
                  <c:v>43229</c:v>
                </c:pt>
                <c:pt idx="9621">
                  <c:v>43230</c:v>
                </c:pt>
                <c:pt idx="9622">
                  <c:v>43231</c:v>
                </c:pt>
                <c:pt idx="9623">
                  <c:v>43234</c:v>
                </c:pt>
                <c:pt idx="9624">
                  <c:v>43235</c:v>
                </c:pt>
                <c:pt idx="9625">
                  <c:v>43236</c:v>
                </c:pt>
                <c:pt idx="9626">
                  <c:v>43237</c:v>
                </c:pt>
                <c:pt idx="9627">
                  <c:v>43238</c:v>
                </c:pt>
                <c:pt idx="9628">
                  <c:v>43241</c:v>
                </c:pt>
                <c:pt idx="9629">
                  <c:v>43242</c:v>
                </c:pt>
                <c:pt idx="9630">
                  <c:v>43243</c:v>
                </c:pt>
                <c:pt idx="9631">
                  <c:v>43244</c:v>
                </c:pt>
                <c:pt idx="9632">
                  <c:v>43245</c:v>
                </c:pt>
                <c:pt idx="9633">
                  <c:v>43249</c:v>
                </c:pt>
                <c:pt idx="9634">
                  <c:v>43250</c:v>
                </c:pt>
                <c:pt idx="9635">
                  <c:v>43251</c:v>
                </c:pt>
                <c:pt idx="9636">
                  <c:v>43252</c:v>
                </c:pt>
                <c:pt idx="9637">
                  <c:v>43255</c:v>
                </c:pt>
                <c:pt idx="9638">
                  <c:v>43256</c:v>
                </c:pt>
                <c:pt idx="9639">
                  <c:v>43257</c:v>
                </c:pt>
                <c:pt idx="9640">
                  <c:v>43258</c:v>
                </c:pt>
                <c:pt idx="9641">
                  <c:v>43259</c:v>
                </c:pt>
                <c:pt idx="9642">
                  <c:v>43262</c:v>
                </c:pt>
                <c:pt idx="9643">
                  <c:v>43263</c:v>
                </c:pt>
                <c:pt idx="9644">
                  <c:v>43264</c:v>
                </c:pt>
                <c:pt idx="9645">
                  <c:v>43265</c:v>
                </c:pt>
                <c:pt idx="9646">
                  <c:v>43266</c:v>
                </c:pt>
                <c:pt idx="9647">
                  <c:v>43269</c:v>
                </c:pt>
                <c:pt idx="9648">
                  <c:v>43270</c:v>
                </c:pt>
                <c:pt idx="9649">
                  <c:v>43271</c:v>
                </c:pt>
                <c:pt idx="9650">
                  <c:v>43272</c:v>
                </c:pt>
                <c:pt idx="9651">
                  <c:v>43273</c:v>
                </c:pt>
                <c:pt idx="9652">
                  <c:v>43276</c:v>
                </c:pt>
                <c:pt idx="9653">
                  <c:v>43277</c:v>
                </c:pt>
                <c:pt idx="9654">
                  <c:v>43278</c:v>
                </c:pt>
                <c:pt idx="9655">
                  <c:v>43279</c:v>
                </c:pt>
                <c:pt idx="9656">
                  <c:v>43280</c:v>
                </c:pt>
                <c:pt idx="9657">
                  <c:v>43283</c:v>
                </c:pt>
                <c:pt idx="9658">
                  <c:v>43284</c:v>
                </c:pt>
                <c:pt idx="9659">
                  <c:v>43286</c:v>
                </c:pt>
                <c:pt idx="9660">
                  <c:v>43287</c:v>
                </c:pt>
                <c:pt idx="9661">
                  <c:v>43290</c:v>
                </c:pt>
                <c:pt idx="9662">
                  <c:v>43291</c:v>
                </c:pt>
                <c:pt idx="9663">
                  <c:v>43292</c:v>
                </c:pt>
                <c:pt idx="9664">
                  <c:v>43293</c:v>
                </c:pt>
                <c:pt idx="9665">
                  <c:v>43294</c:v>
                </c:pt>
                <c:pt idx="9666">
                  <c:v>43297</c:v>
                </c:pt>
                <c:pt idx="9667">
                  <c:v>43298</c:v>
                </c:pt>
                <c:pt idx="9668">
                  <c:v>43299</c:v>
                </c:pt>
                <c:pt idx="9669">
                  <c:v>43300</c:v>
                </c:pt>
                <c:pt idx="9670">
                  <c:v>43301</c:v>
                </c:pt>
                <c:pt idx="9671">
                  <c:v>43304</c:v>
                </c:pt>
                <c:pt idx="9672">
                  <c:v>43305</c:v>
                </c:pt>
                <c:pt idx="9673">
                  <c:v>43306</c:v>
                </c:pt>
                <c:pt idx="9674">
                  <c:v>43307</c:v>
                </c:pt>
                <c:pt idx="9675">
                  <c:v>43308</c:v>
                </c:pt>
                <c:pt idx="9676">
                  <c:v>43311</c:v>
                </c:pt>
                <c:pt idx="9677">
                  <c:v>43312</c:v>
                </c:pt>
                <c:pt idx="9678">
                  <c:v>43313</c:v>
                </c:pt>
                <c:pt idx="9679">
                  <c:v>43314</c:v>
                </c:pt>
                <c:pt idx="9680">
                  <c:v>43315</c:v>
                </c:pt>
                <c:pt idx="9681">
                  <c:v>43318</c:v>
                </c:pt>
                <c:pt idx="9682">
                  <c:v>43319</c:v>
                </c:pt>
                <c:pt idx="9683">
                  <c:v>43320</c:v>
                </c:pt>
                <c:pt idx="9684">
                  <c:v>43321</c:v>
                </c:pt>
                <c:pt idx="9685">
                  <c:v>43322</c:v>
                </c:pt>
                <c:pt idx="9686">
                  <c:v>43325</c:v>
                </c:pt>
                <c:pt idx="9687">
                  <c:v>43326</c:v>
                </c:pt>
                <c:pt idx="9688">
                  <c:v>43327</c:v>
                </c:pt>
                <c:pt idx="9689">
                  <c:v>43328</c:v>
                </c:pt>
                <c:pt idx="9690">
                  <c:v>43329</c:v>
                </c:pt>
                <c:pt idx="9691">
                  <c:v>43332</c:v>
                </c:pt>
                <c:pt idx="9692">
                  <c:v>43333</c:v>
                </c:pt>
                <c:pt idx="9693">
                  <c:v>43334</c:v>
                </c:pt>
                <c:pt idx="9694">
                  <c:v>43335</c:v>
                </c:pt>
                <c:pt idx="9695">
                  <c:v>43336</c:v>
                </c:pt>
                <c:pt idx="9696">
                  <c:v>43339</c:v>
                </c:pt>
                <c:pt idx="9697">
                  <c:v>43340</c:v>
                </c:pt>
                <c:pt idx="9698">
                  <c:v>43341</c:v>
                </c:pt>
                <c:pt idx="9699">
                  <c:v>43342</c:v>
                </c:pt>
                <c:pt idx="9700">
                  <c:v>43343</c:v>
                </c:pt>
                <c:pt idx="9701">
                  <c:v>43347</c:v>
                </c:pt>
                <c:pt idx="9702">
                  <c:v>43348</c:v>
                </c:pt>
                <c:pt idx="9703">
                  <c:v>43349</c:v>
                </c:pt>
                <c:pt idx="9704">
                  <c:v>43350</c:v>
                </c:pt>
                <c:pt idx="9705">
                  <c:v>43353</c:v>
                </c:pt>
                <c:pt idx="9706">
                  <c:v>43354</c:v>
                </c:pt>
                <c:pt idx="9707">
                  <c:v>43355</c:v>
                </c:pt>
                <c:pt idx="9708">
                  <c:v>43356</c:v>
                </c:pt>
                <c:pt idx="9709">
                  <c:v>43357</c:v>
                </c:pt>
                <c:pt idx="9710">
                  <c:v>43360</c:v>
                </c:pt>
                <c:pt idx="9711">
                  <c:v>43361</c:v>
                </c:pt>
                <c:pt idx="9712">
                  <c:v>43362</c:v>
                </c:pt>
                <c:pt idx="9713">
                  <c:v>43363</c:v>
                </c:pt>
                <c:pt idx="9714">
                  <c:v>43364</c:v>
                </c:pt>
                <c:pt idx="9715">
                  <c:v>43367</c:v>
                </c:pt>
                <c:pt idx="9716">
                  <c:v>43368</c:v>
                </c:pt>
                <c:pt idx="9717">
                  <c:v>43369</c:v>
                </c:pt>
                <c:pt idx="9718">
                  <c:v>43370</c:v>
                </c:pt>
                <c:pt idx="9719">
                  <c:v>43371</c:v>
                </c:pt>
                <c:pt idx="9720">
                  <c:v>43374</c:v>
                </c:pt>
                <c:pt idx="9721">
                  <c:v>43375</c:v>
                </c:pt>
                <c:pt idx="9722">
                  <c:v>43376</c:v>
                </c:pt>
                <c:pt idx="9723">
                  <c:v>43377</c:v>
                </c:pt>
                <c:pt idx="9724">
                  <c:v>43378</c:v>
                </c:pt>
                <c:pt idx="9725">
                  <c:v>43381</c:v>
                </c:pt>
                <c:pt idx="9726">
                  <c:v>43382</c:v>
                </c:pt>
                <c:pt idx="9727">
                  <c:v>43383</c:v>
                </c:pt>
                <c:pt idx="9728">
                  <c:v>43384</c:v>
                </c:pt>
                <c:pt idx="9729">
                  <c:v>43385</c:v>
                </c:pt>
                <c:pt idx="9730">
                  <c:v>43388</c:v>
                </c:pt>
                <c:pt idx="9731">
                  <c:v>43389</c:v>
                </c:pt>
                <c:pt idx="9732">
                  <c:v>43390</c:v>
                </c:pt>
                <c:pt idx="9733">
                  <c:v>43391</c:v>
                </c:pt>
                <c:pt idx="9734">
                  <c:v>43392</c:v>
                </c:pt>
                <c:pt idx="9735">
                  <c:v>43395</c:v>
                </c:pt>
                <c:pt idx="9736">
                  <c:v>43396</c:v>
                </c:pt>
                <c:pt idx="9737">
                  <c:v>43397</c:v>
                </c:pt>
                <c:pt idx="9738">
                  <c:v>43398</c:v>
                </c:pt>
                <c:pt idx="9739">
                  <c:v>43399</c:v>
                </c:pt>
                <c:pt idx="9740">
                  <c:v>43402</c:v>
                </c:pt>
                <c:pt idx="9741">
                  <c:v>43403</c:v>
                </c:pt>
                <c:pt idx="9742">
                  <c:v>43404</c:v>
                </c:pt>
                <c:pt idx="9743">
                  <c:v>43405</c:v>
                </c:pt>
                <c:pt idx="9744">
                  <c:v>43406</c:v>
                </c:pt>
                <c:pt idx="9745">
                  <c:v>43409</c:v>
                </c:pt>
                <c:pt idx="9746">
                  <c:v>43410</c:v>
                </c:pt>
                <c:pt idx="9747">
                  <c:v>43411</c:v>
                </c:pt>
                <c:pt idx="9748">
                  <c:v>43412</c:v>
                </c:pt>
                <c:pt idx="9749">
                  <c:v>43413</c:v>
                </c:pt>
                <c:pt idx="9750">
                  <c:v>43416</c:v>
                </c:pt>
                <c:pt idx="9751">
                  <c:v>43417</c:v>
                </c:pt>
                <c:pt idx="9752">
                  <c:v>43418</c:v>
                </c:pt>
                <c:pt idx="9753">
                  <c:v>43419</c:v>
                </c:pt>
                <c:pt idx="9754">
                  <c:v>43420</c:v>
                </c:pt>
                <c:pt idx="9755">
                  <c:v>43423</c:v>
                </c:pt>
                <c:pt idx="9756">
                  <c:v>43424</c:v>
                </c:pt>
                <c:pt idx="9757">
                  <c:v>43425</c:v>
                </c:pt>
                <c:pt idx="9758">
                  <c:v>43427</c:v>
                </c:pt>
                <c:pt idx="9759">
                  <c:v>43430</c:v>
                </c:pt>
                <c:pt idx="9760">
                  <c:v>43431</c:v>
                </c:pt>
                <c:pt idx="9761">
                  <c:v>43432</c:v>
                </c:pt>
                <c:pt idx="9762">
                  <c:v>43433</c:v>
                </c:pt>
                <c:pt idx="9763">
                  <c:v>43434</c:v>
                </c:pt>
                <c:pt idx="9764">
                  <c:v>43437</c:v>
                </c:pt>
                <c:pt idx="9765">
                  <c:v>43438</c:v>
                </c:pt>
                <c:pt idx="9766">
                  <c:v>43440</c:v>
                </c:pt>
                <c:pt idx="9767">
                  <c:v>43441</c:v>
                </c:pt>
                <c:pt idx="9768">
                  <c:v>43444</c:v>
                </c:pt>
                <c:pt idx="9769">
                  <c:v>43445</c:v>
                </c:pt>
                <c:pt idx="9770">
                  <c:v>43446</c:v>
                </c:pt>
                <c:pt idx="9771">
                  <c:v>43447</c:v>
                </c:pt>
                <c:pt idx="9772">
                  <c:v>43448</c:v>
                </c:pt>
                <c:pt idx="9773">
                  <c:v>43451</c:v>
                </c:pt>
                <c:pt idx="9774">
                  <c:v>43452</c:v>
                </c:pt>
                <c:pt idx="9775">
                  <c:v>43453</c:v>
                </c:pt>
                <c:pt idx="9776">
                  <c:v>43454</c:v>
                </c:pt>
                <c:pt idx="9777">
                  <c:v>43455</c:v>
                </c:pt>
                <c:pt idx="9778">
                  <c:v>43458</c:v>
                </c:pt>
                <c:pt idx="9779">
                  <c:v>43460</c:v>
                </c:pt>
                <c:pt idx="9780">
                  <c:v>43461</c:v>
                </c:pt>
                <c:pt idx="9781">
                  <c:v>43462</c:v>
                </c:pt>
                <c:pt idx="9782">
                  <c:v>43465</c:v>
                </c:pt>
                <c:pt idx="9783">
                  <c:v>43467</c:v>
                </c:pt>
                <c:pt idx="9784">
                  <c:v>43468</c:v>
                </c:pt>
                <c:pt idx="9785">
                  <c:v>43469</c:v>
                </c:pt>
                <c:pt idx="9786">
                  <c:v>43472</c:v>
                </c:pt>
                <c:pt idx="9787">
                  <c:v>43473</c:v>
                </c:pt>
                <c:pt idx="9788">
                  <c:v>43474</c:v>
                </c:pt>
                <c:pt idx="9789">
                  <c:v>43475</c:v>
                </c:pt>
                <c:pt idx="9790">
                  <c:v>43476</c:v>
                </c:pt>
                <c:pt idx="9791">
                  <c:v>43479</c:v>
                </c:pt>
                <c:pt idx="9792">
                  <c:v>43480</c:v>
                </c:pt>
                <c:pt idx="9793">
                  <c:v>43481</c:v>
                </c:pt>
                <c:pt idx="9794">
                  <c:v>43482</c:v>
                </c:pt>
                <c:pt idx="9795">
                  <c:v>43483</c:v>
                </c:pt>
                <c:pt idx="9796">
                  <c:v>43487</c:v>
                </c:pt>
                <c:pt idx="9797">
                  <c:v>43488</c:v>
                </c:pt>
                <c:pt idx="9798">
                  <c:v>43489</c:v>
                </c:pt>
                <c:pt idx="9799">
                  <c:v>43490</c:v>
                </c:pt>
                <c:pt idx="9800">
                  <c:v>43493</c:v>
                </c:pt>
                <c:pt idx="9801">
                  <c:v>43494</c:v>
                </c:pt>
                <c:pt idx="9802">
                  <c:v>43495</c:v>
                </c:pt>
                <c:pt idx="9803">
                  <c:v>43496</c:v>
                </c:pt>
                <c:pt idx="9804">
                  <c:v>43497</c:v>
                </c:pt>
                <c:pt idx="9805">
                  <c:v>43500</c:v>
                </c:pt>
                <c:pt idx="9806">
                  <c:v>43501</c:v>
                </c:pt>
                <c:pt idx="9807">
                  <c:v>43502</c:v>
                </c:pt>
                <c:pt idx="9808">
                  <c:v>43503</c:v>
                </c:pt>
                <c:pt idx="9809">
                  <c:v>43504</c:v>
                </c:pt>
                <c:pt idx="9810">
                  <c:v>43507</c:v>
                </c:pt>
                <c:pt idx="9811">
                  <c:v>43508</c:v>
                </c:pt>
                <c:pt idx="9812">
                  <c:v>43509</c:v>
                </c:pt>
                <c:pt idx="9813">
                  <c:v>43510</c:v>
                </c:pt>
                <c:pt idx="9814">
                  <c:v>43511</c:v>
                </c:pt>
                <c:pt idx="9815">
                  <c:v>43515</c:v>
                </c:pt>
                <c:pt idx="9816">
                  <c:v>43516</c:v>
                </c:pt>
                <c:pt idx="9817">
                  <c:v>43517</c:v>
                </c:pt>
                <c:pt idx="9818">
                  <c:v>43518</c:v>
                </c:pt>
                <c:pt idx="9819">
                  <c:v>43521</c:v>
                </c:pt>
                <c:pt idx="9820">
                  <c:v>43522</c:v>
                </c:pt>
                <c:pt idx="9821">
                  <c:v>43523</c:v>
                </c:pt>
                <c:pt idx="9822">
                  <c:v>43524</c:v>
                </c:pt>
                <c:pt idx="9823">
                  <c:v>43525</c:v>
                </c:pt>
                <c:pt idx="9824">
                  <c:v>43528</c:v>
                </c:pt>
                <c:pt idx="9825">
                  <c:v>43529</c:v>
                </c:pt>
                <c:pt idx="9826">
                  <c:v>43530</c:v>
                </c:pt>
                <c:pt idx="9827">
                  <c:v>43531</c:v>
                </c:pt>
                <c:pt idx="9828">
                  <c:v>43532</c:v>
                </c:pt>
                <c:pt idx="9829">
                  <c:v>43535</c:v>
                </c:pt>
                <c:pt idx="9830">
                  <c:v>43536</c:v>
                </c:pt>
                <c:pt idx="9831">
                  <c:v>43537</c:v>
                </c:pt>
                <c:pt idx="9832">
                  <c:v>43538</c:v>
                </c:pt>
                <c:pt idx="9833">
                  <c:v>43539</c:v>
                </c:pt>
                <c:pt idx="9834">
                  <c:v>43542</c:v>
                </c:pt>
                <c:pt idx="9835">
                  <c:v>43543</c:v>
                </c:pt>
                <c:pt idx="9836">
                  <c:v>43544</c:v>
                </c:pt>
                <c:pt idx="9837">
                  <c:v>43545</c:v>
                </c:pt>
                <c:pt idx="9838">
                  <c:v>43546</c:v>
                </c:pt>
                <c:pt idx="9839">
                  <c:v>43549</c:v>
                </c:pt>
                <c:pt idx="9840">
                  <c:v>43550</c:v>
                </c:pt>
                <c:pt idx="9841">
                  <c:v>43551</c:v>
                </c:pt>
                <c:pt idx="9842">
                  <c:v>43552</c:v>
                </c:pt>
                <c:pt idx="9843">
                  <c:v>43553</c:v>
                </c:pt>
                <c:pt idx="9844">
                  <c:v>43556</c:v>
                </c:pt>
                <c:pt idx="9845">
                  <c:v>43557</c:v>
                </c:pt>
                <c:pt idx="9846">
                  <c:v>43558</c:v>
                </c:pt>
                <c:pt idx="9847">
                  <c:v>43559</c:v>
                </c:pt>
                <c:pt idx="9848">
                  <c:v>43560</c:v>
                </c:pt>
                <c:pt idx="9849">
                  <c:v>43563</c:v>
                </c:pt>
                <c:pt idx="9850">
                  <c:v>43564</c:v>
                </c:pt>
                <c:pt idx="9851">
                  <c:v>43565</c:v>
                </c:pt>
                <c:pt idx="9852">
                  <c:v>43566</c:v>
                </c:pt>
                <c:pt idx="9853">
                  <c:v>43567</c:v>
                </c:pt>
                <c:pt idx="9854">
                  <c:v>43570</c:v>
                </c:pt>
                <c:pt idx="9855">
                  <c:v>43571</c:v>
                </c:pt>
                <c:pt idx="9856">
                  <c:v>43572</c:v>
                </c:pt>
                <c:pt idx="9857">
                  <c:v>43573</c:v>
                </c:pt>
                <c:pt idx="9858">
                  <c:v>43577</c:v>
                </c:pt>
                <c:pt idx="9859">
                  <c:v>43578</c:v>
                </c:pt>
                <c:pt idx="9860">
                  <c:v>43579</c:v>
                </c:pt>
                <c:pt idx="9861">
                  <c:v>43580</c:v>
                </c:pt>
                <c:pt idx="9862">
                  <c:v>43581</c:v>
                </c:pt>
                <c:pt idx="9863">
                  <c:v>43584</c:v>
                </c:pt>
                <c:pt idx="9864">
                  <c:v>43585</c:v>
                </c:pt>
                <c:pt idx="9865">
                  <c:v>43586</c:v>
                </c:pt>
                <c:pt idx="9866">
                  <c:v>43587</c:v>
                </c:pt>
                <c:pt idx="9867">
                  <c:v>43588</c:v>
                </c:pt>
                <c:pt idx="9868">
                  <c:v>43591</c:v>
                </c:pt>
                <c:pt idx="9869">
                  <c:v>43592</c:v>
                </c:pt>
                <c:pt idx="9870">
                  <c:v>43593</c:v>
                </c:pt>
                <c:pt idx="9871">
                  <c:v>43594</c:v>
                </c:pt>
                <c:pt idx="9872">
                  <c:v>43595</c:v>
                </c:pt>
                <c:pt idx="9873">
                  <c:v>43598</c:v>
                </c:pt>
                <c:pt idx="9874">
                  <c:v>43599</c:v>
                </c:pt>
                <c:pt idx="9875">
                  <c:v>43600</c:v>
                </c:pt>
                <c:pt idx="9876">
                  <c:v>43601</c:v>
                </c:pt>
                <c:pt idx="9877">
                  <c:v>43602</c:v>
                </c:pt>
                <c:pt idx="9878">
                  <c:v>43605</c:v>
                </c:pt>
                <c:pt idx="9879">
                  <c:v>43606</c:v>
                </c:pt>
                <c:pt idx="9880">
                  <c:v>43607</c:v>
                </c:pt>
                <c:pt idx="9881">
                  <c:v>43608</c:v>
                </c:pt>
                <c:pt idx="9882">
                  <c:v>43609</c:v>
                </c:pt>
                <c:pt idx="9883">
                  <c:v>43613</c:v>
                </c:pt>
                <c:pt idx="9884">
                  <c:v>43614</c:v>
                </c:pt>
                <c:pt idx="9885">
                  <c:v>43615</c:v>
                </c:pt>
                <c:pt idx="9886">
                  <c:v>43616</c:v>
                </c:pt>
                <c:pt idx="9887">
                  <c:v>43619</c:v>
                </c:pt>
                <c:pt idx="9888">
                  <c:v>43620</c:v>
                </c:pt>
                <c:pt idx="9889">
                  <c:v>43621</c:v>
                </c:pt>
                <c:pt idx="9890">
                  <c:v>43622</c:v>
                </c:pt>
                <c:pt idx="9891">
                  <c:v>43623</c:v>
                </c:pt>
                <c:pt idx="9892">
                  <c:v>43626</c:v>
                </c:pt>
                <c:pt idx="9893">
                  <c:v>43627</c:v>
                </c:pt>
                <c:pt idx="9894">
                  <c:v>43628</c:v>
                </c:pt>
                <c:pt idx="9895">
                  <c:v>43629</c:v>
                </c:pt>
                <c:pt idx="9896">
                  <c:v>43630</c:v>
                </c:pt>
                <c:pt idx="9897">
                  <c:v>43633</c:v>
                </c:pt>
                <c:pt idx="9898">
                  <c:v>43634</c:v>
                </c:pt>
                <c:pt idx="9899">
                  <c:v>43635</c:v>
                </c:pt>
                <c:pt idx="9900">
                  <c:v>43636</c:v>
                </c:pt>
                <c:pt idx="9901">
                  <c:v>43637</c:v>
                </c:pt>
                <c:pt idx="9902">
                  <c:v>43640</c:v>
                </c:pt>
                <c:pt idx="9903">
                  <c:v>43641</c:v>
                </c:pt>
                <c:pt idx="9904">
                  <c:v>43642</c:v>
                </c:pt>
                <c:pt idx="9905">
                  <c:v>43643</c:v>
                </c:pt>
                <c:pt idx="9906">
                  <c:v>43644</c:v>
                </c:pt>
                <c:pt idx="9907">
                  <c:v>43647</c:v>
                </c:pt>
                <c:pt idx="9908">
                  <c:v>43648</c:v>
                </c:pt>
                <c:pt idx="9909">
                  <c:v>43649</c:v>
                </c:pt>
                <c:pt idx="9910">
                  <c:v>43651</c:v>
                </c:pt>
                <c:pt idx="9911">
                  <c:v>43654</c:v>
                </c:pt>
                <c:pt idx="9912">
                  <c:v>43655</c:v>
                </c:pt>
                <c:pt idx="9913">
                  <c:v>43656</c:v>
                </c:pt>
                <c:pt idx="9914">
                  <c:v>43657</c:v>
                </c:pt>
                <c:pt idx="9915">
                  <c:v>43658</c:v>
                </c:pt>
                <c:pt idx="9916">
                  <c:v>43661</c:v>
                </c:pt>
                <c:pt idx="9917">
                  <c:v>43662</c:v>
                </c:pt>
                <c:pt idx="9918">
                  <c:v>43663</c:v>
                </c:pt>
                <c:pt idx="9919">
                  <c:v>43664</c:v>
                </c:pt>
                <c:pt idx="9920">
                  <c:v>43665</c:v>
                </c:pt>
                <c:pt idx="9921">
                  <c:v>43668</c:v>
                </c:pt>
                <c:pt idx="9922">
                  <c:v>43669</c:v>
                </c:pt>
                <c:pt idx="9923">
                  <c:v>43670</c:v>
                </c:pt>
                <c:pt idx="9924">
                  <c:v>43671</c:v>
                </c:pt>
                <c:pt idx="9925">
                  <c:v>43672</c:v>
                </c:pt>
                <c:pt idx="9926">
                  <c:v>43675</c:v>
                </c:pt>
                <c:pt idx="9927">
                  <c:v>43676</c:v>
                </c:pt>
                <c:pt idx="9928">
                  <c:v>43677</c:v>
                </c:pt>
                <c:pt idx="9929">
                  <c:v>43678</c:v>
                </c:pt>
                <c:pt idx="9930">
                  <c:v>43679</c:v>
                </c:pt>
                <c:pt idx="9931">
                  <c:v>43682</c:v>
                </c:pt>
                <c:pt idx="9932">
                  <c:v>43683</c:v>
                </c:pt>
                <c:pt idx="9933">
                  <c:v>43684</c:v>
                </c:pt>
                <c:pt idx="9934">
                  <c:v>43685</c:v>
                </c:pt>
                <c:pt idx="9935">
                  <c:v>43686</c:v>
                </c:pt>
                <c:pt idx="9936">
                  <c:v>43689</c:v>
                </c:pt>
                <c:pt idx="9937">
                  <c:v>43690</c:v>
                </c:pt>
                <c:pt idx="9938">
                  <c:v>43691</c:v>
                </c:pt>
                <c:pt idx="9939">
                  <c:v>43692</c:v>
                </c:pt>
                <c:pt idx="9940">
                  <c:v>43693</c:v>
                </c:pt>
                <c:pt idx="9941">
                  <c:v>43696</c:v>
                </c:pt>
                <c:pt idx="9942">
                  <c:v>43697</c:v>
                </c:pt>
                <c:pt idx="9943">
                  <c:v>43698</c:v>
                </c:pt>
                <c:pt idx="9944">
                  <c:v>43699</c:v>
                </c:pt>
                <c:pt idx="9945">
                  <c:v>43700</c:v>
                </c:pt>
                <c:pt idx="9946">
                  <c:v>43703</c:v>
                </c:pt>
                <c:pt idx="9947">
                  <c:v>43704</c:v>
                </c:pt>
                <c:pt idx="9948">
                  <c:v>43705</c:v>
                </c:pt>
                <c:pt idx="9949">
                  <c:v>43706</c:v>
                </c:pt>
                <c:pt idx="9950">
                  <c:v>43707</c:v>
                </c:pt>
                <c:pt idx="9951">
                  <c:v>43711</c:v>
                </c:pt>
                <c:pt idx="9952">
                  <c:v>43712</c:v>
                </c:pt>
                <c:pt idx="9953">
                  <c:v>43713</c:v>
                </c:pt>
                <c:pt idx="9954">
                  <c:v>43714</c:v>
                </c:pt>
                <c:pt idx="9955">
                  <c:v>43717</c:v>
                </c:pt>
                <c:pt idx="9956">
                  <c:v>43718</c:v>
                </c:pt>
                <c:pt idx="9957">
                  <c:v>43719</c:v>
                </c:pt>
                <c:pt idx="9958">
                  <c:v>43720</c:v>
                </c:pt>
                <c:pt idx="9959">
                  <c:v>43721</c:v>
                </c:pt>
                <c:pt idx="9960">
                  <c:v>43724</c:v>
                </c:pt>
                <c:pt idx="9961">
                  <c:v>43725</c:v>
                </c:pt>
                <c:pt idx="9962">
                  <c:v>43726</c:v>
                </c:pt>
                <c:pt idx="9963">
                  <c:v>43727</c:v>
                </c:pt>
                <c:pt idx="9964">
                  <c:v>43728</c:v>
                </c:pt>
                <c:pt idx="9965">
                  <c:v>43731</c:v>
                </c:pt>
                <c:pt idx="9966">
                  <c:v>43732</c:v>
                </c:pt>
                <c:pt idx="9967">
                  <c:v>43733</c:v>
                </c:pt>
                <c:pt idx="9968">
                  <c:v>43734</c:v>
                </c:pt>
                <c:pt idx="9969">
                  <c:v>43735</c:v>
                </c:pt>
                <c:pt idx="9970">
                  <c:v>43738</c:v>
                </c:pt>
                <c:pt idx="9971">
                  <c:v>43739</c:v>
                </c:pt>
                <c:pt idx="9972">
                  <c:v>43740</c:v>
                </c:pt>
                <c:pt idx="9973">
                  <c:v>43741</c:v>
                </c:pt>
                <c:pt idx="9974">
                  <c:v>43742</c:v>
                </c:pt>
                <c:pt idx="9975">
                  <c:v>43745</c:v>
                </c:pt>
                <c:pt idx="9976">
                  <c:v>43746</c:v>
                </c:pt>
                <c:pt idx="9977">
                  <c:v>43747</c:v>
                </c:pt>
                <c:pt idx="9978">
                  <c:v>43748</c:v>
                </c:pt>
                <c:pt idx="9979">
                  <c:v>43749</c:v>
                </c:pt>
                <c:pt idx="9980">
                  <c:v>43752</c:v>
                </c:pt>
                <c:pt idx="9981">
                  <c:v>43753</c:v>
                </c:pt>
                <c:pt idx="9982">
                  <c:v>43754</c:v>
                </c:pt>
                <c:pt idx="9983">
                  <c:v>43755</c:v>
                </c:pt>
                <c:pt idx="9984">
                  <c:v>43756</c:v>
                </c:pt>
                <c:pt idx="9985">
                  <c:v>43759</c:v>
                </c:pt>
                <c:pt idx="9986">
                  <c:v>43760</c:v>
                </c:pt>
                <c:pt idx="9987">
                  <c:v>43761</c:v>
                </c:pt>
                <c:pt idx="9988">
                  <c:v>43762</c:v>
                </c:pt>
                <c:pt idx="9989">
                  <c:v>43763</c:v>
                </c:pt>
                <c:pt idx="9990">
                  <c:v>43766</c:v>
                </c:pt>
                <c:pt idx="9991">
                  <c:v>43767</c:v>
                </c:pt>
                <c:pt idx="9992">
                  <c:v>43768</c:v>
                </c:pt>
                <c:pt idx="9993">
                  <c:v>43769</c:v>
                </c:pt>
                <c:pt idx="9994">
                  <c:v>43770</c:v>
                </c:pt>
                <c:pt idx="9995">
                  <c:v>43773</c:v>
                </c:pt>
                <c:pt idx="9996">
                  <c:v>43774</c:v>
                </c:pt>
                <c:pt idx="9997">
                  <c:v>43775</c:v>
                </c:pt>
                <c:pt idx="9998">
                  <c:v>43776</c:v>
                </c:pt>
                <c:pt idx="9999">
                  <c:v>43777</c:v>
                </c:pt>
                <c:pt idx="10000">
                  <c:v>43780</c:v>
                </c:pt>
                <c:pt idx="10001">
                  <c:v>43781</c:v>
                </c:pt>
                <c:pt idx="10002">
                  <c:v>43782</c:v>
                </c:pt>
                <c:pt idx="10003">
                  <c:v>43783</c:v>
                </c:pt>
                <c:pt idx="10004">
                  <c:v>43784</c:v>
                </c:pt>
                <c:pt idx="10005">
                  <c:v>43787</c:v>
                </c:pt>
                <c:pt idx="10006">
                  <c:v>43788</c:v>
                </c:pt>
                <c:pt idx="10007">
                  <c:v>43789</c:v>
                </c:pt>
                <c:pt idx="10008">
                  <c:v>43790</c:v>
                </c:pt>
                <c:pt idx="10009">
                  <c:v>43791</c:v>
                </c:pt>
                <c:pt idx="10010">
                  <c:v>43794</c:v>
                </c:pt>
                <c:pt idx="10011">
                  <c:v>43795</c:v>
                </c:pt>
                <c:pt idx="10012">
                  <c:v>43796</c:v>
                </c:pt>
                <c:pt idx="10013">
                  <c:v>43798</c:v>
                </c:pt>
                <c:pt idx="10014">
                  <c:v>43801</c:v>
                </c:pt>
                <c:pt idx="10015">
                  <c:v>43802</c:v>
                </c:pt>
                <c:pt idx="10016">
                  <c:v>43803</c:v>
                </c:pt>
                <c:pt idx="10017">
                  <c:v>43804</c:v>
                </c:pt>
                <c:pt idx="10018">
                  <c:v>43805</c:v>
                </c:pt>
                <c:pt idx="10019">
                  <c:v>43808</c:v>
                </c:pt>
                <c:pt idx="10020">
                  <c:v>43809</c:v>
                </c:pt>
                <c:pt idx="10021">
                  <c:v>43810</c:v>
                </c:pt>
                <c:pt idx="10022">
                  <c:v>43811</c:v>
                </c:pt>
                <c:pt idx="10023">
                  <c:v>43812</c:v>
                </c:pt>
                <c:pt idx="10024">
                  <c:v>43815</c:v>
                </c:pt>
                <c:pt idx="10025">
                  <c:v>43816</c:v>
                </c:pt>
                <c:pt idx="10026">
                  <c:v>43817</c:v>
                </c:pt>
                <c:pt idx="10027">
                  <c:v>43818</c:v>
                </c:pt>
                <c:pt idx="10028">
                  <c:v>43819</c:v>
                </c:pt>
                <c:pt idx="10029">
                  <c:v>43822</c:v>
                </c:pt>
                <c:pt idx="10030">
                  <c:v>43823</c:v>
                </c:pt>
                <c:pt idx="10031">
                  <c:v>43825</c:v>
                </c:pt>
                <c:pt idx="10032">
                  <c:v>43826</c:v>
                </c:pt>
                <c:pt idx="10033">
                  <c:v>43829</c:v>
                </c:pt>
                <c:pt idx="10034">
                  <c:v>43830</c:v>
                </c:pt>
                <c:pt idx="10035">
                  <c:v>43832</c:v>
                </c:pt>
                <c:pt idx="10036">
                  <c:v>43833</c:v>
                </c:pt>
                <c:pt idx="10037">
                  <c:v>43836</c:v>
                </c:pt>
                <c:pt idx="10038">
                  <c:v>43837</c:v>
                </c:pt>
                <c:pt idx="10039">
                  <c:v>43838</c:v>
                </c:pt>
                <c:pt idx="10040">
                  <c:v>43839</c:v>
                </c:pt>
                <c:pt idx="10041">
                  <c:v>43840</c:v>
                </c:pt>
                <c:pt idx="10042">
                  <c:v>43843</c:v>
                </c:pt>
                <c:pt idx="10043">
                  <c:v>43844</c:v>
                </c:pt>
                <c:pt idx="10044">
                  <c:v>43845</c:v>
                </c:pt>
                <c:pt idx="10045">
                  <c:v>43846</c:v>
                </c:pt>
                <c:pt idx="10046">
                  <c:v>43847</c:v>
                </c:pt>
                <c:pt idx="10047">
                  <c:v>43851</c:v>
                </c:pt>
                <c:pt idx="10048">
                  <c:v>43852</c:v>
                </c:pt>
                <c:pt idx="10049">
                  <c:v>43853</c:v>
                </c:pt>
                <c:pt idx="10050">
                  <c:v>43854</c:v>
                </c:pt>
                <c:pt idx="10051">
                  <c:v>43857</c:v>
                </c:pt>
                <c:pt idx="10052">
                  <c:v>43858</c:v>
                </c:pt>
                <c:pt idx="10053">
                  <c:v>43859</c:v>
                </c:pt>
                <c:pt idx="10054">
                  <c:v>43860</c:v>
                </c:pt>
                <c:pt idx="10055">
                  <c:v>43861</c:v>
                </c:pt>
                <c:pt idx="10056">
                  <c:v>43864</c:v>
                </c:pt>
                <c:pt idx="10057">
                  <c:v>43865</c:v>
                </c:pt>
                <c:pt idx="10058">
                  <c:v>43866</c:v>
                </c:pt>
                <c:pt idx="10059">
                  <c:v>43867</c:v>
                </c:pt>
                <c:pt idx="10060">
                  <c:v>43868</c:v>
                </c:pt>
                <c:pt idx="10061">
                  <c:v>43871</c:v>
                </c:pt>
                <c:pt idx="10062">
                  <c:v>43872</c:v>
                </c:pt>
                <c:pt idx="10063">
                  <c:v>43873</c:v>
                </c:pt>
                <c:pt idx="10064">
                  <c:v>43874</c:v>
                </c:pt>
                <c:pt idx="10065">
                  <c:v>43875</c:v>
                </c:pt>
                <c:pt idx="10066">
                  <c:v>43879</c:v>
                </c:pt>
                <c:pt idx="10067">
                  <c:v>43880</c:v>
                </c:pt>
                <c:pt idx="10068">
                  <c:v>43881</c:v>
                </c:pt>
                <c:pt idx="10069">
                  <c:v>43882</c:v>
                </c:pt>
                <c:pt idx="10070">
                  <c:v>43885</c:v>
                </c:pt>
                <c:pt idx="10071">
                  <c:v>43886</c:v>
                </c:pt>
                <c:pt idx="10072">
                  <c:v>43887</c:v>
                </c:pt>
                <c:pt idx="10073">
                  <c:v>43888</c:v>
                </c:pt>
                <c:pt idx="10074">
                  <c:v>43889</c:v>
                </c:pt>
                <c:pt idx="10075">
                  <c:v>43892</c:v>
                </c:pt>
                <c:pt idx="10076">
                  <c:v>43893</c:v>
                </c:pt>
                <c:pt idx="10077">
                  <c:v>43894</c:v>
                </c:pt>
                <c:pt idx="10078">
                  <c:v>43895</c:v>
                </c:pt>
                <c:pt idx="10079">
                  <c:v>43896</c:v>
                </c:pt>
                <c:pt idx="10080">
                  <c:v>43899</c:v>
                </c:pt>
                <c:pt idx="10081">
                  <c:v>43900</c:v>
                </c:pt>
                <c:pt idx="10082">
                  <c:v>43901</c:v>
                </c:pt>
                <c:pt idx="10083">
                  <c:v>43902</c:v>
                </c:pt>
                <c:pt idx="10084">
                  <c:v>43903</c:v>
                </c:pt>
                <c:pt idx="10085">
                  <c:v>43906</c:v>
                </c:pt>
                <c:pt idx="10086">
                  <c:v>43907</c:v>
                </c:pt>
                <c:pt idx="10087">
                  <c:v>43908</c:v>
                </c:pt>
                <c:pt idx="10088">
                  <c:v>43909</c:v>
                </c:pt>
                <c:pt idx="10089">
                  <c:v>43910</c:v>
                </c:pt>
                <c:pt idx="10090">
                  <c:v>43913</c:v>
                </c:pt>
                <c:pt idx="10091">
                  <c:v>43914</c:v>
                </c:pt>
                <c:pt idx="10092">
                  <c:v>43915</c:v>
                </c:pt>
                <c:pt idx="10093">
                  <c:v>43916</c:v>
                </c:pt>
                <c:pt idx="10094">
                  <c:v>43917</c:v>
                </c:pt>
                <c:pt idx="10095">
                  <c:v>43920</c:v>
                </c:pt>
                <c:pt idx="10096">
                  <c:v>43921</c:v>
                </c:pt>
                <c:pt idx="10097">
                  <c:v>43922</c:v>
                </c:pt>
                <c:pt idx="10098">
                  <c:v>43923</c:v>
                </c:pt>
                <c:pt idx="10099">
                  <c:v>43924</c:v>
                </c:pt>
                <c:pt idx="10100">
                  <c:v>43927</c:v>
                </c:pt>
                <c:pt idx="10101">
                  <c:v>43928</c:v>
                </c:pt>
                <c:pt idx="10102">
                  <c:v>43929</c:v>
                </c:pt>
                <c:pt idx="10103">
                  <c:v>43930</c:v>
                </c:pt>
                <c:pt idx="10104">
                  <c:v>43934</c:v>
                </c:pt>
                <c:pt idx="10105">
                  <c:v>43935</c:v>
                </c:pt>
                <c:pt idx="10106">
                  <c:v>43936</c:v>
                </c:pt>
                <c:pt idx="10107">
                  <c:v>43937</c:v>
                </c:pt>
                <c:pt idx="10108">
                  <c:v>43938</c:v>
                </c:pt>
                <c:pt idx="10109">
                  <c:v>43941</c:v>
                </c:pt>
                <c:pt idx="10110">
                  <c:v>43942</c:v>
                </c:pt>
                <c:pt idx="10111">
                  <c:v>43943</c:v>
                </c:pt>
                <c:pt idx="10112">
                  <c:v>43944</c:v>
                </c:pt>
                <c:pt idx="10113">
                  <c:v>43945</c:v>
                </c:pt>
                <c:pt idx="10114">
                  <c:v>43948</c:v>
                </c:pt>
                <c:pt idx="10115">
                  <c:v>43949</c:v>
                </c:pt>
                <c:pt idx="10116">
                  <c:v>43950</c:v>
                </c:pt>
                <c:pt idx="10117">
                  <c:v>43951</c:v>
                </c:pt>
                <c:pt idx="10118">
                  <c:v>43952</c:v>
                </c:pt>
                <c:pt idx="10119">
                  <c:v>43955</c:v>
                </c:pt>
                <c:pt idx="10120">
                  <c:v>43956</c:v>
                </c:pt>
                <c:pt idx="10121">
                  <c:v>43957</c:v>
                </c:pt>
                <c:pt idx="10122">
                  <c:v>43958</c:v>
                </c:pt>
                <c:pt idx="10123">
                  <c:v>43959</c:v>
                </c:pt>
                <c:pt idx="10124">
                  <c:v>43962</c:v>
                </c:pt>
                <c:pt idx="10125">
                  <c:v>43963</c:v>
                </c:pt>
                <c:pt idx="10126">
                  <c:v>43964</c:v>
                </c:pt>
                <c:pt idx="10127">
                  <c:v>43965</c:v>
                </c:pt>
                <c:pt idx="10128">
                  <c:v>43966</c:v>
                </c:pt>
                <c:pt idx="10129">
                  <c:v>43969</c:v>
                </c:pt>
                <c:pt idx="10130">
                  <c:v>43970</c:v>
                </c:pt>
                <c:pt idx="10131">
                  <c:v>43971</c:v>
                </c:pt>
                <c:pt idx="10132">
                  <c:v>43972</c:v>
                </c:pt>
                <c:pt idx="10133">
                  <c:v>43973</c:v>
                </c:pt>
                <c:pt idx="10134">
                  <c:v>43977</c:v>
                </c:pt>
                <c:pt idx="10135">
                  <c:v>43978</c:v>
                </c:pt>
                <c:pt idx="10136">
                  <c:v>43979</c:v>
                </c:pt>
                <c:pt idx="10137">
                  <c:v>43980</c:v>
                </c:pt>
                <c:pt idx="10138">
                  <c:v>43983</c:v>
                </c:pt>
                <c:pt idx="10139">
                  <c:v>43984</c:v>
                </c:pt>
                <c:pt idx="10140">
                  <c:v>43985</c:v>
                </c:pt>
                <c:pt idx="10141">
                  <c:v>43986</c:v>
                </c:pt>
                <c:pt idx="10142">
                  <c:v>43987</c:v>
                </c:pt>
                <c:pt idx="10143">
                  <c:v>43990</c:v>
                </c:pt>
                <c:pt idx="10144">
                  <c:v>43991</c:v>
                </c:pt>
                <c:pt idx="10145">
                  <c:v>43992</c:v>
                </c:pt>
                <c:pt idx="10146">
                  <c:v>43993</c:v>
                </c:pt>
                <c:pt idx="10147">
                  <c:v>43994</c:v>
                </c:pt>
                <c:pt idx="10148">
                  <c:v>43997</c:v>
                </c:pt>
                <c:pt idx="10149">
                  <c:v>43998</c:v>
                </c:pt>
                <c:pt idx="10150">
                  <c:v>43999</c:v>
                </c:pt>
                <c:pt idx="10151">
                  <c:v>44000</c:v>
                </c:pt>
                <c:pt idx="10152">
                  <c:v>44001</c:v>
                </c:pt>
                <c:pt idx="10153">
                  <c:v>44004</c:v>
                </c:pt>
                <c:pt idx="10154">
                  <c:v>44005</c:v>
                </c:pt>
                <c:pt idx="10155">
                  <c:v>44006</c:v>
                </c:pt>
                <c:pt idx="10156">
                  <c:v>44007</c:v>
                </c:pt>
                <c:pt idx="10157">
                  <c:v>44008</c:v>
                </c:pt>
                <c:pt idx="10158">
                  <c:v>44011</c:v>
                </c:pt>
                <c:pt idx="10159">
                  <c:v>44012</c:v>
                </c:pt>
                <c:pt idx="10160">
                  <c:v>44013</c:v>
                </c:pt>
                <c:pt idx="10161">
                  <c:v>44014</c:v>
                </c:pt>
                <c:pt idx="10162">
                  <c:v>44018</c:v>
                </c:pt>
                <c:pt idx="10163">
                  <c:v>44019</c:v>
                </c:pt>
                <c:pt idx="10164">
                  <c:v>44020</c:v>
                </c:pt>
                <c:pt idx="10165">
                  <c:v>44021</c:v>
                </c:pt>
                <c:pt idx="10166">
                  <c:v>44022</c:v>
                </c:pt>
                <c:pt idx="10167">
                  <c:v>44025</c:v>
                </c:pt>
                <c:pt idx="10168">
                  <c:v>44026</c:v>
                </c:pt>
                <c:pt idx="10169">
                  <c:v>44027</c:v>
                </c:pt>
                <c:pt idx="10170">
                  <c:v>44028</c:v>
                </c:pt>
                <c:pt idx="10171">
                  <c:v>44029</c:v>
                </c:pt>
                <c:pt idx="10172">
                  <c:v>44032</c:v>
                </c:pt>
                <c:pt idx="10173">
                  <c:v>44033</c:v>
                </c:pt>
                <c:pt idx="10174">
                  <c:v>44034</c:v>
                </c:pt>
                <c:pt idx="10175">
                  <c:v>44035</c:v>
                </c:pt>
                <c:pt idx="10176">
                  <c:v>44036</c:v>
                </c:pt>
                <c:pt idx="10177">
                  <c:v>44039</c:v>
                </c:pt>
                <c:pt idx="10178">
                  <c:v>44040</c:v>
                </c:pt>
                <c:pt idx="10179">
                  <c:v>44041</c:v>
                </c:pt>
                <c:pt idx="10180">
                  <c:v>44042</c:v>
                </c:pt>
                <c:pt idx="10181">
                  <c:v>44043</c:v>
                </c:pt>
                <c:pt idx="10182">
                  <c:v>44046</c:v>
                </c:pt>
                <c:pt idx="10183">
                  <c:v>44047</c:v>
                </c:pt>
                <c:pt idx="10184">
                  <c:v>44048</c:v>
                </c:pt>
                <c:pt idx="10185">
                  <c:v>44049</c:v>
                </c:pt>
                <c:pt idx="10186">
                  <c:v>44050</c:v>
                </c:pt>
                <c:pt idx="10187">
                  <c:v>44053</c:v>
                </c:pt>
                <c:pt idx="10188">
                  <c:v>44054</c:v>
                </c:pt>
                <c:pt idx="10189">
                  <c:v>44055</c:v>
                </c:pt>
                <c:pt idx="10190">
                  <c:v>44056</c:v>
                </c:pt>
                <c:pt idx="10191">
                  <c:v>44057</c:v>
                </c:pt>
                <c:pt idx="10192">
                  <c:v>44060</c:v>
                </c:pt>
                <c:pt idx="10193">
                  <c:v>44061</c:v>
                </c:pt>
                <c:pt idx="10194">
                  <c:v>44062</c:v>
                </c:pt>
                <c:pt idx="10195">
                  <c:v>44063</c:v>
                </c:pt>
                <c:pt idx="10196">
                  <c:v>44064</c:v>
                </c:pt>
                <c:pt idx="10197">
                  <c:v>44067</c:v>
                </c:pt>
                <c:pt idx="10198">
                  <c:v>44068</c:v>
                </c:pt>
                <c:pt idx="10199">
                  <c:v>44069</c:v>
                </c:pt>
                <c:pt idx="10200">
                  <c:v>44070</c:v>
                </c:pt>
                <c:pt idx="10201">
                  <c:v>44071</c:v>
                </c:pt>
                <c:pt idx="10202">
                  <c:v>44074</c:v>
                </c:pt>
                <c:pt idx="10203">
                  <c:v>44075</c:v>
                </c:pt>
                <c:pt idx="10204">
                  <c:v>44076</c:v>
                </c:pt>
                <c:pt idx="10205">
                  <c:v>44077</c:v>
                </c:pt>
                <c:pt idx="10206">
                  <c:v>44078</c:v>
                </c:pt>
                <c:pt idx="10207">
                  <c:v>44082</c:v>
                </c:pt>
                <c:pt idx="10208">
                  <c:v>44083</c:v>
                </c:pt>
                <c:pt idx="10209">
                  <c:v>44084</c:v>
                </c:pt>
                <c:pt idx="10210">
                  <c:v>44085</c:v>
                </c:pt>
                <c:pt idx="10211">
                  <c:v>44088</c:v>
                </c:pt>
                <c:pt idx="10212">
                  <c:v>44089</c:v>
                </c:pt>
                <c:pt idx="10213">
                  <c:v>44090</c:v>
                </c:pt>
                <c:pt idx="10214">
                  <c:v>44091</c:v>
                </c:pt>
                <c:pt idx="10215">
                  <c:v>44092</c:v>
                </c:pt>
                <c:pt idx="10216">
                  <c:v>44095</c:v>
                </c:pt>
                <c:pt idx="10217">
                  <c:v>44096</c:v>
                </c:pt>
                <c:pt idx="10218">
                  <c:v>44097</c:v>
                </c:pt>
                <c:pt idx="10219">
                  <c:v>44098</c:v>
                </c:pt>
                <c:pt idx="10220">
                  <c:v>44099</c:v>
                </c:pt>
                <c:pt idx="10221">
                  <c:v>44102</c:v>
                </c:pt>
                <c:pt idx="10222">
                  <c:v>44103</c:v>
                </c:pt>
                <c:pt idx="10223">
                  <c:v>44104</c:v>
                </c:pt>
                <c:pt idx="10224">
                  <c:v>44105</c:v>
                </c:pt>
                <c:pt idx="10225">
                  <c:v>44106</c:v>
                </c:pt>
                <c:pt idx="10226">
                  <c:v>44109</c:v>
                </c:pt>
                <c:pt idx="10227">
                  <c:v>44110</c:v>
                </c:pt>
                <c:pt idx="10228">
                  <c:v>44111</c:v>
                </c:pt>
                <c:pt idx="10229">
                  <c:v>44112</c:v>
                </c:pt>
                <c:pt idx="10230">
                  <c:v>44113</c:v>
                </c:pt>
                <c:pt idx="10231">
                  <c:v>44116</c:v>
                </c:pt>
                <c:pt idx="10232">
                  <c:v>44117</c:v>
                </c:pt>
                <c:pt idx="10233">
                  <c:v>44118</c:v>
                </c:pt>
                <c:pt idx="10234">
                  <c:v>44119</c:v>
                </c:pt>
                <c:pt idx="10235">
                  <c:v>44120</c:v>
                </c:pt>
                <c:pt idx="10236">
                  <c:v>44123</c:v>
                </c:pt>
                <c:pt idx="10237">
                  <c:v>44124</c:v>
                </c:pt>
                <c:pt idx="10238">
                  <c:v>44125</c:v>
                </c:pt>
                <c:pt idx="10239">
                  <c:v>44126</c:v>
                </c:pt>
                <c:pt idx="10240">
                  <c:v>44127</c:v>
                </c:pt>
                <c:pt idx="10241">
                  <c:v>44130</c:v>
                </c:pt>
                <c:pt idx="10242">
                  <c:v>44131</c:v>
                </c:pt>
              </c:numCache>
            </c:numRef>
          </c:cat>
          <c:val>
            <c:numRef>
              <c:f>BKR.A!$F$33:$F$10275</c:f>
              <c:numCache>
                <c:formatCode>General</c:formatCode>
                <c:ptCount val="10243"/>
                <c:pt idx="0">
                  <c:v>290</c:v>
                </c:pt>
                <c:pt idx="1">
                  <c:v>290</c:v>
                </c:pt>
                <c:pt idx="2">
                  <c:v>290</c:v>
                </c:pt>
                <c:pt idx="3">
                  <c:v>290</c:v>
                </c:pt>
                <c:pt idx="4">
                  <c:v>290</c:v>
                </c:pt>
                <c:pt idx="5">
                  <c:v>270</c:v>
                </c:pt>
                <c:pt idx="6">
                  <c:v>270</c:v>
                </c:pt>
                <c:pt idx="7">
                  <c:v>270</c:v>
                </c:pt>
                <c:pt idx="8">
                  <c:v>270</c:v>
                </c:pt>
                <c:pt idx="9">
                  <c:v>270</c:v>
                </c:pt>
                <c:pt idx="10">
                  <c:v>260</c:v>
                </c:pt>
                <c:pt idx="11">
                  <c:v>260</c:v>
                </c:pt>
                <c:pt idx="12">
                  <c:v>260</c:v>
                </c:pt>
                <c:pt idx="13">
                  <c:v>260</c:v>
                </c:pt>
                <c:pt idx="14">
                  <c:v>265</c:v>
                </c:pt>
                <c:pt idx="15">
                  <c:v>265</c:v>
                </c:pt>
                <c:pt idx="16">
                  <c:v>265</c:v>
                </c:pt>
                <c:pt idx="17">
                  <c:v>260</c:v>
                </c:pt>
                <c:pt idx="18">
                  <c:v>260</c:v>
                </c:pt>
                <c:pt idx="19">
                  <c:v>255</c:v>
                </c:pt>
                <c:pt idx="20">
                  <c:v>245</c:v>
                </c:pt>
                <c:pt idx="21">
                  <c:v>245</c:v>
                </c:pt>
                <c:pt idx="22">
                  <c:v>255</c:v>
                </c:pt>
                <c:pt idx="23">
                  <c:v>255</c:v>
                </c:pt>
                <c:pt idx="24">
                  <c:v>260</c:v>
                </c:pt>
                <c:pt idx="25">
                  <c:v>260</c:v>
                </c:pt>
                <c:pt idx="26">
                  <c:v>275</c:v>
                </c:pt>
                <c:pt idx="27">
                  <c:v>275</c:v>
                </c:pt>
                <c:pt idx="28">
                  <c:v>275</c:v>
                </c:pt>
                <c:pt idx="29">
                  <c:v>275</c:v>
                </c:pt>
                <c:pt idx="30">
                  <c:v>275</c:v>
                </c:pt>
                <c:pt idx="31">
                  <c:v>275</c:v>
                </c:pt>
                <c:pt idx="32">
                  <c:v>275</c:v>
                </c:pt>
                <c:pt idx="33">
                  <c:v>275</c:v>
                </c:pt>
                <c:pt idx="34">
                  <c:v>285</c:v>
                </c:pt>
                <c:pt idx="35">
                  <c:v>285</c:v>
                </c:pt>
                <c:pt idx="36">
                  <c:v>285</c:v>
                </c:pt>
                <c:pt idx="37">
                  <c:v>285</c:v>
                </c:pt>
                <c:pt idx="38">
                  <c:v>285</c:v>
                </c:pt>
                <c:pt idx="39">
                  <c:v>285</c:v>
                </c:pt>
                <c:pt idx="40">
                  <c:v>305</c:v>
                </c:pt>
                <c:pt idx="41">
                  <c:v>305</c:v>
                </c:pt>
                <c:pt idx="42">
                  <c:v>310</c:v>
                </c:pt>
                <c:pt idx="43">
                  <c:v>310</c:v>
                </c:pt>
                <c:pt idx="44">
                  <c:v>310</c:v>
                </c:pt>
                <c:pt idx="45">
                  <c:v>310</c:v>
                </c:pt>
                <c:pt idx="46">
                  <c:v>315</c:v>
                </c:pt>
                <c:pt idx="47">
                  <c:v>315</c:v>
                </c:pt>
                <c:pt idx="48">
                  <c:v>315</c:v>
                </c:pt>
                <c:pt idx="49">
                  <c:v>315</c:v>
                </c:pt>
                <c:pt idx="50">
                  <c:v>320</c:v>
                </c:pt>
                <c:pt idx="51">
                  <c:v>320</c:v>
                </c:pt>
                <c:pt idx="52">
                  <c:v>320</c:v>
                </c:pt>
                <c:pt idx="53">
                  <c:v>310</c:v>
                </c:pt>
                <c:pt idx="54">
                  <c:v>310</c:v>
                </c:pt>
                <c:pt idx="55">
                  <c:v>310</c:v>
                </c:pt>
                <c:pt idx="56">
                  <c:v>310</c:v>
                </c:pt>
                <c:pt idx="57">
                  <c:v>310</c:v>
                </c:pt>
                <c:pt idx="58">
                  <c:v>310</c:v>
                </c:pt>
                <c:pt idx="59">
                  <c:v>315</c:v>
                </c:pt>
                <c:pt idx="60">
                  <c:v>315</c:v>
                </c:pt>
                <c:pt idx="61">
                  <c:v>320</c:v>
                </c:pt>
                <c:pt idx="62">
                  <c:v>320</c:v>
                </c:pt>
                <c:pt idx="63">
                  <c:v>320</c:v>
                </c:pt>
                <c:pt idx="64">
                  <c:v>320</c:v>
                </c:pt>
                <c:pt idx="65">
                  <c:v>320</c:v>
                </c:pt>
                <c:pt idx="66">
                  <c:v>320</c:v>
                </c:pt>
                <c:pt idx="67">
                  <c:v>310</c:v>
                </c:pt>
                <c:pt idx="68">
                  <c:v>310</c:v>
                </c:pt>
                <c:pt idx="69">
                  <c:v>310</c:v>
                </c:pt>
                <c:pt idx="70">
                  <c:v>310</c:v>
                </c:pt>
                <c:pt idx="71">
                  <c:v>310</c:v>
                </c:pt>
                <c:pt idx="72">
                  <c:v>305</c:v>
                </c:pt>
                <c:pt idx="73">
                  <c:v>305</c:v>
                </c:pt>
                <c:pt idx="74">
                  <c:v>305</c:v>
                </c:pt>
                <c:pt idx="75">
                  <c:v>305</c:v>
                </c:pt>
                <c:pt idx="76">
                  <c:v>305</c:v>
                </c:pt>
                <c:pt idx="77">
                  <c:v>310</c:v>
                </c:pt>
                <c:pt idx="78">
                  <c:v>310</c:v>
                </c:pt>
                <c:pt idx="79">
                  <c:v>310</c:v>
                </c:pt>
                <c:pt idx="80">
                  <c:v>315</c:v>
                </c:pt>
                <c:pt idx="81">
                  <c:v>320</c:v>
                </c:pt>
                <c:pt idx="82">
                  <c:v>325</c:v>
                </c:pt>
                <c:pt idx="83">
                  <c:v>335</c:v>
                </c:pt>
                <c:pt idx="84">
                  <c:v>330</c:v>
                </c:pt>
                <c:pt idx="85">
                  <c:v>325</c:v>
                </c:pt>
                <c:pt idx="86">
                  <c:v>325</c:v>
                </c:pt>
                <c:pt idx="87">
                  <c:v>325</c:v>
                </c:pt>
                <c:pt idx="88">
                  <c:v>325</c:v>
                </c:pt>
                <c:pt idx="89">
                  <c:v>325</c:v>
                </c:pt>
                <c:pt idx="90">
                  <c:v>340</c:v>
                </c:pt>
                <c:pt idx="91">
                  <c:v>340</c:v>
                </c:pt>
                <c:pt idx="92">
                  <c:v>340</c:v>
                </c:pt>
                <c:pt idx="93">
                  <c:v>340</c:v>
                </c:pt>
                <c:pt idx="94">
                  <c:v>340</c:v>
                </c:pt>
                <c:pt idx="95">
                  <c:v>340</c:v>
                </c:pt>
                <c:pt idx="96">
                  <c:v>340</c:v>
                </c:pt>
                <c:pt idx="97">
                  <c:v>345</c:v>
                </c:pt>
                <c:pt idx="98">
                  <c:v>345</c:v>
                </c:pt>
                <c:pt idx="99">
                  <c:v>345</c:v>
                </c:pt>
                <c:pt idx="100">
                  <c:v>345</c:v>
                </c:pt>
                <c:pt idx="101">
                  <c:v>360</c:v>
                </c:pt>
                <c:pt idx="102">
                  <c:v>365</c:v>
                </c:pt>
                <c:pt idx="103">
                  <c:v>375</c:v>
                </c:pt>
                <c:pt idx="104">
                  <c:v>375</c:v>
                </c:pt>
                <c:pt idx="105">
                  <c:v>375</c:v>
                </c:pt>
                <c:pt idx="106">
                  <c:v>375</c:v>
                </c:pt>
                <c:pt idx="107">
                  <c:v>370</c:v>
                </c:pt>
                <c:pt idx="108">
                  <c:v>370</c:v>
                </c:pt>
                <c:pt idx="109">
                  <c:v>370</c:v>
                </c:pt>
                <c:pt idx="110">
                  <c:v>385</c:v>
                </c:pt>
                <c:pt idx="111">
                  <c:v>390</c:v>
                </c:pt>
                <c:pt idx="112">
                  <c:v>390</c:v>
                </c:pt>
                <c:pt idx="113">
                  <c:v>385</c:v>
                </c:pt>
                <c:pt idx="114">
                  <c:v>385</c:v>
                </c:pt>
                <c:pt idx="115">
                  <c:v>380</c:v>
                </c:pt>
                <c:pt idx="116">
                  <c:v>380</c:v>
                </c:pt>
                <c:pt idx="117">
                  <c:v>380</c:v>
                </c:pt>
                <c:pt idx="118">
                  <c:v>380</c:v>
                </c:pt>
                <c:pt idx="119">
                  <c:v>380</c:v>
                </c:pt>
                <c:pt idx="120">
                  <c:v>380</c:v>
                </c:pt>
                <c:pt idx="121">
                  <c:v>390</c:v>
                </c:pt>
                <c:pt idx="122">
                  <c:v>390</c:v>
                </c:pt>
                <c:pt idx="123">
                  <c:v>390</c:v>
                </c:pt>
                <c:pt idx="124">
                  <c:v>400</c:v>
                </c:pt>
                <c:pt idx="125">
                  <c:v>400</c:v>
                </c:pt>
                <c:pt idx="126">
                  <c:v>400</c:v>
                </c:pt>
                <c:pt idx="127">
                  <c:v>400</c:v>
                </c:pt>
                <c:pt idx="128">
                  <c:v>400</c:v>
                </c:pt>
                <c:pt idx="129">
                  <c:v>400</c:v>
                </c:pt>
                <c:pt idx="130">
                  <c:v>400</c:v>
                </c:pt>
                <c:pt idx="131">
                  <c:v>400</c:v>
                </c:pt>
                <c:pt idx="132">
                  <c:v>400</c:v>
                </c:pt>
                <c:pt idx="133">
                  <c:v>390</c:v>
                </c:pt>
                <c:pt idx="134">
                  <c:v>385</c:v>
                </c:pt>
                <c:pt idx="135">
                  <c:v>385</c:v>
                </c:pt>
                <c:pt idx="136">
                  <c:v>385</c:v>
                </c:pt>
                <c:pt idx="137">
                  <c:v>385</c:v>
                </c:pt>
                <c:pt idx="138">
                  <c:v>385</c:v>
                </c:pt>
                <c:pt idx="139">
                  <c:v>385</c:v>
                </c:pt>
                <c:pt idx="140">
                  <c:v>385</c:v>
                </c:pt>
                <c:pt idx="141">
                  <c:v>390</c:v>
                </c:pt>
                <c:pt idx="142">
                  <c:v>390</c:v>
                </c:pt>
                <c:pt idx="143">
                  <c:v>390</c:v>
                </c:pt>
                <c:pt idx="144">
                  <c:v>390</c:v>
                </c:pt>
                <c:pt idx="145">
                  <c:v>390</c:v>
                </c:pt>
                <c:pt idx="146">
                  <c:v>390</c:v>
                </c:pt>
                <c:pt idx="147">
                  <c:v>400</c:v>
                </c:pt>
                <c:pt idx="148">
                  <c:v>400</c:v>
                </c:pt>
                <c:pt idx="149">
                  <c:v>405</c:v>
                </c:pt>
                <c:pt idx="150">
                  <c:v>410</c:v>
                </c:pt>
                <c:pt idx="151">
                  <c:v>410</c:v>
                </c:pt>
                <c:pt idx="152">
                  <c:v>425</c:v>
                </c:pt>
                <c:pt idx="153">
                  <c:v>425</c:v>
                </c:pt>
                <c:pt idx="154">
                  <c:v>425</c:v>
                </c:pt>
                <c:pt idx="155">
                  <c:v>425</c:v>
                </c:pt>
                <c:pt idx="156">
                  <c:v>420</c:v>
                </c:pt>
                <c:pt idx="157">
                  <c:v>420</c:v>
                </c:pt>
                <c:pt idx="158">
                  <c:v>420</c:v>
                </c:pt>
                <c:pt idx="159">
                  <c:v>420</c:v>
                </c:pt>
                <c:pt idx="160">
                  <c:v>420</c:v>
                </c:pt>
                <c:pt idx="161">
                  <c:v>405</c:v>
                </c:pt>
                <c:pt idx="162">
                  <c:v>410</c:v>
                </c:pt>
                <c:pt idx="163">
                  <c:v>410</c:v>
                </c:pt>
                <c:pt idx="164">
                  <c:v>410</c:v>
                </c:pt>
                <c:pt idx="165">
                  <c:v>410</c:v>
                </c:pt>
                <c:pt idx="166">
                  <c:v>410</c:v>
                </c:pt>
                <c:pt idx="167">
                  <c:v>410</c:v>
                </c:pt>
                <c:pt idx="168">
                  <c:v>400</c:v>
                </c:pt>
                <c:pt idx="169">
                  <c:v>400</c:v>
                </c:pt>
                <c:pt idx="170">
                  <c:v>410</c:v>
                </c:pt>
                <c:pt idx="171">
                  <c:v>410</c:v>
                </c:pt>
                <c:pt idx="172">
                  <c:v>420</c:v>
                </c:pt>
                <c:pt idx="173">
                  <c:v>420</c:v>
                </c:pt>
                <c:pt idx="174">
                  <c:v>430</c:v>
                </c:pt>
                <c:pt idx="175">
                  <c:v>430</c:v>
                </c:pt>
                <c:pt idx="176">
                  <c:v>430</c:v>
                </c:pt>
                <c:pt idx="177">
                  <c:v>430</c:v>
                </c:pt>
                <c:pt idx="178">
                  <c:v>430</c:v>
                </c:pt>
                <c:pt idx="179">
                  <c:v>450</c:v>
                </c:pt>
                <c:pt idx="180">
                  <c:v>450</c:v>
                </c:pt>
                <c:pt idx="181">
                  <c:v>450</c:v>
                </c:pt>
                <c:pt idx="182">
                  <c:v>460</c:v>
                </c:pt>
                <c:pt idx="183">
                  <c:v>460</c:v>
                </c:pt>
                <c:pt idx="184">
                  <c:v>470</c:v>
                </c:pt>
                <c:pt idx="185">
                  <c:v>470</c:v>
                </c:pt>
                <c:pt idx="186">
                  <c:v>455</c:v>
                </c:pt>
                <c:pt idx="187">
                  <c:v>425</c:v>
                </c:pt>
                <c:pt idx="188">
                  <c:v>425</c:v>
                </c:pt>
                <c:pt idx="189">
                  <c:v>425</c:v>
                </c:pt>
                <c:pt idx="190">
                  <c:v>425</c:v>
                </c:pt>
                <c:pt idx="191">
                  <c:v>425</c:v>
                </c:pt>
                <c:pt idx="192">
                  <c:v>425</c:v>
                </c:pt>
                <c:pt idx="193">
                  <c:v>425</c:v>
                </c:pt>
                <c:pt idx="194">
                  <c:v>425</c:v>
                </c:pt>
                <c:pt idx="195">
                  <c:v>425</c:v>
                </c:pt>
                <c:pt idx="196">
                  <c:v>420</c:v>
                </c:pt>
                <c:pt idx="197">
                  <c:v>420</c:v>
                </c:pt>
                <c:pt idx="198">
                  <c:v>420</c:v>
                </c:pt>
                <c:pt idx="199">
                  <c:v>425</c:v>
                </c:pt>
                <c:pt idx="200">
                  <c:v>425</c:v>
                </c:pt>
                <c:pt idx="201">
                  <c:v>425</c:v>
                </c:pt>
                <c:pt idx="202">
                  <c:v>425</c:v>
                </c:pt>
                <c:pt idx="203">
                  <c:v>425</c:v>
                </c:pt>
                <c:pt idx="204">
                  <c:v>430</c:v>
                </c:pt>
                <c:pt idx="205">
                  <c:v>425</c:v>
                </c:pt>
                <c:pt idx="206">
                  <c:v>425</c:v>
                </c:pt>
                <c:pt idx="207">
                  <c:v>425</c:v>
                </c:pt>
                <c:pt idx="208">
                  <c:v>425</c:v>
                </c:pt>
                <c:pt idx="209">
                  <c:v>425</c:v>
                </c:pt>
                <c:pt idx="210">
                  <c:v>425</c:v>
                </c:pt>
                <c:pt idx="211">
                  <c:v>425</c:v>
                </c:pt>
                <c:pt idx="212">
                  <c:v>425</c:v>
                </c:pt>
                <c:pt idx="213">
                  <c:v>425</c:v>
                </c:pt>
                <c:pt idx="214">
                  <c:v>425</c:v>
                </c:pt>
                <c:pt idx="215">
                  <c:v>425</c:v>
                </c:pt>
                <c:pt idx="216">
                  <c:v>430</c:v>
                </c:pt>
                <c:pt idx="217">
                  <c:v>430</c:v>
                </c:pt>
                <c:pt idx="218">
                  <c:v>430</c:v>
                </c:pt>
                <c:pt idx="219">
                  <c:v>430</c:v>
                </c:pt>
                <c:pt idx="220">
                  <c:v>430</c:v>
                </c:pt>
                <c:pt idx="221">
                  <c:v>430</c:v>
                </c:pt>
                <c:pt idx="222">
                  <c:v>430</c:v>
                </c:pt>
                <c:pt idx="223">
                  <c:v>430</c:v>
                </c:pt>
                <c:pt idx="224">
                  <c:v>430</c:v>
                </c:pt>
                <c:pt idx="225">
                  <c:v>430</c:v>
                </c:pt>
                <c:pt idx="226">
                  <c:v>430</c:v>
                </c:pt>
                <c:pt idx="227">
                  <c:v>430</c:v>
                </c:pt>
                <c:pt idx="228">
                  <c:v>430</c:v>
                </c:pt>
                <c:pt idx="229">
                  <c:v>430</c:v>
                </c:pt>
                <c:pt idx="230">
                  <c:v>430</c:v>
                </c:pt>
                <c:pt idx="231">
                  <c:v>425</c:v>
                </c:pt>
                <c:pt idx="232">
                  <c:v>425</c:v>
                </c:pt>
                <c:pt idx="233">
                  <c:v>425</c:v>
                </c:pt>
                <c:pt idx="234">
                  <c:v>425</c:v>
                </c:pt>
                <c:pt idx="235">
                  <c:v>425</c:v>
                </c:pt>
                <c:pt idx="236">
                  <c:v>435</c:v>
                </c:pt>
                <c:pt idx="237">
                  <c:v>445</c:v>
                </c:pt>
                <c:pt idx="238">
                  <c:v>455</c:v>
                </c:pt>
                <c:pt idx="239">
                  <c:v>480</c:v>
                </c:pt>
                <c:pt idx="240">
                  <c:v>485</c:v>
                </c:pt>
                <c:pt idx="241">
                  <c:v>485</c:v>
                </c:pt>
                <c:pt idx="242">
                  <c:v>485</c:v>
                </c:pt>
                <c:pt idx="243">
                  <c:v>485</c:v>
                </c:pt>
                <c:pt idx="244">
                  <c:v>485</c:v>
                </c:pt>
                <c:pt idx="245">
                  <c:v>485</c:v>
                </c:pt>
                <c:pt idx="246">
                  <c:v>485</c:v>
                </c:pt>
                <c:pt idx="247">
                  <c:v>485</c:v>
                </c:pt>
                <c:pt idx="248">
                  <c:v>485</c:v>
                </c:pt>
                <c:pt idx="249">
                  <c:v>485</c:v>
                </c:pt>
                <c:pt idx="250">
                  <c:v>485</c:v>
                </c:pt>
                <c:pt idx="251">
                  <c:v>485</c:v>
                </c:pt>
                <c:pt idx="252">
                  <c:v>480</c:v>
                </c:pt>
                <c:pt idx="253">
                  <c:v>480</c:v>
                </c:pt>
                <c:pt idx="254">
                  <c:v>475</c:v>
                </c:pt>
                <c:pt idx="255">
                  <c:v>475</c:v>
                </c:pt>
                <c:pt idx="256">
                  <c:v>475</c:v>
                </c:pt>
                <c:pt idx="257">
                  <c:v>475</c:v>
                </c:pt>
                <c:pt idx="258">
                  <c:v>475</c:v>
                </c:pt>
                <c:pt idx="259">
                  <c:v>480</c:v>
                </c:pt>
                <c:pt idx="260">
                  <c:v>480</c:v>
                </c:pt>
                <c:pt idx="261">
                  <c:v>480</c:v>
                </c:pt>
                <c:pt idx="262">
                  <c:v>480</c:v>
                </c:pt>
                <c:pt idx="263">
                  <c:v>485</c:v>
                </c:pt>
                <c:pt idx="264">
                  <c:v>495</c:v>
                </c:pt>
                <c:pt idx="265">
                  <c:v>495</c:v>
                </c:pt>
                <c:pt idx="266">
                  <c:v>495</c:v>
                </c:pt>
                <c:pt idx="267">
                  <c:v>495</c:v>
                </c:pt>
                <c:pt idx="268">
                  <c:v>490</c:v>
                </c:pt>
                <c:pt idx="269">
                  <c:v>500</c:v>
                </c:pt>
                <c:pt idx="270">
                  <c:v>500</c:v>
                </c:pt>
                <c:pt idx="271">
                  <c:v>500</c:v>
                </c:pt>
                <c:pt idx="272">
                  <c:v>500</c:v>
                </c:pt>
                <c:pt idx="273">
                  <c:v>495</c:v>
                </c:pt>
                <c:pt idx="274">
                  <c:v>490</c:v>
                </c:pt>
                <c:pt idx="275">
                  <c:v>490</c:v>
                </c:pt>
                <c:pt idx="276">
                  <c:v>495</c:v>
                </c:pt>
                <c:pt idx="277">
                  <c:v>495</c:v>
                </c:pt>
                <c:pt idx="278">
                  <c:v>500</c:v>
                </c:pt>
                <c:pt idx="279">
                  <c:v>500</c:v>
                </c:pt>
                <c:pt idx="280">
                  <c:v>510</c:v>
                </c:pt>
                <c:pt idx="281">
                  <c:v>510</c:v>
                </c:pt>
                <c:pt idx="282">
                  <c:v>515</c:v>
                </c:pt>
                <c:pt idx="283">
                  <c:v>515</c:v>
                </c:pt>
                <c:pt idx="284">
                  <c:v>515</c:v>
                </c:pt>
                <c:pt idx="285">
                  <c:v>520</c:v>
                </c:pt>
                <c:pt idx="286">
                  <c:v>520</c:v>
                </c:pt>
                <c:pt idx="287">
                  <c:v>520</c:v>
                </c:pt>
                <c:pt idx="288">
                  <c:v>520</c:v>
                </c:pt>
                <c:pt idx="289">
                  <c:v>520</c:v>
                </c:pt>
                <c:pt idx="290">
                  <c:v>520</c:v>
                </c:pt>
                <c:pt idx="291">
                  <c:v>520</c:v>
                </c:pt>
                <c:pt idx="292">
                  <c:v>520</c:v>
                </c:pt>
                <c:pt idx="293">
                  <c:v>520</c:v>
                </c:pt>
                <c:pt idx="294">
                  <c:v>525</c:v>
                </c:pt>
                <c:pt idx="295">
                  <c:v>525</c:v>
                </c:pt>
                <c:pt idx="296">
                  <c:v>520</c:v>
                </c:pt>
                <c:pt idx="297">
                  <c:v>520</c:v>
                </c:pt>
                <c:pt idx="298">
                  <c:v>520</c:v>
                </c:pt>
                <c:pt idx="299">
                  <c:v>520</c:v>
                </c:pt>
                <c:pt idx="300">
                  <c:v>520</c:v>
                </c:pt>
                <c:pt idx="301">
                  <c:v>520</c:v>
                </c:pt>
                <c:pt idx="302">
                  <c:v>520</c:v>
                </c:pt>
                <c:pt idx="303">
                  <c:v>520</c:v>
                </c:pt>
                <c:pt idx="304">
                  <c:v>520</c:v>
                </c:pt>
                <c:pt idx="305">
                  <c:v>525</c:v>
                </c:pt>
                <c:pt idx="306">
                  <c:v>525</c:v>
                </c:pt>
                <c:pt idx="307">
                  <c:v>525</c:v>
                </c:pt>
                <c:pt idx="308">
                  <c:v>525</c:v>
                </c:pt>
                <c:pt idx="309">
                  <c:v>525</c:v>
                </c:pt>
                <c:pt idx="310">
                  <c:v>525</c:v>
                </c:pt>
                <c:pt idx="311">
                  <c:v>525</c:v>
                </c:pt>
                <c:pt idx="312">
                  <c:v>525</c:v>
                </c:pt>
                <c:pt idx="313">
                  <c:v>525</c:v>
                </c:pt>
                <c:pt idx="314">
                  <c:v>525</c:v>
                </c:pt>
                <c:pt idx="315">
                  <c:v>525</c:v>
                </c:pt>
                <c:pt idx="316">
                  <c:v>525</c:v>
                </c:pt>
                <c:pt idx="317">
                  <c:v>520</c:v>
                </c:pt>
                <c:pt idx="318">
                  <c:v>520</c:v>
                </c:pt>
                <c:pt idx="319">
                  <c:v>520</c:v>
                </c:pt>
                <c:pt idx="320">
                  <c:v>515</c:v>
                </c:pt>
                <c:pt idx="321">
                  <c:v>515</c:v>
                </c:pt>
                <c:pt idx="322">
                  <c:v>515</c:v>
                </c:pt>
                <c:pt idx="323">
                  <c:v>515</c:v>
                </c:pt>
                <c:pt idx="324">
                  <c:v>515</c:v>
                </c:pt>
                <c:pt idx="325">
                  <c:v>510</c:v>
                </c:pt>
                <c:pt idx="326">
                  <c:v>510</c:v>
                </c:pt>
                <c:pt idx="327">
                  <c:v>500</c:v>
                </c:pt>
                <c:pt idx="328">
                  <c:v>490</c:v>
                </c:pt>
                <c:pt idx="329">
                  <c:v>490</c:v>
                </c:pt>
                <c:pt idx="330">
                  <c:v>490</c:v>
                </c:pt>
                <c:pt idx="331">
                  <c:v>490</c:v>
                </c:pt>
                <c:pt idx="332">
                  <c:v>480</c:v>
                </c:pt>
                <c:pt idx="333">
                  <c:v>480</c:v>
                </c:pt>
                <c:pt idx="334">
                  <c:v>480</c:v>
                </c:pt>
                <c:pt idx="335">
                  <c:v>480</c:v>
                </c:pt>
                <c:pt idx="336">
                  <c:v>480</c:v>
                </c:pt>
                <c:pt idx="337">
                  <c:v>480</c:v>
                </c:pt>
                <c:pt idx="338">
                  <c:v>470</c:v>
                </c:pt>
                <c:pt idx="339">
                  <c:v>470</c:v>
                </c:pt>
                <c:pt idx="340">
                  <c:v>470</c:v>
                </c:pt>
                <c:pt idx="341">
                  <c:v>470</c:v>
                </c:pt>
                <c:pt idx="342">
                  <c:v>470</c:v>
                </c:pt>
                <c:pt idx="343">
                  <c:v>470</c:v>
                </c:pt>
                <c:pt idx="344">
                  <c:v>480</c:v>
                </c:pt>
                <c:pt idx="345">
                  <c:v>480</c:v>
                </c:pt>
                <c:pt idx="346">
                  <c:v>485</c:v>
                </c:pt>
                <c:pt idx="347">
                  <c:v>485</c:v>
                </c:pt>
                <c:pt idx="348">
                  <c:v>485</c:v>
                </c:pt>
                <c:pt idx="349">
                  <c:v>485</c:v>
                </c:pt>
                <c:pt idx="350">
                  <c:v>485</c:v>
                </c:pt>
                <c:pt idx="351">
                  <c:v>485</c:v>
                </c:pt>
                <c:pt idx="352">
                  <c:v>485</c:v>
                </c:pt>
                <c:pt idx="353">
                  <c:v>485</c:v>
                </c:pt>
                <c:pt idx="354">
                  <c:v>485</c:v>
                </c:pt>
                <c:pt idx="355">
                  <c:v>500</c:v>
                </c:pt>
                <c:pt idx="356">
                  <c:v>520</c:v>
                </c:pt>
                <c:pt idx="357">
                  <c:v>520</c:v>
                </c:pt>
                <c:pt idx="358">
                  <c:v>515</c:v>
                </c:pt>
                <c:pt idx="359">
                  <c:v>515</c:v>
                </c:pt>
                <c:pt idx="360">
                  <c:v>515</c:v>
                </c:pt>
                <c:pt idx="361">
                  <c:v>515</c:v>
                </c:pt>
                <c:pt idx="362">
                  <c:v>515</c:v>
                </c:pt>
                <c:pt idx="363">
                  <c:v>515</c:v>
                </c:pt>
                <c:pt idx="364">
                  <c:v>500</c:v>
                </c:pt>
                <c:pt idx="365">
                  <c:v>500</c:v>
                </c:pt>
                <c:pt idx="366">
                  <c:v>500</c:v>
                </c:pt>
                <c:pt idx="367">
                  <c:v>500</c:v>
                </c:pt>
                <c:pt idx="368">
                  <c:v>500</c:v>
                </c:pt>
                <c:pt idx="369">
                  <c:v>485</c:v>
                </c:pt>
                <c:pt idx="370">
                  <c:v>485</c:v>
                </c:pt>
                <c:pt idx="371">
                  <c:v>485</c:v>
                </c:pt>
                <c:pt idx="372">
                  <c:v>485</c:v>
                </c:pt>
                <c:pt idx="373">
                  <c:v>485</c:v>
                </c:pt>
                <c:pt idx="374">
                  <c:v>485</c:v>
                </c:pt>
                <c:pt idx="375">
                  <c:v>485</c:v>
                </c:pt>
                <c:pt idx="376">
                  <c:v>485</c:v>
                </c:pt>
                <c:pt idx="377">
                  <c:v>485</c:v>
                </c:pt>
                <c:pt idx="378">
                  <c:v>485</c:v>
                </c:pt>
                <c:pt idx="379">
                  <c:v>485</c:v>
                </c:pt>
                <c:pt idx="380">
                  <c:v>485</c:v>
                </c:pt>
                <c:pt idx="381">
                  <c:v>485</c:v>
                </c:pt>
                <c:pt idx="382">
                  <c:v>485</c:v>
                </c:pt>
                <c:pt idx="383">
                  <c:v>485</c:v>
                </c:pt>
                <c:pt idx="384">
                  <c:v>475</c:v>
                </c:pt>
                <c:pt idx="385">
                  <c:v>475</c:v>
                </c:pt>
                <c:pt idx="386">
                  <c:v>465</c:v>
                </c:pt>
                <c:pt idx="387">
                  <c:v>460</c:v>
                </c:pt>
                <c:pt idx="388">
                  <c:v>460</c:v>
                </c:pt>
                <c:pt idx="389">
                  <c:v>460</c:v>
                </c:pt>
                <c:pt idx="390">
                  <c:v>460</c:v>
                </c:pt>
                <c:pt idx="391">
                  <c:v>460</c:v>
                </c:pt>
                <c:pt idx="392">
                  <c:v>460</c:v>
                </c:pt>
                <c:pt idx="393">
                  <c:v>460</c:v>
                </c:pt>
                <c:pt idx="394">
                  <c:v>460</c:v>
                </c:pt>
                <c:pt idx="395">
                  <c:v>460</c:v>
                </c:pt>
                <c:pt idx="396">
                  <c:v>460</c:v>
                </c:pt>
                <c:pt idx="397">
                  <c:v>465</c:v>
                </c:pt>
                <c:pt idx="398">
                  <c:v>465</c:v>
                </c:pt>
                <c:pt idx="399">
                  <c:v>470</c:v>
                </c:pt>
                <c:pt idx="400">
                  <c:v>470</c:v>
                </c:pt>
                <c:pt idx="401">
                  <c:v>470</c:v>
                </c:pt>
                <c:pt idx="402">
                  <c:v>470</c:v>
                </c:pt>
                <c:pt idx="403">
                  <c:v>470</c:v>
                </c:pt>
                <c:pt idx="404">
                  <c:v>480</c:v>
                </c:pt>
                <c:pt idx="405">
                  <c:v>480</c:v>
                </c:pt>
                <c:pt idx="406">
                  <c:v>485</c:v>
                </c:pt>
                <c:pt idx="407">
                  <c:v>485</c:v>
                </c:pt>
                <c:pt idx="408">
                  <c:v>485</c:v>
                </c:pt>
                <c:pt idx="409">
                  <c:v>485</c:v>
                </c:pt>
                <c:pt idx="410">
                  <c:v>485</c:v>
                </c:pt>
                <c:pt idx="411">
                  <c:v>505</c:v>
                </c:pt>
                <c:pt idx="412">
                  <c:v>505</c:v>
                </c:pt>
                <c:pt idx="413">
                  <c:v>520</c:v>
                </c:pt>
                <c:pt idx="414">
                  <c:v>520</c:v>
                </c:pt>
                <c:pt idx="415">
                  <c:v>520</c:v>
                </c:pt>
                <c:pt idx="416">
                  <c:v>515</c:v>
                </c:pt>
                <c:pt idx="417">
                  <c:v>515</c:v>
                </c:pt>
                <c:pt idx="418">
                  <c:v>515</c:v>
                </c:pt>
                <c:pt idx="419">
                  <c:v>515</c:v>
                </c:pt>
                <c:pt idx="420">
                  <c:v>515</c:v>
                </c:pt>
                <c:pt idx="421">
                  <c:v>515</c:v>
                </c:pt>
                <c:pt idx="422">
                  <c:v>515</c:v>
                </c:pt>
                <c:pt idx="423">
                  <c:v>515</c:v>
                </c:pt>
                <c:pt idx="424">
                  <c:v>515</c:v>
                </c:pt>
                <c:pt idx="425">
                  <c:v>530</c:v>
                </c:pt>
                <c:pt idx="426">
                  <c:v>540</c:v>
                </c:pt>
                <c:pt idx="427">
                  <c:v>560</c:v>
                </c:pt>
                <c:pt idx="428">
                  <c:v>560</c:v>
                </c:pt>
                <c:pt idx="429">
                  <c:v>560</c:v>
                </c:pt>
                <c:pt idx="430">
                  <c:v>575</c:v>
                </c:pt>
                <c:pt idx="431">
                  <c:v>575</c:v>
                </c:pt>
                <c:pt idx="432">
                  <c:v>575</c:v>
                </c:pt>
                <c:pt idx="433">
                  <c:v>575</c:v>
                </c:pt>
                <c:pt idx="434">
                  <c:v>575</c:v>
                </c:pt>
                <c:pt idx="435">
                  <c:v>590</c:v>
                </c:pt>
                <c:pt idx="436">
                  <c:v>585</c:v>
                </c:pt>
                <c:pt idx="437">
                  <c:v>585</c:v>
                </c:pt>
                <c:pt idx="438">
                  <c:v>555</c:v>
                </c:pt>
                <c:pt idx="439">
                  <c:v>555</c:v>
                </c:pt>
                <c:pt idx="440">
                  <c:v>555</c:v>
                </c:pt>
                <c:pt idx="441">
                  <c:v>555</c:v>
                </c:pt>
                <c:pt idx="442">
                  <c:v>555</c:v>
                </c:pt>
                <c:pt idx="443">
                  <c:v>555</c:v>
                </c:pt>
                <c:pt idx="444">
                  <c:v>555</c:v>
                </c:pt>
                <c:pt idx="445">
                  <c:v>560</c:v>
                </c:pt>
                <c:pt idx="446">
                  <c:v>560</c:v>
                </c:pt>
                <c:pt idx="447">
                  <c:v>560</c:v>
                </c:pt>
                <c:pt idx="448">
                  <c:v>560</c:v>
                </c:pt>
                <c:pt idx="449">
                  <c:v>560</c:v>
                </c:pt>
                <c:pt idx="450">
                  <c:v>560</c:v>
                </c:pt>
                <c:pt idx="451">
                  <c:v>560</c:v>
                </c:pt>
                <c:pt idx="452">
                  <c:v>560</c:v>
                </c:pt>
                <c:pt idx="453">
                  <c:v>560</c:v>
                </c:pt>
                <c:pt idx="454">
                  <c:v>560</c:v>
                </c:pt>
                <c:pt idx="455">
                  <c:v>560</c:v>
                </c:pt>
                <c:pt idx="456">
                  <c:v>560</c:v>
                </c:pt>
                <c:pt idx="457">
                  <c:v>560</c:v>
                </c:pt>
                <c:pt idx="458">
                  <c:v>560</c:v>
                </c:pt>
                <c:pt idx="459">
                  <c:v>560</c:v>
                </c:pt>
                <c:pt idx="460">
                  <c:v>540</c:v>
                </c:pt>
                <c:pt idx="461">
                  <c:v>540</c:v>
                </c:pt>
                <c:pt idx="462">
                  <c:v>540</c:v>
                </c:pt>
                <c:pt idx="463">
                  <c:v>540</c:v>
                </c:pt>
                <c:pt idx="464">
                  <c:v>540</c:v>
                </c:pt>
                <c:pt idx="465">
                  <c:v>535</c:v>
                </c:pt>
                <c:pt idx="466">
                  <c:v>535</c:v>
                </c:pt>
                <c:pt idx="467">
                  <c:v>505</c:v>
                </c:pt>
                <c:pt idx="468">
                  <c:v>505</c:v>
                </c:pt>
                <c:pt idx="469">
                  <c:v>505</c:v>
                </c:pt>
                <c:pt idx="470">
                  <c:v>505</c:v>
                </c:pt>
                <c:pt idx="471">
                  <c:v>505</c:v>
                </c:pt>
                <c:pt idx="472">
                  <c:v>505</c:v>
                </c:pt>
                <c:pt idx="473">
                  <c:v>510</c:v>
                </c:pt>
                <c:pt idx="474">
                  <c:v>510</c:v>
                </c:pt>
                <c:pt idx="475">
                  <c:v>510</c:v>
                </c:pt>
                <c:pt idx="476">
                  <c:v>510</c:v>
                </c:pt>
                <c:pt idx="477">
                  <c:v>510</c:v>
                </c:pt>
                <c:pt idx="478">
                  <c:v>515</c:v>
                </c:pt>
                <c:pt idx="479">
                  <c:v>520</c:v>
                </c:pt>
                <c:pt idx="480">
                  <c:v>510</c:v>
                </c:pt>
                <c:pt idx="481">
                  <c:v>510</c:v>
                </c:pt>
                <c:pt idx="482">
                  <c:v>510</c:v>
                </c:pt>
                <c:pt idx="483">
                  <c:v>510</c:v>
                </c:pt>
                <c:pt idx="484">
                  <c:v>510</c:v>
                </c:pt>
                <c:pt idx="485">
                  <c:v>510</c:v>
                </c:pt>
                <c:pt idx="486">
                  <c:v>510</c:v>
                </c:pt>
                <c:pt idx="487">
                  <c:v>510</c:v>
                </c:pt>
                <c:pt idx="488">
                  <c:v>515</c:v>
                </c:pt>
                <c:pt idx="489">
                  <c:v>515</c:v>
                </c:pt>
                <c:pt idx="490">
                  <c:v>515</c:v>
                </c:pt>
                <c:pt idx="491">
                  <c:v>515</c:v>
                </c:pt>
                <c:pt idx="492">
                  <c:v>515</c:v>
                </c:pt>
                <c:pt idx="493">
                  <c:v>515</c:v>
                </c:pt>
                <c:pt idx="494">
                  <c:v>515</c:v>
                </c:pt>
                <c:pt idx="495">
                  <c:v>515</c:v>
                </c:pt>
                <c:pt idx="496">
                  <c:v>505</c:v>
                </c:pt>
                <c:pt idx="497">
                  <c:v>505</c:v>
                </c:pt>
                <c:pt idx="498">
                  <c:v>495</c:v>
                </c:pt>
                <c:pt idx="499">
                  <c:v>475</c:v>
                </c:pt>
                <c:pt idx="500">
                  <c:v>465</c:v>
                </c:pt>
                <c:pt idx="501">
                  <c:v>475</c:v>
                </c:pt>
                <c:pt idx="502">
                  <c:v>475</c:v>
                </c:pt>
                <c:pt idx="503">
                  <c:v>465</c:v>
                </c:pt>
                <c:pt idx="504">
                  <c:v>465</c:v>
                </c:pt>
                <c:pt idx="505">
                  <c:v>465</c:v>
                </c:pt>
                <c:pt idx="506">
                  <c:v>465</c:v>
                </c:pt>
                <c:pt idx="507">
                  <c:v>465</c:v>
                </c:pt>
                <c:pt idx="508">
                  <c:v>465</c:v>
                </c:pt>
                <c:pt idx="509">
                  <c:v>470</c:v>
                </c:pt>
                <c:pt idx="510">
                  <c:v>470</c:v>
                </c:pt>
                <c:pt idx="511">
                  <c:v>470</c:v>
                </c:pt>
                <c:pt idx="512">
                  <c:v>480</c:v>
                </c:pt>
                <c:pt idx="513">
                  <c:v>480</c:v>
                </c:pt>
                <c:pt idx="514">
                  <c:v>480</c:v>
                </c:pt>
                <c:pt idx="515">
                  <c:v>480</c:v>
                </c:pt>
                <c:pt idx="516">
                  <c:v>480</c:v>
                </c:pt>
                <c:pt idx="517">
                  <c:v>480</c:v>
                </c:pt>
                <c:pt idx="518">
                  <c:v>485</c:v>
                </c:pt>
                <c:pt idx="519">
                  <c:v>490</c:v>
                </c:pt>
                <c:pt idx="520">
                  <c:v>490</c:v>
                </c:pt>
                <c:pt idx="521">
                  <c:v>505</c:v>
                </c:pt>
                <c:pt idx="522">
                  <c:v>505</c:v>
                </c:pt>
                <c:pt idx="523">
                  <c:v>510</c:v>
                </c:pt>
                <c:pt idx="524">
                  <c:v>510</c:v>
                </c:pt>
                <c:pt idx="525">
                  <c:v>510</c:v>
                </c:pt>
                <c:pt idx="526">
                  <c:v>505</c:v>
                </c:pt>
                <c:pt idx="527">
                  <c:v>500</c:v>
                </c:pt>
                <c:pt idx="528">
                  <c:v>500</c:v>
                </c:pt>
                <c:pt idx="529">
                  <c:v>500</c:v>
                </c:pt>
                <c:pt idx="530">
                  <c:v>500</c:v>
                </c:pt>
                <c:pt idx="531">
                  <c:v>510</c:v>
                </c:pt>
                <c:pt idx="532">
                  <c:v>510</c:v>
                </c:pt>
                <c:pt idx="533">
                  <c:v>510</c:v>
                </c:pt>
                <c:pt idx="534">
                  <c:v>510</c:v>
                </c:pt>
                <c:pt idx="535">
                  <c:v>510</c:v>
                </c:pt>
                <c:pt idx="536">
                  <c:v>510</c:v>
                </c:pt>
                <c:pt idx="537">
                  <c:v>510</c:v>
                </c:pt>
                <c:pt idx="538">
                  <c:v>505</c:v>
                </c:pt>
                <c:pt idx="539">
                  <c:v>505</c:v>
                </c:pt>
                <c:pt idx="540">
                  <c:v>505</c:v>
                </c:pt>
                <c:pt idx="541">
                  <c:v>505</c:v>
                </c:pt>
                <c:pt idx="542">
                  <c:v>510</c:v>
                </c:pt>
                <c:pt idx="543">
                  <c:v>510</c:v>
                </c:pt>
                <c:pt idx="544">
                  <c:v>515</c:v>
                </c:pt>
                <c:pt idx="545">
                  <c:v>520</c:v>
                </c:pt>
                <c:pt idx="546">
                  <c:v>520</c:v>
                </c:pt>
                <c:pt idx="547">
                  <c:v>520</c:v>
                </c:pt>
                <c:pt idx="548">
                  <c:v>520</c:v>
                </c:pt>
                <c:pt idx="549">
                  <c:v>520</c:v>
                </c:pt>
                <c:pt idx="550">
                  <c:v>520</c:v>
                </c:pt>
                <c:pt idx="551">
                  <c:v>510</c:v>
                </c:pt>
                <c:pt idx="552">
                  <c:v>510</c:v>
                </c:pt>
                <c:pt idx="553">
                  <c:v>510</c:v>
                </c:pt>
                <c:pt idx="554">
                  <c:v>510</c:v>
                </c:pt>
                <c:pt idx="555">
                  <c:v>510</c:v>
                </c:pt>
                <c:pt idx="556">
                  <c:v>505</c:v>
                </c:pt>
                <c:pt idx="557">
                  <c:v>505</c:v>
                </c:pt>
                <c:pt idx="558">
                  <c:v>505</c:v>
                </c:pt>
                <c:pt idx="559">
                  <c:v>505</c:v>
                </c:pt>
                <c:pt idx="560">
                  <c:v>500</c:v>
                </c:pt>
                <c:pt idx="561">
                  <c:v>500</c:v>
                </c:pt>
                <c:pt idx="562">
                  <c:v>495</c:v>
                </c:pt>
                <c:pt idx="563">
                  <c:v>480</c:v>
                </c:pt>
                <c:pt idx="564">
                  <c:v>485</c:v>
                </c:pt>
                <c:pt idx="565">
                  <c:v>490</c:v>
                </c:pt>
                <c:pt idx="566">
                  <c:v>485</c:v>
                </c:pt>
                <c:pt idx="567">
                  <c:v>480</c:v>
                </c:pt>
                <c:pt idx="568">
                  <c:v>480</c:v>
                </c:pt>
                <c:pt idx="569">
                  <c:v>480</c:v>
                </c:pt>
                <c:pt idx="570">
                  <c:v>470</c:v>
                </c:pt>
                <c:pt idx="571">
                  <c:v>470</c:v>
                </c:pt>
                <c:pt idx="572">
                  <c:v>475</c:v>
                </c:pt>
                <c:pt idx="573">
                  <c:v>475</c:v>
                </c:pt>
                <c:pt idx="574">
                  <c:v>475</c:v>
                </c:pt>
                <c:pt idx="575">
                  <c:v>475</c:v>
                </c:pt>
                <c:pt idx="576">
                  <c:v>490</c:v>
                </c:pt>
                <c:pt idx="577">
                  <c:v>490</c:v>
                </c:pt>
                <c:pt idx="578">
                  <c:v>495</c:v>
                </c:pt>
                <c:pt idx="579">
                  <c:v>495</c:v>
                </c:pt>
                <c:pt idx="580">
                  <c:v>495</c:v>
                </c:pt>
                <c:pt idx="581">
                  <c:v>495</c:v>
                </c:pt>
                <c:pt idx="582">
                  <c:v>495</c:v>
                </c:pt>
                <c:pt idx="583">
                  <c:v>495</c:v>
                </c:pt>
                <c:pt idx="584">
                  <c:v>480</c:v>
                </c:pt>
                <c:pt idx="585">
                  <c:v>480</c:v>
                </c:pt>
                <c:pt idx="586">
                  <c:v>475</c:v>
                </c:pt>
                <c:pt idx="587">
                  <c:v>475</c:v>
                </c:pt>
                <c:pt idx="588">
                  <c:v>475</c:v>
                </c:pt>
                <c:pt idx="589">
                  <c:v>475</c:v>
                </c:pt>
                <c:pt idx="590">
                  <c:v>480</c:v>
                </c:pt>
                <c:pt idx="591">
                  <c:v>480</c:v>
                </c:pt>
                <c:pt idx="592">
                  <c:v>480</c:v>
                </c:pt>
                <c:pt idx="593">
                  <c:v>480</c:v>
                </c:pt>
                <c:pt idx="594">
                  <c:v>480</c:v>
                </c:pt>
                <c:pt idx="595">
                  <c:v>480</c:v>
                </c:pt>
                <c:pt idx="596">
                  <c:v>480</c:v>
                </c:pt>
                <c:pt idx="597">
                  <c:v>475</c:v>
                </c:pt>
                <c:pt idx="598">
                  <c:v>475</c:v>
                </c:pt>
                <c:pt idx="599">
                  <c:v>475</c:v>
                </c:pt>
                <c:pt idx="600">
                  <c:v>475</c:v>
                </c:pt>
                <c:pt idx="601">
                  <c:v>475</c:v>
                </c:pt>
                <c:pt idx="602">
                  <c:v>475</c:v>
                </c:pt>
                <c:pt idx="603">
                  <c:v>475</c:v>
                </c:pt>
                <c:pt idx="604">
                  <c:v>475</c:v>
                </c:pt>
                <c:pt idx="605">
                  <c:v>475</c:v>
                </c:pt>
                <c:pt idx="606">
                  <c:v>465</c:v>
                </c:pt>
                <c:pt idx="607">
                  <c:v>450</c:v>
                </c:pt>
                <c:pt idx="608">
                  <c:v>450</c:v>
                </c:pt>
                <c:pt idx="609">
                  <c:v>430</c:v>
                </c:pt>
                <c:pt idx="610">
                  <c:v>430</c:v>
                </c:pt>
                <c:pt idx="611">
                  <c:v>445</c:v>
                </c:pt>
                <c:pt idx="612">
                  <c:v>450</c:v>
                </c:pt>
                <c:pt idx="613">
                  <c:v>450</c:v>
                </c:pt>
                <c:pt idx="614">
                  <c:v>455</c:v>
                </c:pt>
                <c:pt idx="615">
                  <c:v>460</c:v>
                </c:pt>
                <c:pt idx="616">
                  <c:v>465</c:v>
                </c:pt>
                <c:pt idx="617">
                  <c:v>480</c:v>
                </c:pt>
                <c:pt idx="618">
                  <c:v>485</c:v>
                </c:pt>
                <c:pt idx="619">
                  <c:v>490</c:v>
                </c:pt>
                <c:pt idx="620">
                  <c:v>485</c:v>
                </c:pt>
                <c:pt idx="621">
                  <c:v>485</c:v>
                </c:pt>
                <c:pt idx="622">
                  <c:v>485</c:v>
                </c:pt>
                <c:pt idx="623">
                  <c:v>485</c:v>
                </c:pt>
                <c:pt idx="624">
                  <c:v>495</c:v>
                </c:pt>
                <c:pt idx="625">
                  <c:v>500</c:v>
                </c:pt>
                <c:pt idx="626">
                  <c:v>515</c:v>
                </c:pt>
                <c:pt idx="627">
                  <c:v>520</c:v>
                </c:pt>
                <c:pt idx="628">
                  <c:v>520</c:v>
                </c:pt>
                <c:pt idx="629">
                  <c:v>520</c:v>
                </c:pt>
                <c:pt idx="630">
                  <c:v>520</c:v>
                </c:pt>
                <c:pt idx="631">
                  <c:v>525</c:v>
                </c:pt>
                <c:pt idx="632">
                  <c:v>530</c:v>
                </c:pt>
                <c:pt idx="633">
                  <c:v>530</c:v>
                </c:pt>
                <c:pt idx="634">
                  <c:v>535</c:v>
                </c:pt>
                <c:pt idx="635">
                  <c:v>540</c:v>
                </c:pt>
                <c:pt idx="636">
                  <c:v>540</c:v>
                </c:pt>
                <c:pt idx="637">
                  <c:v>550</c:v>
                </c:pt>
                <c:pt idx="638">
                  <c:v>550</c:v>
                </c:pt>
                <c:pt idx="639">
                  <c:v>550</c:v>
                </c:pt>
                <c:pt idx="640">
                  <c:v>550</c:v>
                </c:pt>
                <c:pt idx="641">
                  <c:v>550</c:v>
                </c:pt>
                <c:pt idx="642">
                  <c:v>550</c:v>
                </c:pt>
                <c:pt idx="643">
                  <c:v>540</c:v>
                </c:pt>
                <c:pt idx="644">
                  <c:v>545</c:v>
                </c:pt>
                <c:pt idx="645">
                  <c:v>545</c:v>
                </c:pt>
                <c:pt idx="646">
                  <c:v>550</c:v>
                </c:pt>
                <c:pt idx="647">
                  <c:v>565</c:v>
                </c:pt>
                <c:pt idx="648">
                  <c:v>590</c:v>
                </c:pt>
                <c:pt idx="649">
                  <c:v>600</c:v>
                </c:pt>
                <c:pt idx="650">
                  <c:v>595</c:v>
                </c:pt>
                <c:pt idx="651">
                  <c:v>605</c:v>
                </c:pt>
                <c:pt idx="652">
                  <c:v>600</c:v>
                </c:pt>
                <c:pt idx="653">
                  <c:v>600</c:v>
                </c:pt>
                <c:pt idx="654">
                  <c:v>600</c:v>
                </c:pt>
                <c:pt idx="655">
                  <c:v>600</c:v>
                </c:pt>
                <c:pt idx="656">
                  <c:v>600</c:v>
                </c:pt>
                <c:pt idx="657">
                  <c:v>615</c:v>
                </c:pt>
                <c:pt idx="658">
                  <c:v>620</c:v>
                </c:pt>
                <c:pt idx="659">
                  <c:v>615</c:v>
                </c:pt>
                <c:pt idx="660">
                  <c:v>610</c:v>
                </c:pt>
                <c:pt idx="661">
                  <c:v>610</c:v>
                </c:pt>
                <c:pt idx="662">
                  <c:v>610</c:v>
                </c:pt>
                <c:pt idx="663">
                  <c:v>610</c:v>
                </c:pt>
                <c:pt idx="664">
                  <c:v>610</c:v>
                </c:pt>
                <c:pt idx="665">
                  <c:v>625</c:v>
                </c:pt>
                <c:pt idx="666">
                  <c:v>640</c:v>
                </c:pt>
                <c:pt idx="667">
                  <c:v>660</c:v>
                </c:pt>
                <c:pt idx="668">
                  <c:v>665</c:v>
                </c:pt>
                <c:pt idx="669">
                  <c:v>665</c:v>
                </c:pt>
                <c:pt idx="670">
                  <c:v>680</c:v>
                </c:pt>
                <c:pt idx="671">
                  <c:v>685</c:v>
                </c:pt>
                <c:pt idx="672">
                  <c:v>675</c:v>
                </c:pt>
                <c:pt idx="673">
                  <c:v>690</c:v>
                </c:pt>
                <c:pt idx="674">
                  <c:v>685</c:v>
                </c:pt>
                <c:pt idx="675">
                  <c:v>690</c:v>
                </c:pt>
                <c:pt idx="676">
                  <c:v>690</c:v>
                </c:pt>
                <c:pt idx="677">
                  <c:v>690</c:v>
                </c:pt>
                <c:pt idx="678">
                  <c:v>690</c:v>
                </c:pt>
                <c:pt idx="679">
                  <c:v>690</c:v>
                </c:pt>
                <c:pt idx="680">
                  <c:v>690</c:v>
                </c:pt>
                <c:pt idx="681">
                  <c:v>690</c:v>
                </c:pt>
                <c:pt idx="682">
                  <c:v>690</c:v>
                </c:pt>
                <c:pt idx="683">
                  <c:v>690</c:v>
                </c:pt>
                <c:pt idx="684">
                  <c:v>690</c:v>
                </c:pt>
                <c:pt idx="685">
                  <c:v>690</c:v>
                </c:pt>
                <c:pt idx="686">
                  <c:v>690</c:v>
                </c:pt>
                <c:pt idx="687">
                  <c:v>690</c:v>
                </c:pt>
                <c:pt idx="688">
                  <c:v>695</c:v>
                </c:pt>
                <c:pt idx="689">
                  <c:v>700</c:v>
                </c:pt>
                <c:pt idx="690">
                  <c:v>700</c:v>
                </c:pt>
                <c:pt idx="691">
                  <c:v>700</c:v>
                </c:pt>
                <c:pt idx="692">
                  <c:v>705</c:v>
                </c:pt>
                <c:pt idx="693">
                  <c:v>710</c:v>
                </c:pt>
                <c:pt idx="694">
                  <c:v>710</c:v>
                </c:pt>
                <c:pt idx="695">
                  <c:v>710</c:v>
                </c:pt>
                <c:pt idx="696">
                  <c:v>720</c:v>
                </c:pt>
                <c:pt idx="697">
                  <c:v>730</c:v>
                </c:pt>
                <c:pt idx="698">
                  <c:v>730</c:v>
                </c:pt>
                <c:pt idx="699">
                  <c:v>735</c:v>
                </c:pt>
                <c:pt idx="700">
                  <c:v>755</c:v>
                </c:pt>
                <c:pt idx="701">
                  <c:v>770</c:v>
                </c:pt>
                <c:pt idx="702">
                  <c:v>770</c:v>
                </c:pt>
                <c:pt idx="703">
                  <c:v>770</c:v>
                </c:pt>
                <c:pt idx="704">
                  <c:v>770</c:v>
                </c:pt>
                <c:pt idx="705">
                  <c:v>775</c:v>
                </c:pt>
                <c:pt idx="706">
                  <c:v>775</c:v>
                </c:pt>
                <c:pt idx="707">
                  <c:v>775</c:v>
                </c:pt>
                <c:pt idx="708">
                  <c:v>775</c:v>
                </c:pt>
                <c:pt idx="709">
                  <c:v>775</c:v>
                </c:pt>
                <c:pt idx="710">
                  <c:v>775</c:v>
                </c:pt>
                <c:pt idx="711">
                  <c:v>780</c:v>
                </c:pt>
                <c:pt idx="712">
                  <c:v>790</c:v>
                </c:pt>
                <c:pt idx="713">
                  <c:v>785</c:v>
                </c:pt>
                <c:pt idx="714">
                  <c:v>785</c:v>
                </c:pt>
                <c:pt idx="715">
                  <c:v>785</c:v>
                </c:pt>
                <c:pt idx="716">
                  <c:v>785</c:v>
                </c:pt>
                <c:pt idx="717">
                  <c:v>775</c:v>
                </c:pt>
                <c:pt idx="718">
                  <c:v>775</c:v>
                </c:pt>
                <c:pt idx="719">
                  <c:v>770</c:v>
                </c:pt>
                <c:pt idx="720">
                  <c:v>770</c:v>
                </c:pt>
                <c:pt idx="721">
                  <c:v>770</c:v>
                </c:pt>
                <c:pt idx="722">
                  <c:v>760</c:v>
                </c:pt>
                <c:pt idx="723">
                  <c:v>760</c:v>
                </c:pt>
                <c:pt idx="724">
                  <c:v>755</c:v>
                </c:pt>
                <c:pt idx="725">
                  <c:v>755</c:v>
                </c:pt>
                <c:pt idx="726">
                  <c:v>755</c:v>
                </c:pt>
                <c:pt idx="727">
                  <c:v>765</c:v>
                </c:pt>
                <c:pt idx="728">
                  <c:v>770</c:v>
                </c:pt>
                <c:pt idx="729">
                  <c:v>765</c:v>
                </c:pt>
                <c:pt idx="730">
                  <c:v>765</c:v>
                </c:pt>
                <c:pt idx="731">
                  <c:v>765</c:v>
                </c:pt>
                <c:pt idx="732">
                  <c:v>765</c:v>
                </c:pt>
                <c:pt idx="733">
                  <c:v>765</c:v>
                </c:pt>
                <c:pt idx="734">
                  <c:v>765</c:v>
                </c:pt>
                <c:pt idx="735">
                  <c:v>765</c:v>
                </c:pt>
                <c:pt idx="736">
                  <c:v>770</c:v>
                </c:pt>
                <c:pt idx="737">
                  <c:v>780</c:v>
                </c:pt>
                <c:pt idx="738">
                  <c:v>785</c:v>
                </c:pt>
                <c:pt idx="739">
                  <c:v>780</c:v>
                </c:pt>
                <c:pt idx="740">
                  <c:v>785</c:v>
                </c:pt>
                <c:pt idx="741">
                  <c:v>800</c:v>
                </c:pt>
                <c:pt idx="742">
                  <c:v>805</c:v>
                </c:pt>
                <c:pt idx="743">
                  <c:v>810</c:v>
                </c:pt>
                <c:pt idx="744">
                  <c:v>825</c:v>
                </c:pt>
                <c:pt idx="745">
                  <c:v>830</c:v>
                </c:pt>
                <c:pt idx="746">
                  <c:v>830</c:v>
                </c:pt>
                <c:pt idx="747">
                  <c:v>860</c:v>
                </c:pt>
                <c:pt idx="748">
                  <c:v>860</c:v>
                </c:pt>
                <c:pt idx="749">
                  <c:v>865</c:v>
                </c:pt>
                <c:pt idx="750">
                  <c:v>860</c:v>
                </c:pt>
                <c:pt idx="751">
                  <c:v>860</c:v>
                </c:pt>
                <c:pt idx="752">
                  <c:v>860</c:v>
                </c:pt>
                <c:pt idx="753">
                  <c:v>860</c:v>
                </c:pt>
                <c:pt idx="754">
                  <c:v>865</c:v>
                </c:pt>
                <c:pt idx="755">
                  <c:v>870</c:v>
                </c:pt>
                <c:pt idx="756">
                  <c:v>870</c:v>
                </c:pt>
                <c:pt idx="757">
                  <c:v>870</c:v>
                </c:pt>
                <c:pt idx="758">
                  <c:v>875</c:v>
                </c:pt>
                <c:pt idx="759">
                  <c:v>880</c:v>
                </c:pt>
                <c:pt idx="760">
                  <c:v>880</c:v>
                </c:pt>
                <c:pt idx="761">
                  <c:v>885</c:v>
                </c:pt>
                <c:pt idx="762">
                  <c:v>895</c:v>
                </c:pt>
                <c:pt idx="763">
                  <c:v>915</c:v>
                </c:pt>
                <c:pt idx="764">
                  <c:v>930</c:v>
                </c:pt>
                <c:pt idx="765">
                  <c:v>945</c:v>
                </c:pt>
                <c:pt idx="766">
                  <c:v>950</c:v>
                </c:pt>
                <c:pt idx="767">
                  <c:v>965</c:v>
                </c:pt>
                <c:pt idx="768">
                  <c:v>965</c:v>
                </c:pt>
                <c:pt idx="769">
                  <c:v>965</c:v>
                </c:pt>
                <c:pt idx="770">
                  <c:v>890</c:v>
                </c:pt>
                <c:pt idx="771">
                  <c:v>910</c:v>
                </c:pt>
                <c:pt idx="772">
                  <c:v>910</c:v>
                </c:pt>
                <c:pt idx="773">
                  <c:v>910</c:v>
                </c:pt>
                <c:pt idx="774">
                  <c:v>905</c:v>
                </c:pt>
                <c:pt idx="775">
                  <c:v>900</c:v>
                </c:pt>
                <c:pt idx="776">
                  <c:v>900</c:v>
                </c:pt>
                <c:pt idx="777">
                  <c:v>900</c:v>
                </c:pt>
                <c:pt idx="778">
                  <c:v>905</c:v>
                </c:pt>
                <c:pt idx="779">
                  <c:v>920</c:v>
                </c:pt>
                <c:pt idx="780">
                  <c:v>935</c:v>
                </c:pt>
                <c:pt idx="781">
                  <c:v>935</c:v>
                </c:pt>
                <c:pt idx="782">
                  <c:v>935</c:v>
                </c:pt>
                <c:pt idx="783">
                  <c:v>945</c:v>
                </c:pt>
                <c:pt idx="784">
                  <c:v>945</c:v>
                </c:pt>
                <c:pt idx="785">
                  <c:v>950</c:v>
                </c:pt>
                <c:pt idx="786">
                  <c:v>950</c:v>
                </c:pt>
                <c:pt idx="787">
                  <c:v>955</c:v>
                </c:pt>
                <c:pt idx="788">
                  <c:v>965</c:v>
                </c:pt>
                <c:pt idx="789">
                  <c:v>975</c:v>
                </c:pt>
                <c:pt idx="790">
                  <c:v>970</c:v>
                </c:pt>
                <c:pt idx="791">
                  <c:v>960</c:v>
                </c:pt>
                <c:pt idx="792">
                  <c:v>965</c:v>
                </c:pt>
                <c:pt idx="793">
                  <c:v>965</c:v>
                </c:pt>
                <c:pt idx="794">
                  <c:v>970</c:v>
                </c:pt>
                <c:pt idx="795">
                  <c:v>970</c:v>
                </c:pt>
                <c:pt idx="796">
                  <c:v>970</c:v>
                </c:pt>
                <c:pt idx="797">
                  <c:v>970</c:v>
                </c:pt>
                <c:pt idx="798">
                  <c:v>970</c:v>
                </c:pt>
                <c:pt idx="799">
                  <c:v>970</c:v>
                </c:pt>
                <c:pt idx="800">
                  <c:v>970</c:v>
                </c:pt>
                <c:pt idx="801">
                  <c:v>975</c:v>
                </c:pt>
                <c:pt idx="802">
                  <c:v>975</c:v>
                </c:pt>
                <c:pt idx="803">
                  <c:v>980</c:v>
                </c:pt>
                <c:pt idx="804">
                  <c:v>980</c:v>
                </c:pt>
                <c:pt idx="805">
                  <c:v>980</c:v>
                </c:pt>
                <c:pt idx="806">
                  <c:v>985</c:v>
                </c:pt>
                <c:pt idx="807">
                  <c:v>985</c:v>
                </c:pt>
                <c:pt idx="808">
                  <c:v>985</c:v>
                </c:pt>
                <c:pt idx="809">
                  <c:v>985</c:v>
                </c:pt>
                <c:pt idx="810">
                  <c:v>985</c:v>
                </c:pt>
                <c:pt idx="811">
                  <c:v>985</c:v>
                </c:pt>
                <c:pt idx="812">
                  <c:v>985</c:v>
                </c:pt>
                <c:pt idx="813">
                  <c:v>985</c:v>
                </c:pt>
                <c:pt idx="814">
                  <c:v>985</c:v>
                </c:pt>
                <c:pt idx="815">
                  <c:v>985</c:v>
                </c:pt>
                <c:pt idx="816">
                  <c:v>985</c:v>
                </c:pt>
                <c:pt idx="817">
                  <c:v>985</c:v>
                </c:pt>
                <c:pt idx="818">
                  <c:v>975</c:v>
                </c:pt>
                <c:pt idx="819">
                  <c:v>970</c:v>
                </c:pt>
                <c:pt idx="820">
                  <c:v>970</c:v>
                </c:pt>
                <c:pt idx="821">
                  <c:v>965</c:v>
                </c:pt>
                <c:pt idx="822">
                  <c:v>965</c:v>
                </c:pt>
                <c:pt idx="823">
                  <c:v>960</c:v>
                </c:pt>
                <c:pt idx="824">
                  <c:v>960</c:v>
                </c:pt>
                <c:pt idx="825">
                  <c:v>960</c:v>
                </c:pt>
                <c:pt idx="826">
                  <c:v>960</c:v>
                </c:pt>
                <c:pt idx="827">
                  <c:v>960</c:v>
                </c:pt>
                <c:pt idx="828">
                  <c:v>960</c:v>
                </c:pt>
                <c:pt idx="829">
                  <c:v>960</c:v>
                </c:pt>
                <c:pt idx="830">
                  <c:v>950</c:v>
                </c:pt>
                <c:pt idx="831">
                  <c:v>915</c:v>
                </c:pt>
                <c:pt idx="832">
                  <c:v>910</c:v>
                </c:pt>
                <c:pt idx="833">
                  <c:v>910</c:v>
                </c:pt>
                <c:pt idx="834">
                  <c:v>910</c:v>
                </c:pt>
                <c:pt idx="835">
                  <c:v>910</c:v>
                </c:pt>
                <c:pt idx="836">
                  <c:v>905</c:v>
                </c:pt>
                <c:pt idx="837">
                  <c:v>905</c:v>
                </c:pt>
                <c:pt idx="838">
                  <c:v>910</c:v>
                </c:pt>
                <c:pt idx="839">
                  <c:v>910</c:v>
                </c:pt>
                <c:pt idx="840">
                  <c:v>910</c:v>
                </c:pt>
                <c:pt idx="841">
                  <c:v>910</c:v>
                </c:pt>
                <c:pt idx="842">
                  <c:v>910</c:v>
                </c:pt>
                <c:pt idx="843">
                  <c:v>915</c:v>
                </c:pt>
                <c:pt idx="844">
                  <c:v>920</c:v>
                </c:pt>
                <c:pt idx="845">
                  <c:v>940</c:v>
                </c:pt>
                <c:pt idx="846">
                  <c:v>955</c:v>
                </c:pt>
                <c:pt idx="847">
                  <c:v>955</c:v>
                </c:pt>
                <c:pt idx="848">
                  <c:v>955</c:v>
                </c:pt>
                <c:pt idx="849">
                  <c:v>955</c:v>
                </c:pt>
                <c:pt idx="850">
                  <c:v>955</c:v>
                </c:pt>
                <c:pt idx="851">
                  <c:v>955</c:v>
                </c:pt>
                <c:pt idx="852">
                  <c:v>950</c:v>
                </c:pt>
                <c:pt idx="853">
                  <c:v>950</c:v>
                </c:pt>
                <c:pt idx="854">
                  <c:v>950</c:v>
                </c:pt>
                <c:pt idx="855">
                  <c:v>965</c:v>
                </c:pt>
                <c:pt idx="856">
                  <c:v>965</c:v>
                </c:pt>
                <c:pt idx="857">
                  <c:v>965</c:v>
                </c:pt>
                <c:pt idx="858">
                  <c:v>965</c:v>
                </c:pt>
                <c:pt idx="859">
                  <c:v>965</c:v>
                </c:pt>
                <c:pt idx="860">
                  <c:v>965</c:v>
                </c:pt>
                <c:pt idx="861">
                  <c:v>965</c:v>
                </c:pt>
                <c:pt idx="862">
                  <c:v>965</c:v>
                </c:pt>
                <c:pt idx="863">
                  <c:v>975</c:v>
                </c:pt>
                <c:pt idx="864">
                  <c:v>980</c:v>
                </c:pt>
                <c:pt idx="865">
                  <c:v>980</c:v>
                </c:pt>
                <c:pt idx="866">
                  <c:v>980</c:v>
                </c:pt>
                <c:pt idx="867">
                  <c:v>980</c:v>
                </c:pt>
                <c:pt idx="868">
                  <c:v>985</c:v>
                </c:pt>
                <c:pt idx="869">
                  <c:v>985</c:v>
                </c:pt>
                <c:pt idx="870">
                  <c:v>990</c:v>
                </c:pt>
                <c:pt idx="871">
                  <c:v>995</c:v>
                </c:pt>
                <c:pt idx="872">
                  <c:v>1000</c:v>
                </c:pt>
                <c:pt idx="873">
                  <c:v>1015</c:v>
                </c:pt>
                <c:pt idx="874">
                  <c:v>1015</c:v>
                </c:pt>
                <c:pt idx="875">
                  <c:v>1020</c:v>
                </c:pt>
                <c:pt idx="876">
                  <c:v>1035</c:v>
                </c:pt>
                <c:pt idx="877">
                  <c:v>1060</c:v>
                </c:pt>
                <c:pt idx="878">
                  <c:v>1085</c:v>
                </c:pt>
                <c:pt idx="879">
                  <c:v>1125</c:v>
                </c:pt>
                <c:pt idx="880">
                  <c:v>1210</c:v>
                </c:pt>
                <c:pt idx="881">
                  <c:v>1150</c:v>
                </c:pt>
                <c:pt idx="882">
                  <c:v>1155</c:v>
                </c:pt>
                <c:pt idx="883">
                  <c:v>1150</c:v>
                </c:pt>
                <c:pt idx="884">
                  <c:v>1145</c:v>
                </c:pt>
                <c:pt idx="885">
                  <c:v>1155</c:v>
                </c:pt>
                <c:pt idx="886">
                  <c:v>1160</c:v>
                </c:pt>
                <c:pt idx="887">
                  <c:v>1160</c:v>
                </c:pt>
                <c:pt idx="888">
                  <c:v>1160</c:v>
                </c:pt>
                <c:pt idx="889">
                  <c:v>1160</c:v>
                </c:pt>
                <c:pt idx="890">
                  <c:v>1175</c:v>
                </c:pt>
                <c:pt idx="891">
                  <c:v>1185</c:v>
                </c:pt>
                <c:pt idx="892">
                  <c:v>1210</c:v>
                </c:pt>
                <c:pt idx="893">
                  <c:v>1230</c:v>
                </c:pt>
                <c:pt idx="894">
                  <c:v>1240</c:v>
                </c:pt>
                <c:pt idx="895">
                  <c:v>1240</c:v>
                </c:pt>
                <c:pt idx="896">
                  <c:v>1240</c:v>
                </c:pt>
                <c:pt idx="897">
                  <c:v>1245</c:v>
                </c:pt>
                <c:pt idx="898">
                  <c:v>1240</c:v>
                </c:pt>
                <c:pt idx="899">
                  <c:v>1240</c:v>
                </c:pt>
                <c:pt idx="900">
                  <c:v>1240</c:v>
                </c:pt>
                <c:pt idx="901">
                  <c:v>1245</c:v>
                </c:pt>
                <c:pt idx="902">
                  <c:v>1250</c:v>
                </c:pt>
                <c:pt idx="903">
                  <c:v>1310</c:v>
                </c:pt>
                <c:pt idx="904">
                  <c:v>1295</c:v>
                </c:pt>
                <c:pt idx="905">
                  <c:v>1285</c:v>
                </c:pt>
                <c:pt idx="906">
                  <c:v>1285</c:v>
                </c:pt>
                <c:pt idx="907">
                  <c:v>1285</c:v>
                </c:pt>
                <c:pt idx="908">
                  <c:v>1285</c:v>
                </c:pt>
                <c:pt idx="909">
                  <c:v>1270</c:v>
                </c:pt>
                <c:pt idx="910">
                  <c:v>1270</c:v>
                </c:pt>
                <c:pt idx="911">
                  <c:v>1270</c:v>
                </c:pt>
                <c:pt idx="912">
                  <c:v>1270</c:v>
                </c:pt>
                <c:pt idx="913">
                  <c:v>1295</c:v>
                </c:pt>
                <c:pt idx="914">
                  <c:v>1305</c:v>
                </c:pt>
                <c:pt idx="915">
                  <c:v>1310</c:v>
                </c:pt>
                <c:pt idx="916">
                  <c:v>1310</c:v>
                </c:pt>
                <c:pt idx="917">
                  <c:v>1310</c:v>
                </c:pt>
                <c:pt idx="918">
                  <c:v>1320</c:v>
                </c:pt>
                <c:pt idx="919">
                  <c:v>1320</c:v>
                </c:pt>
                <c:pt idx="920">
                  <c:v>1320</c:v>
                </c:pt>
                <c:pt idx="921">
                  <c:v>1320</c:v>
                </c:pt>
                <c:pt idx="922">
                  <c:v>1315</c:v>
                </c:pt>
                <c:pt idx="923">
                  <c:v>1315</c:v>
                </c:pt>
                <c:pt idx="924">
                  <c:v>1310</c:v>
                </c:pt>
                <c:pt idx="925">
                  <c:v>1305</c:v>
                </c:pt>
                <c:pt idx="926">
                  <c:v>1305</c:v>
                </c:pt>
                <c:pt idx="927">
                  <c:v>1310</c:v>
                </c:pt>
                <c:pt idx="928">
                  <c:v>1310</c:v>
                </c:pt>
                <c:pt idx="929">
                  <c:v>1310</c:v>
                </c:pt>
                <c:pt idx="930">
                  <c:v>1310</c:v>
                </c:pt>
                <c:pt idx="931">
                  <c:v>1310</c:v>
                </c:pt>
                <c:pt idx="932">
                  <c:v>1315</c:v>
                </c:pt>
                <c:pt idx="933">
                  <c:v>1325</c:v>
                </c:pt>
                <c:pt idx="934">
                  <c:v>1330</c:v>
                </c:pt>
                <c:pt idx="935">
                  <c:v>1330</c:v>
                </c:pt>
                <c:pt idx="936">
                  <c:v>1340</c:v>
                </c:pt>
                <c:pt idx="937">
                  <c:v>1340</c:v>
                </c:pt>
                <c:pt idx="938">
                  <c:v>1350</c:v>
                </c:pt>
                <c:pt idx="939">
                  <c:v>1350</c:v>
                </c:pt>
                <c:pt idx="940">
                  <c:v>1360</c:v>
                </c:pt>
                <c:pt idx="941">
                  <c:v>1375</c:v>
                </c:pt>
                <c:pt idx="942">
                  <c:v>1375</c:v>
                </c:pt>
                <c:pt idx="943">
                  <c:v>1375</c:v>
                </c:pt>
                <c:pt idx="944">
                  <c:v>1375</c:v>
                </c:pt>
                <c:pt idx="945">
                  <c:v>1380</c:v>
                </c:pt>
                <c:pt idx="946">
                  <c:v>1385</c:v>
                </c:pt>
                <c:pt idx="947">
                  <c:v>1385</c:v>
                </c:pt>
                <c:pt idx="948">
                  <c:v>1370</c:v>
                </c:pt>
                <c:pt idx="949">
                  <c:v>1370</c:v>
                </c:pt>
                <c:pt idx="950">
                  <c:v>1370</c:v>
                </c:pt>
                <c:pt idx="951">
                  <c:v>1370</c:v>
                </c:pt>
                <c:pt idx="952">
                  <c:v>1375</c:v>
                </c:pt>
                <c:pt idx="953">
                  <c:v>1365</c:v>
                </c:pt>
                <c:pt idx="954">
                  <c:v>1360</c:v>
                </c:pt>
                <c:pt idx="955">
                  <c:v>1350</c:v>
                </c:pt>
                <c:pt idx="956">
                  <c:v>1340</c:v>
                </c:pt>
                <c:pt idx="957">
                  <c:v>1320</c:v>
                </c:pt>
                <c:pt idx="958">
                  <c:v>1310</c:v>
                </c:pt>
                <c:pt idx="959">
                  <c:v>1310</c:v>
                </c:pt>
                <c:pt idx="960">
                  <c:v>1300</c:v>
                </c:pt>
                <c:pt idx="961">
                  <c:v>1280</c:v>
                </c:pt>
                <c:pt idx="962">
                  <c:v>1290</c:v>
                </c:pt>
                <c:pt idx="963">
                  <c:v>1300</c:v>
                </c:pt>
                <c:pt idx="964">
                  <c:v>1340</c:v>
                </c:pt>
                <c:pt idx="965">
                  <c:v>1360</c:v>
                </c:pt>
                <c:pt idx="966">
                  <c:v>1360</c:v>
                </c:pt>
                <c:pt idx="967">
                  <c:v>1360</c:v>
                </c:pt>
                <c:pt idx="968">
                  <c:v>1360</c:v>
                </c:pt>
                <c:pt idx="969">
                  <c:v>1360</c:v>
                </c:pt>
                <c:pt idx="970">
                  <c:v>1340</c:v>
                </c:pt>
                <c:pt idx="971">
                  <c:v>1340</c:v>
                </c:pt>
                <c:pt idx="972">
                  <c:v>1340</c:v>
                </c:pt>
                <c:pt idx="973">
                  <c:v>1335</c:v>
                </c:pt>
                <c:pt idx="974">
                  <c:v>1335</c:v>
                </c:pt>
                <c:pt idx="975">
                  <c:v>1330</c:v>
                </c:pt>
                <c:pt idx="976">
                  <c:v>1325</c:v>
                </c:pt>
                <c:pt idx="977">
                  <c:v>1320</c:v>
                </c:pt>
                <c:pt idx="978">
                  <c:v>1320</c:v>
                </c:pt>
                <c:pt idx="979">
                  <c:v>1325</c:v>
                </c:pt>
                <c:pt idx="980">
                  <c:v>1325</c:v>
                </c:pt>
                <c:pt idx="981">
                  <c:v>1325</c:v>
                </c:pt>
                <c:pt idx="982">
                  <c:v>1325</c:v>
                </c:pt>
                <c:pt idx="983">
                  <c:v>1325</c:v>
                </c:pt>
                <c:pt idx="984">
                  <c:v>1325</c:v>
                </c:pt>
                <c:pt idx="985">
                  <c:v>1325</c:v>
                </c:pt>
                <c:pt idx="986">
                  <c:v>1320</c:v>
                </c:pt>
                <c:pt idx="987">
                  <c:v>1320</c:v>
                </c:pt>
                <c:pt idx="988">
                  <c:v>1320</c:v>
                </c:pt>
                <c:pt idx="989">
                  <c:v>1285</c:v>
                </c:pt>
                <c:pt idx="990">
                  <c:v>1285</c:v>
                </c:pt>
                <c:pt idx="991">
                  <c:v>1325</c:v>
                </c:pt>
                <c:pt idx="992">
                  <c:v>1310</c:v>
                </c:pt>
                <c:pt idx="993">
                  <c:v>1310</c:v>
                </c:pt>
                <c:pt idx="994">
                  <c:v>1280</c:v>
                </c:pt>
                <c:pt idx="995">
                  <c:v>1250</c:v>
                </c:pt>
                <c:pt idx="996">
                  <c:v>1250</c:v>
                </c:pt>
                <c:pt idx="997">
                  <c:v>1250</c:v>
                </c:pt>
                <c:pt idx="998">
                  <c:v>1250</c:v>
                </c:pt>
                <c:pt idx="999">
                  <c:v>1265</c:v>
                </c:pt>
                <c:pt idx="1000">
                  <c:v>1280</c:v>
                </c:pt>
                <c:pt idx="1001">
                  <c:v>1275</c:v>
                </c:pt>
                <c:pt idx="1002">
                  <c:v>1280</c:v>
                </c:pt>
                <c:pt idx="1003">
                  <c:v>1275</c:v>
                </c:pt>
                <c:pt idx="1004">
                  <c:v>1270</c:v>
                </c:pt>
                <c:pt idx="1005">
                  <c:v>1260</c:v>
                </c:pt>
                <c:pt idx="1006">
                  <c:v>1260</c:v>
                </c:pt>
                <c:pt idx="1007">
                  <c:v>1260</c:v>
                </c:pt>
                <c:pt idx="1008">
                  <c:v>1260</c:v>
                </c:pt>
                <c:pt idx="1009">
                  <c:v>1265</c:v>
                </c:pt>
                <c:pt idx="1010">
                  <c:v>1270</c:v>
                </c:pt>
                <c:pt idx="1011">
                  <c:v>1270</c:v>
                </c:pt>
                <c:pt idx="1012">
                  <c:v>1275</c:v>
                </c:pt>
                <c:pt idx="1013">
                  <c:v>1270</c:v>
                </c:pt>
                <c:pt idx="1014">
                  <c:v>1270</c:v>
                </c:pt>
                <c:pt idx="1015">
                  <c:v>1260</c:v>
                </c:pt>
                <c:pt idx="1016">
                  <c:v>1255</c:v>
                </c:pt>
                <c:pt idx="1017">
                  <c:v>1250</c:v>
                </c:pt>
                <c:pt idx="1018">
                  <c:v>1250</c:v>
                </c:pt>
                <c:pt idx="1019">
                  <c:v>1245</c:v>
                </c:pt>
                <c:pt idx="1020">
                  <c:v>1240</c:v>
                </c:pt>
                <c:pt idx="1021">
                  <c:v>1240</c:v>
                </c:pt>
                <c:pt idx="1022">
                  <c:v>1240</c:v>
                </c:pt>
                <c:pt idx="1023">
                  <c:v>1240</c:v>
                </c:pt>
                <c:pt idx="1024">
                  <c:v>1240</c:v>
                </c:pt>
                <c:pt idx="1025">
                  <c:v>1240</c:v>
                </c:pt>
                <c:pt idx="1026">
                  <c:v>1235</c:v>
                </c:pt>
                <c:pt idx="1027">
                  <c:v>1225</c:v>
                </c:pt>
                <c:pt idx="1028">
                  <c:v>1220</c:v>
                </c:pt>
                <c:pt idx="1029">
                  <c:v>1220</c:v>
                </c:pt>
                <c:pt idx="1030">
                  <c:v>1220</c:v>
                </c:pt>
                <c:pt idx="1031">
                  <c:v>1220</c:v>
                </c:pt>
                <c:pt idx="1032">
                  <c:v>1235</c:v>
                </c:pt>
                <c:pt idx="1033">
                  <c:v>1245</c:v>
                </c:pt>
                <c:pt idx="1034">
                  <c:v>1250</c:v>
                </c:pt>
                <c:pt idx="1035">
                  <c:v>1250</c:v>
                </c:pt>
                <c:pt idx="1036">
                  <c:v>1250</c:v>
                </c:pt>
                <c:pt idx="1037">
                  <c:v>1250</c:v>
                </c:pt>
                <c:pt idx="1038">
                  <c:v>1250</c:v>
                </c:pt>
                <c:pt idx="1039">
                  <c:v>1255</c:v>
                </c:pt>
                <c:pt idx="1040">
                  <c:v>1250</c:v>
                </c:pt>
                <c:pt idx="1041">
                  <c:v>1250</c:v>
                </c:pt>
                <c:pt idx="1042">
                  <c:v>1250</c:v>
                </c:pt>
                <c:pt idx="1043">
                  <c:v>1250</c:v>
                </c:pt>
                <c:pt idx="1044">
                  <c:v>1250</c:v>
                </c:pt>
                <c:pt idx="1045">
                  <c:v>1260</c:v>
                </c:pt>
                <c:pt idx="1046">
                  <c:v>1265</c:v>
                </c:pt>
                <c:pt idx="1047">
                  <c:v>1275</c:v>
                </c:pt>
                <c:pt idx="1048">
                  <c:v>1290</c:v>
                </c:pt>
                <c:pt idx="1049">
                  <c:v>1290</c:v>
                </c:pt>
                <c:pt idx="1050">
                  <c:v>1300</c:v>
                </c:pt>
                <c:pt idx="1051">
                  <c:v>1310</c:v>
                </c:pt>
                <c:pt idx="1052">
                  <c:v>1325</c:v>
                </c:pt>
                <c:pt idx="1053">
                  <c:v>1345</c:v>
                </c:pt>
                <c:pt idx="1054">
                  <c:v>1345</c:v>
                </c:pt>
                <c:pt idx="1055">
                  <c:v>1345</c:v>
                </c:pt>
                <c:pt idx="1056">
                  <c:v>1345</c:v>
                </c:pt>
                <c:pt idx="1057">
                  <c:v>1345</c:v>
                </c:pt>
                <c:pt idx="1058">
                  <c:v>1345</c:v>
                </c:pt>
                <c:pt idx="1059">
                  <c:v>1340</c:v>
                </c:pt>
                <c:pt idx="1060">
                  <c:v>1320</c:v>
                </c:pt>
                <c:pt idx="1061">
                  <c:v>1310</c:v>
                </c:pt>
                <c:pt idx="1062">
                  <c:v>1310</c:v>
                </c:pt>
                <c:pt idx="1063">
                  <c:v>1295</c:v>
                </c:pt>
                <c:pt idx="1064">
                  <c:v>1290</c:v>
                </c:pt>
                <c:pt idx="1065">
                  <c:v>1290</c:v>
                </c:pt>
                <c:pt idx="1066">
                  <c:v>1290</c:v>
                </c:pt>
                <c:pt idx="1067">
                  <c:v>1280</c:v>
                </c:pt>
                <c:pt idx="1068">
                  <c:v>1280</c:v>
                </c:pt>
                <c:pt idx="1069">
                  <c:v>1285</c:v>
                </c:pt>
                <c:pt idx="1070">
                  <c:v>1285</c:v>
                </c:pt>
                <c:pt idx="1071">
                  <c:v>1285</c:v>
                </c:pt>
                <c:pt idx="1072">
                  <c:v>1285</c:v>
                </c:pt>
                <c:pt idx="1073">
                  <c:v>1285</c:v>
                </c:pt>
                <c:pt idx="1074">
                  <c:v>1285</c:v>
                </c:pt>
                <c:pt idx="1075">
                  <c:v>1280</c:v>
                </c:pt>
                <c:pt idx="1076">
                  <c:v>1280</c:v>
                </c:pt>
                <c:pt idx="1077">
                  <c:v>1280</c:v>
                </c:pt>
                <c:pt idx="1078">
                  <c:v>1280</c:v>
                </c:pt>
                <c:pt idx="1079">
                  <c:v>1275</c:v>
                </c:pt>
                <c:pt idx="1080">
                  <c:v>1275</c:v>
                </c:pt>
                <c:pt idx="1081">
                  <c:v>1260</c:v>
                </c:pt>
                <c:pt idx="1082">
                  <c:v>1260</c:v>
                </c:pt>
                <c:pt idx="1083">
                  <c:v>1260</c:v>
                </c:pt>
                <c:pt idx="1084">
                  <c:v>1260</c:v>
                </c:pt>
                <c:pt idx="1085">
                  <c:v>1260</c:v>
                </c:pt>
                <c:pt idx="1086">
                  <c:v>1260</c:v>
                </c:pt>
                <c:pt idx="1087">
                  <c:v>1250</c:v>
                </c:pt>
                <c:pt idx="1088">
                  <c:v>1250</c:v>
                </c:pt>
                <c:pt idx="1089">
                  <c:v>1235</c:v>
                </c:pt>
                <c:pt idx="1090">
                  <c:v>1235</c:v>
                </c:pt>
                <c:pt idx="1091">
                  <c:v>1235</c:v>
                </c:pt>
                <c:pt idx="1092">
                  <c:v>1235</c:v>
                </c:pt>
                <c:pt idx="1093">
                  <c:v>1240</c:v>
                </c:pt>
                <c:pt idx="1094">
                  <c:v>1240</c:v>
                </c:pt>
                <c:pt idx="1095">
                  <c:v>1240</c:v>
                </c:pt>
                <c:pt idx="1096">
                  <c:v>1245</c:v>
                </c:pt>
                <c:pt idx="1097">
                  <c:v>1245</c:v>
                </c:pt>
                <c:pt idx="1098">
                  <c:v>1245</c:v>
                </c:pt>
                <c:pt idx="1099">
                  <c:v>1245</c:v>
                </c:pt>
                <c:pt idx="1100">
                  <c:v>1245</c:v>
                </c:pt>
                <c:pt idx="1101">
                  <c:v>1245</c:v>
                </c:pt>
                <c:pt idx="1102">
                  <c:v>1245</c:v>
                </c:pt>
                <c:pt idx="1103">
                  <c:v>1245</c:v>
                </c:pt>
                <c:pt idx="1104">
                  <c:v>1245</c:v>
                </c:pt>
                <c:pt idx="1105">
                  <c:v>1245</c:v>
                </c:pt>
                <c:pt idx="1106">
                  <c:v>1240</c:v>
                </c:pt>
                <c:pt idx="1107">
                  <c:v>1235</c:v>
                </c:pt>
                <c:pt idx="1108">
                  <c:v>1230</c:v>
                </c:pt>
                <c:pt idx="1109">
                  <c:v>1235</c:v>
                </c:pt>
                <c:pt idx="1110">
                  <c:v>1250</c:v>
                </c:pt>
                <c:pt idx="1111">
                  <c:v>1255</c:v>
                </c:pt>
                <c:pt idx="1112">
                  <c:v>1260</c:v>
                </c:pt>
                <c:pt idx="1113">
                  <c:v>1285</c:v>
                </c:pt>
                <c:pt idx="1114">
                  <c:v>1285</c:v>
                </c:pt>
                <c:pt idx="1115">
                  <c:v>1285</c:v>
                </c:pt>
                <c:pt idx="1116">
                  <c:v>1285</c:v>
                </c:pt>
                <c:pt idx="1117">
                  <c:v>1285</c:v>
                </c:pt>
                <c:pt idx="1118">
                  <c:v>1285</c:v>
                </c:pt>
                <c:pt idx="1119">
                  <c:v>1285</c:v>
                </c:pt>
                <c:pt idx="1120">
                  <c:v>1285</c:v>
                </c:pt>
                <c:pt idx="1121">
                  <c:v>1290</c:v>
                </c:pt>
                <c:pt idx="1122">
                  <c:v>1290</c:v>
                </c:pt>
                <c:pt idx="1123">
                  <c:v>1290</c:v>
                </c:pt>
                <c:pt idx="1124">
                  <c:v>1290</c:v>
                </c:pt>
                <c:pt idx="1125">
                  <c:v>1290</c:v>
                </c:pt>
                <c:pt idx="1126">
                  <c:v>1290</c:v>
                </c:pt>
                <c:pt idx="1127">
                  <c:v>1290</c:v>
                </c:pt>
                <c:pt idx="1128">
                  <c:v>1290</c:v>
                </c:pt>
                <c:pt idx="1129">
                  <c:v>1290</c:v>
                </c:pt>
                <c:pt idx="1130">
                  <c:v>1290</c:v>
                </c:pt>
                <c:pt idx="1131">
                  <c:v>1290</c:v>
                </c:pt>
                <c:pt idx="1132">
                  <c:v>1290</c:v>
                </c:pt>
                <c:pt idx="1133">
                  <c:v>1290</c:v>
                </c:pt>
                <c:pt idx="1134">
                  <c:v>1290</c:v>
                </c:pt>
                <c:pt idx="1135">
                  <c:v>1290</c:v>
                </c:pt>
                <c:pt idx="1136">
                  <c:v>1290</c:v>
                </c:pt>
                <c:pt idx="1137">
                  <c:v>1290</c:v>
                </c:pt>
                <c:pt idx="1138">
                  <c:v>1295</c:v>
                </c:pt>
                <c:pt idx="1139">
                  <c:v>1295</c:v>
                </c:pt>
                <c:pt idx="1140">
                  <c:v>1295</c:v>
                </c:pt>
                <c:pt idx="1141">
                  <c:v>1295</c:v>
                </c:pt>
                <c:pt idx="1142">
                  <c:v>1295</c:v>
                </c:pt>
                <c:pt idx="1143">
                  <c:v>1295</c:v>
                </c:pt>
                <c:pt idx="1144">
                  <c:v>1300</c:v>
                </c:pt>
                <c:pt idx="1145">
                  <c:v>1300</c:v>
                </c:pt>
                <c:pt idx="1146">
                  <c:v>1300</c:v>
                </c:pt>
                <c:pt idx="1147">
                  <c:v>1300</c:v>
                </c:pt>
                <c:pt idx="1148">
                  <c:v>1305</c:v>
                </c:pt>
                <c:pt idx="1149">
                  <c:v>1305</c:v>
                </c:pt>
                <c:pt idx="1150">
                  <c:v>1305</c:v>
                </c:pt>
                <c:pt idx="1151">
                  <c:v>1305</c:v>
                </c:pt>
                <c:pt idx="1152">
                  <c:v>1305</c:v>
                </c:pt>
                <c:pt idx="1153">
                  <c:v>1305</c:v>
                </c:pt>
                <c:pt idx="1154">
                  <c:v>1305</c:v>
                </c:pt>
                <c:pt idx="1155">
                  <c:v>1300</c:v>
                </c:pt>
                <c:pt idx="1156">
                  <c:v>1300</c:v>
                </c:pt>
                <c:pt idx="1157">
                  <c:v>1300</c:v>
                </c:pt>
                <c:pt idx="1158">
                  <c:v>1300</c:v>
                </c:pt>
                <c:pt idx="1159">
                  <c:v>1300</c:v>
                </c:pt>
                <c:pt idx="1160">
                  <c:v>1300</c:v>
                </c:pt>
                <c:pt idx="1161">
                  <c:v>1300</c:v>
                </c:pt>
                <c:pt idx="1162">
                  <c:v>1300</c:v>
                </c:pt>
                <c:pt idx="1163">
                  <c:v>1300</c:v>
                </c:pt>
                <c:pt idx="1164">
                  <c:v>1300</c:v>
                </c:pt>
                <c:pt idx="1165">
                  <c:v>1300</c:v>
                </c:pt>
                <c:pt idx="1166">
                  <c:v>1300</c:v>
                </c:pt>
                <c:pt idx="1167">
                  <c:v>1300</c:v>
                </c:pt>
                <c:pt idx="1168">
                  <c:v>1300</c:v>
                </c:pt>
                <c:pt idx="1169">
                  <c:v>1300</c:v>
                </c:pt>
                <c:pt idx="1170">
                  <c:v>1300</c:v>
                </c:pt>
                <c:pt idx="1171">
                  <c:v>1300</c:v>
                </c:pt>
                <c:pt idx="1172">
                  <c:v>1300</c:v>
                </c:pt>
                <c:pt idx="1173">
                  <c:v>1300</c:v>
                </c:pt>
                <c:pt idx="1174">
                  <c:v>1300</c:v>
                </c:pt>
                <c:pt idx="1175">
                  <c:v>1300</c:v>
                </c:pt>
                <c:pt idx="1176">
                  <c:v>1300</c:v>
                </c:pt>
                <c:pt idx="1177">
                  <c:v>1300</c:v>
                </c:pt>
                <c:pt idx="1178">
                  <c:v>1300</c:v>
                </c:pt>
                <c:pt idx="1179">
                  <c:v>1300</c:v>
                </c:pt>
                <c:pt idx="1180">
                  <c:v>1300</c:v>
                </c:pt>
                <c:pt idx="1181">
                  <c:v>1300</c:v>
                </c:pt>
                <c:pt idx="1182">
                  <c:v>1300</c:v>
                </c:pt>
                <c:pt idx="1183">
                  <c:v>1300</c:v>
                </c:pt>
                <c:pt idx="1184">
                  <c:v>1295</c:v>
                </c:pt>
                <c:pt idx="1185">
                  <c:v>1295</c:v>
                </c:pt>
                <c:pt idx="1186">
                  <c:v>1295</c:v>
                </c:pt>
                <c:pt idx="1187">
                  <c:v>1300</c:v>
                </c:pt>
                <c:pt idx="1188">
                  <c:v>1300</c:v>
                </c:pt>
                <c:pt idx="1189">
                  <c:v>1300</c:v>
                </c:pt>
                <c:pt idx="1190">
                  <c:v>1300</c:v>
                </c:pt>
                <c:pt idx="1191">
                  <c:v>1290</c:v>
                </c:pt>
                <c:pt idx="1192">
                  <c:v>1280</c:v>
                </c:pt>
                <c:pt idx="1193">
                  <c:v>1280</c:v>
                </c:pt>
                <c:pt idx="1194">
                  <c:v>1280</c:v>
                </c:pt>
                <c:pt idx="1195">
                  <c:v>1275</c:v>
                </c:pt>
                <c:pt idx="1196">
                  <c:v>1275</c:v>
                </c:pt>
                <c:pt idx="1197">
                  <c:v>1275</c:v>
                </c:pt>
                <c:pt idx="1198">
                  <c:v>1265</c:v>
                </c:pt>
                <c:pt idx="1199">
                  <c:v>1265</c:v>
                </c:pt>
                <c:pt idx="1200">
                  <c:v>1265</c:v>
                </c:pt>
                <c:pt idx="1201">
                  <c:v>1265</c:v>
                </c:pt>
                <c:pt idx="1202">
                  <c:v>1265</c:v>
                </c:pt>
                <c:pt idx="1203">
                  <c:v>1265</c:v>
                </c:pt>
                <c:pt idx="1204">
                  <c:v>1265</c:v>
                </c:pt>
                <c:pt idx="1205">
                  <c:v>1265</c:v>
                </c:pt>
                <c:pt idx="1206">
                  <c:v>1265</c:v>
                </c:pt>
                <c:pt idx="1207">
                  <c:v>1265</c:v>
                </c:pt>
                <c:pt idx="1208">
                  <c:v>1270</c:v>
                </c:pt>
                <c:pt idx="1209">
                  <c:v>1270</c:v>
                </c:pt>
                <c:pt idx="1210">
                  <c:v>1270</c:v>
                </c:pt>
                <c:pt idx="1211">
                  <c:v>1270</c:v>
                </c:pt>
                <c:pt idx="1212">
                  <c:v>1275</c:v>
                </c:pt>
                <c:pt idx="1213">
                  <c:v>1275</c:v>
                </c:pt>
                <c:pt idx="1214">
                  <c:v>1275</c:v>
                </c:pt>
                <c:pt idx="1215">
                  <c:v>1275</c:v>
                </c:pt>
                <c:pt idx="1216">
                  <c:v>1285</c:v>
                </c:pt>
                <c:pt idx="1217">
                  <c:v>1295</c:v>
                </c:pt>
                <c:pt idx="1218">
                  <c:v>1295</c:v>
                </c:pt>
                <c:pt idx="1219">
                  <c:v>1300</c:v>
                </c:pt>
                <c:pt idx="1220">
                  <c:v>1300</c:v>
                </c:pt>
                <c:pt idx="1221">
                  <c:v>1305</c:v>
                </c:pt>
                <c:pt idx="1222">
                  <c:v>1305</c:v>
                </c:pt>
                <c:pt idx="1223">
                  <c:v>1305</c:v>
                </c:pt>
                <c:pt idx="1224">
                  <c:v>1305</c:v>
                </c:pt>
                <c:pt idx="1225">
                  <c:v>1305</c:v>
                </c:pt>
                <c:pt idx="1226">
                  <c:v>1310</c:v>
                </c:pt>
                <c:pt idx="1227">
                  <c:v>1320</c:v>
                </c:pt>
                <c:pt idx="1228">
                  <c:v>1330</c:v>
                </c:pt>
                <c:pt idx="1229">
                  <c:v>1340</c:v>
                </c:pt>
                <c:pt idx="1230">
                  <c:v>1340</c:v>
                </c:pt>
                <c:pt idx="1231">
                  <c:v>1345</c:v>
                </c:pt>
                <c:pt idx="1232">
                  <c:v>1345</c:v>
                </c:pt>
                <c:pt idx="1233">
                  <c:v>1370</c:v>
                </c:pt>
                <c:pt idx="1234">
                  <c:v>1395</c:v>
                </c:pt>
                <c:pt idx="1235">
                  <c:v>1400</c:v>
                </c:pt>
                <c:pt idx="1236">
                  <c:v>1430</c:v>
                </c:pt>
                <c:pt idx="1237">
                  <c:v>1435</c:v>
                </c:pt>
                <c:pt idx="1238">
                  <c:v>1440</c:v>
                </c:pt>
                <c:pt idx="1239">
                  <c:v>1460</c:v>
                </c:pt>
                <c:pt idx="1240">
                  <c:v>1470</c:v>
                </c:pt>
                <c:pt idx="1241">
                  <c:v>1480</c:v>
                </c:pt>
                <c:pt idx="1242">
                  <c:v>1480</c:v>
                </c:pt>
                <c:pt idx="1243">
                  <c:v>1485</c:v>
                </c:pt>
                <c:pt idx="1244">
                  <c:v>1485</c:v>
                </c:pt>
                <c:pt idx="1245">
                  <c:v>1490</c:v>
                </c:pt>
                <c:pt idx="1246">
                  <c:v>1490</c:v>
                </c:pt>
                <c:pt idx="1247">
                  <c:v>1490</c:v>
                </c:pt>
                <c:pt idx="1248">
                  <c:v>1490</c:v>
                </c:pt>
                <c:pt idx="1249">
                  <c:v>1490</c:v>
                </c:pt>
                <c:pt idx="1250">
                  <c:v>1490</c:v>
                </c:pt>
                <c:pt idx="1251">
                  <c:v>1490</c:v>
                </c:pt>
                <c:pt idx="1252">
                  <c:v>1490</c:v>
                </c:pt>
                <c:pt idx="1253">
                  <c:v>1490</c:v>
                </c:pt>
                <c:pt idx="1254">
                  <c:v>1490</c:v>
                </c:pt>
                <c:pt idx="1255">
                  <c:v>1490</c:v>
                </c:pt>
                <c:pt idx="1256">
                  <c:v>1490</c:v>
                </c:pt>
                <c:pt idx="1257">
                  <c:v>1495</c:v>
                </c:pt>
                <c:pt idx="1258">
                  <c:v>1495</c:v>
                </c:pt>
                <c:pt idx="1259">
                  <c:v>1490</c:v>
                </c:pt>
                <c:pt idx="1260">
                  <c:v>1480</c:v>
                </c:pt>
                <c:pt idx="1261">
                  <c:v>1480</c:v>
                </c:pt>
                <c:pt idx="1262">
                  <c:v>1480</c:v>
                </c:pt>
                <c:pt idx="1263">
                  <c:v>1480</c:v>
                </c:pt>
                <c:pt idx="1264">
                  <c:v>1475</c:v>
                </c:pt>
                <c:pt idx="1265">
                  <c:v>1490</c:v>
                </c:pt>
                <c:pt idx="1266">
                  <c:v>1650</c:v>
                </c:pt>
                <c:pt idx="1267">
                  <c:v>1700</c:v>
                </c:pt>
                <c:pt idx="1268">
                  <c:v>1735</c:v>
                </c:pt>
                <c:pt idx="1269">
                  <c:v>1770</c:v>
                </c:pt>
                <c:pt idx="1270">
                  <c:v>1850</c:v>
                </c:pt>
                <c:pt idx="1271">
                  <c:v>1800</c:v>
                </c:pt>
                <c:pt idx="1272">
                  <c:v>1820</c:v>
                </c:pt>
                <c:pt idx="1273">
                  <c:v>1820</c:v>
                </c:pt>
                <c:pt idx="1274">
                  <c:v>1815</c:v>
                </c:pt>
                <c:pt idx="1275">
                  <c:v>1825</c:v>
                </c:pt>
                <c:pt idx="1276">
                  <c:v>1830</c:v>
                </c:pt>
                <c:pt idx="1277">
                  <c:v>1825</c:v>
                </c:pt>
                <c:pt idx="1278">
                  <c:v>1820</c:v>
                </c:pt>
                <c:pt idx="1279">
                  <c:v>1820</c:v>
                </c:pt>
                <c:pt idx="1280">
                  <c:v>1785</c:v>
                </c:pt>
                <c:pt idx="1281">
                  <c:v>1775</c:v>
                </c:pt>
                <c:pt idx="1282">
                  <c:v>1760</c:v>
                </c:pt>
                <c:pt idx="1283">
                  <c:v>1730</c:v>
                </c:pt>
                <c:pt idx="1284">
                  <c:v>1730</c:v>
                </c:pt>
                <c:pt idx="1285">
                  <c:v>1730</c:v>
                </c:pt>
                <c:pt idx="1286">
                  <c:v>1760</c:v>
                </c:pt>
                <c:pt idx="1287">
                  <c:v>1760</c:v>
                </c:pt>
                <c:pt idx="1288">
                  <c:v>1770</c:v>
                </c:pt>
                <c:pt idx="1289">
                  <c:v>1790</c:v>
                </c:pt>
                <c:pt idx="1290">
                  <c:v>1815</c:v>
                </c:pt>
                <c:pt idx="1291">
                  <c:v>1835</c:v>
                </c:pt>
                <c:pt idx="1292">
                  <c:v>1845</c:v>
                </c:pt>
                <c:pt idx="1293">
                  <c:v>1850</c:v>
                </c:pt>
                <c:pt idx="1294">
                  <c:v>1855</c:v>
                </c:pt>
                <c:pt idx="1295">
                  <c:v>1850</c:v>
                </c:pt>
                <c:pt idx="1296">
                  <c:v>1850</c:v>
                </c:pt>
                <c:pt idx="1297">
                  <c:v>1835</c:v>
                </c:pt>
                <c:pt idx="1298">
                  <c:v>1830</c:v>
                </c:pt>
                <c:pt idx="1299">
                  <c:v>1825</c:v>
                </c:pt>
                <c:pt idx="1300">
                  <c:v>1835</c:v>
                </c:pt>
                <c:pt idx="1301">
                  <c:v>1845</c:v>
                </c:pt>
                <c:pt idx="1302">
                  <c:v>1830</c:v>
                </c:pt>
                <c:pt idx="1303">
                  <c:v>1845</c:v>
                </c:pt>
                <c:pt idx="1304">
                  <c:v>1830</c:v>
                </c:pt>
                <c:pt idx="1305">
                  <c:v>1845</c:v>
                </c:pt>
                <c:pt idx="1306">
                  <c:v>1810</c:v>
                </c:pt>
                <c:pt idx="1307">
                  <c:v>1835</c:v>
                </c:pt>
                <c:pt idx="1308">
                  <c:v>1855</c:v>
                </c:pt>
                <c:pt idx="1309">
                  <c:v>1855</c:v>
                </c:pt>
                <c:pt idx="1310">
                  <c:v>1830</c:v>
                </c:pt>
                <c:pt idx="1311">
                  <c:v>1860</c:v>
                </c:pt>
                <c:pt idx="1312">
                  <c:v>1865</c:v>
                </c:pt>
                <c:pt idx="1313">
                  <c:v>1860</c:v>
                </c:pt>
                <c:pt idx="1314">
                  <c:v>1860</c:v>
                </c:pt>
                <c:pt idx="1315">
                  <c:v>1840</c:v>
                </c:pt>
                <c:pt idx="1316">
                  <c:v>1865</c:v>
                </c:pt>
                <c:pt idx="1317">
                  <c:v>1860</c:v>
                </c:pt>
                <c:pt idx="1318">
                  <c:v>1850</c:v>
                </c:pt>
                <c:pt idx="1319">
                  <c:v>1860</c:v>
                </c:pt>
                <c:pt idx="1320">
                  <c:v>1865</c:v>
                </c:pt>
                <c:pt idx="1321">
                  <c:v>1865</c:v>
                </c:pt>
                <c:pt idx="1322">
                  <c:v>1880</c:v>
                </c:pt>
                <c:pt idx="1323">
                  <c:v>1860</c:v>
                </c:pt>
                <c:pt idx="1324">
                  <c:v>1865</c:v>
                </c:pt>
                <c:pt idx="1325">
                  <c:v>1900</c:v>
                </c:pt>
                <c:pt idx="1326">
                  <c:v>1900</c:v>
                </c:pt>
                <c:pt idx="1327">
                  <c:v>1900</c:v>
                </c:pt>
                <c:pt idx="1328">
                  <c:v>1905</c:v>
                </c:pt>
                <c:pt idx="1329">
                  <c:v>1885</c:v>
                </c:pt>
                <c:pt idx="1330">
                  <c:v>1915</c:v>
                </c:pt>
                <c:pt idx="1331">
                  <c:v>1900</c:v>
                </c:pt>
                <c:pt idx="1332">
                  <c:v>1915</c:v>
                </c:pt>
                <c:pt idx="1333">
                  <c:v>1990</c:v>
                </c:pt>
                <c:pt idx="1334">
                  <c:v>1948</c:v>
                </c:pt>
                <c:pt idx="1335">
                  <c:v>1948</c:v>
                </c:pt>
                <c:pt idx="1336">
                  <c:v>2145</c:v>
                </c:pt>
                <c:pt idx="1337">
                  <c:v>2150</c:v>
                </c:pt>
                <c:pt idx="1338">
                  <c:v>2195</c:v>
                </c:pt>
                <c:pt idx="1339">
                  <c:v>2175</c:v>
                </c:pt>
                <c:pt idx="1340">
                  <c:v>2175</c:v>
                </c:pt>
                <c:pt idx="1341">
                  <c:v>2173</c:v>
                </c:pt>
                <c:pt idx="1342">
                  <c:v>2195</c:v>
                </c:pt>
                <c:pt idx="1343">
                  <c:v>2195</c:v>
                </c:pt>
                <c:pt idx="1344">
                  <c:v>2195</c:v>
                </c:pt>
                <c:pt idx="1345">
                  <c:v>2235</c:v>
                </c:pt>
                <c:pt idx="1346">
                  <c:v>2205</c:v>
                </c:pt>
                <c:pt idx="1347">
                  <c:v>2235</c:v>
                </c:pt>
                <c:pt idx="1348">
                  <c:v>2205</c:v>
                </c:pt>
                <c:pt idx="1349">
                  <c:v>2235</c:v>
                </c:pt>
                <c:pt idx="1350">
                  <c:v>2200</c:v>
                </c:pt>
                <c:pt idx="1351">
                  <c:v>2230</c:v>
                </c:pt>
                <c:pt idx="1352">
                  <c:v>2235</c:v>
                </c:pt>
                <c:pt idx="1353">
                  <c:v>2230</c:v>
                </c:pt>
                <c:pt idx="1354">
                  <c:v>2130</c:v>
                </c:pt>
                <c:pt idx="1355">
                  <c:v>2120</c:v>
                </c:pt>
                <c:pt idx="1356">
                  <c:v>2075</c:v>
                </c:pt>
                <c:pt idx="1357">
                  <c:v>2065</c:v>
                </c:pt>
                <c:pt idx="1358">
                  <c:v>2105</c:v>
                </c:pt>
                <c:pt idx="1359">
                  <c:v>2110</c:v>
                </c:pt>
                <c:pt idx="1360">
                  <c:v>2120</c:v>
                </c:pt>
                <c:pt idx="1361">
                  <c:v>2117</c:v>
                </c:pt>
                <c:pt idx="1362">
                  <c:v>2093</c:v>
                </c:pt>
                <c:pt idx="1363">
                  <c:v>2088</c:v>
                </c:pt>
                <c:pt idx="1364">
                  <c:v>2120</c:v>
                </c:pt>
                <c:pt idx="1365">
                  <c:v>2115</c:v>
                </c:pt>
                <c:pt idx="1366">
                  <c:v>2110</c:v>
                </c:pt>
                <c:pt idx="1367">
                  <c:v>2110</c:v>
                </c:pt>
                <c:pt idx="1368">
                  <c:v>2023</c:v>
                </c:pt>
                <c:pt idx="1369">
                  <c:v>2070</c:v>
                </c:pt>
                <c:pt idx="1370">
                  <c:v>2070</c:v>
                </c:pt>
                <c:pt idx="1371">
                  <c:v>2090</c:v>
                </c:pt>
                <c:pt idx="1372">
                  <c:v>2075</c:v>
                </c:pt>
                <c:pt idx="1373">
                  <c:v>2050</c:v>
                </c:pt>
                <c:pt idx="1374">
                  <c:v>2040</c:v>
                </c:pt>
                <c:pt idx="1375">
                  <c:v>2040</c:v>
                </c:pt>
                <c:pt idx="1376">
                  <c:v>1973</c:v>
                </c:pt>
                <c:pt idx="1377">
                  <c:v>2050</c:v>
                </c:pt>
                <c:pt idx="1378">
                  <c:v>2050</c:v>
                </c:pt>
                <c:pt idx="1379">
                  <c:v>2015</c:v>
                </c:pt>
                <c:pt idx="1380">
                  <c:v>2050</c:v>
                </c:pt>
                <c:pt idx="1381">
                  <c:v>2040</c:v>
                </c:pt>
                <c:pt idx="1382">
                  <c:v>2025</c:v>
                </c:pt>
                <c:pt idx="1383">
                  <c:v>2050</c:v>
                </c:pt>
                <c:pt idx="1384">
                  <c:v>2060</c:v>
                </c:pt>
                <c:pt idx="1385">
                  <c:v>2060</c:v>
                </c:pt>
                <c:pt idx="1386">
                  <c:v>2060</c:v>
                </c:pt>
                <c:pt idx="1387">
                  <c:v>2050</c:v>
                </c:pt>
                <c:pt idx="1388">
                  <c:v>2050</c:v>
                </c:pt>
                <c:pt idx="1389">
                  <c:v>2030</c:v>
                </c:pt>
                <c:pt idx="1390">
                  <c:v>2065</c:v>
                </c:pt>
                <c:pt idx="1391">
                  <c:v>2065</c:v>
                </c:pt>
                <c:pt idx="1392">
                  <c:v>2060</c:v>
                </c:pt>
                <c:pt idx="1393">
                  <c:v>2015</c:v>
                </c:pt>
                <c:pt idx="1394">
                  <c:v>2035</c:v>
                </c:pt>
                <c:pt idx="1395">
                  <c:v>2035</c:v>
                </c:pt>
                <c:pt idx="1396">
                  <c:v>2030</c:v>
                </c:pt>
                <c:pt idx="1397">
                  <c:v>2040</c:v>
                </c:pt>
                <c:pt idx="1398">
                  <c:v>2040</c:v>
                </c:pt>
                <c:pt idx="1399">
                  <c:v>2050</c:v>
                </c:pt>
                <c:pt idx="1400">
                  <c:v>2120</c:v>
                </c:pt>
                <c:pt idx="1401">
                  <c:v>2120</c:v>
                </c:pt>
                <c:pt idx="1402">
                  <c:v>2125</c:v>
                </c:pt>
                <c:pt idx="1403">
                  <c:v>2175</c:v>
                </c:pt>
                <c:pt idx="1404">
                  <c:v>2150</c:v>
                </c:pt>
                <c:pt idx="1405">
                  <c:v>2170</c:v>
                </c:pt>
                <c:pt idx="1406">
                  <c:v>2190</c:v>
                </c:pt>
                <c:pt idx="1407">
                  <c:v>2195</c:v>
                </c:pt>
                <c:pt idx="1408">
                  <c:v>2195</c:v>
                </c:pt>
                <c:pt idx="1409">
                  <c:v>2195</c:v>
                </c:pt>
                <c:pt idx="1410">
                  <c:v>2190</c:v>
                </c:pt>
                <c:pt idx="1411">
                  <c:v>2190</c:v>
                </c:pt>
                <c:pt idx="1412">
                  <c:v>2212</c:v>
                </c:pt>
                <c:pt idx="1413">
                  <c:v>2320</c:v>
                </c:pt>
                <c:pt idx="1414">
                  <c:v>2335</c:v>
                </c:pt>
                <c:pt idx="1415">
                  <c:v>2410</c:v>
                </c:pt>
                <c:pt idx="1416">
                  <c:v>2430</c:v>
                </c:pt>
                <c:pt idx="1417">
                  <c:v>2475</c:v>
                </c:pt>
                <c:pt idx="1418">
                  <c:v>2570</c:v>
                </c:pt>
                <c:pt idx="1419">
                  <c:v>2630</c:v>
                </c:pt>
                <c:pt idx="1420">
                  <c:v>2670</c:v>
                </c:pt>
                <c:pt idx="1421">
                  <c:v>2580</c:v>
                </c:pt>
                <c:pt idx="1422">
                  <c:v>2625</c:v>
                </c:pt>
                <c:pt idx="1423">
                  <c:v>2620</c:v>
                </c:pt>
                <c:pt idx="1424">
                  <c:v>2580</c:v>
                </c:pt>
                <c:pt idx="1425">
                  <c:v>2485</c:v>
                </c:pt>
                <c:pt idx="1426">
                  <c:v>2475</c:v>
                </c:pt>
                <c:pt idx="1427">
                  <c:v>2525</c:v>
                </c:pt>
                <c:pt idx="1428">
                  <c:v>2550</c:v>
                </c:pt>
                <c:pt idx="1429">
                  <c:v>2525</c:v>
                </c:pt>
                <c:pt idx="1430">
                  <c:v>2580</c:v>
                </c:pt>
                <c:pt idx="1431">
                  <c:v>2620</c:v>
                </c:pt>
                <c:pt idx="1432">
                  <c:v>2630</c:v>
                </c:pt>
                <c:pt idx="1433">
                  <c:v>2630</c:v>
                </c:pt>
                <c:pt idx="1434">
                  <c:v>2600</c:v>
                </c:pt>
                <c:pt idx="1435">
                  <c:v>2600</c:v>
                </c:pt>
                <c:pt idx="1436">
                  <c:v>2630</c:v>
                </c:pt>
                <c:pt idx="1437">
                  <c:v>2615</c:v>
                </c:pt>
                <c:pt idx="1438">
                  <c:v>2630</c:v>
                </c:pt>
                <c:pt idx="1439">
                  <c:v>2630</c:v>
                </c:pt>
                <c:pt idx="1440">
                  <c:v>2600</c:v>
                </c:pt>
                <c:pt idx="1441">
                  <c:v>2630</c:v>
                </c:pt>
                <c:pt idx="1442">
                  <c:v>2630</c:v>
                </c:pt>
                <c:pt idx="1443">
                  <c:v>2625</c:v>
                </c:pt>
                <c:pt idx="1444">
                  <c:v>2600</c:v>
                </c:pt>
                <c:pt idx="1445">
                  <c:v>2630</c:v>
                </c:pt>
                <c:pt idx="1446">
                  <c:v>2630</c:v>
                </c:pt>
                <c:pt idx="1447">
                  <c:v>2600</c:v>
                </c:pt>
                <c:pt idx="1448">
                  <c:v>2625</c:v>
                </c:pt>
                <c:pt idx="1449">
                  <c:v>2600</c:v>
                </c:pt>
                <c:pt idx="1450">
                  <c:v>2630</c:v>
                </c:pt>
                <c:pt idx="1451">
                  <c:v>2610</c:v>
                </c:pt>
                <c:pt idx="1452">
                  <c:v>2600</c:v>
                </c:pt>
                <c:pt idx="1453">
                  <c:v>2620</c:v>
                </c:pt>
                <c:pt idx="1454">
                  <c:v>2585</c:v>
                </c:pt>
                <c:pt idx="1455">
                  <c:v>2625</c:v>
                </c:pt>
                <c:pt idx="1456">
                  <c:v>2625</c:v>
                </c:pt>
                <c:pt idx="1457">
                  <c:v>2600</c:v>
                </c:pt>
                <c:pt idx="1458">
                  <c:v>2480</c:v>
                </c:pt>
                <c:pt idx="1459">
                  <c:v>2525</c:v>
                </c:pt>
                <c:pt idx="1460">
                  <c:v>2510</c:v>
                </c:pt>
                <c:pt idx="1461">
                  <c:v>2510</c:v>
                </c:pt>
                <c:pt idx="1462">
                  <c:v>2500</c:v>
                </c:pt>
                <c:pt idx="1463">
                  <c:v>2480</c:v>
                </c:pt>
                <c:pt idx="1464">
                  <c:v>2470</c:v>
                </c:pt>
                <c:pt idx="1465">
                  <c:v>2450</c:v>
                </c:pt>
                <c:pt idx="1466">
                  <c:v>2450</c:v>
                </c:pt>
                <c:pt idx="1467">
                  <c:v>2430</c:v>
                </c:pt>
                <c:pt idx="1468">
                  <c:v>2470</c:v>
                </c:pt>
                <c:pt idx="1469">
                  <c:v>2470</c:v>
                </c:pt>
                <c:pt idx="1470">
                  <c:v>2470</c:v>
                </c:pt>
                <c:pt idx="1471">
                  <c:v>2430</c:v>
                </c:pt>
                <c:pt idx="1472">
                  <c:v>2435</c:v>
                </c:pt>
                <c:pt idx="1473">
                  <c:v>2450</c:v>
                </c:pt>
                <c:pt idx="1474">
                  <c:v>2410</c:v>
                </c:pt>
                <c:pt idx="1475">
                  <c:v>2400</c:v>
                </c:pt>
                <c:pt idx="1476">
                  <c:v>2375</c:v>
                </c:pt>
                <c:pt idx="1477">
                  <c:v>2380</c:v>
                </c:pt>
                <c:pt idx="1478">
                  <c:v>2350</c:v>
                </c:pt>
                <c:pt idx="1479">
                  <c:v>2300</c:v>
                </c:pt>
                <c:pt idx="1480">
                  <c:v>2280</c:v>
                </c:pt>
                <c:pt idx="1481">
                  <c:v>2250</c:v>
                </c:pt>
                <c:pt idx="1482">
                  <c:v>2275</c:v>
                </c:pt>
                <c:pt idx="1483">
                  <c:v>2265</c:v>
                </c:pt>
                <c:pt idx="1484">
                  <c:v>2250</c:v>
                </c:pt>
                <c:pt idx="1485">
                  <c:v>2260</c:v>
                </c:pt>
                <c:pt idx="1486">
                  <c:v>2255</c:v>
                </c:pt>
                <c:pt idx="1487">
                  <c:v>2310</c:v>
                </c:pt>
                <c:pt idx="1488">
                  <c:v>2315</c:v>
                </c:pt>
                <c:pt idx="1489">
                  <c:v>2370</c:v>
                </c:pt>
                <c:pt idx="1490">
                  <c:v>2430</c:v>
                </c:pt>
                <c:pt idx="1491">
                  <c:v>2470</c:v>
                </c:pt>
                <c:pt idx="1492">
                  <c:v>2440</c:v>
                </c:pt>
                <c:pt idx="1493">
                  <c:v>2460</c:v>
                </c:pt>
                <c:pt idx="1494">
                  <c:v>2480</c:v>
                </c:pt>
                <c:pt idx="1495">
                  <c:v>2440</c:v>
                </c:pt>
                <c:pt idx="1496">
                  <c:v>2435</c:v>
                </c:pt>
                <c:pt idx="1497">
                  <c:v>2470</c:v>
                </c:pt>
                <c:pt idx="1498">
                  <c:v>2475</c:v>
                </c:pt>
                <c:pt idx="1499">
                  <c:v>2550</c:v>
                </c:pt>
                <c:pt idx="1500">
                  <c:v>2540</c:v>
                </c:pt>
                <c:pt idx="1501">
                  <c:v>2700</c:v>
                </c:pt>
                <c:pt idx="1502">
                  <c:v>2670</c:v>
                </c:pt>
                <c:pt idx="1503">
                  <c:v>2710</c:v>
                </c:pt>
                <c:pt idx="1504">
                  <c:v>2700</c:v>
                </c:pt>
                <c:pt idx="1505">
                  <c:v>2760</c:v>
                </c:pt>
                <c:pt idx="1506">
                  <c:v>2800</c:v>
                </c:pt>
                <c:pt idx="1507">
                  <c:v>2890</c:v>
                </c:pt>
                <c:pt idx="1508">
                  <c:v>3010</c:v>
                </c:pt>
                <c:pt idx="1509">
                  <c:v>2965</c:v>
                </c:pt>
                <c:pt idx="1510">
                  <c:v>2990</c:v>
                </c:pt>
                <c:pt idx="1511">
                  <c:v>3030</c:v>
                </c:pt>
                <c:pt idx="1512">
                  <c:v>3120</c:v>
                </c:pt>
                <c:pt idx="1513">
                  <c:v>3170</c:v>
                </c:pt>
                <c:pt idx="1514">
                  <c:v>3210</c:v>
                </c:pt>
                <c:pt idx="1515">
                  <c:v>3200</c:v>
                </c:pt>
                <c:pt idx="1516">
                  <c:v>3110</c:v>
                </c:pt>
                <c:pt idx="1517">
                  <c:v>3160</c:v>
                </c:pt>
                <c:pt idx="1518">
                  <c:v>3075</c:v>
                </c:pt>
                <c:pt idx="1519">
                  <c:v>2980</c:v>
                </c:pt>
                <c:pt idx="1520">
                  <c:v>3030</c:v>
                </c:pt>
                <c:pt idx="1521">
                  <c:v>3070</c:v>
                </c:pt>
                <c:pt idx="1522">
                  <c:v>3010</c:v>
                </c:pt>
                <c:pt idx="1523">
                  <c:v>3080</c:v>
                </c:pt>
                <c:pt idx="1524">
                  <c:v>3080</c:v>
                </c:pt>
                <c:pt idx="1525">
                  <c:v>3120</c:v>
                </c:pt>
                <c:pt idx="1526">
                  <c:v>3075</c:v>
                </c:pt>
                <c:pt idx="1527">
                  <c:v>3140</c:v>
                </c:pt>
                <c:pt idx="1528">
                  <c:v>3030</c:v>
                </c:pt>
                <c:pt idx="1529">
                  <c:v>2965</c:v>
                </c:pt>
                <c:pt idx="1530">
                  <c:v>2850</c:v>
                </c:pt>
                <c:pt idx="1531">
                  <c:v>2800</c:v>
                </c:pt>
                <c:pt idx="1532">
                  <c:v>2950</c:v>
                </c:pt>
                <c:pt idx="1533">
                  <c:v>2940</c:v>
                </c:pt>
                <c:pt idx="1534">
                  <c:v>2840</c:v>
                </c:pt>
                <c:pt idx="1535">
                  <c:v>2800</c:v>
                </c:pt>
                <c:pt idx="1536">
                  <c:v>2810</c:v>
                </c:pt>
                <c:pt idx="1537">
                  <c:v>2810</c:v>
                </c:pt>
                <c:pt idx="1538">
                  <c:v>2880</c:v>
                </c:pt>
                <c:pt idx="1539">
                  <c:v>2895</c:v>
                </c:pt>
                <c:pt idx="1540">
                  <c:v>2945</c:v>
                </c:pt>
                <c:pt idx="1541">
                  <c:v>2965</c:v>
                </c:pt>
                <c:pt idx="1542">
                  <c:v>2955</c:v>
                </c:pt>
                <c:pt idx="1543">
                  <c:v>2935</c:v>
                </c:pt>
                <c:pt idx="1544">
                  <c:v>2970</c:v>
                </c:pt>
                <c:pt idx="1545">
                  <c:v>2940</c:v>
                </c:pt>
                <c:pt idx="1546">
                  <c:v>2970</c:v>
                </c:pt>
                <c:pt idx="1547">
                  <c:v>2910</c:v>
                </c:pt>
                <c:pt idx="1548">
                  <c:v>2880</c:v>
                </c:pt>
                <c:pt idx="1549">
                  <c:v>2850</c:v>
                </c:pt>
                <c:pt idx="1550">
                  <c:v>2825</c:v>
                </c:pt>
                <c:pt idx="1551">
                  <c:v>2820</c:v>
                </c:pt>
                <c:pt idx="1552">
                  <c:v>2825</c:v>
                </c:pt>
                <c:pt idx="1553">
                  <c:v>2835</c:v>
                </c:pt>
                <c:pt idx="1554">
                  <c:v>2810</c:v>
                </c:pt>
                <c:pt idx="1555">
                  <c:v>2810</c:v>
                </c:pt>
                <c:pt idx="1556">
                  <c:v>2800</c:v>
                </c:pt>
                <c:pt idx="1557">
                  <c:v>2780</c:v>
                </c:pt>
                <c:pt idx="1558">
                  <c:v>2740</c:v>
                </c:pt>
                <c:pt idx="1559">
                  <c:v>2660</c:v>
                </c:pt>
                <c:pt idx="1560">
                  <c:v>2700</c:v>
                </c:pt>
                <c:pt idx="1561">
                  <c:v>2695</c:v>
                </c:pt>
                <c:pt idx="1562">
                  <c:v>2700</c:v>
                </c:pt>
                <c:pt idx="1563">
                  <c:v>2790</c:v>
                </c:pt>
                <c:pt idx="1564">
                  <c:v>2820</c:v>
                </c:pt>
                <c:pt idx="1565">
                  <c:v>2825</c:v>
                </c:pt>
                <c:pt idx="1566">
                  <c:v>2860</c:v>
                </c:pt>
                <c:pt idx="1567">
                  <c:v>2810</c:v>
                </c:pt>
                <c:pt idx="1568">
                  <c:v>2860</c:v>
                </c:pt>
                <c:pt idx="1569">
                  <c:v>2800</c:v>
                </c:pt>
                <c:pt idx="1570">
                  <c:v>2825</c:v>
                </c:pt>
                <c:pt idx="1571">
                  <c:v>2790</c:v>
                </c:pt>
                <c:pt idx="1572">
                  <c:v>2765</c:v>
                </c:pt>
                <c:pt idx="1573">
                  <c:v>2700</c:v>
                </c:pt>
                <c:pt idx="1574">
                  <c:v>2690</c:v>
                </c:pt>
                <c:pt idx="1575">
                  <c:v>2700</c:v>
                </c:pt>
                <c:pt idx="1576">
                  <c:v>2740</c:v>
                </c:pt>
                <c:pt idx="1577">
                  <c:v>2750</c:v>
                </c:pt>
                <c:pt idx="1578">
                  <c:v>2820</c:v>
                </c:pt>
                <c:pt idx="1579">
                  <c:v>2760</c:v>
                </c:pt>
                <c:pt idx="1580">
                  <c:v>2820</c:v>
                </c:pt>
                <c:pt idx="1581">
                  <c:v>2770</c:v>
                </c:pt>
                <c:pt idx="1582">
                  <c:v>2770</c:v>
                </c:pt>
                <c:pt idx="1583">
                  <c:v>2825</c:v>
                </c:pt>
                <c:pt idx="1584">
                  <c:v>2850</c:v>
                </c:pt>
                <c:pt idx="1585">
                  <c:v>2850</c:v>
                </c:pt>
                <c:pt idx="1586">
                  <c:v>2910</c:v>
                </c:pt>
                <c:pt idx="1587">
                  <c:v>2910</c:v>
                </c:pt>
                <c:pt idx="1588">
                  <c:v>2985</c:v>
                </c:pt>
                <c:pt idx="1589">
                  <c:v>2975</c:v>
                </c:pt>
                <c:pt idx="1590">
                  <c:v>3005</c:v>
                </c:pt>
                <c:pt idx="1591">
                  <c:v>3035</c:v>
                </c:pt>
                <c:pt idx="1592">
                  <c:v>3010</c:v>
                </c:pt>
                <c:pt idx="1593">
                  <c:v>2950</c:v>
                </c:pt>
                <c:pt idx="1594">
                  <c:v>2820</c:v>
                </c:pt>
                <c:pt idx="1595">
                  <c:v>2860</c:v>
                </c:pt>
                <c:pt idx="1596">
                  <c:v>2850</c:v>
                </c:pt>
                <c:pt idx="1597">
                  <c:v>2800</c:v>
                </c:pt>
                <c:pt idx="1598">
                  <c:v>2800</c:v>
                </c:pt>
                <c:pt idx="1599">
                  <c:v>2770</c:v>
                </c:pt>
                <c:pt idx="1600">
                  <c:v>2740</c:v>
                </c:pt>
                <c:pt idx="1601">
                  <c:v>2725</c:v>
                </c:pt>
                <c:pt idx="1602">
                  <c:v>2775</c:v>
                </c:pt>
                <c:pt idx="1603">
                  <c:v>2800</c:v>
                </c:pt>
                <c:pt idx="1604">
                  <c:v>2810</c:v>
                </c:pt>
                <c:pt idx="1605">
                  <c:v>2845</c:v>
                </c:pt>
                <c:pt idx="1606">
                  <c:v>2850</c:v>
                </c:pt>
                <c:pt idx="1607">
                  <c:v>2835</c:v>
                </c:pt>
                <c:pt idx="1608">
                  <c:v>2875</c:v>
                </c:pt>
                <c:pt idx="1609">
                  <c:v>2870</c:v>
                </c:pt>
                <c:pt idx="1610">
                  <c:v>2860</c:v>
                </c:pt>
                <c:pt idx="1611">
                  <c:v>2825</c:v>
                </c:pt>
                <c:pt idx="1612">
                  <c:v>2860</c:v>
                </c:pt>
                <c:pt idx="1613">
                  <c:v>2780</c:v>
                </c:pt>
                <c:pt idx="1614">
                  <c:v>2790</c:v>
                </c:pt>
                <c:pt idx="1615">
                  <c:v>2780</c:v>
                </c:pt>
                <c:pt idx="1616">
                  <c:v>2785</c:v>
                </c:pt>
                <c:pt idx="1617">
                  <c:v>2850</c:v>
                </c:pt>
                <c:pt idx="1618">
                  <c:v>2865</c:v>
                </c:pt>
                <c:pt idx="1619">
                  <c:v>2950</c:v>
                </c:pt>
                <c:pt idx="1620">
                  <c:v>2980</c:v>
                </c:pt>
                <c:pt idx="1621">
                  <c:v>3050</c:v>
                </c:pt>
                <c:pt idx="1622">
                  <c:v>3030</c:v>
                </c:pt>
                <c:pt idx="1623">
                  <c:v>3025</c:v>
                </c:pt>
                <c:pt idx="1624">
                  <c:v>2990</c:v>
                </c:pt>
                <c:pt idx="1625">
                  <c:v>2990</c:v>
                </c:pt>
                <c:pt idx="1626">
                  <c:v>2995</c:v>
                </c:pt>
                <c:pt idx="1627">
                  <c:v>2990</c:v>
                </c:pt>
                <c:pt idx="1628">
                  <c:v>3000</c:v>
                </c:pt>
                <c:pt idx="1629">
                  <c:v>2940</c:v>
                </c:pt>
                <c:pt idx="1630">
                  <c:v>2950</c:v>
                </c:pt>
                <c:pt idx="1631">
                  <c:v>2925</c:v>
                </c:pt>
                <c:pt idx="1632">
                  <c:v>2900</c:v>
                </c:pt>
                <c:pt idx="1633">
                  <c:v>2950</c:v>
                </c:pt>
                <c:pt idx="1634">
                  <c:v>2900</c:v>
                </c:pt>
                <c:pt idx="1635">
                  <c:v>2870</c:v>
                </c:pt>
                <c:pt idx="1636">
                  <c:v>2920</c:v>
                </c:pt>
                <c:pt idx="1637">
                  <c:v>2870</c:v>
                </c:pt>
                <c:pt idx="1638">
                  <c:v>2860</c:v>
                </c:pt>
                <c:pt idx="1639">
                  <c:v>2840</c:v>
                </c:pt>
                <c:pt idx="1640">
                  <c:v>2725</c:v>
                </c:pt>
                <c:pt idx="1641">
                  <c:v>2675</c:v>
                </c:pt>
                <c:pt idx="1642">
                  <c:v>2675</c:v>
                </c:pt>
                <c:pt idx="1643">
                  <c:v>2625</c:v>
                </c:pt>
                <c:pt idx="1644">
                  <c:v>2675</c:v>
                </c:pt>
                <c:pt idx="1645">
                  <c:v>2675</c:v>
                </c:pt>
                <c:pt idx="1646">
                  <c:v>2665</c:v>
                </c:pt>
                <c:pt idx="1647">
                  <c:v>2675</c:v>
                </c:pt>
                <c:pt idx="1648">
                  <c:v>2625</c:v>
                </c:pt>
                <c:pt idx="1649">
                  <c:v>2660</c:v>
                </c:pt>
                <c:pt idx="1650">
                  <c:v>2670</c:v>
                </c:pt>
                <c:pt idx="1651">
                  <c:v>2625</c:v>
                </c:pt>
                <c:pt idx="1652">
                  <c:v>2625</c:v>
                </c:pt>
                <c:pt idx="1653">
                  <c:v>2625</c:v>
                </c:pt>
                <c:pt idx="1654">
                  <c:v>2650</c:v>
                </c:pt>
                <c:pt idx="1655">
                  <c:v>2670</c:v>
                </c:pt>
                <c:pt idx="1656">
                  <c:v>2625</c:v>
                </c:pt>
                <c:pt idx="1657">
                  <c:v>2670</c:v>
                </c:pt>
                <c:pt idx="1658">
                  <c:v>2670</c:v>
                </c:pt>
                <c:pt idx="1659">
                  <c:v>2670</c:v>
                </c:pt>
                <c:pt idx="1660">
                  <c:v>2650</c:v>
                </c:pt>
                <c:pt idx="1661">
                  <c:v>2670</c:v>
                </c:pt>
                <c:pt idx="1662">
                  <c:v>2680</c:v>
                </c:pt>
                <c:pt idx="1663">
                  <c:v>2690</c:v>
                </c:pt>
                <c:pt idx="1664">
                  <c:v>2705</c:v>
                </c:pt>
                <c:pt idx="1665">
                  <c:v>2715</c:v>
                </c:pt>
                <c:pt idx="1666">
                  <c:v>2760</c:v>
                </c:pt>
                <c:pt idx="1667">
                  <c:v>2810</c:v>
                </c:pt>
                <c:pt idx="1668">
                  <c:v>2810</c:v>
                </c:pt>
                <c:pt idx="1669">
                  <c:v>2840</c:v>
                </c:pt>
                <c:pt idx="1670">
                  <c:v>2760</c:v>
                </c:pt>
                <c:pt idx="1671">
                  <c:v>2780</c:v>
                </c:pt>
                <c:pt idx="1672">
                  <c:v>2810</c:v>
                </c:pt>
                <c:pt idx="1673">
                  <c:v>2810</c:v>
                </c:pt>
                <c:pt idx="1674">
                  <c:v>2790</c:v>
                </c:pt>
                <c:pt idx="1675">
                  <c:v>2840</c:v>
                </c:pt>
                <c:pt idx="1676">
                  <c:v>2875</c:v>
                </c:pt>
                <c:pt idx="1677">
                  <c:v>2880</c:v>
                </c:pt>
                <c:pt idx="1678">
                  <c:v>2900</c:v>
                </c:pt>
                <c:pt idx="1679">
                  <c:v>2910</c:v>
                </c:pt>
                <c:pt idx="1680">
                  <c:v>2925</c:v>
                </c:pt>
                <c:pt idx="1681">
                  <c:v>2925</c:v>
                </c:pt>
                <c:pt idx="1682">
                  <c:v>2910</c:v>
                </c:pt>
                <c:pt idx="1683">
                  <c:v>2890</c:v>
                </c:pt>
                <c:pt idx="1684">
                  <c:v>2890</c:v>
                </c:pt>
                <c:pt idx="1685">
                  <c:v>2895</c:v>
                </c:pt>
                <c:pt idx="1686">
                  <c:v>2880</c:v>
                </c:pt>
                <c:pt idx="1687">
                  <c:v>2844</c:v>
                </c:pt>
                <c:pt idx="1688">
                  <c:v>2840</c:v>
                </c:pt>
                <c:pt idx="1689">
                  <c:v>2810</c:v>
                </c:pt>
                <c:pt idx="1690">
                  <c:v>2800</c:v>
                </c:pt>
                <c:pt idx="1691">
                  <c:v>2800</c:v>
                </c:pt>
                <c:pt idx="1692">
                  <c:v>2790</c:v>
                </c:pt>
                <c:pt idx="1693">
                  <c:v>2765</c:v>
                </c:pt>
                <c:pt idx="1694">
                  <c:v>2740</c:v>
                </c:pt>
                <c:pt idx="1695">
                  <c:v>2740</c:v>
                </c:pt>
                <c:pt idx="1696">
                  <c:v>2740</c:v>
                </c:pt>
                <c:pt idx="1697">
                  <c:v>2770</c:v>
                </c:pt>
                <c:pt idx="1698">
                  <c:v>2820</c:v>
                </c:pt>
                <c:pt idx="1699">
                  <c:v>2830</c:v>
                </c:pt>
                <c:pt idx="1700">
                  <c:v>2810</c:v>
                </c:pt>
                <c:pt idx="1701">
                  <c:v>2790</c:v>
                </c:pt>
                <c:pt idx="1702">
                  <c:v>2810</c:v>
                </c:pt>
                <c:pt idx="1703">
                  <c:v>2790</c:v>
                </c:pt>
                <c:pt idx="1704">
                  <c:v>2790</c:v>
                </c:pt>
                <c:pt idx="1705">
                  <c:v>2730</c:v>
                </c:pt>
                <c:pt idx="1706">
                  <c:v>2725</c:v>
                </c:pt>
                <c:pt idx="1707">
                  <c:v>2715</c:v>
                </c:pt>
                <c:pt idx="1708">
                  <c:v>2765</c:v>
                </c:pt>
                <c:pt idx="1709">
                  <c:v>2765</c:v>
                </c:pt>
                <c:pt idx="1710">
                  <c:v>2780</c:v>
                </c:pt>
                <c:pt idx="1711">
                  <c:v>2730</c:v>
                </c:pt>
                <c:pt idx="1712">
                  <c:v>2730</c:v>
                </c:pt>
                <c:pt idx="1713">
                  <c:v>2735</c:v>
                </c:pt>
                <c:pt idx="1714">
                  <c:v>2780</c:v>
                </c:pt>
                <c:pt idx="1715">
                  <c:v>2750</c:v>
                </c:pt>
                <c:pt idx="1716">
                  <c:v>2765</c:v>
                </c:pt>
                <c:pt idx="1717">
                  <c:v>2820</c:v>
                </c:pt>
                <c:pt idx="1718">
                  <c:v>2915</c:v>
                </c:pt>
                <c:pt idx="1719">
                  <c:v>2970</c:v>
                </c:pt>
                <c:pt idx="1720">
                  <c:v>2990</c:v>
                </c:pt>
                <c:pt idx="1721">
                  <c:v>3010</c:v>
                </c:pt>
                <c:pt idx="1722">
                  <c:v>2990</c:v>
                </c:pt>
                <c:pt idx="1723">
                  <c:v>2970</c:v>
                </c:pt>
                <c:pt idx="1724">
                  <c:v>2990</c:v>
                </c:pt>
                <c:pt idx="1725">
                  <c:v>3020</c:v>
                </c:pt>
                <c:pt idx="1726">
                  <c:v>3050</c:v>
                </c:pt>
                <c:pt idx="1727">
                  <c:v>3095</c:v>
                </c:pt>
                <c:pt idx="1728">
                  <c:v>3060</c:v>
                </c:pt>
                <c:pt idx="1729">
                  <c:v>3085</c:v>
                </c:pt>
                <c:pt idx="1730">
                  <c:v>3040</c:v>
                </c:pt>
                <c:pt idx="1731">
                  <c:v>3025</c:v>
                </c:pt>
                <c:pt idx="1732">
                  <c:v>3100</c:v>
                </c:pt>
                <c:pt idx="1733">
                  <c:v>3100</c:v>
                </c:pt>
                <c:pt idx="1734">
                  <c:v>3010</c:v>
                </c:pt>
                <c:pt idx="1735">
                  <c:v>3050</c:v>
                </c:pt>
                <c:pt idx="1736">
                  <c:v>3105</c:v>
                </c:pt>
                <c:pt idx="1737">
                  <c:v>3090</c:v>
                </c:pt>
                <c:pt idx="1738">
                  <c:v>3100</c:v>
                </c:pt>
                <c:pt idx="1739">
                  <c:v>3100</c:v>
                </c:pt>
                <c:pt idx="1740">
                  <c:v>3100</c:v>
                </c:pt>
                <c:pt idx="1741">
                  <c:v>3130</c:v>
                </c:pt>
                <c:pt idx="1742">
                  <c:v>3130</c:v>
                </c:pt>
                <c:pt idx="1743">
                  <c:v>3110</c:v>
                </c:pt>
                <c:pt idx="1744">
                  <c:v>3140</c:v>
                </c:pt>
                <c:pt idx="1745">
                  <c:v>3135</c:v>
                </c:pt>
                <c:pt idx="1746">
                  <c:v>3095</c:v>
                </c:pt>
                <c:pt idx="1747">
                  <c:v>3100</c:v>
                </c:pt>
                <c:pt idx="1748">
                  <c:v>3125</c:v>
                </c:pt>
                <c:pt idx="1749">
                  <c:v>3130</c:v>
                </c:pt>
                <c:pt idx="1750">
                  <c:v>3315</c:v>
                </c:pt>
                <c:pt idx="1751">
                  <c:v>3430</c:v>
                </c:pt>
                <c:pt idx="1752">
                  <c:v>3420</c:v>
                </c:pt>
                <c:pt idx="1753">
                  <c:v>3330</c:v>
                </c:pt>
                <c:pt idx="1754">
                  <c:v>3350</c:v>
                </c:pt>
                <c:pt idx="1755">
                  <c:v>3340</c:v>
                </c:pt>
                <c:pt idx="1756">
                  <c:v>3350</c:v>
                </c:pt>
                <c:pt idx="1757">
                  <c:v>3360</c:v>
                </c:pt>
                <c:pt idx="1758">
                  <c:v>3380</c:v>
                </c:pt>
                <c:pt idx="1759">
                  <c:v>3365</c:v>
                </c:pt>
                <c:pt idx="1760">
                  <c:v>3340</c:v>
                </c:pt>
                <c:pt idx="1761">
                  <c:v>3420</c:v>
                </c:pt>
                <c:pt idx="1762">
                  <c:v>3470</c:v>
                </c:pt>
                <c:pt idx="1763">
                  <c:v>3485</c:v>
                </c:pt>
                <c:pt idx="1764">
                  <c:v>3535</c:v>
                </c:pt>
                <c:pt idx="1765">
                  <c:v>3595</c:v>
                </c:pt>
                <c:pt idx="1766">
                  <c:v>3630</c:v>
                </c:pt>
                <c:pt idx="1767">
                  <c:v>3630</c:v>
                </c:pt>
                <c:pt idx="1768">
                  <c:v>3490</c:v>
                </c:pt>
                <c:pt idx="1769">
                  <c:v>3510</c:v>
                </c:pt>
                <c:pt idx="1770">
                  <c:v>3495</c:v>
                </c:pt>
                <c:pt idx="1771">
                  <c:v>3520</c:v>
                </c:pt>
                <c:pt idx="1772">
                  <c:v>3510</c:v>
                </c:pt>
                <c:pt idx="1773">
                  <c:v>3530</c:v>
                </c:pt>
                <c:pt idx="1774">
                  <c:v>3585</c:v>
                </c:pt>
                <c:pt idx="1775">
                  <c:v>3545</c:v>
                </c:pt>
                <c:pt idx="1776">
                  <c:v>3550</c:v>
                </c:pt>
                <c:pt idx="1777">
                  <c:v>3455</c:v>
                </c:pt>
                <c:pt idx="1778">
                  <c:v>3450</c:v>
                </c:pt>
                <c:pt idx="1779">
                  <c:v>3520</c:v>
                </c:pt>
                <c:pt idx="1780">
                  <c:v>3490</c:v>
                </c:pt>
                <c:pt idx="1781">
                  <c:v>3450</c:v>
                </c:pt>
                <c:pt idx="1782">
                  <c:v>3420</c:v>
                </c:pt>
                <c:pt idx="1783">
                  <c:v>3470</c:v>
                </c:pt>
                <c:pt idx="1784">
                  <c:v>3490</c:v>
                </c:pt>
                <c:pt idx="1785">
                  <c:v>3520</c:v>
                </c:pt>
                <c:pt idx="1786">
                  <c:v>3515</c:v>
                </c:pt>
                <c:pt idx="1787">
                  <c:v>3490</c:v>
                </c:pt>
                <c:pt idx="1788">
                  <c:v>3455</c:v>
                </c:pt>
                <c:pt idx="1789">
                  <c:v>3390</c:v>
                </c:pt>
                <c:pt idx="1790">
                  <c:v>3390</c:v>
                </c:pt>
                <c:pt idx="1791">
                  <c:v>3440</c:v>
                </c:pt>
                <c:pt idx="1792">
                  <c:v>3470</c:v>
                </c:pt>
                <c:pt idx="1793">
                  <c:v>3470</c:v>
                </c:pt>
                <c:pt idx="1794">
                  <c:v>3440</c:v>
                </c:pt>
                <c:pt idx="1795">
                  <c:v>3440</c:v>
                </c:pt>
                <c:pt idx="1796">
                  <c:v>3430</c:v>
                </c:pt>
                <c:pt idx="1797">
                  <c:v>3350</c:v>
                </c:pt>
                <c:pt idx="1798">
                  <c:v>3350</c:v>
                </c:pt>
                <c:pt idx="1799">
                  <c:v>3390</c:v>
                </c:pt>
                <c:pt idx="1800">
                  <c:v>3380</c:v>
                </c:pt>
                <c:pt idx="1801">
                  <c:v>3350</c:v>
                </c:pt>
                <c:pt idx="1802">
                  <c:v>3420</c:v>
                </c:pt>
                <c:pt idx="1803">
                  <c:v>3440</c:v>
                </c:pt>
                <c:pt idx="1804">
                  <c:v>3440</c:v>
                </c:pt>
                <c:pt idx="1805">
                  <c:v>3470</c:v>
                </c:pt>
                <c:pt idx="1806">
                  <c:v>3460</c:v>
                </c:pt>
                <c:pt idx="1807">
                  <c:v>3465</c:v>
                </c:pt>
                <c:pt idx="1808">
                  <c:v>3510</c:v>
                </c:pt>
                <c:pt idx="1809">
                  <c:v>3470</c:v>
                </c:pt>
                <c:pt idx="1810">
                  <c:v>3510</c:v>
                </c:pt>
                <c:pt idx="1811">
                  <c:v>3500</c:v>
                </c:pt>
                <c:pt idx="1812">
                  <c:v>3450</c:v>
                </c:pt>
                <c:pt idx="1813">
                  <c:v>3470</c:v>
                </c:pt>
                <c:pt idx="1814">
                  <c:v>3415</c:v>
                </c:pt>
                <c:pt idx="1815">
                  <c:v>3430</c:v>
                </c:pt>
                <c:pt idx="1816">
                  <c:v>3420</c:v>
                </c:pt>
                <c:pt idx="1817">
                  <c:v>3460</c:v>
                </c:pt>
                <c:pt idx="1818">
                  <c:v>3450</c:v>
                </c:pt>
                <c:pt idx="1819">
                  <c:v>3370</c:v>
                </c:pt>
                <c:pt idx="1820">
                  <c:v>3410</c:v>
                </c:pt>
                <c:pt idx="1821">
                  <c:v>3425</c:v>
                </c:pt>
                <c:pt idx="1822">
                  <c:v>3380</c:v>
                </c:pt>
                <c:pt idx="1823">
                  <c:v>3420</c:v>
                </c:pt>
                <c:pt idx="1824">
                  <c:v>3400</c:v>
                </c:pt>
                <c:pt idx="1825">
                  <c:v>3400</c:v>
                </c:pt>
                <c:pt idx="1826">
                  <c:v>3390</c:v>
                </c:pt>
                <c:pt idx="1827">
                  <c:v>3400</c:v>
                </c:pt>
                <c:pt idx="1828">
                  <c:v>3400</c:v>
                </c:pt>
                <c:pt idx="1829">
                  <c:v>3400</c:v>
                </c:pt>
                <c:pt idx="1830">
                  <c:v>3380</c:v>
                </c:pt>
                <c:pt idx="1831">
                  <c:v>3400</c:v>
                </c:pt>
                <c:pt idx="1832">
                  <c:v>3400</c:v>
                </c:pt>
                <c:pt idx="1833">
                  <c:v>3410</c:v>
                </c:pt>
                <c:pt idx="1834">
                  <c:v>3480</c:v>
                </c:pt>
                <c:pt idx="1835">
                  <c:v>3430</c:v>
                </c:pt>
                <c:pt idx="1836">
                  <c:v>3430</c:v>
                </c:pt>
                <c:pt idx="1837">
                  <c:v>3520</c:v>
                </c:pt>
                <c:pt idx="1838">
                  <c:v>3520</c:v>
                </c:pt>
                <c:pt idx="1839">
                  <c:v>3520</c:v>
                </c:pt>
                <c:pt idx="1840">
                  <c:v>3480</c:v>
                </c:pt>
                <c:pt idx="1841">
                  <c:v>3510</c:v>
                </c:pt>
                <c:pt idx="1842">
                  <c:v>3500</c:v>
                </c:pt>
                <c:pt idx="1843">
                  <c:v>3480</c:v>
                </c:pt>
                <c:pt idx="1844">
                  <c:v>3440</c:v>
                </c:pt>
                <c:pt idx="1845">
                  <c:v>3480</c:v>
                </c:pt>
                <c:pt idx="1846">
                  <c:v>3550</c:v>
                </c:pt>
                <c:pt idx="1847">
                  <c:v>3500</c:v>
                </c:pt>
                <c:pt idx="1848">
                  <c:v>3520</c:v>
                </c:pt>
                <c:pt idx="1849">
                  <c:v>3520</c:v>
                </c:pt>
                <c:pt idx="1850">
                  <c:v>3550</c:v>
                </c:pt>
                <c:pt idx="1851">
                  <c:v>3550</c:v>
                </c:pt>
                <c:pt idx="1852">
                  <c:v>3640</c:v>
                </c:pt>
                <c:pt idx="1853">
                  <c:v>3680</c:v>
                </c:pt>
                <c:pt idx="1854">
                  <c:v>3710</c:v>
                </c:pt>
                <c:pt idx="1855">
                  <c:v>3750</c:v>
                </c:pt>
                <c:pt idx="1856">
                  <c:v>3740</c:v>
                </c:pt>
                <c:pt idx="1857">
                  <c:v>3740</c:v>
                </c:pt>
                <c:pt idx="1858">
                  <c:v>3780</c:v>
                </c:pt>
                <c:pt idx="1859">
                  <c:v>3770</c:v>
                </c:pt>
                <c:pt idx="1860">
                  <c:v>3820</c:v>
                </c:pt>
                <c:pt idx="1861">
                  <c:v>3870</c:v>
                </c:pt>
                <c:pt idx="1862">
                  <c:v>3870</c:v>
                </c:pt>
                <c:pt idx="1863">
                  <c:v>3910</c:v>
                </c:pt>
                <c:pt idx="1864">
                  <c:v>3960</c:v>
                </c:pt>
                <c:pt idx="1865">
                  <c:v>3910</c:v>
                </c:pt>
                <c:pt idx="1866">
                  <c:v>3960</c:v>
                </c:pt>
                <c:pt idx="1867">
                  <c:v>3980</c:v>
                </c:pt>
                <c:pt idx="1868">
                  <c:v>4130</c:v>
                </c:pt>
                <c:pt idx="1869">
                  <c:v>4080</c:v>
                </c:pt>
                <c:pt idx="1870">
                  <c:v>4105</c:v>
                </c:pt>
                <c:pt idx="1871">
                  <c:v>4140</c:v>
                </c:pt>
                <c:pt idx="1872">
                  <c:v>4120</c:v>
                </c:pt>
                <c:pt idx="1873">
                  <c:v>4040</c:v>
                </c:pt>
                <c:pt idx="1874">
                  <c:v>4180</c:v>
                </c:pt>
                <c:pt idx="1875">
                  <c:v>4200</c:v>
                </c:pt>
                <c:pt idx="1876">
                  <c:v>4080</c:v>
                </c:pt>
                <c:pt idx="1877">
                  <c:v>4120</c:v>
                </c:pt>
                <c:pt idx="1878">
                  <c:v>4080</c:v>
                </c:pt>
                <c:pt idx="1879">
                  <c:v>4140</c:v>
                </c:pt>
                <c:pt idx="1880">
                  <c:v>4040</c:v>
                </c:pt>
                <c:pt idx="1881">
                  <c:v>3900</c:v>
                </c:pt>
                <c:pt idx="1882">
                  <c:v>3870</c:v>
                </c:pt>
                <c:pt idx="1883">
                  <c:v>3920</c:v>
                </c:pt>
                <c:pt idx="1884">
                  <c:v>3940</c:v>
                </c:pt>
                <c:pt idx="1885">
                  <c:v>3990</c:v>
                </c:pt>
                <c:pt idx="1886">
                  <c:v>3900</c:v>
                </c:pt>
                <c:pt idx="1887">
                  <c:v>3900</c:v>
                </c:pt>
                <c:pt idx="1888">
                  <c:v>3800</c:v>
                </c:pt>
                <c:pt idx="1889">
                  <c:v>3750</c:v>
                </c:pt>
                <c:pt idx="1890">
                  <c:v>3750</c:v>
                </c:pt>
                <c:pt idx="1891">
                  <c:v>3750</c:v>
                </c:pt>
                <c:pt idx="1892">
                  <c:v>3770</c:v>
                </c:pt>
                <c:pt idx="1893">
                  <c:v>3860</c:v>
                </c:pt>
                <c:pt idx="1894">
                  <c:v>3890</c:v>
                </c:pt>
                <c:pt idx="1895">
                  <c:v>3820</c:v>
                </c:pt>
                <c:pt idx="1896">
                  <c:v>3940</c:v>
                </c:pt>
                <c:pt idx="1897">
                  <c:v>3900</c:v>
                </c:pt>
                <c:pt idx="1898">
                  <c:v>3900</c:v>
                </c:pt>
                <c:pt idx="1899">
                  <c:v>3800</c:v>
                </c:pt>
                <c:pt idx="1900">
                  <c:v>3880</c:v>
                </c:pt>
                <c:pt idx="1901">
                  <c:v>3980</c:v>
                </c:pt>
                <c:pt idx="1902">
                  <c:v>3800</c:v>
                </c:pt>
                <c:pt idx="1903">
                  <c:v>3890</c:v>
                </c:pt>
                <c:pt idx="1904">
                  <c:v>3900</c:v>
                </c:pt>
                <c:pt idx="1905">
                  <c:v>4080</c:v>
                </c:pt>
                <c:pt idx="1906">
                  <c:v>4220</c:v>
                </c:pt>
                <c:pt idx="1907">
                  <c:v>4180</c:v>
                </c:pt>
                <c:pt idx="1908">
                  <c:v>4250</c:v>
                </c:pt>
                <c:pt idx="1909">
                  <c:v>4180</c:v>
                </c:pt>
                <c:pt idx="1910">
                  <c:v>4160</c:v>
                </c:pt>
                <c:pt idx="1911">
                  <c:v>4150</c:v>
                </c:pt>
                <c:pt idx="1912">
                  <c:v>4050</c:v>
                </c:pt>
                <c:pt idx="1913">
                  <c:v>4110</c:v>
                </c:pt>
                <c:pt idx="1914">
                  <c:v>4025</c:v>
                </c:pt>
                <c:pt idx="1915">
                  <c:v>4220</c:v>
                </c:pt>
                <c:pt idx="1916">
                  <c:v>4140</c:v>
                </c:pt>
                <c:pt idx="1917">
                  <c:v>4050</c:v>
                </c:pt>
                <c:pt idx="1918">
                  <c:v>3890</c:v>
                </c:pt>
                <c:pt idx="1919">
                  <c:v>3170</c:v>
                </c:pt>
                <c:pt idx="1920">
                  <c:v>3290</c:v>
                </c:pt>
                <c:pt idx="1921">
                  <c:v>3600</c:v>
                </c:pt>
                <c:pt idx="1922">
                  <c:v>3440</c:v>
                </c:pt>
                <c:pt idx="1923">
                  <c:v>3275</c:v>
                </c:pt>
                <c:pt idx="1924">
                  <c:v>2900</c:v>
                </c:pt>
                <c:pt idx="1925">
                  <c:v>2675</c:v>
                </c:pt>
                <c:pt idx="1926">
                  <c:v>2900</c:v>
                </c:pt>
                <c:pt idx="1927">
                  <c:v>3025</c:v>
                </c:pt>
                <c:pt idx="1928">
                  <c:v>3325</c:v>
                </c:pt>
                <c:pt idx="1929">
                  <c:v>3150</c:v>
                </c:pt>
                <c:pt idx="1930">
                  <c:v>3000</c:v>
                </c:pt>
                <c:pt idx="1931">
                  <c:v>2950</c:v>
                </c:pt>
                <c:pt idx="1932">
                  <c:v>2900</c:v>
                </c:pt>
                <c:pt idx="1933">
                  <c:v>3050</c:v>
                </c:pt>
                <c:pt idx="1934">
                  <c:v>2900</c:v>
                </c:pt>
                <c:pt idx="1935">
                  <c:v>2950</c:v>
                </c:pt>
                <c:pt idx="1936">
                  <c:v>2975</c:v>
                </c:pt>
                <c:pt idx="1937">
                  <c:v>3025</c:v>
                </c:pt>
                <c:pt idx="1938">
                  <c:v>3025</c:v>
                </c:pt>
                <c:pt idx="1939">
                  <c:v>3050</c:v>
                </c:pt>
                <c:pt idx="1940">
                  <c:v>3050</c:v>
                </c:pt>
                <c:pt idx="1941">
                  <c:v>2850</c:v>
                </c:pt>
                <c:pt idx="1942">
                  <c:v>2900</c:v>
                </c:pt>
                <c:pt idx="1943">
                  <c:v>2900</c:v>
                </c:pt>
                <c:pt idx="1944">
                  <c:v>3025</c:v>
                </c:pt>
                <c:pt idx="1945">
                  <c:v>2950</c:v>
                </c:pt>
                <c:pt idx="1946">
                  <c:v>3075</c:v>
                </c:pt>
                <c:pt idx="1947">
                  <c:v>2975</c:v>
                </c:pt>
                <c:pt idx="1948">
                  <c:v>2900</c:v>
                </c:pt>
                <c:pt idx="1949">
                  <c:v>2900</c:v>
                </c:pt>
                <c:pt idx="1950">
                  <c:v>2800</c:v>
                </c:pt>
                <c:pt idx="1951">
                  <c:v>2850</c:v>
                </c:pt>
                <c:pt idx="1952">
                  <c:v>2750</c:v>
                </c:pt>
                <c:pt idx="1953">
                  <c:v>2775</c:v>
                </c:pt>
                <c:pt idx="1954">
                  <c:v>2850</c:v>
                </c:pt>
                <c:pt idx="1955">
                  <c:v>2750</c:v>
                </c:pt>
                <c:pt idx="1956">
                  <c:v>2800</c:v>
                </c:pt>
                <c:pt idx="1957">
                  <c:v>2900</c:v>
                </c:pt>
                <c:pt idx="1958">
                  <c:v>2975</c:v>
                </c:pt>
                <c:pt idx="1959">
                  <c:v>2975</c:v>
                </c:pt>
                <c:pt idx="1960">
                  <c:v>3050</c:v>
                </c:pt>
                <c:pt idx="1961">
                  <c:v>3100</c:v>
                </c:pt>
                <c:pt idx="1962">
                  <c:v>3050</c:v>
                </c:pt>
                <c:pt idx="1963">
                  <c:v>3050</c:v>
                </c:pt>
                <c:pt idx="1964">
                  <c:v>3025</c:v>
                </c:pt>
                <c:pt idx="1965">
                  <c:v>3025</c:v>
                </c:pt>
                <c:pt idx="1966">
                  <c:v>3050</c:v>
                </c:pt>
                <c:pt idx="1967">
                  <c:v>3100</c:v>
                </c:pt>
                <c:pt idx="1968">
                  <c:v>3025</c:v>
                </c:pt>
                <c:pt idx="1969">
                  <c:v>3025</c:v>
                </c:pt>
                <c:pt idx="1970">
                  <c:v>2950</c:v>
                </c:pt>
                <c:pt idx="1971">
                  <c:v>3150</c:v>
                </c:pt>
                <c:pt idx="1972">
                  <c:v>3075</c:v>
                </c:pt>
                <c:pt idx="1973">
                  <c:v>3030</c:v>
                </c:pt>
                <c:pt idx="1974">
                  <c:v>3075</c:v>
                </c:pt>
                <c:pt idx="1975">
                  <c:v>3050</c:v>
                </c:pt>
                <c:pt idx="1976">
                  <c:v>3075</c:v>
                </c:pt>
                <c:pt idx="1977">
                  <c:v>3075</c:v>
                </c:pt>
                <c:pt idx="1978">
                  <c:v>3050</c:v>
                </c:pt>
                <c:pt idx="1979">
                  <c:v>3030</c:v>
                </c:pt>
                <c:pt idx="1980">
                  <c:v>3075</c:v>
                </c:pt>
                <c:pt idx="1981">
                  <c:v>3100</c:v>
                </c:pt>
                <c:pt idx="1982">
                  <c:v>3150</c:v>
                </c:pt>
                <c:pt idx="1983">
                  <c:v>3150</c:v>
                </c:pt>
                <c:pt idx="1984">
                  <c:v>3030</c:v>
                </c:pt>
                <c:pt idx="1985">
                  <c:v>3065</c:v>
                </c:pt>
                <c:pt idx="1986">
                  <c:v>3200</c:v>
                </c:pt>
                <c:pt idx="1987">
                  <c:v>3025</c:v>
                </c:pt>
                <c:pt idx="1988">
                  <c:v>3100</c:v>
                </c:pt>
                <c:pt idx="1989">
                  <c:v>3100</c:v>
                </c:pt>
                <c:pt idx="1990">
                  <c:v>3030</c:v>
                </c:pt>
                <c:pt idx="1991">
                  <c:v>3100</c:v>
                </c:pt>
                <c:pt idx="1992">
                  <c:v>3150</c:v>
                </c:pt>
                <c:pt idx="1993">
                  <c:v>3050</c:v>
                </c:pt>
                <c:pt idx="1994">
                  <c:v>3150</c:v>
                </c:pt>
                <c:pt idx="1995">
                  <c:v>3200</c:v>
                </c:pt>
                <c:pt idx="1996">
                  <c:v>3150</c:v>
                </c:pt>
                <c:pt idx="1997">
                  <c:v>3150</c:v>
                </c:pt>
                <c:pt idx="1998">
                  <c:v>3200</c:v>
                </c:pt>
                <c:pt idx="1999">
                  <c:v>3075</c:v>
                </c:pt>
                <c:pt idx="2000">
                  <c:v>3050</c:v>
                </c:pt>
                <c:pt idx="2001">
                  <c:v>3100</c:v>
                </c:pt>
                <c:pt idx="2002">
                  <c:v>3150</c:v>
                </c:pt>
                <c:pt idx="2003">
                  <c:v>3100</c:v>
                </c:pt>
                <c:pt idx="2004">
                  <c:v>3075</c:v>
                </c:pt>
                <c:pt idx="2005">
                  <c:v>3150</c:v>
                </c:pt>
                <c:pt idx="2006">
                  <c:v>3150</c:v>
                </c:pt>
                <c:pt idx="2007">
                  <c:v>3070</c:v>
                </c:pt>
                <c:pt idx="2008">
                  <c:v>3100</c:v>
                </c:pt>
                <c:pt idx="2009">
                  <c:v>3150</c:v>
                </c:pt>
                <c:pt idx="2010">
                  <c:v>3150</c:v>
                </c:pt>
                <c:pt idx="2011">
                  <c:v>3125</c:v>
                </c:pt>
                <c:pt idx="2012">
                  <c:v>3200</c:v>
                </c:pt>
                <c:pt idx="2013">
                  <c:v>3125</c:v>
                </c:pt>
                <c:pt idx="2014">
                  <c:v>3125</c:v>
                </c:pt>
                <c:pt idx="2015">
                  <c:v>3150</c:v>
                </c:pt>
                <c:pt idx="2016">
                  <c:v>3225</c:v>
                </c:pt>
                <c:pt idx="2017">
                  <c:v>3250</c:v>
                </c:pt>
                <c:pt idx="2018">
                  <c:v>3200</c:v>
                </c:pt>
                <c:pt idx="2019">
                  <c:v>3200</c:v>
                </c:pt>
                <c:pt idx="2020">
                  <c:v>3150</c:v>
                </c:pt>
                <c:pt idx="2021">
                  <c:v>3175</c:v>
                </c:pt>
                <c:pt idx="2022">
                  <c:v>3125</c:v>
                </c:pt>
                <c:pt idx="2023">
                  <c:v>3125</c:v>
                </c:pt>
                <c:pt idx="2024">
                  <c:v>3250</c:v>
                </c:pt>
                <c:pt idx="2025">
                  <c:v>3225</c:v>
                </c:pt>
                <c:pt idx="2026">
                  <c:v>3250</c:v>
                </c:pt>
                <c:pt idx="2027">
                  <c:v>3350</c:v>
                </c:pt>
                <c:pt idx="2028">
                  <c:v>3450</c:v>
                </c:pt>
                <c:pt idx="2029">
                  <c:v>3450</c:v>
                </c:pt>
                <c:pt idx="2030">
                  <c:v>3350</c:v>
                </c:pt>
                <c:pt idx="2031">
                  <c:v>3425</c:v>
                </c:pt>
                <c:pt idx="2032">
                  <c:v>3400</c:v>
                </c:pt>
                <c:pt idx="2033">
                  <c:v>3425</c:v>
                </c:pt>
                <c:pt idx="2034">
                  <c:v>3500</c:v>
                </c:pt>
                <c:pt idx="2035">
                  <c:v>3525</c:v>
                </c:pt>
                <c:pt idx="2036">
                  <c:v>3525</c:v>
                </c:pt>
                <c:pt idx="2037">
                  <c:v>3550</c:v>
                </c:pt>
                <c:pt idx="2038">
                  <c:v>3600</c:v>
                </c:pt>
                <c:pt idx="2039">
                  <c:v>3625</c:v>
                </c:pt>
                <c:pt idx="2040">
                  <c:v>3625</c:v>
                </c:pt>
                <c:pt idx="2041">
                  <c:v>3650</c:v>
                </c:pt>
                <c:pt idx="2042">
                  <c:v>3450</c:v>
                </c:pt>
                <c:pt idx="2043">
                  <c:v>3550</c:v>
                </c:pt>
                <c:pt idx="2044">
                  <c:v>3650</c:v>
                </c:pt>
                <c:pt idx="2045">
                  <c:v>3675</c:v>
                </c:pt>
                <c:pt idx="2046">
                  <c:v>3675</c:v>
                </c:pt>
                <c:pt idx="2047">
                  <c:v>3675</c:v>
                </c:pt>
                <c:pt idx="2048">
                  <c:v>3725</c:v>
                </c:pt>
                <c:pt idx="2049">
                  <c:v>3725</c:v>
                </c:pt>
                <c:pt idx="2050">
                  <c:v>3700</c:v>
                </c:pt>
                <c:pt idx="2051">
                  <c:v>3725</c:v>
                </c:pt>
                <c:pt idx="2052">
                  <c:v>3750</c:v>
                </c:pt>
                <c:pt idx="2053">
                  <c:v>3775</c:v>
                </c:pt>
                <c:pt idx="2054">
                  <c:v>3700</c:v>
                </c:pt>
                <c:pt idx="2055">
                  <c:v>3700</c:v>
                </c:pt>
                <c:pt idx="2056">
                  <c:v>3750</c:v>
                </c:pt>
                <c:pt idx="2057">
                  <c:v>3725</c:v>
                </c:pt>
                <c:pt idx="2058">
                  <c:v>3775</c:v>
                </c:pt>
                <c:pt idx="2059">
                  <c:v>3800</c:v>
                </c:pt>
                <c:pt idx="2060">
                  <c:v>3825</c:v>
                </c:pt>
                <c:pt idx="2061">
                  <c:v>3775</c:v>
                </c:pt>
                <c:pt idx="2062">
                  <c:v>3700</c:v>
                </c:pt>
                <c:pt idx="2063">
                  <c:v>3725</c:v>
                </c:pt>
                <c:pt idx="2064">
                  <c:v>3775</c:v>
                </c:pt>
                <c:pt idx="2065">
                  <c:v>3800</c:v>
                </c:pt>
                <c:pt idx="2066">
                  <c:v>3740</c:v>
                </c:pt>
                <c:pt idx="2067">
                  <c:v>3675</c:v>
                </c:pt>
                <c:pt idx="2068">
                  <c:v>3675</c:v>
                </c:pt>
                <c:pt idx="2069">
                  <c:v>3675</c:v>
                </c:pt>
                <c:pt idx="2070">
                  <c:v>3800</c:v>
                </c:pt>
                <c:pt idx="2071">
                  <c:v>3850</c:v>
                </c:pt>
                <c:pt idx="2072">
                  <c:v>3810</c:v>
                </c:pt>
                <c:pt idx="2073">
                  <c:v>3950</c:v>
                </c:pt>
                <c:pt idx="2074">
                  <c:v>3925</c:v>
                </c:pt>
                <c:pt idx="2075">
                  <c:v>3925</c:v>
                </c:pt>
                <c:pt idx="2076">
                  <c:v>3925</c:v>
                </c:pt>
                <c:pt idx="2077">
                  <c:v>3925</c:v>
                </c:pt>
                <c:pt idx="2078">
                  <c:v>3925</c:v>
                </c:pt>
                <c:pt idx="2079">
                  <c:v>4025</c:v>
                </c:pt>
                <c:pt idx="2080">
                  <c:v>3950</c:v>
                </c:pt>
                <c:pt idx="2081">
                  <c:v>4000</c:v>
                </c:pt>
                <c:pt idx="2082">
                  <c:v>4000</c:v>
                </c:pt>
                <c:pt idx="2083">
                  <c:v>4000</c:v>
                </c:pt>
                <c:pt idx="2084">
                  <c:v>3950</c:v>
                </c:pt>
                <c:pt idx="2085">
                  <c:v>4000</c:v>
                </c:pt>
                <c:pt idx="2086">
                  <c:v>4000</c:v>
                </c:pt>
                <c:pt idx="2087">
                  <c:v>3950</c:v>
                </c:pt>
                <c:pt idx="2088">
                  <c:v>3975</c:v>
                </c:pt>
                <c:pt idx="2089">
                  <c:v>4000</c:v>
                </c:pt>
                <c:pt idx="2090">
                  <c:v>4025</c:v>
                </c:pt>
                <c:pt idx="2091">
                  <c:v>4025</c:v>
                </c:pt>
                <c:pt idx="2092">
                  <c:v>4000</c:v>
                </c:pt>
                <c:pt idx="2093">
                  <c:v>4050</c:v>
                </c:pt>
                <c:pt idx="2094">
                  <c:v>4050</c:v>
                </c:pt>
                <c:pt idx="2095">
                  <c:v>4050</c:v>
                </c:pt>
                <c:pt idx="2096">
                  <c:v>4150</c:v>
                </c:pt>
                <c:pt idx="2097">
                  <c:v>4250</c:v>
                </c:pt>
                <c:pt idx="2098">
                  <c:v>4250</c:v>
                </c:pt>
                <c:pt idx="2099">
                  <c:v>4250</c:v>
                </c:pt>
                <c:pt idx="2100">
                  <c:v>4250</c:v>
                </c:pt>
                <c:pt idx="2101">
                  <c:v>4250</c:v>
                </c:pt>
                <c:pt idx="2102">
                  <c:v>4425</c:v>
                </c:pt>
                <c:pt idx="2103">
                  <c:v>4425</c:v>
                </c:pt>
                <c:pt idx="2104">
                  <c:v>4425</c:v>
                </c:pt>
                <c:pt idx="2105">
                  <c:v>4425</c:v>
                </c:pt>
                <c:pt idx="2106">
                  <c:v>4400</c:v>
                </c:pt>
                <c:pt idx="2107">
                  <c:v>4400</c:v>
                </c:pt>
                <c:pt idx="2108">
                  <c:v>4400</c:v>
                </c:pt>
                <c:pt idx="2109">
                  <c:v>4400</c:v>
                </c:pt>
                <c:pt idx="2110">
                  <c:v>4400</c:v>
                </c:pt>
                <c:pt idx="2111">
                  <c:v>4400</c:v>
                </c:pt>
                <c:pt idx="2112">
                  <c:v>4400</c:v>
                </c:pt>
                <c:pt idx="2113">
                  <c:v>4400</c:v>
                </c:pt>
                <c:pt idx="2114">
                  <c:v>4375</c:v>
                </c:pt>
                <c:pt idx="2115">
                  <c:v>4375</c:v>
                </c:pt>
                <c:pt idx="2116">
                  <c:v>4375</c:v>
                </c:pt>
                <c:pt idx="2117">
                  <c:v>4375</c:v>
                </c:pt>
                <c:pt idx="2118">
                  <c:v>4375</c:v>
                </c:pt>
                <c:pt idx="2119">
                  <c:v>4375</c:v>
                </c:pt>
                <c:pt idx="2120">
                  <c:v>4375</c:v>
                </c:pt>
                <c:pt idx="2121">
                  <c:v>4375</c:v>
                </c:pt>
                <c:pt idx="2122">
                  <c:v>4375</c:v>
                </c:pt>
                <c:pt idx="2123">
                  <c:v>4375</c:v>
                </c:pt>
                <c:pt idx="2124">
                  <c:v>4375</c:v>
                </c:pt>
                <c:pt idx="2125">
                  <c:v>4375</c:v>
                </c:pt>
                <c:pt idx="2126">
                  <c:v>4250</c:v>
                </c:pt>
                <c:pt idx="2127">
                  <c:v>4250</c:v>
                </c:pt>
                <c:pt idx="2128">
                  <c:v>4250</c:v>
                </c:pt>
                <c:pt idx="2129">
                  <c:v>4250</c:v>
                </c:pt>
                <c:pt idx="2130">
                  <c:v>4250</c:v>
                </c:pt>
                <c:pt idx="2131">
                  <c:v>4250</c:v>
                </c:pt>
                <c:pt idx="2132">
                  <c:v>4250</c:v>
                </c:pt>
                <c:pt idx="2133">
                  <c:v>4250</c:v>
                </c:pt>
                <c:pt idx="2134">
                  <c:v>4400</c:v>
                </c:pt>
                <c:pt idx="2135">
                  <c:v>4400</c:v>
                </c:pt>
                <c:pt idx="2136">
                  <c:v>4400</c:v>
                </c:pt>
                <c:pt idx="2137">
                  <c:v>4400</c:v>
                </c:pt>
                <c:pt idx="2138">
                  <c:v>4300</c:v>
                </c:pt>
                <c:pt idx="2139">
                  <c:v>4300</c:v>
                </c:pt>
                <c:pt idx="2140">
                  <c:v>4300</c:v>
                </c:pt>
                <c:pt idx="2141">
                  <c:v>4300</c:v>
                </c:pt>
                <c:pt idx="2142">
                  <c:v>4375</c:v>
                </c:pt>
                <c:pt idx="2143">
                  <c:v>4375</c:v>
                </c:pt>
                <c:pt idx="2144">
                  <c:v>4375</c:v>
                </c:pt>
                <c:pt idx="2145">
                  <c:v>4375</c:v>
                </c:pt>
                <c:pt idx="2146">
                  <c:v>4500</c:v>
                </c:pt>
                <c:pt idx="2147">
                  <c:v>4500</c:v>
                </c:pt>
                <c:pt idx="2148">
                  <c:v>4550</c:v>
                </c:pt>
                <c:pt idx="2149">
                  <c:v>4550</c:v>
                </c:pt>
                <c:pt idx="2150">
                  <c:v>4550</c:v>
                </c:pt>
                <c:pt idx="2151">
                  <c:v>4725</c:v>
                </c:pt>
                <c:pt idx="2152">
                  <c:v>4725</c:v>
                </c:pt>
                <c:pt idx="2153">
                  <c:v>4725</c:v>
                </c:pt>
                <c:pt idx="2154">
                  <c:v>4725</c:v>
                </c:pt>
                <c:pt idx="2155">
                  <c:v>4725</c:v>
                </c:pt>
                <c:pt idx="2156">
                  <c:v>4725</c:v>
                </c:pt>
                <c:pt idx="2157">
                  <c:v>4875</c:v>
                </c:pt>
                <c:pt idx="2158">
                  <c:v>4875</c:v>
                </c:pt>
                <c:pt idx="2159">
                  <c:v>4900</c:v>
                </c:pt>
                <c:pt idx="2160">
                  <c:v>4800</c:v>
                </c:pt>
                <c:pt idx="2161">
                  <c:v>4900</c:v>
                </c:pt>
                <c:pt idx="2162">
                  <c:v>4900</c:v>
                </c:pt>
                <c:pt idx="2163">
                  <c:v>4850</c:v>
                </c:pt>
                <c:pt idx="2164">
                  <c:v>4825</c:v>
                </c:pt>
                <c:pt idx="2165">
                  <c:v>4900</c:v>
                </c:pt>
                <c:pt idx="2166">
                  <c:v>4900</c:v>
                </c:pt>
                <c:pt idx="2167">
                  <c:v>4850</c:v>
                </c:pt>
                <c:pt idx="2168">
                  <c:v>4900</c:v>
                </c:pt>
                <c:pt idx="2169">
                  <c:v>4875</c:v>
                </c:pt>
                <c:pt idx="2170">
                  <c:v>4850</c:v>
                </c:pt>
                <c:pt idx="2171">
                  <c:v>4825</c:v>
                </c:pt>
                <c:pt idx="2172">
                  <c:v>4700</c:v>
                </c:pt>
                <c:pt idx="2173">
                  <c:v>4700</c:v>
                </c:pt>
                <c:pt idx="2174">
                  <c:v>4750</c:v>
                </c:pt>
                <c:pt idx="2175">
                  <c:v>4725</c:v>
                </c:pt>
                <c:pt idx="2176">
                  <c:v>4715</c:v>
                </c:pt>
                <c:pt idx="2177">
                  <c:v>4775</c:v>
                </c:pt>
                <c:pt idx="2178">
                  <c:v>4775</c:v>
                </c:pt>
                <c:pt idx="2179">
                  <c:v>4775</c:v>
                </c:pt>
                <c:pt idx="2180">
                  <c:v>4750</c:v>
                </c:pt>
                <c:pt idx="2181">
                  <c:v>4725</c:v>
                </c:pt>
                <c:pt idx="2182">
                  <c:v>4775</c:v>
                </c:pt>
                <c:pt idx="2183">
                  <c:v>4765</c:v>
                </c:pt>
                <c:pt idx="2184">
                  <c:v>4775</c:v>
                </c:pt>
                <c:pt idx="2185">
                  <c:v>4750</c:v>
                </c:pt>
                <c:pt idx="2186">
                  <c:v>4775</c:v>
                </c:pt>
                <c:pt idx="2187">
                  <c:v>4725</c:v>
                </c:pt>
                <c:pt idx="2188">
                  <c:v>4775</c:v>
                </c:pt>
                <c:pt idx="2189">
                  <c:v>4775</c:v>
                </c:pt>
                <c:pt idx="2190">
                  <c:v>4800</c:v>
                </c:pt>
                <c:pt idx="2191">
                  <c:v>4700</c:v>
                </c:pt>
                <c:pt idx="2192">
                  <c:v>4750</c:v>
                </c:pt>
                <c:pt idx="2193">
                  <c:v>4700</c:v>
                </c:pt>
                <c:pt idx="2194">
                  <c:v>4700</c:v>
                </c:pt>
                <c:pt idx="2195">
                  <c:v>4725</c:v>
                </c:pt>
                <c:pt idx="2196">
                  <c:v>4740</c:v>
                </c:pt>
                <c:pt idx="2197">
                  <c:v>4750</c:v>
                </c:pt>
                <c:pt idx="2198">
                  <c:v>4750</c:v>
                </c:pt>
                <c:pt idx="2199">
                  <c:v>4675</c:v>
                </c:pt>
                <c:pt idx="2200">
                  <c:v>4675</c:v>
                </c:pt>
                <c:pt idx="2201">
                  <c:v>4700</c:v>
                </c:pt>
                <c:pt idx="2202">
                  <c:v>4700</c:v>
                </c:pt>
                <c:pt idx="2203">
                  <c:v>4750</c:v>
                </c:pt>
                <c:pt idx="2204">
                  <c:v>4900</c:v>
                </c:pt>
                <c:pt idx="2205">
                  <c:v>4900</c:v>
                </c:pt>
                <c:pt idx="2206">
                  <c:v>5000</c:v>
                </c:pt>
                <c:pt idx="2207">
                  <c:v>5000</c:v>
                </c:pt>
                <c:pt idx="2208">
                  <c:v>5000</c:v>
                </c:pt>
                <c:pt idx="2209">
                  <c:v>5000</c:v>
                </c:pt>
                <c:pt idx="2210">
                  <c:v>4950</c:v>
                </c:pt>
                <c:pt idx="2211">
                  <c:v>4900</c:v>
                </c:pt>
                <c:pt idx="2212">
                  <c:v>4900</c:v>
                </c:pt>
                <c:pt idx="2213">
                  <c:v>4900</c:v>
                </c:pt>
                <c:pt idx="2214">
                  <c:v>4900</c:v>
                </c:pt>
                <c:pt idx="2215">
                  <c:v>4850</c:v>
                </c:pt>
                <c:pt idx="2216">
                  <c:v>4825</c:v>
                </c:pt>
                <c:pt idx="2217">
                  <c:v>4750</c:v>
                </c:pt>
                <c:pt idx="2218">
                  <c:v>4700</c:v>
                </c:pt>
                <c:pt idx="2219">
                  <c:v>4750</c:v>
                </c:pt>
                <c:pt idx="2220">
                  <c:v>4725</c:v>
                </c:pt>
                <c:pt idx="2221">
                  <c:v>4750</c:v>
                </c:pt>
                <c:pt idx="2222">
                  <c:v>4750</c:v>
                </c:pt>
                <c:pt idx="2223">
                  <c:v>4700</c:v>
                </c:pt>
                <c:pt idx="2224">
                  <c:v>4650</c:v>
                </c:pt>
                <c:pt idx="2225">
                  <c:v>4650</c:v>
                </c:pt>
                <c:pt idx="2226">
                  <c:v>4675</c:v>
                </c:pt>
                <c:pt idx="2227">
                  <c:v>4750</c:v>
                </c:pt>
                <c:pt idx="2228">
                  <c:v>4725</c:v>
                </c:pt>
                <c:pt idx="2229">
                  <c:v>4725</c:v>
                </c:pt>
                <c:pt idx="2230">
                  <c:v>4725</c:v>
                </c:pt>
                <c:pt idx="2231">
                  <c:v>4725</c:v>
                </c:pt>
                <c:pt idx="2232">
                  <c:v>4700</c:v>
                </c:pt>
                <c:pt idx="2233">
                  <c:v>4775</c:v>
                </c:pt>
                <c:pt idx="2234">
                  <c:v>4725</c:v>
                </c:pt>
                <c:pt idx="2235">
                  <c:v>4700</c:v>
                </c:pt>
                <c:pt idx="2236">
                  <c:v>4675</c:v>
                </c:pt>
                <c:pt idx="2237">
                  <c:v>4625</c:v>
                </c:pt>
                <c:pt idx="2238">
                  <c:v>4750</c:v>
                </c:pt>
                <c:pt idx="2239">
                  <c:v>4775</c:v>
                </c:pt>
                <c:pt idx="2240">
                  <c:v>4775</c:v>
                </c:pt>
                <c:pt idx="2241">
                  <c:v>4875</c:v>
                </c:pt>
                <c:pt idx="2242">
                  <c:v>4925</c:v>
                </c:pt>
                <c:pt idx="2243">
                  <c:v>4975</c:v>
                </c:pt>
                <c:pt idx="2244">
                  <c:v>4925</c:v>
                </c:pt>
                <c:pt idx="2245">
                  <c:v>5025</c:v>
                </c:pt>
                <c:pt idx="2246">
                  <c:v>5000</c:v>
                </c:pt>
                <c:pt idx="2247">
                  <c:v>4975</c:v>
                </c:pt>
                <c:pt idx="2248">
                  <c:v>4975</c:v>
                </c:pt>
                <c:pt idx="2249">
                  <c:v>4975</c:v>
                </c:pt>
                <c:pt idx="2250">
                  <c:v>4900</c:v>
                </c:pt>
                <c:pt idx="2251">
                  <c:v>4950</c:v>
                </c:pt>
                <c:pt idx="2252">
                  <c:v>4925</c:v>
                </c:pt>
                <c:pt idx="2253">
                  <c:v>4851</c:v>
                </c:pt>
                <c:pt idx="2254">
                  <c:v>4825</c:v>
                </c:pt>
                <c:pt idx="2255">
                  <c:v>4825</c:v>
                </c:pt>
                <c:pt idx="2256">
                  <c:v>4850</c:v>
                </c:pt>
                <c:pt idx="2257">
                  <c:v>4875</c:v>
                </c:pt>
                <c:pt idx="2258">
                  <c:v>4850</c:v>
                </c:pt>
                <c:pt idx="2259">
                  <c:v>4840</c:v>
                </c:pt>
                <c:pt idx="2260">
                  <c:v>4825</c:v>
                </c:pt>
                <c:pt idx="2261">
                  <c:v>4750</c:v>
                </c:pt>
                <c:pt idx="2262">
                  <c:v>4725</c:v>
                </c:pt>
                <c:pt idx="2263">
                  <c:v>4725</c:v>
                </c:pt>
                <c:pt idx="2264">
                  <c:v>4760</c:v>
                </c:pt>
                <c:pt idx="2265">
                  <c:v>4825</c:v>
                </c:pt>
                <c:pt idx="2266">
                  <c:v>4800</c:v>
                </c:pt>
                <c:pt idx="2267">
                  <c:v>4800</c:v>
                </c:pt>
                <c:pt idx="2268">
                  <c:v>4825</c:v>
                </c:pt>
                <c:pt idx="2269">
                  <c:v>4825</c:v>
                </c:pt>
                <c:pt idx="2270">
                  <c:v>4825</c:v>
                </c:pt>
                <c:pt idx="2271">
                  <c:v>4725</c:v>
                </c:pt>
                <c:pt idx="2272">
                  <c:v>4735</c:v>
                </c:pt>
                <c:pt idx="2273">
                  <c:v>4785</c:v>
                </c:pt>
                <c:pt idx="2274">
                  <c:v>4800</c:v>
                </c:pt>
                <c:pt idx="2275">
                  <c:v>4975</c:v>
                </c:pt>
                <c:pt idx="2276">
                  <c:v>4915</c:v>
                </c:pt>
                <c:pt idx="2277">
                  <c:v>4900</c:v>
                </c:pt>
                <c:pt idx="2278">
                  <c:v>4925</c:v>
                </c:pt>
                <c:pt idx="2279">
                  <c:v>4910</c:v>
                </c:pt>
                <c:pt idx="2280">
                  <c:v>4910</c:v>
                </c:pt>
                <c:pt idx="2281">
                  <c:v>4950</c:v>
                </c:pt>
                <c:pt idx="2282">
                  <c:v>4950</c:v>
                </c:pt>
                <c:pt idx="2283">
                  <c:v>4900</c:v>
                </c:pt>
                <c:pt idx="2284">
                  <c:v>4920</c:v>
                </c:pt>
                <c:pt idx="2285">
                  <c:v>4950</c:v>
                </c:pt>
                <c:pt idx="2286">
                  <c:v>4990</c:v>
                </c:pt>
                <c:pt idx="2287">
                  <c:v>5000</c:v>
                </c:pt>
                <c:pt idx="2288">
                  <c:v>5050</c:v>
                </c:pt>
                <c:pt idx="2289">
                  <c:v>5075</c:v>
                </c:pt>
                <c:pt idx="2290">
                  <c:v>5200</c:v>
                </c:pt>
                <c:pt idx="2291">
                  <c:v>5325</c:v>
                </c:pt>
                <c:pt idx="2292">
                  <c:v>5375</c:v>
                </c:pt>
                <c:pt idx="2293">
                  <c:v>5525</c:v>
                </c:pt>
                <c:pt idx="2294">
                  <c:v>5675</c:v>
                </c:pt>
                <c:pt idx="2295">
                  <c:v>5850</c:v>
                </c:pt>
                <c:pt idx="2296">
                  <c:v>5875</c:v>
                </c:pt>
                <c:pt idx="2297">
                  <c:v>5875</c:v>
                </c:pt>
                <c:pt idx="2298">
                  <c:v>5850</c:v>
                </c:pt>
                <c:pt idx="2299">
                  <c:v>5900</c:v>
                </c:pt>
                <c:pt idx="2300">
                  <c:v>5875</c:v>
                </c:pt>
                <c:pt idx="2301">
                  <c:v>5925</c:v>
                </c:pt>
                <c:pt idx="2302">
                  <c:v>6000</c:v>
                </c:pt>
                <c:pt idx="2303">
                  <c:v>6150</c:v>
                </c:pt>
                <c:pt idx="2304">
                  <c:v>6350</c:v>
                </c:pt>
                <c:pt idx="2305">
                  <c:v>6275</c:v>
                </c:pt>
                <c:pt idx="2306">
                  <c:v>6200</c:v>
                </c:pt>
                <c:pt idx="2307">
                  <c:v>6175</c:v>
                </c:pt>
                <c:pt idx="2308">
                  <c:v>6100</c:v>
                </c:pt>
                <c:pt idx="2309">
                  <c:v>5975</c:v>
                </c:pt>
                <c:pt idx="2310">
                  <c:v>5950</c:v>
                </c:pt>
                <c:pt idx="2311">
                  <c:v>5875</c:v>
                </c:pt>
                <c:pt idx="2312">
                  <c:v>5715</c:v>
                </c:pt>
                <c:pt idx="2313">
                  <c:v>5725</c:v>
                </c:pt>
                <c:pt idx="2314">
                  <c:v>5800</c:v>
                </c:pt>
                <c:pt idx="2315">
                  <c:v>5900</c:v>
                </c:pt>
                <c:pt idx="2316">
                  <c:v>6075</c:v>
                </c:pt>
                <c:pt idx="2317">
                  <c:v>6300</c:v>
                </c:pt>
                <c:pt idx="2318">
                  <c:v>6250</c:v>
                </c:pt>
                <c:pt idx="2319">
                  <c:v>6275</c:v>
                </c:pt>
                <c:pt idx="2320">
                  <c:v>6250</c:v>
                </c:pt>
                <c:pt idx="2321">
                  <c:v>6300</c:v>
                </c:pt>
                <c:pt idx="2322">
                  <c:v>6275</c:v>
                </c:pt>
                <c:pt idx="2323">
                  <c:v>6275</c:v>
                </c:pt>
                <c:pt idx="2324">
                  <c:v>6200</c:v>
                </c:pt>
                <c:pt idx="2325">
                  <c:v>6357</c:v>
                </c:pt>
                <c:pt idx="2326">
                  <c:v>6325</c:v>
                </c:pt>
                <c:pt idx="2327">
                  <c:v>6425</c:v>
                </c:pt>
                <c:pt idx="2328">
                  <c:v>6375</c:v>
                </c:pt>
                <c:pt idx="2329">
                  <c:v>6475</c:v>
                </c:pt>
                <c:pt idx="2330">
                  <c:v>6465</c:v>
                </c:pt>
                <c:pt idx="2331">
                  <c:v>6400</c:v>
                </c:pt>
                <c:pt idx="2332">
                  <c:v>6500</c:v>
                </c:pt>
                <c:pt idx="2333">
                  <c:v>6600</c:v>
                </c:pt>
                <c:pt idx="2334">
                  <c:v>6825</c:v>
                </c:pt>
                <c:pt idx="2335">
                  <c:v>6990</c:v>
                </c:pt>
                <c:pt idx="2336">
                  <c:v>6775</c:v>
                </c:pt>
                <c:pt idx="2337">
                  <c:v>6675</c:v>
                </c:pt>
                <c:pt idx="2338">
                  <c:v>6610</c:v>
                </c:pt>
                <c:pt idx="2339">
                  <c:v>6700</c:v>
                </c:pt>
                <c:pt idx="2340">
                  <c:v>6750</c:v>
                </c:pt>
                <c:pt idx="2341">
                  <c:v>6775</c:v>
                </c:pt>
                <c:pt idx="2342">
                  <c:v>6725</c:v>
                </c:pt>
                <c:pt idx="2343">
                  <c:v>6695</c:v>
                </c:pt>
                <c:pt idx="2344">
                  <c:v>6875</c:v>
                </c:pt>
                <c:pt idx="2345">
                  <c:v>6975</c:v>
                </c:pt>
                <c:pt idx="2346">
                  <c:v>6800</c:v>
                </c:pt>
                <c:pt idx="2347">
                  <c:v>6800</c:v>
                </c:pt>
                <c:pt idx="2348">
                  <c:v>6675</c:v>
                </c:pt>
                <c:pt idx="2349">
                  <c:v>6575</c:v>
                </c:pt>
                <c:pt idx="2350">
                  <c:v>6725</c:v>
                </c:pt>
                <c:pt idx="2351">
                  <c:v>6650</c:v>
                </c:pt>
                <c:pt idx="2352">
                  <c:v>6725</c:v>
                </c:pt>
                <c:pt idx="2353">
                  <c:v>6850</c:v>
                </c:pt>
                <c:pt idx="2354">
                  <c:v>6800</c:v>
                </c:pt>
                <c:pt idx="2355">
                  <c:v>6890</c:v>
                </c:pt>
                <c:pt idx="2356">
                  <c:v>6860</c:v>
                </c:pt>
                <c:pt idx="2357">
                  <c:v>6915</c:v>
                </c:pt>
                <c:pt idx="2358">
                  <c:v>6875</c:v>
                </c:pt>
                <c:pt idx="2359">
                  <c:v>6900</c:v>
                </c:pt>
                <c:pt idx="2360">
                  <c:v>6800</c:v>
                </c:pt>
                <c:pt idx="2361">
                  <c:v>6900</c:v>
                </c:pt>
                <c:pt idx="2362">
                  <c:v>6925</c:v>
                </c:pt>
                <c:pt idx="2363">
                  <c:v>6950</c:v>
                </c:pt>
                <c:pt idx="2364">
                  <c:v>7025</c:v>
                </c:pt>
                <c:pt idx="2365">
                  <c:v>7125</c:v>
                </c:pt>
                <c:pt idx="2366">
                  <c:v>7350</c:v>
                </c:pt>
                <c:pt idx="2367">
                  <c:v>7500</c:v>
                </c:pt>
                <c:pt idx="2368">
                  <c:v>7425</c:v>
                </c:pt>
                <c:pt idx="2369">
                  <c:v>7500</c:v>
                </c:pt>
                <c:pt idx="2370">
                  <c:v>7600</c:v>
                </c:pt>
                <c:pt idx="2371">
                  <c:v>7700</c:v>
                </c:pt>
                <c:pt idx="2372">
                  <c:v>7750</c:v>
                </c:pt>
                <c:pt idx="2373">
                  <c:v>7675</c:v>
                </c:pt>
                <c:pt idx="2374">
                  <c:v>7650</c:v>
                </c:pt>
                <c:pt idx="2375">
                  <c:v>7850</c:v>
                </c:pt>
                <c:pt idx="2376">
                  <c:v>7975</c:v>
                </c:pt>
                <c:pt idx="2377">
                  <c:v>8100</c:v>
                </c:pt>
                <c:pt idx="2378">
                  <c:v>8075</c:v>
                </c:pt>
                <c:pt idx="2379">
                  <c:v>8005</c:v>
                </c:pt>
                <c:pt idx="2380">
                  <c:v>7825</c:v>
                </c:pt>
                <c:pt idx="2381">
                  <c:v>8000</c:v>
                </c:pt>
                <c:pt idx="2382">
                  <c:v>7825</c:v>
                </c:pt>
                <c:pt idx="2383">
                  <c:v>7750</c:v>
                </c:pt>
                <c:pt idx="2384">
                  <c:v>7675</c:v>
                </c:pt>
                <c:pt idx="2385">
                  <c:v>7825</c:v>
                </c:pt>
                <c:pt idx="2386">
                  <c:v>7925</c:v>
                </c:pt>
                <c:pt idx="2387">
                  <c:v>8000</c:v>
                </c:pt>
                <c:pt idx="2388">
                  <c:v>7950</c:v>
                </c:pt>
                <c:pt idx="2389">
                  <c:v>7925</c:v>
                </c:pt>
                <c:pt idx="2390">
                  <c:v>7900</c:v>
                </c:pt>
                <c:pt idx="2391">
                  <c:v>7900</c:v>
                </c:pt>
                <c:pt idx="2392">
                  <c:v>7975</c:v>
                </c:pt>
                <c:pt idx="2393">
                  <c:v>7925</c:v>
                </c:pt>
                <c:pt idx="2394">
                  <c:v>7935</c:v>
                </c:pt>
                <c:pt idx="2395">
                  <c:v>8050</c:v>
                </c:pt>
                <c:pt idx="2396">
                  <c:v>8125</c:v>
                </c:pt>
                <c:pt idx="2397">
                  <c:v>8125</c:v>
                </c:pt>
                <c:pt idx="2398">
                  <c:v>8300</c:v>
                </c:pt>
                <c:pt idx="2399">
                  <c:v>8575</c:v>
                </c:pt>
                <c:pt idx="2400">
                  <c:v>8725</c:v>
                </c:pt>
                <c:pt idx="2401">
                  <c:v>8625</c:v>
                </c:pt>
                <c:pt idx="2402">
                  <c:v>8500</c:v>
                </c:pt>
                <c:pt idx="2403">
                  <c:v>8450</c:v>
                </c:pt>
                <c:pt idx="2404">
                  <c:v>8600</c:v>
                </c:pt>
                <c:pt idx="2405">
                  <c:v>8535</c:v>
                </c:pt>
                <c:pt idx="2406">
                  <c:v>8490</c:v>
                </c:pt>
                <c:pt idx="2407">
                  <c:v>8400</c:v>
                </c:pt>
                <c:pt idx="2408">
                  <c:v>8275</c:v>
                </c:pt>
                <c:pt idx="2409">
                  <c:v>8475</c:v>
                </c:pt>
                <c:pt idx="2410">
                  <c:v>8600</c:v>
                </c:pt>
                <c:pt idx="2411">
                  <c:v>8675</c:v>
                </c:pt>
                <c:pt idx="2412">
                  <c:v>8625</c:v>
                </c:pt>
                <c:pt idx="2413">
                  <c:v>8690</c:v>
                </c:pt>
                <c:pt idx="2414">
                  <c:v>8675</c:v>
                </c:pt>
                <c:pt idx="2415">
                  <c:v>8725</c:v>
                </c:pt>
                <c:pt idx="2416">
                  <c:v>8725</c:v>
                </c:pt>
                <c:pt idx="2417">
                  <c:v>8810</c:v>
                </c:pt>
                <c:pt idx="2418">
                  <c:v>8825</c:v>
                </c:pt>
                <c:pt idx="2419">
                  <c:v>8875</c:v>
                </c:pt>
                <c:pt idx="2420">
                  <c:v>8725</c:v>
                </c:pt>
                <c:pt idx="2421">
                  <c:v>8700</c:v>
                </c:pt>
                <c:pt idx="2422">
                  <c:v>8300</c:v>
                </c:pt>
                <c:pt idx="2423">
                  <c:v>8200</c:v>
                </c:pt>
                <c:pt idx="2424">
                  <c:v>8175</c:v>
                </c:pt>
                <c:pt idx="2425">
                  <c:v>8175</c:v>
                </c:pt>
                <c:pt idx="2426">
                  <c:v>8550</c:v>
                </c:pt>
                <c:pt idx="2427">
                  <c:v>8425</c:v>
                </c:pt>
                <c:pt idx="2428">
                  <c:v>8405</c:v>
                </c:pt>
                <c:pt idx="2429">
                  <c:v>8300</c:v>
                </c:pt>
                <c:pt idx="2430">
                  <c:v>8300</c:v>
                </c:pt>
                <c:pt idx="2431">
                  <c:v>8275</c:v>
                </c:pt>
                <c:pt idx="2432">
                  <c:v>8100</c:v>
                </c:pt>
                <c:pt idx="2433">
                  <c:v>8210</c:v>
                </c:pt>
                <c:pt idx="2434">
                  <c:v>8510</c:v>
                </c:pt>
                <c:pt idx="2435">
                  <c:v>8475</c:v>
                </c:pt>
                <c:pt idx="2436">
                  <c:v>8410</c:v>
                </c:pt>
                <c:pt idx="2437">
                  <c:v>8350</c:v>
                </c:pt>
                <c:pt idx="2438">
                  <c:v>8225</c:v>
                </c:pt>
                <c:pt idx="2439">
                  <c:v>8175</c:v>
                </c:pt>
                <c:pt idx="2440">
                  <c:v>8175</c:v>
                </c:pt>
                <c:pt idx="2441">
                  <c:v>8200</c:v>
                </c:pt>
                <c:pt idx="2442">
                  <c:v>8250</c:v>
                </c:pt>
                <c:pt idx="2443">
                  <c:v>8350</c:v>
                </c:pt>
                <c:pt idx="2444">
                  <c:v>8305</c:v>
                </c:pt>
                <c:pt idx="2445">
                  <c:v>8305</c:v>
                </c:pt>
                <c:pt idx="2446">
                  <c:v>8250</c:v>
                </c:pt>
                <c:pt idx="2447">
                  <c:v>8325</c:v>
                </c:pt>
                <c:pt idx="2448">
                  <c:v>8300</c:v>
                </c:pt>
                <c:pt idx="2449">
                  <c:v>8250</c:v>
                </c:pt>
                <c:pt idx="2450">
                  <c:v>8300</c:v>
                </c:pt>
                <c:pt idx="2451">
                  <c:v>8325</c:v>
                </c:pt>
                <c:pt idx="2452">
                  <c:v>8300</c:v>
                </c:pt>
                <c:pt idx="2453">
                  <c:v>8275</c:v>
                </c:pt>
                <c:pt idx="2454">
                  <c:v>8250</c:v>
                </c:pt>
                <c:pt idx="2455">
                  <c:v>8250</c:v>
                </c:pt>
                <c:pt idx="2456">
                  <c:v>8325</c:v>
                </c:pt>
                <c:pt idx="2457">
                  <c:v>8325</c:v>
                </c:pt>
                <c:pt idx="2458">
                  <c:v>8400</c:v>
                </c:pt>
                <c:pt idx="2459">
                  <c:v>8375</c:v>
                </c:pt>
                <c:pt idx="2460">
                  <c:v>8375</c:v>
                </c:pt>
                <c:pt idx="2461">
                  <c:v>8375</c:v>
                </c:pt>
                <c:pt idx="2462">
                  <c:v>8300</c:v>
                </c:pt>
                <c:pt idx="2463">
                  <c:v>8300</c:v>
                </c:pt>
                <c:pt idx="2464">
                  <c:v>8400</c:v>
                </c:pt>
                <c:pt idx="2465">
                  <c:v>8475</c:v>
                </c:pt>
                <c:pt idx="2466">
                  <c:v>8625</c:v>
                </c:pt>
                <c:pt idx="2467">
                  <c:v>8675</c:v>
                </c:pt>
                <c:pt idx="2468">
                  <c:v>8650</c:v>
                </c:pt>
                <c:pt idx="2469">
                  <c:v>8505</c:v>
                </c:pt>
                <c:pt idx="2470">
                  <c:v>8505</c:v>
                </c:pt>
                <c:pt idx="2471">
                  <c:v>8480</c:v>
                </c:pt>
                <c:pt idx="2472">
                  <c:v>8460</c:v>
                </c:pt>
                <c:pt idx="2473">
                  <c:v>8455</c:v>
                </c:pt>
                <c:pt idx="2474">
                  <c:v>8550</c:v>
                </c:pt>
                <c:pt idx="2475">
                  <c:v>8675</c:v>
                </c:pt>
                <c:pt idx="2476">
                  <c:v>8625</c:v>
                </c:pt>
                <c:pt idx="2477">
                  <c:v>8625</c:v>
                </c:pt>
                <c:pt idx="2478">
                  <c:v>8675</c:v>
                </c:pt>
                <c:pt idx="2479">
                  <c:v>8625</c:v>
                </c:pt>
                <c:pt idx="2480">
                  <c:v>8625</c:v>
                </c:pt>
                <c:pt idx="2481">
                  <c:v>8555</c:v>
                </c:pt>
                <c:pt idx="2482">
                  <c:v>8375</c:v>
                </c:pt>
                <c:pt idx="2483">
                  <c:v>8375</c:v>
                </c:pt>
                <c:pt idx="2484">
                  <c:v>8200</c:v>
                </c:pt>
                <c:pt idx="2485">
                  <c:v>8000</c:v>
                </c:pt>
                <c:pt idx="2486">
                  <c:v>8150</c:v>
                </c:pt>
                <c:pt idx="2487">
                  <c:v>8200</c:v>
                </c:pt>
                <c:pt idx="2488">
                  <c:v>8125</c:v>
                </c:pt>
                <c:pt idx="2489">
                  <c:v>8175</c:v>
                </c:pt>
                <c:pt idx="2490">
                  <c:v>7925</c:v>
                </c:pt>
                <c:pt idx="2491">
                  <c:v>7975</c:v>
                </c:pt>
                <c:pt idx="2492">
                  <c:v>7900</c:v>
                </c:pt>
                <c:pt idx="2493">
                  <c:v>7825</c:v>
                </c:pt>
                <c:pt idx="2494">
                  <c:v>7450</c:v>
                </c:pt>
                <c:pt idx="2495">
                  <c:v>7280</c:v>
                </c:pt>
                <c:pt idx="2496">
                  <c:v>7250</c:v>
                </c:pt>
                <c:pt idx="2497">
                  <c:v>7455</c:v>
                </c:pt>
                <c:pt idx="2498">
                  <c:v>7575</c:v>
                </c:pt>
                <c:pt idx="2499">
                  <c:v>7650</c:v>
                </c:pt>
                <c:pt idx="2500">
                  <c:v>7525</c:v>
                </c:pt>
                <c:pt idx="2501">
                  <c:v>7525</c:v>
                </c:pt>
                <c:pt idx="2502">
                  <c:v>7825</c:v>
                </c:pt>
                <c:pt idx="2503">
                  <c:v>7830</c:v>
                </c:pt>
                <c:pt idx="2504">
                  <c:v>7950</c:v>
                </c:pt>
                <c:pt idx="2505">
                  <c:v>7220</c:v>
                </c:pt>
                <c:pt idx="2506">
                  <c:v>7400</c:v>
                </c:pt>
                <c:pt idx="2507">
                  <c:v>7425</c:v>
                </c:pt>
                <c:pt idx="2508">
                  <c:v>7520</c:v>
                </c:pt>
                <c:pt idx="2509">
                  <c:v>7575</c:v>
                </c:pt>
                <c:pt idx="2510">
                  <c:v>7325</c:v>
                </c:pt>
                <c:pt idx="2511">
                  <c:v>7350</c:v>
                </c:pt>
                <c:pt idx="2512">
                  <c:v>7325</c:v>
                </c:pt>
                <c:pt idx="2513">
                  <c:v>7125</c:v>
                </c:pt>
                <c:pt idx="2514">
                  <c:v>7150</c:v>
                </c:pt>
                <c:pt idx="2515">
                  <c:v>7225</c:v>
                </c:pt>
                <c:pt idx="2516">
                  <c:v>7225</c:v>
                </c:pt>
                <c:pt idx="2517">
                  <c:v>7300</c:v>
                </c:pt>
                <c:pt idx="2518">
                  <c:v>7275</c:v>
                </c:pt>
                <c:pt idx="2519">
                  <c:v>7250</c:v>
                </c:pt>
                <c:pt idx="2520">
                  <c:v>7250</c:v>
                </c:pt>
                <c:pt idx="2521">
                  <c:v>7425</c:v>
                </c:pt>
                <c:pt idx="2522">
                  <c:v>7450</c:v>
                </c:pt>
                <c:pt idx="2523">
                  <c:v>7400</c:v>
                </c:pt>
                <c:pt idx="2524">
                  <c:v>7275</c:v>
                </c:pt>
                <c:pt idx="2525">
                  <c:v>7150</c:v>
                </c:pt>
                <c:pt idx="2526">
                  <c:v>7120</c:v>
                </c:pt>
                <c:pt idx="2527">
                  <c:v>7025</c:v>
                </c:pt>
                <c:pt idx="2528">
                  <c:v>7125</c:v>
                </c:pt>
                <c:pt idx="2529">
                  <c:v>7150</c:v>
                </c:pt>
                <c:pt idx="2530">
                  <c:v>7150</c:v>
                </c:pt>
                <c:pt idx="2531">
                  <c:v>7125</c:v>
                </c:pt>
                <c:pt idx="2532">
                  <c:v>7025</c:v>
                </c:pt>
                <c:pt idx="2533">
                  <c:v>7100</c:v>
                </c:pt>
                <c:pt idx="2534">
                  <c:v>7125</c:v>
                </c:pt>
                <c:pt idx="2535">
                  <c:v>7150</c:v>
                </c:pt>
                <c:pt idx="2536">
                  <c:v>7010</c:v>
                </c:pt>
                <c:pt idx="2537">
                  <c:v>6900</c:v>
                </c:pt>
                <c:pt idx="2538">
                  <c:v>6725</c:v>
                </c:pt>
                <c:pt idx="2539">
                  <c:v>6700</c:v>
                </c:pt>
                <c:pt idx="2540">
                  <c:v>6825</c:v>
                </c:pt>
                <c:pt idx="2541">
                  <c:v>6835</c:v>
                </c:pt>
                <c:pt idx="2542">
                  <c:v>6850</c:v>
                </c:pt>
                <c:pt idx="2543">
                  <c:v>6825</c:v>
                </c:pt>
                <c:pt idx="2544">
                  <c:v>6875</c:v>
                </c:pt>
                <c:pt idx="2545">
                  <c:v>6925</c:v>
                </c:pt>
                <c:pt idx="2546">
                  <c:v>6900</c:v>
                </c:pt>
                <c:pt idx="2547">
                  <c:v>6975</c:v>
                </c:pt>
                <c:pt idx="2548">
                  <c:v>6975</c:v>
                </c:pt>
                <c:pt idx="2549">
                  <c:v>6960</c:v>
                </c:pt>
                <c:pt idx="2550">
                  <c:v>6800</c:v>
                </c:pt>
                <c:pt idx="2551">
                  <c:v>6800</c:v>
                </c:pt>
                <c:pt idx="2552">
                  <c:v>6805</c:v>
                </c:pt>
                <c:pt idx="2553">
                  <c:v>6625</c:v>
                </c:pt>
                <c:pt idx="2554">
                  <c:v>6620</c:v>
                </c:pt>
                <c:pt idx="2555">
                  <c:v>6700</c:v>
                </c:pt>
                <c:pt idx="2556">
                  <c:v>6650</c:v>
                </c:pt>
                <c:pt idx="2557">
                  <c:v>6675</c:v>
                </c:pt>
                <c:pt idx="2558">
                  <c:v>6700</c:v>
                </c:pt>
                <c:pt idx="2559">
                  <c:v>6725</c:v>
                </c:pt>
                <c:pt idx="2560">
                  <c:v>6950</c:v>
                </c:pt>
                <c:pt idx="2561">
                  <c:v>7000</c:v>
                </c:pt>
                <c:pt idx="2562">
                  <c:v>6975</c:v>
                </c:pt>
                <c:pt idx="2563">
                  <c:v>7025</c:v>
                </c:pt>
                <c:pt idx="2564">
                  <c:v>7100</c:v>
                </c:pt>
                <c:pt idx="2565">
                  <c:v>7130</c:v>
                </c:pt>
                <c:pt idx="2566">
                  <c:v>7250</c:v>
                </c:pt>
                <c:pt idx="2567">
                  <c:v>7525</c:v>
                </c:pt>
                <c:pt idx="2568">
                  <c:v>7575</c:v>
                </c:pt>
                <c:pt idx="2569">
                  <c:v>7475</c:v>
                </c:pt>
                <c:pt idx="2570">
                  <c:v>7275</c:v>
                </c:pt>
                <c:pt idx="2571">
                  <c:v>7200</c:v>
                </c:pt>
                <c:pt idx="2572">
                  <c:v>7115</c:v>
                </c:pt>
                <c:pt idx="2573">
                  <c:v>7225</c:v>
                </c:pt>
                <c:pt idx="2574">
                  <c:v>7325</c:v>
                </c:pt>
                <c:pt idx="2575">
                  <c:v>7325</c:v>
                </c:pt>
                <c:pt idx="2576">
                  <c:v>7220</c:v>
                </c:pt>
                <c:pt idx="2577">
                  <c:v>7175</c:v>
                </c:pt>
                <c:pt idx="2578">
                  <c:v>7175</c:v>
                </c:pt>
                <c:pt idx="2579">
                  <c:v>7150</c:v>
                </c:pt>
                <c:pt idx="2580">
                  <c:v>7150</c:v>
                </c:pt>
                <c:pt idx="2581">
                  <c:v>7100</c:v>
                </c:pt>
                <c:pt idx="2582">
                  <c:v>7325</c:v>
                </c:pt>
                <c:pt idx="2583">
                  <c:v>7225</c:v>
                </c:pt>
                <c:pt idx="2584">
                  <c:v>7400</c:v>
                </c:pt>
                <c:pt idx="2585">
                  <c:v>7400</c:v>
                </c:pt>
                <c:pt idx="2586">
                  <c:v>7325</c:v>
                </c:pt>
                <c:pt idx="2587">
                  <c:v>7275</c:v>
                </c:pt>
                <c:pt idx="2588">
                  <c:v>7300</c:v>
                </c:pt>
                <c:pt idx="2589">
                  <c:v>7200</c:v>
                </c:pt>
                <c:pt idx="2590">
                  <c:v>7225</c:v>
                </c:pt>
                <c:pt idx="2591">
                  <c:v>7200</c:v>
                </c:pt>
                <c:pt idx="2592">
                  <c:v>7075</c:v>
                </c:pt>
                <c:pt idx="2593">
                  <c:v>7050</c:v>
                </c:pt>
                <c:pt idx="2594">
                  <c:v>7075</c:v>
                </c:pt>
                <c:pt idx="2595">
                  <c:v>7025</c:v>
                </c:pt>
                <c:pt idx="2596">
                  <c:v>7050</c:v>
                </c:pt>
                <c:pt idx="2597">
                  <c:v>6925</c:v>
                </c:pt>
                <c:pt idx="2598">
                  <c:v>7025</c:v>
                </c:pt>
                <c:pt idx="2599">
                  <c:v>7050</c:v>
                </c:pt>
                <c:pt idx="2600">
                  <c:v>7225</c:v>
                </c:pt>
                <c:pt idx="2601">
                  <c:v>7200</c:v>
                </c:pt>
                <c:pt idx="2602">
                  <c:v>7200</c:v>
                </c:pt>
                <c:pt idx="2603">
                  <c:v>7225</c:v>
                </c:pt>
                <c:pt idx="2604">
                  <c:v>7125</c:v>
                </c:pt>
                <c:pt idx="2605">
                  <c:v>7075</c:v>
                </c:pt>
                <c:pt idx="2606">
                  <c:v>7110</c:v>
                </c:pt>
                <c:pt idx="2607">
                  <c:v>7025</c:v>
                </c:pt>
                <c:pt idx="2608">
                  <c:v>7025</c:v>
                </c:pt>
                <c:pt idx="2609">
                  <c:v>7125</c:v>
                </c:pt>
                <c:pt idx="2610">
                  <c:v>7300</c:v>
                </c:pt>
                <c:pt idx="2611">
                  <c:v>7325</c:v>
                </c:pt>
                <c:pt idx="2612">
                  <c:v>7225</c:v>
                </c:pt>
                <c:pt idx="2613">
                  <c:v>7150</c:v>
                </c:pt>
                <c:pt idx="2614">
                  <c:v>7125</c:v>
                </c:pt>
                <c:pt idx="2615">
                  <c:v>7250</c:v>
                </c:pt>
                <c:pt idx="2616">
                  <c:v>7000</c:v>
                </c:pt>
                <c:pt idx="2617">
                  <c:v>6900</c:v>
                </c:pt>
                <c:pt idx="2618">
                  <c:v>7000</c:v>
                </c:pt>
                <c:pt idx="2619">
                  <c:v>7050</c:v>
                </c:pt>
                <c:pt idx="2620">
                  <c:v>7100</c:v>
                </c:pt>
                <c:pt idx="2621">
                  <c:v>7025</c:v>
                </c:pt>
                <c:pt idx="2622">
                  <c:v>7000</c:v>
                </c:pt>
                <c:pt idx="2623">
                  <c:v>7075</c:v>
                </c:pt>
                <c:pt idx="2624">
                  <c:v>6975</c:v>
                </c:pt>
                <c:pt idx="2625">
                  <c:v>6850</c:v>
                </c:pt>
                <c:pt idx="2626">
                  <c:v>6625</c:v>
                </c:pt>
                <c:pt idx="2627">
                  <c:v>6725</c:v>
                </c:pt>
                <c:pt idx="2628">
                  <c:v>6825</c:v>
                </c:pt>
                <c:pt idx="2629">
                  <c:v>6800</c:v>
                </c:pt>
                <c:pt idx="2630">
                  <c:v>6775</c:v>
                </c:pt>
                <c:pt idx="2631">
                  <c:v>6700</c:v>
                </c:pt>
                <c:pt idx="2632">
                  <c:v>6900</c:v>
                </c:pt>
                <c:pt idx="2633">
                  <c:v>7025</c:v>
                </c:pt>
                <c:pt idx="2634">
                  <c:v>6800</c:v>
                </c:pt>
                <c:pt idx="2635">
                  <c:v>6700</c:v>
                </c:pt>
                <c:pt idx="2636">
                  <c:v>6650</c:v>
                </c:pt>
                <c:pt idx="2637">
                  <c:v>6500</c:v>
                </c:pt>
                <c:pt idx="2638">
                  <c:v>6400</c:v>
                </c:pt>
                <c:pt idx="2639">
                  <c:v>6100</c:v>
                </c:pt>
                <c:pt idx="2640">
                  <c:v>6200</c:v>
                </c:pt>
                <c:pt idx="2641">
                  <c:v>6480</c:v>
                </c:pt>
                <c:pt idx="2642">
                  <c:v>6525</c:v>
                </c:pt>
                <c:pt idx="2643">
                  <c:v>6540</c:v>
                </c:pt>
                <c:pt idx="2644">
                  <c:v>6430</c:v>
                </c:pt>
                <c:pt idx="2645">
                  <c:v>6400</c:v>
                </c:pt>
                <c:pt idx="2646">
                  <c:v>6425</c:v>
                </c:pt>
                <c:pt idx="2647">
                  <c:v>6400</c:v>
                </c:pt>
                <c:pt idx="2648">
                  <c:v>6300</c:v>
                </c:pt>
                <c:pt idx="2649">
                  <c:v>6375</c:v>
                </c:pt>
                <c:pt idx="2650">
                  <c:v>6325</c:v>
                </c:pt>
                <c:pt idx="2651">
                  <c:v>6260</c:v>
                </c:pt>
                <c:pt idx="2652">
                  <c:v>6300</c:v>
                </c:pt>
                <c:pt idx="2653">
                  <c:v>6200</c:v>
                </c:pt>
                <c:pt idx="2654">
                  <c:v>6225</c:v>
                </c:pt>
                <c:pt idx="2655">
                  <c:v>6210</c:v>
                </c:pt>
                <c:pt idx="2656">
                  <c:v>6150</c:v>
                </c:pt>
                <c:pt idx="2657">
                  <c:v>6125</c:v>
                </c:pt>
                <c:pt idx="2658">
                  <c:v>6075</c:v>
                </c:pt>
                <c:pt idx="2659">
                  <c:v>6025</c:v>
                </c:pt>
                <c:pt idx="2660">
                  <c:v>5825</c:v>
                </c:pt>
                <c:pt idx="2661">
                  <c:v>5900</c:v>
                </c:pt>
                <c:pt idx="2662">
                  <c:v>5850</c:v>
                </c:pt>
                <c:pt idx="2663">
                  <c:v>5800</c:v>
                </c:pt>
                <c:pt idx="2664">
                  <c:v>5875</c:v>
                </c:pt>
                <c:pt idx="2665">
                  <c:v>6100</c:v>
                </c:pt>
                <c:pt idx="2666">
                  <c:v>6000</c:v>
                </c:pt>
                <c:pt idx="2667">
                  <c:v>5900</c:v>
                </c:pt>
                <c:pt idx="2668">
                  <c:v>5850</c:v>
                </c:pt>
                <c:pt idx="2669">
                  <c:v>5900</c:v>
                </c:pt>
                <c:pt idx="2670">
                  <c:v>5925</c:v>
                </c:pt>
                <c:pt idx="2671">
                  <c:v>5700</c:v>
                </c:pt>
                <c:pt idx="2672">
                  <c:v>5600</c:v>
                </c:pt>
                <c:pt idx="2673">
                  <c:v>5550</c:v>
                </c:pt>
                <c:pt idx="2674">
                  <c:v>5735</c:v>
                </c:pt>
                <c:pt idx="2675">
                  <c:v>5700</c:v>
                </c:pt>
                <c:pt idx="2676">
                  <c:v>5625</c:v>
                </c:pt>
                <c:pt idx="2677">
                  <c:v>5700</c:v>
                </c:pt>
                <c:pt idx="2678">
                  <c:v>6000</c:v>
                </c:pt>
                <c:pt idx="2679">
                  <c:v>6100</c:v>
                </c:pt>
                <c:pt idx="2680">
                  <c:v>6300</c:v>
                </c:pt>
                <c:pt idx="2681">
                  <c:v>6200</c:v>
                </c:pt>
                <c:pt idx="2682">
                  <c:v>6100</c:v>
                </c:pt>
                <c:pt idx="2683">
                  <c:v>6025</c:v>
                </c:pt>
                <c:pt idx="2684">
                  <c:v>5850</c:v>
                </c:pt>
                <c:pt idx="2685">
                  <c:v>5900</c:v>
                </c:pt>
                <c:pt idx="2686">
                  <c:v>5900</c:v>
                </c:pt>
                <c:pt idx="2687">
                  <c:v>5950</c:v>
                </c:pt>
                <c:pt idx="2688">
                  <c:v>5860</c:v>
                </c:pt>
                <c:pt idx="2689">
                  <c:v>5875</c:v>
                </c:pt>
                <c:pt idx="2690">
                  <c:v>6000</c:v>
                </c:pt>
                <c:pt idx="2691">
                  <c:v>5950</c:v>
                </c:pt>
                <c:pt idx="2692">
                  <c:v>5960</c:v>
                </c:pt>
                <c:pt idx="2693">
                  <c:v>5885</c:v>
                </c:pt>
                <c:pt idx="2694">
                  <c:v>6025</c:v>
                </c:pt>
                <c:pt idx="2695">
                  <c:v>6275</c:v>
                </c:pt>
                <c:pt idx="2696">
                  <c:v>6175</c:v>
                </c:pt>
                <c:pt idx="2697">
                  <c:v>6275</c:v>
                </c:pt>
                <c:pt idx="2698">
                  <c:v>6125</c:v>
                </c:pt>
                <c:pt idx="2699">
                  <c:v>6125</c:v>
                </c:pt>
                <c:pt idx="2700">
                  <c:v>6350</c:v>
                </c:pt>
                <c:pt idx="2701">
                  <c:v>6250</c:v>
                </c:pt>
                <c:pt idx="2702">
                  <c:v>6175</c:v>
                </c:pt>
                <c:pt idx="2703">
                  <c:v>6125</c:v>
                </c:pt>
                <c:pt idx="2704">
                  <c:v>6125</c:v>
                </c:pt>
                <c:pt idx="2705">
                  <c:v>6200</c:v>
                </c:pt>
                <c:pt idx="2706">
                  <c:v>6200</c:v>
                </c:pt>
                <c:pt idx="2707">
                  <c:v>6100</c:v>
                </c:pt>
                <c:pt idx="2708">
                  <c:v>6345</c:v>
                </c:pt>
                <c:pt idx="2709">
                  <c:v>6275</c:v>
                </c:pt>
                <c:pt idx="2710">
                  <c:v>6325</c:v>
                </c:pt>
                <c:pt idx="2711">
                  <c:v>6520</c:v>
                </c:pt>
                <c:pt idx="2712">
                  <c:v>6525</c:v>
                </c:pt>
                <c:pt idx="2713">
                  <c:v>6575</c:v>
                </c:pt>
                <c:pt idx="2714">
                  <c:v>6675</c:v>
                </c:pt>
                <c:pt idx="2715">
                  <c:v>6675</c:v>
                </c:pt>
                <c:pt idx="2716">
                  <c:v>6900</c:v>
                </c:pt>
                <c:pt idx="2717">
                  <c:v>6775</c:v>
                </c:pt>
                <c:pt idx="2718">
                  <c:v>6750</c:v>
                </c:pt>
                <c:pt idx="2719">
                  <c:v>6650</c:v>
                </c:pt>
                <c:pt idx="2720">
                  <c:v>6755</c:v>
                </c:pt>
                <c:pt idx="2721">
                  <c:v>6870</c:v>
                </c:pt>
                <c:pt idx="2722">
                  <c:v>6850</c:v>
                </c:pt>
                <c:pt idx="2723">
                  <c:v>6825</c:v>
                </c:pt>
                <c:pt idx="2724">
                  <c:v>6700</c:v>
                </c:pt>
                <c:pt idx="2725">
                  <c:v>6750</c:v>
                </c:pt>
                <c:pt idx="2726">
                  <c:v>6650</c:v>
                </c:pt>
                <c:pt idx="2727">
                  <c:v>6625</c:v>
                </c:pt>
                <c:pt idx="2728">
                  <c:v>6675</c:v>
                </c:pt>
                <c:pt idx="2729">
                  <c:v>6750</c:v>
                </c:pt>
                <c:pt idx="2730">
                  <c:v>6775</c:v>
                </c:pt>
                <c:pt idx="2731">
                  <c:v>6850</c:v>
                </c:pt>
                <c:pt idx="2732">
                  <c:v>6700</c:v>
                </c:pt>
                <c:pt idx="2733">
                  <c:v>6675</c:v>
                </c:pt>
                <c:pt idx="2734">
                  <c:v>6725</c:v>
                </c:pt>
                <c:pt idx="2735">
                  <c:v>6800</c:v>
                </c:pt>
                <c:pt idx="2736">
                  <c:v>6800</c:v>
                </c:pt>
                <c:pt idx="2737">
                  <c:v>6610</c:v>
                </c:pt>
                <c:pt idx="2738">
                  <c:v>6550</c:v>
                </c:pt>
                <c:pt idx="2739">
                  <c:v>6550</c:v>
                </c:pt>
                <c:pt idx="2740">
                  <c:v>6825</c:v>
                </c:pt>
                <c:pt idx="2741">
                  <c:v>6825</c:v>
                </c:pt>
                <c:pt idx="2742">
                  <c:v>6750</c:v>
                </c:pt>
                <c:pt idx="2743">
                  <c:v>6775</c:v>
                </c:pt>
                <c:pt idx="2744">
                  <c:v>6750</c:v>
                </c:pt>
                <c:pt idx="2745">
                  <c:v>6900</c:v>
                </c:pt>
                <c:pt idx="2746">
                  <c:v>7000</c:v>
                </c:pt>
                <c:pt idx="2747">
                  <c:v>7100</c:v>
                </c:pt>
                <c:pt idx="2748">
                  <c:v>7125</c:v>
                </c:pt>
                <c:pt idx="2749">
                  <c:v>7300</c:v>
                </c:pt>
                <c:pt idx="2750">
                  <c:v>7400</c:v>
                </c:pt>
                <c:pt idx="2751">
                  <c:v>7575</c:v>
                </c:pt>
                <c:pt idx="2752">
                  <c:v>7800</c:v>
                </c:pt>
                <c:pt idx="2753">
                  <c:v>7675</c:v>
                </c:pt>
                <c:pt idx="2754">
                  <c:v>7670</c:v>
                </c:pt>
                <c:pt idx="2755">
                  <c:v>7575</c:v>
                </c:pt>
                <c:pt idx="2756">
                  <c:v>7600</c:v>
                </c:pt>
                <c:pt idx="2757">
                  <c:v>7800</c:v>
                </c:pt>
                <c:pt idx="2758">
                  <c:v>7800</c:v>
                </c:pt>
                <c:pt idx="2759">
                  <c:v>7775</c:v>
                </c:pt>
                <c:pt idx="2760">
                  <c:v>7625</c:v>
                </c:pt>
                <c:pt idx="2761">
                  <c:v>7675</c:v>
                </c:pt>
                <c:pt idx="2762">
                  <c:v>7700</c:v>
                </c:pt>
                <c:pt idx="2763">
                  <c:v>7650</c:v>
                </c:pt>
                <c:pt idx="2764">
                  <c:v>7700</c:v>
                </c:pt>
                <c:pt idx="2765">
                  <c:v>7900</c:v>
                </c:pt>
                <c:pt idx="2766">
                  <c:v>8025</c:v>
                </c:pt>
                <c:pt idx="2767">
                  <c:v>7950</c:v>
                </c:pt>
                <c:pt idx="2768">
                  <c:v>8125</c:v>
                </c:pt>
                <c:pt idx="2769">
                  <c:v>8075</c:v>
                </c:pt>
                <c:pt idx="2770">
                  <c:v>8125</c:v>
                </c:pt>
                <c:pt idx="2771">
                  <c:v>8225</c:v>
                </c:pt>
                <c:pt idx="2772">
                  <c:v>8175</c:v>
                </c:pt>
                <c:pt idx="2773">
                  <c:v>8125</c:v>
                </c:pt>
                <c:pt idx="2774">
                  <c:v>8050</c:v>
                </c:pt>
                <c:pt idx="2775">
                  <c:v>7900</c:v>
                </c:pt>
                <c:pt idx="2776">
                  <c:v>7875</c:v>
                </c:pt>
                <c:pt idx="2777">
                  <c:v>7875</c:v>
                </c:pt>
                <c:pt idx="2778">
                  <c:v>7925</c:v>
                </c:pt>
                <c:pt idx="2779">
                  <c:v>7975</c:v>
                </c:pt>
                <c:pt idx="2780">
                  <c:v>7950</c:v>
                </c:pt>
                <c:pt idx="2781">
                  <c:v>7950</c:v>
                </c:pt>
                <c:pt idx="2782">
                  <c:v>7775</c:v>
                </c:pt>
                <c:pt idx="2783">
                  <c:v>7900</c:v>
                </c:pt>
                <c:pt idx="2784">
                  <c:v>7900</c:v>
                </c:pt>
                <c:pt idx="2785">
                  <c:v>7925</c:v>
                </c:pt>
                <c:pt idx="2786">
                  <c:v>8025</c:v>
                </c:pt>
                <c:pt idx="2787">
                  <c:v>8200</c:v>
                </c:pt>
                <c:pt idx="2788">
                  <c:v>8075</c:v>
                </c:pt>
                <c:pt idx="2789">
                  <c:v>8025</c:v>
                </c:pt>
                <c:pt idx="2790">
                  <c:v>8125</c:v>
                </c:pt>
                <c:pt idx="2791">
                  <c:v>8200</c:v>
                </c:pt>
                <c:pt idx="2792">
                  <c:v>8175</c:v>
                </c:pt>
                <c:pt idx="2793">
                  <c:v>8150</c:v>
                </c:pt>
                <c:pt idx="2794">
                  <c:v>8025</c:v>
                </c:pt>
                <c:pt idx="2795">
                  <c:v>7950</c:v>
                </c:pt>
                <c:pt idx="2796">
                  <c:v>7950</c:v>
                </c:pt>
                <c:pt idx="2797">
                  <c:v>7800</c:v>
                </c:pt>
                <c:pt idx="2798">
                  <c:v>7975</c:v>
                </c:pt>
                <c:pt idx="2799">
                  <c:v>8000</c:v>
                </c:pt>
                <c:pt idx="2800">
                  <c:v>8050</c:v>
                </c:pt>
                <c:pt idx="2801">
                  <c:v>8100</c:v>
                </c:pt>
                <c:pt idx="2802">
                  <c:v>8150</c:v>
                </c:pt>
                <c:pt idx="2803">
                  <c:v>8125</c:v>
                </c:pt>
                <c:pt idx="2804">
                  <c:v>8010</c:v>
                </c:pt>
                <c:pt idx="2805">
                  <c:v>8025</c:v>
                </c:pt>
                <c:pt idx="2806">
                  <c:v>7910</c:v>
                </c:pt>
                <c:pt idx="2807">
                  <c:v>7975</c:v>
                </c:pt>
                <c:pt idx="2808">
                  <c:v>8075</c:v>
                </c:pt>
                <c:pt idx="2809">
                  <c:v>8100</c:v>
                </c:pt>
                <c:pt idx="2810">
                  <c:v>8125</c:v>
                </c:pt>
                <c:pt idx="2811">
                  <c:v>8125</c:v>
                </c:pt>
                <c:pt idx="2812">
                  <c:v>8150</c:v>
                </c:pt>
                <c:pt idx="2813">
                  <c:v>8025</c:v>
                </c:pt>
                <c:pt idx="2814">
                  <c:v>8000</c:v>
                </c:pt>
                <c:pt idx="2815">
                  <c:v>8025</c:v>
                </c:pt>
                <c:pt idx="2816">
                  <c:v>8075</c:v>
                </c:pt>
                <c:pt idx="2817">
                  <c:v>8050</c:v>
                </c:pt>
                <c:pt idx="2818">
                  <c:v>8100</c:v>
                </c:pt>
                <c:pt idx="2819">
                  <c:v>8075</c:v>
                </c:pt>
                <c:pt idx="2820">
                  <c:v>8075</c:v>
                </c:pt>
                <c:pt idx="2821">
                  <c:v>8000</c:v>
                </c:pt>
                <c:pt idx="2822">
                  <c:v>8025</c:v>
                </c:pt>
                <c:pt idx="2823">
                  <c:v>8050</c:v>
                </c:pt>
                <c:pt idx="2824">
                  <c:v>8100</c:v>
                </c:pt>
                <c:pt idx="2825">
                  <c:v>8175</c:v>
                </c:pt>
                <c:pt idx="2826">
                  <c:v>8300</c:v>
                </c:pt>
                <c:pt idx="2827">
                  <c:v>8300</c:v>
                </c:pt>
                <c:pt idx="2828">
                  <c:v>8475</c:v>
                </c:pt>
                <c:pt idx="2829">
                  <c:v>8375</c:v>
                </c:pt>
                <c:pt idx="2830">
                  <c:v>8425</c:v>
                </c:pt>
                <c:pt idx="2831">
                  <c:v>8550</c:v>
                </c:pt>
                <c:pt idx="2832">
                  <c:v>8575</c:v>
                </c:pt>
                <c:pt idx="2833">
                  <c:v>8750</c:v>
                </c:pt>
                <c:pt idx="2834">
                  <c:v>8650</c:v>
                </c:pt>
                <c:pt idx="2835">
                  <c:v>8550</c:v>
                </c:pt>
                <c:pt idx="2836">
                  <c:v>8500</c:v>
                </c:pt>
                <c:pt idx="2837">
                  <c:v>8400</c:v>
                </c:pt>
                <c:pt idx="2838">
                  <c:v>8450</c:v>
                </c:pt>
                <c:pt idx="2839">
                  <c:v>8400</c:v>
                </c:pt>
                <c:pt idx="2840">
                  <c:v>8425</c:v>
                </c:pt>
                <c:pt idx="2841">
                  <c:v>8375</c:v>
                </c:pt>
                <c:pt idx="2842">
                  <c:v>8425</c:v>
                </c:pt>
                <c:pt idx="2843">
                  <c:v>8475</c:v>
                </c:pt>
                <c:pt idx="2844">
                  <c:v>8550</c:v>
                </c:pt>
                <c:pt idx="2845">
                  <c:v>8525</c:v>
                </c:pt>
                <c:pt idx="2846">
                  <c:v>8525</c:v>
                </c:pt>
                <c:pt idx="2847">
                  <c:v>8500</c:v>
                </c:pt>
                <c:pt idx="2848">
                  <c:v>8525</c:v>
                </c:pt>
                <c:pt idx="2849">
                  <c:v>8525</c:v>
                </c:pt>
                <c:pt idx="2850">
                  <c:v>8515</c:v>
                </c:pt>
                <c:pt idx="2851">
                  <c:v>8450</c:v>
                </c:pt>
                <c:pt idx="2852">
                  <c:v>8440</c:v>
                </c:pt>
                <c:pt idx="2853">
                  <c:v>8400</c:v>
                </c:pt>
                <c:pt idx="2854">
                  <c:v>8500</c:v>
                </c:pt>
                <c:pt idx="2855">
                  <c:v>8500</c:v>
                </c:pt>
                <c:pt idx="2856">
                  <c:v>8425</c:v>
                </c:pt>
                <c:pt idx="2857">
                  <c:v>8500</c:v>
                </c:pt>
                <c:pt idx="2858">
                  <c:v>8525</c:v>
                </c:pt>
                <c:pt idx="2859">
                  <c:v>8575</c:v>
                </c:pt>
                <c:pt idx="2860">
                  <c:v>8550</c:v>
                </c:pt>
                <c:pt idx="2861">
                  <c:v>8525</c:v>
                </c:pt>
                <c:pt idx="2862">
                  <c:v>8600</c:v>
                </c:pt>
                <c:pt idx="2863">
                  <c:v>8575</c:v>
                </c:pt>
                <c:pt idx="2864">
                  <c:v>8600</c:v>
                </c:pt>
                <c:pt idx="2865">
                  <c:v>8575</c:v>
                </c:pt>
                <c:pt idx="2866">
                  <c:v>8550</c:v>
                </c:pt>
                <c:pt idx="2867">
                  <c:v>8525</c:v>
                </c:pt>
                <c:pt idx="2868">
                  <c:v>8450</c:v>
                </c:pt>
                <c:pt idx="2869">
                  <c:v>8425</c:v>
                </c:pt>
                <c:pt idx="2870">
                  <c:v>8500</c:v>
                </c:pt>
                <c:pt idx="2871">
                  <c:v>8500</c:v>
                </c:pt>
                <c:pt idx="2872">
                  <c:v>8500</c:v>
                </c:pt>
                <c:pt idx="2873">
                  <c:v>8500</c:v>
                </c:pt>
                <c:pt idx="2874">
                  <c:v>8525</c:v>
                </c:pt>
                <c:pt idx="2875">
                  <c:v>8525</c:v>
                </c:pt>
                <c:pt idx="2876">
                  <c:v>8550</c:v>
                </c:pt>
                <c:pt idx="2877">
                  <c:v>8600</c:v>
                </c:pt>
                <c:pt idx="2878">
                  <c:v>8575</c:v>
                </c:pt>
                <c:pt idx="2879">
                  <c:v>8650</c:v>
                </c:pt>
                <c:pt idx="2880">
                  <c:v>8600</c:v>
                </c:pt>
                <c:pt idx="2881">
                  <c:v>8800</c:v>
                </c:pt>
                <c:pt idx="2882">
                  <c:v>8810</c:v>
                </c:pt>
                <c:pt idx="2883">
                  <c:v>8880</c:v>
                </c:pt>
                <c:pt idx="2884">
                  <c:v>8950</c:v>
                </c:pt>
                <c:pt idx="2885">
                  <c:v>8900</c:v>
                </c:pt>
                <c:pt idx="2886">
                  <c:v>8935</c:v>
                </c:pt>
                <c:pt idx="2887">
                  <c:v>8825</c:v>
                </c:pt>
                <c:pt idx="2888">
                  <c:v>8585</c:v>
                </c:pt>
                <c:pt idx="2889">
                  <c:v>8675</c:v>
                </c:pt>
                <c:pt idx="2890">
                  <c:v>8925</c:v>
                </c:pt>
                <c:pt idx="2891">
                  <c:v>8725</c:v>
                </c:pt>
                <c:pt idx="2892">
                  <c:v>8800</c:v>
                </c:pt>
                <c:pt idx="2893">
                  <c:v>8800</c:v>
                </c:pt>
                <c:pt idx="2894">
                  <c:v>8775</c:v>
                </c:pt>
                <c:pt idx="2895">
                  <c:v>8800</c:v>
                </c:pt>
                <c:pt idx="2896">
                  <c:v>8775</c:v>
                </c:pt>
                <c:pt idx="2897">
                  <c:v>8775</c:v>
                </c:pt>
                <c:pt idx="2898">
                  <c:v>8760</c:v>
                </c:pt>
                <c:pt idx="2899">
                  <c:v>8750</c:v>
                </c:pt>
                <c:pt idx="2900">
                  <c:v>8700</c:v>
                </c:pt>
                <c:pt idx="2901">
                  <c:v>8630</c:v>
                </c:pt>
                <c:pt idx="2902">
                  <c:v>8365</c:v>
                </c:pt>
                <c:pt idx="2903">
                  <c:v>8350</c:v>
                </c:pt>
                <c:pt idx="2904">
                  <c:v>8350</c:v>
                </c:pt>
                <c:pt idx="2905">
                  <c:v>8400</c:v>
                </c:pt>
                <c:pt idx="2906">
                  <c:v>8450</c:v>
                </c:pt>
                <c:pt idx="2907">
                  <c:v>8500</c:v>
                </c:pt>
                <c:pt idx="2908">
                  <c:v>8500</c:v>
                </c:pt>
                <c:pt idx="2909">
                  <c:v>8500</c:v>
                </c:pt>
                <c:pt idx="2910">
                  <c:v>8550</c:v>
                </c:pt>
                <c:pt idx="2911">
                  <c:v>8550</c:v>
                </c:pt>
                <c:pt idx="2912">
                  <c:v>8700</c:v>
                </c:pt>
                <c:pt idx="2913">
                  <c:v>8600</c:v>
                </c:pt>
                <c:pt idx="2914">
                  <c:v>8600</c:v>
                </c:pt>
                <c:pt idx="2915">
                  <c:v>8800</c:v>
                </c:pt>
                <c:pt idx="2916">
                  <c:v>8850</c:v>
                </c:pt>
                <c:pt idx="2917">
                  <c:v>8875</c:v>
                </c:pt>
                <c:pt idx="2918">
                  <c:v>8925</c:v>
                </c:pt>
                <c:pt idx="2919">
                  <c:v>8875</c:v>
                </c:pt>
                <c:pt idx="2920">
                  <c:v>8790</c:v>
                </c:pt>
                <c:pt idx="2921">
                  <c:v>8560</c:v>
                </c:pt>
                <c:pt idx="2922">
                  <c:v>8500</c:v>
                </c:pt>
                <c:pt idx="2923">
                  <c:v>8500</c:v>
                </c:pt>
                <c:pt idx="2924">
                  <c:v>8425</c:v>
                </c:pt>
                <c:pt idx="2925">
                  <c:v>8475</c:v>
                </c:pt>
                <c:pt idx="2926">
                  <c:v>8475</c:v>
                </c:pt>
                <c:pt idx="2927">
                  <c:v>8450</c:v>
                </c:pt>
                <c:pt idx="2928">
                  <c:v>8525</c:v>
                </c:pt>
                <c:pt idx="2929">
                  <c:v>8525</c:v>
                </c:pt>
                <c:pt idx="2930">
                  <c:v>8500</c:v>
                </c:pt>
                <c:pt idx="2931">
                  <c:v>8500</c:v>
                </c:pt>
                <c:pt idx="2932">
                  <c:v>8500</c:v>
                </c:pt>
                <c:pt idx="2933">
                  <c:v>8500</c:v>
                </c:pt>
                <c:pt idx="2934">
                  <c:v>8525</c:v>
                </c:pt>
                <c:pt idx="2935">
                  <c:v>8500</c:v>
                </c:pt>
                <c:pt idx="2936">
                  <c:v>8500</c:v>
                </c:pt>
                <c:pt idx="2937">
                  <c:v>8450</c:v>
                </c:pt>
                <c:pt idx="2938">
                  <c:v>8550</c:v>
                </c:pt>
                <c:pt idx="2939">
                  <c:v>8600</c:v>
                </c:pt>
                <c:pt idx="2940">
                  <c:v>8570</c:v>
                </c:pt>
                <c:pt idx="2941">
                  <c:v>8500</c:v>
                </c:pt>
                <c:pt idx="2942">
                  <c:v>8425</c:v>
                </c:pt>
                <c:pt idx="2943">
                  <c:v>8425</c:v>
                </c:pt>
                <c:pt idx="2944">
                  <c:v>8425</c:v>
                </c:pt>
                <c:pt idx="2945">
                  <c:v>8475</c:v>
                </c:pt>
                <c:pt idx="2946">
                  <c:v>8500</c:v>
                </c:pt>
                <c:pt idx="2947">
                  <c:v>8500</c:v>
                </c:pt>
                <c:pt idx="2948">
                  <c:v>8525</c:v>
                </c:pt>
                <c:pt idx="2949">
                  <c:v>8525</c:v>
                </c:pt>
                <c:pt idx="2950">
                  <c:v>8525</c:v>
                </c:pt>
                <c:pt idx="2951">
                  <c:v>8375</c:v>
                </c:pt>
                <c:pt idx="2952">
                  <c:v>8300</c:v>
                </c:pt>
                <c:pt idx="2953">
                  <c:v>8325</c:v>
                </c:pt>
                <c:pt idx="2954">
                  <c:v>8325</c:v>
                </c:pt>
                <c:pt idx="2955">
                  <c:v>8325</c:v>
                </c:pt>
                <c:pt idx="2956">
                  <c:v>8250</c:v>
                </c:pt>
                <c:pt idx="2957">
                  <c:v>8300</c:v>
                </c:pt>
                <c:pt idx="2958">
                  <c:v>8375</c:v>
                </c:pt>
                <c:pt idx="2959">
                  <c:v>8375</c:v>
                </c:pt>
                <c:pt idx="2960">
                  <c:v>8350</c:v>
                </c:pt>
                <c:pt idx="2961">
                  <c:v>8425</c:v>
                </c:pt>
                <c:pt idx="2962">
                  <c:v>8500</c:v>
                </c:pt>
                <c:pt idx="2963">
                  <c:v>8400</c:v>
                </c:pt>
                <c:pt idx="2964">
                  <c:v>8400</c:v>
                </c:pt>
                <c:pt idx="2965">
                  <c:v>8400</c:v>
                </c:pt>
                <c:pt idx="2966">
                  <c:v>8350</c:v>
                </c:pt>
                <c:pt idx="2967">
                  <c:v>8400</c:v>
                </c:pt>
                <c:pt idx="2968">
                  <c:v>8375</c:v>
                </c:pt>
                <c:pt idx="2969">
                  <c:v>8400</c:v>
                </c:pt>
                <c:pt idx="2970">
                  <c:v>8375</c:v>
                </c:pt>
                <c:pt idx="2971">
                  <c:v>8425</c:v>
                </c:pt>
                <c:pt idx="2972">
                  <c:v>8500</c:v>
                </c:pt>
                <c:pt idx="2973">
                  <c:v>8450</c:v>
                </c:pt>
                <c:pt idx="2974">
                  <c:v>8425</c:v>
                </c:pt>
                <c:pt idx="2975">
                  <c:v>8425</c:v>
                </c:pt>
                <c:pt idx="2976">
                  <c:v>8525</c:v>
                </c:pt>
                <c:pt idx="2977">
                  <c:v>8575</c:v>
                </c:pt>
                <c:pt idx="2978">
                  <c:v>8650</c:v>
                </c:pt>
                <c:pt idx="2979">
                  <c:v>8800</c:v>
                </c:pt>
                <c:pt idx="2980">
                  <c:v>9100</c:v>
                </c:pt>
                <c:pt idx="2981">
                  <c:v>9050</c:v>
                </c:pt>
                <c:pt idx="2982">
                  <c:v>8725</c:v>
                </c:pt>
                <c:pt idx="2983">
                  <c:v>8800</c:v>
                </c:pt>
                <c:pt idx="2984">
                  <c:v>8750</c:v>
                </c:pt>
                <c:pt idx="2985">
                  <c:v>8775</c:v>
                </c:pt>
                <c:pt idx="2986">
                  <c:v>8800</c:v>
                </c:pt>
                <c:pt idx="2987">
                  <c:v>8850</c:v>
                </c:pt>
                <c:pt idx="2988">
                  <c:v>8800</c:v>
                </c:pt>
                <c:pt idx="2989">
                  <c:v>8725</c:v>
                </c:pt>
                <c:pt idx="2990">
                  <c:v>8750</c:v>
                </c:pt>
                <c:pt idx="2991">
                  <c:v>8750</c:v>
                </c:pt>
                <c:pt idx="2992">
                  <c:v>8725</c:v>
                </c:pt>
                <c:pt idx="2993">
                  <c:v>8790</c:v>
                </c:pt>
                <c:pt idx="2994">
                  <c:v>8725</c:v>
                </c:pt>
                <c:pt idx="2995">
                  <c:v>8600</c:v>
                </c:pt>
                <c:pt idx="2996">
                  <c:v>8575</c:v>
                </c:pt>
                <c:pt idx="2997">
                  <c:v>8600</c:v>
                </c:pt>
                <c:pt idx="2998">
                  <c:v>8700</c:v>
                </c:pt>
                <c:pt idx="2999">
                  <c:v>8900</c:v>
                </c:pt>
                <c:pt idx="3000">
                  <c:v>8925</c:v>
                </c:pt>
                <c:pt idx="3001">
                  <c:v>8925</c:v>
                </c:pt>
                <c:pt idx="3002">
                  <c:v>8925</c:v>
                </c:pt>
                <c:pt idx="3003">
                  <c:v>8850</c:v>
                </c:pt>
                <c:pt idx="3004">
                  <c:v>8875</c:v>
                </c:pt>
                <c:pt idx="3005">
                  <c:v>8850</c:v>
                </c:pt>
                <c:pt idx="3006">
                  <c:v>8850</c:v>
                </c:pt>
                <c:pt idx="3007">
                  <c:v>8825</c:v>
                </c:pt>
                <c:pt idx="3008">
                  <c:v>8710</c:v>
                </c:pt>
                <c:pt idx="3009">
                  <c:v>8750</c:v>
                </c:pt>
                <c:pt idx="3010">
                  <c:v>8700</c:v>
                </c:pt>
                <c:pt idx="3011">
                  <c:v>8700</c:v>
                </c:pt>
                <c:pt idx="3012">
                  <c:v>8700</c:v>
                </c:pt>
                <c:pt idx="3013">
                  <c:v>8750</c:v>
                </c:pt>
                <c:pt idx="3014">
                  <c:v>8750</c:v>
                </c:pt>
                <c:pt idx="3015">
                  <c:v>8725</c:v>
                </c:pt>
                <c:pt idx="3016">
                  <c:v>8700</c:v>
                </c:pt>
                <c:pt idx="3017">
                  <c:v>8700</c:v>
                </c:pt>
                <c:pt idx="3018">
                  <c:v>8825</c:v>
                </c:pt>
                <c:pt idx="3019">
                  <c:v>8725</c:v>
                </c:pt>
                <c:pt idx="3020">
                  <c:v>8725</c:v>
                </c:pt>
                <c:pt idx="3021">
                  <c:v>8725</c:v>
                </c:pt>
                <c:pt idx="3022">
                  <c:v>8725</c:v>
                </c:pt>
                <c:pt idx="3023">
                  <c:v>8675</c:v>
                </c:pt>
                <c:pt idx="3024">
                  <c:v>8725</c:v>
                </c:pt>
                <c:pt idx="3025">
                  <c:v>8700</c:v>
                </c:pt>
                <c:pt idx="3026">
                  <c:v>8710</c:v>
                </c:pt>
                <c:pt idx="3027">
                  <c:v>8700</c:v>
                </c:pt>
                <c:pt idx="3028">
                  <c:v>8725</c:v>
                </c:pt>
                <c:pt idx="3029">
                  <c:v>8725</c:v>
                </c:pt>
                <c:pt idx="3030">
                  <c:v>8700</c:v>
                </c:pt>
                <c:pt idx="3031">
                  <c:v>8775</c:v>
                </c:pt>
                <c:pt idx="3032">
                  <c:v>8850</c:v>
                </c:pt>
                <c:pt idx="3033">
                  <c:v>8850</c:v>
                </c:pt>
                <c:pt idx="3034">
                  <c:v>8875</c:v>
                </c:pt>
                <c:pt idx="3035">
                  <c:v>8900</c:v>
                </c:pt>
                <c:pt idx="3036">
                  <c:v>8900</c:v>
                </c:pt>
                <c:pt idx="3037">
                  <c:v>8925</c:v>
                </c:pt>
                <c:pt idx="3038">
                  <c:v>8900</c:v>
                </c:pt>
                <c:pt idx="3039">
                  <c:v>8925</c:v>
                </c:pt>
                <c:pt idx="3040">
                  <c:v>8950</c:v>
                </c:pt>
                <c:pt idx="3041">
                  <c:v>9000</c:v>
                </c:pt>
                <c:pt idx="3042">
                  <c:v>8950</c:v>
                </c:pt>
                <c:pt idx="3043">
                  <c:v>8975</c:v>
                </c:pt>
                <c:pt idx="3044">
                  <c:v>8950</c:v>
                </c:pt>
                <c:pt idx="3045">
                  <c:v>8950</c:v>
                </c:pt>
                <c:pt idx="3046">
                  <c:v>8925</c:v>
                </c:pt>
                <c:pt idx="3047">
                  <c:v>8900</c:v>
                </c:pt>
                <c:pt idx="3048">
                  <c:v>8950</c:v>
                </c:pt>
                <c:pt idx="3049">
                  <c:v>8925</c:v>
                </c:pt>
                <c:pt idx="3050">
                  <c:v>8875</c:v>
                </c:pt>
                <c:pt idx="3051">
                  <c:v>8875</c:v>
                </c:pt>
                <c:pt idx="3052">
                  <c:v>8850</c:v>
                </c:pt>
                <c:pt idx="3053">
                  <c:v>8860</c:v>
                </c:pt>
                <c:pt idx="3054">
                  <c:v>8925</c:v>
                </c:pt>
                <c:pt idx="3055">
                  <c:v>8975</c:v>
                </c:pt>
                <c:pt idx="3056">
                  <c:v>9025</c:v>
                </c:pt>
                <c:pt idx="3057">
                  <c:v>9000</c:v>
                </c:pt>
                <c:pt idx="3058">
                  <c:v>8975</c:v>
                </c:pt>
                <c:pt idx="3059">
                  <c:v>8950</c:v>
                </c:pt>
                <c:pt idx="3060">
                  <c:v>9000</c:v>
                </c:pt>
                <c:pt idx="3061">
                  <c:v>9025</c:v>
                </c:pt>
                <c:pt idx="3062">
                  <c:v>9000</c:v>
                </c:pt>
                <c:pt idx="3063">
                  <c:v>9000</c:v>
                </c:pt>
                <c:pt idx="3064">
                  <c:v>9200</c:v>
                </c:pt>
                <c:pt idx="3065">
                  <c:v>9125</c:v>
                </c:pt>
                <c:pt idx="3066">
                  <c:v>9025</c:v>
                </c:pt>
                <c:pt idx="3067">
                  <c:v>9100</c:v>
                </c:pt>
                <c:pt idx="3068">
                  <c:v>9050</c:v>
                </c:pt>
                <c:pt idx="3069">
                  <c:v>9025</c:v>
                </c:pt>
                <c:pt idx="3070">
                  <c:v>9000</c:v>
                </c:pt>
                <c:pt idx="3071">
                  <c:v>9050</c:v>
                </c:pt>
                <c:pt idx="3072">
                  <c:v>9050</c:v>
                </c:pt>
                <c:pt idx="3073">
                  <c:v>9060</c:v>
                </c:pt>
                <c:pt idx="3074">
                  <c:v>9100</c:v>
                </c:pt>
                <c:pt idx="3075">
                  <c:v>9100</c:v>
                </c:pt>
                <c:pt idx="3076">
                  <c:v>9075</c:v>
                </c:pt>
                <c:pt idx="3077">
                  <c:v>9125</c:v>
                </c:pt>
                <c:pt idx="3078">
                  <c:v>9100</c:v>
                </c:pt>
                <c:pt idx="3079">
                  <c:v>9100</c:v>
                </c:pt>
                <c:pt idx="3080">
                  <c:v>9100</c:v>
                </c:pt>
                <c:pt idx="3081">
                  <c:v>9100</c:v>
                </c:pt>
                <c:pt idx="3082">
                  <c:v>9075</c:v>
                </c:pt>
                <c:pt idx="3083">
                  <c:v>9075</c:v>
                </c:pt>
                <c:pt idx="3084">
                  <c:v>9100</c:v>
                </c:pt>
                <c:pt idx="3085">
                  <c:v>9100</c:v>
                </c:pt>
                <c:pt idx="3086">
                  <c:v>9080</c:v>
                </c:pt>
                <c:pt idx="3087">
                  <c:v>9100</c:v>
                </c:pt>
                <c:pt idx="3088">
                  <c:v>9100</c:v>
                </c:pt>
                <c:pt idx="3089">
                  <c:v>9100</c:v>
                </c:pt>
                <c:pt idx="3090">
                  <c:v>9100</c:v>
                </c:pt>
                <c:pt idx="3091">
                  <c:v>9100</c:v>
                </c:pt>
                <c:pt idx="3092">
                  <c:v>9125</c:v>
                </c:pt>
                <c:pt idx="3093">
                  <c:v>9125</c:v>
                </c:pt>
                <c:pt idx="3094">
                  <c:v>9115</c:v>
                </c:pt>
                <c:pt idx="3095">
                  <c:v>9110</c:v>
                </c:pt>
                <c:pt idx="3096">
                  <c:v>9150</c:v>
                </c:pt>
                <c:pt idx="3097">
                  <c:v>9050</c:v>
                </c:pt>
                <c:pt idx="3098">
                  <c:v>9025</c:v>
                </c:pt>
                <c:pt idx="3099">
                  <c:v>8875</c:v>
                </c:pt>
                <c:pt idx="3100">
                  <c:v>8950</c:v>
                </c:pt>
                <c:pt idx="3101">
                  <c:v>8925</c:v>
                </c:pt>
                <c:pt idx="3102">
                  <c:v>8950</c:v>
                </c:pt>
                <c:pt idx="3103">
                  <c:v>8950</c:v>
                </c:pt>
                <c:pt idx="3104">
                  <c:v>9000</c:v>
                </c:pt>
                <c:pt idx="3105">
                  <c:v>8975</c:v>
                </c:pt>
                <c:pt idx="3106">
                  <c:v>9275</c:v>
                </c:pt>
                <c:pt idx="3107">
                  <c:v>9225</c:v>
                </c:pt>
                <c:pt idx="3108">
                  <c:v>9300</c:v>
                </c:pt>
                <c:pt idx="3109">
                  <c:v>9350</c:v>
                </c:pt>
                <c:pt idx="3110">
                  <c:v>9400</c:v>
                </c:pt>
                <c:pt idx="3111">
                  <c:v>9350</c:v>
                </c:pt>
                <c:pt idx="3112">
                  <c:v>9290</c:v>
                </c:pt>
                <c:pt idx="3113">
                  <c:v>9350</c:v>
                </c:pt>
                <c:pt idx="3114">
                  <c:v>9350</c:v>
                </c:pt>
                <c:pt idx="3115">
                  <c:v>9425</c:v>
                </c:pt>
                <c:pt idx="3116">
                  <c:v>9425</c:v>
                </c:pt>
                <c:pt idx="3117">
                  <c:v>9250</c:v>
                </c:pt>
                <c:pt idx="3118">
                  <c:v>9200</c:v>
                </c:pt>
                <c:pt idx="3119">
                  <c:v>9150</c:v>
                </c:pt>
                <c:pt idx="3120">
                  <c:v>9125</c:v>
                </c:pt>
                <c:pt idx="3121">
                  <c:v>9125</c:v>
                </c:pt>
                <c:pt idx="3122">
                  <c:v>9100</c:v>
                </c:pt>
                <c:pt idx="3123">
                  <c:v>9100</c:v>
                </c:pt>
                <c:pt idx="3124">
                  <c:v>9150</c:v>
                </c:pt>
                <c:pt idx="3125">
                  <c:v>9150</c:v>
                </c:pt>
                <c:pt idx="3126">
                  <c:v>9250</c:v>
                </c:pt>
                <c:pt idx="3127">
                  <c:v>9375</c:v>
                </c:pt>
                <c:pt idx="3128">
                  <c:v>9500</c:v>
                </c:pt>
                <c:pt idx="3129">
                  <c:v>9525</c:v>
                </c:pt>
                <c:pt idx="3130">
                  <c:v>9550</c:v>
                </c:pt>
                <c:pt idx="3131">
                  <c:v>9605</c:v>
                </c:pt>
                <c:pt idx="3132">
                  <c:v>9830</c:v>
                </c:pt>
                <c:pt idx="3133">
                  <c:v>9725</c:v>
                </c:pt>
                <c:pt idx="3134">
                  <c:v>9850</c:v>
                </c:pt>
                <c:pt idx="3135">
                  <c:v>9600</c:v>
                </c:pt>
                <c:pt idx="3136">
                  <c:v>9625</c:v>
                </c:pt>
                <c:pt idx="3137">
                  <c:v>9525</c:v>
                </c:pt>
                <c:pt idx="3138">
                  <c:v>9505</c:v>
                </c:pt>
                <c:pt idx="3139">
                  <c:v>9500</c:v>
                </c:pt>
                <c:pt idx="3140">
                  <c:v>9500</c:v>
                </c:pt>
                <c:pt idx="3141">
                  <c:v>9500</c:v>
                </c:pt>
                <c:pt idx="3142">
                  <c:v>9425</c:v>
                </c:pt>
                <c:pt idx="3143">
                  <c:v>9425</c:v>
                </c:pt>
                <c:pt idx="3144">
                  <c:v>9325</c:v>
                </c:pt>
                <c:pt idx="3145">
                  <c:v>9200</c:v>
                </c:pt>
                <c:pt idx="3146">
                  <c:v>9125</c:v>
                </c:pt>
                <c:pt idx="3147">
                  <c:v>9325</c:v>
                </c:pt>
                <c:pt idx="3148">
                  <c:v>9225</c:v>
                </c:pt>
                <c:pt idx="3149">
                  <c:v>9175</c:v>
                </c:pt>
                <c:pt idx="3150">
                  <c:v>9125</c:v>
                </c:pt>
                <c:pt idx="3151">
                  <c:v>9100</c:v>
                </c:pt>
                <c:pt idx="3152">
                  <c:v>9100</c:v>
                </c:pt>
                <c:pt idx="3153">
                  <c:v>9125</c:v>
                </c:pt>
                <c:pt idx="3154">
                  <c:v>9150</c:v>
                </c:pt>
                <c:pt idx="3155">
                  <c:v>9125</c:v>
                </c:pt>
                <c:pt idx="3156">
                  <c:v>9125</c:v>
                </c:pt>
                <c:pt idx="3157">
                  <c:v>9150</c:v>
                </c:pt>
                <c:pt idx="3158">
                  <c:v>9175</c:v>
                </c:pt>
                <c:pt idx="3159">
                  <c:v>9200</c:v>
                </c:pt>
                <c:pt idx="3160">
                  <c:v>9200</c:v>
                </c:pt>
                <c:pt idx="3161">
                  <c:v>9225</c:v>
                </c:pt>
                <c:pt idx="3162">
                  <c:v>9225</c:v>
                </c:pt>
                <c:pt idx="3163">
                  <c:v>9400</c:v>
                </c:pt>
                <c:pt idx="3164">
                  <c:v>9425</c:v>
                </c:pt>
                <c:pt idx="3165">
                  <c:v>9325</c:v>
                </c:pt>
                <c:pt idx="3166">
                  <c:v>9250</c:v>
                </c:pt>
                <c:pt idx="3167">
                  <c:v>9275</c:v>
                </c:pt>
                <c:pt idx="3168">
                  <c:v>9325</c:v>
                </c:pt>
                <c:pt idx="3169">
                  <c:v>9350</c:v>
                </c:pt>
                <c:pt idx="3170">
                  <c:v>9400</c:v>
                </c:pt>
                <c:pt idx="3171">
                  <c:v>9400</c:v>
                </c:pt>
                <c:pt idx="3172">
                  <c:v>9425</c:v>
                </c:pt>
                <c:pt idx="3173">
                  <c:v>9450</c:v>
                </c:pt>
                <c:pt idx="3174">
                  <c:v>9350</c:v>
                </c:pt>
                <c:pt idx="3175">
                  <c:v>9325</c:v>
                </c:pt>
                <c:pt idx="3176">
                  <c:v>9275</c:v>
                </c:pt>
                <c:pt idx="3177">
                  <c:v>9305</c:v>
                </c:pt>
                <c:pt idx="3178">
                  <c:v>9305</c:v>
                </c:pt>
                <c:pt idx="3179">
                  <c:v>9475</c:v>
                </c:pt>
                <c:pt idx="3180">
                  <c:v>9425</c:v>
                </c:pt>
                <c:pt idx="3181">
                  <c:v>9405</c:v>
                </c:pt>
                <c:pt idx="3182">
                  <c:v>9375</c:v>
                </c:pt>
                <c:pt idx="3183">
                  <c:v>9300</c:v>
                </c:pt>
                <c:pt idx="3184">
                  <c:v>9375</c:v>
                </c:pt>
                <c:pt idx="3185">
                  <c:v>9475</c:v>
                </c:pt>
                <c:pt idx="3186">
                  <c:v>9475</c:v>
                </c:pt>
                <c:pt idx="3187">
                  <c:v>9475</c:v>
                </c:pt>
                <c:pt idx="3188">
                  <c:v>9475</c:v>
                </c:pt>
                <c:pt idx="3189">
                  <c:v>9525</c:v>
                </c:pt>
                <c:pt idx="3190">
                  <c:v>9525</c:v>
                </c:pt>
                <c:pt idx="3191">
                  <c:v>9525</c:v>
                </c:pt>
                <c:pt idx="3192">
                  <c:v>9525</c:v>
                </c:pt>
                <c:pt idx="3193">
                  <c:v>9475</c:v>
                </c:pt>
                <c:pt idx="3194">
                  <c:v>9475</c:v>
                </c:pt>
                <c:pt idx="3195">
                  <c:v>9475</c:v>
                </c:pt>
                <c:pt idx="3196">
                  <c:v>9400</c:v>
                </c:pt>
                <c:pt idx="3197">
                  <c:v>9400</c:v>
                </c:pt>
                <c:pt idx="3198">
                  <c:v>9400</c:v>
                </c:pt>
                <c:pt idx="3199">
                  <c:v>9400</c:v>
                </c:pt>
                <c:pt idx="3200">
                  <c:v>9450</c:v>
                </c:pt>
                <c:pt idx="3201">
                  <c:v>9675</c:v>
                </c:pt>
                <c:pt idx="3202">
                  <c:v>9825</c:v>
                </c:pt>
                <c:pt idx="3203">
                  <c:v>9800</c:v>
                </c:pt>
                <c:pt idx="3204">
                  <c:v>10020</c:v>
                </c:pt>
                <c:pt idx="3205">
                  <c:v>10100</c:v>
                </c:pt>
                <c:pt idx="3206">
                  <c:v>9950</c:v>
                </c:pt>
                <c:pt idx="3207">
                  <c:v>10005</c:v>
                </c:pt>
                <c:pt idx="3208">
                  <c:v>10075</c:v>
                </c:pt>
                <c:pt idx="3209">
                  <c:v>10150</c:v>
                </c:pt>
                <c:pt idx="3210">
                  <c:v>10700</c:v>
                </c:pt>
                <c:pt idx="3211">
                  <c:v>10950</c:v>
                </c:pt>
                <c:pt idx="3212">
                  <c:v>10800</c:v>
                </c:pt>
                <c:pt idx="3213">
                  <c:v>10725</c:v>
                </c:pt>
                <c:pt idx="3214">
                  <c:v>10475</c:v>
                </c:pt>
                <c:pt idx="3215">
                  <c:v>10550</c:v>
                </c:pt>
                <c:pt idx="3216">
                  <c:v>10650</c:v>
                </c:pt>
                <c:pt idx="3217">
                  <c:v>10850</c:v>
                </c:pt>
                <c:pt idx="3218">
                  <c:v>11250</c:v>
                </c:pt>
                <c:pt idx="3219">
                  <c:v>11200</c:v>
                </c:pt>
                <c:pt idx="3220">
                  <c:v>11350</c:v>
                </c:pt>
                <c:pt idx="3221">
                  <c:v>11225</c:v>
                </c:pt>
                <c:pt idx="3222">
                  <c:v>11205</c:v>
                </c:pt>
                <c:pt idx="3223">
                  <c:v>11150</c:v>
                </c:pt>
                <c:pt idx="3224">
                  <c:v>11130</c:v>
                </c:pt>
                <c:pt idx="3225">
                  <c:v>11525</c:v>
                </c:pt>
                <c:pt idx="3226">
                  <c:v>11530</c:v>
                </c:pt>
                <c:pt idx="3227">
                  <c:v>11500</c:v>
                </c:pt>
                <c:pt idx="3228">
                  <c:v>11500</c:v>
                </c:pt>
                <c:pt idx="3229">
                  <c:v>11400</c:v>
                </c:pt>
                <c:pt idx="3230">
                  <c:v>11500</c:v>
                </c:pt>
                <c:pt idx="3231">
                  <c:v>11550</c:v>
                </c:pt>
                <c:pt idx="3232">
                  <c:v>11700</c:v>
                </c:pt>
                <c:pt idx="3233">
                  <c:v>11650</c:v>
                </c:pt>
                <c:pt idx="3234">
                  <c:v>11700</c:v>
                </c:pt>
                <c:pt idx="3235">
                  <c:v>11750</c:v>
                </c:pt>
                <c:pt idx="3236">
                  <c:v>11800</c:v>
                </c:pt>
                <c:pt idx="3237">
                  <c:v>11650</c:v>
                </c:pt>
                <c:pt idx="3238">
                  <c:v>11500</c:v>
                </c:pt>
                <c:pt idx="3239">
                  <c:v>11450</c:v>
                </c:pt>
                <c:pt idx="3240">
                  <c:v>11500</c:v>
                </c:pt>
                <c:pt idx="3241">
                  <c:v>11550</c:v>
                </c:pt>
                <c:pt idx="3242">
                  <c:v>11600</c:v>
                </c:pt>
                <c:pt idx="3243">
                  <c:v>11500</c:v>
                </c:pt>
                <c:pt idx="3244">
                  <c:v>11450</c:v>
                </c:pt>
                <c:pt idx="3245">
                  <c:v>11600</c:v>
                </c:pt>
                <c:pt idx="3246">
                  <c:v>11550</c:v>
                </c:pt>
                <c:pt idx="3247">
                  <c:v>11600</c:v>
                </c:pt>
                <c:pt idx="3248">
                  <c:v>11800</c:v>
                </c:pt>
                <c:pt idx="3249">
                  <c:v>12600</c:v>
                </c:pt>
                <c:pt idx="3250">
                  <c:v>12700</c:v>
                </c:pt>
                <c:pt idx="3251">
                  <c:v>12750</c:v>
                </c:pt>
                <c:pt idx="3252">
                  <c:v>12400</c:v>
                </c:pt>
                <c:pt idx="3253">
                  <c:v>12300</c:v>
                </c:pt>
                <c:pt idx="3254">
                  <c:v>12000</c:v>
                </c:pt>
                <c:pt idx="3255">
                  <c:v>12100</c:v>
                </c:pt>
                <c:pt idx="3256">
                  <c:v>12450</c:v>
                </c:pt>
                <c:pt idx="3257">
                  <c:v>12500</c:v>
                </c:pt>
                <c:pt idx="3258">
                  <c:v>12425</c:v>
                </c:pt>
                <c:pt idx="3259">
                  <c:v>12400</c:v>
                </c:pt>
                <c:pt idx="3260">
                  <c:v>12400</c:v>
                </c:pt>
                <c:pt idx="3261">
                  <c:v>12475</c:v>
                </c:pt>
                <c:pt idx="3262">
                  <c:v>12475</c:v>
                </c:pt>
                <c:pt idx="3263">
                  <c:v>12475</c:v>
                </c:pt>
                <c:pt idx="3264">
                  <c:v>12500</c:v>
                </c:pt>
                <c:pt idx="3265">
                  <c:v>12400</c:v>
                </c:pt>
                <c:pt idx="3266">
                  <c:v>11975</c:v>
                </c:pt>
                <c:pt idx="3267">
                  <c:v>11925</c:v>
                </c:pt>
                <c:pt idx="3268">
                  <c:v>12075</c:v>
                </c:pt>
                <c:pt idx="3269">
                  <c:v>12150</c:v>
                </c:pt>
                <c:pt idx="3270">
                  <c:v>12200</c:v>
                </c:pt>
                <c:pt idx="3271">
                  <c:v>12350</c:v>
                </c:pt>
                <c:pt idx="3272">
                  <c:v>12375</c:v>
                </c:pt>
                <c:pt idx="3273">
                  <c:v>12375</c:v>
                </c:pt>
                <c:pt idx="3274">
                  <c:v>12475</c:v>
                </c:pt>
                <c:pt idx="3275">
                  <c:v>12450</c:v>
                </c:pt>
                <c:pt idx="3276">
                  <c:v>12625</c:v>
                </c:pt>
                <c:pt idx="3277">
                  <c:v>12825</c:v>
                </c:pt>
                <c:pt idx="3278">
                  <c:v>12725</c:v>
                </c:pt>
                <c:pt idx="3279">
                  <c:v>12810</c:v>
                </c:pt>
                <c:pt idx="3280">
                  <c:v>13100</c:v>
                </c:pt>
                <c:pt idx="3281">
                  <c:v>13075</c:v>
                </c:pt>
                <c:pt idx="3282">
                  <c:v>12825</c:v>
                </c:pt>
                <c:pt idx="3283">
                  <c:v>12800</c:v>
                </c:pt>
                <c:pt idx="3284">
                  <c:v>12700</c:v>
                </c:pt>
                <c:pt idx="3285">
                  <c:v>12700</c:v>
                </c:pt>
                <c:pt idx="3286">
                  <c:v>12850</c:v>
                </c:pt>
                <c:pt idx="3287">
                  <c:v>12900</c:v>
                </c:pt>
                <c:pt idx="3288">
                  <c:v>12725</c:v>
                </c:pt>
                <c:pt idx="3289">
                  <c:v>12600</c:v>
                </c:pt>
                <c:pt idx="3290">
                  <c:v>12450</c:v>
                </c:pt>
                <c:pt idx="3291">
                  <c:v>12625</c:v>
                </c:pt>
                <c:pt idx="3292">
                  <c:v>12600</c:v>
                </c:pt>
                <c:pt idx="3293">
                  <c:v>12550</c:v>
                </c:pt>
                <c:pt idx="3294">
                  <c:v>12550</c:v>
                </c:pt>
                <c:pt idx="3295">
                  <c:v>12500</c:v>
                </c:pt>
                <c:pt idx="3296">
                  <c:v>12600</c:v>
                </c:pt>
                <c:pt idx="3297">
                  <c:v>12750</c:v>
                </c:pt>
                <c:pt idx="3298">
                  <c:v>12700</c:v>
                </c:pt>
                <c:pt idx="3299">
                  <c:v>12200</c:v>
                </c:pt>
                <c:pt idx="3300">
                  <c:v>12150</c:v>
                </c:pt>
                <c:pt idx="3301">
                  <c:v>11900</c:v>
                </c:pt>
                <c:pt idx="3302">
                  <c:v>11900</c:v>
                </c:pt>
                <c:pt idx="3303">
                  <c:v>11900</c:v>
                </c:pt>
                <c:pt idx="3304">
                  <c:v>11975</c:v>
                </c:pt>
                <c:pt idx="3305">
                  <c:v>12200</c:v>
                </c:pt>
                <c:pt idx="3306">
                  <c:v>12300</c:v>
                </c:pt>
                <c:pt idx="3307">
                  <c:v>12400</c:v>
                </c:pt>
                <c:pt idx="3308">
                  <c:v>12150</c:v>
                </c:pt>
                <c:pt idx="3309">
                  <c:v>12200</c:v>
                </c:pt>
                <c:pt idx="3310">
                  <c:v>12225</c:v>
                </c:pt>
                <c:pt idx="3311">
                  <c:v>12345</c:v>
                </c:pt>
                <c:pt idx="3312">
                  <c:v>12600</c:v>
                </c:pt>
                <c:pt idx="3313">
                  <c:v>12550</c:v>
                </c:pt>
                <c:pt idx="3314">
                  <c:v>12550</c:v>
                </c:pt>
                <c:pt idx="3315">
                  <c:v>12455</c:v>
                </c:pt>
                <c:pt idx="3316">
                  <c:v>12350</c:v>
                </c:pt>
                <c:pt idx="3317">
                  <c:v>12475</c:v>
                </c:pt>
                <c:pt idx="3318">
                  <c:v>12650</c:v>
                </c:pt>
                <c:pt idx="3319">
                  <c:v>12750</c:v>
                </c:pt>
                <c:pt idx="3320">
                  <c:v>12800</c:v>
                </c:pt>
                <c:pt idx="3321">
                  <c:v>13400</c:v>
                </c:pt>
                <c:pt idx="3322">
                  <c:v>13450</c:v>
                </c:pt>
                <c:pt idx="3323">
                  <c:v>13300</c:v>
                </c:pt>
                <c:pt idx="3324">
                  <c:v>13400</c:v>
                </c:pt>
                <c:pt idx="3325">
                  <c:v>13450</c:v>
                </c:pt>
                <c:pt idx="3326">
                  <c:v>13500</c:v>
                </c:pt>
                <c:pt idx="3327">
                  <c:v>13400</c:v>
                </c:pt>
                <c:pt idx="3328">
                  <c:v>13500</c:v>
                </c:pt>
                <c:pt idx="3329">
                  <c:v>13675</c:v>
                </c:pt>
                <c:pt idx="3330">
                  <c:v>14050</c:v>
                </c:pt>
                <c:pt idx="3331">
                  <c:v>14150</c:v>
                </c:pt>
                <c:pt idx="3332">
                  <c:v>14200</c:v>
                </c:pt>
                <c:pt idx="3333">
                  <c:v>14200</c:v>
                </c:pt>
                <c:pt idx="3334">
                  <c:v>14050</c:v>
                </c:pt>
                <c:pt idx="3335">
                  <c:v>14400</c:v>
                </c:pt>
                <c:pt idx="3336">
                  <c:v>14950</c:v>
                </c:pt>
                <c:pt idx="3337">
                  <c:v>15000</c:v>
                </c:pt>
                <c:pt idx="3338">
                  <c:v>15000</c:v>
                </c:pt>
                <c:pt idx="3339">
                  <c:v>15700</c:v>
                </c:pt>
                <c:pt idx="3340">
                  <c:v>15675</c:v>
                </c:pt>
                <c:pt idx="3341">
                  <c:v>16200</c:v>
                </c:pt>
                <c:pt idx="3342">
                  <c:v>16055</c:v>
                </c:pt>
                <c:pt idx="3343">
                  <c:v>15550</c:v>
                </c:pt>
                <c:pt idx="3344">
                  <c:v>15500</c:v>
                </c:pt>
                <c:pt idx="3345">
                  <c:v>15500</c:v>
                </c:pt>
                <c:pt idx="3346">
                  <c:v>15400</c:v>
                </c:pt>
                <c:pt idx="3347">
                  <c:v>15500</c:v>
                </c:pt>
                <c:pt idx="3348">
                  <c:v>15725</c:v>
                </c:pt>
                <c:pt idx="3349">
                  <c:v>15725</c:v>
                </c:pt>
                <c:pt idx="3350">
                  <c:v>15825</c:v>
                </c:pt>
                <c:pt idx="3351">
                  <c:v>15975</c:v>
                </c:pt>
                <c:pt idx="3352">
                  <c:v>15950</c:v>
                </c:pt>
                <c:pt idx="3353">
                  <c:v>15775</c:v>
                </c:pt>
                <c:pt idx="3354">
                  <c:v>15525</c:v>
                </c:pt>
                <c:pt idx="3355">
                  <c:v>15100</c:v>
                </c:pt>
                <c:pt idx="3356">
                  <c:v>14550</c:v>
                </c:pt>
                <c:pt idx="3357">
                  <c:v>15100</c:v>
                </c:pt>
                <c:pt idx="3358">
                  <c:v>15600</c:v>
                </c:pt>
                <c:pt idx="3359">
                  <c:v>15850</c:v>
                </c:pt>
                <c:pt idx="3360">
                  <c:v>15400</c:v>
                </c:pt>
                <c:pt idx="3361">
                  <c:v>15100</c:v>
                </c:pt>
                <c:pt idx="3362">
                  <c:v>16100</c:v>
                </c:pt>
                <c:pt idx="3363">
                  <c:v>16100</c:v>
                </c:pt>
                <c:pt idx="3364">
                  <c:v>16100</c:v>
                </c:pt>
                <c:pt idx="3365">
                  <c:v>16100</c:v>
                </c:pt>
                <c:pt idx="3366">
                  <c:v>16100</c:v>
                </c:pt>
                <c:pt idx="3367">
                  <c:v>16100</c:v>
                </c:pt>
                <c:pt idx="3368">
                  <c:v>16100</c:v>
                </c:pt>
                <c:pt idx="3369">
                  <c:v>16100</c:v>
                </c:pt>
                <c:pt idx="3370">
                  <c:v>16100</c:v>
                </c:pt>
                <c:pt idx="3371">
                  <c:v>16100</c:v>
                </c:pt>
                <c:pt idx="3372">
                  <c:v>16100</c:v>
                </c:pt>
                <c:pt idx="3373">
                  <c:v>16100</c:v>
                </c:pt>
                <c:pt idx="3374">
                  <c:v>16100</c:v>
                </c:pt>
                <c:pt idx="3375">
                  <c:v>16100</c:v>
                </c:pt>
                <c:pt idx="3376">
                  <c:v>16100</c:v>
                </c:pt>
                <c:pt idx="3377">
                  <c:v>15950</c:v>
                </c:pt>
                <c:pt idx="3378">
                  <c:v>16000</c:v>
                </c:pt>
                <c:pt idx="3379">
                  <c:v>16000</c:v>
                </c:pt>
                <c:pt idx="3380">
                  <c:v>16000</c:v>
                </c:pt>
                <c:pt idx="3381">
                  <c:v>16000</c:v>
                </c:pt>
                <c:pt idx="3382">
                  <c:v>15950</c:v>
                </c:pt>
                <c:pt idx="3383">
                  <c:v>16075</c:v>
                </c:pt>
                <c:pt idx="3384">
                  <c:v>16075</c:v>
                </c:pt>
                <c:pt idx="3385">
                  <c:v>16075</c:v>
                </c:pt>
                <c:pt idx="3386">
                  <c:v>16150</c:v>
                </c:pt>
                <c:pt idx="3387">
                  <c:v>16250</c:v>
                </c:pt>
                <c:pt idx="3388">
                  <c:v>16350</c:v>
                </c:pt>
                <c:pt idx="3389">
                  <c:v>16150</c:v>
                </c:pt>
                <c:pt idx="3390">
                  <c:v>16350</c:v>
                </c:pt>
                <c:pt idx="3391">
                  <c:v>16350</c:v>
                </c:pt>
                <c:pt idx="3392">
                  <c:v>16950</c:v>
                </c:pt>
                <c:pt idx="3393">
                  <c:v>17050</c:v>
                </c:pt>
                <c:pt idx="3394">
                  <c:v>17750</c:v>
                </c:pt>
                <c:pt idx="3395">
                  <c:v>17600</c:v>
                </c:pt>
                <c:pt idx="3396">
                  <c:v>17650</c:v>
                </c:pt>
                <c:pt idx="3397">
                  <c:v>17500</c:v>
                </c:pt>
                <c:pt idx="3398">
                  <c:v>17100</c:v>
                </c:pt>
                <c:pt idx="3399">
                  <c:v>16975</c:v>
                </c:pt>
                <c:pt idx="3400">
                  <c:v>17200</c:v>
                </c:pt>
                <c:pt idx="3401">
                  <c:v>17300</c:v>
                </c:pt>
                <c:pt idx="3402">
                  <c:v>17550</c:v>
                </c:pt>
                <c:pt idx="3403">
                  <c:v>17525</c:v>
                </c:pt>
                <c:pt idx="3404">
                  <c:v>17400</c:v>
                </c:pt>
                <c:pt idx="3405">
                  <c:v>17350</c:v>
                </c:pt>
                <c:pt idx="3406">
                  <c:v>17350</c:v>
                </c:pt>
                <c:pt idx="3407">
                  <c:v>17450</c:v>
                </c:pt>
                <c:pt idx="3408">
                  <c:v>16950</c:v>
                </c:pt>
                <c:pt idx="3409">
                  <c:v>17025</c:v>
                </c:pt>
                <c:pt idx="3410">
                  <c:v>16800</c:v>
                </c:pt>
                <c:pt idx="3411">
                  <c:v>16750</c:v>
                </c:pt>
                <c:pt idx="3412">
                  <c:v>16710</c:v>
                </c:pt>
                <c:pt idx="3413">
                  <c:v>16525</c:v>
                </c:pt>
                <c:pt idx="3414">
                  <c:v>16575</c:v>
                </c:pt>
                <c:pt idx="3415">
                  <c:v>16850</c:v>
                </c:pt>
                <c:pt idx="3416">
                  <c:v>16875</c:v>
                </c:pt>
                <c:pt idx="3417">
                  <c:v>16600</c:v>
                </c:pt>
                <c:pt idx="3418">
                  <c:v>16800</c:v>
                </c:pt>
                <c:pt idx="3419">
                  <c:v>16750</c:v>
                </c:pt>
                <c:pt idx="3420">
                  <c:v>16600</c:v>
                </c:pt>
                <c:pt idx="3421">
                  <c:v>16550</c:v>
                </c:pt>
                <c:pt idx="3422">
                  <c:v>16600</c:v>
                </c:pt>
                <c:pt idx="3423">
                  <c:v>16600</c:v>
                </c:pt>
                <c:pt idx="3424">
                  <c:v>16675</c:v>
                </c:pt>
                <c:pt idx="3425">
                  <c:v>16700</c:v>
                </c:pt>
                <c:pt idx="3426">
                  <c:v>16550</c:v>
                </c:pt>
                <c:pt idx="3427">
                  <c:v>16570</c:v>
                </c:pt>
                <c:pt idx="3428">
                  <c:v>16750</c:v>
                </c:pt>
                <c:pt idx="3429">
                  <c:v>16800</c:v>
                </c:pt>
                <c:pt idx="3430">
                  <c:v>17050</c:v>
                </c:pt>
                <c:pt idx="3431">
                  <c:v>17400</c:v>
                </c:pt>
                <c:pt idx="3432">
                  <c:v>17250</c:v>
                </c:pt>
                <c:pt idx="3433">
                  <c:v>17050</c:v>
                </c:pt>
                <c:pt idx="3434">
                  <c:v>17200</c:v>
                </c:pt>
                <c:pt idx="3435">
                  <c:v>17500</c:v>
                </c:pt>
                <c:pt idx="3436">
                  <c:v>17200</c:v>
                </c:pt>
                <c:pt idx="3437">
                  <c:v>17350</c:v>
                </c:pt>
                <c:pt idx="3438">
                  <c:v>17400</c:v>
                </c:pt>
                <c:pt idx="3439">
                  <c:v>17350</c:v>
                </c:pt>
                <c:pt idx="3440">
                  <c:v>17450</c:v>
                </c:pt>
                <c:pt idx="3441">
                  <c:v>17400</c:v>
                </c:pt>
                <c:pt idx="3442">
                  <c:v>17150</c:v>
                </c:pt>
                <c:pt idx="3443">
                  <c:v>17000</c:v>
                </c:pt>
                <c:pt idx="3444">
                  <c:v>17200</c:v>
                </c:pt>
                <c:pt idx="3445">
                  <c:v>17250</c:v>
                </c:pt>
                <c:pt idx="3446">
                  <c:v>17300</c:v>
                </c:pt>
                <c:pt idx="3447">
                  <c:v>17150</c:v>
                </c:pt>
                <c:pt idx="3448">
                  <c:v>17375</c:v>
                </c:pt>
                <c:pt idx="3449">
                  <c:v>17400</c:v>
                </c:pt>
                <c:pt idx="3450">
                  <c:v>17450</c:v>
                </c:pt>
                <c:pt idx="3451">
                  <c:v>17400</c:v>
                </c:pt>
                <c:pt idx="3452">
                  <c:v>17450</c:v>
                </c:pt>
                <c:pt idx="3453">
                  <c:v>17550</c:v>
                </c:pt>
                <c:pt idx="3454">
                  <c:v>17650</c:v>
                </c:pt>
                <c:pt idx="3455">
                  <c:v>17575</c:v>
                </c:pt>
                <c:pt idx="3456">
                  <c:v>17225</c:v>
                </c:pt>
                <c:pt idx="3457">
                  <c:v>17250</c:v>
                </c:pt>
                <c:pt idx="3458">
                  <c:v>17500</c:v>
                </c:pt>
                <c:pt idx="3459">
                  <c:v>17650</c:v>
                </c:pt>
                <c:pt idx="3460">
                  <c:v>17300</c:v>
                </c:pt>
                <c:pt idx="3461">
                  <c:v>17150</c:v>
                </c:pt>
                <c:pt idx="3462">
                  <c:v>17200</c:v>
                </c:pt>
                <c:pt idx="3463">
                  <c:v>17175</c:v>
                </c:pt>
                <c:pt idx="3464">
                  <c:v>17250</c:v>
                </c:pt>
                <c:pt idx="3465">
                  <c:v>17200</c:v>
                </c:pt>
                <c:pt idx="3466">
                  <c:v>17250</c:v>
                </c:pt>
                <c:pt idx="3467">
                  <c:v>17300</c:v>
                </c:pt>
                <c:pt idx="3468">
                  <c:v>17250</c:v>
                </c:pt>
                <c:pt idx="3469">
                  <c:v>17150</c:v>
                </c:pt>
                <c:pt idx="3470">
                  <c:v>17200</c:v>
                </c:pt>
                <c:pt idx="3471">
                  <c:v>17200</c:v>
                </c:pt>
                <c:pt idx="3472">
                  <c:v>17300</c:v>
                </c:pt>
                <c:pt idx="3473">
                  <c:v>17450</c:v>
                </c:pt>
                <c:pt idx="3474">
                  <c:v>17500</c:v>
                </c:pt>
                <c:pt idx="3475">
                  <c:v>17300</c:v>
                </c:pt>
                <c:pt idx="3476">
                  <c:v>16900</c:v>
                </c:pt>
                <c:pt idx="3477">
                  <c:v>16800</c:v>
                </c:pt>
                <c:pt idx="3478">
                  <c:v>16350</c:v>
                </c:pt>
                <c:pt idx="3479">
                  <c:v>16800</c:v>
                </c:pt>
                <c:pt idx="3480">
                  <c:v>16810</c:v>
                </c:pt>
                <c:pt idx="3481">
                  <c:v>16700</c:v>
                </c:pt>
                <c:pt idx="3482">
                  <c:v>16500</c:v>
                </c:pt>
                <c:pt idx="3483">
                  <c:v>16300</c:v>
                </c:pt>
                <c:pt idx="3484">
                  <c:v>16430</c:v>
                </c:pt>
                <c:pt idx="3485">
                  <c:v>16425</c:v>
                </c:pt>
                <c:pt idx="3486">
                  <c:v>16350</c:v>
                </c:pt>
                <c:pt idx="3487">
                  <c:v>16325</c:v>
                </c:pt>
                <c:pt idx="3488">
                  <c:v>16325</c:v>
                </c:pt>
                <c:pt idx="3489">
                  <c:v>16350</c:v>
                </c:pt>
                <c:pt idx="3490">
                  <c:v>16350</c:v>
                </c:pt>
                <c:pt idx="3491">
                  <c:v>16500</c:v>
                </c:pt>
                <c:pt idx="3492">
                  <c:v>16500</c:v>
                </c:pt>
                <c:pt idx="3493">
                  <c:v>16550</c:v>
                </c:pt>
                <c:pt idx="3494">
                  <c:v>16750</c:v>
                </c:pt>
                <c:pt idx="3495">
                  <c:v>16700</c:v>
                </c:pt>
                <c:pt idx="3496">
                  <c:v>16680</c:v>
                </c:pt>
                <c:pt idx="3497">
                  <c:v>16675</c:v>
                </c:pt>
                <c:pt idx="3498">
                  <c:v>16700</c:v>
                </c:pt>
                <c:pt idx="3499">
                  <c:v>16575</c:v>
                </c:pt>
                <c:pt idx="3500">
                  <c:v>16250</c:v>
                </c:pt>
                <c:pt idx="3501">
                  <c:v>16350</c:v>
                </c:pt>
                <c:pt idx="3502">
                  <c:v>16300</c:v>
                </c:pt>
                <c:pt idx="3503">
                  <c:v>16300</c:v>
                </c:pt>
                <c:pt idx="3504">
                  <c:v>16250</c:v>
                </c:pt>
                <c:pt idx="3505">
                  <c:v>16150</c:v>
                </c:pt>
                <c:pt idx="3506">
                  <c:v>16000</c:v>
                </c:pt>
                <c:pt idx="3507">
                  <c:v>15750</c:v>
                </c:pt>
                <c:pt idx="3508">
                  <c:v>16050</c:v>
                </c:pt>
                <c:pt idx="3509">
                  <c:v>16200</c:v>
                </c:pt>
                <c:pt idx="3510">
                  <c:v>16400</c:v>
                </c:pt>
                <c:pt idx="3511">
                  <c:v>16500</c:v>
                </c:pt>
                <c:pt idx="3512">
                  <c:v>16500</c:v>
                </c:pt>
                <c:pt idx="3513">
                  <c:v>15850</c:v>
                </c:pt>
                <c:pt idx="3514">
                  <c:v>16000</c:v>
                </c:pt>
                <c:pt idx="3515">
                  <c:v>15950</c:v>
                </c:pt>
                <c:pt idx="3516">
                  <c:v>16050</c:v>
                </c:pt>
                <c:pt idx="3517">
                  <c:v>16000</c:v>
                </c:pt>
                <c:pt idx="3518">
                  <c:v>16000</c:v>
                </c:pt>
                <c:pt idx="3519">
                  <c:v>15900</c:v>
                </c:pt>
                <c:pt idx="3520">
                  <c:v>16000</c:v>
                </c:pt>
                <c:pt idx="3521">
                  <c:v>15850</c:v>
                </c:pt>
                <c:pt idx="3522">
                  <c:v>15850</c:v>
                </c:pt>
                <c:pt idx="3523">
                  <c:v>15375</c:v>
                </c:pt>
                <c:pt idx="3524">
                  <c:v>15400</c:v>
                </c:pt>
                <c:pt idx="3525">
                  <c:v>15400</c:v>
                </c:pt>
                <c:pt idx="3526">
                  <c:v>15400</c:v>
                </c:pt>
                <c:pt idx="3527">
                  <c:v>15450</c:v>
                </c:pt>
                <c:pt idx="3528">
                  <c:v>15450</c:v>
                </c:pt>
                <c:pt idx="3529">
                  <c:v>15400</c:v>
                </c:pt>
                <c:pt idx="3530">
                  <c:v>15250</c:v>
                </c:pt>
                <c:pt idx="3531">
                  <c:v>15350</c:v>
                </c:pt>
                <c:pt idx="3532">
                  <c:v>15300</c:v>
                </c:pt>
                <c:pt idx="3533">
                  <c:v>15600</c:v>
                </c:pt>
                <c:pt idx="3534">
                  <c:v>15650</c:v>
                </c:pt>
                <c:pt idx="3535">
                  <c:v>15650</c:v>
                </c:pt>
                <c:pt idx="3536">
                  <c:v>15600</c:v>
                </c:pt>
                <c:pt idx="3537">
                  <c:v>15600</c:v>
                </c:pt>
                <c:pt idx="3538">
                  <c:v>15650</c:v>
                </c:pt>
                <c:pt idx="3539">
                  <c:v>15800</c:v>
                </c:pt>
                <c:pt idx="3540">
                  <c:v>15950</c:v>
                </c:pt>
                <c:pt idx="3541">
                  <c:v>16250</c:v>
                </c:pt>
                <c:pt idx="3542">
                  <c:v>16600</c:v>
                </c:pt>
                <c:pt idx="3543">
                  <c:v>16650</c:v>
                </c:pt>
                <c:pt idx="3544">
                  <c:v>16800</c:v>
                </c:pt>
                <c:pt idx="3545">
                  <c:v>16775</c:v>
                </c:pt>
                <c:pt idx="3546">
                  <c:v>16600</c:v>
                </c:pt>
                <c:pt idx="3547">
                  <c:v>16600</c:v>
                </c:pt>
                <c:pt idx="3548">
                  <c:v>16650</c:v>
                </c:pt>
                <c:pt idx="3549">
                  <c:v>16550</c:v>
                </c:pt>
                <c:pt idx="3550">
                  <c:v>16250</c:v>
                </c:pt>
                <c:pt idx="3551">
                  <c:v>15925</c:v>
                </c:pt>
                <c:pt idx="3552">
                  <c:v>15825</c:v>
                </c:pt>
                <c:pt idx="3553">
                  <c:v>16100</c:v>
                </c:pt>
                <c:pt idx="3554">
                  <c:v>16500</c:v>
                </c:pt>
                <c:pt idx="3555">
                  <c:v>16550</c:v>
                </c:pt>
                <c:pt idx="3556">
                  <c:v>16300</c:v>
                </c:pt>
                <c:pt idx="3557">
                  <c:v>16650</c:v>
                </c:pt>
                <c:pt idx="3558">
                  <c:v>16400</c:v>
                </c:pt>
                <c:pt idx="3559">
                  <c:v>16200</c:v>
                </c:pt>
                <c:pt idx="3560">
                  <c:v>16150</c:v>
                </c:pt>
                <c:pt idx="3561">
                  <c:v>16100</c:v>
                </c:pt>
                <c:pt idx="3562">
                  <c:v>15805</c:v>
                </c:pt>
                <c:pt idx="3563">
                  <c:v>15700</c:v>
                </c:pt>
                <c:pt idx="3564">
                  <c:v>15650</c:v>
                </c:pt>
                <c:pt idx="3565">
                  <c:v>15725</c:v>
                </c:pt>
                <c:pt idx="3566">
                  <c:v>15450</c:v>
                </c:pt>
                <c:pt idx="3567">
                  <c:v>15450</c:v>
                </c:pt>
                <c:pt idx="3568">
                  <c:v>15750</c:v>
                </c:pt>
                <c:pt idx="3569">
                  <c:v>15850</c:v>
                </c:pt>
                <c:pt idx="3570">
                  <c:v>16100</c:v>
                </c:pt>
                <c:pt idx="3571">
                  <c:v>16400</c:v>
                </c:pt>
                <c:pt idx="3572">
                  <c:v>16400</c:v>
                </c:pt>
                <c:pt idx="3573">
                  <c:v>16200</c:v>
                </c:pt>
                <c:pt idx="3574">
                  <c:v>16350</c:v>
                </c:pt>
                <c:pt idx="3575">
                  <c:v>16450</c:v>
                </c:pt>
                <c:pt idx="3576">
                  <c:v>16350</c:v>
                </c:pt>
                <c:pt idx="3577">
                  <c:v>16405</c:v>
                </c:pt>
                <c:pt idx="3578">
                  <c:v>16400</c:v>
                </c:pt>
                <c:pt idx="3579">
                  <c:v>16425</c:v>
                </c:pt>
                <c:pt idx="3580">
                  <c:v>16400</c:v>
                </c:pt>
                <c:pt idx="3581">
                  <c:v>16300</c:v>
                </c:pt>
                <c:pt idx="3582">
                  <c:v>16400</c:v>
                </c:pt>
                <c:pt idx="3583">
                  <c:v>16100</c:v>
                </c:pt>
                <c:pt idx="3584">
                  <c:v>16200</c:v>
                </c:pt>
                <c:pt idx="3585">
                  <c:v>16400</c:v>
                </c:pt>
                <c:pt idx="3586">
                  <c:v>16405</c:v>
                </c:pt>
                <c:pt idx="3587">
                  <c:v>16300</c:v>
                </c:pt>
                <c:pt idx="3588">
                  <c:v>16200</c:v>
                </c:pt>
                <c:pt idx="3589">
                  <c:v>16300</c:v>
                </c:pt>
                <c:pt idx="3590">
                  <c:v>16250</c:v>
                </c:pt>
                <c:pt idx="3591">
                  <c:v>16100</c:v>
                </c:pt>
                <c:pt idx="3592">
                  <c:v>16500</c:v>
                </c:pt>
                <c:pt idx="3593">
                  <c:v>16350</c:v>
                </c:pt>
                <c:pt idx="3594">
                  <c:v>16350</c:v>
                </c:pt>
                <c:pt idx="3595">
                  <c:v>16500</c:v>
                </c:pt>
                <c:pt idx="3596">
                  <c:v>16450</c:v>
                </c:pt>
                <c:pt idx="3597">
                  <c:v>16450</c:v>
                </c:pt>
                <c:pt idx="3598">
                  <c:v>16450</c:v>
                </c:pt>
                <c:pt idx="3599">
                  <c:v>16450</c:v>
                </c:pt>
                <c:pt idx="3600">
                  <c:v>16500</c:v>
                </c:pt>
                <c:pt idx="3601">
                  <c:v>16500</c:v>
                </c:pt>
                <c:pt idx="3602">
                  <c:v>16455</c:v>
                </c:pt>
                <c:pt idx="3603">
                  <c:v>16455</c:v>
                </c:pt>
                <c:pt idx="3604">
                  <c:v>16450</c:v>
                </c:pt>
                <c:pt idx="3605">
                  <c:v>16150</c:v>
                </c:pt>
                <c:pt idx="3606">
                  <c:v>16150</c:v>
                </c:pt>
                <c:pt idx="3607">
                  <c:v>16300</c:v>
                </c:pt>
                <c:pt idx="3608">
                  <c:v>16350</c:v>
                </c:pt>
                <c:pt idx="3609">
                  <c:v>16200</c:v>
                </c:pt>
                <c:pt idx="3610">
                  <c:v>16150</c:v>
                </c:pt>
                <c:pt idx="3611">
                  <c:v>16250</c:v>
                </c:pt>
                <c:pt idx="3612">
                  <c:v>16200</c:v>
                </c:pt>
                <c:pt idx="3613">
                  <c:v>16100</c:v>
                </c:pt>
                <c:pt idx="3614">
                  <c:v>16475</c:v>
                </c:pt>
                <c:pt idx="3615">
                  <c:v>16475</c:v>
                </c:pt>
                <c:pt idx="3616">
                  <c:v>16500</c:v>
                </c:pt>
                <c:pt idx="3617">
                  <c:v>16800</c:v>
                </c:pt>
                <c:pt idx="3618">
                  <c:v>16950</c:v>
                </c:pt>
                <c:pt idx="3619">
                  <c:v>17200</c:v>
                </c:pt>
                <c:pt idx="3620">
                  <c:v>17100</c:v>
                </c:pt>
                <c:pt idx="3621">
                  <c:v>17100</c:v>
                </c:pt>
                <c:pt idx="3622">
                  <c:v>17300</c:v>
                </c:pt>
                <c:pt idx="3623">
                  <c:v>17300</c:v>
                </c:pt>
                <c:pt idx="3624">
                  <c:v>17350</c:v>
                </c:pt>
                <c:pt idx="3625">
                  <c:v>17450</c:v>
                </c:pt>
                <c:pt idx="3626">
                  <c:v>18200</c:v>
                </c:pt>
                <c:pt idx="3627">
                  <c:v>18700</c:v>
                </c:pt>
                <c:pt idx="3628">
                  <c:v>18275</c:v>
                </c:pt>
                <c:pt idx="3629">
                  <c:v>18300</c:v>
                </c:pt>
                <c:pt idx="3630">
                  <c:v>18300</c:v>
                </c:pt>
                <c:pt idx="3631">
                  <c:v>18500</c:v>
                </c:pt>
                <c:pt idx="3632">
                  <c:v>18850</c:v>
                </c:pt>
                <c:pt idx="3633">
                  <c:v>19600</c:v>
                </c:pt>
                <c:pt idx="3634">
                  <c:v>19500</c:v>
                </c:pt>
                <c:pt idx="3635">
                  <c:v>19355</c:v>
                </c:pt>
                <c:pt idx="3636">
                  <c:v>19300</c:v>
                </c:pt>
                <c:pt idx="3637">
                  <c:v>19150</c:v>
                </c:pt>
                <c:pt idx="3638">
                  <c:v>19100</c:v>
                </c:pt>
                <c:pt idx="3639">
                  <c:v>19055</c:v>
                </c:pt>
                <c:pt idx="3640">
                  <c:v>19005</c:v>
                </c:pt>
                <c:pt idx="3641">
                  <c:v>19005</c:v>
                </c:pt>
                <c:pt idx="3642">
                  <c:v>18900</c:v>
                </c:pt>
                <c:pt idx="3643">
                  <c:v>19000</c:v>
                </c:pt>
                <c:pt idx="3644">
                  <c:v>19000</c:v>
                </c:pt>
                <c:pt idx="3645">
                  <c:v>18800</c:v>
                </c:pt>
                <c:pt idx="3646">
                  <c:v>18700</c:v>
                </c:pt>
                <c:pt idx="3647">
                  <c:v>18750</c:v>
                </c:pt>
                <c:pt idx="3648">
                  <c:v>19200</c:v>
                </c:pt>
                <c:pt idx="3649">
                  <c:v>19100</c:v>
                </c:pt>
                <c:pt idx="3650">
                  <c:v>18600</c:v>
                </c:pt>
                <c:pt idx="3651">
                  <c:v>19600</c:v>
                </c:pt>
                <c:pt idx="3652">
                  <c:v>18500</c:v>
                </c:pt>
                <c:pt idx="3653">
                  <c:v>18500</c:v>
                </c:pt>
                <c:pt idx="3654">
                  <c:v>18500</c:v>
                </c:pt>
                <c:pt idx="3655">
                  <c:v>19050</c:v>
                </c:pt>
                <c:pt idx="3656">
                  <c:v>19100</c:v>
                </c:pt>
                <c:pt idx="3657">
                  <c:v>18850</c:v>
                </c:pt>
                <c:pt idx="3658">
                  <c:v>18805</c:v>
                </c:pt>
                <c:pt idx="3659">
                  <c:v>18805</c:v>
                </c:pt>
                <c:pt idx="3660">
                  <c:v>18975</c:v>
                </c:pt>
                <c:pt idx="3661">
                  <c:v>19100</c:v>
                </c:pt>
                <c:pt idx="3662">
                  <c:v>19000</c:v>
                </c:pt>
                <c:pt idx="3663">
                  <c:v>18850</c:v>
                </c:pt>
                <c:pt idx="3664">
                  <c:v>18855</c:v>
                </c:pt>
                <c:pt idx="3665">
                  <c:v>18900</c:v>
                </c:pt>
                <c:pt idx="3666">
                  <c:v>18850</c:v>
                </c:pt>
                <c:pt idx="3667">
                  <c:v>18800</c:v>
                </c:pt>
                <c:pt idx="3668">
                  <c:v>18800</c:v>
                </c:pt>
                <c:pt idx="3669">
                  <c:v>18800</c:v>
                </c:pt>
                <c:pt idx="3670">
                  <c:v>18750</c:v>
                </c:pt>
                <c:pt idx="3671">
                  <c:v>18755</c:v>
                </c:pt>
                <c:pt idx="3672">
                  <c:v>18755</c:v>
                </c:pt>
                <c:pt idx="3673">
                  <c:v>18750</c:v>
                </c:pt>
                <c:pt idx="3674">
                  <c:v>18850</c:v>
                </c:pt>
                <c:pt idx="3675">
                  <c:v>18900</c:v>
                </c:pt>
                <c:pt idx="3676">
                  <c:v>18900</c:v>
                </c:pt>
                <c:pt idx="3677">
                  <c:v>18950</c:v>
                </c:pt>
                <c:pt idx="3678">
                  <c:v>18950</c:v>
                </c:pt>
                <c:pt idx="3679">
                  <c:v>19000</c:v>
                </c:pt>
                <c:pt idx="3680">
                  <c:v>18750</c:v>
                </c:pt>
                <c:pt idx="3681">
                  <c:v>18350</c:v>
                </c:pt>
                <c:pt idx="3682">
                  <c:v>18300</c:v>
                </c:pt>
                <c:pt idx="3683">
                  <c:v>18350</c:v>
                </c:pt>
                <c:pt idx="3684">
                  <c:v>18650</c:v>
                </c:pt>
                <c:pt idx="3685">
                  <c:v>19025</c:v>
                </c:pt>
                <c:pt idx="3686">
                  <c:v>19150</c:v>
                </c:pt>
                <c:pt idx="3687">
                  <c:v>19200</c:v>
                </c:pt>
                <c:pt idx="3688">
                  <c:v>19350</c:v>
                </c:pt>
                <c:pt idx="3689">
                  <c:v>19950</c:v>
                </c:pt>
                <c:pt idx="3690">
                  <c:v>19950</c:v>
                </c:pt>
                <c:pt idx="3691">
                  <c:v>19750</c:v>
                </c:pt>
                <c:pt idx="3692">
                  <c:v>19705</c:v>
                </c:pt>
                <c:pt idx="3693">
                  <c:v>19500</c:v>
                </c:pt>
                <c:pt idx="3694">
                  <c:v>19550</c:v>
                </c:pt>
                <c:pt idx="3695">
                  <c:v>19600</c:v>
                </c:pt>
                <c:pt idx="3696">
                  <c:v>19900</c:v>
                </c:pt>
                <c:pt idx="3697">
                  <c:v>20450</c:v>
                </c:pt>
                <c:pt idx="3698">
                  <c:v>20250</c:v>
                </c:pt>
                <c:pt idx="3699">
                  <c:v>20250</c:v>
                </c:pt>
                <c:pt idx="3700">
                  <c:v>20000</c:v>
                </c:pt>
                <c:pt idx="3701">
                  <c:v>19650</c:v>
                </c:pt>
                <c:pt idx="3702">
                  <c:v>19700</c:v>
                </c:pt>
                <c:pt idx="3703">
                  <c:v>19700</c:v>
                </c:pt>
                <c:pt idx="3704">
                  <c:v>20000</c:v>
                </c:pt>
                <c:pt idx="3705">
                  <c:v>19900</c:v>
                </c:pt>
                <c:pt idx="3706">
                  <c:v>19900</c:v>
                </c:pt>
                <c:pt idx="3707">
                  <c:v>19895</c:v>
                </c:pt>
                <c:pt idx="3708">
                  <c:v>19900</c:v>
                </c:pt>
                <c:pt idx="3709">
                  <c:v>19950</c:v>
                </c:pt>
                <c:pt idx="3710">
                  <c:v>20050</c:v>
                </c:pt>
                <c:pt idx="3711">
                  <c:v>20200</c:v>
                </c:pt>
                <c:pt idx="3712">
                  <c:v>20450</c:v>
                </c:pt>
                <c:pt idx="3713">
                  <c:v>20450</c:v>
                </c:pt>
                <c:pt idx="3714">
                  <c:v>20500</c:v>
                </c:pt>
                <c:pt idx="3715">
                  <c:v>20450</c:v>
                </c:pt>
                <c:pt idx="3716">
                  <c:v>20600</c:v>
                </c:pt>
                <c:pt idx="3717">
                  <c:v>20700</c:v>
                </c:pt>
                <c:pt idx="3718">
                  <c:v>20650</c:v>
                </c:pt>
                <c:pt idx="3719">
                  <c:v>20525</c:v>
                </c:pt>
                <c:pt idx="3720">
                  <c:v>20250</c:v>
                </c:pt>
                <c:pt idx="3721">
                  <c:v>20300</c:v>
                </c:pt>
                <c:pt idx="3722">
                  <c:v>20200</c:v>
                </c:pt>
                <c:pt idx="3723">
                  <c:v>20200</c:v>
                </c:pt>
                <c:pt idx="3724">
                  <c:v>20150</c:v>
                </c:pt>
                <c:pt idx="3725">
                  <c:v>19900</c:v>
                </c:pt>
                <c:pt idx="3726">
                  <c:v>19650</c:v>
                </c:pt>
                <c:pt idx="3727">
                  <c:v>19650</c:v>
                </c:pt>
                <c:pt idx="3728">
                  <c:v>19950</c:v>
                </c:pt>
                <c:pt idx="3729">
                  <c:v>20000</c:v>
                </c:pt>
                <c:pt idx="3730">
                  <c:v>20200</c:v>
                </c:pt>
                <c:pt idx="3731">
                  <c:v>20400</c:v>
                </c:pt>
                <c:pt idx="3732">
                  <c:v>20350</c:v>
                </c:pt>
                <c:pt idx="3733">
                  <c:v>20300</c:v>
                </c:pt>
                <c:pt idx="3734">
                  <c:v>20500</c:v>
                </c:pt>
                <c:pt idx="3735">
                  <c:v>20300</c:v>
                </c:pt>
                <c:pt idx="3736">
                  <c:v>20155</c:v>
                </c:pt>
                <c:pt idx="3737">
                  <c:v>20350</c:v>
                </c:pt>
                <c:pt idx="3738">
                  <c:v>20400</c:v>
                </c:pt>
                <c:pt idx="3739">
                  <c:v>20400</c:v>
                </c:pt>
                <c:pt idx="3740">
                  <c:v>20400</c:v>
                </c:pt>
                <c:pt idx="3741">
                  <c:v>20400</c:v>
                </c:pt>
                <c:pt idx="3742">
                  <c:v>20550</c:v>
                </c:pt>
                <c:pt idx="3743">
                  <c:v>20500</c:v>
                </c:pt>
                <c:pt idx="3744">
                  <c:v>20600</c:v>
                </c:pt>
                <c:pt idx="3745">
                  <c:v>21200</c:v>
                </c:pt>
                <c:pt idx="3746">
                  <c:v>21700</c:v>
                </c:pt>
                <c:pt idx="3747">
                  <c:v>21600</c:v>
                </c:pt>
                <c:pt idx="3748">
                  <c:v>22050</c:v>
                </c:pt>
                <c:pt idx="3749">
                  <c:v>22300</c:v>
                </c:pt>
                <c:pt idx="3750">
                  <c:v>23400</c:v>
                </c:pt>
                <c:pt idx="3751">
                  <c:v>23750</c:v>
                </c:pt>
                <c:pt idx="3752">
                  <c:v>23150</c:v>
                </c:pt>
                <c:pt idx="3753">
                  <c:v>23350</c:v>
                </c:pt>
                <c:pt idx="3754">
                  <c:v>23350</c:v>
                </c:pt>
                <c:pt idx="3755">
                  <c:v>23050</c:v>
                </c:pt>
                <c:pt idx="3756">
                  <c:v>23050</c:v>
                </c:pt>
                <c:pt idx="3757">
                  <c:v>23450</c:v>
                </c:pt>
                <c:pt idx="3758">
                  <c:v>23550</c:v>
                </c:pt>
                <c:pt idx="3759">
                  <c:v>23700</c:v>
                </c:pt>
                <c:pt idx="3760">
                  <c:v>23900</c:v>
                </c:pt>
                <c:pt idx="3761">
                  <c:v>24600</c:v>
                </c:pt>
                <c:pt idx="3762">
                  <c:v>24850</c:v>
                </c:pt>
                <c:pt idx="3763">
                  <c:v>24455</c:v>
                </c:pt>
                <c:pt idx="3764">
                  <c:v>24300</c:v>
                </c:pt>
                <c:pt idx="3765">
                  <c:v>24450</c:v>
                </c:pt>
                <c:pt idx="3766">
                  <c:v>24600</c:v>
                </c:pt>
                <c:pt idx="3767">
                  <c:v>24825</c:v>
                </c:pt>
                <c:pt idx="3768">
                  <c:v>24550</c:v>
                </c:pt>
                <c:pt idx="3769">
                  <c:v>23800</c:v>
                </c:pt>
                <c:pt idx="3770">
                  <c:v>22500</c:v>
                </c:pt>
                <c:pt idx="3771">
                  <c:v>21600</c:v>
                </c:pt>
                <c:pt idx="3772">
                  <c:v>22950</c:v>
                </c:pt>
                <c:pt idx="3773">
                  <c:v>23000</c:v>
                </c:pt>
                <c:pt idx="3774">
                  <c:v>23450</c:v>
                </c:pt>
                <c:pt idx="3775">
                  <c:v>23405</c:v>
                </c:pt>
                <c:pt idx="3776">
                  <c:v>23155</c:v>
                </c:pt>
                <c:pt idx="3777">
                  <c:v>22850</c:v>
                </c:pt>
                <c:pt idx="3778">
                  <c:v>22555</c:v>
                </c:pt>
                <c:pt idx="3779">
                  <c:v>22325</c:v>
                </c:pt>
                <c:pt idx="3780">
                  <c:v>22275</c:v>
                </c:pt>
                <c:pt idx="3781">
                  <c:v>22000</c:v>
                </c:pt>
                <c:pt idx="3782">
                  <c:v>21900</c:v>
                </c:pt>
                <c:pt idx="3783">
                  <c:v>22400</c:v>
                </c:pt>
                <c:pt idx="3784">
                  <c:v>22150</c:v>
                </c:pt>
                <c:pt idx="3785">
                  <c:v>21800</c:v>
                </c:pt>
                <c:pt idx="3786">
                  <c:v>22150</c:v>
                </c:pt>
                <c:pt idx="3787">
                  <c:v>22100</c:v>
                </c:pt>
                <c:pt idx="3788">
                  <c:v>22200</c:v>
                </c:pt>
                <c:pt idx="3789">
                  <c:v>22450</c:v>
                </c:pt>
                <c:pt idx="3790">
                  <c:v>22200</c:v>
                </c:pt>
                <c:pt idx="3791">
                  <c:v>22200</c:v>
                </c:pt>
                <c:pt idx="3792">
                  <c:v>22300</c:v>
                </c:pt>
                <c:pt idx="3793">
                  <c:v>22200</c:v>
                </c:pt>
                <c:pt idx="3794">
                  <c:v>22250</c:v>
                </c:pt>
                <c:pt idx="3795">
                  <c:v>22175</c:v>
                </c:pt>
                <c:pt idx="3796">
                  <c:v>22175</c:v>
                </c:pt>
                <c:pt idx="3797">
                  <c:v>22600</c:v>
                </c:pt>
                <c:pt idx="3798">
                  <c:v>22575</c:v>
                </c:pt>
                <c:pt idx="3799">
                  <c:v>22900</c:v>
                </c:pt>
                <c:pt idx="3800">
                  <c:v>22875</c:v>
                </c:pt>
                <c:pt idx="3801">
                  <c:v>22900</c:v>
                </c:pt>
                <c:pt idx="3802">
                  <c:v>22900</c:v>
                </c:pt>
                <c:pt idx="3803">
                  <c:v>22650</c:v>
                </c:pt>
                <c:pt idx="3804">
                  <c:v>22400</c:v>
                </c:pt>
                <c:pt idx="3805">
                  <c:v>22500</c:v>
                </c:pt>
                <c:pt idx="3806">
                  <c:v>22480</c:v>
                </c:pt>
                <c:pt idx="3807">
                  <c:v>22550</c:v>
                </c:pt>
                <c:pt idx="3808">
                  <c:v>22600</c:v>
                </c:pt>
                <c:pt idx="3809">
                  <c:v>22450</c:v>
                </c:pt>
                <c:pt idx="3810">
                  <c:v>22550</c:v>
                </c:pt>
                <c:pt idx="3811">
                  <c:v>22600</c:v>
                </c:pt>
                <c:pt idx="3812">
                  <c:v>22600</c:v>
                </c:pt>
                <c:pt idx="3813">
                  <c:v>22450</c:v>
                </c:pt>
                <c:pt idx="3814">
                  <c:v>22450</c:v>
                </c:pt>
                <c:pt idx="3815">
                  <c:v>22500</c:v>
                </c:pt>
                <c:pt idx="3816">
                  <c:v>22500</c:v>
                </c:pt>
                <c:pt idx="3817">
                  <c:v>22500</c:v>
                </c:pt>
                <c:pt idx="3818">
                  <c:v>22100</c:v>
                </c:pt>
                <c:pt idx="3819">
                  <c:v>22000</c:v>
                </c:pt>
                <c:pt idx="3820">
                  <c:v>22000</c:v>
                </c:pt>
                <c:pt idx="3821">
                  <c:v>21650</c:v>
                </c:pt>
                <c:pt idx="3822">
                  <c:v>21600</c:v>
                </c:pt>
                <c:pt idx="3823">
                  <c:v>22200</c:v>
                </c:pt>
                <c:pt idx="3824">
                  <c:v>22950</c:v>
                </c:pt>
                <c:pt idx="3825">
                  <c:v>23175</c:v>
                </c:pt>
                <c:pt idx="3826">
                  <c:v>22950</c:v>
                </c:pt>
                <c:pt idx="3827">
                  <c:v>22800</c:v>
                </c:pt>
                <c:pt idx="3828">
                  <c:v>23050</c:v>
                </c:pt>
                <c:pt idx="3829">
                  <c:v>22955</c:v>
                </c:pt>
                <c:pt idx="3830">
                  <c:v>23000</c:v>
                </c:pt>
                <c:pt idx="3831">
                  <c:v>23050</c:v>
                </c:pt>
                <c:pt idx="3832">
                  <c:v>22950</c:v>
                </c:pt>
                <c:pt idx="3833">
                  <c:v>22905</c:v>
                </c:pt>
                <c:pt idx="3834">
                  <c:v>22855</c:v>
                </c:pt>
                <c:pt idx="3835">
                  <c:v>22800</c:v>
                </c:pt>
                <c:pt idx="3836">
                  <c:v>22800</c:v>
                </c:pt>
                <c:pt idx="3837">
                  <c:v>22750</c:v>
                </c:pt>
                <c:pt idx="3838">
                  <c:v>22850</c:v>
                </c:pt>
                <c:pt idx="3839">
                  <c:v>23000</c:v>
                </c:pt>
                <c:pt idx="3840">
                  <c:v>22950</c:v>
                </c:pt>
                <c:pt idx="3841">
                  <c:v>22850</c:v>
                </c:pt>
                <c:pt idx="3842">
                  <c:v>22850</c:v>
                </c:pt>
                <c:pt idx="3843">
                  <c:v>22550</c:v>
                </c:pt>
                <c:pt idx="3844">
                  <c:v>22700</c:v>
                </c:pt>
                <c:pt idx="3845">
                  <c:v>22725</c:v>
                </c:pt>
                <c:pt idx="3846">
                  <c:v>22600</c:v>
                </c:pt>
                <c:pt idx="3847">
                  <c:v>22500</c:v>
                </c:pt>
                <c:pt idx="3848">
                  <c:v>22500</c:v>
                </c:pt>
                <c:pt idx="3849">
                  <c:v>22600</c:v>
                </c:pt>
                <c:pt idx="3850">
                  <c:v>22350</c:v>
                </c:pt>
                <c:pt idx="3851">
                  <c:v>22300</c:v>
                </c:pt>
                <c:pt idx="3852">
                  <c:v>22150</c:v>
                </c:pt>
                <c:pt idx="3853">
                  <c:v>22300</c:v>
                </c:pt>
                <c:pt idx="3854">
                  <c:v>22200</c:v>
                </c:pt>
                <c:pt idx="3855">
                  <c:v>22200</c:v>
                </c:pt>
                <c:pt idx="3856">
                  <c:v>22300</c:v>
                </c:pt>
                <c:pt idx="3857">
                  <c:v>22400</c:v>
                </c:pt>
                <c:pt idx="3858">
                  <c:v>22650</c:v>
                </c:pt>
                <c:pt idx="3859">
                  <c:v>22700</c:v>
                </c:pt>
                <c:pt idx="3860">
                  <c:v>24200</c:v>
                </c:pt>
                <c:pt idx="3861">
                  <c:v>24200</c:v>
                </c:pt>
                <c:pt idx="3862">
                  <c:v>23825</c:v>
                </c:pt>
                <c:pt idx="3863">
                  <c:v>23825</c:v>
                </c:pt>
                <c:pt idx="3864">
                  <c:v>23600</c:v>
                </c:pt>
                <c:pt idx="3865">
                  <c:v>23450</c:v>
                </c:pt>
                <c:pt idx="3866">
                  <c:v>23450</c:v>
                </c:pt>
                <c:pt idx="3867">
                  <c:v>23400</c:v>
                </c:pt>
                <c:pt idx="3868">
                  <c:v>23600</c:v>
                </c:pt>
                <c:pt idx="3869">
                  <c:v>23650</c:v>
                </c:pt>
                <c:pt idx="3870">
                  <c:v>23700</c:v>
                </c:pt>
                <c:pt idx="3871">
                  <c:v>23950</c:v>
                </c:pt>
                <c:pt idx="3872">
                  <c:v>23900</c:v>
                </c:pt>
                <c:pt idx="3873">
                  <c:v>24600</c:v>
                </c:pt>
                <c:pt idx="3874">
                  <c:v>24550</c:v>
                </c:pt>
                <c:pt idx="3875">
                  <c:v>24350</c:v>
                </c:pt>
                <c:pt idx="3876">
                  <c:v>24300</c:v>
                </c:pt>
                <c:pt idx="3877">
                  <c:v>24150</c:v>
                </c:pt>
                <c:pt idx="3878">
                  <c:v>23650</c:v>
                </c:pt>
                <c:pt idx="3879">
                  <c:v>23850</c:v>
                </c:pt>
                <c:pt idx="3880">
                  <c:v>24100</c:v>
                </c:pt>
                <c:pt idx="3881">
                  <c:v>24350</c:v>
                </c:pt>
                <c:pt idx="3882">
                  <c:v>24550</c:v>
                </c:pt>
                <c:pt idx="3883">
                  <c:v>24300</c:v>
                </c:pt>
                <c:pt idx="3884">
                  <c:v>24050</c:v>
                </c:pt>
                <c:pt idx="3885">
                  <c:v>24200</c:v>
                </c:pt>
                <c:pt idx="3886">
                  <c:v>24750</c:v>
                </c:pt>
                <c:pt idx="3887">
                  <c:v>25100</c:v>
                </c:pt>
                <c:pt idx="3888">
                  <c:v>25200</c:v>
                </c:pt>
                <c:pt idx="3889">
                  <c:v>24850</c:v>
                </c:pt>
                <c:pt idx="3890">
                  <c:v>24350</c:v>
                </c:pt>
                <c:pt idx="3891">
                  <c:v>24400</c:v>
                </c:pt>
                <c:pt idx="3892">
                  <c:v>24500</c:v>
                </c:pt>
                <c:pt idx="3893">
                  <c:v>24800</c:v>
                </c:pt>
                <c:pt idx="3894">
                  <c:v>24650</c:v>
                </c:pt>
                <c:pt idx="3895">
                  <c:v>24600</c:v>
                </c:pt>
                <c:pt idx="3896">
                  <c:v>24950</c:v>
                </c:pt>
                <c:pt idx="3897">
                  <c:v>24900</c:v>
                </c:pt>
                <c:pt idx="3898">
                  <c:v>24700</c:v>
                </c:pt>
                <c:pt idx="3899">
                  <c:v>24605</c:v>
                </c:pt>
                <c:pt idx="3900">
                  <c:v>25100</c:v>
                </c:pt>
                <c:pt idx="3901">
                  <c:v>24800</c:v>
                </c:pt>
                <c:pt idx="3902">
                  <c:v>24550</c:v>
                </c:pt>
                <c:pt idx="3903">
                  <c:v>24700</c:v>
                </c:pt>
                <c:pt idx="3904">
                  <c:v>24800</c:v>
                </c:pt>
                <c:pt idx="3905">
                  <c:v>25400</c:v>
                </c:pt>
                <c:pt idx="3906">
                  <c:v>25250</c:v>
                </c:pt>
                <c:pt idx="3907">
                  <c:v>25200</c:v>
                </c:pt>
                <c:pt idx="3908">
                  <c:v>25400</c:v>
                </c:pt>
                <c:pt idx="3909">
                  <c:v>25500</c:v>
                </c:pt>
                <c:pt idx="3910">
                  <c:v>25700</c:v>
                </c:pt>
                <c:pt idx="3911">
                  <c:v>26500</c:v>
                </c:pt>
                <c:pt idx="3912">
                  <c:v>27400</c:v>
                </c:pt>
                <c:pt idx="3913">
                  <c:v>27800</c:v>
                </c:pt>
                <c:pt idx="3914">
                  <c:v>29000</c:v>
                </c:pt>
                <c:pt idx="3915">
                  <c:v>28500</c:v>
                </c:pt>
                <c:pt idx="3916">
                  <c:v>28200</c:v>
                </c:pt>
                <c:pt idx="3917">
                  <c:v>28400</c:v>
                </c:pt>
                <c:pt idx="3918">
                  <c:v>29000</c:v>
                </c:pt>
                <c:pt idx="3919">
                  <c:v>29100</c:v>
                </c:pt>
                <c:pt idx="3920">
                  <c:v>29050</c:v>
                </c:pt>
                <c:pt idx="3921">
                  <c:v>29600</c:v>
                </c:pt>
                <c:pt idx="3922">
                  <c:v>30600</c:v>
                </c:pt>
                <c:pt idx="3923">
                  <c:v>30100</c:v>
                </c:pt>
                <c:pt idx="3924">
                  <c:v>29900</c:v>
                </c:pt>
                <c:pt idx="3925">
                  <c:v>29600</c:v>
                </c:pt>
                <c:pt idx="3926">
                  <c:v>30000</c:v>
                </c:pt>
                <c:pt idx="3927">
                  <c:v>29200</c:v>
                </c:pt>
                <c:pt idx="3928">
                  <c:v>29300</c:v>
                </c:pt>
                <c:pt idx="3929">
                  <c:v>29400</c:v>
                </c:pt>
                <c:pt idx="3930">
                  <c:v>29850</c:v>
                </c:pt>
                <c:pt idx="3931">
                  <c:v>29800</c:v>
                </c:pt>
                <c:pt idx="3932">
                  <c:v>29600</c:v>
                </c:pt>
                <c:pt idx="3933">
                  <c:v>29700</c:v>
                </c:pt>
                <c:pt idx="3934">
                  <c:v>29850</c:v>
                </c:pt>
                <c:pt idx="3935">
                  <c:v>29350</c:v>
                </c:pt>
                <c:pt idx="3936">
                  <c:v>29550</c:v>
                </c:pt>
                <c:pt idx="3937">
                  <c:v>29750</c:v>
                </c:pt>
                <c:pt idx="3938">
                  <c:v>29800</c:v>
                </c:pt>
                <c:pt idx="3939">
                  <c:v>29650</c:v>
                </c:pt>
                <c:pt idx="3940">
                  <c:v>29650</c:v>
                </c:pt>
                <c:pt idx="3941">
                  <c:v>29550</c:v>
                </c:pt>
                <c:pt idx="3942">
                  <c:v>29700</c:v>
                </c:pt>
                <c:pt idx="3943">
                  <c:v>29900</c:v>
                </c:pt>
                <c:pt idx="3944">
                  <c:v>29700</c:v>
                </c:pt>
                <c:pt idx="3945">
                  <c:v>29650</c:v>
                </c:pt>
                <c:pt idx="3946">
                  <c:v>29550</c:v>
                </c:pt>
                <c:pt idx="3947">
                  <c:v>29600</c:v>
                </c:pt>
                <c:pt idx="3948">
                  <c:v>29550</c:v>
                </c:pt>
                <c:pt idx="3949">
                  <c:v>29500</c:v>
                </c:pt>
                <c:pt idx="3950">
                  <c:v>29500</c:v>
                </c:pt>
                <c:pt idx="3951">
                  <c:v>29500</c:v>
                </c:pt>
                <c:pt idx="3952">
                  <c:v>29400</c:v>
                </c:pt>
                <c:pt idx="3953">
                  <c:v>29350</c:v>
                </c:pt>
                <c:pt idx="3954">
                  <c:v>29450</c:v>
                </c:pt>
                <c:pt idx="3955">
                  <c:v>29200</c:v>
                </c:pt>
                <c:pt idx="3956">
                  <c:v>29200</c:v>
                </c:pt>
                <c:pt idx="3957">
                  <c:v>29000</c:v>
                </c:pt>
                <c:pt idx="3958">
                  <c:v>29000</c:v>
                </c:pt>
                <c:pt idx="3959">
                  <c:v>29000</c:v>
                </c:pt>
                <c:pt idx="3960">
                  <c:v>29000</c:v>
                </c:pt>
                <c:pt idx="3961">
                  <c:v>29000</c:v>
                </c:pt>
                <c:pt idx="3962">
                  <c:v>29000</c:v>
                </c:pt>
                <c:pt idx="3963">
                  <c:v>30100</c:v>
                </c:pt>
                <c:pt idx="3964">
                  <c:v>31600</c:v>
                </c:pt>
                <c:pt idx="3965">
                  <c:v>32000</c:v>
                </c:pt>
                <c:pt idx="3966">
                  <c:v>31650</c:v>
                </c:pt>
                <c:pt idx="3967">
                  <c:v>30850</c:v>
                </c:pt>
                <c:pt idx="3968">
                  <c:v>31000</c:v>
                </c:pt>
                <c:pt idx="3969">
                  <c:v>31300</c:v>
                </c:pt>
                <c:pt idx="3970">
                  <c:v>31050</c:v>
                </c:pt>
                <c:pt idx="3971">
                  <c:v>31300</c:v>
                </c:pt>
                <c:pt idx="3972">
                  <c:v>31300</c:v>
                </c:pt>
                <c:pt idx="3973">
                  <c:v>31700</c:v>
                </c:pt>
                <c:pt idx="3974">
                  <c:v>32000</c:v>
                </c:pt>
                <c:pt idx="3975">
                  <c:v>32500</c:v>
                </c:pt>
                <c:pt idx="3976">
                  <c:v>32700</c:v>
                </c:pt>
                <c:pt idx="3977">
                  <c:v>32650</c:v>
                </c:pt>
                <c:pt idx="3978">
                  <c:v>32750</c:v>
                </c:pt>
                <c:pt idx="3979">
                  <c:v>33150</c:v>
                </c:pt>
                <c:pt idx="3980">
                  <c:v>33300</c:v>
                </c:pt>
                <c:pt idx="3981">
                  <c:v>33300</c:v>
                </c:pt>
                <c:pt idx="3982">
                  <c:v>33300</c:v>
                </c:pt>
                <c:pt idx="3983">
                  <c:v>33200</c:v>
                </c:pt>
                <c:pt idx="3984">
                  <c:v>31700</c:v>
                </c:pt>
                <c:pt idx="3985">
                  <c:v>32300</c:v>
                </c:pt>
                <c:pt idx="3986">
                  <c:v>32900</c:v>
                </c:pt>
                <c:pt idx="3987">
                  <c:v>32500</c:v>
                </c:pt>
                <c:pt idx="3988">
                  <c:v>32500</c:v>
                </c:pt>
                <c:pt idx="3989">
                  <c:v>32200</c:v>
                </c:pt>
                <c:pt idx="3990">
                  <c:v>32050</c:v>
                </c:pt>
                <c:pt idx="3991">
                  <c:v>32350</c:v>
                </c:pt>
                <c:pt idx="3992">
                  <c:v>32100</c:v>
                </c:pt>
                <c:pt idx="3993">
                  <c:v>31500</c:v>
                </c:pt>
                <c:pt idx="3994">
                  <c:v>30925</c:v>
                </c:pt>
                <c:pt idx="3995">
                  <c:v>30500</c:v>
                </c:pt>
                <c:pt idx="3996">
                  <c:v>30000</c:v>
                </c:pt>
                <c:pt idx="3997">
                  <c:v>30175</c:v>
                </c:pt>
                <c:pt idx="3998">
                  <c:v>30000</c:v>
                </c:pt>
                <c:pt idx="3999">
                  <c:v>30000</c:v>
                </c:pt>
                <c:pt idx="4000">
                  <c:v>30500</c:v>
                </c:pt>
                <c:pt idx="4001">
                  <c:v>31000</c:v>
                </c:pt>
                <c:pt idx="4002">
                  <c:v>30800</c:v>
                </c:pt>
                <c:pt idx="4003">
                  <c:v>30800</c:v>
                </c:pt>
                <c:pt idx="4004">
                  <c:v>31100</c:v>
                </c:pt>
                <c:pt idx="4005">
                  <c:v>31500</c:v>
                </c:pt>
                <c:pt idx="4006">
                  <c:v>31000</c:v>
                </c:pt>
                <c:pt idx="4007">
                  <c:v>31500</c:v>
                </c:pt>
                <c:pt idx="4008">
                  <c:v>31500</c:v>
                </c:pt>
                <c:pt idx="4009">
                  <c:v>31600</c:v>
                </c:pt>
                <c:pt idx="4010">
                  <c:v>31600</c:v>
                </c:pt>
                <c:pt idx="4011">
                  <c:v>31400</c:v>
                </c:pt>
                <c:pt idx="4012">
                  <c:v>31700</c:v>
                </c:pt>
                <c:pt idx="4013">
                  <c:v>32100</c:v>
                </c:pt>
                <c:pt idx="4014">
                  <c:v>31900</c:v>
                </c:pt>
                <c:pt idx="4015">
                  <c:v>31800</c:v>
                </c:pt>
                <c:pt idx="4016">
                  <c:v>31900</c:v>
                </c:pt>
                <c:pt idx="4017">
                  <c:v>31700</c:v>
                </c:pt>
                <c:pt idx="4018">
                  <c:v>31700</c:v>
                </c:pt>
                <c:pt idx="4019">
                  <c:v>31800</c:v>
                </c:pt>
                <c:pt idx="4020">
                  <c:v>32100</c:v>
                </c:pt>
                <c:pt idx="4021">
                  <c:v>31850</c:v>
                </c:pt>
                <c:pt idx="4022">
                  <c:v>31900</c:v>
                </c:pt>
                <c:pt idx="4023">
                  <c:v>31700</c:v>
                </c:pt>
                <c:pt idx="4024">
                  <c:v>33200</c:v>
                </c:pt>
                <c:pt idx="4025">
                  <c:v>34100</c:v>
                </c:pt>
                <c:pt idx="4026">
                  <c:v>32800</c:v>
                </c:pt>
                <c:pt idx="4027">
                  <c:v>33000</c:v>
                </c:pt>
                <c:pt idx="4028">
                  <c:v>33500</c:v>
                </c:pt>
                <c:pt idx="4029">
                  <c:v>34500</c:v>
                </c:pt>
                <c:pt idx="4030">
                  <c:v>35200</c:v>
                </c:pt>
                <c:pt idx="4031">
                  <c:v>34800</c:v>
                </c:pt>
                <c:pt idx="4032">
                  <c:v>34700</c:v>
                </c:pt>
                <c:pt idx="4033">
                  <c:v>35600</c:v>
                </c:pt>
                <c:pt idx="4034">
                  <c:v>35500</c:v>
                </c:pt>
                <c:pt idx="4035">
                  <c:v>36000</c:v>
                </c:pt>
                <c:pt idx="4036">
                  <c:v>36700</c:v>
                </c:pt>
                <c:pt idx="4037">
                  <c:v>37300</c:v>
                </c:pt>
                <c:pt idx="4038">
                  <c:v>37950</c:v>
                </c:pt>
                <c:pt idx="4039">
                  <c:v>37900</c:v>
                </c:pt>
                <c:pt idx="4040">
                  <c:v>37000</c:v>
                </c:pt>
                <c:pt idx="4041">
                  <c:v>37050</c:v>
                </c:pt>
                <c:pt idx="4042">
                  <c:v>36800</c:v>
                </c:pt>
                <c:pt idx="4043">
                  <c:v>36300</c:v>
                </c:pt>
                <c:pt idx="4044">
                  <c:v>37000</c:v>
                </c:pt>
                <c:pt idx="4045">
                  <c:v>36750</c:v>
                </c:pt>
                <c:pt idx="4046">
                  <c:v>34600</c:v>
                </c:pt>
                <c:pt idx="4047">
                  <c:v>34400</c:v>
                </c:pt>
                <c:pt idx="4048">
                  <c:v>33400</c:v>
                </c:pt>
                <c:pt idx="4049">
                  <c:v>33800</c:v>
                </c:pt>
                <c:pt idx="4050">
                  <c:v>33800</c:v>
                </c:pt>
                <c:pt idx="4051">
                  <c:v>33900</c:v>
                </c:pt>
                <c:pt idx="4052">
                  <c:v>33850</c:v>
                </c:pt>
                <c:pt idx="4053">
                  <c:v>34000</c:v>
                </c:pt>
                <c:pt idx="4054">
                  <c:v>33850</c:v>
                </c:pt>
                <c:pt idx="4055">
                  <c:v>33850</c:v>
                </c:pt>
                <c:pt idx="4056">
                  <c:v>33850</c:v>
                </c:pt>
                <c:pt idx="4057">
                  <c:v>34000</c:v>
                </c:pt>
                <c:pt idx="4058">
                  <c:v>34200</c:v>
                </c:pt>
                <c:pt idx="4059">
                  <c:v>35300</c:v>
                </c:pt>
                <c:pt idx="4060">
                  <c:v>34700</c:v>
                </c:pt>
                <c:pt idx="4061">
                  <c:v>34500</c:v>
                </c:pt>
                <c:pt idx="4062">
                  <c:v>32600</c:v>
                </c:pt>
                <c:pt idx="4063">
                  <c:v>32200</c:v>
                </c:pt>
                <c:pt idx="4064">
                  <c:v>33100</c:v>
                </c:pt>
                <c:pt idx="4065">
                  <c:v>33100</c:v>
                </c:pt>
                <c:pt idx="4066">
                  <c:v>33200</c:v>
                </c:pt>
                <c:pt idx="4067">
                  <c:v>32500</c:v>
                </c:pt>
                <c:pt idx="4068">
                  <c:v>33000</c:v>
                </c:pt>
                <c:pt idx="4069">
                  <c:v>33300</c:v>
                </c:pt>
                <c:pt idx="4070">
                  <c:v>33500</c:v>
                </c:pt>
                <c:pt idx="4071">
                  <c:v>33500</c:v>
                </c:pt>
                <c:pt idx="4072">
                  <c:v>33100</c:v>
                </c:pt>
                <c:pt idx="4073">
                  <c:v>33700</c:v>
                </c:pt>
                <c:pt idx="4074">
                  <c:v>33800</c:v>
                </c:pt>
                <c:pt idx="4075">
                  <c:v>33600</c:v>
                </c:pt>
                <c:pt idx="4076">
                  <c:v>33500</c:v>
                </c:pt>
                <c:pt idx="4077">
                  <c:v>33600</c:v>
                </c:pt>
                <c:pt idx="4078">
                  <c:v>33500</c:v>
                </c:pt>
                <c:pt idx="4079">
                  <c:v>33550</c:v>
                </c:pt>
                <c:pt idx="4080">
                  <c:v>33800</c:v>
                </c:pt>
                <c:pt idx="4081">
                  <c:v>34900</c:v>
                </c:pt>
                <c:pt idx="4082">
                  <c:v>33400</c:v>
                </c:pt>
                <c:pt idx="4083">
                  <c:v>35000</c:v>
                </c:pt>
                <c:pt idx="4084">
                  <c:v>35400</c:v>
                </c:pt>
                <c:pt idx="4085">
                  <c:v>35300</c:v>
                </c:pt>
                <c:pt idx="4086">
                  <c:v>35200</c:v>
                </c:pt>
                <c:pt idx="4087">
                  <c:v>34650</c:v>
                </c:pt>
                <c:pt idx="4088">
                  <c:v>33700</c:v>
                </c:pt>
                <c:pt idx="4089">
                  <c:v>34100</c:v>
                </c:pt>
                <c:pt idx="4090">
                  <c:v>34000</c:v>
                </c:pt>
                <c:pt idx="4091">
                  <c:v>33700</c:v>
                </c:pt>
                <c:pt idx="4092">
                  <c:v>33100</c:v>
                </c:pt>
                <c:pt idx="4093">
                  <c:v>32900</c:v>
                </c:pt>
                <c:pt idx="4094">
                  <c:v>32400</c:v>
                </c:pt>
                <c:pt idx="4095">
                  <c:v>31800</c:v>
                </c:pt>
                <c:pt idx="4096">
                  <c:v>31400</c:v>
                </c:pt>
                <c:pt idx="4097">
                  <c:v>30600</c:v>
                </c:pt>
                <c:pt idx="4098">
                  <c:v>30500</c:v>
                </c:pt>
                <c:pt idx="4099">
                  <c:v>30100</c:v>
                </c:pt>
                <c:pt idx="4100">
                  <c:v>31900</c:v>
                </c:pt>
                <c:pt idx="4101">
                  <c:v>32600</c:v>
                </c:pt>
                <c:pt idx="4102">
                  <c:v>32400</c:v>
                </c:pt>
                <c:pt idx="4103">
                  <c:v>32400</c:v>
                </c:pt>
                <c:pt idx="4104">
                  <c:v>31900</c:v>
                </c:pt>
                <c:pt idx="4105">
                  <c:v>32400</c:v>
                </c:pt>
                <c:pt idx="4106">
                  <c:v>33000</c:v>
                </c:pt>
                <c:pt idx="4107">
                  <c:v>33100</c:v>
                </c:pt>
                <c:pt idx="4108">
                  <c:v>33100</c:v>
                </c:pt>
                <c:pt idx="4109">
                  <c:v>32655</c:v>
                </c:pt>
                <c:pt idx="4110">
                  <c:v>32600</c:v>
                </c:pt>
                <c:pt idx="4111">
                  <c:v>32200</c:v>
                </c:pt>
                <c:pt idx="4112">
                  <c:v>31200</c:v>
                </c:pt>
                <c:pt idx="4113">
                  <c:v>31000</c:v>
                </c:pt>
                <c:pt idx="4114">
                  <c:v>30850</c:v>
                </c:pt>
                <c:pt idx="4115">
                  <c:v>30600</c:v>
                </c:pt>
                <c:pt idx="4116">
                  <c:v>30700</c:v>
                </c:pt>
                <c:pt idx="4117">
                  <c:v>30200</c:v>
                </c:pt>
                <c:pt idx="4118">
                  <c:v>30700</c:v>
                </c:pt>
                <c:pt idx="4119">
                  <c:v>31900</c:v>
                </c:pt>
                <c:pt idx="4120">
                  <c:v>32750</c:v>
                </c:pt>
                <c:pt idx="4121">
                  <c:v>31950</c:v>
                </c:pt>
                <c:pt idx="4122">
                  <c:v>31000</c:v>
                </c:pt>
                <c:pt idx="4123">
                  <c:v>31600</c:v>
                </c:pt>
                <c:pt idx="4124">
                  <c:v>32000</c:v>
                </c:pt>
                <c:pt idx="4125">
                  <c:v>31500</c:v>
                </c:pt>
                <c:pt idx="4126">
                  <c:v>31100</c:v>
                </c:pt>
                <c:pt idx="4127">
                  <c:v>31275</c:v>
                </c:pt>
                <c:pt idx="4128">
                  <c:v>31150</c:v>
                </c:pt>
                <c:pt idx="4129">
                  <c:v>31200</c:v>
                </c:pt>
                <c:pt idx="4130">
                  <c:v>31950</c:v>
                </c:pt>
                <c:pt idx="4131">
                  <c:v>32200</c:v>
                </c:pt>
                <c:pt idx="4132">
                  <c:v>31800</c:v>
                </c:pt>
                <c:pt idx="4133">
                  <c:v>31505</c:v>
                </c:pt>
                <c:pt idx="4134">
                  <c:v>31000</c:v>
                </c:pt>
                <c:pt idx="4135">
                  <c:v>30700</c:v>
                </c:pt>
                <c:pt idx="4136">
                  <c:v>30800</c:v>
                </c:pt>
                <c:pt idx="4137">
                  <c:v>31400</c:v>
                </c:pt>
                <c:pt idx="4138">
                  <c:v>31100</c:v>
                </c:pt>
                <c:pt idx="4139">
                  <c:v>30800</c:v>
                </c:pt>
                <c:pt idx="4140">
                  <c:v>30900</c:v>
                </c:pt>
                <c:pt idx="4141">
                  <c:v>31000</c:v>
                </c:pt>
                <c:pt idx="4142">
                  <c:v>31400</c:v>
                </c:pt>
                <c:pt idx="4143">
                  <c:v>31300</c:v>
                </c:pt>
                <c:pt idx="4144">
                  <c:v>31200</c:v>
                </c:pt>
                <c:pt idx="4145">
                  <c:v>31200</c:v>
                </c:pt>
                <c:pt idx="4146">
                  <c:v>31200</c:v>
                </c:pt>
                <c:pt idx="4147">
                  <c:v>31100</c:v>
                </c:pt>
                <c:pt idx="4148">
                  <c:v>31200</c:v>
                </c:pt>
                <c:pt idx="4149">
                  <c:v>31000</c:v>
                </c:pt>
                <c:pt idx="4150">
                  <c:v>32500</c:v>
                </c:pt>
                <c:pt idx="4151">
                  <c:v>33400</c:v>
                </c:pt>
                <c:pt idx="4152">
                  <c:v>32900</c:v>
                </c:pt>
                <c:pt idx="4153">
                  <c:v>32400</c:v>
                </c:pt>
                <c:pt idx="4154">
                  <c:v>32000</c:v>
                </c:pt>
                <c:pt idx="4155">
                  <c:v>32000</c:v>
                </c:pt>
                <c:pt idx="4156">
                  <c:v>31800</c:v>
                </c:pt>
                <c:pt idx="4157">
                  <c:v>32000</c:v>
                </c:pt>
                <c:pt idx="4158">
                  <c:v>31700</c:v>
                </c:pt>
                <c:pt idx="4159">
                  <c:v>31500</c:v>
                </c:pt>
                <c:pt idx="4160">
                  <c:v>31400</c:v>
                </c:pt>
                <c:pt idx="4161">
                  <c:v>31200</c:v>
                </c:pt>
                <c:pt idx="4162">
                  <c:v>31300</c:v>
                </c:pt>
                <c:pt idx="4163">
                  <c:v>31300</c:v>
                </c:pt>
                <c:pt idx="4164">
                  <c:v>31550</c:v>
                </c:pt>
                <c:pt idx="4165">
                  <c:v>31500</c:v>
                </c:pt>
                <c:pt idx="4166">
                  <c:v>31700</c:v>
                </c:pt>
                <c:pt idx="4167">
                  <c:v>32100</c:v>
                </c:pt>
                <c:pt idx="4168">
                  <c:v>31700</c:v>
                </c:pt>
                <c:pt idx="4169">
                  <c:v>32000</c:v>
                </c:pt>
                <c:pt idx="4170">
                  <c:v>32000</c:v>
                </c:pt>
                <c:pt idx="4171">
                  <c:v>32150</c:v>
                </c:pt>
                <c:pt idx="4172">
                  <c:v>32800</c:v>
                </c:pt>
                <c:pt idx="4173">
                  <c:v>32700</c:v>
                </c:pt>
                <c:pt idx="4174">
                  <c:v>32600</c:v>
                </c:pt>
                <c:pt idx="4175">
                  <c:v>32700</c:v>
                </c:pt>
                <c:pt idx="4176">
                  <c:v>32800</c:v>
                </c:pt>
                <c:pt idx="4177">
                  <c:v>32500</c:v>
                </c:pt>
                <c:pt idx="4178">
                  <c:v>32400</c:v>
                </c:pt>
                <c:pt idx="4179">
                  <c:v>32350</c:v>
                </c:pt>
                <c:pt idx="4180">
                  <c:v>32200</c:v>
                </c:pt>
                <c:pt idx="4181">
                  <c:v>32200</c:v>
                </c:pt>
                <c:pt idx="4182">
                  <c:v>32150</c:v>
                </c:pt>
                <c:pt idx="4183">
                  <c:v>32000</c:v>
                </c:pt>
                <c:pt idx="4184">
                  <c:v>32100</c:v>
                </c:pt>
                <c:pt idx="4185">
                  <c:v>32100</c:v>
                </c:pt>
                <c:pt idx="4186">
                  <c:v>32200</c:v>
                </c:pt>
                <c:pt idx="4187">
                  <c:v>32000</c:v>
                </c:pt>
                <c:pt idx="4188">
                  <c:v>31900</c:v>
                </c:pt>
                <c:pt idx="4189">
                  <c:v>31900</c:v>
                </c:pt>
                <c:pt idx="4190">
                  <c:v>31900</c:v>
                </c:pt>
                <c:pt idx="4191">
                  <c:v>32100</c:v>
                </c:pt>
                <c:pt idx="4192">
                  <c:v>31900</c:v>
                </c:pt>
                <c:pt idx="4193">
                  <c:v>31700</c:v>
                </c:pt>
                <c:pt idx="4194">
                  <c:v>32300</c:v>
                </c:pt>
                <c:pt idx="4195">
                  <c:v>32500</c:v>
                </c:pt>
                <c:pt idx="4196">
                  <c:v>32500</c:v>
                </c:pt>
                <c:pt idx="4197">
                  <c:v>32300</c:v>
                </c:pt>
                <c:pt idx="4198">
                  <c:v>32600</c:v>
                </c:pt>
                <c:pt idx="4199">
                  <c:v>32400</c:v>
                </c:pt>
                <c:pt idx="4200">
                  <c:v>32600</c:v>
                </c:pt>
                <c:pt idx="4201">
                  <c:v>32700</c:v>
                </c:pt>
                <c:pt idx="4202">
                  <c:v>32550</c:v>
                </c:pt>
                <c:pt idx="4203">
                  <c:v>32400</c:v>
                </c:pt>
                <c:pt idx="4204">
                  <c:v>32450</c:v>
                </c:pt>
                <c:pt idx="4205">
                  <c:v>32400</c:v>
                </c:pt>
                <c:pt idx="4206">
                  <c:v>32350</c:v>
                </c:pt>
                <c:pt idx="4207">
                  <c:v>32350</c:v>
                </c:pt>
                <c:pt idx="4208">
                  <c:v>33000</c:v>
                </c:pt>
                <c:pt idx="4209">
                  <c:v>32900</c:v>
                </c:pt>
                <c:pt idx="4210">
                  <c:v>32800</c:v>
                </c:pt>
                <c:pt idx="4211">
                  <c:v>32900</c:v>
                </c:pt>
                <c:pt idx="4212">
                  <c:v>33100</c:v>
                </c:pt>
                <c:pt idx="4213">
                  <c:v>33500</c:v>
                </c:pt>
                <c:pt idx="4214">
                  <c:v>33300</c:v>
                </c:pt>
                <c:pt idx="4215">
                  <c:v>33400</c:v>
                </c:pt>
                <c:pt idx="4216">
                  <c:v>33000</c:v>
                </c:pt>
                <c:pt idx="4217">
                  <c:v>33200</c:v>
                </c:pt>
                <c:pt idx="4218">
                  <c:v>33400</c:v>
                </c:pt>
                <c:pt idx="4219">
                  <c:v>33400</c:v>
                </c:pt>
                <c:pt idx="4220">
                  <c:v>33200</c:v>
                </c:pt>
                <c:pt idx="4221">
                  <c:v>33200</c:v>
                </c:pt>
                <c:pt idx="4222">
                  <c:v>33200</c:v>
                </c:pt>
                <c:pt idx="4223">
                  <c:v>32700</c:v>
                </c:pt>
                <c:pt idx="4224">
                  <c:v>33200</c:v>
                </c:pt>
                <c:pt idx="4225">
                  <c:v>33200</c:v>
                </c:pt>
                <c:pt idx="4226">
                  <c:v>33300</c:v>
                </c:pt>
                <c:pt idx="4227">
                  <c:v>33000</c:v>
                </c:pt>
                <c:pt idx="4228">
                  <c:v>32700</c:v>
                </c:pt>
                <c:pt idx="4229">
                  <c:v>32800</c:v>
                </c:pt>
                <c:pt idx="4230">
                  <c:v>32600</c:v>
                </c:pt>
                <c:pt idx="4231">
                  <c:v>33200</c:v>
                </c:pt>
                <c:pt idx="4232">
                  <c:v>33200</c:v>
                </c:pt>
                <c:pt idx="4233">
                  <c:v>33300</c:v>
                </c:pt>
                <c:pt idx="4234">
                  <c:v>33100</c:v>
                </c:pt>
                <c:pt idx="4235">
                  <c:v>33000</c:v>
                </c:pt>
                <c:pt idx="4236">
                  <c:v>32900</c:v>
                </c:pt>
                <c:pt idx="4237">
                  <c:v>32700</c:v>
                </c:pt>
                <c:pt idx="4238">
                  <c:v>33100</c:v>
                </c:pt>
                <c:pt idx="4239">
                  <c:v>33600</c:v>
                </c:pt>
                <c:pt idx="4240">
                  <c:v>33510</c:v>
                </c:pt>
                <c:pt idx="4241">
                  <c:v>33100</c:v>
                </c:pt>
                <c:pt idx="4242">
                  <c:v>33600</c:v>
                </c:pt>
                <c:pt idx="4243">
                  <c:v>34700</c:v>
                </c:pt>
                <c:pt idx="4244">
                  <c:v>34600</c:v>
                </c:pt>
                <c:pt idx="4245">
                  <c:v>34400</c:v>
                </c:pt>
                <c:pt idx="4246">
                  <c:v>34100</c:v>
                </c:pt>
                <c:pt idx="4247">
                  <c:v>33400</c:v>
                </c:pt>
                <c:pt idx="4248">
                  <c:v>33700</c:v>
                </c:pt>
                <c:pt idx="4249">
                  <c:v>33500</c:v>
                </c:pt>
                <c:pt idx="4250">
                  <c:v>33200</c:v>
                </c:pt>
                <c:pt idx="4251">
                  <c:v>33300</c:v>
                </c:pt>
                <c:pt idx="4252">
                  <c:v>33700</c:v>
                </c:pt>
                <c:pt idx="4253">
                  <c:v>33650</c:v>
                </c:pt>
                <c:pt idx="4254">
                  <c:v>33300</c:v>
                </c:pt>
                <c:pt idx="4255">
                  <c:v>34300</c:v>
                </c:pt>
                <c:pt idx="4256">
                  <c:v>34300</c:v>
                </c:pt>
                <c:pt idx="4257">
                  <c:v>34300</c:v>
                </c:pt>
                <c:pt idx="4258">
                  <c:v>34700</c:v>
                </c:pt>
                <c:pt idx="4259">
                  <c:v>34650</c:v>
                </c:pt>
                <c:pt idx="4260">
                  <c:v>34700</c:v>
                </c:pt>
                <c:pt idx="4261">
                  <c:v>34900</c:v>
                </c:pt>
                <c:pt idx="4262">
                  <c:v>34500</c:v>
                </c:pt>
                <c:pt idx="4263">
                  <c:v>34100</c:v>
                </c:pt>
                <c:pt idx="4264">
                  <c:v>33900</c:v>
                </c:pt>
                <c:pt idx="4265">
                  <c:v>33900</c:v>
                </c:pt>
                <c:pt idx="4266">
                  <c:v>34800</c:v>
                </c:pt>
                <c:pt idx="4267">
                  <c:v>34600</c:v>
                </c:pt>
                <c:pt idx="4268">
                  <c:v>34800</c:v>
                </c:pt>
                <c:pt idx="4269">
                  <c:v>34800</c:v>
                </c:pt>
                <c:pt idx="4270">
                  <c:v>34900</c:v>
                </c:pt>
                <c:pt idx="4271">
                  <c:v>35300</c:v>
                </c:pt>
                <c:pt idx="4272">
                  <c:v>35200</c:v>
                </c:pt>
                <c:pt idx="4273">
                  <c:v>35800</c:v>
                </c:pt>
                <c:pt idx="4274">
                  <c:v>36000</c:v>
                </c:pt>
                <c:pt idx="4275">
                  <c:v>35800</c:v>
                </c:pt>
                <c:pt idx="4276">
                  <c:v>36400</c:v>
                </c:pt>
                <c:pt idx="4277">
                  <c:v>37000</c:v>
                </c:pt>
                <c:pt idx="4278">
                  <c:v>36400</c:v>
                </c:pt>
                <c:pt idx="4279">
                  <c:v>35700</c:v>
                </c:pt>
                <c:pt idx="4280">
                  <c:v>36300</c:v>
                </c:pt>
                <c:pt idx="4281">
                  <c:v>35900</c:v>
                </c:pt>
                <c:pt idx="4282">
                  <c:v>36000</c:v>
                </c:pt>
                <c:pt idx="4283">
                  <c:v>36100</c:v>
                </c:pt>
                <c:pt idx="4284">
                  <c:v>36200</c:v>
                </c:pt>
                <c:pt idx="4285">
                  <c:v>36000</c:v>
                </c:pt>
                <c:pt idx="4286">
                  <c:v>35900</c:v>
                </c:pt>
                <c:pt idx="4287">
                  <c:v>35500</c:v>
                </c:pt>
                <c:pt idx="4288">
                  <c:v>36000</c:v>
                </c:pt>
                <c:pt idx="4289">
                  <c:v>35800</c:v>
                </c:pt>
                <c:pt idx="4290">
                  <c:v>36300</c:v>
                </c:pt>
                <c:pt idx="4291">
                  <c:v>36400</c:v>
                </c:pt>
                <c:pt idx="4292">
                  <c:v>37300</c:v>
                </c:pt>
                <c:pt idx="4293">
                  <c:v>37300</c:v>
                </c:pt>
                <c:pt idx="4294">
                  <c:v>37200</c:v>
                </c:pt>
                <c:pt idx="4295">
                  <c:v>37300</c:v>
                </c:pt>
                <c:pt idx="4296">
                  <c:v>36800</c:v>
                </c:pt>
                <c:pt idx="4297">
                  <c:v>36900</c:v>
                </c:pt>
                <c:pt idx="4298">
                  <c:v>36400</c:v>
                </c:pt>
                <c:pt idx="4299">
                  <c:v>36200</c:v>
                </c:pt>
                <c:pt idx="4300">
                  <c:v>37300</c:v>
                </c:pt>
                <c:pt idx="4301">
                  <c:v>37100</c:v>
                </c:pt>
                <c:pt idx="4302">
                  <c:v>37400</c:v>
                </c:pt>
                <c:pt idx="4303">
                  <c:v>37100</c:v>
                </c:pt>
                <c:pt idx="4304">
                  <c:v>37600</c:v>
                </c:pt>
                <c:pt idx="4305">
                  <c:v>37700</c:v>
                </c:pt>
                <c:pt idx="4306">
                  <c:v>37300</c:v>
                </c:pt>
                <c:pt idx="4307">
                  <c:v>36200</c:v>
                </c:pt>
                <c:pt idx="4308">
                  <c:v>36400</c:v>
                </c:pt>
                <c:pt idx="4309">
                  <c:v>36100</c:v>
                </c:pt>
                <c:pt idx="4310">
                  <c:v>36000</c:v>
                </c:pt>
                <c:pt idx="4311">
                  <c:v>36600</c:v>
                </c:pt>
                <c:pt idx="4312">
                  <c:v>37700</c:v>
                </c:pt>
                <c:pt idx="4313">
                  <c:v>37600</c:v>
                </c:pt>
                <c:pt idx="4314">
                  <c:v>37000</c:v>
                </c:pt>
                <c:pt idx="4315">
                  <c:v>37300</c:v>
                </c:pt>
                <c:pt idx="4316">
                  <c:v>36800</c:v>
                </c:pt>
                <c:pt idx="4317">
                  <c:v>37100</c:v>
                </c:pt>
                <c:pt idx="4318">
                  <c:v>37600</c:v>
                </c:pt>
                <c:pt idx="4319">
                  <c:v>37800</c:v>
                </c:pt>
                <c:pt idx="4320">
                  <c:v>37700</c:v>
                </c:pt>
                <c:pt idx="4321">
                  <c:v>37900</c:v>
                </c:pt>
                <c:pt idx="4322">
                  <c:v>37700</c:v>
                </c:pt>
                <c:pt idx="4323">
                  <c:v>37600</c:v>
                </c:pt>
                <c:pt idx="4324">
                  <c:v>37700</c:v>
                </c:pt>
                <c:pt idx="4325">
                  <c:v>37600</c:v>
                </c:pt>
                <c:pt idx="4326">
                  <c:v>37750</c:v>
                </c:pt>
                <c:pt idx="4327">
                  <c:v>37900</c:v>
                </c:pt>
                <c:pt idx="4328">
                  <c:v>38000</c:v>
                </c:pt>
                <c:pt idx="4329">
                  <c:v>38000</c:v>
                </c:pt>
                <c:pt idx="4330">
                  <c:v>37700</c:v>
                </c:pt>
                <c:pt idx="4331">
                  <c:v>38000</c:v>
                </c:pt>
                <c:pt idx="4332">
                  <c:v>39000</c:v>
                </c:pt>
                <c:pt idx="4333">
                  <c:v>39500</c:v>
                </c:pt>
                <c:pt idx="4334">
                  <c:v>39000</c:v>
                </c:pt>
                <c:pt idx="4335">
                  <c:v>39600</c:v>
                </c:pt>
                <c:pt idx="4336">
                  <c:v>39400</c:v>
                </c:pt>
                <c:pt idx="4337">
                  <c:v>39700</c:v>
                </c:pt>
                <c:pt idx="4338">
                  <c:v>39900</c:v>
                </c:pt>
                <c:pt idx="4339">
                  <c:v>39900</c:v>
                </c:pt>
                <c:pt idx="4340">
                  <c:v>39700</c:v>
                </c:pt>
                <c:pt idx="4341">
                  <c:v>40000</c:v>
                </c:pt>
                <c:pt idx="4342">
                  <c:v>40000</c:v>
                </c:pt>
                <c:pt idx="4343">
                  <c:v>40300</c:v>
                </c:pt>
                <c:pt idx="4344">
                  <c:v>41400</c:v>
                </c:pt>
                <c:pt idx="4345">
                  <c:v>42100</c:v>
                </c:pt>
                <c:pt idx="4346">
                  <c:v>42700</c:v>
                </c:pt>
                <c:pt idx="4347">
                  <c:v>43000</c:v>
                </c:pt>
                <c:pt idx="4348">
                  <c:v>42600</c:v>
                </c:pt>
                <c:pt idx="4349">
                  <c:v>42300</c:v>
                </c:pt>
                <c:pt idx="4350">
                  <c:v>43000</c:v>
                </c:pt>
                <c:pt idx="4351">
                  <c:v>43000</c:v>
                </c:pt>
                <c:pt idx="4352">
                  <c:v>42800</c:v>
                </c:pt>
                <c:pt idx="4353">
                  <c:v>43500</c:v>
                </c:pt>
                <c:pt idx="4354">
                  <c:v>44600</c:v>
                </c:pt>
                <c:pt idx="4355">
                  <c:v>45400</c:v>
                </c:pt>
                <c:pt idx="4356">
                  <c:v>46000</c:v>
                </c:pt>
                <c:pt idx="4357">
                  <c:v>46900</c:v>
                </c:pt>
                <c:pt idx="4358">
                  <c:v>47005</c:v>
                </c:pt>
                <c:pt idx="4359">
                  <c:v>47500</c:v>
                </c:pt>
                <c:pt idx="4360">
                  <c:v>48600</c:v>
                </c:pt>
                <c:pt idx="4361">
                  <c:v>46100</c:v>
                </c:pt>
                <c:pt idx="4362">
                  <c:v>46400</c:v>
                </c:pt>
                <c:pt idx="4363">
                  <c:v>47400</c:v>
                </c:pt>
                <c:pt idx="4364">
                  <c:v>47900</c:v>
                </c:pt>
                <c:pt idx="4365">
                  <c:v>47000</c:v>
                </c:pt>
                <c:pt idx="4366">
                  <c:v>47400</c:v>
                </c:pt>
                <c:pt idx="4367">
                  <c:v>47800</c:v>
                </c:pt>
                <c:pt idx="4368">
                  <c:v>47700</c:v>
                </c:pt>
                <c:pt idx="4369">
                  <c:v>47500</c:v>
                </c:pt>
                <c:pt idx="4370">
                  <c:v>47600</c:v>
                </c:pt>
                <c:pt idx="4371">
                  <c:v>47200</c:v>
                </c:pt>
                <c:pt idx="4372">
                  <c:v>47400</c:v>
                </c:pt>
                <c:pt idx="4373">
                  <c:v>47600</c:v>
                </c:pt>
                <c:pt idx="4374">
                  <c:v>47200</c:v>
                </c:pt>
                <c:pt idx="4375">
                  <c:v>47500</c:v>
                </c:pt>
                <c:pt idx="4376">
                  <c:v>47700</c:v>
                </c:pt>
                <c:pt idx="4377">
                  <c:v>47400</c:v>
                </c:pt>
                <c:pt idx="4378">
                  <c:v>47100</c:v>
                </c:pt>
                <c:pt idx="4379">
                  <c:v>47100</c:v>
                </c:pt>
                <c:pt idx="4380">
                  <c:v>46400</c:v>
                </c:pt>
                <c:pt idx="4381">
                  <c:v>46400</c:v>
                </c:pt>
                <c:pt idx="4382">
                  <c:v>47800</c:v>
                </c:pt>
                <c:pt idx="4383">
                  <c:v>47200</c:v>
                </c:pt>
                <c:pt idx="4384">
                  <c:v>46400</c:v>
                </c:pt>
                <c:pt idx="4385">
                  <c:v>47200</c:v>
                </c:pt>
                <c:pt idx="4386">
                  <c:v>48100</c:v>
                </c:pt>
                <c:pt idx="4387">
                  <c:v>47700</c:v>
                </c:pt>
                <c:pt idx="4388">
                  <c:v>47700</c:v>
                </c:pt>
                <c:pt idx="4389">
                  <c:v>47700</c:v>
                </c:pt>
                <c:pt idx="4390">
                  <c:v>47600</c:v>
                </c:pt>
                <c:pt idx="4391">
                  <c:v>47700</c:v>
                </c:pt>
                <c:pt idx="4392">
                  <c:v>47700</c:v>
                </c:pt>
                <c:pt idx="4393">
                  <c:v>47200</c:v>
                </c:pt>
                <c:pt idx="4394">
                  <c:v>47500</c:v>
                </c:pt>
                <c:pt idx="4395">
                  <c:v>47300</c:v>
                </c:pt>
                <c:pt idx="4396">
                  <c:v>47200</c:v>
                </c:pt>
                <c:pt idx="4397">
                  <c:v>47000</c:v>
                </c:pt>
                <c:pt idx="4398">
                  <c:v>46900</c:v>
                </c:pt>
                <c:pt idx="4399">
                  <c:v>45500</c:v>
                </c:pt>
                <c:pt idx="4400">
                  <c:v>44700</c:v>
                </c:pt>
                <c:pt idx="4401">
                  <c:v>44600</c:v>
                </c:pt>
                <c:pt idx="4402">
                  <c:v>44600</c:v>
                </c:pt>
                <c:pt idx="4403">
                  <c:v>44700</c:v>
                </c:pt>
                <c:pt idx="4404">
                  <c:v>44600</c:v>
                </c:pt>
                <c:pt idx="4405">
                  <c:v>44505</c:v>
                </c:pt>
                <c:pt idx="4406">
                  <c:v>45000</c:v>
                </c:pt>
                <c:pt idx="4407">
                  <c:v>44800</c:v>
                </c:pt>
                <c:pt idx="4408">
                  <c:v>43900</c:v>
                </c:pt>
                <c:pt idx="4409">
                  <c:v>43200</c:v>
                </c:pt>
                <c:pt idx="4410">
                  <c:v>43500</c:v>
                </c:pt>
                <c:pt idx="4411">
                  <c:v>43500</c:v>
                </c:pt>
                <c:pt idx="4412">
                  <c:v>43000</c:v>
                </c:pt>
                <c:pt idx="4413">
                  <c:v>42000</c:v>
                </c:pt>
                <c:pt idx="4414">
                  <c:v>41500</c:v>
                </c:pt>
                <c:pt idx="4415">
                  <c:v>42200</c:v>
                </c:pt>
                <c:pt idx="4416">
                  <c:v>43800</c:v>
                </c:pt>
                <c:pt idx="4417">
                  <c:v>43650</c:v>
                </c:pt>
                <c:pt idx="4418">
                  <c:v>43800</c:v>
                </c:pt>
                <c:pt idx="4419">
                  <c:v>43100</c:v>
                </c:pt>
                <c:pt idx="4420">
                  <c:v>43500</c:v>
                </c:pt>
                <c:pt idx="4421">
                  <c:v>42700</c:v>
                </c:pt>
                <c:pt idx="4422">
                  <c:v>42000</c:v>
                </c:pt>
                <c:pt idx="4423">
                  <c:v>42500</c:v>
                </c:pt>
                <c:pt idx="4424">
                  <c:v>42600</c:v>
                </c:pt>
                <c:pt idx="4425">
                  <c:v>44100</c:v>
                </c:pt>
                <c:pt idx="4426">
                  <c:v>44300</c:v>
                </c:pt>
                <c:pt idx="4427">
                  <c:v>44200</c:v>
                </c:pt>
                <c:pt idx="4428">
                  <c:v>44500</c:v>
                </c:pt>
                <c:pt idx="4429">
                  <c:v>44600</c:v>
                </c:pt>
                <c:pt idx="4430">
                  <c:v>45100</c:v>
                </c:pt>
                <c:pt idx="4431">
                  <c:v>45000</c:v>
                </c:pt>
                <c:pt idx="4432">
                  <c:v>44900</c:v>
                </c:pt>
                <c:pt idx="4433">
                  <c:v>44900</c:v>
                </c:pt>
                <c:pt idx="4434">
                  <c:v>44800</c:v>
                </c:pt>
                <c:pt idx="4435">
                  <c:v>44800</c:v>
                </c:pt>
                <c:pt idx="4436">
                  <c:v>44800</c:v>
                </c:pt>
                <c:pt idx="4437">
                  <c:v>46600</c:v>
                </c:pt>
                <c:pt idx="4438">
                  <c:v>46000</c:v>
                </c:pt>
                <c:pt idx="4439">
                  <c:v>46100</c:v>
                </c:pt>
                <c:pt idx="4440">
                  <c:v>46100</c:v>
                </c:pt>
                <c:pt idx="4441">
                  <c:v>45650</c:v>
                </c:pt>
                <c:pt idx="4442">
                  <c:v>45600</c:v>
                </c:pt>
                <c:pt idx="4443">
                  <c:v>45000</c:v>
                </c:pt>
                <c:pt idx="4444">
                  <c:v>44500</c:v>
                </c:pt>
                <c:pt idx="4445">
                  <c:v>45000</c:v>
                </c:pt>
                <c:pt idx="4446">
                  <c:v>45400</c:v>
                </c:pt>
                <c:pt idx="4447">
                  <c:v>45200</c:v>
                </c:pt>
                <c:pt idx="4448">
                  <c:v>44700</c:v>
                </c:pt>
                <c:pt idx="4449">
                  <c:v>44600</c:v>
                </c:pt>
                <c:pt idx="4450">
                  <c:v>45000</c:v>
                </c:pt>
                <c:pt idx="4451">
                  <c:v>44800</c:v>
                </c:pt>
                <c:pt idx="4452">
                  <c:v>44500</c:v>
                </c:pt>
                <c:pt idx="4453">
                  <c:v>44800</c:v>
                </c:pt>
                <c:pt idx="4454">
                  <c:v>43300</c:v>
                </c:pt>
                <c:pt idx="4455">
                  <c:v>44900</c:v>
                </c:pt>
                <c:pt idx="4456">
                  <c:v>44500</c:v>
                </c:pt>
                <c:pt idx="4457">
                  <c:v>44000</c:v>
                </c:pt>
                <c:pt idx="4458">
                  <c:v>43700</c:v>
                </c:pt>
                <c:pt idx="4459">
                  <c:v>44300</c:v>
                </c:pt>
                <c:pt idx="4460">
                  <c:v>44200</c:v>
                </c:pt>
                <c:pt idx="4461">
                  <c:v>44200</c:v>
                </c:pt>
                <c:pt idx="4462">
                  <c:v>44100</c:v>
                </c:pt>
                <c:pt idx="4463">
                  <c:v>43800</c:v>
                </c:pt>
                <c:pt idx="4464">
                  <c:v>44100</c:v>
                </c:pt>
                <c:pt idx="4465">
                  <c:v>43800</c:v>
                </c:pt>
                <c:pt idx="4466">
                  <c:v>43800</c:v>
                </c:pt>
                <c:pt idx="4467">
                  <c:v>43900</c:v>
                </c:pt>
                <c:pt idx="4468">
                  <c:v>44400</c:v>
                </c:pt>
                <c:pt idx="4469">
                  <c:v>45900</c:v>
                </c:pt>
                <c:pt idx="4470">
                  <c:v>45900</c:v>
                </c:pt>
                <c:pt idx="4471">
                  <c:v>45705</c:v>
                </c:pt>
                <c:pt idx="4472">
                  <c:v>46100</c:v>
                </c:pt>
                <c:pt idx="4473">
                  <c:v>44500</c:v>
                </c:pt>
                <c:pt idx="4474">
                  <c:v>44700</c:v>
                </c:pt>
                <c:pt idx="4475">
                  <c:v>44800</c:v>
                </c:pt>
                <c:pt idx="4476">
                  <c:v>44500</c:v>
                </c:pt>
                <c:pt idx="4477">
                  <c:v>45300</c:v>
                </c:pt>
                <c:pt idx="4478">
                  <c:v>46000</c:v>
                </c:pt>
                <c:pt idx="4479">
                  <c:v>46300</c:v>
                </c:pt>
                <c:pt idx="4480">
                  <c:v>46200</c:v>
                </c:pt>
                <c:pt idx="4481">
                  <c:v>46400</c:v>
                </c:pt>
                <c:pt idx="4482">
                  <c:v>46800</c:v>
                </c:pt>
                <c:pt idx="4483">
                  <c:v>46700</c:v>
                </c:pt>
                <c:pt idx="4484">
                  <c:v>46400</c:v>
                </c:pt>
                <c:pt idx="4485">
                  <c:v>46000</c:v>
                </c:pt>
                <c:pt idx="4486">
                  <c:v>45600</c:v>
                </c:pt>
                <c:pt idx="4487">
                  <c:v>45700</c:v>
                </c:pt>
                <c:pt idx="4488">
                  <c:v>46000</c:v>
                </c:pt>
                <c:pt idx="4489">
                  <c:v>46100</c:v>
                </c:pt>
                <c:pt idx="4490">
                  <c:v>46200</c:v>
                </c:pt>
                <c:pt idx="4491">
                  <c:v>46000</c:v>
                </c:pt>
                <c:pt idx="4492">
                  <c:v>46000</c:v>
                </c:pt>
                <c:pt idx="4493">
                  <c:v>45700</c:v>
                </c:pt>
                <c:pt idx="4494">
                  <c:v>45800</c:v>
                </c:pt>
                <c:pt idx="4495">
                  <c:v>45700</c:v>
                </c:pt>
                <c:pt idx="4496">
                  <c:v>46000</c:v>
                </c:pt>
                <c:pt idx="4497">
                  <c:v>46000</c:v>
                </c:pt>
                <c:pt idx="4498">
                  <c:v>46000</c:v>
                </c:pt>
                <c:pt idx="4499">
                  <c:v>46000</c:v>
                </c:pt>
                <c:pt idx="4500">
                  <c:v>45900</c:v>
                </c:pt>
                <c:pt idx="4501">
                  <c:v>46600</c:v>
                </c:pt>
                <c:pt idx="4502">
                  <c:v>46600</c:v>
                </c:pt>
                <c:pt idx="4503">
                  <c:v>47500</c:v>
                </c:pt>
                <c:pt idx="4504">
                  <c:v>47400</c:v>
                </c:pt>
                <c:pt idx="4505">
                  <c:v>47000</c:v>
                </c:pt>
                <c:pt idx="4506">
                  <c:v>46700</c:v>
                </c:pt>
                <c:pt idx="4507">
                  <c:v>47000</c:v>
                </c:pt>
                <c:pt idx="4508">
                  <c:v>46900</c:v>
                </c:pt>
                <c:pt idx="4509">
                  <c:v>47200</c:v>
                </c:pt>
                <c:pt idx="4510">
                  <c:v>47600</c:v>
                </c:pt>
                <c:pt idx="4511">
                  <c:v>49100</c:v>
                </c:pt>
                <c:pt idx="4512">
                  <c:v>50000</c:v>
                </c:pt>
                <c:pt idx="4513">
                  <c:v>49300</c:v>
                </c:pt>
                <c:pt idx="4514">
                  <c:v>49500</c:v>
                </c:pt>
                <c:pt idx="4515">
                  <c:v>49205</c:v>
                </c:pt>
                <c:pt idx="4516">
                  <c:v>49850</c:v>
                </c:pt>
                <c:pt idx="4517">
                  <c:v>49900</c:v>
                </c:pt>
                <c:pt idx="4518">
                  <c:v>50500</c:v>
                </c:pt>
                <c:pt idx="4519">
                  <c:v>50300</c:v>
                </c:pt>
                <c:pt idx="4520">
                  <c:v>51900</c:v>
                </c:pt>
                <c:pt idx="4521">
                  <c:v>52600</c:v>
                </c:pt>
                <c:pt idx="4522">
                  <c:v>52800</c:v>
                </c:pt>
                <c:pt idx="4523">
                  <c:v>53100</c:v>
                </c:pt>
                <c:pt idx="4524">
                  <c:v>53400</c:v>
                </c:pt>
                <c:pt idx="4525">
                  <c:v>53475</c:v>
                </c:pt>
                <c:pt idx="4526">
                  <c:v>53600</c:v>
                </c:pt>
                <c:pt idx="4527">
                  <c:v>54000</c:v>
                </c:pt>
                <c:pt idx="4528">
                  <c:v>53800</c:v>
                </c:pt>
                <c:pt idx="4529">
                  <c:v>53900</c:v>
                </c:pt>
                <c:pt idx="4530">
                  <c:v>54800</c:v>
                </c:pt>
                <c:pt idx="4531">
                  <c:v>54805</c:v>
                </c:pt>
                <c:pt idx="4532">
                  <c:v>54700</c:v>
                </c:pt>
                <c:pt idx="4533">
                  <c:v>54900</c:v>
                </c:pt>
                <c:pt idx="4534">
                  <c:v>55600</c:v>
                </c:pt>
                <c:pt idx="4535">
                  <c:v>54900</c:v>
                </c:pt>
                <c:pt idx="4536">
                  <c:v>55400</c:v>
                </c:pt>
                <c:pt idx="4537">
                  <c:v>55400</c:v>
                </c:pt>
                <c:pt idx="4538">
                  <c:v>55800</c:v>
                </c:pt>
                <c:pt idx="4539">
                  <c:v>56400</c:v>
                </c:pt>
                <c:pt idx="4540">
                  <c:v>56900</c:v>
                </c:pt>
                <c:pt idx="4541">
                  <c:v>57500</c:v>
                </c:pt>
                <c:pt idx="4542">
                  <c:v>57800</c:v>
                </c:pt>
                <c:pt idx="4543">
                  <c:v>59000</c:v>
                </c:pt>
                <c:pt idx="4544">
                  <c:v>58710</c:v>
                </c:pt>
                <c:pt idx="4545">
                  <c:v>60000</c:v>
                </c:pt>
                <c:pt idx="4546">
                  <c:v>61900</c:v>
                </c:pt>
                <c:pt idx="4547">
                  <c:v>61200</c:v>
                </c:pt>
                <c:pt idx="4548">
                  <c:v>59300</c:v>
                </c:pt>
                <c:pt idx="4549">
                  <c:v>61200</c:v>
                </c:pt>
                <c:pt idx="4550">
                  <c:v>63300</c:v>
                </c:pt>
                <c:pt idx="4551">
                  <c:v>64600</c:v>
                </c:pt>
                <c:pt idx="4552">
                  <c:v>67400</c:v>
                </c:pt>
                <c:pt idx="4553">
                  <c:v>68800</c:v>
                </c:pt>
                <c:pt idx="4554">
                  <c:v>67200</c:v>
                </c:pt>
                <c:pt idx="4555">
                  <c:v>65900</c:v>
                </c:pt>
                <c:pt idx="4556">
                  <c:v>66100</c:v>
                </c:pt>
                <c:pt idx="4557">
                  <c:v>67000</c:v>
                </c:pt>
                <c:pt idx="4558">
                  <c:v>67600</c:v>
                </c:pt>
                <c:pt idx="4559">
                  <c:v>66300</c:v>
                </c:pt>
                <c:pt idx="4560">
                  <c:v>67200</c:v>
                </c:pt>
                <c:pt idx="4561">
                  <c:v>67500</c:v>
                </c:pt>
                <c:pt idx="4562">
                  <c:v>67000</c:v>
                </c:pt>
                <c:pt idx="4563">
                  <c:v>67700</c:v>
                </c:pt>
                <c:pt idx="4564">
                  <c:v>68500</c:v>
                </c:pt>
                <c:pt idx="4565">
                  <c:v>68600</c:v>
                </c:pt>
                <c:pt idx="4566">
                  <c:v>69400</c:v>
                </c:pt>
                <c:pt idx="4567">
                  <c:v>70000</c:v>
                </c:pt>
                <c:pt idx="4568">
                  <c:v>70000</c:v>
                </c:pt>
                <c:pt idx="4569">
                  <c:v>70500</c:v>
                </c:pt>
                <c:pt idx="4570">
                  <c:v>70950</c:v>
                </c:pt>
                <c:pt idx="4571">
                  <c:v>70500</c:v>
                </c:pt>
                <c:pt idx="4572">
                  <c:v>70505</c:v>
                </c:pt>
                <c:pt idx="4573">
                  <c:v>70400</c:v>
                </c:pt>
                <c:pt idx="4574">
                  <c:v>68700</c:v>
                </c:pt>
                <c:pt idx="4575">
                  <c:v>67000</c:v>
                </c:pt>
                <c:pt idx="4576">
                  <c:v>66300</c:v>
                </c:pt>
                <c:pt idx="4577">
                  <c:v>68100</c:v>
                </c:pt>
                <c:pt idx="4578">
                  <c:v>66800</c:v>
                </c:pt>
                <c:pt idx="4579">
                  <c:v>67300</c:v>
                </c:pt>
                <c:pt idx="4580">
                  <c:v>68000</c:v>
                </c:pt>
                <c:pt idx="4581">
                  <c:v>68600</c:v>
                </c:pt>
                <c:pt idx="4582">
                  <c:v>69300</c:v>
                </c:pt>
                <c:pt idx="4583">
                  <c:v>69100</c:v>
                </c:pt>
                <c:pt idx="4584">
                  <c:v>69100</c:v>
                </c:pt>
                <c:pt idx="4585">
                  <c:v>69600</c:v>
                </c:pt>
                <c:pt idx="4586">
                  <c:v>69900</c:v>
                </c:pt>
                <c:pt idx="4587">
                  <c:v>70000</c:v>
                </c:pt>
                <c:pt idx="4588">
                  <c:v>70400</c:v>
                </c:pt>
                <c:pt idx="4589">
                  <c:v>70100</c:v>
                </c:pt>
                <c:pt idx="4590">
                  <c:v>70800</c:v>
                </c:pt>
                <c:pt idx="4591">
                  <c:v>72100</c:v>
                </c:pt>
                <c:pt idx="4592">
                  <c:v>74000</c:v>
                </c:pt>
                <c:pt idx="4593">
                  <c:v>72205</c:v>
                </c:pt>
                <c:pt idx="4594">
                  <c:v>72100</c:v>
                </c:pt>
                <c:pt idx="4595">
                  <c:v>72200</c:v>
                </c:pt>
                <c:pt idx="4596">
                  <c:v>72400</c:v>
                </c:pt>
                <c:pt idx="4597">
                  <c:v>71200</c:v>
                </c:pt>
                <c:pt idx="4598">
                  <c:v>71405</c:v>
                </c:pt>
                <c:pt idx="4599">
                  <c:v>70000</c:v>
                </c:pt>
                <c:pt idx="4600">
                  <c:v>70000</c:v>
                </c:pt>
                <c:pt idx="4601">
                  <c:v>70700</c:v>
                </c:pt>
                <c:pt idx="4602">
                  <c:v>70500</c:v>
                </c:pt>
                <c:pt idx="4603">
                  <c:v>73700</c:v>
                </c:pt>
                <c:pt idx="4604">
                  <c:v>75600</c:v>
                </c:pt>
                <c:pt idx="4605">
                  <c:v>76000</c:v>
                </c:pt>
                <c:pt idx="4606">
                  <c:v>76600</c:v>
                </c:pt>
                <c:pt idx="4607">
                  <c:v>78000</c:v>
                </c:pt>
                <c:pt idx="4608">
                  <c:v>78000</c:v>
                </c:pt>
                <c:pt idx="4609">
                  <c:v>77000</c:v>
                </c:pt>
                <c:pt idx="4610">
                  <c:v>76600</c:v>
                </c:pt>
                <c:pt idx="4611">
                  <c:v>76000</c:v>
                </c:pt>
                <c:pt idx="4612">
                  <c:v>74900</c:v>
                </c:pt>
                <c:pt idx="4613">
                  <c:v>76900</c:v>
                </c:pt>
                <c:pt idx="4614">
                  <c:v>78500</c:v>
                </c:pt>
                <c:pt idx="4615">
                  <c:v>79000</c:v>
                </c:pt>
                <c:pt idx="4616">
                  <c:v>80900</c:v>
                </c:pt>
                <c:pt idx="4617">
                  <c:v>77500</c:v>
                </c:pt>
                <c:pt idx="4618">
                  <c:v>78500</c:v>
                </c:pt>
                <c:pt idx="4619">
                  <c:v>78200</c:v>
                </c:pt>
                <c:pt idx="4620">
                  <c:v>78000</c:v>
                </c:pt>
                <c:pt idx="4621">
                  <c:v>78005</c:v>
                </c:pt>
                <c:pt idx="4622">
                  <c:v>78400</c:v>
                </c:pt>
                <c:pt idx="4623">
                  <c:v>78305</c:v>
                </c:pt>
                <c:pt idx="4624">
                  <c:v>78005</c:v>
                </c:pt>
                <c:pt idx="4625">
                  <c:v>77500</c:v>
                </c:pt>
                <c:pt idx="4626">
                  <c:v>78300</c:v>
                </c:pt>
                <c:pt idx="4627">
                  <c:v>77775</c:v>
                </c:pt>
                <c:pt idx="4628">
                  <c:v>77900</c:v>
                </c:pt>
                <c:pt idx="4629">
                  <c:v>77400</c:v>
                </c:pt>
                <c:pt idx="4630">
                  <c:v>77250</c:v>
                </c:pt>
                <c:pt idx="4631">
                  <c:v>76800</c:v>
                </c:pt>
                <c:pt idx="4632">
                  <c:v>77000</c:v>
                </c:pt>
                <c:pt idx="4633">
                  <c:v>76300</c:v>
                </c:pt>
                <c:pt idx="4634">
                  <c:v>75800</c:v>
                </c:pt>
                <c:pt idx="4635">
                  <c:v>75500</c:v>
                </c:pt>
                <c:pt idx="4636">
                  <c:v>76200</c:v>
                </c:pt>
                <c:pt idx="4637">
                  <c:v>75000</c:v>
                </c:pt>
                <c:pt idx="4638">
                  <c:v>73450</c:v>
                </c:pt>
                <c:pt idx="4639">
                  <c:v>72200</c:v>
                </c:pt>
                <c:pt idx="4640">
                  <c:v>72100</c:v>
                </c:pt>
                <c:pt idx="4641">
                  <c:v>70900</c:v>
                </c:pt>
                <c:pt idx="4642">
                  <c:v>69500</c:v>
                </c:pt>
                <c:pt idx="4643">
                  <c:v>68700</c:v>
                </c:pt>
                <c:pt idx="4644">
                  <c:v>69400</c:v>
                </c:pt>
                <c:pt idx="4645">
                  <c:v>70105</c:v>
                </c:pt>
                <c:pt idx="4646">
                  <c:v>70850</c:v>
                </c:pt>
                <c:pt idx="4647">
                  <c:v>69400</c:v>
                </c:pt>
                <c:pt idx="4648">
                  <c:v>69100</c:v>
                </c:pt>
                <c:pt idx="4649">
                  <c:v>68005</c:v>
                </c:pt>
                <c:pt idx="4650">
                  <c:v>69800</c:v>
                </c:pt>
                <c:pt idx="4651">
                  <c:v>70300</c:v>
                </c:pt>
                <c:pt idx="4652">
                  <c:v>68900</c:v>
                </c:pt>
                <c:pt idx="4653">
                  <c:v>69105</c:v>
                </c:pt>
                <c:pt idx="4654">
                  <c:v>69900</c:v>
                </c:pt>
                <c:pt idx="4655">
                  <c:v>69710</c:v>
                </c:pt>
                <c:pt idx="4656">
                  <c:v>69505</c:v>
                </c:pt>
                <c:pt idx="4657">
                  <c:v>71900</c:v>
                </c:pt>
                <c:pt idx="4658">
                  <c:v>72310</c:v>
                </c:pt>
                <c:pt idx="4659">
                  <c:v>71400</c:v>
                </c:pt>
                <c:pt idx="4660">
                  <c:v>69300</c:v>
                </c:pt>
                <c:pt idx="4661">
                  <c:v>69400</c:v>
                </c:pt>
                <c:pt idx="4662">
                  <c:v>70005</c:v>
                </c:pt>
                <c:pt idx="4663">
                  <c:v>69900</c:v>
                </c:pt>
                <c:pt idx="4664">
                  <c:v>67890</c:v>
                </c:pt>
                <c:pt idx="4665">
                  <c:v>64300</c:v>
                </c:pt>
                <c:pt idx="4666">
                  <c:v>60500</c:v>
                </c:pt>
                <c:pt idx="4667">
                  <c:v>61400</c:v>
                </c:pt>
                <c:pt idx="4668">
                  <c:v>64105</c:v>
                </c:pt>
                <c:pt idx="4669">
                  <c:v>61005</c:v>
                </c:pt>
                <c:pt idx="4670">
                  <c:v>60000</c:v>
                </c:pt>
                <c:pt idx="4671">
                  <c:v>61000</c:v>
                </c:pt>
                <c:pt idx="4672">
                  <c:v>60100</c:v>
                </c:pt>
                <c:pt idx="4673">
                  <c:v>57700</c:v>
                </c:pt>
                <c:pt idx="4674">
                  <c:v>57400</c:v>
                </c:pt>
                <c:pt idx="4675">
                  <c:v>60200</c:v>
                </c:pt>
                <c:pt idx="4676">
                  <c:v>59200</c:v>
                </c:pt>
                <c:pt idx="4677">
                  <c:v>60500</c:v>
                </c:pt>
                <c:pt idx="4678">
                  <c:v>59600</c:v>
                </c:pt>
                <c:pt idx="4679">
                  <c:v>59000</c:v>
                </c:pt>
                <c:pt idx="4680">
                  <c:v>59000</c:v>
                </c:pt>
                <c:pt idx="4681">
                  <c:v>59000</c:v>
                </c:pt>
                <c:pt idx="4682">
                  <c:v>60800</c:v>
                </c:pt>
                <c:pt idx="4683">
                  <c:v>60900</c:v>
                </c:pt>
                <c:pt idx="4684">
                  <c:v>60000</c:v>
                </c:pt>
                <c:pt idx="4685">
                  <c:v>61000</c:v>
                </c:pt>
                <c:pt idx="4686">
                  <c:v>61000</c:v>
                </c:pt>
                <c:pt idx="4687">
                  <c:v>59600</c:v>
                </c:pt>
                <c:pt idx="4688">
                  <c:v>57900</c:v>
                </c:pt>
                <c:pt idx="4689">
                  <c:v>59500</c:v>
                </c:pt>
                <c:pt idx="4690">
                  <c:v>60000</c:v>
                </c:pt>
                <c:pt idx="4691">
                  <c:v>60800</c:v>
                </c:pt>
                <c:pt idx="4692">
                  <c:v>59600</c:v>
                </c:pt>
                <c:pt idx="4693">
                  <c:v>58600</c:v>
                </c:pt>
                <c:pt idx="4694">
                  <c:v>61605</c:v>
                </c:pt>
                <c:pt idx="4695">
                  <c:v>62300</c:v>
                </c:pt>
                <c:pt idx="4696">
                  <c:v>62700</c:v>
                </c:pt>
                <c:pt idx="4697">
                  <c:v>65600</c:v>
                </c:pt>
                <c:pt idx="4698">
                  <c:v>67700</c:v>
                </c:pt>
                <c:pt idx="4699">
                  <c:v>66500</c:v>
                </c:pt>
                <c:pt idx="4700">
                  <c:v>66100</c:v>
                </c:pt>
                <c:pt idx="4701">
                  <c:v>65300</c:v>
                </c:pt>
                <c:pt idx="4702">
                  <c:v>64000</c:v>
                </c:pt>
                <c:pt idx="4703">
                  <c:v>63400</c:v>
                </c:pt>
                <c:pt idx="4704">
                  <c:v>62700</c:v>
                </c:pt>
                <c:pt idx="4705">
                  <c:v>62400</c:v>
                </c:pt>
                <c:pt idx="4706">
                  <c:v>62300</c:v>
                </c:pt>
                <c:pt idx="4707">
                  <c:v>62000</c:v>
                </c:pt>
                <c:pt idx="4708">
                  <c:v>63300</c:v>
                </c:pt>
                <c:pt idx="4709">
                  <c:v>64500</c:v>
                </c:pt>
                <c:pt idx="4710">
                  <c:v>64800</c:v>
                </c:pt>
                <c:pt idx="4711">
                  <c:v>67100</c:v>
                </c:pt>
                <c:pt idx="4712">
                  <c:v>68600</c:v>
                </c:pt>
                <c:pt idx="4713">
                  <c:v>68405</c:v>
                </c:pt>
                <c:pt idx="4714">
                  <c:v>67905</c:v>
                </c:pt>
                <c:pt idx="4715">
                  <c:v>67610</c:v>
                </c:pt>
                <c:pt idx="4716">
                  <c:v>67215</c:v>
                </c:pt>
                <c:pt idx="4717">
                  <c:v>66850</c:v>
                </c:pt>
                <c:pt idx="4718">
                  <c:v>66700</c:v>
                </c:pt>
                <c:pt idx="4719">
                  <c:v>66400</c:v>
                </c:pt>
                <c:pt idx="4720">
                  <c:v>66500</c:v>
                </c:pt>
                <c:pt idx="4721">
                  <c:v>66900</c:v>
                </c:pt>
                <c:pt idx="4722">
                  <c:v>66950</c:v>
                </c:pt>
                <c:pt idx="4723">
                  <c:v>67000</c:v>
                </c:pt>
                <c:pt idx="4724">
                  <c:v>67400</c:v>
                </c:pt>
                <c:pt idx="4725">
                  <c:v>70100</c:v>
                </c:pt>
                <c:pt idx="4726">
                  <c:v>69300</c:v>
                </c:pt>
                <c:pt idx="4727">
                  <c:v>69300</c:v>
                </c:pt>
                <c:pt idx="4728">
                  <c:v>69500</c:v>
                </c:pt>
                <c:pt idx="4729">
                  <c:v>67900</c:v>
                </c:pt>
                <c:pt idx="4730">
                  <c:v>68055</c:v>
                </c:pt>
                <c:pt idx="4731">
                  <c:v>67305</c:v>
                </c:pt>
                <c:pt idx="4732">
                  <c:v>67000</c:v>
                </c:pt>
                <c:pt idx="4733">
                  <c:v>66800</c:v>
                </c:pt>
                <c:pt idx="4734">
                  <c:v>66600</c:v>
                </c:pt>
                <c:pt idx="4735">
                  <c:v>65400</c:v>
                </c:pt>
                <c:pt idx="4736">
                  <c:v>64000</c:v>
                </c:pt>
                <c:pt idx="4737">
                  <c:v>63005</c:v>
                </c:pt>
                <c:pt idx="4738">
                  <c:v>60800</c:v>
                </c:pt>
                <c:pt idx="4739">
                  <c:v>62800</c:v>
                </c:pt>
                <c:pt idx="4740">
                  <c:v>63000</c:v>
                </c:pt>
                <c:pt idx="4741">
                  <c:v>63475</c:v>
                </c:pt>
                <c:pt idx="4742">
                  <c:v>61700</c:v>
                </c:pt>
                <c:pt idx="4743">
                  <c:v>60400</c:v>
                </c:pt>
                <c:pt idx="4744">
                  <c:v>58400</c:v>
                </c:pt>
                <c:pt idx="4745">
                  <c:v>59600</c:v>
                </c:pt>
                <c:pt idx="4746">
                  <c:v>64400</c:v>
                </c:pt>
                <c:pt idx="4747">
                  <c:v>67500</c:v>
                </c:pt>
                <c:pt idx="4748">
                  <c:v>67600</c:v>
                </c:pt>
                <c:pt idx="4749">
                  <c:v>68400</c:v>
                </c:pt>
                <c:pt idx="4750">
                  <c:v>68300</c:v>
                </c:pt>
                <c:pt idx="4751">
                  <c:v>70000</c:v>
                </c:pt>
                <c:pt idx="4752">
                  <c:v>70000</c:v>
                </c:pt>
                <c:pt idx="4753">
                  <c:v>68900</c:v>
                </c:pt>
                <c:pt idx="4754">
                  <c:v>68300</c:v>
                </c:pt>
                <c:pt idx="4755">
                  <c:v>66000</c:v>
                </c:pt>
                <c:pt idx="4756">
                  <c:v>65300</c:v>
                </c:pt>
                <c:pt idx="4757">
                  <c:v>63800</c:v>
                </c:pt>
                <c:pt idx="4758">
                  <c:v>63100</c:v>
                </c:pt>
                <c:pt idx="4759">
                  <c:v>62800</c:v>
                </c:pt>
                <c:pt idx="4760">
                  <c:v>64600</c:v>
                </c:pt>
                <c:pt idx="4761">
                  <c:v>65000</c:v>
                </c:pt>
                <c:pt idx="4762">
                  <c:v>65600</c:v>
                </c:pt>
                <c:pt idx="4763">
                  <c:v>64500</c:v>
                </c:pt>
                <c:pt idx="4764">
                  <c:v>63600</c:v>
                </c:pt>
                <c:pt idx="4765">
                  <c:v>63600</c:v>
                </c:pt>
                <c:pt idx="4766">
                  <c:v>66000</c:v>
                </c:pt>
                <c:pt idx="4767">
                  <c:v>66250</c:v>
                </c:pt>
                <c:pt idx="4768">
                  <c:v>65700</c:v>
                </c:pt>
                <c:pt idx="4769">
                  <c:v>66000</c:v>
                </c:pt>
                <c:pt idx="4770">
                  <c:v>65000</c:v>
                </c:pt>
                <c:pt idx="4771">
                  <c:v>69700</c:v>
                </c:pt>
                <c:pt idx="4772">
                  <c:v>73800</c:v>
                </c:pt>
                <c:pt idx="4773">
                  <c:v>76500</c:v>
                </c:pt>
                <c:pt idx="4774">
                  <c:v>71900</c:v>
                </c:pt>
                <c:pt idx="4775">
                  <c:v>71600</c:v>
                </c:pt>
                <c:pt idx="4776">
                  <c:v>73000</c:v>
                </c:pt>
                <c:pt idx="4777">
                  <c:v>72400</c:v>
                </c:pt>
                <c:pt idx="4778">
                  <c:v>72300</c:v>
                </c:pt>
                <c:pt idx="4779">
                  <c:v>72300</c:v>
                </c:pt>
                <c:pt idx="4780">
                  <c:v>71100</c:v>
                </c:pt>
                <c:pt idx="4781">
                  <c:v>71900</c:v>
                </c:pt>
                <c:pt idx="4782">
                  <c:v>71205</c:v>
                </c:pt>
                <c:pt idx="4783">
                  <c:v>71700</c:v>
                </c:pt>
                <c:pt idx="4784">
                  <c:v>72000</c:v>
                </c:pt>
                <c:pt idx="4785">
                  <c:v>72000</c:v>
                </c:pt>
                <c:pt idx="4786">
                  <c:v>71800</c:v>
                </c:pt>
                <c:pt idx="4787">
                  <c:v>72000</c:v>
                </c:pt>
                <c:pt idx="4788">
                  <c:v>71900</c:v>
                </c:pt>
                <c:pt idx="4789">
                  <c:v>71100</c:v>
                </c:pt>
                <c:pt idx="4790">
                  <c:v>71800</c:v>
                </c:pt>
                <c:pt idx="4791">
                  <c:v>72600</c:v>
                </c:pt>
                <c:pt idx="4792">
                  <c:v>72900</c:v>
                </c:pt>
                <c:pt idx="4793">
                  <c:v>73450</c:v>
                </c:pt>
                <c:pt idx="4794">
                  <c:v>73000</c:v>
                </c:pt>
                <c:pt idx="4795">
                  <c:v>73405</c:v>
                </c:pt>
                <c:pt idx="4796">
                  <c:v>73000</c:v>
                </c:pt>
                <c:pt idx="4797">
                  <c:v>73900</c:v>
                </c:pt>
                <c:pt idx="4798">
                  <c:v>75400</c:v>
                </c:pt>
                <c:pt idx="4799">
                  <c:v>80300</c:v>
                </c:pt>
                <c:pt idx="4800">
                  <c:v>75600</c:v>
                </c:pt>
                <c:pt idx="4801">
                  <c:v>72300</c:v>
                </c:pt>
                <c:pt idx="4802">
                  <c:v>76600</c:v>
                </c:pt>
                <c:pt idx="4803">
                  <c:v>79100</c:v>
                </c:pt>
                <c:pt idx="4804">
                  <c:v>77800</c:v>
                </c:pt>
                <c:pt idx="4805">
                  <c:v>76900</c:v>
                </c:pt>
                <c:pt idx="4806">
                  <c:v>73700</c:v>
                </c:pt>
                <c:pt idx="4807">
                  <c:v>73500</c:v>
                </c:pt>
                <c:pt idx="4808">
                  <c:v>74300</c:v>
                </c:pt>
                <c:pt idx="4809">
                  <c:v>73500</c:v>
                </c:pt>
                <c:pt idx="4810">
                  <c:v>73300</c:v>
                </c:pt>
                <c:pt idx="4811">
                  <c:v>72300</c:v>
                </c:pt>
                <c:pt idx="4812">
                  <c:v>71400</c:v>
                </c:pt>
                <c:pt idx="4813">
                  <c:v>74600</c:v>
                </c:pt>
                <c:pt idx="4814">
                  <c:v>72700</c:v>
                </c:pt>
                <c:pt idx="4815">
                  <c:v>72300</c:v>
                </c:pt>
                <c:pt idx="4816">
                  <c:v>72100</c:v>
                </c:pt>
                <c:pt idx="4817">
                  <c:v>72300</c:v>
                </c:pt>
                <c:pt idx="4818">
                  <c:v>72000</c:v>
                </c:pt>
                <c:pt idx="4819">
                  <c:v>72900</c:v>
                </c:pt>
                <c:pt idx="4820">
                  <c:v>72300</c:v>
                </c:pt>
                <c:pt idx="4821">
                  <c:v>73000</c:v>
                </c:pt>
                <c:pt idx="4822">
                  <c:v>72900</c:v>
                </c:pt>
                <c:pt idx="4823">
                  <c:v>75300</c:v>
                </c:pt>
                <c:pt idx="4824">
                  <c:v>74600</c:v>
                </c:pt>
                <c:pt idx="4825">
                  <c:v>74300</c:v>
                </c:pt>
                <c:pt idx="4826">
                  <c:v>76300</c:v>
                </c:pt>
                <c:pt idx="4827">
                  <c:v>77800</c:v>
                </c:pt>
                <c:pt idx="4828">
                  <c:v>77000</c:v>
                </c:pt>
                <c:pt idx="4829">
                  <c:v>76900</c:v>
                </c:pt>
                <c:pt idx="4830">
                  <c:v>77300</c:v>
                </c:pt>
                <c:pt idx="4831">
                  <c:v>77000</c:v>
                </c:pt>
                <c:pt idx="4832">
                  <c:v>76300</c:v>
                </c:pt>
                <c:pt idx="4833">
                  <c:v>76400</c:v>
                </c:pt>
                <c:pt idx="4834">
                  <c:v>75600</c:v>
                </c:pt>
                <c:pt idx="4835">
                  <c:v>76900</c:v>
                </c:pt>
                <c:pt idx="4836">
                  <c:v>77000</c:v>
                </c:pt>
                <c:pt idx="4837">
                  <c:v>77000</c:v>
                </c:pt>
                <c:pt idx="4838">
                  <c:v>76600</c:v>
                </c:pt>
                <c:pt idx="4839">
                  <c:v>77200</c:v>
                </c:pt>
                <c:pt idx="4840">
                  <c:v>78100</c:v>
                </c:pt>
                <c:pt idx="4841">
                  <c:v>77700</c:v>
                </c:pt>
                <c:pt idx="4842">
                  <c:v>76600</c:v>
                </c:pt>
                <c:pt idx="4843">
                  <c:v>74300</c:v>
                </c:pt>
                <c:pt idx="4844">
                  <c:v>72300</c:v>
                </c:pt>
                <c:pt idx="4845">
                  <c:v>73210</c:v>
                </c:pt>
                <c:pt idx="4846">
                  <c:v>74500</c:v>
                </c:pt>
                <c:pt idx="4847">
                  <c:v>73400</c:v>
                </c:pt>
                <c:pt idx="4848">
                  <c:v>73700</c:v>
                </c:pt>
                <c:pt idx="4849">
                  <c:v>73200</c:v>
                </c:pt>
                <c:pt idx="4850">
                  <c:v>72800</c:v>
                </c:pt>
                <c:pt idx="4851">
                  <c:v>72200</c:v>
                </c:pt>
                <c:pt idx="4852">
                  <c:v>72000</c:v>
                </c:pt>
                <c:pt idx="4853">
                  <c:v>72000</c:v>
                </c:pt>
                <c:pt idx="4854">
                  <c:v>71800</c:v>
                </c:pt>
                <c:pt idx="4855">
                  <c:v>71300</c:v>
                </c:pt>
                <c:pt idx="4856">
                  <c:v>70700</c:v>
                </c:pt>
                <c:pt idx="4857">
                  <c:v>71300</c:v>
                </c:pt>
                <c:pt idx="4858">
                  <c:v>72600</c:v>
                </c:pt>
                <c:pt idx="4859">
                  <c:v>74205</c:v>
                </c:pt>
                <c:pt idx="4860">
                  <c:v>72900</c:v>
                </c:pt>
                <c:pt idx="4861">
                  <c:v>71700</c:v>
                </c:pt>
                <c:pt idx="4862">
                  <c:v>71500</c:v>
                </c:pt>
                <c:pt idx="4863">
                  <c:v>70800</c:v>
                </c:pt>
                <c:pt idx="4864">
                  <c:v>70700</c:v>
                </c:pt>
                <c:pt idx="4865">
                  <c:v>71600</c:v>
                </c:pt>
                <c:pt idx="4866">
                  <c:v>70800</c:v>
                </c:pt>
                <c:pt idx="4867">
                  <c:v>69900</c:v>
                </c:pt>
                <c:pt idx="4868">
                  <c:v>69700</c:v>
                </c:pt>
                <c:pt idx="4869">
                  <c:v>68500</c:v>
                </c:pt>
                <c:pt idx="4870">
                  <c:v>69700</c:v>
                </c:pt>
                <c:pt idx="4871">
                  <c:v>69000</c:v>
                </c:pt>
                <c:pt idx="4872">
                  <c:v>69200</c:v>
                </c:pt>
                <c:pt idx="4873">
                  <c:v>69000</c:v>
                </c:pt>
                <c:pt idx="4874">
                  <c:v>68800</c:v>
                </c:pt>
                <c:pt idx="4875">
                  <c:v>68900</c:v>
                </c:pt>
                <c:pt idx="4876">
                  <c:v>69000</c:v>
                </c:pt>
                <c:pt idx="4877">
                  <c:v>69600</c:v>
                </c:pt>
                <c:pt idx="4878">
                  <c:v>73000</c:v>
                </c:pt>
                <c:pt idx="4879">
                  <c:v>72300</c:v>
                </c:pt>
                <c:pt idx="4880">
                  <c:v>72200</c:v>
                </c:pt>
                <c:pt idx="4881">
                  <c:v>71000</c:v>
                </c:pt>
                <c:pt idx="4882">
                  <c:v>70500</c:v>
                </c:pt>
                <c:pt idx="4883">
                  <c:v>69950</c:v>
                </c:pt>
                <c:pt idx="4884">
                  <c:v>71400</c:v>
                </c:pt>
                <c:pt idx="4885">
                  <c:v>70800</c:v>
                </c:pt>
                <c:pt idx="4886">
                  <c:v>70300</c:v>
                </c:pt>
                <c:pt idx="4887">
                  <c:v>69400</c:v>
                </c:pt>
                <c:pt idx="4888">
                  <c:v>69300</c:v>
                </c:pt>
                <c:pt idx="4889">
                  <c:v>69000</c:v>
                </c:pt>
                <c:pt idx="4890">
                  <c:v>68700</c:v>
                </c:pt>
                <c:pt idx="4891">
                  <c:v>68300</c:v>
                </c:pt>
                <c:pt idx="4892">
                  <c:v>67500</c:v>
                </c:pt>
                <c:pt idx="4893">
                  <c:v>69300</c:v>
                </c:pt>
                <c:pt idx="4894">
                  <c:v>68800</c:v>
                </c:pt>
                <c:pt idx="4895">
                  <c:v>68200</c:v>
                </c:pt>
                <c:pt idx="4896">
                  <c:v>67805</c:v>
                </c:pt>
                <c:pt idx="4897">
                  <c:v>66200</c:v>
                </c:pt>
                <c:pt idx="4898">
                  <c:v>65000</c:v>
                </c:pt>
                <c:pt idx="4899">
                  <c:v>64000</c:v>
                </c:pt>
                <c:pt idx="4900">
                  <c:v>64400</c:v>
                </c:pt>
                <c:pt idx="4901">
                  <c:v>63700</c:v>
                </c:pt>
                <c:pt idx="4902">
                  <c:v>63500</c:v>
                </c:pt>
                <c:pt idx="4903">
                  <c:v>64300</c:v>
                </c:pt>
                <c:pt idx="4904">
                  <c:v>66300</c:v>
                </c:pt>
                <c:pt idx="4905">
                  <c:v>66605</c:v>
                </c:pt>
                <c:pt idx="4906">
                  <c:v>66100</c:v>
                </c:pt>
                <c:pt idx="4907">
                  <c:v>64950</c:v>
                </c:pt>
                <c:pt idx="4908">
                  <c:v>63800</c:v>
                </c:pt>
                <c:pt idx="4909">
                  <c:v>63400</c:v>
                </c:pt>
                <c:pt idx="4910">
                  <c:v>63000</c:v>
                </c:pt>
                <c:pt idx="4911">
                  <c:v>63500</c:v>
                </c:pt>
                <c:pt idx="4912">
                  <c:v>64300</c:v>
                </c:pt>
                <c:pt idx="4913">
                  <c:v>64400</c:v>
                </c:pt>
                <c:pt idx="4914">
                  <c:v>64300</c:v>
                </c:pt>
                <c:pt idx="4915">
                  <c:v>63500</c:v>
                </c:pt>
                <c:pt idx="4916">
                  <c:v>64000</c:v>
                </c:pt>
                <c:pt idx="4917">
                  <c:v>63705</c:v>
                </c:pt>
                <c:pt idx="4918">
                  <c:v>64200</c:v>
                </c:pt>
                <c:pt idx="4919">
                  <c:v>64300</c:v>
                </c:pt>
                <c:pt idx="4920">
                  <c:v>64000</c:v>
                </c:pt>
                <c:pt idx="4921">
                  <c:v>63700</c:v>
                </c:pt>
                <c:pt idx="4922">
                  <c:v>63300</c:v>
                </c:pt>
                <c:pt idx="4923">
                  <c:v>62600</c:v>
                </c:pt>
                <c:pt idx="4924">
                  <c:v>62700</c:v>
                </c:pt>
                <c:pt idx="4925">
                  <c:v>61800</c:v>
                </c:pt>
                <c:pt idx="4926">
                  <c:v>60900</c:v>
                </c:pt>
                <c:pt idx="4927">
                  <c:v>59800</c:v>
                </c:pt>
                <c:pt idx="4928">
                  <c:v>60500</c:v>
                </c:pt>
                <c:pt idx="4929">
                  <c:v>61200</c:v>
                </c:pt>
                <c:pt idx="4930">
                  <c:v>61900</c:v>
                </c:pt>
                <c:pt idx="4931">
                  <c:v>61800</c:v>
                </c:pt>
                <c:pt idx="4932">
                  <c:v>61700</c:v>
                </c:pt>
                <c:pt idx="4933">
                  <c:v>60500</c:v>
                </c:pt>
                <c:pt idx="4934">
                  <c:v>60000</c:v>
                </c:pt>
                <c:pt idx="4935">
                  <c:v>59700</c:v>
                </c:pt>
                <c:pt idx="4936">
                  <c:v>58200</c:v>
                </c:pt>
                <c:pt idx="4937">
                  <c:v>56900</c:v>
                </c:pt>
                <c:pt idx="4938">
                  <c:v>56500</c:v>
                </c:pt>
                <c:pt idx="4939">
                  <c:v>55000</c:v>
                </c:pt>
                <c:pt idx="4940">
                  <c:v>55400</c:v>
                </c:pt>
                <c:pt idx="4941">
                  <c:v>57300</c:v>
                </c:pt>
                <c:pt idx="4942">
                  <c:v>57800</c:v>
                </c:pt>
                <c:pt idx="4943">
                  <c:v>58000</c:v>
                </c:pt>
                <c:pt idx="4944">
                  <c:v>57400</c:v>
                </c:pt>
                <c:pt idx="4945">
                  <c:v>58200</c:v>
                </c:pt>
                <c:pt idx="4946">
                  <c:v>58600</c:v>
                </c:pt>
                <c:pt idx="4947">
                  <c:v>57000</c:v>
                </c:pt>
                <c:pt idx="4948">
                  <c:v>57600</c:v>
                </c:pt>
                <c:pt idx="4949">
                  <c:v>57500</c:v>
                </c:pt>
                <c:pt idx="4950">
                  <c:v>57000</c:v>
                </c:pt>
                <c:pt idx="4951">
                  <c:v>56200</c:v>
                </c:pt>
                <c:pt idx="4952">
                  <c:v>56500</c:v>
                </c:pt>
                <c:pt idx="4953">
                  <c:v>56300</c:v>
                </c:pt>
                <c:pt idx="4954">
                  <c:v>54500</c:v>
                </c:pt>
                <c:pt idx="4955">
                  <c:v>54500</c:v>
                </c:pt>
                <c:pt idx="4956">
                  <c:v>55500</c:v>
                </c:pt>
                <c:pt idx="4957">
                  <c:v>56000</c:v>
                </c:pt>
                <c:pt idx="4958">
                  <c:v>57100</c:v>
                </c:pt>
                <c:pt idx="4959">
                  <c:v>59200</c:v>
                </c:pt>
                <c:pt idx="4960">
                  <c:v>63900</c:v>
                </c:pt>
                <c:pt idx="4961">
                  <c:v>63700</c:v>
                </c:pt>
                <c:pt idx="4962">
                  <c:v>65305</c:v>
                </c:pt>
                <c:pt idx="4963">
                  <c:v>65500</c:v>
                </c:pt>
                <c:pt idx="4964">
                  <c:v>65900</c:v>
                </c:pt>
                <c:pt idx="4965">
                  <c:v>65300</c:v>
                </c:pt>
                <c:pt idx="4966">
                  <c:v>62900</c:v>
                </c:pt>
                <c:pt idx="4967">
                  <c:v>60900</c:v>
                </c:pt>
                <c:pt idx="4968">
                  <c:v>60300</c:v>
                </c:pt>
                <c:pt idx="4969">
                  <c:v>59200</c:v>
                </c:pt>
                <c:pt idx="4970">
                  <c:v>60300</c:v>
                </c:pt>
                <c:pt idx="4971">
                  <c:v>59600</c:v>
                </c:pt>
                <c:pt idx="4972">
                  <c:v>59100</c:v>
                </c:pt>
                <c:pt idx="4973">
                  <c:v>58900</c:v>
                </c:pt>
                <c:pt idx="4974">
                  <c:v>59400</c:v>
                </c:pt>
                <c:pt idx="4975">
                  <c:v>58200</c:v>
                </c:pt>
                <c:pt idx="4976">
                  <c:v>59400</c:v>
                </c:pt>
                <c:pt idx="4977">
                  <c:v>59000</c:v>
                </c:pt>
                <c:pt idx="4978">
                  <c:v>58600</c:v>
                </c:pt>
                <c:pt idx="4979">
                  <c:v>57400</c:v>
                </c:pt>
                <c:pt idx="4980">
                  <c:v>57500</c:v>
                </c:pt>
                <c:pt idx="4981">
                  <c:v>57300</c:v>
                </c:pt>
                <c:pt idx="4982">
                  <c:v>57600</c:v>
                </c:pt>
                <c:pt idx="4983">
                  <c:v>57000</c:v>
                </c:pt>
                <c:pt idx="4984">
                  <c:v>56600</c:v>
                </c:pt>
                <c:pt idx="4985">
                  <c:v>56400</c:v>
                </c:pt>
                <c:pt idx="4986">
                  <c:v>55900</c:v>
                </c:pt>
                <c:pt idx="4987">
                  <c:v>55500</c:v>
                </c:pt>
                <c:pt idx="4988">
                  <c:v>54500</c:v>
                </c:pt>
                <c:pt idx="4989">
                  <c:v>54800</c:v>
                </c:pt>
                <c:pt idx="4990">
                  <c:v>55500</c:v>
                </c:pt>
                <c:pt idx="4991">
                  <c:v>53400</c:v>
                </c:pt>
                <c:pt idx="4992">
                  <c:v>54600</c:v>
                </c:pt>
                <c:pt idx="4993">
                  <c:v>54000</c:v>
                </c:pt>
                <c:pt idx="4994">
                  <c:v>54700</c:v>
                </c:pt>
                <c:pt idx="4995">
                  <c:v>54800</c:v>
                </c:pt>
                <c:pt idx="4996">
                  <c:v>54000</c:v>
                </c:pt>
                <c:pt idx="4997">
                  <c:v>53700</c:v>
                </c:pt>
                <c:pt idx="4998">
                  <c:v>54000</c:v>
                </c:pt>
                <c:pt idx="4999">
                  <c:v>53400</c:v>
                </c:pt>
                <c:pt idx="5000">
                  <c:v>53300</c:v>
                </c:pt>
                <c:pt idx="5001">
                  <c:v>53000</c:v>
                </c:pt>
                <c:pt idx="5002">
                  <c:v>52600</c:v>
                </c:pt>
                <c:pt idx="5003">
                  <c:v>56100</c:v>
                </c:pt>
                <c:pt idx="5004">
                  <c:v>54800</c:v>
                </c:pt>
                <c:pt idx="5005">
                  <c:v>52000</c:v>
                </c:pt>
                <c:pt idx="5006">
                  <c:v>53200</c:v>
                </c:pt>
                <c:pt idx="5007">
                  <c:v>55000</c:v>
                </c:pt>
                <c:pt idx="5008">
                  <c:v>56500</c:v>
                </c:pt>
                <c:pt idx="5009">
                  <c:v>56000</c:v>
                </c:pt>
                <c:pt idx="5010">
                  <c:v>54600</c:v>
                </c:pt>
                <c:pt idx="5011">
                  <c:v>53600</c:v>
                </c:pt>
                <c:pt idx="5012">
                  <c:v>54400</c:v>
                </c:pt>
                <c:pt idx="5013">
                  <c:v>52200</c:v>
                </c:pt>
                <c:pt idx="5014">
                  <c:v>52000</c:v>
                </c:pt>
                <c:pt idx="5015">
                  <c:v>52800</c:v>
                </c:pt>
                <c:pt idx="5016">
                  <c:v>53000</c:v>
                </c:pt>
                <c:pt idx="5017">
                  <c:v>52900</c:v>
                </c:pt>
                <c:pt idx="5018">
                  <c:v>52900</c:v>
                </c:pt>
                <c:pt idx="5019">
                  <c:v>52800</c:v>
                </c:pt>
                <c:pt idx="5020">
                  <c:v>53000</c:v>
                </c:pt>
                <c:pt idx="5021">
                  <c:v>52650</c:v>
                </c:pt>
                <c:pt idx="5022">
                  <c:v>52300</c:v>
                </c:pt>
                <c:pt idx="5023">
                  <c:v>51200</c:v>
                </c:pt>
                <c:pt idx="5024">
                  <c:v>51900</c:v>
                </c:pt>
                <c:pt idx="5025">
                  <c:v>50900</c:v>
                </c:pt>
                <c:pt idx="5026">
                  <c:v>51255</c:v>
                </c:pt>
                <c:pt idx="5027">
                  <c:v>51050</c:v>
                </c:pt>
                <c:pt idx="5028">
                  <c:v>51500</c:v>
                </c:pt>
                <c:pt idx="5029">
                  <c:v>50450</c:v>
                </c:pt>
                <c:pt idx="5030">
                  <c:v>48500</c:v>
                </c:pt>
                <c:pt idx="5031">
                  <c:v>47600</c:v>
                </c:pt>
                <c:pt idx="5032">
                  <c:v>45200</c:v>
                </c:pt>
                <c:pt idx="5033">
                  <c:v>43100</c:v>
                </c:pt>
                <c:pt idx="5034">
                  <c:v>46000</c:v>
                </c:pt>
                <c:pt idx="5035">
                  <c:v>50000</c:v>
                </c:pt>
                <c:pt idx="5036">
                  <c:v>49900</c:v>
                </c:pt>
                <c:pt idx="5037">
                  <c:v>50900</c:v>
                </c:pt>
                <c:pt idx="5038">
                  <c:v>49000</c:v>
                </c:pt>
                <c:pt idx="5039">
                  <c:v>49100</c:v>
                </c:pt>
                <c:pt idx="5040">
                  <c:v>46500</c:v>
                </c:pt>
                <c:pt idx="5041">
                  <c:v>45100</c:v>
                </c:pt>
                <c:pt idx="5042">
                  <c:v>44700</c:v>
                </c:pt>
                <c:pt idx="5043">
                  <c:v>44000</c:v>
                </c:pt>
                <c:pt idx="5044">
                  <c:v>44700</c:v>
                </c:pt>
                <c:pt idx="5045">
                  <c:v>44600</c:v>
                </c:pt>
                <c:pt idx="5046">
                  <c:v>45050</c:v>
                </c:pt>
                <c:pt idx="5047">
                  <c:v>44100</c:v>
                </c:pt>
                <c:pt idx="5048">
                  <c:v>44300</c:v>
                </c:pt>
                <c:pt idx="5049">
                  <c:v>43700</c:v>
                </c:pt>
                <c:pt idx="5050">
                  <c:v>42300</c:v>
                </c:pt>
                <c:pt idx="5051">
                  <c:v>41300</c:v>
                </c:pt>
                <c:pt idx="5052">
                  <c:v>44800</c:v>
                </c:pt>
                <c:pt idx="5053">
                  <c:v>44000</c:v>
                </c:pt>
                <c:pt idx="5054">
                  <c:v>48500</c:v>
                </c:pt>
                <c:pt idx="5055">
                  <c:v>51500</c:v>
                </c:pt>
                <c:pt idx="5056">
                  <c:v>51300</c:v>
                </c:pt>
                <c:pt idx="5057">
                  <c:v>50800</c:v>
                </c:pt>
                <c:pt idx="5058">
                  <c:v>54200</c:v>
                </c:pt>
                <c:pt idx="5059">
                  <c:v>54700</c:v>
                </c:pt>
                <c:pt idx="5060">
                  <c:v>54150</c:v>
                </c:pt>
                <c:pt idx="5061">
                  <c:v>54800</c:v>
                </c:pt>
                <c:pt idx="5062">
                  <c:v>51600</c:v>
                </c:pt>
                <c:pt idx="5063">
                  <c:v>50000</c:v>
                </c:pt>
                <c:pt idx="5064">
                  <c:v>50700</c:v>
                </c:pt>
                <c:pt idx="5065">
                  <c:v>53200</c:v>
                </c:pt>
                <c:pt idx="5066">
                  <c:v>57200</c:v>
                </c:pt>
                <c:pt idx="5067">
                  <c:v>53400</c:v>
                </c:pt>
                <c:pt idx="5068">
                  <c:v>55600</c:v>
                </c:pt>
                <c:pt idx="5069">
                  <c:v>56700</c:v>
                </c:pt>
                <c:pt idx="5070">
                  <c:v>57400</c:v>
                </c:pt>
                <c:pt idx="5071">
                  <c:v>56800</c:v>
                </c:pt>
                <c:pt idx="5072">
                  <c:v>56600</c:v>
                </c:pt>
                <c:pt idx="5073">
                  <c:v>56200</c:v>
                </c:pt>
                <c:pt idx="5074">
                  <c:v>58000</c:v>
                </c:pt>
                <c:pt idx="5075">
                  <c:v>59100</c:v>
                </c:pt>
                <c:pt idx="5076">
                  <c:v>58000</c:v>
                </c:pt>
                <c:pt idx="5077">
                  <c:v>58700</c:v>
                </c:pt>
                <c:pt idx="5078">
                  <c:v>58600</c:v>
                </c:pt>
                <c:pt idx="5079">
                  <c:v>58200</c:v>
                </c:pt>
                <c:pt idx="5080">
                  <c:v>59700</c:v>
                </c:pt>
                <c:pt idx="5081">
                  <c:v>60000</c:v>
                </c:pt>
                <c:pt idx="5082">
                  <c:v>60200</c:v>
                </c:pt>
                <c:pt idx="5083">
                  <c:v>59700</c:v>
                </c:pt>
                <c:pt idx="5084">
                  <c:v>59400</c:v>
                </c:pt>
                <c:pt idx="5085">
                  <c:v>59300</c:v>
                </c:pt>
                <c:pt idx="5086">
                  <c:v>58800</c:v>
                </c:pt>
                <c:pt idx="5087">
                  <c:v>55000</c:v>
                </c:pt>
                <c:pt idx="5088">
                  <c:v>54900</c:v>
                </c:pt>
                <c:pt idx="5089">
                  <c:v>55500</c:v>
                </c:pt>
                <c:pt idx="5090">
                  <c:v>56000</c:v>
                </c:pt>
                <c:pt idx="5091">
                  <c:v>56500</c:v>
                </c:pt>
                <c:pt idx="5092">
                  <c:v>56000</c:v>
                </c:pt>
                <c:pt idx="5093">
                  <c:v>54700</c:v>
                </c:pt>
                <c:pt idx="5094">
                  <c:v>55000</c:v>
                </c:pt>
                <c:pt idx="5095">
                  <c:v>55000</c:v>
                </c:pt>
                <c:pt idx="5096">
                  <c:v>59400</c:v>
                </c:pt>
                <c:pt idx="5097">
                  <c:v>60000</c:v>
                </c:pt>
                <c:pt idx="5098">
                  <c:v>59875</c:v>
                </c:pt>
                <c:pt idx="5099">
                  <c:v>59700</c:v>
                </c:pt>
                <c:pt idx="5100">
                  <c:v>59200</c:v>
                </c:pt>
                <c:pt idx="5101">
                  <c:v>57200</c:v>
                </c:pt>
                <c:pt idx="5102">
                  <c:v>56400</c:v>
                </c:pt>
                <c:pt idx="5103">
                  <c:v>56200</c:v>
                </c:pt>
                <c:pt idx="5104">
                  <c:v>57600</c:v>
                </c:pt>
                <c:pt idx="5105">
                  <c:v>57400</c:v>
                </c:pt>
                <c:pt idx="5106">
                  <c:v>59700</c:v>
                </c:pt>
                <c:pt idx="5107">
                  <c:v>58600</c:v>
                </c:pt>
                <c:pt idx="5108">
                  <c:v>60100</c:v>
                </c:pt>
                <c:pt idx="5109">
                  <c:v>59800</c:v>
                </c:pt>
                <c:pt idx="5110">
                  <c:v>60000</c:v>
                </c:pt>
                <c:pt idx="5111">
                  <c:v>59800</c:v>
                </c:pt>
                <c:pt idx="5112">
                  <c:v>60475</c:v>
                </c:pt>
                <c:pt idx="5113">
                  <c:v>60300</c:v>
                </c:pt>
                <c:pt idx="5114">
                  <c:v>60100</c:v>
                </c:pt>
                <c:pt idx="5115">
                  <c:v>59700</c:v>
                </c:pt>
                <c:pt idx="5116">
                  <c:v>59600</c:v>
                </c:pt>
                <c:pt idx="5117">
                  <c:v>58700</c:v>
                </c:pt>
                <c:pt idx="5118">
                  <c:v>57400</c:v>
                </c:pt>
                <c:pt idx="5119">
                  <c:v>57000</c:v>
                </c:pt>
                <c:pt idx="5120">
                  <c:v>56900</c:v>
                </c:pt>
                <c:pt idx="5121">
                  <c:v>57100</c:v>
                </c:pt>
                <c:pt idx="5122">
                  <c:v>56900</c:v>
                </c:pt>
                <c:pt idx="5123">
                  <c:v>54600</c:v>
                </c:pt>
                <c:pt idx="5124">
                  <c:v>54400</c:v>
                </c:pt>
                <c:pt idx="5125">
                  <c:v>54700</c:v>
                </c:pt>
                <c:pt idx="5126">
                  <c:v>54100</c:v>
                </c:pt>
                <c:pt idx="5127">
                  <c:v>53200</c:v>
                </c:pt>
                <c:pt idx="5128">
                  <c:v>53400</c:v>
                </c:pt>
                <c:pt idx="5129">
                  <c:v>53800</c:v>
                </c:pt>
                <c:pt idx="5130">
                  <c:v>53700</c:v>
                </c:pt>
                <c:pt idx="5131">
                  <c:v>53400</c:v>
                </c:pt>
                <c:pt idx="5132">
                  <c:v>53200</c:v>
                </c:pt>
                <c:pt idx="5133">
                  <c:v>53700</c:v>
                </c:pt>
                <c:pt idx="5134">
                  <c:v>53700</c:v>
                </c:pt>
                <c:pt idx="5135">
                  <c:v>54100</c:v>
                </c:pt>
                <c:pt idx="5136">
                  <c:v>54400</c:v>
                </c:pt>
                <c:pt idx="5137">
                  <c:v>54750</c:v>
                </c:pt>
                <c:pt idx="5138">
                  <c:v>54900</c:v>
                </c:pt>
                <c:pt idx="5139">
                  <c:v>55100</c:v>
                </c:pt>
                <c:pt idx="5140">
                  <c:v>54800</c:v>
                </c:pt>
                <c:pt idx="5141">
                  <c:v>54000</c:v>
                </c:pt>
                <c:pt idx="5142">
                  <c:v>53600</c:v>
                </c:pt>
                <c:pt idx="5143">
                  <c:v>53300</c:v>
                </c:pt>
                <c:pt idx="5144">
                  <c:v>52100</c:v>
                </c:pt>
                <c:pt idx="5145">
                  <c:v>53800</c:v>
                </c:pt>
                <c:pt idx="5146">
                  <c:v>57000</c:v>
                </c:pt>
                <c:pt idx="5147">
                  <c:v>57900</c:v>
                </c:pt>
                <c:pt idx="5148">
                  <c:v>57000</c:v>
                </c:pt>
                <c:pt idx="5149">
                  <c:v>55100</c:v>
                </c:pt>
                <c:pt idx="5150">
                  <c:v>56275</c:v>
                </c:pt>
                <c:pt idx="5151">
                  <c:v>57600</c:v>
                </c:pt>
                <c:pt idx="5152">
                  <c:v>59500</c:v>
                </c:pt>
                <c:pt idx="5153">
                  <c:v>62700</c:v>
                </c:pt>
                <c:pt idx="5154">
                  <c:v>63000</c:v>
                </c:pt>
                <c:pt idx="5155">
                  <c:v>62200</c:v>
                </c:pt>
                <c:pt idx="5156">
                  <c:v>62100</c:v>
                </c:pt>
                <c:pt idx="5157">
                  <c:v>62500</c:v>
                </c:pt>
                <c:pt idx="5158">
                  <c:v>62400</c:v>
                </c:pt>
                <c:pt idx="5159">
                  <c:v>63200</c:v>
                </c:pt>
                <c:pt idx="5160">
                  <c:v>62600</c:v>
                </c:pt>
                <c:pt idx="5161">
                  <c:v>62400</c:v>
                </c:pt>
                <c:pt idx="5162">
                  <c:v>62300</c:v>
                </c:pt>
                <c:pt idx="5163">
                  <c:v>61600</c:v>
                </c:pt>
                <c:pt idx="5164">
                  <c:v>61500</c:v>
                </c:pt>
                <c:pt idx="5165">
                  <c:v>61000</c:v>
                </c:pt>
                <c:pt idx="5166">
                  <c:v>59800</c:v>
                </c:pt>
                <c:pt idx="5167">
                  <c:v>58800</c:v>
                </c:pt>
                <c:pt idx="5168">
                  <c:v>57650</c:v>
                </c:pt>
                <c:pt idx="5169">
                  <c:v>57900</c:v>
                </c:pt>
                <c:pt idx="5170">
                  <c:v>57700</c:v>
                </c:pt>
                <c:pt idx="5171">
                  <c:v>58100</c:v>
                </c:pt>
                <c:pt idx="5172">
                  <c:v>57700</c:v>
                </c:pt>
                <c:pt idx="5173">
                  <c:v>59700</c:v>
                </c:pt>
                <c:pt idx="5174">
                  <c:v>59250</c:v>
                </c:pt>
                <c:pt idx="5175">
                  <c:v>58000</c:v>
                </c:pt>
                <c:pt idx="5176">
                  <c:v>57000</c:v>
                </c:pt>
                <c:pt idx="5177">
                  <c:v>57500</c:v>
                </c:pt>
                <c:pt idx="5178">
                  <c:v>57500</c:v>
                </c:pt>
                <c:pt idx="5179">
                  <c:v>58100</c:v>
                </c:pt>
                <c:pt idx="5180">
                  <c:v>57600</c:v>
                </c:pt>
                <c:pt idx="5181">
                  <c:v>58100</c:v>
                </c:pt>
                <c:pt idx="5182">
                  <c:v>57900</c:v>
                </c:pt>
                <c:pt idx="5183">
                  <c:v>59800</c:v>
                </c:pt>
                <c:pt idx="5184">
                  <c:v>56000</c:v>
                </c:pt>
                <c:pt idx="5185">
                  <c:v>56100</c:v>
                </c:pt>
                <c:pt idx="5186">
                  <c:v>55400</c:v>
                </c:pt>
                <c:pt idx="5187">
                  <c:v>55700</c:v>
                </c:pt>
                <c:pt idx="5188">
                  <c:v>56800</c:v>
                </c:pt>
                <c:pt idx="5189">
                  <c:v>58390</c:v>
                </c:pt>
                <c:pt idx="5190">
                  <c:v>58400</c:v>
                </c:pt>
                <c:pt idx="5191">
                  <c:v>60500</c:v>
                </c:pt>
                <c:pt idx="5192">
                  <c:v>64400</c:v>
                </c:pt>
                <c:pt idx="5193">
                  <c:v>63700</c:v>
                </c:pt>
                <c:pt idx="5194">
                  <c:v>61600</c:v>
                </c:pt>
                <c:pt idx="5195">
                  <c:v>60500</c:v>
                </c:pt>
                <c:pt idx="5196">
                  <c:v>60500</c:v>
                </c:pt>
                <c:pt idx="5197">
                  <c:v>59900</c:v>
                </c:pt>
                <c:pt idx="5198">
                  <c:v>60200</c:v>
                </c:pt>
                <c:pt idx="5199">
                  <c:v>60000</c:v>
                </c:pt>
                <c:pt idx="5200">
                  <c:v>58100</c:v>
                </c:pt>
                <c:pt idx="5201">
                  <c:v>53800</c:v>
                </c:pt>
                <c:pt idx="5202">
                  <c:v>58000</c:v>
                </c:pt>
                <c:pt idx="5203">
                  <c:v>57700</c:v>
                </c:pt>
                <c:pt idx="5204">
                  <c:v>57700</c:v>
                </c:pt>
                <c:pt idx="5205">
                  <c:v>57500</c:v>
                </c:pt>
                <c:pt idx="5206">
                  <c:v>59200</c:v>
                </c:pt>
                <c:pt idx="5207">
                  <c:v>59400</c:v>
                </c:pt>
                <c:pt idx="5208">
                  <c:v>58600</c:v>
                </c:pt>
                <c:pt idx="5209">
                  <c:v>58900</c:v>
                </c:pt>
                <c:pt idx="5210">
                  <c:v>60600</c:v>
                </c:pt>
                <c:pt idx="5211">
                  <c:v>60500</c:v>
                </c:pt>
                <c:pt idx="5212">
                  <c:v>60875</c:v>
                </c:pt>
                <c:pt idx="5213">
                  <c:v>63400</c:v>
                </c:pt>
                <c:pt idx="5214">
                  <c:v>63700</c:v>
                </c:pt>
                <c:pt idx="5215">
                  <c:v>64400</c:v>
                </c:pt>
                <c:pt idx="5216">
                  <c:v>64900</c:v>
                </c:pt>
                <c:pt idx="5217">
                  <c:v>64500</c:v>
                </c:pt>
                <c:pt idx="5218">
                  <c:v>65300</c:v>
                </c:pt>
                <c:pt idx="5219">
                  <c:v>65600</c:v>
                </c:pt>
                <c:pt idx="5220">
                  <c:v>64800</c:v>
                </c:pt>
                <c:pt idx="5221">
                  <c:v>62200</c:v>
                </c:pt>
                <c:pt idx="5222">
                  <c:v>62200</c:v>
                </c:pt>
                <c:pt idx="5223">
                  <c:v>65400</c:v>
                </c:pt>
                <c:pt idx="5224">
                  <c:v>66200</c:v>
                </c:pt>
                <c:pt idx="5225">
                  <c:v>66000</c:v>
                </c:pt>
                <c:pt idx="5226">
                  <c:v>65200</c:v>
                </c:pt>
                <c:pt idx="5227">
                  <c:v>64200</c:v>
                </c:pt>
                <c:pt idx="5228">
                  <c:v>63500</c:v>
                </c:pt>
                <c:pt idx="5229">
                  <c:v>63000</c:v>
                </c:pt>
                <c:pt idx="5230">
                  <c:v>62700</c:v>
                </c:pt>
                <c:pt idx="5231">
                  <c:v>63200</c:v>
                </c:pt>
                <c:pt idx="5232">
                  <c:v>63000</c:v>
                </c:pt>
                <c:pt idx="5233">
                  <c:v>62600</c:v>
                </c:pt>
                <c:pt idx="5234">
                  <c:v>65000</c:v>
                </c:pt>
                <c:pt idx="5235">
                  <c:v>65900</c:v>
                </c:pt>
                <c:pt idx="5236">
                  <c:v>65000</c:v>
                </c:pt>
                <c:pt idx="5237">
                  <c:v>65100</c:v>
                </c:pt>
                <c:pt idx="5238">
                  <c:v>66000</c:v>
                </c:pt>
                <c:pt idx="5239">
                  <c:v>65700</c:v>
                </c:pt>
                <c:pt idx="5240">
                  <c:v>65200</c:v>
                </c:pt>
                <c:pt idx="5241">
                  <c:v>69700</c:v>
                </c:pt>
                <c:pt idx="5242">
                  <c:v>69800</c:v>
                </c:pt>
                <c:pt idx="5243">
                  <c:v>68900</c:v>
                </c:pt>
                <c:pt idx="5244">
                  <c:v>68900</c:v>
                </c:pt>
                <c:pt idx="5245">
                  <c:v>68600</c:v>
                </c:pt>
                <c:pt idx="5246">
                  <c:v>68100</c:v>
                </c:pt>
                <c:pt idx="5247">
                  <c:v>68600</c:v>
                </c:pt>
                <c:pt idx="5248">
                  <c:v>67900</c:v>
                </c:pt>
                <c:pt idx="5249">
                  <c:v>66500</c:v>
                </c:pt>
                <c:pt idx="5250">
                  <c:v>66200</c:v>
                </c:pt>
                <c:pt idx="5251">
                  <c:v>66400</c:v>
                </c:pt>
                <c:pt idx="5252">
                  <c:v>66600</c:v>
                </c:pt>
                <c:pt idx="5253">
                  <c:v>68100</c:v>
                </c:pt>
                <c:pt idx="5254">
                  <c:v>69700</c:v>
                </c:pt>
                <c:pt idx="5255">
                  <c:v>71000</c:v>
                </c:pt>
                <c:pt idx="5256">
                  <c:v>72400</c:v>
                </c:pt>
                <c:pt idx="5257">
                  <c:v>70000</c:v>
                </c:pt>
                <c:pt idx="5258">
                  <c:v>69000</c:v>
                </c:pt>
                <c:pt idx="5259">
                  <c:v>67800</c:v>
                </c:pt>
                <c:pt idx="5260">
                  <c:v>67700</c:v>
                </c:pt>
                <c:pt idx="5261">
                  <c:v>66800</c:v>
                </c:pt>
                <c:pt idx="5262">
                  <c:v>67200</c:v>
                </c:pt>
                <c:pt idx="5263">
                  <c:v>65700</c:v>
                </c:pt>
                <c:pt idx="5264">
                  <c:v>66200</c:v>
                </c:pt>
                <c:pt idx="5265">
                  <c:v>67800</c:v>
                </c:pt>
                <c:pt idx="5266">
                  <c:v>68400</c:v>
                </c:pt>
                <c:pt idx="5267">
                  <c:v>68800</c:v>
                </c:pt>
                <c:pt idx="5268">
                  <c:v>67600</c:v>
                </c:pt>
                <c:pt idx="5269">
                  <c:v>67800</c:v>
                </c:pt>
                <c:pt idx="5270">
                  <c:v>67300</c:v>
                </c:pt>
                <c:pt idx="5271">
                  <c:v>67000</c:v>
                </c:pt>
                <c:pt idx="5272">
                  <c:v>67300</c:v>
                </c:pt>
                <c:pt idx="5273">
                  <c:v>67200</c:v>
                </c:pt>
                <c:pt idx="5274">
                  <c:v>67400</c:v>
                </c:pt>
                <c:pt idx="5275">
                  <c:v>68500</c:v>
                </c:pt>
                <c:pt idx="5276">
                  <c:v>68400</c:v>
                </c:pt>
                <c:pt idx="5277">
                  <c:v>69100</c:v>
                </c:pt>
                <c:pt idx="5278">
                  <c:v>70000</c:v>
                </c:pt>
                <c:pt idx="5279">
                  <c:v>68900</c:v>
                </c:pt>
                <c:pt idx="5280">
                  <c:v>68500</c:v>
                </c:pt>
                <c:pt idx="5281">
                  <c:v>67900</c:v>
                </c:pt>
                <c:pt idx="5282">
                  <c:v>69400</c:v>
                </c:pt>
                <c:pt idx="5283">
                  <c:v>68900</c:v>
                </c:pt>
                <c:pt idx="5284">
                  <c:v>69300</c:v>
                </c:pt>
                <c:pt idx="5285">
                  <c:v>70550</c:v>
                </c:pt>
                <c:pt idx="5286">
                  <c:v>70300</c:v>
                </c:pt>
                <c:pt idx="5287">
                  <c:v>70000</c:v>
                </c:pt>
                <c:pt idx="5288">
                  <c:v>69800</c:v>
                </c:pt>
                <c:pt idx="5289">
                  <c:v>68600</c:v>
                </c:pt>
                <c:pt idx="5290">
                  <c:v>69100</c:v>
                </c:pt>
                <c:pt idx="5291">
                  <c:v>69200</c:v>
                </c:pt>
                <c:pt idx="5292">
                  <c:v>68400</c:v>
                </c:pt>
                <c:pt idx="5293">
                  <c:v>70200</c:v>
                </c:pt>
                <c:pt idx="5294">
                  <c:v>70800</c:v>
                </c:pt>
                <c:pt idx="5295">
                  <c:v>70300</c:v>
                </c:pt>
                <c:pt idx="5296">
                  <c:v>70000</c:v>
                </c:pt>
                <c:pt idx="5297">
                  <c:v>69500</c:v>
                </c:pt>
                <c:pt idx="5298">
                  <c:v>71100</c:v>
                </c:pt>
                <c:pt idx="5299">
                  <c:v>71100</c:v>
                </c:pt>
                <c:pt idx="5300">
                  <c:v>71100</c:v>
                </c:pt>
                <c:pt idx="5301">
                  <c:v>71500</c:v>
                </c:pt>
                <c:pt idx="5302">
                  <c:v>71100</c:v>
                </c:pt>
                <c:pt idx="5303">
                  <c:v>70100</c:v>
                </c:pt>
                <c:pt idx="5304">
                  <c:v>69000</c:v>
                </c:pt>
                <c:pt idx="5305">
                  <c:v>65900</c:v>
                </c:pt>
                <c:pt idx="5306">
                  <c:v>67800</c:v>
                </c:pt>
                <c:pt idx="5307">
                  <c:v>65000</c:v>
                </c:pt>
                <c:pt idx="5308">
                  <c:v>65100</c:v>
                </c:pt>
                <c:pt idx="5309">
                  <c:v>64700</c:v>
                </c:pt>
                <c:pt idx="5310">
                  <c:v>64800</c:v>
                </c:pt>
                <c:pt idx="5311">
                  <c:v>64400</c:v>
                </c:pt>
                <c:pt idx="5312">
                  <c:v>66000</c:v>
                </c:pt>
                <c:pt idx="5313">
                  <c:v>66800</c:v>
                </c:pt>
                <c:pt idx="5314">
                  <c:v>68400</c:v>
                </c:pt>
                <c:pt idx="5315">
                  <c:v>64500</c:v>
                </c:pt>
                <c:pt idx="5316">
                  <c:v>63450</c:v>
                </c:pt>
                <c:pt idx="5317">
                  <c:v>65450</c:v>
                </c:pt>
                <c:pt idx="5318">
                  <c:v>63990</c:v>
                </c:pt>
                <c:pt idx="5319">
                  <c:v>63000</c:v>
                </c:pt>
                <c:pt idx="5320">
                  <c:v>65000</c:v>
                </c:pt>
                <c:pt idx="5321">
                  <c:v>68200</c:v>
                </c:pt>
                <c:pt idx="5322">
                  <c:v>67200</c:v>
                </c:pt>
                <c:pt idx="5323">
                  <c:v>66600</c:v>
                </c:pt>
                <c:pt idx="5324">
                  <c:v>64900</c:v>
                </c:pt>
                <c:pt idx="5325">
                  <c:v>64405</c:v>
                </c:pt>
                <c:pt idx="5326">
                  <c:v>64100</c:v>
                </c:pt>
                <c:pt idx="5327">
                  <c:v>64200</c:v>
                </c:pt>
                <c:pt idx="5328">
                  <c:v>67500</c:v>
                </c:pt>
                <c:pt idx="5329">
                  <c:v>68300</c:v>
                </c:pt>
                <c:pt idx="5330">
                  <c:v>69200</c:v>
                </c:pt>
                <c:pt idx="5331">
                  <c:v>68600</c:v>
                </c:pt>
                <c:pt idx="5332">
                  <c:v>68800</c:v>
                </c:pt>
                <c:pt idx="5333">
                  <c:v>67200</c:v>
                </c:pt>
                <c:pt idx="5334">
                  <c:v>66000</c:v>
                </c:pt>
                <c:pt idx="5335">
                  <c:v>66000</c:v>
                </c:pt>
                <c:pt idx="5336">
                  <c:v>67005</c:v>
                </c:pt>
                <c:pt idx="5337">
                  <c:v>68000</c:v>
                </c:pt>
                <c:pt idx="5338">
                  <c:v>68500</c:v>
                </c:pt>
                <c:pt idx="5339">
                  <c:v>67900</c:v>
                </c:pt>
                <c:pt idx="5340">
                  <c:v>67900</c:v>
                </c:pt>
                <c:pt idx="5341">
                  <c:v>68900</c:v>
                </c:pt>
                <c:pt idx="5342">
                  <c:v>69400</c:v>
                </c:pt>
                <c:pt idx="5343">
                  <c:v>69100</c:v>
                </c:pt>
                <c:pt idx="5344">
                  <c:v>69000</c:v>
                </c:pt>
                <c:pt idx="5345">
                  <c:v>68500</c:v>
                </c:pt>
                <c:pt idx="5346">
                  <c:v>68290</c:v>
                </c:pt>
                <c:pt idx="5347">
                  <c:v>67200</c:v>
                </c:pt>
                <c:pt idx="5348">
                  <c:v>67100</c:v>
                </c:pt>
                <c:pt idx="5349">
                  <c:v>67100</c:v>
                </c:pt>
                <c:pt idx="5350">
                  <c:v>66800</c:v>
                </c:pt>
                <c:pt idx="5351">
                  <c:v>67100</c:v>
                </c:pt>
                <c:pt idx="5352">
                  <c:v>68000</c:v>
                </c:pt>
                <c:pt idx="5353">
                  <c:v>67800</c:v>
                </c:pt>
                <c:pt idx="5354">
                  <c:v>67800</c:v>
                </c:pt>
                <c:pt idx="5355">
                  <c:v>67600</c:v>
                </c:pt>
                <c:pt idx="5356">
                  <c:v>67600</c:v>
                </c:pt>
                <c:pt idx="5357">
                  <c:v>68000</c:v>
                </c:pt>
                <c:pt idx="5358">
                  <c:v>67900</c:v>
                </c:pt>
                <c:pt idx="5359">
                  <c:v>68700</c:v>
                </c:pt>
                <c:pt idx="5360">
                  <c:v>68400</c:v>
                </c:pt>
                <c:pt idx="5361">
                  <c:v>68500</c:v>
                </c:pt>
                <c:pt idx="5362">
                  <c:v>68500</c:v>
                </c:pt>
                <c:pt idx="5363">
                  <c:v>68500</c:v>
                </c:pt>
                <c:pt idx="5364">
                  <c:v>68700</c:v>
                </c:pt>
                <c:pt idx="5365">
                  <c:v>67800</c:v>
                </c:pt>
                <c:pt idx="5366">
                  <c:v>67300</c:v>
                </c:pt>
                <c:pt idx="5367">
                  <c:v>68500</c:v>
                </c:pt>
                <c:pt idx="5368">
                  <c:v>68400</c:v>
                </c:pt>
                <c:pt idx="5369">
                  <c:v>67700</c:v>
                </c:pt>
                <c:pt idx="5370">
                  <c:v>65000</c:v>
                </c:pt>
                <c:pt idx="5371">
                  <c:v>66400</c:v>
                </c:pt>
                <c:pt idx="5372">
                  <c:v>66600</c:v>
                </c:pt>
                <c:pt idx="5373">
                  <c:v>65900</c:v>
                </c:pt>
                <c:pt idx="5374">
                  <c:v>64750</c:v>
                </c:pt>
                <c:pt idx="5375">
                  <c:v>67000</c:v>
                </c:pt>
                <c:pt idx="5376">
                  <c:v>66400</c:v>
                </c:pt>
                <c:pt idx="5377">
                  <c:v>67200</c:v>
                </c:pt>
                <c:pt idx="5378">
                  <c:v>67900</c:v>
                </c:pt>
                <c:pt idx="5379">
                  <c:v>67900</c:v>
                </c:pt>
                <c:pt idx="5380">
                  <c:v>69400</c:v>
                </c:pt>
                <c:pt idx="5381">
                  <c:v>69100</c:v>
                </c:pt>
                <c:pt idx="5382">
                  <c:v>68700</c:v>
                </c:pt>
                <c:pt idx="5383">
                  <c:v>68600</c:v>
                </c:pt>
                <c:pt idx="5384">
                  <c:v>70000</c:v>
                </c:pt>
                <c:pt idx="5385">
                  <c:v>70800</c:v>
                </c:pt>
                <c:pt idx="5386">
                  <c:v>70400</c:v>
                </c:pt>
                <c:pt idx="5387">
                  <c:v>70400</c:v>
                </c:pt>
                <c:pt idx="5388">
                  <c:v>69200</c:v>
                </c:pt>
                <c:pt idx="5389">
                  <c:v>69100</c:v>
                </c:pt>
                <c:pt idx="5390">
                  <c:v>68000</c:v>
                </c:pt>
                <c:pt idx="5391">
                  <c:v>69250</c:v>
                </c:pt>
                <c:pt idx="5392">
                  <c:v>69000</c:v>
                </c:pt>
                <c:pt idx="5393">
                  <c:v>68000</c:v>
                </c:pt>
                <c:pt idx="5394">
                  <c:v>68000</c:v>
                </c:pt>
                <c:pt idx="5395">
                  <c:v>68100</c:v>
                </c:pt>
                <c:pt idx="5396">
                  <c:v>68000</c:v>
                </c:pt>
                <c:pt idx="5397">
                  <c:v>68200</c:v>
                </c:pt>
                <c:pt idx="5398">
                  <c:v>68000</c:v>
                </c:pt>
                <c:pt idx="5399">
                  <c:v>68000</c:v>
                </c:pt>
                <c:pt idx="5400">
                  <c:v>67600</c:v>
                </c:pt>
                <c:pt idx="5401">
                  <c:v>69200</c:v>
                </c:pt>
                <c:pt idx="5402">
                  <c:v>69500</c:v>
                </c:pt>
                <c:pt idx="5403">
                  <c:v>68100</c:v>
                </c:pt>
                <c:pt idx="5404">
                  <c:v>68200</c:v>
                </c:pt>
                <c:pt idx="5405">
                  <c:v>69000</c:v>
                </c:pt>
                <c:pt idx="5406">
                  <c:v>68700</c:v>
                </c:pt>
                <c:pt idx="5407">
                  <c:v>68900</c:v>
                </c:pt>
                <c:pt idx="5408">
                  <c:v>69850</c:v>
                </c:pt>
                <c:pt idx="5409">
                  <c:v>68800</c:v>
                </c:pt>
                <c:pt idx="5410">
                  <c:v>69500</c:v>
                </c:pt>
                <c:pt idx="5411">
                  <c:v>69100</c:v>
                </c:pt>
                <c:pt idx="5412">
                  <c:v>69600</c:v>
                </c:pt>
                <c:pt idx="5413">
                  <c:v>69550</c:v>
                </c:pt>
                <c:pt idx="5414">
                  <c:v>69200</c:v>
                </c:pt>
                <c:pt idx="5415">
                  <c:v>69990</c:v>
                </c:pt>
                <c:pt idx="5416">
                  <c:v>69800</c:v>
                </c:pt>
                <c:pt idx="5417">
                  <c:v>69990</c:v>
                </c:pt>
                <c:pt idx="5418">
                  <c:v>69900</c:v>
                </c:pt>
                <c:pt idx="5419">
                  <c:v>69800</c:v>
                </c:pt>
                <c:pt idx="5420">
                  <c:v>69900</c:v>
                </c:pt>
                <c:pt idx="5421">
                  <c:v>69910</c:v>
                </c:pt>
                <c:pt idx="5422">
                  <c:v>69890</c:v>
                </c:pt>
                <c:pt idx="5423">
                  <c:v>69500</c:v>
                </c:pt>
                <c:pt idx="5424">
                  <c:v>69400</c:v>
                </c:pt>
                <c:pt idx="5425">
                  <c:v>69400</c:v>
                </c:pt>
                <c:pt idx="5426">
                  <c:v>69400</c:v>
                </c:pt>
                <c:pt idx="5427">
                  <c:v>70000</c:v>
                </c:pt>
                <c:pt idx="5428">
                  <c:v>68700</c:v>
                </c:pt>
                <c:pt idx="5429">
                  <c:v>68000</c:v>
                </c:pt>
                <c:pt idx="5430">
                  <c:v>64000</c:v>
                </c:pt>
                <c:pt idx="5431">
                  <c:v>64000</c:v>
                </c:pt>
                <c:pt idx="5432">
                  <c:v>61400</c:v>
                </c:pt>
                <c:pt idx="5433">
                  <c:v>62600</c:v>
                </c:pt>
                <c:pt idx="5434">
                  <c:v>62500</c:v>
                </c:pt>
                <c:pt idx="5435">
                  <c:v>64000</c:v>
                </c:pt>
                <c:pt idx="5436">
                  <c:v>65000</c:v>
                </c:pt>
                <c:pt idx="5437">
                  <c:v>67800</c:v>
                </c:pt>
                <c:pt idx="5438">
                  <c:v>69750</c:v>
                </c:pt>
                <c:pt idx="5439">
                  <c:v>70000</c:v>
                </c:pt>
                <c:pt idx="5440">
                  <c:v>70000</c:v>
                </c:pt>
                <c:pt idx="5441">
                  <c:v>70000</c:v>
                </c:pt>
                <c:pt idx="5442">
                  <c:v>72700</c:v>
                </c:pt>
                <c:pt idx="5443">
                  <c:v>71850</c:v>
                </c:pt>
                <c:pt idx="5444">
                  <c:v>72400</c:v>
                </c:pt>
                <c:pt idx="5445">
                  <c:v>72500</c:v>
                </c:pt>
                <c:pt idx="5446">
                  <c:v>73500</c:v>
                </c:pt>
                <c:pt idx="5447">
                  <c:v>74950</c:v>
                </c:pt>
                <c:pt idx="5448">
                  <c:v>74850</c:v>
                </c:pt>
                <c:pt idx="5449">
                  <c:v>73900</c:v>
                </c:pt>
                <c:pt idx="5450">
                  <c:v>74800</c:v>
                </c:pt>
                <c:pt idx="5451">
                  <c:v>74600</c:v>
                </c:pt>
                <c:pt idx="5452">
                  <c:v>74700</c:v>
                </c:pt>
                <c:pt idx="5453">
                  <c:v>74900</c:v>
                </c:pt>
                <c:pt idx="5454">
                  <c:v>74300</c:v>
                </c:pt>
                <c:pt idx="5455">
                  <c:v>74300</c:v>
                </c:pt>
                <c:pt idx="5456">
                  <c:v>73600</c:v>
                </c:pt>
                <c:pt idx="5457">
                  <c:v>73600</c:v>
                </c:pt>
                <c:pt idx="5458">
                  <c:v>73200</c:v>
                </c:pt>
                <c:pt idx="5459">
                  <c:v>72500</c:v>
                </c:pt>
                <c:pt idx="5460">
                  <c:v>72300</c:v>
                </c:pt>
                <c:pt idx="5461">
                  <c:v>70000</c:v>
                </c:pt>
                <c:pt idx="5462">
                  <c:v>71200</c:v>
                </c:pt>
                <c:pt idx="5463">
                  <c:v>72200</c:v>
                </c:pt>
                <c:pt idx="5464">
                  <c:v>72100</c:v>
                </c:pt>
                <c:pt idx="5465">
                  <c:v>71300</c:v>
                </c:pt>
                <c:pt idx="5466">
                  <c:v>72890</c:v>
                </c:pt>
                <c:pt idx="5467">
                  <c:v>71400</c:v>
                </c:pt>
                <c:pt idx="5468">
                  <c:v>70900</c:v>
                </c:pt>
                <c:pt idx="5469">
                  <c:v>69600</c:v>
                </c:pt>
                <c:pt idx="5470">
                  <c:v>68300</c:v>
                </c:pt>
                <c:pt idx="5471">
                  <c:v>68000</c:v>
                </c:pt>
                <c:pt idx="5472">
                  <c:v>68000</c:v>
                </c:pt>
                <c:pt idx="5473">
                  <c:v>67100</c:v>
                </c:pt>
                <c:pt idx="5474">
                  <c:v>67000</c:v>
                </c:pt>
                <c:pt idx="5475">
                  <c:v>66750</c:v>
                </c:pt>
                <c:pt idx="5476">
                  <c:v>67500</c:v>
                </c:pt>
                <c:pt idx="5477">
                  <c:v>67500</c:v>
                </c:pt>
                <c:pt idx="5478">
                  <c:v>68000</c:v>
                </c:pt>
                <c:pt idx="5479">
                  <c:v>67000</c:v>
                </c:pt>
                <c:pt idx="5480">
                  <c:v>67600</c:v>
                </c:pt>
                <c:pt idx="5481">
                  <c:v>68400</c:v>
                </c:pt>
                <c:pt idx="5482">
                  <c:v>69900</c:v>
                </c:pt>
                <c:pt idx="5483">
                  <c:v>70000</c:v>
                </c:pt>
                <c:pt idx="5484">
                  <c:v>70000</c:v>
                </c:pt>
                <c:pt idx="5485">
                  <c:v>70400</c:v>
                </c:pt>
                <c:pt idx="5486">
                  <c:v>70000</c:v>
                </c:pt>
                <c:pt idx="5487">
                  <c:v>70200</c:v>
                </c:pt>
                <c:pt idx="5488">
                  <c:v>69200</c:v>
                </c:pt>
                <c:pt idx="5489">
                  <c:v>68000</c:v>
                </c:pt>
                <c:pt idx="5490">
                  <c:v>68600</c:v>
                </c:pt>
                <c:pt idx="5491">
                  <c:v>69100</c:v>
                </c:pt>
                <c:pt idx="5492">
                  <c:v>68400</c:v>
                </c:pt>
                <c:pt idx="5493">
                  <c:v>69950</c:v>
                </c:pt>
                <c:pt idx="5494">
                  <c:v>70100</c:v>
                </c:pt>
                <c:pt idx="5495">
                  <c:v>69800</c:v>
                </c:pt>
                <c:pt idx="5496">
                  <c:v>70300</c:v>
                </c:pt>
                <c:pt idx="5497">
                  <c:v>71000</c:v>
                </c:pt>
                <c:pt idx="5498">
                  <c:v>70900</c:v>
                </c:pt>
                <c:pt idx="5499">
                  <c:v>70800</c:v>
                </c:pt>
                <c:pt idx="5500">
                  <c:v>71400</c:v>
                </c:pt>
                <c:pt idx="5501">
                  <c:v>72800</c:v>
                </c:pt>
                <c:pt idx="5502">
                  <c:v>73900</c:v>
                </c:pt>
                <c:pt idx="5503">
                  <c:v>75600</c:v>
                </c:pt>
                <c:pt idx="5504">
                  <c:v>74300</c:v>
                </c:pt>
                <c:pt idx="5505">
                  <c:v>74100</c:v>
                </c:pt>
                <c:pt idx="5506">
                  <c:v>73700</c:v>
                </c:pt>
                <c:pt idx="5507">
                  <c:v>73600</c:v>
                </c:pt>
                <c:pt idx="5508">
                  <c:v>71800</c:v>
                </c:pt>
                <c:pt idx="5509">
                  <c:v>72900</c:v>
                </c:pt>
                <c:pt idx="5510">
                  <c:v>71800</c:v>
                </c:pt>
                <c:pt idx="5511">
                  <c:v>73700</c:v>
                </c:pt>
                <c:pt idx="5512">
                  <c:v>73900</c:v>
                </c:pt>
                <c:pt idx="5513">
                  <c:v>74300</c:v>
                </c:pt>
                <c:pt idx="5514">
                  <c:v>74500</c:v>
                </c:pt>
                <c:pt idx="5515">
                  <c:v>74900</c:v>
                </c:pt>
                <c:pt idx="5516">
                  <c:v>74800</c:v>
                </c:pt>
                <c:pt idx="5517">
                  <c:v>74400</c:v>
                </c:pt>
                <c:pt idx="5518">
                  <c:v>73700</c:v>
                </c:pt>
                <c:pt idx="5519">
                  <c:v>73800</c:v>
                </c:pt>
                <c:pt idx="5520">
                  <c:v>74000</c:v>
                </c:pt>
                <c:pt idx="5521">
                  <c:v>74500</c:v>
                </c:pt>
                <c:pt idx="5522">
                  <c:v>73800</c:v>
                </c:pt>
                <c:pt idx="5523">
                  <c:v>73700</c:v>
                </c:pt>
                <c:pt idx="5524">
                  <c:v>73900</c:v>
                </c:pt>
                <c:pt idx="5525">
                  <c:v>73400</c:v>
                </c:pt>
                <c:pt idx="5526">
                  <c:v>73000</c:v>
                </c:pt>
                <c:pt idx="5527">
                  <c:v>72600</c:v>
                </c:pt>
                <c:pt idx="5528">
                  <c:v>72100</c:v>
                </c:pt>
                <c:pt idx="5529">
                  <c:v>72400</c:v>
                </c:pt>
                <c:pt idx="5530">
                  <c:v>73500</c:v>
                </c:pt>
                <c:pt idx="5531">
                  <c:v>73500</c:v>
                </c:pt>
                <c:pt idx="5532">
                  <c:v>73500</c:v>
                </c:pt>
                <c:pt idx="5533">
                  <c:v>73800</c:v>
                </c:pt>
                <c:pt idx="5534">
                  <c:v>73600</c:v>
                </c:pt>
                <c:pt idx="5535">
                  <c:v>73200</c:v>
                </c:pt>
                <c:pt idx="5536">
                  <c:v>72800</c:v>
                </c:pt>
                <c:pt idx="5537">
                  <c:v>73000</c:v>
                </c:pt>
                <c:pt idx="5538">
                  <c:v>72600</c:v>
                </c:pt>
                <c:pt idx="5539">
                  <c:v>73400</c:v>
                </c:pt>
                <c:pt idx="5540">
                  <c:v>73200</c:v>
                </c:pt>
                <c:pt idx="5541">
                  <c:v>73800</c:v>
                </c:pt>
                <c:pt idx="5542">
                  <c:v>73000</c:v>
                </c:pt>
                <c:pt idx="5543">
                  <c:v>73000</c:v>
                </c:pt>
                <c:pt idx="5544">
                  <c:v>73200</c:v>
                </c:pt>
                <c:pt idx="5545">
                  <c:v>72700</c:v>
                </c:pt>
                <c:pt idx="5546">
                  <c:v>72000</c:v>
                </c:pt>
                <c:pt idx="5547">
                  <c:v>70800</c:v>
                </c:pt>
                <c:pt idx="5548">
                  <c:v>69800</c:v>
                </c:pt>
                <c:pt idx="5549">
                  <c:v>71800</c:v>
                </c:pt>
                <c:pt idx="5550">
                  <c:v>71600</c:v>
                </c:pt>
                <c:pt idx="5551">
                  <c:v>71500</c:v>
                </c:pt>
                <c:pt idx="5552">
                  <c:v>71400</c:v>
                </c:pt>
                <c:pt idx="5553">
                  <c:v>72000</c:v>
                </c:pt>
                <c:pt idx="5554">
                  <c:v>73000</c:v>
                </c:pt>
                <c:pt idx="5555">
                  <c:v>73400</c:v>
                </c:pt>
                <c:pt idx="5556">
                  <c:v>73400</c:v>
                </c:pt>
                <c:pt idx="5557">
                  <c:v>73000</c:v>
                </c:pt>
                <c:pt idx="5558">
                  <c:v>72100</c:v>
                </c:pt>
                <c:pt idx="5559">
                  <c:v>71700</c:v>
                </c:pt>
                <c:pt idx="5560">
                  <c:v>71500</c:v>
                </c:pt>
                <c:pt idx="5561">
                  <c:v>71600</c:v>
                </c:pt>
                <c:pt idx="5562">
                  <c:v>71500</c:v>
                </c:pt>
                <c:pt idx="5563">
                  <c:v>71100</c:v>
                </c:pt>
                <c:pt idx="5564">
                  <c:v>70650</c:v>
                </c:pt>
                <c:pt idx="5565">
                  <c:v>72500</c:v>
                </c:pt>
                <c:pt idx="5566">
                  <c:v>71800</c:v>
                </c:pt>
                <c:pt idx="5567">
                  <c:v>71100</c:v>
                </c:pt>
                <c:pt idx="5568">
                  <c:v>71100</c:v>
                </c:pt>
                <c:pt idx="5569">
                  <c:v>70500</c:v>
                </c:pt>
                <c:pt idx="5570">
                  <c:v>71800</c:v>
                </c:pt>
                <c:pt idx="5571">
                  <c:v>71400</c:v>
                </c:pt>
                <c:pt idx="5572">
                  <c:v>70900</c:v>
                </c:pt>
                <c:pt idx="5573">
                  <c:v>71000</c:v>
                </c:pt>
                <c:pt idx="5574">
                  <c:v>70700</c:v>
                </c:pt>
                <c:pt idx="5575">
                  <c:v>71000</c:v>
                </c:pt>
                <c:pt idx="5576">
                  <c:v>71200</c:v>
                </c:pt>
                <c:pt idx="5577">
                  <c:v>71300</c:v>
                </c:pt>
                <c:pt idx="5578">
                  <c:v>71000</c:v>
                </c:pt>
                <c:pt idx="5579">
                  <c:v>70700</c:v>
                </c:pt>
                <c:pt idx="5580">
                  <c:v>71800</c:v>
                </c:pt>
                <c:pt idx="5581">
                  <c:v>71500</c:v>
                </c:pt>
                <c:pt idx="5582">
                  <c:v>70900</c:v>
                </c:pt>
                <c:pt idx="5583">
                  <c:v>69800</c:v>
                </c:pt>
                <c:pt idx="5584">
                  <c:v>71500</c:v>
                </c:pt>
                <c:pt idx="5585">
                  <c:v>73450</c:v>
                </c:pt>
                <c:pt idx="5586">
                  <c:v>74500</c:v>
                </c:pt>
                <c:pt idx="5587">
                  <c:v>74000</c:v>
                </c:pt>
                <c:pt idx="5588">
                  <c:v>74300</c:v>
                </c:pt>
                <c:pt idx="5589">
                  <c:v>73800</c:v>
                </c:pt>
                <c:pt idx="5590">
                  <c:v>74900</c:v>
                </c:pt>
                <c:pt idx="5591">
                  <c:v>75200</c:v>
                </c:pt>
                <c:pt idx="5592">
                  <c:v>75900</c:v>
                </c:pt>
                <c:pt idx="5593">
                  <c:v>75700</c:v>
                </c:pt>
                <c:pt idx="5594">
                  <c:v>77500</c:v>
                </c:pt>
                <c:pt idx="5595">
                  <c:v>78000</c:v>
                </c:pt>
                <c:pt idx="5596">
                  <c:v>78300</c:v>
                </c:pt>
                <c:pt idx="5597">
                  <c:v>78100</c:v>
                </c:pt>
                <c:pt idx="5598">
                  <c:v>78300</c:v>
                </c:pt>
                <c:pt idx="5599">
                  <c:v>77600</c:v>
                </c:pt>
                <c:pt idx="5600">
                  <c:v>77900</c:v>
                </c:pt>
                <c:pt idx="5601">
                  <c:v>75900</c:v>
                </c:pt>
                <c:pt idx="5602">
                  <c:v>76100</c:v>
                </c:pt>
                <c:pt idx="5603">
                  <c:v>76700</c:v>
                </c:pt>
                <c:pt idx="5604">
                  <c:v>76900</c:v>
                </c:pt>
                <c:pt idx="5605">
                  <c:v>75400</c:v>
                </c:pt>
                <c:pt idx="5606">
                  <c:v>75000</c:v>
                </c:pt>
                <c:pt idx="5607">
                  <c:v>74600</c:v>
                </c:pt>
                <c:pt idx="5608">
                  <c:v>74000</c:v>
                </c:pt>
                <c:pt idx="5609">
                  <c:v>74600</c:v>
                </c:pt>
                <c:pt idx="5610">
                  <c:v>74000</c:v>
                </c:pt>
                <c:pt idx="5611">
                  <c:v>74700</c:v>
                </c:pt>
                <c:pt idx="5612">
                  <c:v>74400</c:v>
                </c:pt>
                <c:pt idx="5613">
                  <c:v>73500</c:v>
                </c:pt>
                <c:pt idx="5614">
                  <c:v>72300</c:v>
                </c:pt>
                <c:pt idx="5615">
                  <c:v>73000</c:v>
                </c:pt>
                <c:pt idx="5616">
                  <c:v>73700</c:v>
                </c:pt>
                <c:pt idx="5617">
                  <c:v>73000</c:v>
                </c:pt>
                <c:pt idx="5618">
                  <c:v>73990</c:v>
                </c:pt>
                <c:pt idx="5619">
                  <c:v>73800</c:v>
                </c:pt>
                <c:pt idx="5620">
                  <c:v>72400</c:v>
                </c:pt>
                <c:pt idx="5621">
                  <c:v>72400</c:v>
                </c:pt>
                <c:pt idx="5622">
                  <c:v>72100</c:v>
                </c:pt>
                <c:pt idx="5623">
                  <c:v>71200</c:v>
                </c:pt>
                <c:pt idx="5624">
                  <c:v>69100</c:v>
                </c:pt>
                <c:pt idx="5625">
                  <c:v>67500</c:v>
                </c:pt>
                <c:pt idx="5626">
                  <c:v>67500</c:v>
                </c:pt>
                <c:pt idx="5627">
                  <c:v>66800</c:v>
                </c:pt>
                <c:pt idx="5628">
                  <c:v>66700</c:v>
                </c:pt>
                <c:pt idx="5629">
                  <c:v>65500</c:v>
                </c:pt>
                <c:pt idx="5630">
                  <c:v>66500</c:v>
                </c:pt>
                <c:pt idx="5631">
                  <c:v>68000</c:v>
                </c:pt>
                <c:pt idx="5632">
                  <c:v>68800</c:v>
                </c:pt>
                <c:pt idx="5633">
                  <c:v>69600</c:v>
                </c:pt>
                <c:pt idx="5634">
                  <c:v>68700</c:v>
                </c:pt>
                <c:pt idx="5635">
                  <c:v>67600</c:v>
                </c:pt>
                <c:pt idx="5636">
                  <c:v>66600</c:v>
                </c:pt>
                <c:pt idx="5637">
                  <c:v>65500</c:v>
                </c:pt>
                <c:pt idx="5638">
                  <c:v>65700</c:v>
                </c:pt>
                <c:pt idx="5639">
                  <c:v>65900</c:v>
                </c:pt>
                <c:pt idx="5640">
                  <c:v>66500</c:v>
                </c:pt>
                <c:pt idx="5641">
                  <c:v>67000</c:v>
                </c:pt>
                <c:pt idx="5642">
                  <c:v>63200</c:v>
                </c:pt>
                <c:pt idx="5643">
                  <c:v>61500</c:v>
                </c:pt>
                <c:pt idx="5644">
                  <c:v>63200</c:v>
                </c:pt>
                <c:pt idx="5645">
                  <c:v>63000</c:v>
                </c:pt>
                <c:pt idx="5646">
                  <c:v>63650</c:v>
                </c:pt>
                <c:pt idx="5647">
                  <c:v>68305</c:v>
                </c:pt>
                <c:pt idx="5648">
                  <c:v>70100</c:v>
                </c:pt>
                <c:pt idx="5649">
                  <c:v>68300</c:v>
                </c:pt>
                <c:pt idx="5650">
                  <c:v>69750</c:v>
                </c:pt>
                <c:pt idx="5651">
                  <c:v>70300</c:v>
                </c:pt>
                <c:pt idx="5652">
                  <c:v>68300</c:v>
                </c:pt>
                <c:pt idx="5653">
                  <c:v>69500</c:v>
                </c:pt>
                <c:pt idx="5654">
                  <c:v>70300</c:v>
                </c:pt>
                <c:pt idx="5655">
                  <c:v>70890</c:v>
                </c:pt>
                <c:pt idx="5656">
                  <c:v>71000</c:v>
                </c:pt>
                <c:pt idx="5657">
                  <c:v>72800</c:v>
                </c:pt>
                <c:pt idx="5658">
                  <c:v>74005</c:v>
                </c:pt>
                <c:pt idx="5659">
                  <c:v>73400</c:v>
                </c:pt>
                <c:pt idx="5660">
                  <c:v>74800</c:v>
                </c:pt>
                <c:pt idx="5661">
                  <c:v>75000</c:v>
                </c:pt>
                <c:pt idx="5662">
                  <c:v>74900</c:v>
                </c:pt>
                <c:pt idx="5663">
                  <c:v>73300</c:v>
                </c:pt>
                <c:pt idx="5664">
                  <c:v>74200</c:v>
                </c:pt>
                <c:pt idx="5665">
                  <c:v>74800</c:v>
                </c:pt>
                <c:pt idx="5666">
                  <c:v>75200</c:v>
                </c:pt>
                <c:pt idx="5667">
                  <c:v>75100</c:v>
                </c:pt>
                <c:pt idx="5668">
                  <c:v>74700</c:v>
                </c:pt>
                <c:pt idx="5669">
                  <c:v>74400</c:v>
                </c:pt>
                <c:pt idx="5670">
                  <c:v>74300</c:v>
                </c:pt>
                <c:pt idx="5671">
                  <c:v>73000</c:v>
                </c:pt>
                <c:pt idx="5672">
                  <c:v>72300</c:v>
                </c:pt>
                <c:pt idx="5673">
                  <c:v>72000</c:v>
                </c:pt>
                <c:pt idx="5674">
                  <c:v>73400</c:v>
                </c:pt>
                <c:pt idx="5675">
                  <c:v>73600</c:v>
                </c:pt>
                <c:pt idx="5676">
                  <c:v>74800</c:v>
                </c:pt>
                <c:pt idx="5677">
                  <c:v>75800</c:v>
                </c:pt>
                <c:pt idx="5678">
                  <c:v>75500</c:v>
                </c:pt>
                <c:pt idx="5679">
                  <c:v>75500</c:v>
                </c:pt>
                <c:pt idx="5680">
                  <c:v>75000</c:v>
                </c:pt>
                <c:pt idx="5681">
                  <c:v>74900</c:v>
                </c:pt>
                <c:pt idx="5682">
                  <c:v>74900</c:v>
                </c:pt>
                <c:pt idx="5683">
                  <c:v>74500</c:v>
                </c:pt>
                <c:pt idx="5684">
                  <c:v>72500</c:v>
                </c:pt>
                <c:pt idx="5685">
                  <c:v>72200</c:v>
                </c:pt>
                <c:pt idx="5686">
                  <c:v>70710</c:v>
                </c:pt>
                <c:pt idx="5687">
                  <c:v>72490</c:v>
                </c:pt>
                <c:pt idx="5688">
                  <c:v>72000</c:v>
                </c:pt>
                <c:pt idx="5689">
                  <c:v>72400</c:v>
                </c:pt>
                <c:pt idx="5690">
                  <c:v>73100</c:v>
                </c:pt>
                <c:pt idx="5691">
                  <c:v>73900</c:v>
                </c:pt>
                <c:pt idx="5692">
                  <c:v>73700</c:v>
                </c:pt>
                <c:pt idx="5693">
                  <c:v>71690</c:v>
                </c:pt>
                <c:pt idx="5694">
                  <c:v>72800</c:v>
                </c:pt>
                <c:pt idx="5695">
                  <c:v>73300</c:v>
                </c:pt>
                <c:pt idx="5696">
                  <c:v>72100</c:v>
                </c:pt>
                <c:pt idx="5697">
                  <c:v>70200</c:v>
                </c:pt>
                <c:pt idx="5698">
                  <c:v>68100</c:v>
                </c:pt>
                <c:pt idx="5699">
                  <c:v>68200</c:v>
                </c:pt>
                <c:pt idx="5700">
                  <c:v>71000</c:v>
                </c:pt>
                <c:pt idx="5701">
                  <c:v>70910</c:v>
                </c:pt>
                <c:pt idx="5702">
                  <c:v>73600</c:v>
                </c:pt>
                <c:pt idx="5703">
                  <c:v>73005</c:v>
                </c:pt>
                <c:pt idx="5704">
                  <c:v>74400</c:v>
                </c:pt>
                <c:pt idx="5705">
                  <c:v>74000</c:v>
                </c:pt>
                <c:pt idx="5706">
                  <c:v>72800</c:v>
                </c:pt>
                <c:pt idx="5707">
                  <c:v>73500</c:v>
                </c:pt>
                <c:pt idx="5708">
                  <c:v>73600</c:v>
                </c:pt>
                <c:pt idx="5709">
                  <c:v>73800</c:v>
                </c:pt>
                <c:pt idx="5710">
                  <c:v>73000</c:v>
                </c:pt>
                <c:pt idx="5711">
                  <c:v>73550</c:v>
                </c:pt>
                <c:pt idx="5712">
                  <c:v>73100</c:v>
                </c:pt>
                <c:pt idx="5713">
                  <c:v>73100</c:v>
                </c:pt>
                <c:pt idx="5714">
                  <c:v>74190</c:v>
                </c:pt>
                <c:pt idx="5715">
                  <c:v>73800</c:v>
                </c:pt>
                <c:pt idx="5716">
                  <c:v>74200</c:v>
                </c:pt>
                <c:pt idx="5717">
                  <c:v>73900</c:v>
                </c:pt>
                <c:pt idx="5718">
                  <c:v>73800</c:v>
                </c:pt>
                <c:pt idx="5719">
                  <c:v>73600</c:v>
                </c:pt>
                <c:pt idx="5720">
                  <c:v>74700</c:v>
                </c:pt>
                <c:pt idx="5721">
                  <c:v>73900</c:v>
                </c:pt>
                <c:pt idx="5722">
                  <c:v>73375</c:v>
                </c:pt>
                <c:pt idx="5723">
                  <c:v>72990</c:v>
                </c:pt>
                <c:pt idx="5724">
                  <c:v>73600</c:v>
                </c:pt>
                <c:pt idx="5725">
                  <c:v>74000</c:v>
                </c:pt>
                <c:pt idx="5726">
                  <c:v>73700</c:v>
                </c:pt>
                <c:pt idx="5727">
                  <c:v>73800</c:v>
                </c:pt>
                <c:pt idx="5728">
                  <c:v>72500</c:v>
                </c:pt>
                <c:pt idx="5729">
                  <c:v>72400</c:v>
                </c:pt>
                <c:pt idx="5730">
                  <c:v>72000</c:v>
                </c:pt>
                <c:pt idx="5731">
                  <c:v>70600</c:v>
                </c:pt>
                <c:pt idx="5732">
                  <c:v>70500</c:v>
                </c:pt>
                <c:pt idx="5733">
                  <c:v>71050</c:v>
                </c:pt>
                <c:pt idx="5734">
                  <c:v>72300</c:v>
                </c:pt>
                <c:pt idx="5735">
                  <c:v>72500</c:v>
                </c:pt>
                <c:pt idx="5736">
                  <c:v>71600</c:v>
                </c:pt>
                <c:pt idx="5737">
                  <c:v>71100</c:v>
                </c:pt>
                <c:pt idx="5738">
                  <c:v>70400</c:v>
                </c:pt>
                <c:pt idx="5739">
                  <c:v>70400</c:v>
                </c:pt>
                <c:pt idx="5740">
                  <c:v>69300</c:v>
                </c:pt>
                <c:pt idx="5741">
                  <c:v>73000</c:v>
                </c:pt>
                <c:pt idx="5742">
                  <c:v>71500</c:v>
                </c:pt>
                <c:pt idx="5743">
                  <c:v>71600</c:v>
                </c:pt>
                <c:pt idx="5744">
                  <c:v>71200</c:v>
                </c:pt>
                <c:pt idx="5745">
                  <c:v>71075</c:v>
                </c:pt>
                <c:pt idx="5746">
                  <c:v>72000</c:v>
                </c:pt>
                <c:pt idx="5747">
                  <c:v>71900</c:v>
                </c:pt>
                <c:pt idx="5748">
                  <c:v>71500</c:v>
                </c:pt>
                <c:pt idx="5749">
                  <c:v>71000</c:v>
                </c:pt>
                <c:pt idx="5750">
                  <c:v>70600</c:v>
                </c:pt>
                <c:pt idx="5751">
                  <c:v>71600</c:v>
                </c:pt>
                <c:pt idx="5752">
                  <c:v>72900</c:v>
                </c:pt>
                <c:pt idx="5753">
                  <c:v>72500</c:v>
                </c:pt>
                <c:pt idx="5754">
                  <c:v>72600</c:v>
                </c:pt>
                <c:pt idx="5755">
                  <c:v>72750</c:v>
                </c:pt>
                <c:pt idx="5756">
                  <c:v>71700</c:v>
                </c:pt>
                <c:pt idx="5757">
                  <c:v>72000</c:v>
                </c:pt>
                <c:pt idx="5758">
                  <c:v>70805</c:v>
                </c:pt>
                <c:pt idx="5759">
                  <c:v>70800</c:v>
                </c:pt>
                <c:pt idx="5760">
                  <c:v>71105</c:v>
                </c:pt>
                <c:pt idx="5761">
                  <c:v>71000</c:v>
                </c:pt>
                <c:pt idx="5762">
                  <c:v>70500</c:v>
                </c:pt>
                <c:pt idx="5763">
                  <c:v>70005</c:v>
                </c:pt>
                <c:pt idx="5764">
                  <c:v>69700</c:v>
                </c:pt>
                <c:pt idx="5765">
                  <c:v>69600</c:v>
                </c:pt>
                <c:pt idx="5766">
                  <c:v>69400</c:v>
                </c:pt>
                <c:pt idx="5767">
                  <c:v>69200</c:v>
                </c:pt>
                <c:pt idx="5768">
                  <c:v>68000</c:v>
                </c:pt>
                <c:pt idx="5769">
                  <c:v>68000</c:v>
                </c:pt>
                <c:pt idx="5770">
                  <c:v>69300</c:v>
                </c:pt>
                <c:pt idx="5771">
                  <c:v>68500</c:v>
                </c:pt>
                <c:pt idx="5772">
                  <c:v>67100</c:v>
                </c:pt>
                <c:pt idx="5773">
                  <c:v>67500</c:v>
                </c:pt>
                <c:pt idx="5774">
                  <c:v>67600</c:v>
                </c:pt>
                <c:pt idx="5775">
                  <c:v>67500</c:v>
                </c:pt>
                <c:pt idx="5776">
                  <c:v>67600</c:v>
                </c:pt>
                <c:pt idx="5777">
                  <c:v>68490</c:v>
                </c:pt>
                <c:pt idx="5778">
                  <c:v>66700</c:v>
                </c:pt>
                <c:pt idx="5779">
                  <c:v>67300</c:v>
                </c:pt>
                <c:pt idx="5780">
                  <c:v>65600</c:v>
                </c:pt>
                <c:pt idx="5781">
                  <c:v>64200</c:v>
                </c:pt>
                <c:pt idx="5782">
                  <c:v>63000</c:v>
                </c:pt>
                <c:pt idx="5783">
                  <c:v>63800</c:v>
                </c:pt>
                <c:pt idx="5784">
                  <c:v>62900</c:v>
                </c:pt>
                <c:pt idx="5785">
                  <c:v>62200</c:v>
                </c:pt>
                <c:pt idx="5786">
                  <c:v>61200</c:v>
                </c:pt>
                <c:pt idx="5787">
                  <c:v>62800</c:v>
                </c:pt>
                <c:pt idx="5788">
                  <c:v>64400</c:v>
                </c:pt>
                <c:pt idx="5789">
                  <c:v>63100</c:v>
                </c:pt>
                <c:pt idx="5790">
                  <c:v>63100</c:v>
                </c:pt>
                <c:pt idx="5791">
                  <c:v>63400</c:v>
                </c:pt>
                <c:pt idx="5792">
                  <c:v>63010</c:v>
                </c:pt>
                <c:pt idx="5793">
                  <c:v>62900</c:v>
                </c:pt>
                <c:pt idx="5794">
                  <c:v>62900</c:v>
                </c:pt>
                <c:pt idx="5795">
                  <c:v>61700</c:v>
                </c:pt>
                <c:pt idx="5796">
                  <c:v>63400</c:v>
                </c:pt>
                <c:pt idx="5797">
                  <c:v>63900</c:v>
                </c:pt>
                <c:pt idx="5798">
                  <c:v>63100</c:v>
                </c:pt>
                <c:pt idx="5799">
                  <c:v>63590</c:v>
                </c:pt>
                <c:pt idx="5800">
                  <c:v>64800</c:v>
                </c:pt>
                <c:pt idx="5801">
                  <c:v>67700</c:v>
                </c:pt>
                <c:pt idx="5802">
                  <c:v>67750</c:v>
                </c:pt>
                <c:pt idx="5803">
                  <c:v>67300</c:v>
                </c:pt>
                <c:pt idx="5804">
                  <c:v>68500</c:v>
                </c:pt>
                <c:pt idx="5805">
                  <c:v>68100</c:v>
                </c:pt>
                <c:pt idx="5806">
                  <c:v>69000</c:v>
                </c:pt>
                <c:pt idx="5807">
                  <c:v>68000</c:v>
                </c:pt>
                <c:pt idx="5808">
                  <c:v>68900</c:v>
                </c:pt>
                <c:pt idx="5809">
                  <c:v>69000</c:v>
                </c:pt>
                <c:pt idx="5810">
                  <c:v>68700</c:v>
                </c:pt>
                <c:pt idx="5811">
                  <c:v>67000</c:v>
                </c:pt>
                <c:pt idx="5812">
                  <c:v>66800</c:v>
                </c:pt>
                <c:pt idx="5813">
                  <c:v>66010</c:v>
                </c:pt>
                <c:pt idx="5814">
                  <c:v>65400</c:v>
                </c:pt>
                <c:pt idx="5815">
                  <c:v>65300</c:v>
                </c:pt>
                <c:pt idx="5816">
                  <c:v>63800</c:v>
                </c:pt>
                <c:pt idx="5817">
                  <c:v>65500</c:v>
                </c:pt>
                <c:pt idx="5818">
                  <c:v>69700</c:v>
                </c:pt>
                <c:pt idx="5819">
                  <c:v>68800</c:v>
                </c:pt>
                <c:pt idx="5820">
                  <c:v>69200</c:v>
                </c:pt>
                <c:pt idx="5821">
                  <c:v>69400</c:v>
                </c:pt>
                <c:pt idx="5822">
                  <c:v>69300</c:v>
                </c:pt>
                <c:pt idx="5823">
                  <c:v>69600</c:v>
                </c:pt>
                <c:pt idx="5824">
                  <c:v>69715</c:v>
                </c:pt>
                <c:pt idx="5825">
                  <c:v>70000</c:v>
                </c:pt>
                <c:pt idx="5826">
                  <c:v>70990</c:v>
                </c:pt>
                <c:pt idx="5827">
                  <c:v>70500</c:v>
                </c:pt>
                <c:pt idx="5828">
                  <c:v>71000</c:v>
                </c:pt>
                <c:pt idx="5829">
                  <c:v>71900</c:v>
                </c:pt>
                <c:pt idx="5830">
                  <c:v>72150</c:v>
                </c:pt>
                <c:pt idx="5831">
                  <c:v>73400</c:v>
                </c:pt>
                <c:pt idx="5832">
                  <c:v>72700</c:v>
                </c:pt>
                <c:pt idx="5833">
                  <c:v>71950</c:v>
                </c:pt>
                <c:pt idx="5834">
                  <c:v>70650</c:v>
                </c:pt>
                <c:pt idx="5835">
                  <c:v>70500</c:v>
                </c:pt>
                <c:pt idx="5836">
                  <c:v>70300</c:v>
                </c:pt>
                <c:pt idx="5837">
                  <c:v>69815</c:v>
                </c:pt>
                <c:pt idx="5838">
                  <c:v>69800</c:v>
                </c:pt>
                <c:pt idx="5839">
                  <c:v>70400</c:v>
                </c:pt>
                <c:pt idx="5840">
                  <c:v>72800</c:v>
                </c:pt>
                <c:pt idx="5841">
                  <c:v>73500</c:v>
                </c:pt>
                <c:pt idx="5842">
                  <c:v>73900</c:v>
                </c:pt>
                <c:pt idx="5843">
                  <c:v>72600</c:v>
                </c:pt>
                <c:pt idx="5844">
                  <c:v>72700</c:v>
                </c:pt>
                <c:pt idx="5845">
                  <c:v>74000</c:v>
                </c:pt>
                <c:pt idx="5846">
                  <c:v>73800</c:v>
                </c:pt>
                <c:pt idx="5847">
                  <c:v>73600</c:v>
                </c:pt>
                <c:pt idx="5848">
                  <c:v>73600</c:v>
                </c:pt>
                <c:pt idx="5849">
                  <c:v>73550</c:v>
                </c:pt>
                <c:pt idx="5850">
                  <c:v>73490</c:v>
                </c:pt>
                <c:pt idx="5851">
                  <c:v>73400</c:v>
                </c:pt>
                <c:pt idx="5852">
                  <c:v>72990</c:v>
                </c:pt>
                <c:pt idx="5853">
                  <c:v>73400</c:v>
                </c:pt>
                <c:pt idx="5854">
                  <c:v>73850</c:v>
                </c:pt>
                <c:pt idx="5855">
                  <c:v>73700</c:v>
                </c:pt>
                <c:pt idx="5856">
                  <c:v>72800</c:v>
                </c:pt>
                <c:pt idx="5857">
                  <c:v>71700</c:v>
                </c:pt>
                <c:pt idx="5858">
                  <c:v>71000</c:v>
                </c:pt>
                <c:pt idx="5859">
                  <c:v>71100</c:v>
                </c:pt>
                <c:pt idx="5860">
                  <c:v>72500</c:v>
                </c:pt>
                <c:pt idx="5861">
                  <c:v>72800</c:v>
                </c:pt>
                <c:pt idx="5862">
                  <c:v>72000</c:v>
                </c:pt>
                <c:pt idx="5863">
                  <c:v>72000</c:v>
                </c:pt>
                <c:pt idx="5864">
                  <c:v>71700</c:v>
                </c:pt>
                <c:pt idx="5865">
                  <c:v>72000</c:v>
                </c:pt>
                <c:pt idx="5866">
                  <c:v>72000</c:v>
                </c:pt>
                <c:pt idx="5867">
                  <c:v>72400</c:v>
                </c:pt>
                <c:pt idx="5868">
                  <c:v>73300</c:v>
                </c:pt>
                <c:pt idx="5869">
                  <c:v>74000</c:v>
                </c:pt>
                <c:pt idx="5870">
                  <c:v>74400</c:v>
                </c:pt>
                <c:pt idx="5871">
                  <c:v>74995</c:v>
                </c:pt>
                <c:pt idx="5872">
                  <c:v>74900</c:v>
                </c:pt>
                <c:pt idx="5873">
                  <c:v>74850</c:v>
                </c:pt>
                <c:pt idx="5874">
                  <c:v>74900</c:v>
                </c:pt>
                <c:pt idx="5875">
                  <c:v>75000</c:v>
                </c:pt>
                <c:pt idx="5876">
                  <c:v>73700</c:v>
                </c:pt>
                <c:pt idx="5877">
                  <c:v>73700</c:v>
                </c:pt>
                <c:pt idx="5878">
                  <c:v>73000</c:v>
                </c:pt>
                <c:pt idx="5879">
                  <c:v>72500</c:v>
                </c:pt>
                <c:pt idx="5880">
                  <c:v>72500</c:v>
                </c:pt>
                <c:pt idx="5881">
                  <c:v>72600</c:v>
                </c:pt>
                <c:pt idx="5882">
                  <c:v>72100</c:v>
                </c:pt>
                <c:pt idx="5883">
                  <c:v>72000</c:v>
                </c:pt>
                <c:pt idx="5884">
                  <c:v>71200</c:v>
                </c:pt>
                <c:pt idx="5885">
                  <c:v>72500</c:v>
                </c:pt>
                <c:pt idx="5886">
                  <c:v>73100</c:v>
                </c:pt>
                <c:pt idx="5887">
                  <c:v>73500</c:v>
                </c:pt>
                <c:pt idx="5888">
                  <c:v>74000</c:v>
                </c:pt>
                <c:pt idx="5889">
                  <c:v>73000</c:v>
                </c:pt>
                <c:pt idx="5890">
                  <c:v>71900</c:v>
                </c:pt>
                <c:pt idx="5891">
                  <c:v>71800</c:v>
                </c:pt>
                <c:pt idx="5892">
                  <c:v>71500</c:v>
                </c:pt>
                <c:pt idx="5893">
                  <c:v>71100</c:v>
                </c:pt>
                <c:pt idx="5894">
                  <c:v>71200</c:v>
                </c:pt>
                <c:pt idx="5895">
                  <c:v>71850</c:v>
                </c:pt>
                <c:pt idx="5896">
                  <c:v>72100</c:v>
                </c:pt>
                <c:pt idx="5897">
                  <c:v>71800</c:v>
                </c:pt>
                <c:pt idx="5898">
                  <c:v>71900</c:v>
                </c:pt>
                <c:pt idx="5899">
                  <c:v>72500</c:v>
                </c:pt>
                <c:pt idx="5900">
                  <c:v>72200</c:v>
                </c:pt>
                <c:pt idx="5901">
                  <c:v>72010</c:v>
                </c:pt>
                <c:pt idx="5902">
                  <c:v>72000</c:v>
                </c:pt>
                <c:pt idx="5903">
                  <c:v>72190</c:v>
                </c:pt>
                <c:pt idx="5904">
                  <c:v>71900</c:v>
                </c:pt>
                <c:pt idx="5905">
                  <c:v>71900</c:v>
                </c:pt>
                <c:pt idx="5906">
                  <c:v>72200</c:v>
                </c:pt>
                <c:pt idx="5907">
                  <c:v>72400</c:v>
                </c:pt>
                <c:pt idx="5908">
                  <c:v>74800</c:v>
                </c:pt>
                <c:pt idx="5909">
                  <c:v>75500</c:v>
                </c:pt>
                <c:pt idx="5910">
                  <c:v>75100</c:v>
                </c:pt>
                <c:pt idx="5911">
                  <c:v>75300</c:v>
                </c:pt>
                <c:pt idx="5912">
                  <c:v>75000</c:v>
                </c:pt>
                <c:pt idx="5913">
                  <c:v>75500</c:v>
                </c:pt>
                <c:pt idx="5914">
                  <c:v>75900</c:v>
                </c:pt>
                <c:pt idx="5915">
                  <c:v>76200</c:v>
                </c:pt>
                <c:pt idx="5916">
                  <c:v>76200</c:v>
                </c:pt>
                <c:pt idx="5917">
                  <c:v>76200</c:v>
                </c:pt>
                <c:pt idx="5918">
                  <c:v>75600</c:v>
                </c:pt>
                <c:pt idx="5919">
                  <c:v>75975</c:v>
                </c:pt>
                <c:pt idx="5920">
                  <c:v>75600</c:v>
                </c:pt>
                <c:pt idx="5921">
                  <c:v>75775</c:v>
                </c:pt>
                <c:pt idx="5922">
                  <c:v>75775</c:v>
                </c:pt>
                <c:pt idx="5923">
                  <c:v>75600</c:v>
                </c:pt>
                <c:pt idx="5924">
                  <c:v>75800</c:v>
                </c:pt>
                <c:pt idx="5925">
                  <c:v>75600</c:v>
                </c:pt>
                <c:pt idx="5926">
                  <c:v>75499</c:v>
                </c:pt>
                <c:pt idx="5927">
                  <c:v>75700</c:v>
                </c:pt>
                <c:pt idx="5928">
                  <c:v>75600</c:v>
                </c:pt>
                <c:pt idx="5929">
                  <c:v>75600</c:v>
                </c:pt>
                <c:pt idx="5930">
                  <c:v>75800</c:v>
                </c:pt>
                <c:pt idx="5931">
                  <c:v>75800</c:v>
                </c:pt>
                <c:pt idx="5932">
                  <c:v>74750</c:v>
                </c:pt>
                <c:pt idx="5933">
                  <c:v>75700</c:v>
                </c:pt>
                <c:pt idx="5934">
                  <c:v>74600</c:v>
                </c:pt>
                <c:pt idx="5935">
                  <c:v>75100</c:v>
                </c:pt>
                <c:pt idx="5936">
                  <c:v>76000</c:v>
                </c:pt>
                <c:pt idx="5937">
                  <c:v>75790</c:v>
                </c:pt>
                <c:pt idx="5938">
                  <c:v>75900</c:v>
                </c:pt>
                <c:pt idx="5939">
                  <c:v>75300</c:v>
                </c:pt>
                <c:pt idx="5940">
                  <c:v>75389</c:v>
                </c:pt>
                <c:pt idx="5941">
                  <c:v>75002</c:v>
                </c:pt>
                <c:pt idx="5942">
                  <c:v>75200</c:v>
                </c:pt>
                <c:pt idx="5943">
                  <c:v>75000</c:v>
                </c:pt>
                <c:pt idx="5944">
                  <c:v>75350</c:v>
                </c:pt>
                <c:pt idx="5945">
                  <c:v>75300</c:v>
                </c:pt>
                <c:pt idx="5946">
                  <c:v>76000</c:v>
                </c:pt>
                <c:pt idx="5947">
                  <c:v>75800</c:v>
                </c:pt>
                <c:pt idx="5948">
                  <c:v>75550</c:v>
                </c:pt>
                <c:pt idx="5949">
                  <c:v>75610</c:v>
                </c:pt>
                <c:pt idx="5950">
                  <c:v>75700</c:v>
                </c:pt>
                <c:pt idx="5951">
                  <c:v>75700</c:v>
                </c:pt>
                <c:pt idx="5952">
                  <c:v>75950</c:v>
                </c:pt>
                <c:pt idx="5953">
                  <c:v>76600</c:v>
                </c:pt>
                <c:pt idx="5954">
                  <c:v>76975</c:v>
                </c:pt>
                <c:pt idx="5955">
                  <c:v>77745</c:v>
                </c:pt>
                <c:pt idx="5956">
                  <c:v>77000</c:v>
                </c:pt>
                <c:pt idx="5957">
                  <c:v>75905</c:v>
                </c:pt>
                <c:pt idx="5958">
                  <c:v>76500</c:v>
                </c:pt>
                <c:pt idx="5959">
                  <c:v>75950</c:v>
                </c:pt>
                <c:pt idx="5960">
                  <c:v>75750</c:v>
                </c:pt>
                <c:pt idx="5961">
                  <c:v>76200</c:v>
                </c:pt>
                <c:pt idx="5962">
                  <c:v>76500</c:v>
                </c:pt>
                <c:pt idx="5963">
                  <c:v>77500</c:v>
                </c:pt>
                <c:pt idx="5964">
                  <c:v>77800</c:v>
                </c:pt>
                <c:pt idx="5965">
                  <c:v>77950</c:v>
                </c:pt>
                <c:pt idx="5966">
                  <c:v>77810</c:v>
                </c:pt>
                <c:pt idx="5967">
                  <c:v>79000</c:v>
                </c:pt>
                <c:pt idx="5968">
                  <c:v>79800</c:v>
                </c:pt>
                <c:pt idx="5969">
                  <c:v>80000</c:v>
                </c:pt>
                <c:pt idx="5970">
                  <c:v>80000</c:v>
                </c:pt>
                <c:pt idx="5971">
                  <c:v>80000</c:v>
                </c:pt>
                <c:pt idx="5972">
                  <c:v>80000</c:v>
                </c:pt>
                <c:pt idx="5973">
                  <c:v>80000</c:v>
                </c:pt>
                <c:pt idx="5974">
                  <c:v>80750</c:v>
                </c:pt>
                <c:pt idx="5975">
                  <c:v>80800</c:v>
                </c:pt>
                <c:pt idx="5976">
                  <c:v>81790</c:v>
                </c:pt>
                <c:pt idx="5977">
                  <c:v>81700</c:v>
                </c:pt>
                <c:pt idx="5978">
                  <c:v>81900</c:v>
                </c:pt>
                <c:pt idx="5979">
                  <c:v>82100</c:v>
                </c:pt>
                <c:pt idx="5980">
                  <c:v>82200</c:v>
                </c:pt>
                <c:pt idx="5981">
                  <c:v>82650</c:v>
                </c:pt>
                <c:pt idx="5982">
                  <c:v>83490</c:v>
                </c:pt>
                <c:pt idx="5983">
                  <c:v>84300</c:v>
                </c:pt>
                <c:pt idx="5984">
                  <c:v>83810</c:v>
                </c:pt>
                <c:pt idx="5985">
                  <c:v>83750</c:v>
                </c:pt>
                <c:pt idx="5986">
                  <c:v>84000</c:v>
                </c:pt>
                <c:pt idx="5987">
                  <c:v>84190</c:v>
                </c:pt>
                <c:pt idx="5988">
                  <c:v>84400</c:v>
                </c:pt>
                <c:pt idx="5989">
                  <c:v>84290</c:v>
                </c:pt>
                <c:pt idx="5990">
                  <c:v>84095</c:v>
                </c:pt>
                <c:pt idx="5991">
                  <c:v>83900</c:v>
                </c:pt>
                <c:pt idx="5992">
                  <c:v>83800</c:v>
                </c:pt>
                <c:pt idx="5993">
                  <c:v>83700</c:v>
                </c:pt>
                <c:pt idx="5994">
                  <c:v>83900</c:v>
                </c:pt>
                <c:pt idx="5995">
                  <c:v>83600</c:v>
                </c:pt>
                <c:pt idx="5996">
                  <c:v>83500</c:v>
                </c:pt>
                <c:pt idx="5997">
                  <c:v>82900</c:v>
                </c:pt>
                <c:pt idx="5998">
                  <c:v>82225</c:v>
                </c:pt>
                <c:pt idx="5999">
                  <c:v>82600</c:v>
                </c:pt>
                <c:pt idx="6000">
                  <c:v>83400</c:v>
                </c:pt>
                <c:pt idx="6001">
                  <c:v>83200</c:v>
                </c:pt>
                <c:pt idx="6002">
                  <c:v>83000</c:v>
                </c:pt>
                <c:pt idx="6003">
                  <c:v>83000</c:v>
                </c:pt>
                <c:pt idx="6004">
                  <c:v>82800</c:v>
                </c:pt>
                <c:pt idx="6005">
                  <c:v>84200</c:v>
                </c:pt>
                <c:pt idx="6006">
                  <c:v>84500</c:v>
                </c:pt>
                <c:pt idx="6007">
                  <c:v>84250</c:v>
                </c:pt>
                <c:pt idx="6008">
                  <c:v>84250</c:v>
                </c:pt>
                <c:pt idx="6009">
                  <c:v>84800</c:v>
                </c:pt>
                <c:pt idx="6010">
                  <c:v>85700</c:v>
                </c:pt>
                <c:pt idx="6011">
                  <c:v>86190</c:v>
                </c:pt>
                <c:pt idx="6012">
                  <c:v>85000</c:v>
                </c:pt>
                <c:pt idx="6013">
                  <c:v>85974</c:v>
                </c:pt>
                <c:pt idx="6014">
                  <c:v>85450</c:v>
                </c:pt>
                <c:pt idx="6015">
                  <c:v>86090</c:v>
                </c:pt>
                <c:pt idx="6016">
                  <c:v>86005</c:v>
                </c:pt>
                <c:pt idx="6017">
                  <c:v>85600</c:v>
                </c:pt>
                <c:pt idx="6018">
                  <c:v>86200</c:v>
                </c:pt>
                <c:pt idx="6019">
                  <c:v>86650</c:v>
                </c:pt>
                <c:pt idx="6020">
                  <c:v>87400</c:v>
                </c:pt>
                <c:pt idx="6021">
                  <c:v>88500</c:v>
                </c:pt>
                <c:pt idx="6022">
                  <c:v>89590</c:v>
                </c:pt>
                <c:pt idx="6023">
                  <c:v>90360</c:v>
                </c:pt>
                <c:pt idx="6024">
                  <c:v>89800</c:v>
                </c:pt>
                <c:pt idx="6025">
                  <c:v>89300</c:v>
                </c:pt>
                <c:pt idx="6026">
                  <c:v>88700</c:v>
                </c:pt>
                <c:pt idx="6027">
                  <c:v>89490</c:v>
                </c:pt>
                <c:pt idx="6028">
                  <c:v>89750</c:v>
                </c:pt>
                <c:pt idx="6029">
                  <c:v>90800</c:v>
                </c:pt>
                <c:pt idx="6030">
                  <c:v>90600</c:v>
                </c:pt>
                <c:pt idx="6031">
                  <c:v>90005</c:v>
                </c:pt>
                <c:pt idx="6032">
                  <c:v>90200</c:v>
                </c:pt>
                <c:pt idx="6033">
                  <c:v>90675</c:v>
                </c:pt>
                <c:pt idx="6034">
                  <c:v>92000</c:v>
                </c:pt>
                <c:pt idx="6035">
                  <c:v>92100</c:v>
                </c:pt>
                <c:pt idx="6036">
                  <c:v>91600</c:v>
                </c:pt>
                <c:pt idx="6037">
                  <c:v>91900</c:v>
                </c:pt>
                <c:pt idx="6038">
                  <c:v>92000</c:v>
                </c:pt>
                <c:pt idx="6039">
                  <c:v>92690</c:v>
                </c:pt>
                <c:pt idx="6040">
                  <c:v>93100</c:v>
                </c:pt>
                <c:pt idx="6041">
                  <c:v>93575</c:v>
                </c:pt>
                <c:pt idx="6042">
                  <c:v>94400</c:v>
                </c:pt>
                <c:pt idx="6043">
                  <c:v>95060</c:v>
                </c:pt>
                <c:pt idx="6044">
                  <c:v>95200</c:v>
                </c:pt>
                <c:pt idx="6045">
                  <c:v>94700</c:v>
                </c:pt>
                <c:pt idx="6046">
                  <c:v>94500</c:v>
                </c:pt>
                <c:pt idx="6047">
                  <c:v>94000</c:v>
                </c:pt>
                <c:pt idx="6048">
                  <c:v>92900</c:v>
                </c:pt>
                <c:pt idx="6049">
                  <c:v>91800</c:v>
                </c:pt>
                <c:pt idx="6050">
                  <c:v>92000</c:v>
                </c:pt>
                <c:pt idx="6051">
                  <c:v>93000</c:v>
                </c:pt>
                <c:pt idx="6052">
                  <c:v>94000</c:v>
                </c:pt>
                <c:pt idx="6053">
                  <c:v>94790</c:v>
                </c:pt>
                <c:pt idx="6054">
                  <c:v>93500</c:v>
                </c:pt>
                <c:pt idx="6055">
                  <c:v>91900</c:v>
                </c:pt>
                <c:pt idx="6056">
                  <c:v>92150</c:v>
                </c:pt>
                <c:pt idx="6057">
                  <c:v>92000</c:v>
                </c:pt>
                <c:pt idx="6058">
                  <c:v>91510</c:v>
                </c:pt>
                <c:pt idx="6059">
                  <c:v>91800</c:v>
                </c:pt>
                <c:pt idx="6060">
                  <c:v>91800</c:v>
                </c:pt>
                <c:pt idx="6061">
                  <c:v>92300</c:v>
                </c:pt>
                <c:pt idx="6062">
                  <c:v>92000</c:v>
                </c:pt>
                <c:pt idx="6063">
                  <c:v>91208</c:v>
                </c:pt>
                <c:pt idx="6064">
                  <c:v>91190</c:v>
                </c:pt>
                <c:pt idx="6065">
                  <c:v>91200</c:v>
                </c:pt>
                <c:pt idx="6066">
                  <c:v>91700</c:v>
                </c:pt>
                <c:pt idx="6067">
                  <c:v>92290</c:v>
                </c:pt>
                <c:pt idx="6068">
                  <c:v>93000</c:v>
                </c:pt>
                <c:pt idx="6069">
                  <c:v>93300</c:v>
                </c:pt>
                <c:pt idx="6070">
                  <c:v>93600</c:v>
                </c:pt>
                <c:pt idx="6071">
                  <c:v>94200</c:v>
                </c:pt>
                <c:pt idx="6072">
                  <c:v>95490</c:v>
                </c:pt>
                <c:pt idx="6073">
                  <c:v>94500</c:v>
                </c:pt>
                <c:pt idx="6074">
                  <c:v>94301</c:v>
                </c:pt>
                <c:pt idx="6075">
                  <c:v>94340</c:v>
                </c:pt>
                <c:pt idx="6076">
                  <c:v>95650</c:v>
                </c:pt>
                <c:pt idx="6077">
                  <c:v>93600</c:v>
                </c:pt>
                <c:pt idx="6078">
                  <c:v>94200</c:v>
                </c:pt>
                <c:pt idx="6079">
                  <c:v>93002</c:v>
                </c:pt>
                <c:pt idx="6080">
                  <c:v>92450</c:v>
                </c:pt>
                <c:pt idx="6081">
                  <c:v>92615</c:v>
                </c:pt>
                <c:pt idx="6082">
                  <c:v>92500</c:v>
                </c:pt>
                <c:pt idx="6083">
                  <c:v>92000</c:v>
                </c:pt>
                <c:pt idx="6084">
                  <c:v>92400</c:v>
                </c:pt>
                <c:pt idx="6085">
                  <c:v>93300</c:v>
                </c:pt>
                <c:pt idx="6086">
                  <c:v>93300</c:v>
                </c:pt>
                <c:pt idx="6087">
                  <c:v>93000</c:v>
                </c:pt>
                <c:pt idx="6088">
                  <c:v>93500</c:v>
                </c:pt>
                <c:pt idx="6089">
                  <c:v>93500</c:v>
                </c:pt>
                <c:pt idx="6090">
                  <c:v>93390</c:v>
                </c:pt>
                <c:pt idx="6091">
                  <c:v>92900</c:v>
                </c:pt>
                <c:pt idx="6092">
                  <c:v>92500</c:v>
                </c:pt>
                <c:pt idx="6093">
                  <c:v>92900</c:v>
                </c:pt>
                <c:pt idx="6094">
                  <c:v>91501</c:v>
                </c:pt>
                <c:pt idx="6095">
                  <c:v>91400</c:v>
                </c:pt>
                <c:pt idx="6096">
                  <c:v>87000</c:v>
                </c:pt>
                <c:pt idx="6097">
                  <c:v>88004</c:v>
                </c:pt>
                <c:pt idx="6098">
                  <c:v>86604</c:v>
                </c:pt>
                <c:pt idx="6099">
                  <c:v>85500</c:v>
                </c:pt>
                <c:pt idx="6100">
                  <c:v>86500</c:v>
                </c:pt>
                <c:pt idx="6101">
                  <c:v>86500</c:v>
                </c:pt>
                <c:pt idx="6102">
                  <c:v>88105</c:v>
                </c:pt>
                <c:pt idx="6103">
                  <c:v>88900</c:v>
                </c:pt>
                <c:pt idx="6104">
                  <c:v>89800</c:v>
                </c:pt>
                <c:pt idx="6105">
                  <c:v>89000</c:v>
                </c:pt>
                <c:pt idx="6106">
                  <c:v>88000</c:v>
                </c:pt>
                <c:pt idx="6107">
                  <c:v>87000</c:v>
                </c:pt>
                <c:pt idx="6108">
                  <c:v>87800</c:v>
                </c:pt>
                <c:pt idx="6109">
                  <c:v>88450</c:v>
                </c:pt>
                <c:pt idx="6110">
                  <c:v>89000</c:v>
                </c:pt>
                <c:pt idx="6111">
                  <c:v>89900</c:v>
                </c:pt>
                <c:pt idx="6112">
                  <c:v>89750</c:v>
                </c:pt>
                <c:pt idx="6113">
                  <c:v>88850</c:v>
                </c:pt>
                <c:pt idx="6114">
                  <c:v>89200</c:v>
                </c:pt>
                <c:pt idx="6115">
                  <c:v>89900</c:v>
                </c:pt>
                <c:pt idx="6116">
                  <c:v>89950</c:v>
                </c:pt>
                <c:pt idx="6117">
                  <c:v>89800</c:v>
                </c:pt>
                <c:pt idx="6118">
                  <c:v>89600</c:v>
                </c:pt>
                <c:pt idx="6119">
                  <c:v>89100</c:v>
                </c:pt>
                <c:pt idx="6120">
                  <c:v>89425</c:v>
                </c:pt>
                <c:pt idx="6121">
                  <c:v>88610</c:v>
                </c:pt>
                <c:pt idx="6122">
                  <c:v>88300</c:v>
                </c:pt>
                <c:pt idx="6123">
                  <c:v>87301</c:v>
                </c:pt>
                <c:pt idx="6124">
                  <c:v>86510</c:v>
                </c:pt>
                <c:pt idx="6125">
                  <c:v>86590</c:v>
                </c:pt>
                <c:pt idx="6126">
                  <c:v>86950</c:v>
                </c:pt>
                <c:pt idx="6127">
                  <c:v>87380</c:v>
                </c:pt>
                <c:pt idx="6128">
                  <c:v>87600</c:v>
                </c:pt>
                <c:pt idx="6129">
                  <c:v>87400</c:v>
                </c:pt>
                <c:pt idx="6130">
                  <c:v>88000</c:v>
                </c:pt>
                <c:pt idx="6131">
                  <c:v>88950</c:v>
                </c:pt>
                <c:pt idx="6132">
                  <c:v>89500</c:v>
                </c:pt>
                <c:pt idx="6133">
                  <c:v>89990</c:v>
                </c:pt>
                <c:pt idx="6134">
                  <c:v>90300</c:v>
                </c:pt>
                <c:pt idx="6135">
                  <c:v>90400</c:v>
                </c:pt>
                <c:pt idx="6136">
                  <c:v>90300</c:v>
                </c:pt>
                <c:pt idx="6137">
                  <c:v>90000</c:v>
                </c:pt>
                <c:pt idx="6138">
                  <c:v>90500</c:v>
                </c:pt>
                <c:pt idx="6139">
                  <c:v>90600</c:v>
                </c:pt>
                <c:pt idx="6140">
                  <c:v>90400</c:v>
                </c:pt>
                <c:pt idx="6141">
                  <c:v>90300</c:v>
                </c:pt>
                <c:pt idx="6142">
                  <c:v>90600</c:v>
                </c:pt>
                <c:pt idx="6143">
                  <c:v>90390</c:v>
                </c:pt>
                <c:pt idx="6144">
                  <c:v>89855</c:v>
                </c:pt>
                <c:pt idx="6145">
                  <c:v>89890</c:v>
                </c:pt>
                <c:pt idx="6146">
                  <c:v>88590</c:v>
                </c:pt>
                <c:pt idx="6147">
                  <c:v>88100</c:v>
                </c:pt>
                <c:pt idx="6148">
                  <c:v>87110</c:v>
                </c:pt>
                <c:pt idx="6149">
                  <c:v>87110</c:v>
                </c:pt>
                <c:pt idx="6150">
                  <c:v>86950</c:v>
                </c:pt>
                <c:pt idx="6151">
                  <c:v>88000</c:v>
                </c:pt>
                <c:pt idx="6152">
                  <c:v>87250</c:v>
                </c:pt>
                <c:pt idx="6153">
                  <c:v>86800</c:v>
                </c:pt>
                <c:pt idx="6154">
                  <c:v>86200</c:v>
                </c:pt>
                <c:pt idx="6155">
                  <c:v>85700</c:v>
                </c:pt>
                <c:pt idx="6156">
                  <c:v>85550</c:v>
                </c:pt>
                <c:pt idx="6157">
                  <c:v>85800</c:v>
                </c:pt>
                <c:pt idx="6158">
                  <c:v>83750</c:v>
                </c:pt>
                <c:pt idx="6159">
                  <c:v>86170</c:v>
                </c:pt>
                <c:pt idx="6160">
                  <c:v>85325</c:v>
                </c:pt>
                <c:pt idx="6161">
                  <c:v>85200</c:v>
                </c:pt>
                <c:pt idx="6162">
                  <c:v>85100</c:v>
                </c:pt>
                <c:pt idx="6163">
                  <c:v>85090</c:v>
                </c:pt>
                <c:pt idx="6164">
                  <c:v>86500</c:v>
                </c:pt>
                <c:pt idx="6165">
                  <c:v>86500</c:v>
                </c:pt>
                <c:pt idx="6166">
                  <c:v>86490</c:v>
                </c:pt>
                <c:pt idx="6167">
                  <c:v>86950</c:v>
                </c:pt>
                <c:pt idx="6168">
                  <c:v>86400</c:v>
                </c:pt>
                <c:pt idx="6169">
                  <c:v>85300</c:v>
                </c:pt>
                <c:pt idx="6170">
                  <c:v>86800</c:v>
                </c:pt>
                <c:pt idx="6171">
                  <c:v>86400</c:v>
                </c:pt>
                <c:pt idx="6172">
                  <c:v>86400</c:v>
                </c:pt>
                <c:pt idx="6173">
                  <c:v>86000</c:v>
                </c:pt>
                <c:pt idx="6174">
                  <c:v>87000</c:v>
                </c:pt>
                <c:pt idx="6175">
                  <c:v>86440</c:v>
                </c:pt>
                <c:pt idx="6176">
                  <c:v>86400</c:v>
                </c:pt>
                <c:pt idx="6177">
                  <c:v>86100</c:v>
                </c:pt>
                <c:pt idx="6178">
                  <c:v>87000</c:v>
                </c:pt>
                <c:pt idx="6179">
                  <c:v>87000</c:v>
                </c:pt>
                <c:pt idx="6180">
                  <c:v>86100</c:v>
                </c:pt>
                <c:pt idx="6181">
                  <c:v>86100</c:v>
                </c:pt>
                <c:pt idx="6182">
                  <c:v>86200</c:v>
                </c:pt>
                <c:pt idx="6183">
                  <c:v>86300</c:v>
                </c:pt>
                <c:pt idx="6184">
                  <c:v>86190</c:v>
                </c:pt>
                <c:pt idx="6185">
                  <c:v>86145</c:v>
                </c:pt>
                <c:pt idx="6186">
                  <c:v>86000</c:v>
                </c:pt>
                <c:pt idx="6187">
                  <c:v>86090</c:v>
                </c:pt>
                <c:pt idx="6188">
                  <c:v>86400</c:v>
                </c:pt>
                <c:pt idx="6189">
                  <c:v>86970</c:v>
                </c:pt>
                <c:pt idx="6190">
                  <c:v>87200</c:v>
                </c:pt>
                <c:pt idx="6191">
                  <c:v>86700</c:v>
                </c:pt>
                <c:pt idx="6192">
                  <c:v>86200</c:v>
                </c:pt>
                <c:pt idx="6193">
                  <c:v>86300</c:v>
                </c:pt>
                <c:pt idx="6194">
                  <c:v>86300</c:v>
                </c:pt>
                <c:pt idx="6195">
                  <c:v>86650</c:v>
                </c:pt>
                <c:pt idx="6196">
                  <c:v>86000</c:v>
                </c:pt>
                <c:pt idx="6197">
                  <c:v>85450</c:v>
                </c:pt>
                <c:pt idx="6198">
                  <c:v>85650</c:v>
                </c:pt>
                <c:pt idx="6199">
                  <c:v>85500</c:v>
                </c:pt>
                <c:pt idx="6200">
                  <c:v>85200</c:v>
                </c:pt>
                <c:pt idx="6201">
                  <c:v>85600</c:v>
                </c:pt>
                <c:pt idx="6202">
                  <c:v>85600</c:v>
                </c:pt>
                <c:pt idx="6203">
                  <c:v>85400</c:v>
                </c:pt>
                <c:pt idx="6204">
                  <c:v>85300</c:v>
                </c:pt>
                <c:pt idx="6205">
                  <c:v>84400</c:v>
                </c:pt>
                <c:pt idx="6206">
                  <c:v>86000</c:v>
                </c:pt>
                <c:pt idx="6207">
                  <c:v>85600</c:v>
                </c:pt>
                <c:pt idx="6208">
                  <c:v>84800</c:v>
                </c:pt>
                <c:pt idx="6209">
                  <c:v>84600</c:v>
                </c:pt>
                <c:pt idx="6210">
                  <c:v>83800</c:v>
                </c:pt>
                <c:pt idx="6211">
                  <c:v>82400</c:v>
                </c:pt>
                <c:pt idx="6212">
                  <c:v>81400</c:v>
                </c:pt>
                <c:pt idx="6213">
                  <c:v>84700</c:v>
                </c:pt>
                <c:pt idx="6214">
                  <c:v>84800</c:v>
                </c:pt>
                <c:pt idx="6215">
                  <c:v>84800</c:v>
                </c:pt>
                <c:pt idx="6216">
                  <c:v>84250</c:v>
                </c:pt>
                <c:pt idx="6217">
                  <c:v>84500</c:v>
                </c:pt>
                <c:pt idx="6218">
                  <c:v>84000</c:v>
                </c:pt>
                <c:pt idx="6219">
                  <c:v>83700</c:v>
                </c:pt>
                <c:pt idx="6220">
                  <c:v>83900</c:v>
                </c:pt>
                <c:pt idx="6221">
                  <c:v>83390</c:v>
                </c:pt>
                <c:pt idx="6222">
                  <c:v>84599</c:v>
                </c:pt>
                <c:pt idx="6223">
                  <c:v>85100</c:v>
                </c:pt>
                <c:pt idx="6224">
                  <c:v>84720</c:v>
                </c:pt>
                <c:pt idx="6225">
                  <c:v>84550</c:v>
                </c:pt>
                <c:pt idx="6226">
                  <c:v>83300</c:v>
                </c:pt>
                <c:pt idx="6227">
                  <c:v>83500</c:v>
                </c:pt>
                <c:pt idx="6228">
                  <c:v>85100</c:v>
                </c:pt>
                <c:pt idx="6229">
                  <c:v>85940</c:v>
                </c:pt>
                <c:pt idx="6230">
                  <c:v>85500</c:v>
                </c:pt>
                <c:pt idx="6231">
                  <c:v>85300</c:v>
                </c:pt>
                <c:pt idx="6232">
                  <c:v>84000</c:v>
                </c:pt>
                <c:pt idx="6233">
                  <c:v>83800</c:v>
                </c:pt>
                <c:pt idx="6234">
                  <c:v>84200</c:v>
                </c:pt>
                <c:pt idx="6235">
                  <c:v>84150</c:v>
                </c:pt>
                <c:pt idx="6236">
                  <c:v>84600</c:v>
                </c:pt>
                <c:pt idx="6237">
                  <c:v>83700</c:v>
                </c:pt>
                <c:pt idx="6238">
                  <c:v>83900</c:v>
                </c:pt>
                <c:pt idx="6239">
                  <c:v>84745</c:v>
                </c:pt>
                <c:pt idx="6240">
                  <c:v>85300</c:v>
                </c:pt>
                <c:pt idx="6241">
                  <c:v>85100</c:v>
                </c:pt>
                <c:pt idx="6242">
                  <c:v>84900</c:v>
                </c:pt>
                <c:pt idx="6243">
                  <c:v>85300</c:v>
                </c:pt>
                <c:pt idx="6244">
                  <c:v>85090</c:v>
                </c:pt>
                <c:pt idx="6245">
                  <c:v>84775</c:v>
                </c:pt>
                <c:pt idx="6246">
                  <c:v>85000</c:v>
                </c:pt>
                <c:pt idx="6247">
                  <c:v>85100</c:v>
                </c:pt>
                <c:pt idx="6248">
                  <c:v>85890</c:v>
                </c:pt>
                <c:pt idx="6249">
                  <c:v>86300</c:v>
                </c:pt>
                <c:pt idx="6250">
                  <c:v>85200</c:v>
                </c:pt>
                <c:pt idx="6251">
                  <c:v>86300</c:v>
                </c:pt>
                <c:pt idx="6252">
                  <c:v>87200</c:v>
                </c:pt>
                <c:pt idx="6253">
                  <c:v>89099</c:v>
                </c:pt>
                <c:pt idx="6254">
                  <c:v>89100</c:v>
                </c:pt>
                <c:pt idx="6255">
                  <c:v>88300</c:v>
                </c:pt>
                <c:pt idx="6256">
                  <c:v>88590</c:v>
                </c:pt>
                <c:pt idx="6257">
                  <c:v>88800</c:v>
                </c:pt>
                <c:pt idx="6258">
                  <c:v>89200</c:v>
                </c:pt>
                <c:pt idx="6259">
                  <c:v>87900</c:v>
                </c:pt>
                <c:pt idx="6260">
                  <c:v>87100</c:v>
                </c:pt>
                <c:pt idx="6261">
                  <c:v>85901</c:v>
                </c:pt>
                <c:pt idx="6262">
                  <c:v>85700</c:v>
                </c:pt>
                <c:pt idx="6263">
                  <c:v>86192</c:v>
                </c:pt>
                <c:pt idx="6264">
                  <c:v>87500</c:v>
                </c:pt>
                <c:pt idx="6265">
                  <c:v>87790</c:v>
                </c:pt>
                <c:pt idx="6266">
                  <c:v>86390</c:v>
                </c:pt>
                <c:pt idx="6267">
                  <c:v>86300</c:v>
                </c:pt>
                <c:pt idx="6268">
                  <c:v>86089</c:v>
                </c:pt>
                <c:pt idx="6269">
                  <c:v>85850</c:v>
                </c:pt>
                <c:pt idx="6270">
                  <c:v>86600</c:v>
                </c:pt>
                <c:pt idx="6271">
                  <c:v>86895</c:v>
                </c:pt>
                <c:pt idx="6272">
                  <c:v>87600</c:v>
                </c:pt>
                <c:pt idx="6273">
                  <c:v>90000</c:v>
                </c:pt>
                <c:pt idx="6274">
                  <c:v>90000</c:v>
                </c:pt>
                <c:pt idx="6275">
                  <c:v>89400</c:v>
                </c:pt>
                <c:pt idx="6276">
                  <c:v>89190</c:v>
                </c:pt>
                <c:pt idx="6277">
                  <c:v>88650</c:v>
                </c:pt>
                <c:pt idx="6278">
                  <c:v>90000</c:v>
                </c:pt>
                <c:pt idx="6279">
                  <c:v>89900</c:v>
                </c:pt>
                <c:pt idx="6280">
                  <c:v>90850</c:v>
                </c:pt>
                <c:pt idx="6281">
                  <c:v>90400</c:v>
                </c:pt>
                <c:pt idx="6282">
                  <c:v>90100</c:v>
                </c:pt>
                <c:pt idx="6283">
                  <c:v>90995</c:v>
                </c:pt>
                <c:pt idx="6284">
                  <c:v>91400</c:v>
                </c:pt>
                <c:pt idx="6285">
                  <c:v>91000</c:v>
                </c:pt>
                <c:pt idx="6286">
                  <c:v>90800</c:v>
                </c:pt>
                <c:pt idx="6287">
                  <c:v>90800</c:v>
                </c:pt>
                <c:pt idx="6288">
                  <c:v>91700</c:v>
                </c:pt>
                <c:pt idx="6289">
                  <c:v>91480</c:v>
                </c:pt>
                <c:pt idx="6290">
                  <c:v>91200</c:v>
                </c:pt>
                <c:pt idx="6291">
                  <c:v>90510</c:v>
                </c:pt>
                <c:pt idx="6292">
                  <c:v>90302</c:v>
                </c:pt>
                <c:pt idx="6293">
                  <c:v>89900</c:v>
                </c:pt>
                <c:pt idx="6294">
                  <c:v>89900</c:v>
                </c:pt>
                <c:pt idx="6295">
                  <c:v>91100</c:v>
                </c:pt>
                <c:pt idx="6296">
                  <c:v>90375</c:v>
                </c:pt>
                <c:pt idx="6297">
                  <c:v>90490</c:v>
                </c:pt>
                <c:pt idx="6298">
                  <c:v>90200</c:v>
                </c:pt>
                <c:pt idx="6299">
                  <c:v>90800</c:v>
                </c:pt>
                <c:pt idx="6300">
                  <c:v>90300</c:v>
                </c:pt>
                <c:pt idx="6301">
                  <c:v>89602</c:v>
                </c:pt>
                <c:pt idx="6302">
                  <c:v>89300</c:v>
                </c:pt>
                <c:pt idx="6303">
                  <c:v>90100</c:v>
                </c:pt>
                <c:pt idx="6304">
                  <c:v>90200</c:v>
                </c:pt>
                <c:pt idx="6305">
                  <c:v>91000</c:v>
                </c:pt>
                <c:pt idx="6306">
                  <c:v>90700</c:v>
                </c:pt>
                <c:pt idx="6307">
                  <c:v>90625</c:v>
                </c:pt>
                <c:pt idx="6308">
                  <c:v>90600</c:v>
                </c:pt>
                <c:pt idx="6309">
                  <c:v>89900</c:v>
                </c:pt>
                <c:pt idx="6310">
                  <c:v>86195</c:v>
                </c:pt>
                <c:pt idx="6311">
                  <c:v>88200</c:v>
                </c:pt>
                <c:pt idx="6312">
                  <c:v>87600</c:v>
                </c:pt>
                <c:pt idx="6313">
                  <c:v>87500</c:v>
                </c:pt>
                <c:pt idx="6314">
                  <c:v>86802</c:v>
                </c:pt>
                <c:pt idx="6315">
                  <c:v>86500</c:v>
                </c:pt>
                <c:pt idx="6316">
                  <c:v>87400</c:v>
                </c:pt>
                <c:pt idx="6317">
                  <c:v>86800</c:v>
                </c:pt>
                <c:pt idx="6318">
                  <c:v>87000</c:v>
                </c:pt>
                <c:pt idx="6319">
                  <c:v>87000</c:v>
                </c:pt>
                <c:pt idx="6320">
                  <c:v>87000</c:v>
                </c:pt>
                <c:pt idx="6321">
                  <c:v>85000</c:v>
                </c:pt>
                <c:pt idx="6322">
                  <c:v>87190</c:v>
                </c:pt>
                <c:pt idx="6323">
                  <c:v>88000</c:v>
                </c:pt>
                <c:pt idx="6324">
                  <c:v>88300</c:v>
                </c:pt>
                <c:pt idx="6325">
                  <c:v>87500</c:v>
                </c:pt>
                <c:pt idx="6326">
                  <c:v>86900</c:v>
                </c:pt>
                <c:pt idx="6327">
                  <c:v>87570</c:v>
                </c:pt>
                <c:pt idx="6328">
                  <c:v>87950</c:v>
                </c:pt>
                <c:pt idx="6329">
                  <c:v>86600</c:v>
                </c:pt>
                <c:pt idx="6330">
                  <c:v>86000</c:v>
                </c:pt>
                <c:pt idx="6331">
                  <c:v>85800</c:v>
                </c:pt>
                <c:pt idx="6332">
                  <c:v>85310</c:v>
                </c:pt>
                <c:pt idx="6333">
                  <c:v>85090</c:v>
                </c:pt>
                <c:pt idx="6334">
                  <c:v>82800</c:v>
                </c:pt>
                <c:pt idx="6335">
                  <c:v>83900</c:v>
                </c:pt>
                <c:pt idx="6336">
                  <c:v>82050</c:v>
                </c:pt>
                <c:pt idx="6337">
                  <c:v>82600</c:v>
                </c:pt>
                <c:pt idx="6338">
                  <c:v>82410</c:v>
                </c:pt>
                <c:pt idx="6339">
                  <c:v>82305</c:v>
                </c:pt>
                <c:pt idx="6340">
                  <c:v>83600</c:v>
                </c:pt>
                <c:pt idx="6341">
                  <c:v>84350</c:v>
                </c:pt>
                <c:pt idx="6342">
                  <c:v>84900</c:v>
                </c:pt>
                <c:pt idx="6343">
                  <c:v>84400</c:v>
                </c:pt>
                <c:pt idx="6344">
                  <c:v>84950</c:v>
                </c:pt>
                <c:pt idx="6345">
                  <c:v>84200</c:v>
                </c:pt>
                <c:pt idx="6346">
                  <c:v>84000</c:v>
                </c:pt>
                <c:pt idx="6347">
                  <c:v>83250</c:v>
                </c:pt>
                <c:pt idx="6348">
                  <c:v>83100</c:v>
                </c:pt>
                <c:pt idx="6349">
                  <c:v>82775</c:v>
                </c:pt>
                <c:pt idx="6350">
                  <c:v>83150</c:v>
                </c:pt>
                <c:pt idx="6351">
                  <c:v>83000</c:v>
                </c:pt>
                <c:pt idx="6352">
                  <c:v>82500</c:v>
                </c:pt>
                <c:pt idx="6353">
                  <c:v>82500</c:v>
                </c:pt>
                <c:pt idx="6354">
                  <c:v>82900</c:v>
                </c:pt>
                <c:pt idx="6355">
                  <c:v>83700</c:v>
                </c:pt>
                <c:pt idx="6356">
                  <c:v>84000</c:v>
                </c:pt>
                <c:pt idx="6357">
                  <c:v>83490</c:v>
                </c:pt>
                <c:pt idx="6358">
                  <c:v>85500</c:v>
                </c:pt>
                <c:pt idx="6359">
                  <c:v>85200</c:v>
                </c:pt>
                <c:pt idx="6360">
                  <c:v>84750</c:v>
                </c:pt>
                <c:pt idx="6361">
                  <c:v>85370</c:v>
                </c:pt>
                <c:pt idx="6362">
                  <c:v>84100</c:v>
                </c:pt>
                <c:pt idx="6363">
                  <c:v>84350</c:v>
                </c:pt>
                <c:pt idx="6364">
                  <c:v>84125</c:v>
                </c:pt>
                <c:pt idx="6365">
                  <c:v>83800</c:v>
                </c:pt>
                <c:pt idx="6366">
                  <c:v>83190</c:v>
                </c:pt>
                <c:pt idx="6367">
                  <c:v>83390</c:v>
                </c:pt>
                <c:pt idx="6368">
                  <c:v>83100</c:v>
                </c:pt>
                <c:pt idx="6369">
                  <c:v>83075</c:v>
                </c:pt>
                <c:pt idx="6370">
                  <c:v>83000</c:v>
                </c:pt>
                <c:pt idx="6371">
                  <c:v>84400</c:v>
                </c:pt>
                <c:pt idx="6372">
                  <c:v>84400</c:v>
                </c:pt>
                <c:pt idx="6373">
                  <c:v>83610</c:v>
                </c:pt>
                <c:pt idx="6374">
                  <c:v>83520</c:v>
                </c:pt>
                <c:pt idx="6375">
                  <c:v>82375</c:v>
                </c:pt>
                <c:pt idx="6376">
                  <c:v>82700</c:v>
                </c:pt>
                <c:pt idx="6377">
                  <c:v>83650</c:v>
                </c:pt>
                <c:pt idx="6378">
                  <c:v>83000</c:v>
                </c:pt>
                <c:pt idx="6379">
                  <c:v>83000</c:v>
                </c:pt>
                <c:pt idx="6380">
                  <c:v>82800</c:v>
                </c:pt>
                <c:pt idx="6381">
                  <c:v>83500</c:v>
                </c:pt>
                <c:pt idx="6382">
                  <c:v>83100</c:v>
                </c:pt>
                <c:pt idx="6383">
                  <c:v>83350</c:v>
                </c:pt>
                <c:pt idx="6384">
                  <c:v>83500</c:v>
                </c:pt>
                <c:pt idx="6385">
                  <c:v>83840</c:v>
                </c:pt>
                <c:pt idx="6386">
                  <c:v>84300</c:v>
                </c:pt>
                <c:pt idx="6387">
                  <c:v>85375</c:v>
                </c:pt>
                <c:pt idx="6388">
                  <c:v>85200</c:v>
                </c:pt>
                <c:pt idx="6389">
                  <c:v>85000</c:v>
                </c:pt>
                <c:pt idx="6390">
                  <c:v>85300</c:v>
                </c:pt>
                <c:pt idx="6391">
                  <c:v>84600</c:v>
                </c:pt>
                <c:pt idx="6392">
                  <c:v>84400</c:v>
                </c:pt>
                <c:pt idx="6393">
                  <c:v>83700</c:v>
                </c:pt>
                <c:pt idx="6394">
                  <c:v>84000</c:v>
                </c:pt>
                <c:pt idx="6395">
                  <c:v>83600</c:v>
                </c:pt>
                <c:pt idx="6396">
                  <c:v>83700</c:v>
                </c:pt>
                <c:pt idx="6397">
                  <c:v>83880</c:v>
                </c:pt>
                <c:pt idx="6398">
                  <c:v>83700</c:v>
                </c:pt>
                <c:pt idx="6399">
                  <c:v>83710</c:v>
                </c:pt>
                <c:pt idx="6400">
                  <c:v>84000</c:v>
                </c:pt>
                <c:pt idx="6401">
                  <c:v>83800</c:v>
                </c:pt>
                <c:pt idx="6402">
                  <c:v>83800</c:v>
                </c:pt>
                <c:pt idx="6403">
                  <c:v>83700</c:v>
                </c:pt>
                <c:pt idx="6404">
                  <c:v>83500</c:v>
                </c:pt>
                <c:pt idx="6405">
                  <c:v>84100</c:v>
                </c:pt>
                <c:pt idx="6406">
                  <c:v>83600</c:v>
                </c:pt>
                <c:pt idx="6407">
                  <c:v>83400</c:v>
                </c:pt>
                <c:pt idx="6408">
                  <c:v>83995</c:v>
                </c:pt>
                <c:pt idx="6409">
                  <c:v>83500</c:v>
                </c:pt>
                <c:pt idx="6410">
                  <c:v>83300</c:v>
                </c:pt>
                <c:pt idx="6411">
                  <c:v>83200</c:v>
                </c:pt>
                <c:pt idx="6412">
                  <c:v>83200</c:v>
                </c:pt>
                <c:pt idx="6413">
                  <c:v>84100</c:v>
                </c:pt>
                <c:pt idx="6414">
                  <c:v>84200</c:v>
                </c:pt>
                <c:pt idx="6415">
                  <c:v>83390</c:v>
                </c:pt>
                <c:pt idx="6416">
                  <c:v>83225</c:v>
                </c:pt>
                <c:pt idx="6417">
                  <c:v>82950</c:v>
                </c:pt>
                <c:pt idx="6418">
                  <c:v>84700</c:v>
                </c:pt>
                <c:pt idx="6419">
                  <c:v>85000</c:v>
                </c:pt>
                <c:pt idx="6420">
                  <c:v>84600</c:v>
                </c:pt>
                <c:pt idx="6421">
                  <c:v>84600</c:v>
                </c:pt>
                <c:pt idx="6422">
                  <c:v>84375</c:v>
                </c:pt>
                <c:pt idx="6423">
                  <c:v>83700</c:v>
                </c:pt>
                <c:pt idx="6424">
                  <c:v>83200</c:v>
                </c:pt>
                <c:pt idx="6425">
                  <c:v>83300</c:v>
                </c:pt>
                <c:pt idx="6426">
                  <c:v>82900</c:v>
                </c:pt>
                <c:pt idx="6427">
                  <c:v>83150</c:v>
                </c:pt>
                <c:pt idx="6428">
                  <c:v>82700</c:v>
                </c:pt>
                <c:pt idx="6429">
                  <c:v>82990</c:v>
                </c:pt>
                <c:pt idx="6430">
                  <c:v>83800</c:v>
                </c:pt>
                <c:pt idx="6431">
                  <c:v>84100</c:v>
                </c:pt>
                <c:pt idx="6432">
                  <c:v>84400</c:v>
                </c:pt>
                <c:pt idx="6433">
                  <c:v>83750</c:v>
                </c:pt>
                <c:pt idx="6434">
                  <c:v>83390</c:v>
                </c:pt>
                <c:pt idx="6435">
                  <c:v>83190</c:v>
                </c:pt>
                <c:pt idx="6436">
                  <c:v>83100</c:v>
                </c:pt>
                <c:pt idx="6437">
                  <c:v>82500</c:v>
                </c:pt>
                <c:pt idx="6438">
                  <c:v>81400</c:v>
                </c:pt>
                <c:pt idx="6439">
                  <c:v>81600</c:v>
                </c:pt>
                <c:pt idx="6440">
                  <c:v>81600</c:v>
                </c:pt>
                <c:pt idx="6441">
                  <c:v>80500</c:v>
                </c:pt>
                <c:pt idx="6442">
                  <c:v>80500</c:v>
                </c:pt>
                <c:pt idx="6443">
                  <c:v>82500</c:v>
                </c:pt>
                <c:pt idx="6444">
                  <c:v>82500</c:v>
                </c:pt>
                <c:pt idx="6445">
                  <c:v>82500</c:v>
                </c:pt>
                <c:pt idx="6446">
                  <c:v>82350</c:v>
                </c:pt>
                <c:pt idx="6447">
                  <c:v>81400</c:v>
                </c:pt>
                <c:pt idx="6448">
                  <c:v>82000</c:v>
                </c:pt>
                <c:pt idx="6449">
                  <c:v>82400</c:v>
                </c:pt>
                <c:pt idx="6450">
                  <c:v>82500</c:v>
                </c:pt>
                <c:pt idx="6451">
                  <c:v>83050</c:v>
                </c:pt>
                <c:pt idx="6452">
                  <c:v>83100</c:v>
                </c:pt>
                <c:pt idx="6453">
                  <c:v>83100</c:v>
                </c:pt>
                <c:pt idx="6454">
                  <c:v>84500</c:v>
                </c:pt>
                <c:pt idx="6455">
                  <c:v>84400</c:v>
                </c:pt>
                <c:pt idx="6456">
                  <c:v>84800</c:v>
                </c:pt>
                <c:pt idx="6457">
                  <c:v>84300</c:v>
                </c:pt>
                <c:pt idx="6458">
                  <c:v>84600</c:v>
                </c:pt>
                <c:pt idx="6459">
                  <c:v>84850</c:v>
                </c:pt>
                <c:pt idx="6460">
                  <c:v>84600</c:v>
                </c:pt>
                <c:pt idx="6461">
                  <c:v>84500</c:v>
                </c:pt>
                <c:pt idx="6462">
                  <c:v>84500</c:v>
                </c:pt>
                <c:pt idx="6463">
                  <c:v>84500</c:v>
                </c:pt>
                <c:pt idx="6464">
                  <c:v>84800</c:v>
                </c:pt>
                <c:pt idx="6465">
                  <c:v>85100</c:v>
                </c:pt>
                <c:pt idx="6466">
                  <c:v>84900</c:v>
                </c:pt>
                <c:pt idx="6467">
                  <c:v>84900</c:v>
                </c:pt>
                <c:pt idx="6468">
                  <c:v>85200</c:v>
                </c:pt>
                <c:pt idx="6469">
                  <c:v>85900</c:v>
                </c:pt>
                <c:pt idx="6470">
                  <c:v>86600</c:v>
                </c:pt>
                <c:pt idx="6471">
                  <c:v>87200</c:v>
                </c:pt>
                <c:pt idx="6472">
                  <c:v>88300</c:v>
                </c:pt>
                <c:pt idx="6473">
                  <c:v>88300</c:v>
                </c:pt>
                <c:pt idx="6474">
                  <c:v>89890</c:v>
                </c:pt>
                <c:pt idx="6475">
                  <c:v>90650</c:v>
                </c:pt>
                <c:pt idx="6476">
                  <c:v>90440</c:v>
                </c:pt>
                <c:pt idx="6477">
                  <c:v>90490</c:v>
                </c:pt>
                <c:pt idx="6478">
                  <c:v>90500</c:v>
                </c:pt>
                <c:pt idx="6479">
                  <c:v>90140</c:v>
                </c:pt>
                <c:pt idx="6480">
                  <c:v>89990</c:v>
                </c:pt>
                <c:pt idx="6481">
                  <c:v>89000</c:v>
                </c:pt>
                <c:pt idx="6482">
                  <c:v>89700</c:v>
                </c:pt>
                <c:pt idx="6483">
                  <c:v>89500</c:v>
                </c:pt>
                <c:pt idx="6484">
                  <c:v>88000</c:v>
                </c:pt>
                <c:pt idx="6485">
                  <c:v>87390</c:v>
                </c:pt>
                <c:pt idx="6486">
                  <c:v>88100</c:v>
                </c:pt>
                <c:pt idx="6487">
                  <c:v>87900</c:v>
                </c:pt>
                <c:pt idx="6488">
                  <c:v>87800</c:v>
                </c:pt>
                <c:pt idx="6489">
                  <c:v>88310</c:v>
                </c:pt>
                <c:pt idx="6490">
                  <c:v>89390</c:v>
                </c:pt>
                <c:pt idx="6491">
                  <c:v>90880</c:v>
                </c:pt>
                <c:pt idx="6492">
                  <c:v>90900</c:v>
                </c:pt>
                <c:pt idx="6493">
                  <c:v>89190</c:v>
                </c:pt>
                <c:pt idx="6494">
                  <c:v>89900</c:v>
                </c:pt>
                <c:pt idx="6495">
                  <c:v>89800</c:v>
                </c:pt>
                <c:pt idx="6496">
                  <c:v>89590</c:v>
                </c:pt>
                <c:pt idx="6497">
                  <c:v>89525</c:v>
                </c:pt>
                <c:pt idx="6498">
                  <c:v>89500</c:v>
                </c:pt>
                <c:pt idx="6499">
                  <c:v>89195</c:v>
                </c:pt>
                <c:pt idx="6500">
                  <c:v>89200</c:v>
                </c:pt>
                <c:pt idx="6501">
                  <c:v>89300</c:v>
                </c:pt>
                <c:pt idx="6502">
                  <c:v>89300</c:v>
                </c:pt>
                <c:pt idx="6503">
                  <c:v>89000</c:v>
                </c:pt>
                <c:pt idx="6504">
                  <c:v>88700</c:v>
                </c:pt>
                <c:pt idx="6505">
                  <c:v>88750</c:v>
                </c:pt>
                <c:pt idx="6506">
                  <c:v>88400</c:v>
                </c:pt>
                <c:pt idx="6507">
                  <c:v>88700</c:v>
                </c:pt>
                <c:pt idx="6508">
                  <c:v>88600</c:v>
                </c:pt>
                <c:pt idx="6509">
                  <c:v>88500</c:v>
                </c:pt>
                <c:pt idx="6510">
                  <c:v>88700</c:v>
                </c:pt>
                <c:pt idx="6511">
                  <c:v>88620</c:v>
                </c:pt>
                <c:pt idx="6512">
                  <c:v>89300</c:v>
                </c:pt>
                <c:pt idx="6513">
                  <c:v>89690</c:v>
                </c:pt>
                <c:pt idx="6514">
                  <c:v>89800</c:v>
                </c:pt>
                <c:pt idx="6515">
                  <c:v>89500</c:v>
                </c:pt>
                <c:pt idx="6516">
                  <c:v>89900</c:v>
                </c:pt>
                <c:pt idx="6517">
                  <c:v>89790</c:v>
                </c:pt>
                <c:pt idx="6518">
                  <c:v>89410</c:v>
                </c:pt>
                <c:pt idx="6519">
                  <c:v>89300</c:v>
                </c:pt>
                <c:pt idx="6520">
                  <c:v>89600</c:v>
                </c:pt>
                <c:pt idx="6521">
                  <c:v>89300</c:v>
                </c:pt>
                <c:pt idx="6522">
                  <c:v>89950</c:v>
                </c:pt>
                <c:pt idx="6523">
                  <c:v>90200</c:v>
                </c:pt>
                <c:pt idx="6524">
                  <c:v>89500</c:v>
                </c:pt>
                <c:pt idx="6525">
                  <c:v>89300</c:v>
                </c:pt>
                <c:pt idx="6526">
                  <c:v>89600</c:v>
                </c:pt>
                <c:pt idx="6527">
                  <c:v>89850</c:v>
                </c:pt>
                <c:pt idx="6528">
                  <c:v>89600</c:v>
                </c:pt>
                <c:pt idx="6529">
                  <c:v>89500</c:v>
                </c:pt>
                <c:pt idx="6530">
                  <c:v>89290</c:v>
                </c:pt>
                <c:pt idx="6531">
                  <c:v>89490</c:v>
                </c:pt>
                <c:pt idx="6532">
                  <c:v>88990</c:v>
                </c:pt>
                <c:pt idx="6533">
                  <c:v>88690</c:v>
                </c:pt>
                <c:pt idx="6534">
                  <c:v>88275</c:v>
                </c:pt>
                <c:pt idx="6535">
                  <c:v>88175</c:v>
                </c:pt>
                <c:pt idx="6536">
                  <c:v>87700</c:v>
                </c:pt>
                <c:pt idx="6537">
                  <c:v>87800</c:v>
                </c:pt>
                <c:pt idx="6538">
                  <c:v>87800</c:v>
                </c:pt>
                <c:pt idx="6539">
                  <c:v>88000</c:v>
                </c:pt>
                <c:pt idx="6540">
                  <c:v>88000</c:v>
                </c:pt>
                <c:pt idx="6541">
                  <c:v>88100</c:v>
                </c:pt>
                <c:pt idx="6542">
                  <c:v>88000</c:v>
                </c:pt>
                <c:pt idx="6543">
                  <c:v>87590</c:v>
                </c:pt>
                <c:pt idx="6544">
                  <c:v>87675</c:v>
                </c:pt>
                <c:pt idx="6545">
                  <c:v>87390</c:v>
                </c:pt>
                <c:pt idx="6546">
                  <c:v>87100</c:v>
                </c:pt>
                <c:pt idx="6547">
                  <c:v>87100</c:v>
                </c:pt>
                <c:pt idx="6548">
                  <c:v>86950</c:v>
                </c:pt>
                <c:pt idx="6549">
                  <c:v>87375</c:v>
                </c:pt>
                <c:pt idx="6550">
                  <c:v>86800</c:v>
                </c:pt>
                <c:pt idx="6551">
                  <c:v>86900</c:v>
                </c:pt>
                <c:pt idx="6552">
                  <c:v>87000</c:v>
                </c:pt>
                <c:pt idx="6553">
                  <c:v>87490</c:v>
                </c:pt>
                <c:pt idx="6554">
                  <c:v>88100</c:v>
                </c:pt>
                <c:pt idx="6555">
                  <c:v>88400</c:v>
                </c:pt>
                <c:pt idx="6556">
                  <c:v>88700</c:v>
                </c:pt>
                <c:pt idx="6557">
                  <c:v>89800</c:v>
                </c:pt>
                <c:pt idx="6558">
                  <c:v>89900</c:v>
                </c:pt>
                <c:pt idx="6559">
                  <c:v>90200</c:v>
                </c:pt>
                <c:pt idx="6560">
                  <c:v>89750</c:v>
                </c:pt>
                <c:pt idx="6561">
                  <c:v>89390</c:v>
                </c:pt>
                <c:pt idx="6562">
                  <c:v>89200</c:v>
                </c:pt>
                <c:pt idx="6563">
                  <c:v>88800</c:v>
                </c:pt>
                <c:pt idx="6564">
                  <c:v>89900</c:v>
                </c:pt>
                <c:pt idx="6565">
                  <c:v>89700</c:v>
                </c:pt>
                <c:pt idx="6566">
                  <c:v>90000</c:v>
                </c:pt>
                <c:pt idx="6567">
                  <c:v>90000</c:v>
                </c:pt>
                <c:pt idx="6568">
                  <c:v>90000</c:v>
                </c:pt>
                <c:pt idx="6569">
                  <c:v>89900</c:v>
                </c:pt>
                <c:pt idx="6570">
                  <c:v>89600</c:v>
                </c:pt>
                <c:pt idx="6571">
                  <c:v>89710</c:v>
                </c:pt>
                <c:pt idx="6572">
                  <c:v>89660</c:v>
                </c:pt>
                <c:pt idx="6573">
                  <c:v>90350</c:v>
                </c:pt>
                <c:pt idx="6574">
                  <c:v>90490</c:v>
                </c:pt>
                <c:pt idx="6575">
                  <c:v>90090</c:v>
                </c:pt>
                <c:pt idx="6576">
                  <c:v>89990</c:v>
                </c:pt>
                <c:pt idx="6577">
                  <c:v>90000</c:v>
                </c:pt>
                <c:pt idx="6578">
                  <c:v>89200</c:v>
                </c:pt>
                <c:pt idx="6579">
                  <c:v>88590</c:v>
                </c:pt>
                <c:pt idx="6580">
                  <c:v>88000</c:v>
                </c:pt>
                <c:pt idx="6581">
                  <c:v>87363</c:v>
                </c:pt>
                <c:pt idx="6582">
                  <c:v>86700</c:v>
                </c:pt>
                <c:pt idx="6583">
                  <c:v>86300</c:v>
                </c:pt>
                <c:pt idx="6584">
                  <c:v>86100</c:v>
                </c:pt>
                <c:pt idx="6585">
                  <c:v>86825</c:v>
                </c:pt>
                <c:pt idx="6586">
                  <c:v>86450</c:v>
                </c:pt>
                <c:pt idx="6587">
                  <c:v>86600</c:v>
                </c:pt>
                <c:pt idx="6588">
                  <c:v>86800</c:v>
                </c:pt>
                <c:pt idx="6589">
                  <c:v>86950</c:v>
                </c:pt>
                <c:pt idx="6590">
                  <c:v>88700</c:v>
                </c:pt>
                <c:pt idx="6591">
                  <c:v>88000</c:v>
                </c:pt>
                <c:pt idx="6592">
                  <c:v>89000</c:v>
                </c:pt>
                <c:pt idx="6593">
                  <c:v>89650</c:v>
                </c:pt>
                <c:pt idx="6594">
                  <c:v>89280</c:v>
                </c:pt>
                <c:pt idx="6595">
                  <c:v>88700</c:v>
                </c:pt>
                <c:pt idx="6596">
                  <c:v>88000</c:v>
                </c:pt>
                <c:pt idx="6597">
                  <c:v>88710</c:v>
                </c:pt>
                <c:pt idx="6598">
                  <c:v>89200</c:v>
                </c:pt>
                <c:pt idx="6599">
                  <c:v>89899</c:v>
                </c:pt>
                <c:pt idx="6600">
                  <c:v>89800</c:v>
                </c:pt>
                <c:pt idx="6601">
                  <c:v>89900</c:v>
                </c:pt>
                <c:pt idx="6602">
                  <c:v>89503</c:v>
                </c:pt>
                <c:pt idx="6603">
                  <c:v>89910</c:v>
                </c:pt>
                <c:pt idx="6604">
                  <c:v>90500</c:v>
                </c:pt>
                <c:pt idx="6605">
                  <c:v>90650</c:v>
                </c:pt>
                <c:pt idx="6606">
                  <c:v>92100</c:v>
                </c:pt>
                <c:pt idx="6607">
                  <c:v>91500</c:v>
                </c:pt>
                <c:pt idx="6608">
                  <c:v>92900</c:v>
                </c:pt>
                <c:pt idx="6609">
                  <c:v>91100</c:v>
                </c:pt>
                <c:pt idx="6610">
                  <c:v>92200</c:v>
                </c:pt>
                <c:pt idx="6611">
                  <c:v>92010</c:v>
                </c:pt>
                <c:pt idx="6612">
                  <c:v>92500</c:v>
                </c:pt>
                <c:pt idx="6613">
                  <c:v>92100</c:v>
                </c:pt>
                <c:pt idx="6614">
                  <c:v>92290</c:v>
                </c:pt>
                <c:pt idx="6615">
                  <c:v>91990</c:v>
                </c:pt>
                <c:pt idx="6616">
                  <c:v>91750</c:v>
                </c:pt>
                <c:pt idx="6617">
                  <c:v>91800</c:v>
                </c:pt>
                <c:pt idx="6618">
                  <c:v>91500</c:v>
                </c:pt>
                <c:pt idx="6619">
                  <c:v>90900</c:v>
                </c:pt>
                <c:pt idx="6620">
                  <c:v>90401</c:v>
                </c:pt>
                <c:pt idx="6621">
                  <c:v>90973</c:v>
                </c:pt>
                <c:pt idx="6622">
                  <c:v>90650</c:v>
                </c:pt>
                <c:pt idx="6623">
                  <c:v>90500</c:v>
                </c:pt>
                <c:pt idx="6624">
                  <c:v>90100</c:v>
                </c:pt>
                <c:pt idx="6625">
                  <c:v>91800</c:v>
                </c:pt>
                <c:pt idx="6626">
                  <c:v>91600</c:v>
                </c:pt>
                <c:pt idx="6627">
                  <c:v>92600</c:v>
                </c:pt>
                <c:pt idx="6628">
                  <c:v>92300</c:v>
                </c:pt>
                <c:pt idx="6629">
                  <c:v>92500</c:v>
                </c:pt>
                <c:pt idx="6630">
                  <c:v>91980</c:v>
                </c:pt>
                <c:pt idx="6631">
                  <c:v>92100</c:v>
                </c:pt>
                <c:pt idx="6632">
                  <c:v>91500</c:v>
                </c:pt>
                <c:pt idx="6633">
                  <c:v>91450</c:v>
                </c:pt>
                <c:pt idx="6634">
                  <c:v>92050</c:v>
                </c:pt>
                <c:pt idx="6635">
                  <c:v>92200</c:v>
                </c:pt>
                <c:pt idx="6636">
                  <c:v>91659</c:v>
                </c:pt>
                <c:pt idx="6637">
                  <c:v>91600</c:v>
                </c:pt>
                <c:pt idx="6638">
                  <c:v>90200</c:v>
                </c:pt>
                <c:pt idx="6639">
                  <c:v>90250</c:v>
                </c:pt>
                <c:pt idx="6640">
                  <c:v>90200</c:v>
                </c:pt>
                <c:pt idx="6641">
                  <c:v>91000</c:v>
                </c:pt>
                <c:pt idx="6642">
                  <c:v>90850</c:v>
                </c:pt>
                <c:pt idx="6643">
                  <c:v>90450</c:v>
                </c:pt>
                <c:pt idx="6644">
                  <c:v>89700</c:v>
                </c:pt>
                <c:pt idx="6645">
                  <c:v>89800</c:v>
                </c:pt>
                <c:pt idx="6646">
                  <c:v>90150</c:v>
                </c:pt>
                <c:pt idx="6647">
                  <c:v>90200</c:v>
                </c:pt>
                <c:pt idx="6648">
                  <c:v>90850</c:v>
                </c:pt>
                <c:pt idx="6649">
                  <c:v>90600</c:v>
                </c:pt>
                <c:pt idx="6650">
                  <c:v>90200</c:v>
                </c:pt>
                <c:pt idx="6651">
                  <c:v>91000</c:v>
                </c:pt>
                <c:pt idx="6652">
                  <c:v>90550</c:v>
                </c:pt>
                <c:pt idx="6653">
                  <c:v>91190</c:v>
                </c:pt>
                <c:pt idx="6654">
                  <c:v>91180</c:v>
                </c:pt>
                <c:pt idx="6655">
                  <c:v>91490</c:v>
                </c:pt>
                <c:pt idx="6656">
                  <c:v>91600</c:v>
                </c:pt>
                <c:pt idx="6657">
                  <c:v>91501</c:v>
                </c:pt>
                <c:pt idx="6658">
                  <c:v>91500</c:v>
                </c:pt>
                <c:pt idx="6659">
                  <c:v>91300</c:v>
                </c:pt>
                <c:pt idx="6660">
                  <c:v>91710</c:v>
                </c:pt>
                <c:pt idx="6661">
                  <c:v>92700</c:v>
                </c:pt>
                <c:pt idx="6662">
                  <c:v>93000</c:v>
                </c:pt>
                <c:pt idx="6663">
                  <c:v>92800</c:v>
                </c:pt>
                <c:pt idx="6664">
                  <c:v>93100</c:v>
                </c:pt>
                <c:pt idx="6665">
                  <c:v>93100</c:v>
                </c:pt>
                <c:pt idx="6666">
                  <c:v>92685</c:v>
                </c:pt>
                <c:pt idx="6667">
                  <c:v>92700</c:v>
                </c:pt>
                <c:pt idx="6668">
                  <c:v>94550</c:v>
                </c:pt>
                <c:pt idx="6669">
                  <c:v>94450</c:v>
                </c:pt>
                <c:pt idx="6670">
                  <c:v>95300</c:v>
                </c:pt>
                <c:pt idx="6671">
                  <c:v>95800</c:v>
                </c:pt>
                <c:pt idx="6672">
                  <c:v>95300</c:v>
                </c:pt>
                <c:pt idx="6673">
                  <c:v>95100</c:v>
                </c:pt>
                <c:pt idx="6674">
                  <c:v>96300</c:v>
                </c:pt>
                <c:pt idx="6675">
                  <c:v>96000</c:v>
                </c:pt>
                <c:pt idx="6676">
                  <c:v>95900</c:v>
                </c:pt>
                <c:pt idx="6677">
                  <c:v>96000</c:v>
                </c:pt>
                <c:pt idx="6678">
                  <c:v>95801</c:v>
                </c:pt>
                <c:pt idx="6679">
                  <c:v>96097</c:v>
                </c:pt>
                <c:pt idx="6680">
                  <c:v>96000</c:v>
                </c:pt>
                <c:pt idx="6681">
                  <c:v>96400</c:v>
                </c:pt>
                <c:pt idx="6682">
                  <c:v>96051</c:v>
                </c:pt>
                <c:pt idx="6683">
                  <c:v>95990</c:v>
                </c:pt>
                <c:pt idx="6684">
                  <c:v>96100</c:v>
                </c:pt>
                <c:pt idx="6685">
                  <c:v>96200</c:v>
                </c:pt>
                <c:pt idx="6686">
                  <c:v>96490</c:v>
                </c:pt>
                <c:pt idx="6687">
                  <c:v>96750</c:v>
                </c:pt>
                <c:pt idx="6688">
                  <c:v>96900</c:v>
                </c:pt>
                <c:pt idx="6689">
                  <c:v>96400</c:v>
                </c:pt>
                <c:pt idx="6690">
                  <c:v>95500</c:v>
                </c:pt>
                <c:pt idx="6691">
                  <c:v>94500</c:v>
                </c:pt>
                <c:pt idx="6692">
                  <c:v>94880</c:v>
                </c:pt>
                <c:pt idx="6693">
                  <c:v>94201</c:v>
                </c:pt>
                <c:pt idx="6694">
                  <c:v>93690</c:v>
                </c:pt>
                <c:pt idx="6695">
                  <c:v>93525</c:v>
                </c:pt>
                <c:pt idx="6696">
                  <c:v>94400</c:v>
                </c:pt>
                <c:pt idx="6697">
                  <c:v>95000</c:v>
                </c:pt>
                <c:pt idx="6698">
                  <c:v>95200</c:v>
                </c:pt>
                <c:pt idx="6699">
                  <c:v>95800</c:v>
                </c:pt>
                <c:pt idx="6700">
                  <c:v>95800</c:v>
                </c:pt>
                <c:pt idx="6701">
                  <c:v>97473</c:v>
                </c:pt>
                <c:pt idx="6702">
                  <c:v>97699</c:v>
                </c:pt>
                <c:pt idx="6703">
                  <c:v>98995</c:v>
                </c:pt>
                <c:pt idx="6704">
                  <c:v>98400</c:v>
                </c:pt>
                <c:pt idx="6705">
                  <c:v>98500</c:v>
                </c:pt>
                <c:pt idx="6706">
                  <c:v>99390</c:v>
                </c:pt>
                <c:pt idx="6707">
                  <c:v>99310</c:v>
                </c:pt>
                <c:pt idx="6708">
                  <c:v>99825</c:v>
                </c:pt>
                <c:pt idx="6709">
                  <c:v>98600</c:v>
                </c:pt>
                <c:pt idx="6710">
                  <c:v>98900</c:v>
                </c:pt>
                <c:pt idx="6711">
                  <c:v>98750</c:v>
                </c:pt>
                <c:pt idx="6712">
                  <c:v>99425</c:v>
                </c:pt>
                <c:pt idx="6713">
                  <c:v>99980</c:v>
                </c:pt>
                <c:pt idx="6714">
                  <c:v>99900</c:v>
                </c:pt>
                <c:pt idx="6715">
                  <c:v>100000</c:v>
                </c:pt>
                <c:pt idx="6716">
                  <c:v>100600</c:v>
                </c:pt>
                <c:pt idx="6717">
                  <c:v>101900</c:v>
                </c:pt>
                <c:pt idx="6718">
                  <c:v>104700</c:v>
                </c:pt>
                <c:pt idx="6719">
                  <c:v>103300</c:v>
                </c:pt>
                <c:pt idx="6720">
                  <c:v>104500</c:v>
                </c:pt>
                <c:pt idx="6721">
                  <c:v>105475</c:v>
                </c:pt>
                <c:pt idx="6722">
                  <c:v>104790</c:v>
                </c:pt>
                <c:pt idx="6723">
                  <c:v>104106</c:v>
                </c:pt>
                <c:pt idx="6724">
                  <c:v>105000</c:v>
                </c:pt>
                <c:pt idx="6725">
                  <c:v>107200</c:v>
                </c:pt>
                <c:pt idx="6726">
                  <c:v>107000</c:v>
                </c:pt>
                <c:pt idx="6727">
                  <c:v>107850</c:v>
                </c:pt>
                <c:pt idx="6728">
                  <c:v>107200</c:v>
                </c:pt>
                <c:pt idx="6729">
                  <c:v>107000</c:v>
                </c:pt>
                <c:pt idx="6730">
                  <c:v>106350</c:v>
                </c:pt>
                <c:pt idx="6731">
                  <c:v>106475</c:v>
                </c:pt>
                <c:pt idx="6732">
                  <c:v>107400</c:v>
                </c:pt>
                <c:pt idx="6733">
                  <c:v>106801</c:v>
                </c:pt>
                <c:pt idx="6734">
                  <c:v>106800</c:v>
                </c:pt>
                <c:pt idx="6735">
                  <c:v>107300</c:v>
                </c:pt>
                <c:pt idx="6736">
                  <c:v>107400</c:v>
                </c:pt>
                <c:pt idx="6737">
                  <c:v>107700</c:v>
                </c:pt>
                <c:pt idx="6738">
                  <c:v>107610</c:v>
                </c:pt>
                <c:pt idx="6739">
                  <c:v>106300</c:v>
                </c:pt>
                <c:pt idx="6740">
                  <c:v>105700</c:v>
                </c:pt>
                <c:pt idx="6741">
                  <c:v>105590</c:v>
                </c:pt>
                <c:pt idx="6742">
                  <c:v>107100</c:v>
                </c:pt>
                <c:pt idx="6743">
                  <c:v>106900</c:v>
                </c:pt>
                <c:pt idx="6744">
                  <c:v>107200</c:v>
                </c:pt>
                <c:pt idx="6745">
                  <c:v>108000</c:v>
                </c:pt>
                <c:pt idx="6746">
                  <c:v>108995</c:v>
                </c:pt>
                <c:pt idx="6747">
                  <c:v>107410</c:v>
                </c:pt>
                <c:pt idx="6748">
                  <c:v>107050</c:v>
                </c:pt>
                <c:pt idx="6749">
                  <c:v>107300</c:v>
                </c:pt>
                <c:pt idx="6750">
                  <c:v>108800</c:v>
                </c:pt>
                <c:pt idx="6751">
                  <c:v>109800</c:v>
                </c:pt>
                <c:pt idx="6752">
                  <c:v>110100</c:v>
                </c:pt>
                <c:pt idx="6753">
                  <c:v>113700</c:v>
                </c:pt>
                <c:pt idx="6754">
                  <c:v>113450</c:v>
                </c:pt>
                <c:pt idx="6755">
                  <c:v>113200</c:v>
                </c:pt>
                <c:pt idx="6756">
                  <c:v>111420</c:v>
                </c:pt>
                <c:pt idx="6757">
                  <c:v>110000</c:v>
                </c:pt>
                <c:pt idx="6758">
                  <c:v>109700</c:v>
                </c:pt>
                <c:pt idx="6759">
                  <c:v>110000</c:v>
                </c:pt>
                <c:pt idx="6760">
                  <c:v>110100</c:v>
                </c:pt>
                <c:pt idx="6761">
                  <c:v>110000</c:v>
                </c:pt>
                <c:pt idx="6762">
                  <c:v>109990</c:v>
                </c:pt>
                <c:pt idx="6763">
                  <c:v>109000</c:v>
                </c:pt>
                <c:pt idx="6764">
                  <c:v>108850</c:v>
                </c:pt>
                <c:pt idx="6765">
                  <c:v>107200</c:v>
                </c:pt>
                <c:pt idx="6766">
                  <c:v>107500</c:v>
                </c:pt>
                <c:pt idx="6767">
                  <c:v>109350</c:v>
                </c:pt>
                <c:pt idx="6768">
                  <c:v>109490</c:v>
                </c:pt>
                <c:pt idx="6769">
                  <c:v>110000</c:v>
                </c:pt>
                <c:pt idx="6770">
                  <c:v>110000</c:v>
                </c:pt>
                <c:pt idx="6771">
                  <c:v>108850</c:v>
                </c:pt>
                <c:pt idx="6772">
                  <c:v>108600</c:v>
                </c:pt>
                <c:pt idx="6773">
                  <c:v>109050</c:v>
                </c:pt>
                <c:pt idx="6774">
                  <c:v>109450</c:v>
                </c:pt>
                <c:pt idx="6775">
                  <c:v>109100</c:v>
                </c:pt>
                <c:pt idx="6776">
                  <c:v>108650</c:v>
                </c:pt>
                <c:pt idx="6777">
                  <c:v>107675</c:v>
                </c:pt>
                <c:pt idx="6778">
                  <c:v>107300</c:v>
                </c:pt>
                <c:pt idx="6779">
                  <c:v>106700</c:v>
                </c:pt>
                <c:pt idx="6780">
                  <c:v>108200</c:v>
                </c:pt>
                <c:pt idx="6781">
                  <c:v>108940</c:v>
                </c:pt>
                <c:pt idx="6782">
                  <c:v>110050</c:v>
                </c:pt>
                <c:pt idx="6783">
                  <c:v>110600</c:v>
                </c:pt>
                <c:pt idx="6784">
                  <c:v>109200</c:v>
                </c:pt>
                <c:pt idx="6785">
                  <c:v>108800</c:v>
                </c:pt>
                <c:pt idx="6786">
                  <c:v>109100</c:v>
                </c:pt>
                <c:pt idx="6787">
                  <c:v>108601</c:v>
                </c:pt>
                <c:pt idx="6788">
                  <c:v>108800</c:v>
                </c:pt>
                <c:pt idx="6789">
                  <c:v>109101</c:v>
                </c:pt>
                <c:pt idx="6790">
                  <c:v>108740</c:v>
                </c:pt>
                <c:pt idx="6791">
                  <c:v>108200</c:v>
                </c:pt>
                <c:pt idx="6792">
                  <c:v>108500</c:v>
                </c:pt>
                <c:pt idx="6793">
                  <c:v>106710</c:v>
                </c:pt>
                <c:pt idx="6794">
                  <c:v>108450</c:v>
                </c:pt>
                <c:pt idx="6795">
                  <c:v>108900</c:v>
                </c:pt>
                <c:pt idx="6796">
                  <c:v>107700</c:v>
                </c:pt>
                <c:pt idx="6797">
                  <c:v>107360</c:v>
                </c:pt>
                <c:pt idx="6798">
                  <c:v>106800</c:v>
                </c:pt>
                <c:pt idx="6799">
                  <c:v>106800</c:v>
                </c:pt>
                <c:pt idx="6800">
                  <c:v>105100</c:v>
                </c:pt>
                <c:pt idx="6801">
                  <c:v>106190</c:v>
                </c:pt>
                <c:pt idx="6802">
                  <c:v>106600</c:v>
                </c:pt>
                <c:pt idx="6803">
                  <c:v>107000</c:v>
                </c:pt>
                <c:pt idx="6804">
                  <c:v>106401</c:v>
                </c:pt>
                <c:pt idx="6805">
                  <c:v>107300</c:v>
                </c:pt>
                <c:pt idx="6806">
                  <c:v>108000</c:v>
                </c:pt>
                <c:pt idx="6807">
                  <c:v>108990</c:v>
                </c:pt>
                <c:pt idx="6808">
                  <c:v>109290</c:v>
                </c:pt>
                <c:pt idx="6809">
                  <c:v>109200</c:v>
                </c:pt>
                <c:pt idx="6810">
                  <c:v>108190</c:v>
                </c:pt>
                <c:pt idx="6811">
                  <c:v>106800</c:v>
                </c:pt>
                <c:pt idx="6812">
                  <c:v>106600</c:v>
                </c:pt>
                <c:pt idx="6813">
                  <c:v>105310</c:v>
                </c:pt>
                <c:pt idx="6814">
                  <c:v>107700</c:v>
                </c:pt>
                <c:pt idx="6815">
                  <c:v>107998</c:v>
                </c:pt>
                <c:pt idx="6816">
                  <c:v>109005</c:v>
                </c:pt>
                <c:pt idx="6817">
                  <c:v>108000</c:v>
                </c:pt>
                <c:pt idx="6818">
                  <c:v>108000</c:v>
                </c:pt>
                <c:pt idx="6819">
                  <c:v>108200</c:v>
                </c:pt>
                <c:pt idx="6820">
                  <c:v>108300</c:v>
                </c:pt>
                <c:pt idx="6821">
                  <c:v>108290</c:v>
                </c:pt>
                <c:pt idx="6822">
                  <c:v>107900</c:v>
                </c:pt>
                <c:pt idx="6823">
                  <c:v>108990</c:v>
                </c:pt>
                <c:pt idx="6824">
                  <c:v>108000</c:v>
                </c:pt>
                <c:pt idx="6825">
                  <c:v>108295</c:v>
                </c:pt>
                <c:pt idx="6826">
                  <c:v>108550</c:v>
                </c:pt>
                <c:pt idx="6827">
                  <c:v>108849</c:v>
                </c:pt>
                <c:pt idx="6828">
                  <c:v>109000</c:v>
                </c:pt>
                <c:pt idx="6829">
                  <c:v>109800</c:v>
                </c:pt>
                <c:pt idx="6830">
                  <c:v>109750</c:v>
                </c:pt>
                <c:pt idx="6831">
                  <c:v>109750</c:v>
                </c:pt>
                <c:pt idx="6832">
                  <c:v>109900</c:v>
                </c:pt>
                <c:pt idx="6833">
                  <c:v>110000</c:v>
                </c:pt>
                <c:pt idx="6834">
                  <c:v>109900</c:v>
                </c:pt>
                <c:pt idx="6835">
                  <c:v>109725</c:v>
                </c:pt>
                <c:pt idx="6836">
                  <c:v>109400</c:v>
                </c:pt>
                <c:pt idx="6837">
                  <c:v>109500</c:v>
                </c:pt>
                <c:pt idx="6838">
                  <c:v>109550</c:v>
                </c:pt>
                <c:pt idx="6839">
                  <c:v>108850</c:v>
                </c:pt>
                <c:pt idx="6840">
                  <c:v>108750</c:v>
                </c:pt>
                <c:pt idx="6841">
                  <c:v>109400</c:v>
                </c:pt>
                <c:pt idx="6842">
                  <c:v>109000</c:v>
                </c:pt>
                <c:pt idx="6843">
                  <c:v>109200</c:v>
                </c:pt>
                <c:pt idx="6844">
                  <c:v>108301</c:v>
                </c:pt>
                <c:pt idx="6845">
                  <c:v>108600</c:v>
                </c:pt>
                <c:pt idx="6846">
                  <c:v>108600</c:v>
                </c:pt>
                <c:pt idx="6847">
                  <c:v>109250</c:v>
                </c:pt>
                <c:pt idx="6848">
                  <c:v>110490</c:v>
                </c:pt>
                <c:pt idx="6849">
                  <c:v>108501</c:v>
                </c:pt>
                <c:pt idx="6850">
                  <c:v>109175</c:v>
                </c:pt>
                <c:pt idx="6851">
                  <c:v>109200</c:v>
                </c:pt>
                <c:pt idx="6852">
                  <c:v>110000</c:v>
                </c:pt>
                <c:pt idx="6853">
                  <c:v>109350</c:v>
                </c:pt>
                <c:pt idx="6854">
                  <c:v>109250</c:v>
                </c:pt>
                <c:pt idx="6855">
                  <c:v>109000</c:v>
                </c:pt>
                <c:pt idx="6856">
                  <c:v>108600</c:v>
                </c:pt>
                <c:pt idx="6857">
                  <c:v>108351</c:v>
                </c:pt>
                <c:pt idx="6858">
                  <c:v>109000</c:v>
                </c:pt>
                <c:pt idx="6859">
                  <c:v>109580</c:v>
                </c:pt>
                <c:pt idx="6860">
                  <c:v>109500</c:v>
                </c:pt>
                <c:pt idx="6861">
                  <c:v>109100</c:v>
                </c:pt>
                <c:pt idx="6862">
                  <c:v>109320</c:v>
                </c:pt>
                <c:pt idx="6863">
                  <c:v>109200</c:v>
                </c:pt>
                <c:pt idx="6864">
                  <c:v>109200</c:v>
                </c:pt>
                <c:pt idx="6865">
                  <c:v>109490</c:v>
                </c:pt>
                <c:pt idx="6866">
                  <c:v>109255</c:v>
                </c:pt>
                <c:pt idx="6867">
                  <c:v>109700</c:v>
                </c:pt>
                <c:pt idx="6868">
                  <c:v>109250</c:v>
                </c:pt>
                <c:pt idx="6869">
                  <c:v>109055</c:v>
                </c:pt>
                <c:pt idx="6870">
                  <c:v>109700</c:v>
                </c:pt>
                <c:pt idx="6871">
                  <c:v>109340</c:v>
                </c:pt>
                <c:pt idx="6872">
                  <c:v>109400</c:v>
                </c:pt>
                <c:pt idx="6873">
                  <c:v>109500</c:v>
                </c:pt>
                <c:pt idx="6874">
                  <c:v>109600</c:v>
                </c:pt>
                <c:pt idx="6875">
                  <c:v>109300</c:v>
                </c:pt>
                <c:pt idx="6876">
                  <c:v>109100</c:v>
                </c:pt>
                <c:pt idx="6877">
                  <c:v>109000</c:v>
                </c:pt>
                <c:pt idx="6878">
                  <c:v>108920</c:v>
                </c:pt>
                <c:pt idx="6879">
                  <c:v>108500</c:v>
                </c:pt>
                <c:pt idx="6880">
                  <c:v>108000</c:v>
                </c:pt>
                <c:pt idx="6881">
                  <c:v>107400</c:v>
                </c:pt>
                <c:pt idx="6882">
                  <c:v>107395</c:v>
                </c:pt>
                <c:pt idx="6883">
                  <c:v>107300</c:v>
                </c:pt>
                <c:pt idx="6884">
                  <c:v>107400</c:v>
                </c:pt>
                <c:pt idx="6885">
                  <c:v>108900</c:v>
                </c:pt>
                <c:pt idx="6886">
                  <c:v>109475</c:v>
                </c:pt>
                <c:pt idx="6887">
                  <c:v>110000</c:v>
                </c:pt>
                <c:pt idx="6888">
                  <c:v>110000</c:v>
                </c:pt>
                <c:pt idx="6889">
                  <c:v>110970</c:v>
                </c:pt>
                <c:pt idx="6890">
                  <c:v>111500</c:v>
                </c:pt>
                <c:pt idx="6891">
                  <c:v>112000</c:v>
                </c:pt>
                <c:pt idx="6892">
                  <c:v>111800</c:v>
                </c:pt>
                <c:pt idx="6893">
                  <c:v>111000</c:v>
                </c:pt>
                <c:pt idx="6894">
                  <c:v>110720</c:v>
                </c:pt>
                <c:pt idx="6895">
                  <c:v>110710</c:v>
                </c:pt>
                <c:pt idx="6896">
                  <c:v>110560</c:v>
                </c:pt>
                <c:pt idx="6897">
                  <c:v>110500</c:v>
                </c:pt>
                <c:pt idx="6898">
                  <c:v>110350</c:v>
                </c:pt>
                <c:pt idx="6899">
                  <c:v>110300</c:v>
                </c:pt>
                <c:pt idx="6900">
                  <c:v>110200</c:v>
                </c:pt>
                <c:pt idx="6901">
                  <c:v>110300</c:v>
                </c:pt>
                <c:pt idx="6902">
                  <c:v>110000</c:v>
                </c:pt>
                <c:pt idx="6903">
                  <c:v>110290</c:v>
                </c:pt>
                <c:pt idx="6904">
                  <c:v>109850</c:v>
                </c:pt>
                <c:pt idx="6905">
                  <c:v>110400</c:v>
                </c:pt>
                <c:pt idx="6906">
                  <c:v>109650</c:v>
                </c:pt>
                <c:pt idx="6907">
                  <c:v>110000</c:v>
                </c:pt>
                <c:pt idx="6908">
                  <c:v>109550</c:v>
                </c:pt>
                <c:pt idx="6909">
                  <c:v>110000</c:v>
                </c:pt>
                <c:pt idx="6910">
                  <c:v>109900</c:v>
                </c:pt>
                <c:pt idx="6911">
                  <c:v>112000</c:v>
                </c:pt>
                <c:pt idx="6912">
                  <c:v>112690</c:v>
                </c:pt>
                <c:pt idx="6913">
                  <c:v>112995</c:v>
                </c:pt>
                <c:pt idx="6914">
                  <c:v>112200</c:v>
                </c:pt>
                <c:pt idx="6915">
                  <c:v>111600</c:v>
                </c:pt>
                <c:pt idx="6916">
                  <c:v>111500</c:v>
                </c:pt>
                <c:pt idx="6917">
                  <c:v>110150</c:v>
                </c:pt>
                <c:pt idx="6918">
                  <c:v>111200</c:v>
                </c:pt>
                <c:pt idx="6919">
                  <c:v>113750</c:v>
                </c:pt>
                <c:pt idx="6920">
                  <c:v>118500</c:v>
                </c:pt>
                <c:pt idx="6921">
                  <c:v>120700</c:v>
                </c:pt>
                <c:pt idx="6922">
                  <c:v>119800</c:v>
                </c:pt>
                <c:pt idx="6923">
                  <c:v>118000</c:v>
                </c:pt>
                <c:pt idx="6924">
                  <c:v>118800</c:v>
                </c:pt>
                <c:pt idx="6925">
                  <c:v>119850</c:v>
                </c:pt>
                <c:pt idx="6926">
                  <c:v>119000</c:v>
                </c:pt>
                <c:pt idx="6927">
                  <c:v>118775</c:v>
                </c:pt>
                <c:pt idx="6928">
                  <c:v>118750</c:v>
                </c:pt>
                <c:pt idx="6929">
                  <c:v>118510</c:v>
                </c:pt>
                <c:pt idx="6930">
                  <c:v>118390</c:v>
                </c:pt>
                <c:pt idx="6931">
                  <c:v>119300</c:v>
                </c:pt>
                <c:pt idx="6932">
                  <c:v>119500</c:v>
                </c:pt>
                <c:pt idx="6933">
                  <c:v>120000</c:v>
                </c:pt>
                <c:pt idx="6934">
                  <c:v>119500</c:v>
                </c:pt>
                <c:pt idx="6935">
                  <c:v>118300</c:v>
                </c:pt>
                <c:pt idx="6936">
                  <c:v>118800</c:v>
                </c:pt>
                <c:pt idx="6937">
                  <c:v>118100</c:v>
                </c:pt>
                <c:pt idx="6938">
                  <c:v>118900</c:v>
                </c:pt>
                <c:pt idx="6939">
                  <c:v>120000</c:v>
                </c:pt>
                <c:pt idx="6940">
                  <c:v>118500</c:v>
                </c:pt>
                <c:pt idx="6941">
                  <c:v>118700</c:v>
                </c:pt>
                <c:pt idx="6942">
                  <c:v>117700</c:v>
                </c:pt>
                <c:pt idx="6943">
                  <c:v>117400</c:v>
                </c:pt>
                <c:pt idx="6944">
                  <c:v>117100</c:v>
                </c:pt>
                <c:pt idx="6945">
                  <c:v>116900</c:v>
                </c:pt>
                <c:pt idx="6946">
                  <c:v>116890</c:v>
                </c:pt>
                <c:pt idx="6947">
                  <c:v>116990</c:v>
                </c:pt>
                <c:pt idx="6948">
                  <c:v>117200</c:v>
                </c:pt>
                <c:pt idx="6949">
                  <c:v>118510</c:v>
                </c:pt>
                <c:pt idx="6950">
                  <c:v>118790</c:v>
                </c:pt>
                <c:pt idx="6951">
                  <c:v>119799</c:v>
                </c:pt>
                <c:pt idx="6952">
                  <c:v>119290</c:v>
                </c:pt>
                <c:pt idx="6953">
                  <c:v>119000</c:v>
                </c:pt>
                <c:pt idx="6954">
                  <c:v>121100</c:v>
                </c:pt>
                <c:pt idx="6955">
                  <c:v>123390</c:v>
                </c:pt>
                <c:pt idx="6956">
                  <c:v>122615</c:v>
                </c:pt>
                <c:pt idx="6957">
                  <c:v>124700</c:v>
                </c:pt>
                <c:pt idx="6958">
                  <c:v>125500</c:v>
                </c:pt>
                <c:pt idx="6959">
                  <c:v>127100</c:v>
                </c:pt>
                <c:pt idx="6960">
                  <c:v>126200</c:v>
                </c:pt>
                <c:pt idx="6961">
                  <c:v>127200</c:v>
                </c:pt>
                <c:pt idx="6962">
                  <c:v>129995</c:v>
                </c:pt>
                <c:pt idx="6963">
                  <c:v>129000</c:v>
                </c:pt>
                <c:pt idx="6964">
                  <c:v>127100</c:v>
                </c:pt>
                <c:pt idx="6965">
                  <c:v>126400</c:v>
                </c:pt>
                <c:pt idx="6966">
                  <c:v>127990</c:v>
                </c:pt>
                <c:pt idx="6967">
                  <c:v>127800</c:v>
                </c:pt>
                <c:pt idx="6968">
                  <c:v>127500</c:v>
                </c:pt>
                <c:pt idx="6969">
                  <c:v>127500</c:v>
                </c:pt>
                <c:pt idx="6970">
                  <c:v>128210</c:v>
                </c:pt>
                <c:pt idx="6971">
                  <c:v>128800</c:v>
                </c:pt>
                <c:pt idx="6972">
                  <c:v>132500</c:v>
                </c:pt>
                <c:pt idx="6973">
                  <c:v>131250</c:v>
                </c:pt>
                <c:pt idx="6974">
                  <c:v>132500</c:v>
                </c:pt>
                <c:pt idx="6975">
                  <c:v>133000</c:v>
                </c:pt>
                <c:pt idx="6976">
                  <c:v>133800</c:v>
                </c:pt>
                <c:pt idx="6977">
                  <c:v>134940</c:v>
                </c:pt>
                <c:pt idx="6978">
                  <c:v>134575</c:v>
                </c:pt>
                <c:pt idx="6979">
                  <c:v>132210</c:v>
                </c:pt>
                <c:pt idx="6980">
                  <c:v>133710</c:v>
                </c:pt>
                <c:pt idx="6981">
                  <c:v>135700</c:v>
                </c:pt>
                <c:pt idx="6982">
                  <c:v>137500</c:v>
                </c:pt>
                <c:pt idx="6983">
                  <c:v>135300</c:v>
                </c:pt>
                <c:pt idx="6984">
                  <c:v>136475</c:v>
                </c:pt>
                <c:pt idx="6985">
                  <c:v>136500</c:v>
                </c:pt>
                <c:pt idx="6986">
                  <c:v>136500</c:v>
                </c:pt>
                <c:pt idx="6987">
                  <c:v>134000</c:v>
                </c:pt>
                <c:pt idx="6988">
                  <c:v>134100</c:v>
                </c:pt>
                <c:pt idx="6989">
                  <c:v>136600</c:v>
                </c:pt>
                <c:pt idx="6990">
                  <c:v>137480</c:v>
                </c:pt>
                <c:pt idx="6991">
                  <c:v>137700</c:v>
                </c:pt>
                <c:pt idx="6992">
                  <c:v>139200</c:v>
                </c:pt>
                <c:pt idx="6993">
                  <c:v>140100</c:v>
                </c:pt>
                <c:pt idx="6994">
                  <c:v>143200</c:v>
                </c:pt>
                <c:pt idx="6995">
                  <c:v>144700</c:v>
                </c:pt>
                <c:pt idx="6996">
                  <c:v>147500</c:v>
                </c:pt>
                <c:pt idx="6997">
                  <c:v>148300</c:v>
                </c:pt>
                <c:pt idx="6998">
                  <c:v>148220</c:v>
                </c:pt>
                <c:pt idx="6999">
                  <c:v>149200</c:v>
                </c:pt>
                <c:pt idx="7000">
                  <c:v>148900</c:v>
                </c:pt>
                <c:pt idx="7001">
                  <c:v>144000</c:v>
                </c:pt>
                <c:pt idx="7002">
                  <c:v>142400</c:v>
                </c:pt>
                <c:pt idx="7003">
                  <c:v>143000</c:v>
                </c:pt>
                <c:pt idx="7004">
                  <c:v>136400</c:v>
                </c:pt>
                <c:pt idx="7005">
                  <c:v>135400</c:v>
                </c:pt>
                <c:pt idx="7006">
                  <c:v>134500</c:v>
                </c:pt>
                <c:pt idx="7007">
                  <c:v>134000</c:v>
                </c:pt>
                <c:pt idx="7008">
                  <c:v>134000</c:v>
                </c:pt>
                <c:pt idx="7009">
                  <c:v>137980</c:v>
                </c:pt>
                <c:pt idx="7010">
                  <c:v>138500</c:v>
                </c:pt>
                <c:pt idx="7011">
                  <c:v>137800</c:v>
                </c:pt>
                <c:pt idx="7012">
                  <c:v>141100</c:v>
                </c:pt>
                <c:pt idx="7013">
                  <c:v>141600</c:v>
                </c:pt>
                <c:pt idx="7014">
                  <c:v>139300</c:v>
                </c:pt>
                <c:pt idx="7015">
                  <c:v>139600</c:v>
                </c:pt>
                <c:pt idx="7016">
                  <c:v>135500</c:v>
                </c:pt>
                <c:pt idx="7017">
                  <c:v>133700</c:v>
                </c:pt>
                <c:pt idx="7018">
                  <c:v>133685</c:v>
                </c:pt>
                <c:pt idx="7019">
                  <c:v>130400</c:v>
                </c:pt>
                <c:pt idx="7020">
                  <c:v>134200</c:v>
                </c:pt>
                <c:pt idx="7021">
                  <c:v>132100</c:v>
                </c:pt>
                <c:pt idx="7022">
                  <c:v>130410</c:v>
                </c:pt>
                <c:pt idx="7023">
                  <c:v>129100</c:v>
                </c:pt>
                <c:pt idx="7024">
                  <c:v>126400</c:v>
                </c:pt>
                <c:pt idx="7025">
                  <c:v>131200</c:v>
                </c:pt>
                <c:pt idx="7026">
                  <c:v>131200</c:v>
                </c:pt>
                <c:pt idx="7027">
                  <c:v>135500</c:v>
                </c:pt>
                <c:pt idx="7028">
                  <c:v>138500</c:v>
                </c:pt>
                <c:pt idx="7029">
                  <c:v>138400</c:v>
                </c:pt>
                <c:pt idx="7030">
                  <c:v>139100</c:v>
                </c:pt>
                <c:pt idx="7031">
                  <c:v>138400</c:v>
                </c:pt>
                <c:pt idx="7032">
                  <c:v>139700</c:v>
                </c:pt>
                <c:pt idx="7033">
                  <c:v>139000</c:v>
                </c:pt>
                <c:pt idx="7034">
                  <c:v>136000</c:v>
                </c:pt>
                <c:pt idx="7035">
                  <c:v>135700</c:v>
                </c:pt>
                <c:pt idx="7036">
                  <c:v>135800</c:v>
                </c:pt>
                <c:pt idx="7037">
                  <c:v>136500</c:v>
                </c:pt>
                <c:pt idx="7038">
                  <c:v>135400</c:v>
                </c:pt>
                <c:pt idx="7039">
                  <c:v>135900</c:v>
                </c:pt>
                <c:pt idx="7040">
                  <c:v>138400</c:v>
                </c:pt>
                <c:pt idx="7041">
                  <c:v>139950</c:v>
                </c:pt>
                <c:pt idx="7042">
                  <c:v>139700</c:v>
                </c:pt>
                <c:pt idx="7043">
                  <c:v>143980</c:v>
                </c:pt>
                <c:pt idx="7044">
                  <c:v>142990</c:v>
                </c:pt>
                <c:pt idx="7045">
                  <c:v>143500</c:v>
                </c:pt>
                <c:pt idx="7046">
                  <c:v>143200</c:v>
                </c:pt>
                <c:pt idx="7047">
                  <c:v>143290</c:v>
                </c:pt>
                <c:pt idx="7048">
                  <c:v>141105</c:v>
                </c:pt>
                <c:pt idx="7049">
                  <c:v>139400</c:v>
                </c:pt>
                <c:pt idx="7050">
                  <c:v>139700</c:v>
                </c:pt>
                <c:pt idx="7051">
                  <c:v>139200</c:v>
                </c:pt>
                <c:pt idx="7052">
                  <c:v>140700</c:v>
                </c:pt>
                <c:pt idx="7053">
                  <c:v>140250</c:v>
                </c:pt>
                <c:pt idx="7054">
                  <c:v>140000</c:v>
                </c:pt>
                <c:pt idx="7055">
                  <c:v>136500</c:v>
                </c:pt>
                <c:pt idx="7056">
                  <c:v>137100</c:v>
                </c:pt>
                <c:pt idx="7057">
                  <c:v>139000</c:v>
                </c:pt>
                <c:pt idx="7058">
                  <c:v>135500</c:v>
                </c:pt>
                <c:pt idx="7059">
                  <c:v>133805</c:v>
                </c:pt>
                <c:pt idx="7060">
                  <c:v>131400</c:v>
                </c:pt>
                <c:pt idx="7061">
                  <c:v>131940</c:v>
                </c:pt>
                <c:pt idx="7062">
                  <c:v>130900</c:v>
                </c:pt>
                <c:pt idx="7063">
                  <c:v>130300</c:v>
                </c:pt>
                <c:pt idx="7064">
                  <c:v>129360</c:v>
                </c:pt>
                <c:pt idx="7065">
                  <c:v>128000</c:v>
                </c:pt>
                <c:pt idx="7066">
                  <c:v>128900</c:v>
                </c:pt>
                <c:pt idx="7067">
                  <c:v>128490</c:v>
                </c:pt>
                <c:pt idx="7068">
                  <c:v>130230</c:v>
                </c:pt>
                <c:pt idx="7069">
                  <c:v>130250</c:v>
                </c:pt>
                <c:pt idx="7070">
                  <c:v>129200</c:v>
                </c:pt>
                <c:pt idx="7071">
                  <c:v>128490</c:v>
                </c:pt>
                <c:pt idx="7072">
                  <c:v>130250</c:v>
                </c:pt>
                <c:pt idx="7073">
                  <c:v>133900</c:v>
                </c:pt>
                <c:pt idx="7074">
                  <c:v>133400</c:v>
                </c:pt>
                <c:pt idx="7075">
                  <c:v>132900</c:v>
                </c:pt>
                <c:pt idx="7076">
                  <c:v>131550</c:v>
                </c:pt>
                <c:pt idx="7077">
                  <c:v>130800</c:v>
                </c:pt>
                <c:pt idx="7078">
                  <c:v>130800</c:v>
                </c:pt>
                <c:pt idx="7079">
                  <c:v>132475</c:v>
                </c:pt>
                <c:pt idx="7080">
                  <c:v>132000</c:v>
                </c:pt>
                <c:pt idx="7081">
                  <c:v>131450</c:v>
                </c:pt>
                <c:pt idx="7082">
                  <c:v>131240</c:v>
                </c:pt>
                <c:pt idx="7083">
                  <c:v>130300</c:v>
                </c:pt>
                <c:pt idx="7084">
                  <c:v>128515</c:v>
                </c:pt>
                <c:pt idx="7085">
                  <c:v>128600</c:v>
                </c:pt>
                <c:pt idx="7086">
                  <c:v>129475</c:v>
                </c:pt>
                <c:pt idx="7087">
                  <c:v>128540</c:v>
                </c:pt>
                <c:pt idx="7088">
                  <c:v>128600</c:v>
                </c:pt>
                <c:pt idx="7089">
                  <c:v>128200</c:v>
                </c:pt>
                <c:pt idx="7090">
                  <c:v>127200</c:v>
                </c:pt>
                <c:pt idx="7091">
                  <c:v>127200</c:v>
                </c:pt>
                <c:pt idx="7092">
                  <c:v>126750</c:v>
                </c:pt>
                <c:pt idx="7093">
                  <c:v>126875</c:v>
                </c:pt>
                <c:pt idx="7094">
                  <c:v>128460</c:v>
                </c:pt>
                <c:pt idx="7095">
                  <c:v>131450</c:v>
                </c:pt>
                <c:pt idx="7096">
                  <c:v>133850</c:v>
                </c:pt>
                <c:pt idx="7097">
                  <c:v>133900</c:v>
                </c:pt>
                <c:pt idx="7098">
                  <c:v>133600</c:v>
                </c:pt>
                <c:pt idx="7099">
                  <c:v>130000</c:v>
                </c:pt>
                <c:pt idx="7100">
                  <c:v>130200</c:v>
                </c:pt>
                <c:pt idx="7101">
                  <c:v>128400</c:v>
                </c:pt>
                <c:pt idx="7102">
                  <c:v>129000</c:v>
                </c:pt>
                <c:pt idx="7103">
                  <c:v>125200</c:v>
                </c:pt>
                <c:pt idx="7104">
                  <c:v>122800</c:v>
                </c:pt>
                <c:pt idx="7105">
                  <c:v>124000</c:v>
                </c:pt>
                <c:pt idx="7106">
                  <c:v>123500</c:v>
                </c:pt>
                <c:pt idx="7107">
                  <c:v>121510</c:v>
                </c:pt>
                <c:pt idx="7108">
                  <c:v>122400</c:v>
                </c:pt>
                <c:pt idx="7109">
                  <c:v>123950</c:v>
                </c:pt>
                <c:pt idx="7110">
                  <c:v>123300</c:v>
                </c:pt>
                <c:pt idx="7111">
                  <c:v>121600</c:v>
                </c:pt>
                <c:pt idx="7112">
                  <c:v>123100</c:v>
                </c:pt>
                <c:pt idx="7113">
                  <c:v>123970</c:v>
                </c:pt>
                <c:pt idx="7114">
                  <c:v>127910</c:v>
                </c:pt>
                <c:pt idx="7115">
                  <c:v>129500</c:v>
                </c:pt>
                <c:pt idx="7116">
                  <c:v>132200</c:v>
                </c:pt>
                <c:pt idx="7117">
                  <c:v>134650</c:v>
                </c:pt>
                <c:pt idx="7118">
                  <c:v>132350</c:v>
                </c:pt>
                <c:pt idx="7119">
                  <c:v>134000</c:v>
                </c:pt>
                <c:pt idx="7120">
                  <c:v>132990</c:v>
                </c:pt>
                <c:pt idx="7121">
                  <c:v>130500</c:v>
                </c:pt>
                <c:pt idx="7122">
                  <c:v>129400</c:v>
                </c:pt>
                <c:pt idx="7123">
                  <c:v>127100</c:v>
                </c:pt>
                <c:pt idx="7124">
                  <c:v>126525</c:v>
                </c:pt>
                <c:pt idx="7125">
                  <c:v>126300</c:v>
                </c:pt>
                <c:pt idx="7126">
                  <c:v>126690</c:v>
                </c:pt>
                <c:pt idx="7127">
                  <c:v>127000</c:v>
                </c:pt>
                <c:pt idx="7128">
                  <c:v>125800</c:v>
                </c:pt>
                <c:pt idx="7129">
                  <c:v>125870</c:v>
                </c:pt>
                <c:pt idx="7130">
                  <c:v>125400</c:v>
                </c:pt>
                <c:pt idx="7131">
                  <c:v>124990</c:v>
                </c:pt>
                <c:pt idx="7132">
                  <c:v>124000</c:v>
                </c:pt>
                <c:pt idx="7133">
                  <c:v>122490</c:v>
                </c:pt>
                <c:pt idx="7134">
                  <c:v>122700</c:v>
                </c:pt>
                <c:pt idx="7135">
                  <c:v>122000</c:v>
                </c:pt>
                <c:pt idx="7136">
                  <c:v>120710</c:v>
                </c:pt>
                <c:pt idx="7137">
                  <c:v>120600</c:v>
                </c:pt>
                <c:pt idx="7138">
                  <c:v>120750</c:v>
                </c:pt>
                <c:pt idx="7139">
                  <c:v>120100</c:v>
                </c:pt>
                <c:pt idx="7140">
                  <c:v>118665</c:v>
                </c:pt>
                <c:pt idx="7141">
                  <c:v>116700</c:v>
                </c:pt>
                <c:pt idx="7142">
                  <c:v>118440</c:v>
                </c:pt>
                <c:pt idx="7143">
                  <c:v>118750</c:v>
                </c:pt>
                <c:pt idx="7144">
                  <c:v>119400</c:v>
                </c:pt>
                <c:pt idx="7145">
                  <c:v>119250</c:v>
                </c:pt>
                <c:pt idx="7146">
                  <c:v>117500</c:v>
                </c:pt>
                <c:pt idx="7147">
                  <c:v>116000</c:v>
                </c:pt>
                <c:pt idx="7148">
                  <c:v>114810</c:v>
                </c:pt>
                <c:pt idx="7149">
                  <c:v>114950</c:v>
                </c:pt>
                <c:pt idx="7150">
                  <c:v>116200</c:v>
                </c:pt>
                <c:pt idx="7151">
                  <c:v>117290</c:v>
                </c:pt>
                <c:pt idx="7152">
                  <c:v>117900</c:v>
                </c:pt>
                <c:pt idx="7153">
                  <c:v>118400</c:v>
                </c:pt>
                <c:pt idx="7154">
                  <c:v>118450</c:v>
                </c:pt>
                <c:pt idx="7155">
                  <c:v>115250</c:v>
                </c:pt>
                <c:pt idx="7156">
                  <c:v>113000</c:v>
                </c:pt>
                <c:pt idx="7157">
                  <c:v>111900</c:v>
                </c:pt>
                <c:pt idx="7158">
                  <c:v>111750</c:v>
                </c:pt>
                <c:pt idx="7159">
                  <c:v>113900</c:v>
                </c:pt>
                <c:pt idx="7160">
                  <c:v>114450</c:v>
                </c:pt>
                <c:pt idx="7161">
                  <c:v>116500</c:v>
                </c:pt>
                <c:pt idx="7162">
                  <c:v>114500</c:v>
                </c:pt>
                <c:pt idx="7163">
                  <c:v>115460</c:v>
                </c:pt>
                <c:pt idx="7164">
                  <c:v>116100</c:v>
                </c:pt>
                <c:pt idx="7165">
                  <c:v>115475</c:v>
                </c:pt>
                <c:pt idx="7166">
                  <c:v>115750</c:v>
                </c:pt>
                <c:pt idx="7167">
                  <c:v>117800</c:v>
                </c:pt>
                <c:pt idx="7168">
                  <c:v>116800</c:v>
                </c:pt>
                <c:pt idx="7169">
                  <c:v>114440</c:v>
                </c:pt>
                <c:pt idx="7170">
                  <c:v>116200</c:v>
                </c:pt>
                <c:pt idx="7171">
                  <c:v>120100</c:v>
                </c:pt>
                <c:pt idx="7172">
                  <c:v>117100</c:v>
                </c:pt>
                <c:pt idx="7173">
                  <c:v>116750</c:v>
                </c:pt>
                <c:pt idx="7174">
                  <c:v>116690</c:v>
                </c:pt>
                <c:pt idx="7175">
                  <c:v>115000</c:v>
                </c:pt>
                <c:pt idx="7176">
                  <c:v>116100</c:v>
                </c:pt>
                <c:pt idx="7177">
                  <c:v>115350</c:v>
                </c:pt>
                <c:pt idx="7178">
                  <c:v>115000</c:v>
                </c:pt>
                <c:pt idx="7179">
                  <c:v>115300</c:v>
                </c:pt>
                <c:pt idx="7180">
                  <c:v>117740</c:v>
                </c:pt>
                <c:pt idx="7181">
                  <c:v>116600</c:v>
                </c:pt>
                <c:pt idx="7182">
                  <c:v>119999</c:v>
                </c:pt>
                <c:pt idx="7183">
                  <c:v>120300</c:v>
                </c:pt>
                <c:pt idx="7184">
                  <c:v>119350</c:v>
                </c:pt>
                <c:pt idx="7185">
                  <c:v>118100</c:v>
                </c:pt>
                <c:pt idx="7186">
                  <c:v>119650</c:v>
                </c:pt>
                <c:pt idx="7187">
                  <c:v>118000</c:v>
                </c:pt>
                <c:pt idx="7188">
                  <c:v>117000</c:v>
                </c:pt>
                <c:pt idx="7189">
                  <c:v>117500</c:v>
                </c:pt>
                <c:pt idx="7190">
                  <c:v>119500</c:v>
                </c:pt>
                <c:pt idx="7191">
                  <c:v>119900</c:v>
                </c:pt>
                <c:pt idx="7192">
                  <c:v>125000</c:v>
                </c:pt>
                <c:pt idx="7193">
                  <c:v>124800</c:v>
                </c:pt>
                <c:pt idx="7194">
                  <c:v>128010</c:v>
                </c:pt>
                <c:pt idx="7195">
                  <c:v>147000</c:v>
                </c:pt>
                <c:pt idx="7196">
                  <c:v>131000</c:v>
                </c:pt>
                <c:pt idx="7197">
                  <c:v>128800</c:v>
                </c:pt>
                <c:pt idx="7198">
                  <c:v>133300</c:v>
                </c:pt>
                <c:pt idx="7199">
                  <c:v>133100</c:v>
                </c:pt>
                <c:pt idx="7200">
                  <c:v>135000</c:v>
                </c:pt>
                <c:pt idx="7201">
                  <c:v>133800</c:v>
                </c:pt>
                <c:pt idx="7202">
                  <c:v>130600</c:v>
                </c:pt>
                <c:pt idx="7203">
                  <c:v>137000</c:v>
                </c:pt>
                <c:pt idx="7204">
                  <c:v>137900</c:v>
                </c:pt>
                <c:pt idx="7205">
                  <c:v>138500</c:v>
                </c:pt>
                <c:pt idx="7206">
                  <c:v>130800</c:v>
                </c:pt>
                <c:pt idx="7207">
                  <c:v>124000</c:v>
                </c:pt>
                <c:pt idx="7208">
                  <c:v>118000</c:v>
                </c:pt>
                <c:pt idx="7209">
                  <c:v>114000</c:v>
                </c:pt>
                <c:pt idx="7210">
                  <c:v>113100</c:v>
                </c:pt>
                <c:pt idx="7211">
                  <c:v>118000</c:v>
                </c:pt>
                <c:pt idx="7212">
                  <c:v>118850</c:v>
                </c:pt>
                <c:pt idx="7213">
                  <c:v>113400</c:v>
                </c:pt>
                <c:pt idx="7214">
                  <c:v>113150</c:v>
                </c:pt>
                <c:pt idx="7215">
                  <c:v>119800</c:v>
                </c:pt>
                <c:pt idx="7216">
                  <c:v>123500</c:v>
                </c:pt>
                <c:pt idx="7217">
                  <c:v>121550</c:v>
                </c:pt>
                <c:pt idx="7218">
                  <c:v>117950</c:v>
                </c:pt>
                <c:pt idx="7219">
                  <c:v>115100</c:v>
                </c:pt>
                <c:pt idx="7220">
                  <c:v>111900</c:v>
                </c:pt>
                <c:pt idx="7221">
                  <c:v>105126</c:v>
                </c:pt>
                <c:pt idx="7222">
                  <c:v>107900</c:v>
                </c:pt>
                <c:pt idx="7223">
                  <c:v>110400</c:v>
                </c:pt>
                <c:pt idx="7224">
                  <c:v>111700</c:v>
                </c:pt>
                <c:pt idx="7225">
                  <c:v>115490</c:v>
                </c:pt>
                <c:pt idx="7226">
                  <c:v>117500</c:v>
                </c:pt>
                <c:pt idx="7227">
                  <c:v>118400</c:v>
                </c:pt>
                <c:pt idx="7228">
                  <c:v>117100</c:v>
                </c:pt>
                <c:pt idx="7229">
                  <c:v>112200</c:v>
                </c:pt>
                <c:pt idx="7230">
                  <c:v>113000</c:v>
                </c:pt>
                <c:pt idx="7231">
                  <c:v>109999</c:v>
                </c:pt>
                <c:pt idx="7232">
                  <c:v>106720</c:v>
                </c:pt>
                <c:pt idx="7233">
                  <c:v>103333</c:v>
                </c:pt>
                <c:pt idx="7234">
                  <c:v>102800</c:v>
                </c:pt>
                <c:pt idx="7235">
                  <c:v>101000</c:v>
                </c:pt>
                <c:pt idx="7236">
                  <c:v>95615</c:v>
                </c:pt>
                <c:pt idx="7237">
                  <c:v>95550</c:v>
                </c:pt>
                <c:pt idx="7238">
                  <c:v>84000</c:v>
                </c:pt>
                <c:pt idx="7239">
                  <c:v>77500</c:v>
                </c:pt>
                <c:pt idx="7240">
                  <c:v>90000</c:v>
                </c:pt>
                <c:pt idx="7241">
                  <c:v>87500</c:v>
                </c:pt>
                <c:pt idx="7242">
                  <c:v>96400</c:v>
                </c:pt>
                <c:pt idx="7243">
                  <c:v>100700</c:v>
                </c:pt>
                <c:pt idx="7244">
                  <c:v>104000</c:v>
                </c:pt>
                <c:pt idx="7245">
                  <c:v>98000</c:v>
                </c:pt>
                <c:pt idx="7246">
                  <c:v>101499</c:v>
                </c:pt>
                <c:pt idx="7247">
                  <c:v>102000</c:v>
                </c:pt>
                <c:pt idx="7248">
                  <c:v>98400</c:v>
                </c:pt>
                <c:pt idx="7249">
                  <c:v>102700</c:v>
                </c:pt>
                <c:pt idx="7250">
                  <c:v>107000</c:v>
                </c:pt>
                <c:pt idx="7251">
                  <c:v>107500</c:v>
                </c:pt>
                <c:pt idx="7252">
                  <c:v>104590</c:v>
                </c:pt>
                <c:pt idx="7253">
                  <c:v>99500</c:v>
                </c:pt>
                <c:pt idx="7254">
                  <c:v>98390</c:v>
                </c:pt>
                <c:pt idx="7255">
                  <c:v>94951</c:v>
                </c:pt>
                <c:pt idx="7256">
                  <c:v>101300</c:v>
                </c:pt>
                <c:pt idx="7257">
                  <c:v>99000</c:v>
                </c:pt>
                <c:pt idx="7258">
                  <c:v>97800</c:v>
                </c:pt>
                <c:pt idx="7259">
                  <c:v>96540</c:v>
                </c:pt>
                <c:pt idx="7260">
                  <c:v>94500</c:v>
                </c:pt>
                <c:pt idx="7261">
                  <c:v>96900</c:v>
                </c:pt>
                <c:pt idx="7262">
                  <c:v>94000</c:v>
                </c:pt>
                <c:pt idx="7263">
                  <c:v>93400</c:v>
                </c:pt>
                <c:pt idx="7264">
                  <c:v>92590</c:v>
                </c:pt>
                <c:pt idx="7265">
                  <c:v>92000</c:v>
                </c:pt>
                <c:pt idx="7266">
                  <c:v>96600</c:v>
                </c:pt>
                <c:pt idx="7267">
                  <c:v>99990</c:v>
                </c:pt>
                <c:pt idx="7268">
                  <c:v>102600</c:v>
                </c:pt>
                <c:pt idx="7269">
                  <c:v>100090</c:v>
                </c:pt>
                <c:pt idx="7270">
                  <c:v>96490</c:v>
                </c:pt>
                <c:pt idx="7271">
                  <c:v>98700</c:v>
                </c:pt>
                <c:pt idx="7272">
                  <c:v>94750</c:v>
                </c:pt>
                <c:pt idx="7273">
                  <c:v>94324</c:v>
                </c:pt>
                <c:pt idx="7274">
                  <c:v>95300</c:v>
                </c:pt>
                <c:pt idx="7275">
                  <c:v>93150</c:v>
                </c:pt>
                <c:pt idx="7276">
                  <c:v>92900</c:v>
                </c:pt>
                <c:pt idx="7277">
                  <c:v>90660</c:v>
                </c:pt>
                <c:pt idx="7278">
                  <c:v>86250</c:v>
                </c:pt>
                <c:pt idx="7279">
                  <c:v>88350</c:v>
                </c:pt>
                <c:pt idx="7280">
                  <c:v>88800</c:v>
                </c:pt>
                <c:pt idx="7281">
                  <c:v>86250</c:v>
                </c:pt>
                <c:pt idx="7282">
                  <c:v>85001</c:v>
                </c:pt>
                <c:pt idx="7283">
                  <c:v>86112</c:v>
                </c:pt>
                <c:pt idx="7284">
                  <c:v>90300</c:v>
                </c:pt>
                <c:pt idx="7285">
                  <c:v>87400</c:v>
                </c:pt>
                <c:pt idx="7286">
                  <c:v>89502</c:v>
                </c:pt>
                <c:pt idx="7287">
                  <c:v>89400</c:v>
                </c:pt>
                <c:pt idx="7288">
                  <c:v>90500</c:v>
                </c:pt>
                <c:pt idx="7289">
                  <c:v>90290</c:v>
                </c:pt>
                <c:pt idx="7290">
                  <c:v>87020</c:v>
                </c:pt>
                <c:pt idx="7291">
                  <c:v>89350</c:v>
                </c:pt>
                <c:pt idx="7292">
                  <c:v>90000</c:v>
                </c:pt>
                <c:pt idx="7293">
                  <c:v>88100</c:v>
                </c:pt>
                <c:pt idx="7294">
                  <c:v>90400</c:v>
                </c:pt>
                <c:pt idx="7295">
                  <c:v>89182</c:v>
                </c:pt>
                <c:pt idx="7296">
                  <c:v>88140</c:v>
                </c:pt>
                <c:pt idx="7297">
                  <c:v>84000</c:v>
                </c:pt>
                <c:pt idx="7298">
                  <c:v>80000</c:v>
                </c:pt>
                <c:pt idx="7299">
                  <c:v>78600</c:v>
                </c:pt>
                <c:pt idx="7300">
                  <c:v>77000</c:v>
                </c:pt>
                <c:pt idx="7301">
                  <c:v>75600</c:v>
                </c:pt>
                <c:pt idx="7302">
                  <c:v>79900</c:v>
                </c:pt>
                <c:pt idx="7303">
                  <c:v>79995</c:v>
                </c:pt>
                <c:pt idx="7304">
                  <c:v>78350</c:v>
                </c:pt>
                <c:pt idx="7305">
                  <c:v>78600</c:v>
                </c:pt>
                <c:pt idx="7306">
                  <c:v>75750</c:v>
                </c:pt>
                <c:pt idx="7307">
                  <c:v>75000</c:v>
                </c:pt>
                <c:pt idx="7308">
                  <c:v>75025</c:v>
                </c:pt>
                <c:pt idx="7309">
                  <c:v>72400</c:v>
                </c:pt>
                <c:pt idx="7310">
                  <c:v>73195</c:v>
                </c:pt>
                <c:pt idx="7311">
                  <c:v>73195</c:v>
                </c:pt>
                <c:pt idx="7312">
                  <c:v>84844</c:v>
                </c:pt>
                <c:pt idx="7313">
                  <c:v>83700</c:v>
                </c:pt>
                <c:pt idx="7314">
                  <c:v>85700</c:v>
                </c:pt>
                <c:pt idx="7315">
                  <c:v>83550</c:v>
                </c:pt>
                <c:pt idx="7316">
                  <c:v>81690</c:v>
                </c:pt>
                <c:pt idx="7317">
                  <c:v>82200</c:v>
                </c:pt>
                <c:pt idx="7318">
                  <c:v>83350</c:v>
                </c:pt>
                <c:pt idx="7319">
                  <c:v>85000</c:v>
                </c:pt>
                <c:pt idx="7320">
                  <c:v>84574</c:v>
                </c:pt>
                <c:pt idx="7321">
                  <c:v>90000</c:v>
                </c:pt>
                <c:pt idx="7322">
                  <c:v>88500</c:v>
                </c:pt>
                <c:pt idx="7323">
                  <c:v>86850</c:v>
                </c:pt>
                <c:pt idx="7324">
                  <c:v>91900</c:v>
                </c:pt>
                <c:pt idx="7325">
                  <c:v>89600</c:v>
                </c:pt>
                <c:pt idx="7326">
                  <c:v>85600</c:v>
                </c:pt>
                <c:pt idx="7327">
                  <c:v>86700</c:v>
                </c:pt>
                <c:pt idx="7328">
                  <c:v>87600</c:v>
                </c:pt>
                <c:pt idx="7329">
                  <c:v>90010</c:v>
                </c:pt>
                <c:pt idx="7330">
                  <c:v>92490</c:v>
                </c:pt>
                <c:pt idx="7331">
                  <c:v>91400</c:v>
                </c:pt>
                <c:pt idx="7332">
                  <c:v>89000</c:v>
                </c:pt>
                <c:pt idx="7333">
                  <c:v>88960</c:v>
                </c:pt>
                <c:pt idx="7334">
                  <c:v>92400</c:v>
                </c:pt>
                <c:pt idx="7335">
                  <c:v>92490</c:v>
                </c:pt>
                <c:pt idx="7336">
                  <c:v>90700</c:v>
                </c:pt>
                <c:pt idx="7337">
                  <c:v>91305</c:v>
                </c:pt>
                <c:pt idx="7338">
                  <c:v>91450</c:v>
                </c:pt>
                <c:pt idx="7339">
                  <c:v>90300</c:v>
                </c:pt>
                <c:pt idx="7340">
                  <c:v>89000</c:v>
                </c:pt>
                <c:pt idx="7341">
                  <c:v>88150</c:v>
                </c:pt>
                <c:pt idx="7342">
                  <c:v>85050</c:v>
                </c:pt>
                <c:pt idx="7343">
                  <c:v>85590</c:v>
                </c:pt>
                <c:pt idx="7344">
                  <c:v>88250</c:v>
                </c:pt>
                <c:pt idx="7345">
                  <c:v>90000</c:v>
                </c:pt>
                <c:pt idx="7346">
                  <c:v>89000</c:v>
                </c:pt>
                <c:pt idx="7347">
                  <c:v>93400</c:v>
                </c:pt>
                <c:pt idx="7348">
                  <c:v>94000</c:v>
                </c:pt>
                <c:pt idx="7349">
                  <c:v>92005</c:v>
                </c:pt>
                <c:pt idx="7350">
                  <c:v>93700</c:v>
                </c:pt>
                <c:pt idx="7351">
                  <c:v>94500</c:v>
                </c:pt>
                <c:pt idx="7352">
                  <c:v>94900</c:v>
                </c:pt>
                <c:pt idx="7353">
                  <c:v>94390</c:v>
                </c:pt>
                <c:pt idx="7354">
                  <c:v>95295</c:v>
                </c:pt>
                <c:pt idx="7355">
                  <c:v>90100</c:v>
                </c:pt>
                <c:pt idx="7356">
                  <c:v>90000</c:v>
                </c:pt>
                <c:pt idx="7357">
                  <c:v>88600</c:v>
                </c:pt>
                <c:pt idx="7358">
                  <c:v>89600</c:v>
                </c:pt>
                <c:pt idx="7359">
                  <c:v>89120</c:v>
                </c:pt>
                <c:pt idx="7360">
                  <c:v>92000</c:v>
                </c:pt>
                <c:pt idx="7361">
                  <c:v>92100</c:v>
                </c:pt>
                <c:pt idx="7362">
                  <c:v>92998</c:v>
                </c:pt>
                <c:pt idx="7363">
                  <c:v>90000</c:v>
                </c:pt>
                <c:pt idx="7364">
                  <c:v>89200</c:v>
                </c:pt>
                <c:pt idx="7365">
                  <c:v>91800</c:v>
                </c:pt>
                <c:pt idx="7366">
                  <c:v>91150</c:v>
                </c:pt>
                <c:pt idx="7367">
                  <c:v>91250</c:v>
                </c:pt>
                <c:pt idx="7368">
                  <c:v>91600</c:v>
                </c:pt>
                <c:pt idx="7369">
                  <c:v>91880</c:v>
                </c:pt>
                <c:pt idx="7370">
                  <c:v>91976</c:v>
                </c:pt>
                <c:pt idx="7371">
                  <c:v>89500</c:v>
                </c:pt>
                <c:pt idx="7372">
                  <c:v>90200</c:v>
                </c:pt>
                <c:pt idx="7373">
                  <c:v>89800</c:v>
                </c:pt>
                <c:pt idx="7374">
                  <c:v>90351</c:v>
                </c:pt>
                <c:pt idx="7375">
                  <c:v>91450</c:v>
                </c:pt>
                <c:pt idx="7376">
                  <c:v>90450</c:v>
                </c:pt>
                <c:pt idx="7377">
                  <c:v>91849</c:v>
                </c:pt>
                <c:pt idx="7378">
                  <c:v>90870</c:v>
                </c:pt>
                <c:pt idx="7379">
                  <c:v>90700</c:v>
                </c:pt>
                <c:pt idx="7380">
                  <c:v>89840</c:v>
                </c:pt>
                <c:pt idx="7381">
                  <c:v>88050</c:v>
                </c:pt>
                <c:pt idx="7382">
                  <c:v>87625</c:v>
                </c:pt>
                <c:pt idx="7383">
                  <c:v>87250</c:v>
                </c:pt>
                <c:pt idx="7384">
                  <c:v>86510</c:v>
                </c:pt>
                <c:pt idx="7385">
                  <c:v>85800</c:v>
                </c:pt>
                <c:pt idx="7386">
                  <c:v>86800</c:v>
                </c:pt>
                <c:pt idx="7387">
                  <c:v>86705</c:v>
                </c:pt>
                <c:pt idx="7388">
                  <c:v>86210</c:v>
                </c:pt>
                <c:pt idx="7389">
                  <c:v>88700</c:v>
                </c:pt>
                <c:pt idx="7390">
                  <c:v>90000</c:v>
                </c:pt>
                <c:pt idx="7391">
                  <c:v>90490</c:v>
                </c:pt>
                <c:pt idx="7392">
                  <c:v>89384</c:v>
                </c:pt>
                <c:pt idx="7393">
                  <c:v>88475</c:v>
                </c:pt>
                <c:pt idx="7394">
                  <c:v>87200</c:v>
                </c:pt>
                <c:pt idx="7395">
                  <c:v>87000</c:v>
                </c:pt>
                <c:pt idx="7396">
                  <c:v>85600</c:v>
                </c:pt>
                <c:pt idx="7397">
                  <c:v>85125</c:v>
                </c:pt>
                <c:pt idx="7398">
                  <c:v>88495</c:v>
                </c:pt>
                <c:pt idx="7399">
                  <c:v>89400</c:v>
                </c:pt>
                <c:pt idx="7400">
                  <c:v>90560</c:v>
                </c:pt>
                <c:pt idx="7401">
                  <c:v>90245</c:v>
                </c:pt>
                <c:pt idx="7402">
                  <c:v>90500</c:v>
                </c:pt>
                <c:pt idx="7403">
                  <c:v>91150</c:v>
                </c:pt>
                <c:pt idx="7404">
                  <c:v>91750</c:v>
                </c:pt>
                <c:pt idx="7405">
                  <c:v>92000</c:v>
                </c:pt>
                <c:pt idx="7406">
                  <c:v>93500</c:v>
                </c:pt>
                <c:pt idx="7407">
                  <c:v>95300</c:v>
                </c:pt>
                <c:pt idx="7408">
                  <c:v>95700</c:v>
                </c:pt>
                <c:pt idx="7409">
                  <c:v>95397</c:v>
                </c:pt>
                <c:pt idx="7410">
                  <c:v>95250</c:v>
                </c:pt>
                <c:pt idx="7411">
                  <c:v>96795</c:v>
                </c:pt>
                <c:pt idx="7412">
                  <c:v>97000</c:v>
                </c:pt>
                <c:pt idx="7413">
                  <c:v>100000</c:v>
                </c:pt>
                <c:pt idx="7414">
                  <c:v>100310</c:v>
                </c:pt>
                <c:pt idx="7415">
                  <c:v>104800</c:v>
                </c:pt>
                <c:pt idx="7416">
                  <c:v>106950</c:v>
                </c:pt>
                <c:pt idx="7417">
                  <c:v>108100</c:v>
                </c:pt>
                <c:pt idx="7418">
                  <c:v>104000</c:v>
                </c:pt>
                <c:pt idx="7419">
                  <c:v>100900</c:v>
                </c:pt>
                <c:pt idx="7420">
                  <c:v>101000</c:v>
                </c:pt>
                <c:pt idx="7421">
                  <c:v>102150</c:v>
                </c:pt>
                <c:pt idx="7422">
                  <c:v>101400</c:v>
                </c:pt>
                <c:pt idx="7423">
                  <c:v>99000</c:v>
                </c:pt>
                <c:pt idx="7424">
                  <c:v>100940</c:v>
                </c:pt>
                <c:pt idx="7425">
                  <c:v>100100</c:v>
                </c:pt>
                <c:pt idx="7426">
                  <c:v>100000</c:v>
                </c:pt>
                <c:pt idx="7427">
                  <c:v>101400</c:v>
                </c:pt>
                <c:pt idx="7428">
                  <c:v>100900</c:v>
                </c:pt>
                <c:pt idx="7429">
                  <c:v>101150</c:v>
                </c:pt>
                <c:pt idx="7430">
                  <c:v>100388</c:v>
                </c:pt>
                <c:pt idx="7431">
                  <c:v>99700</c:v>
                </c:pt>
                <c:pt idx="7432">
                  <c:v>100400</c:v>
                </c:pt>
                <c:pt idx="7433">
                  <c:v>100850</c:v>
                </c:pt>
                <c:pt idx="7434">
                  <c:v>98600</c:v>
                </c:pt>
                <c:pt idx="7435">
                  <c:v>98200</c:v>
                </c:pt>
                <c:pt idx="7436">
                  <c:v>97850</c:v>
                </c:pt>
                <c:pt idx="7437">
                  <c:v>98000</c:v>
                </c:pt>
                <c:pt idx="7438">
                  <c:v>97560</c:v>
                </c:pt>
                <c:pt idx="7439">
                  <c:v>98400</c:v>
                </c:pt>
                <c:pt idx="7440">
                  <c:v>99090</c:v>
                </c:pt>
                <c:pt idx="7441">
                  <c:v>99000</c:v>
                </c:pt>
                <c:pt idx="7442">
                  <c:v>98750</c:v>
                </c:pt>
                <c:pt idx="7443">
                  <c:v>100000</c:v>
                </c:pt>
                <c:pt idx="7444">
                  <c:v>103000</c:v>
                </c:pt>
                <c:pt idx="7445">
                  <c:v>102990</c:v>
                </c:pt>
                <c:pt idx="7446">
                  <c:v>102200</c:v>
                </c:pt>
                <c:pt idx="7447">
                  <c:v>100660</c:v>
                </c:pt>
                <c:pt idx="7448">
                  <c:v>102900</c:v>
                </c:pt>
                <c:pt idx="7449">
                  <c:v>102000</c:v>
                </c:pt>
                <c:pt idx="7450">
                  <c:v>101030</c:v>
                </c:pt>
                <c:pt idx="7451">
                  <c:v>99112</c:v>
                </c:pt>
                <c:pt idx="7452">
                  <c:v>100260</c:v>
                </c:pt>
                <c:pt idx="7453">
                  <c:v>101550</c:v>
                </c:pt>
                <c:pt idx="7454">
                  <c:v>101000</c:v>
                </c:pt>
                <c:pt idx="7455">
                  <c:v>99850</c:v>
                </c:pt>
                <c:pt idx="7456">
                  <c:v>99500</c:v>
                </c:pt>
                <c:pt idx="7457">
                  <c:v>100000</c:v>
                </c:pt>
                <c:pt idx="7458">
                  <c:v>100255</c:v>
                </c:pt>
                <c:pt idx="7459">
                  <c:v>100400</c:v>
                </c:pt>
                <c:pt idx="7460">
                  <c:v>100402</c:v>
                </c:pt>
                <c:pt idx="7461">
                  <c:v>100000</c:v>
                </c:pt>
                <c:pt idx="7462">
                  <c:v>99950</c:v>
                </c:pt>
                <c:pt idx="7463">
                  <c:v>100590</c:v>
                </c:pt>
                <c:pt idx="7464">
                  <c:v>102000</c:v>
                </c:pt>
                <c:pt idx="7465">
                  <c:v>102370</c:v>
                </c:pt>
                <c:pt idx="7466">
                  <c:v>100557</c:v>
                </c:pt>
                <c:pt idx="7467">
                  <c:v>101000</c:v>
                </c:pt>
                <c:pt idx="7468">
                  <c:v>100290</c:v>
                </c:pt>
                <c:pt idx="7469">
                  <c:v>100000</c:v>
                </c:pt>
                <c:pt idx="7470">
                  <c:v>101200</c:v>
                </c:pt>
                <c:pt idx="7471">
                  <c:v>100600</c:v>
                </c:pt>
                <c:pt idx="7472">
                  <c:v>100070</c:v>
                </c:pt>
                <c:pt idx="7473">
                  <c:v>100000</c:v>
                </c:pt>
                <c:pt idx="7474">
                  <c:v>99790</c:v>
                </c:pt>
                <c:pt idx="7475">
                  <c:v>100180</c:v>
                </c:pt>
                <c:pt idx="7476">
                  <c:v>99000</c:v>
                </c:pt>
                <c:pt idx="7477">
                  <c:v>98750</c:v>
                </c:pt>
                <c:pt idx="7478">
                  <c:v>100450</c:v>
                </c:pt>
                <c:pt idx="7479">
                  <c:v>101530</c:v>
                </c:pt>
                <c:pt idx="7480">
                  <c:v>101900</c:v>
                </c:pt>
                <c:pt idx="7481">
                  <c:v>102400</c:v>
                </c:pt>
                <c:pt idx="7482">
                  <c:v>102600</c:v>
                </c:pt>
                <c:pt idx="7483">
                  <c:v>101700</c:v>
                </c:pt>
                <c:pt idx="7484">
                  <c:v>101760</c:v>
                </c:pt>
                <c:pt idx="7485">
                  <c:v>102000</c:v>
                </c:pt>
                <c:pt idx="7486">
                  <c:v>102055</c:v>
                </c:pt>
                <c:pt idx="7487">
                  <c:v>103000</c:v>
                </c:pt>
                <c:pt idx="7488">
                  <c:v>103100</c:v>
                </c:pt>
                <c:pt idx="7489">
                  <c:v>103875</c:v>
                </c:pt>
                <c:pt idx="7490">
                  <c:v>103895</c:v>
                </c:pt>
                <c:pt idx="7491">
                  <c:v>103250</c:v>
                </c:pt>
                <c:pt idx="7492">
                  <c:v>103380</c:v>
                </c:pt>
                <c:pt idx="7493">
                  <c:v>102700</c:v>
                </c:pt>
                <c:pt idx="7494">
                  <c:v>102008</c:v>
                </c:pt>
                <c:pt idx="7495">
                  <c:v>101001</c:v>
                </c:pt>
                <c:pt idx="7496">
                  <c:v>100600</c:v>
                </c:pt>
                <c:pt idx="7497">
                  <c:v>100450</c:v>
                </c:pt>
                <c:pt idx="7498">
                  <c:v>100060</c:v>
                </c:pt>
                <c:pt idx="7499">
                  <c:v>99000</c:v>
                </c:pt>
                <c:pt idx="7500">
                  <c:v>99689</c:v>
                </c:pt>
                <c:pt idx="7501">
                  <c:v>99500</c:v>
                </c:pt>
                <c:pt idx="7502">
                  <c:v>99748</c:v>
                </c:pt>
                <c:pt idx="7503">
                  <c:v>98500</c:v>
                </c:pt>
                <c:pt idx="7504">
                  <c:v>98399</c:v>
                </c:pt>
                <c:pt idx="7505">
                  <c:v>99000</c:v>
                </c:pt>
                <c:pt idx="7506">
                  <c:v>99400</c:v>
                </c:pt>
                <c:pt idx="7507">
                  <c:v>99500</c:v>
                </c:pt>
                <c:pt idx="7508">
                  <c:v>99825</c:v>
                </c:pt>
                <c:pt idx="7509">
                  <c:v>98989</c:v>
                </c:pt>
                <c:pt idx="7510">
                  <c:v>100899</c:v>
                </c:pt>
                <c:pt idx="7511">
                  <c:v>98800</c:v>
                </c:pt>
                <c:pt idx="7512">
                  <c:v>98900</c:v>
                </c:pt>
                <c:pt idx="7513">
                  <c:v>98725</c:v>
                </c:pt>
                <c:pt idx="7514">
                  <c:v>98895</c:v>
                </c:pt>
                <c:pt idx="7515">
                  <c:v>98530</c:v>
                </c:pt>
                <c:pt idx="7516">
                  <c:v>98550</c:v>
                </c:pt>
                <c:pt idx="7517">
                  <c:v>98700</c:v>
                </c:pt>
                <c:pt idx="7518">
                  <c:v>99200</c:v>
                </c:pt>
                <c:pt idx="7519">
                  <c:v>99600</c:v>
                </c:pt>
                <c:pt idx="7520">
                  <c:v>99710</c:v>
                </c:pt>
                <c:pt idx="7521">
                  <c:v>99850</c:v>
                </c:pt>
                <c:pt idx="7522">
                  <c:v>100000</c:v>
                </c:pt>
                <c:pt idx="7523">
                  <c:v>100300</c:v>
                </c:pt>
                <c:pt idx="7524">
                  <c:v>99999</c:v>
                </c:pt>
                <c:pt idx="7525">
                  <c:v>99350</c:v>
                </c:pt>
                <c:pt idx="7526">
                  <c:v>99150</c:v>
                </c:pt>
                <c:pt idx="7527">
                  <c:v>99000</c:v>
                </c:pt>
                <c:pt idx="7528">
                  <c:v>97500</c:v>
                </c:pt>
                <c:pt idx="7529">
                  <c:v>100030</c:v>
                </c:pt>
                <c:pt idx="7530">
                  <c:v>104200</c:v>
                </c:pt>
                <c:pt idx="7531">
                  <c:v>108850</c:v>
                </c:pt>
                <c:pt idx="7532">
                  <c:v>105000</c:v>
                </c:pt>
                <c:pt idx="7533">
                  <c:v>103200</c:v>
                </c:pt>
                <c:pt idx="7534">
                  <c:v>101751</c:v>
                </c:pt>
                <c:pt idx="7535">
                  <c:v>107000</c:v>
                </c:pt>
                <c:pt idx="7536">
                  <c:v>111000</c:v>
                </c:pt>
                <c:pt idx="7537">
                  <c:v>114600</c:v>
                </c:pt>
                <c:pt idx="7538">
                  <c:v>113138</c:v>
                </c:pt>
                <c:pt idx="7539">
                  <c:v>112800</c:v>
                </c:pt>
                <c:pt idx="7540">
                  <c:v>111700</c:v>
                </c:pt>
                <c:pt idx="7541">
                  <c:v>108900</c:v>
                </c:pt>
                <c:pt idx="7542">
                  <c:v>110000</c:v>
                </c:pt>
                <c:pt idx="7543">
                  <c:v>111111</c:v>
                </c:pt>
                <c:pt idx="7544">
                  <c:v>111700</c:v>
                </c:pt>
                <c:pt idx="7545">
                  <c:v>111550</c:v>
                </c:pt>
                <c:pt idx="7546">
                  <c:v>114950</c:v>
                </c:pt>
                <c:pt idx="7547">
                  <c:v>114000</c:v>
                </c:pt>
                <c:pt idx="7548">
                  <c:v>113964</c:v>
                </c:pt>
                <c:pt idx="7549">
                  <c:v>114500</c:v>
                </c:pt>
                <c:pt idx="7550">
                  <c:v>115000</c:v>
                </c:pt>
                <c:pt idx="7551">
                  <c:v>117750</c:v>
                </c:pt>
                <c:pt idx="7552">
                  <c:v>119260</c:v>
                </c:pt>
                <c:pt idx="7553">
                  <c:v>118400</c:v>
                </c:pt>
                <c:pt idx="7554">
                  <c:v>119500</c:v>
                </c:pt>
                <c:pt idx="7555">
                  <c:v>118800</c:v>
                </c:pt>
                <c:pt idx="7556">
                  <c:v>119800</c:v>
                </c:pt>
                <c:pt idx="7557">
                  <c:v>122801</c:v>
                </c:pt>
                <c:pt idx="7558">
                  <c:v>121000</c:v>
                </c:pt>
                <c:pt idx="7559">
                  <c:v>124450</c:v>
                </c:pt>
                <c:pt idx="7560">
                  <c:v>124080</c:v>
                </c:pt>
                <c:pt idx="7561">
                  <c:v>125000</c:v>
                </c:pt>
                <c:pt idx="7562">
                  <c:v>123800</c:v>
                </c:pt>
                <c:pt idx="7563">
                  <c:v>123590</c:v>
                </c:pt>
                <c:pt idx="7564">
                  <c:v>123250</c:v>
                </c:pt>
                <c:pt idx="7565">
                  <c:v>123453</c:v>
                </c:pt>
                <c:pt idx="7566">
                  <c:v>123200</c:v>
                </c:pt>
                <c:pt idx="7567">
                  <c:v>123000</c:v>
                </c:pt>
                <c:pt idx="7568">
                  <c:v>123575</c:v>
                </c:pt>
                <c:pt idx="7569">
                  <c:v>123757</c:v>
                </c:pt>
                <c:pt idx="7570">
                  <c:v>123356</c:v>
                </c:pt>
                <c:pt idx="7571">
                  <c:v>122625</c:v>
                </c:pt>
                <c:pt idx="7572">
                  <c:v>123500</c:v>
                </c:pt>
                <c:pt idx="7573">
                  <c:v>123430</c:v>
                </c:pt>
                <c:pt idx="7574">
                  <c:v>122090</c:v>
                </c:pt>
                <c:pt idx="7575">
                  <c:v>122650</c:v>
                </c:pt>
                <c:pt idx="7576">
                  <c:v>121988</c:v>
                </c:pt>
                <c:pt idx="7577">
                  <c:v>122600</c:v>
                </c:pt>
                <c:pt idx="7578">
                  <c:v>122459</c:v>
                </c:pt>
                <c:pt idx="7579">
                  <c:v>121800</c:v>
                </c:pt>
                <c:pt idx="7580">
                  <c:v>122420</c:v>
                </c:pt>
                <c:pt idx="7581">
                  <c:v>121700</c:v>
                </c:pt>
                <c:pt idx="7582">
                  <c:v>121205</c:v>
                </c:pt>
                <c:pt idx="7583">
                  <c:v>119800</c:v>
                </c:pt>
                <c:pt idx="7584">
                  <c:v>119400</c:v>
                </c:pt>
                <c:pt idx="7585">
                  <c:v>121050</c:v>
                </c:pt>
                <c:pt idx="7586">
                  <c:v>120465</c:v>
                </c:pt>
                <c:pt idx="7587">
                  <c:v>120855</c:v>
                </c:pt>
                <c:pt idx="7588">
                  <c:v>121100</c:v>
                </c:pt>
                <c:pt idx="7589">
                  <c:v>119750</c:v>
                </c:pt>
                <c:pt idx="7590">
                  <c:v>118400</c:v>
                </c:pt>
                <c:pt idx="7591">
                  <c:v>119135</c:v>
                </c:pt>
                <c:pt idx="7592">
                  <c:v>119600</c:v>
                </c:pt>
                <c:pt idx="7593">
                  <c:v>118280</c:v>
                </c:pt>
                <c:pt idx="7594">
                  <c:v>118400</c:v>
                </c:pt>
                <c:pt idx="7595">
                  <c:v>119000</c:v>
                </c:pt>
                <c:pt idx="7596">
                  <c:v>118760</c:v>
                </c:pt>
                <c:pt idx="7597">
                  <c:v>114950</c:v>
                </c:pt>
                <c:pt idx="7598">
                  <c:v>115625</c:v>
                </c:pt>
                <c:pt idx="7599">
                  <c:v>116801</c:v>
                </c:pt>
                <c:pt idx="7600">
                  <c:v>115325</c:v>
                </c:pt>
                <c:pt idx="7601">
                  <c:v>117430</c:v>
                </c:pt>
                <c:pt idx="7602">
                  <c:v>114800</c:v>
                </c:pt>
                <c:pt idx="7603">
                  <c:v>114950</c:v>
                </c:pt>
                <c:pt idx="7604">
                  <c:v>113500</c:v>
                </c:pt>
                <c:pt idx="7605">
                  <c:v>111500</c:v>
                </c:pt>
                <c:pt idx="7606">
                  <c:v>117290</c:v>
                </c:pt>
                <c:pt idx="7607">
                  <c:v>116100</c:v>
                </c:pt>
                <c:pt idx="7608">
                  <c:v>117000</c:v>
                </c:pt>
                <c:pt idx="7609">
                  <c:v>115900</c:v>
                </c:pt>
                <c:pt idx="7610">
                  <c:v>114150</c:v>
                </c:pt>
                <c:pt idx="7611">
                  <c:v>114225</c:v>
                </c:pt>
                <c:pt idx="7612">
                  <c:v>113300</c:v>
                </c:pt>
                <c:pt idx="7613">
                  <c:v>113700</c:v>
                </c:pt>
                <c:pt idx="7614">
                  <c:v>108650</c:v>
                </c:pt>
                <c:pt idx="7615">
                  <c:v>109000</c:v>
                </c:pt>
                <c:pt idx="7616">
                  <c:v>106102</c:v>
                </c:pt>
                <c:pt idx="7617">
                  <c:v>105625</c:v>
                </c:pt>
                <c:pt idx="7618">
                  <c:v>105075</c:v>
                </c:pt>
                <c:pt idx="7619">
                  <c:v>109625</c:v>
                </c:pt>
                <c:pt idx="7620">
                  <c:v>105910</c:v>
                </c:pt>
                <c:pt idx="7621">
                  <c:v>105131</c:v>
                </c:pt>
                <c:pt idx="7622">
                  <c:v>108500</c:v>
                </c:pt>
                <c:pt idx="7623">
                  <c:v>108480</c:v>
                </c:pt>
                <c:pt idx="7624">
                  <c:v>104950</c:v>
                </c:pt>
                <c:pt idx="7625">
                  <c:v>105120</c:v>
                </c:pt>
                <c:pt idx="7626">
                  <c:v>109200</c:v>
                </c:pt>
                <c:pt idx="7627">
                  <c:v>107766</c:v>
                </c:pt>
                <c:pt idx="7628">
                  <c:v>111050</c:v>
                </c:pt>
                <c:pt idx="7629">
                  <c:v>111300</c:v>
                </c:pt>
                <c:pt idx="7630">
                  <c:v>112200</c:v>
                </c:pt>
                <c:pt idx="7631">
                  <c:v>115550</c:v>
                </c:pt>
                <c:pt idx="7632">
                  <c:v>116455</c:v>
                </c:pt>
                <c:pt idx="7633">
                  <c:v>118970</c:v>
                </c:pt>
                <c:pt idx="7634">
                  <c:v>120000</c:v>
                </c:pt>
                <c:pt idx="7635">
                  <c:v>119375</c:v>
                </c:pt>
                <c:pt idx="7636">
                  <c:v>118775</c:v>
                </c:pt>
                <c:pt idx="7637">
                  <c:v>118305</c:v>
                </c:pt>
                <c:pt idx="7638">
                  <c:v>118200</c:v>
                </c:pt>
                <c:pt idx="7639">
                  <c:v>122300</c:v>
                </c:pt>
                <c:pt idx="7640">
                  <c:v>121200</c:v>
                </c:pt>
                <c:pt idx="7641">
                  <c:v>120199</c:v>
                </c:pt>
                <c:pt idx="7642">
                  <c:v>120000</c:v>
                </c:pt>
                <c:pt idx="7643">
                  <c:v>118095</c:v>
                </c:pt>
                <c:pt idx="7644">
                  <c:v>115500</c:v>
                </c:pt>
                <c:pt idx="7645">
                  <c:v>116505</c:v>
                </c:pt>
                <c:pt idx="7646">
                  <c:v>119889</c:v>
                </c:pt>
                <c:pt idx="7647">
                  <c:v>118900</c:v>
                </c:pt>
                <c:pt idx="7648">
                  <c:v>119700</c:v>
                </c:pt>
                <c:pt idx="7649">
                  <c:v>119205</c:v>
                </c:pt>
                <c:pt idx="7650">
                  <c:v>119844</c:v>
                </c:pt>
                <c:pt idx="7651">
                  <c:v>119020</c:v>
                </c:pt>
                <c:pt idx="7652">
                  <c:v>119670</c:v>
                </c:pt>
                <c:pt idx="7653">
                  <c:v>115815</c:v>
                </c:pt>
                <c:pt idx="7654">
                  <c:v>116141</c:v>
                </c:pt>
                <c:pt idx="7655">
                  <c:v>117350</c:v>
                </c:pt>
                <c:pt idx="7656">
                  <c:v>114875</c:v>
                </c:pt>
                <c:pt idx="7657">
                  <c:v>117600</c:v>
                </c:pt>
                <c:pt idx="7658">
                  <c:v>118014</c:v>
                </c:pt>
                <c:pt idx="7659">
                  <c:v>118000</c:v>
                </c:pt>
                <c:pt idx="7660">
                  <c:v>117700</c:v>
                </c:pt>
                <c:pt idx="7661">
                  <c:v>116615</c:v>
                </c:pt>
                <c:pt idx="7662">
                  <c:v>116866</c:v>
                </c:pt>
                <c:pt idx="7663">
                  <c:v>117000</c:v>
                </c:pt>
                <c:pt idx="7664">
                  <c:v>119900</c:v>
                </c:pt>
                <c:pt idx="7665">
                  <c:v>119704</c:v>
                </c:pt>
                <c:pt idx="7666">
                  <c:v>121200</c:v>
                </c:pt>
                <c:pt idx="7667">
                  <c:v>121385</c:v>
                </c:pt>
                <c:pt idx="7668">
                  <c:v>120600</c:v>
                </c:pt>
                <c:pt idx="7669">
                  <c:v>121039</c:v>
                </c:pt>
                <c:pt idx="7670">
                  <c:v>119740</c:v>
                </c:pt>
                <c:pt idx="7671">
                  <c:v>116480</c:v>
                </c:pt>
                <c:pt idx="7672">
                  <c:v>115531</c:v>
                </c:pt>
                <c:pt idx="7673">
                  <c:v>115180</c:v>
                </c:pt>
                <c:pt idx="7674">
                  <c:v>115260</c:v>
                </c:pt>
                <c:pt idx="7675">
                  <c:v>116390</c:v>
                </c:pt>
                <c:pt idx="7676">
                  <c:v>118455</c:v>
                </c:pt>
                <c:pt idx="7677">
                  <c:v>116305</c:v>
                </c:pt>
                <c:pt idx="7678">
                  <c:v>116700</c:v>
                </c:pt>
                <c:pt idx="7679">
                  <c:v>115890</c:v>
                </c:pt>
                <c:pt idx="7680">
                  <c:v>114995</c:v>
                </c:pt>
                <c:pt idx="7681">
                  <c:v>115106</c:v>
                </c:pt>
                <c:pt idx="7682">
                  <c:v>114433</c:v>
                </c:pt>
                <c:pt idx="7683">
                  <c:v>118100</c:v>
                </c:pt>
                <c:pt idx="7684">
                  <c:v>116858</c:v>
                </c:pt>
                <c:pt idx="7685">
                  <c:v>118675</c:v>
                </c:pt>
                <c:pt idx="7686">
                  <c:v>121300</c:v>
                </c:pt>
                <c:pt idx="7687">
                  <c:v>121000</c:v>
                </c:pt>
                <c:pt idx="7688">
                  <c:v>122300</c:v>
                </c:pt>
                <c:pt idx="7689">
                  <c:v>121150</c:v>
                </c:pt>
                <c:pt idx="7690">
                  <c:v>122411</c:v>
                </c:pt>
                <c:pt idx="7691">
                  <c:v>123500</c:v>
                </c:pt>
                <c:pt idx="7692">
                  <c:v>123977</c:v>
                </c:pt>
                <c:pt idx="7693">
                  <c:v>125000</c:v>
                </c:pt>
                <c:pt idx="7694">
                  <c:v>124510</c:v>
                </c:pt>
                <c:pt idx="7695">
                  <c:v>125300</c:v>
                </c:pt>
                <c:pt idx="7696">
                  <c:v>125210</c:v>
                </c:pt>
                <c:pt idx="7697">
                  <c:v>125000</c:v>
                </c:pt>
                <c:pt idx="7698">
                  <c:v>125160</c:v>
                </c:pt>
                <c:pt idx="7699">
                  <c:v>124865</c:v>
                </c:pt>
                <c:pt idx="7700">
                  <c:v>123820</c:v>
                </c:pt>
                <c:pt idx="7701">
                  <c:v>121785</c:v>
                </c:pt>
                <c:pt idx="7702">
                  <c:v>124850</c:v>
                </c:pt>
                <c:pt idx="7703">
                  <c:v>124220</c:v>
                </c:pt>
                <c:pt idx="7704">
                  <c:v>124495</c:v>
                </c:pt>
                <c:pt idx="7705">
                  <c:v>123617</c:v>
                </c:pt>
                <c:pt idx="7706">
                  <c:v>124500</c:v>
                </c:pt>
                <c:pt idx="7707">
                  <c:v>123914</c:v>
                </c:pt>
                <c:pt idx="7708">
                  <c:v>123200</c:v>
                </c:pt>
                <c:pt idx="7709">
                  <c:v>125035</c:v>
                </c:pt>
                <c:pt idx="7710">
                  <c:v>125136</c:v>
                </c:pt>
                <c:pt idx="7711">
                  <c:v>124650</c:v>
                </c:pt>
                <c:pt idx="7712">
                  <c:v>124625</c:v>
                </c:pt>
                <c:pt idx="7713">
                  <c:v>124320</c:v>
                </c:pt>
                <c:pt idx="7714">
                  <c:v>124967</c:v>
                </c:pt>
                <c:pt idx="7715">
                  <c:v>125410</c:v>
                </c:pt>
                <c:pt idx="7716">
                  <c:v>125612</c:v>
                </c:pt>
                <c:pt idx="7717">
                  <c:v>124800</c:v>
                </c:pt>
                <c:pt idx="7718">
                  <c:v>125150</c:v>
                </c:pt>
                <c:pt idx="7719">
                  <c:v>123500</c:v>
                </c:pt>
                <c:pt idx="7720">
                  <c:v>124235</c:v>
                </c:pt>
                <c:pt idx="7721">
                  <c:v>124461</c:v>
                </c:pt>
                <c:pt idx="7722">
                  <c:v>124980</c:v>
                </c:pt>
                <c:pt idx="7723">
                  <c:v>125030</c:v>
                </c:pt>
                <c:pt idx="7724">
                  <c:v>123455</c:v>
                </c:pt>
                <c:pt idx="7725">
                  <c:v>120655</c:v>
                </c:pt>
                <c:pt idx="7726">
                  <c:v>120025</c:v>
                </c:pt>
                <c:pt idx="7727">
                  <c:v>119300</c:v>
                </c:pt>
                <c:pt idx="7728">
                  <c:v>119700</c:v>
                </c:pt>
                <c:pt idx="7729">
                  <c:v>120694</c:v>
                </c:pt>
                <c:pt idx="7730">
                  <c:v>121805</c:v>
                </c:pt>
                <c:pt idx="7731">
                  <c:v>124480</c:v>
                </c:pt>
                <c:pt idx="7732">
                  <c:v>125560</c:v>
                </c:pt>
                <c:pt idx="7733">
                  <c:v>123365</c:v>
                </c:pt>
                <c:pt idx="7734">
                  <c:v>121265</c:v>
                </c:pt>
                <c:pt idx="7735">
                  <c:v>122600</c:v>
                </c:pt>
                <c:pt idx="7736">
                  <c:v>121525</c:v>
                </c:pt>
                <c:pt idx="7737">
                  <c:v>120351</c:v>
                </c:pt>
                <c:pt idx="7738">
                  <c:v>120145</c:v>
                </c:pt>
                <c:pt idx="7739">
                  <c:v>120039</c:v>
                </c:pt>
                <c:pt idx="7740">
                  <c:v>119310</c:v>
                </c:pt>
                <c:pt idx="7741">
                  <c:v>121215</c:v>
                </c:pt>
                <c:pt idx="7742">
                  <c:v>121300</c:v>
                </c:pt>
                <c:pt idx="7743">
                  <c:v>119980</c:v>
                </c:pt>
                <c:pt idx="7744">
                  <c:v>118575</c:v>
                </c:pt>
                <c:pt idx="7745">
                  <c:v>120500</c:v>
                </c:pt>
                <c:pt idx="7746">
                  <c:v>119450</c:v>
                </c:pt>
                <c:pt idx="7747">
                  <c:v>119750</c:v>
                </c:pt>
                <c:pt idx="7748">
                  <c:v>120200</c:v>
                </c:pt>
                <c:pt idx="7749">
                  <c:v>121100</c:v>
                </c:pt>
                <c:pt idx="7750">
                  <c:v>122000</c:v>
                </c:pt>
                <c:pt idx="7751">
                  <c:v>121400</c:v>
                </c:pt>
                <c:pt idx="7752">
                  <c:v>120700</c:v>
                </c:pt>
                <c:pt idx="7753">
                  <c:v>119715</c:v>
                </c:pt>
                <c:pt idx="7754">
                  <c:v>120775</c:v>
                </c:pt>
                <c:pt idx="7755">
                  <c:v>120750</c:v>
                </c:pt>
                <c:pt idx="7756">
                  <c:v>120800</c:v>
                </c:pt>
                <c:pt idx="7757">
                  <c:v>120300</c:v>
                </c:pt>
                <c:pt idx="7758">
                  <c:v>120200</c:v>
                </c:pt>
                <c:pt idx="7759">
                  <c:v>119200</c:v>
                </c:pt>
                <c:pt idx="7760">
                  <c:v>119680</c:v>
                </c:pt>
                <c:pt idx="7761">
                  <c:v>119150</c:v>
                </c:pt>
                <c:pt idx="7762">
                  <c:v>119500</c:v>
                </c:pt>
                <c:pt idx="7763">
                  <c:v>120750</c:v>
                </c:pt>
                <c:pt idx="7764">
                  <c:v>120171</c:v>
                </c:pt>
                <c:pt idx="7765">
                  <c:v>119750</c:v>
                </c:pt>
                <c:pt idx="7766">
                  <c:v>120160</c:v>
                </c:pt>
                <c:pt idx="7767">
                  <c:v>119925</c:v>
                </c:pt>
                <c:pt idx="7768">
                  <c:v>119700</c:v>
                </c:pt>
                <c:pt idx="7769">
                  <c:v>119100</c:v>
                </c:pt>
                <c:pt idx="7770">
                  <c:v>120450</c:v>
                </c:pt>
                <c:pt idx="7771">
                  <c:v>120498</c:v>
                </c:pt>
                <c:pt idx="7772">
                  <c:v>120200</c:v>
                </c:pt>
                <c:pt idx="7773">
                  <c:v>121300</c:v>
                </c:pt>
                <c:pt idx="7774">
                  <c:v>120600</c:v>
                </c:pt>
                <c:pt idx="7775">
                  <c:v>119681</c:v>
                </c:pt>
                <c:pt idx="7776">
                  <c:v>119558</c:v>
                </c:pt>
                <c:pt idx="7777">
                  <c:v>119005</c:v>
                </c:pt>
                <c:pt idx="7778">
                  <c:v>120910</c:v>
                </c:pt>
                <c:pt idx="7779">
                  <c:v>121200</c:v>
                </c:pt>
                <c:pt idx="7780">
                  <c:v>122475</c:v>
                </c:pt>
                <c:pt idx="7781">
                  <c:v>122810</c:v>
                </c:pt>
                <c:pt idx="7782">
                  <c:v>121250</c:v>
                </c:pt>
                <c:pt idx="7783">
                  <c:v>121050</c:v>
                </c:pt>
                <c:pt idx="7784">
                  <c:v>120526</c:v>
                </c:pt>
                <c:pt idx="7785">
                  <c:v>124400</c:v>
                </c:pt>
                <c:pt idx="7786">
                  <c:v>124680</c:v>
                </c:pt>
                <c:pt idx="7787">
                  <c:v>124550</c:v>
                </c:pt>
                <c:pt idx="7788">
                  <c:v>124300</c:v>
                </c:pt>
                <c:pt idx="7789">
                  <c:v>122624</c:v>
                </c:pt>
                <c:pt idx="7790">
                  <c:v>122425</c:v>
                </c:pt>
                <c:pt idx="7791">
                  <c:v>125200</c:v>
                </c:pt>
                <c:pt idx="7792">
                  <c:v>123710</c:v>
                </c:pt>
                <c:pt idx="7793">
                  <c:v>124600</c:v>
                </c:pt>
                <c:pt idx="7794">
                  <c:v>124890</c:v>
                </c:pt>
                <c:pt idx="7795">
                  <c:v>126200</c:v>
                </c:pt>
                <c:pt idx="7796">
                  <c:v>126437</c:v>
                </c:pt>
                <c:pt idx="7797">
                  <c:v>125830</c:v>
                </c:pt>
                <c:pt idx="7798">
                  <c:v>126650</c:v>
                </c:pt>
                <c:pt idx="7799">
                  <c:v>127400</c:v>
                </c:pt>
                <c:pt idx="7800">
                  <c:v>127850</c:v>
                </c:pt>
                <c:pt idx="7801">
                  <c:v>127510</c:v>
                </c:pt>
                <c:pt idx="7802">
                  <c:v>127275</c:v>
                </c:pt>
                <c:pt idx="7803">
                  <c:v>127440</c:v>
                </c:pt>
                <c:pt idx="7804">
                  <c:v>127640</c:v>
                </c:pt>
                <c:pt idx="7805">
                  <c:v>125055</c:v>
                </c:pt>
                <c:pt idx="7806">
                  <c:v>124208</c:v>
                </c:pt>
                <c:pt idx="7807">
                  <c:v>125028</c:v>
                </c:pt>
                <c:pt idx="7808">
                  <c:v>127550</c:v>
                </c:pt>
                <c:pt idx="7809">
                  <c:v>131300</c:v>
                </c:pt>
                <c:pt idx="7810">
                  <c:v>128050</c:v>
                </c:pt>
                <c:pt idx="7811">
                  <c:v>127400</c:v>
                </c:pt>
                <c:pt idx="7812">
                  <c:v>130015</c:v>
                </c:pt>
                <c:pt idx="7813">
                  <c:v>128200</c:v>
                </c:pt>
                <c:pt idx="7814">
                  <c:v>127630</c:v>
                </c:pt>
                <c:pt idx="7815">
                  <c:v>129538</c:v>
                </c:pt>
                <c:pt idx="7816">
                  <c:v>129074</c:v>
                </c:pt>
                <c:pt idx="7817">
                  <c:v>127690</c:v>
                </c:pt>
                <c:pt idx="7818">
                  <c:v>128000</c:v>
                </c:pt>
                <c:pt idx="7819">
                  <c:v>126400</c:v>
                </c:pt>
                <c:pt idx="7820">
                  <c:v>123600</c:v>
                </c:pt>
                <c:pt idx="7821">
                  <c:v>121600</c:v>
                </c:pt>
                <c:pt idx="7822">
                  <c:v>124025</c:v>
                </c:pt>
                <c:pt idx="7823">
                  <c:v>124700</c:v>
                </c:pt>
                <c:pt idx="7824">
                  <c:v>127776</c:v>
                </c:pt>
                <c:pt idx="7825">
                  <c:v>127415</c:v>
                </c:pt>
                <c:pt idx="7826">
                  <c:v>127157</c:v>
                </c:pt>
                <c:pt idx="7827">
                  <c:v>127750</c:v>
                </c:pt>
                <c:pt idx="7828">
                  <c:v>127869</c:v>
                </c:pt>
                <c:pt idx="7829">
                  <c:v>126630</c:v>
                </c:pt>
                <c:pt idx="7830">
                  <c:v>127010</c:v>
                </c:pt>
                <c:pt idx="7831">
                  <c:v>128103</c:v>
                </c:pt>
                <c:pt idx="7832">
                  <c:v>125300</c:v>
                </c:pt>
                <c:pt idx="7833">
                  <c:v>125360</c:v>
                </c:pt>
                <c:pt idx="7834">
                  <c:v>124653</c:v>
                </c:pt>
                <c:pt idx="7835">
                  <c:v>123100</c:v>
                </c:pt>
                <c:pt idx="7836">
                  <c:v>122942</c:v>
                </c:pt>
                <c:pt idx="7837">
                  <c:v>122887</c:v>
                </c:pt>
                <c:pt idx="7838">
                  <c:v>122775</c:v>
                </c:pt>
                <c:pt idx="7839">
                  <c:v>123497</c:v>
                </c:pt>
                <c:pt idx="7840">
                  <c:v>122545</c:v>
                </c:pt>
                <c:pt idx="7841">
                  <c:v>121227</c:v>
                </c:pt>
                <c:pt idx="7842">
                  <c:v>121247</c:v>
                </c:pt>
                <c:pt idx="7843">
                  <c:v>121266</c:v>
                </c:pt>
                <c:pt idx="7844">
                  <c:v>120525</c:v>
                </c:pt>
                <c:pt idx="7845">
                  <c:v>120759</c:v>
                </c:pt>
                <c:pt idx="7846">
                  <c:v>122472</c:v>
                </c:pt>
                <c:pt idx="7847">
                  <c:v>123691</c:v>
                </c:pt>
                <c:pt idx="7848">
                  <c:v>123445</c:v>
                </c:pt>
                <c:pt idx="7849">
                  <c:v>124450</c:v>
                </c:pt>
                <c:pt idx="7850">
                  <c:v>124449</c:v>
                </c:pt>
                <c:pt idx="7851">
                  <c:v>124805</c:v>
                </c:pt>
                <c:pt idx="7852">
                  <c:v>124750</c:v>
                </c:pt>
                <c:pt idx="7853">
                  <c:v>122832</c:v>
                </c:pt>
                <c:pt idx="7854">
                  <c:v>123440</c:v>
                </c:pt>
                <c:pt idx="7855">
                  <c:v>122310</c:v>
                </c:pt>
                <c:pt idx="7856">
                  <c:v>119355</c:v>
                </c:pt>
                <c:pt idx="7857">
                  <c:v>120280</c:v>
                </c:pt>
                <c:pt idx="7858">
                  <c:v>121190</c:v>
                </c:pt>
                <c:pt idx="7859">
                  <c:v>121924</c:v>
                </c:pt>
                <c:pt idx="7860">
                  <c:v>120175</c:v>
                </c:pt>
                <c:pt idx="7861">
                  <c:v>121020</c:v>
                </c:pt>
                <c:pt idx="7862">
                  <c:v>119493</c:v>
                </c:pt>
                <c:pt idx="7863">
                  <c:v>119100</c:v>
                </c:pt>
                <c:pt idx="7864">
                  <c:v>118334</c:v>
                </c:pt>
                <c:pt idx="7865">
                  <c:v>119345</c:v>
                </c:pt>
                <c:pt idx="7866">
                  <c:v>118861</c:v>
                </c:pt>
                <c:pt idx="7867">
                  <c:v>118045</c:v>
                </c:pt>
                <c:pt idx="7868">
                  <c:v>116975</c:v>
                </c:pt>
                <c:pt idx="7869">
                  <c:v>116375</c:v>
                </c:pt>
                <c:pt idx="7870">
                  <c:v>117200</c:v>
                </c:pt>
                <c:pt idx="7871">
                  <c:v>117598</c:v>
                </c:pt>
                <c:pt idx="7872">
                  <c:v>117095</c:v>
                </c:pt>
                <c:pt idx="7873">
                  <c:v>118775</c:v>
                </c:pt>
                <c:pt idx="7874">
                  <c:v>115705</c:v>
                </c:pt>
                <c:pt idx="7875">
                  <c:v>115790</c:v>
                </c:pt>
                <c:pt idx="7876">
                  <c:v>114380</c:v>
                </c:pt>
                <c:pt idx="7877">
                  <c:v>113052</c:v>
                </c:pt>
                <c:pt idx="7878">
                  <c:v>112120</c:v>
                </c:pt>
                <c:pt idx="7879">
                  <c:v>111515</c:v>
                </c:pt>
                <c:pt idx="7880">
                  <c:v>112548</c:v>
                </c:pt>
                <c:pt idx="7881">
                  <c:v>111045</c:v>
                </c:pt>
                <c:pt idx="7882">
                  <c:v>111495</c:v>
                </c:pt>
                <c:pt idx="7883">
                  <c:v>112702</c:v>
                </c:pt>
                <c:pt idx="7884">
                  <c:v>110700</c:v>
                </c:pt>
                <c:pt idx="7885">
                  <c:v>113000</c:v>
                </c:pt>
                <c:pt idx="7886">
                  <c:v>113250</c:v>
                </c:pt>
                <c:pt idx="7887">
                  <c:v>114250</c:v>
                </c:pt>
                <c:pt idx="7888">
                  <c:v>114790</c:v>
                </c:pt>
                <c:pt idx="7889">
                  <c:v>114122</c:v>
                </c:pt>
                <c:pt idx="7890">
                  <c:v>113415</c:v>
                </c:pt>
                <c:pt idx="7891">
                  <c:v>113100</c:v>
                </c:pt>
                <c:pt idx="7892">
                  <c:v>113600</c:v>
                </c:pt>
                <c:pt idx="7893">
                  <c:v>114650</c:v>
                </c:pt>
                <c:pt idx="7894">
                  <c:v>115540</c:v>
                </c:pt>
                <c:pt idx="7895">
                  <c:v>116105</c:v>
                </c:pt>
                <c:pt idx="7896">
                  <c:v>117050</c:v>
                </c:pt>
                <c:pt idx="7897">
                  <c:v>115860</c:v>
                </c:pt>
                <c:pt idx="7898">
                  <c:v>114800</c:v>
                </c:pt>
                <c:pt idx="7899">
                  <c:v>116640</c:v>
                </c:pt>
                <c:pt idx="7900">
                  <c:v>115050</c:v>
                </c:pt>
                <c:pt idx="7901">
                  <c:v>112950</c:v>
                </c:pt>
                <c:pt idx="7902">
                  <c:v>113600</c:v>
                </c:pt>
                <c:pt idx="7903">
                  <c:v>114850</c:v>
                </c:pt>
                <c:pt idx="7904">
                  <c:v>114100</c:v>
                </c:pt>
                <c:pt idx="7905">
                  <c:v>113050</c:v>
                </c:pt>
                <c:pt idx="7906">
                  <c:v>112650</c:v>
                </c:pt>
                <c:pt idx="7907">
                  <c:v>114321</c:v>
                </c:pt>
                <c:pt idx="7908">
                  <c:v>114150</c:v>
                </c:pt>
                <c:pt idx="7909">
                  <c:v>115920</c:v>
                </c:pt>
                <c:pt idx="7910">
                  <c:v>115750</c:v>
                </c:pt>
                <c:pt idx="7911">
                  <c:v>113845</c:v>
                </c:pt>
                <c:pt idx="7912">
                  <c:v>113290</c:v>
                </c:pt>
                <c:pt idx="7913">
                  <c:v>112050</c:v>
                </c:pt>
                <c:pt idx="7914">
                  <c:v>112336</c:v>
                </c:pt>
                <c:pt idx="7915">
                  <c:v>111500</c:v>
                </c:pt>
                <c:pt idx="7916">
                  <c:v>112250</c:v>
                </c:pt>
                <c:pt idx="7917">
                  <c:v>110400</c:v>
                </c:pt>
                <c:pt idx="7918">
                  <c:v>110957</c:v>
                </c:pt>
                <c:pt idx="7919">
                  <c:v>106750</c:v>
                </c:pt>
                <c:pt idx="7920">
                  <c:v>107300</c:v>
                </c:pt>
                <c:pt idx="7921">
                  <c:v>101000</c:v>
                </c:pt>
                <c:pt idx="7922">
                  <c:v>109100</c:v>
                </c:pt>
                <c:pt idx="7923">
                  <c:v>102450</c:v>
                </c:pt>
                <c:pt idx="7924">
                  <c:v>107100</c:v>
                </c:pt>
                <c:pt idx="7925">
                  <c:v>107600</c:v>
                </c:pt>
                <c:pt idx="7926">
                  <c:v>108600</c:v>
                </c:pt>
                <c:pt idx="7927">
                  <c:v>107839</c:v>
                </c:pt>
                <c:pt idx="7928">
                  <c:v>108575</c:v>
                </c:pt>
                <c:pt idx="7929">
                  <c:v>104814</c:v>
                </c:pt>
                <c:pt idx="7930">
                  <c:v>102600</c:v>
                </c:pt>
                <c:pt idx="7931">
                  <c:v>101880</c:v>
                </c:pt>
                <c:pt idx="7932">
                  <c:v>103850</c:v>
                </c:pt>
                <c:pt idx="7933">
                  <c:v>106350</c:v>
                </c:pt>
                <c:pt idx="7934">
                  <c:v>103491</c:v>
                </c:pt>
                <c:pt idx="7935">
                  <c:v>104764</c:v>
                </c:pt>
                <c:pt idx="7936">
                  <c:v>109340</c:v>
                </c:pt>
                <c:pt idx="7937">
                  <c:v>108715</c:v>
                </c:pt>
                <c:pt idx="7938">
                  <c:v>109769</c:v>
                </c:pt>
                <c:pt idx="7939">
                  <c:v>107228</c:v>
                </c:pt>
                <c:pt idx="7940">
                  <c:v>104000</c:v>
                </c:pt>
                <c:pt idx="7941">
                  <c:v>102575</c:v>
                </c:pt>
                <c:pt idx="7942">
                  <c:v>106120</c:v>
                </c:pt>
                <c:pt idx="7943">
                  <c:v>104500</c:v>
                </c:pt>
                <c:pt idx="7944">
                  <c:v>102272</c:v>
                </c:pt>
                <c:pt idx="7945">
                  <c:v>103800</c:v>
                </c:pt>
                <c:pt idx="7946">
                  <c:v>103460</c:v>
                </c:pt>
                <c:pt idx="7947">
                  <c:v>104400</c:v>
                </c:pt>
                <c:pt idx="7948">
                  <c:v>106300</c:v>
                </c:pt>
                <c:pt idx="7949">
                  <c:v>107100</c:v>
                </c:pt>
                <c:pt idx="7950">
                  <c:v>104308</c:v>
                </c:pt>
                <c:pt idx="7951">
                  <c:v>104535</c:v>
                </c:pt>
                <c:pt idx="7952">
                  <c:v>101250</c:v>
                </c:pt>
                <c:pt idx="7953">
                  <c:v>100000</c:v>
                </c:pt>
                <c:pt idx="7954">
                  <c:v>100320</c:v>
                </c:pt>
                <c:pt idx="7955">
                  <c:v>108449</c:v>
                </c:pt>
                <c:pt idx="7956">
                  <c:v>108020</c:v>
                </c:pt>
                <c:pt idx="7957">
                  <c:v>106500</c:v>
                </c:pt>
                <c:pt idx="7958">
                  <c:v>109200</c:v>
                </c:pt>
                <c:pt idx="7959">
                  <c:v>106800</c:v>
                </c:pt>
                <c:pt idx="7960">
                  <c:v>105800</c:v>
                </c:pt>
                <c:pt idx="7961">
                  <c:v>110300</c:v>
                </c:pt>
                <c:pt idx="7962">
                  <c:v>110100</c:v>
                </c:pt>
                <c:pt idx="7963">
                  <c:v>110800</c:v>
                </c:pt>
                <c:pt idx="7964">
                  <c:v>108100</c:v>
                </c:pt>
                <c:pt idx="7965">
                  <c:v>111520</c:v>
                </c:pt>
                <c:pt idx="7966">
                  <c:v>110200</c:v>
                </c:pt>
                <c:pt idx="7967">
                  <c:v>111930</c:v>
                </c:pt>
                <c:pt idx="7968">
                  <c:v>111550</c:v>
                </c:pt>
                <c:pt idx="7969">
                  <c:v>112200</c:v>
                </c:pt>
                <c:pt idx="7970">
                  <c:v>109690</c:v>
                </c:pt>
                <c:pt idx="7971">
                  <c:v>112600</c:v>
                </c:pt>
                <c:pt idx="7972">
                  <c:v>111440</c:v>
                </c:pt>
                <c:pt idx="7973">
                  <c:v>113650</c:v>
                </c:pt>
                <c:pt idx="7974">
                  <c:v>116329</c:v>
                </c:pt>
                <c:pt idx="7975">
                  <c:v>116150</c:v>
                </c:pt>
                <c:pt idx="7976">
                  <c:v>113630</c:v>
                </c:pt>
                <c:pt idx="7977">
                  <c:v>117100</c:v>
                </c:pt>
                <c:pt idx="7978">
                  <c:v>120380</c:v>
                </c:pt>
                <c:pt idx="7979">
                  <c:v>120000</c:v>
                </c:pt>
                <c:pt idx="7980">
                  <c:v>116950</c:v>
                </c:pt>
                <c:pt idx="7981">
                  <c:v>113649</c:v>
                </c:pt>
                <c:pt idx="7982">
                  <c:v>116479</c:v>
                </c:pt>
                <c:pt idx="7983">
                  <c:v>118300</c:v>
                </c:pt>
                <c:pt idx="7984">
                  <c:v>115806</c:v>
                </c:pt>
                <c:pt idx="7985">
                  <c:v>115600</c:v>
                </c:pt>
                <c:pt idx="7986">
                  <c:v>117200</c:v>
                </c:pt>
                <c:pt idx="7987">
                  <c:v>113325</c:v>
                </c:pt>
                <c:pt idx="7988">
                  <c:v>114102</c:v>
                </c:pt>
                <c:pt idx="7989">
                  <c:v>115461</c:v>
                </c:pt>
                <c:pt idx="7990">
                  <c:v>113921</c:v>
                </c:pt>
                <c:pt idx="7991">
                  <c:v>114001</c:v>
                </c:pt>
                <c:pt idx="7992">
                  <c:v>112212</c:v>
                </c:pt>
                <c:pt idx="7993">
                  <c:v>111700</c:v>
                </c:pt>
                <c:pt idx="7994">
                  <c:v>112890</c:v>
                </c:pt>
                <c:pt idx="7995">
                  <c:v>112200</c:v>
                </c:pt>
                <c:pt idx="7996">
                  <c:v>112200</c:v>
                </c:pt>
                <c:pt idx="7997">
                  <c:v>110525</c:v>
                </c:pt>
                <c:pt idx="7998">
                  <c:v>111300</c:v>
                </c:pt>
                <c:pt idx="7999">
                  <c:v>113805</c:v>
                </c:pt>
                <c:pt idx="8000">
                  <c:v>113000</c:v>
                </c:pt>
                <c:pt idx="8001">
                  <c:v>118500</c:v>
                </c:pt>
                <c:pt idx="8002">
                  <c:v>116925</c:v>
                </c:pt>
                <c:pt idx="8003">
                  <c:v>116475</c:v>
                </c:pt>
                <c:pt idx="8004">
                  <c:v>117500</c:v>
                </c:pt>
                <c:pt idx="8005">
                  <c:v>117425</c:v>
                </c:pt>
                <c:pt idx="8006">
                  <c:v>118240</c:v>
                </c:pt>
                <c:pt idx="8007">
                  <c:v>115750</c:v>
                </c:pt>
                <c:pt idx="8008">
                  <c:v>116235</c:v>
                </c:pt>
                <c:pt idx="8009">
                  <c:v>114625</c:v>
                </c:pt>
                <c:pt idx="8010">
                  <c:v>113700</c:v>
                </c:pt>
                <c:pt idx="8011">
                  <c:v>113200</c:v>
                </c:pt>
                <c:pt idx="8012">
                  <c:v>112400</c:v>
                </c:pt>
                <c:pt idx="8013">
                  <c:v>112325</c:v>
                </c:pt>
                <c:pt idx="8014">
                  <c:v>111316</c:v>
                </c:pt>
                <c:pt idx="8015">
                  <c:v>114069</c:v>
                </c:pt>
                <c:pt idx="8016">
                  <c:v>114425</c:v>
                </c:pt>
                <c:pt idx="8017">
                  <c:v>115250</c:v>
                </c:pt>
                <c:pt idx="8018">
                  <c:v>116530</c:v>
                </c:pt>
                <c:pt idx="8019">
                  <c:v>115962</c:v>
                </c:pt>
                <c:pt idx="8020">
                  <c:v>114800</c:v>
                </c:pt>
                <c:pt idx="8021">
                  <c:v>115325</c:v>
                </c:pt>
                <c:pt idx="8022">
                  <c:v>114755</c:v>
                </c:pt>
                <c:pt idx="8023">
                  <c:v>116320</c:v>
                </c:pt>
                <c:pt idx="8024">
                  <c:v>115210</c:v>
                </c:pt>
                <c:pt idx="8025">
                  <c:v>115650</c:v>
                </c:pt>
                <c:pt idx="8026">
                  <c:v>114500</c:v>
                </c:pt>
                <c:pt idx="8027">
                  <c:v>114500</c:v>
                </c:pt>
                <c:pt idx="8028">
                  <c:v>115900</c:v>
                </c:pt>
                <c:pt idx="8029">
                  <c:v>116914</c:v>
                </c:pt>
                <c:pt idx="8030">
                  <c:v>117850</c:v>
                </c:pt>
                <c:pt idx="8031">
                  <c:v>116520</c:v>
                </c:pt>
                <c:pt idx="8032">
                  <c:v>116950</c:v>
                </c:pt>
                <c:pt idx="8033">
                  <c:v>118215</c:v>
                </c:pt>
                <c:pt idx="8034">
                  <c:v>119360</c:v>
                </c:pt>
                <c:pt idx="8035">
                  <c:v>119775</c:v>
                </c:pt>
                <c:pt idx="8036">
                  <c:v>118830</c:v>
                </c:pt>
                <c:pt idx="8037">
                  <c:v>117574</c:v>
                </c:pt>
                <c:pt idx="8038">
                  <c:v>119950</c:v>
                </c:pt>
                <c:pt idx="8039">
                  <c:v>119450</c:v>
                </c:pt>
                <c:pt idx="8040">
                  <c:v>119211</c:v>
                </c:pt>
                <c:pt idx="8041">
                  <c:v>117925</c:v>
                </c:pt>
                <c:pt idx="8042">
                  <c:v>117925</c:v>
                </c:pt>
                <c:pt idx="8043">
                  <c:v>117800</c:v>
                </c:pt>
                <c:pt idx="8044">
                  <c:v>118120</c:v>
                </c:pt>
                <c:pt idx="8045">
                  <c:v>119800</c:v>
                </c:pt>
                <c:pt idx="8046">
                  <c:v>119840</c:v>
                </c:pt>
                <c:pt idx="8047">
                  <c:v>119875</c:v>
                </c:pt>
                <c:pt idx="8048">
                  <c:v>119475</c:v>
                </c:pt>
                <c:pt idx="8049">
                  <c:v>118855</c:v>
                </c:pt>
                <c:pt idx="8050">
                  <c:v>117980</c:v>
                </c:pt>
                <c:pt idx="8051">
                  <c:v>119230</c:v>
                </c:pt>
                <c:pt idx="8052">
                  <c:v>118475</c:v>
                </c:pt>
                <c:pt idx="8053">
                  <c:v>116910</c:v>
                </c:pt>
                <c:pt idx="8054">
                  <c:v>118340</c:v>
                </c:pt>
                <c:pt idx="8055">
                  <c:v>119190</c:v>
                </c:pt>
                <c:pt idx="8056">
                  <c:v>119375</c:v>
                </c:pt>
                <c:pt idx="8057">
                  <c:v>118170</c:v>
                </c:pt>
                <c:pt idx="8058">
                  <c:v>119000</c:v>
                </c:pt>
                <c:pt idx="8059">
                  <c:v>120000</c:v>
                </c:pt>
                <c:pt idx="8060">
                  <c:v>120350</c:v>
                </c:pt>
                <c:pt idx="8061">
                  <c:v>119265</c:v>
                </c:pt>
                <c:pt idx="8062">
                  <c:v>117934</c:v>
                </c:pt>
                <c:pt idx="8063">
                  <c:v>118360</c:v>
                </c:pt>
                <c:pt idx="8064">
                  <c:v>117434</c:v>
                </c:pt>
                <c:pt idx="8065">
                  <c:v>118895</c:v>
                </c:pt>
                <c:pt idx="8066">
                  <c:v>117855</c:v>
                </c:pt>
                <c:pt idx="8067">
                  <c:v>118005</c:v>
                </c:pt>
                <c:pt idx="8068">
                  <c:v>118430</c:v>
                </c:pt>
                <c:pt idx="8069">
                  <c:v>119065</c:v>
                </c:pt>
                <c:pt idx="8070">
                  <c:v>119235</c:v>
                </c:pt>
                <c:pt idx="8071">
                  <c:v>121250</c:v>
                </c:pt>
                <c:pt idx="8072">
                  <c:v>121074</c:v>
                </c:pt>
                <c:pt idx="8073">
                  <c:v>122000</c:v>
                </c:pt>
                <c:pt idx="8074">
                  <c:v>122190</c:v>
                </c:pt>
                <c:pt idx="8075">
                  <c:v>122115</c:v>
                </c:pt>
                <c:pt idx="8076">
                  <c:v>122189</c:v>
                </c:pt>
                <c:pt idx="8077">
                  <c:v>121740</c:v>
                </c:pt>
                <c:pt idx="8078">
                  <c:v>121479</c:v>
                </c:pt>
                <c:pt idx="8079">
                  <c:v>122170</c:v>
                </c:pt>
                <c:pt idx="8080">
                  <c:v>123555</c:v>
                </c:pt>
                <c:pt idx="8081">
                  <c:v>122659</c:v>
                </c:pt>
                <c:pt idx="8082">
                  <c:v>122775</c:v>
                </c:pt>
                <c:pt idx="8083">
                  <c:v>122490</c:v>
                </c:pt>
                <c:pt idx="8084">
                  <c:v>121900</c:v>
                </c:pt>
                <c:pt idx="8085">
                  <c:v>122693</c:v>
                </c:pt>
                <c:pt idx="8086">
                  <c:v>122357</c:v>
                </c:pt>
                <c:pt idx="8087">
                  <c:v>121750</c:v>
                </c:pt>
                <c:pt idx="8088">
                  <c:v>121295</c:v>
                </c:pt>
                <c:pt idx="8089">
                  <c:v>119700</c:v>
                </c:pt>
                <c:pt idx="8090">
                  <c:v>118195</c:v>
                </c:pt>
                <c:pt idx="8091">
                  <c:v>118725</c:v>
                </c:pt>
                <c:pt idx="8092">
                  <c:v>120173</c:v>
                </c:pt>
                <c:pt idx="8093">
                  <c:v>118385</c:v>
                </c:pt>
                <c:pt idx="8094">
                  <c:v>119525</c:v>
                </c:pt>
                <c:pt idx="8095">
                  <c:v>121310</c:v>
                </c:pt>
                <c:pt idx="8096">
                  <c:v>119750</c:v>
                </c:pt>
                <c:pt idx="8097">
                  <c:v>119050</c:v>
                </c:pt>
                <c:pt idx="8098">
                  <c:v>118580</c:v>
                </c:pt>
                <c:pt idx="8099">
                  <c:v>118294</c:v>
                </c:pt>
                <c:pt idx="8100">
                  <c:v>119700</c:v>
                </c:pt>
                <c:pt idx="8101">
                  <c:v>119756</c:v>
                </c:pt>
                <c:pt idx="8102">
                  <c:v>120700</c:v>
                </c:pt>
                <c:pt idx="8103">
                  <c:v>120925</c:v>
                </c:pt>
                <c:pt idx="8104">
                  <c:v>120800</c:v>
                </c:pt>
                <c:pt idx="8105">
                  <c:v>122185</c:v>
                </c:pt>
                <c:pt idx="8106">
                  <c:v>121775</c:v>
                </c:pt>
                <c:pt idx="8107">
                  <c:v>121800</c:v>
                </c:pt>
                <c:pt idx="8108">
                  <c:v>121950</c:v>
                </c:pt>
                <c:pt idx="8109">
                  <c:v>123676</c:v>
                </c:pt>
                <c:pt idx="8110">
                  <c:v>123744</c:v>
                </c:pt>
                <c:pt idx="8111">
                  <c:v>122560</c:v>
                </c:pt>
                <c:pt idx="8112">
                  <c:v>122950</c:v>
                </c:pt>
                <c:pt idx="8113">
                  <c:v>122795</c:v>
                </c:pt>
                <c:pt idx="8114">
                  <c:v>121675</c:v>
                </c:pt>
                <c:pt idx="8115">
                  <c:v>121425</c:v>
                </c:pt>
                <c:pt idx="8116">
                  <c:v>121800</c:v>
                </c:pt>
                <c:pt idx="8117">
                  <c:v>120850</c:v>
                </c:pt>
                <c:pt idx="8118">
                  <c:v>119850</c:v>
                </c:pt>
                <c:pt idx="8119">
                  <c:v>120220</c:v>
                </c:pt>
                <c:pt idx="8120">
                  <c:v>120550</c:v>
                </c:pt>
                <c:pt idx="8121">
                  <c:v>120455</c:v>
                </c:pt>
                <c:pt idx="8122">
                  <c:v>120217</c:v>
                </c:pt>
                <c:pt idx="8123">
                  <c:v>119500</c:v>
                </c:pt>
                <c:pt idx="8124">
                  <c:v>120133</c:v>
                </c:pt>
                <c:pt idx="8125">
                  <c:v>119250</c:v>
                </c:pt>
                <c:pt idx="8126">
                  <c:v>118850</c:v>
                </c:pt>
                <c:pt idx="8127">
                  <c:v>119845</c:v>
                </c:pt>
                <c:pt idx="8128">
                  <c:v>119183</c:v>
                </c:pt>
                <c:pt idx="8129">
                  <c:v>118905</c:v>
                </c:pt>
                <c:pt idx="8130">
                  <c:v>120741</c:v>
                </c:pt>
                <c:pt idx="8131">
                  <c:v>121175</c:v>
                </c:pt>
                <c:pt idx="8132">
                  <c:v>122000</c:v>
                </c:pt>
                <c:pt idx="8133">
                  <c:v>120715</c:v>
                </c:pt>
                <c:pt idx="8134">
                  <c:v>121740</c:v>
                </c:pt>
                <c:pt idx="8135">
                  <c:v>120855</c:v>
                </c:pt>
                <c:pt idx="8136">
                  <c:v>122600</c:v>
                </c:pt>
                <c:pt idx="8137">
                  <c:v>123375</c:v>
                </c:pt>
                <c:pt idx="8138">
                  <c:v>123276</c:v>
                </c:pt>
                <c:pt idx="8139">
                  <c:v>124440</c:v>
                </c:pt>
                <c:pt idx="8140">
                  <c:v>123750</c:v>
                </c:pt>
                <c:pt idx="8141">
                  <c:v>121744</c:v>
                </c:pt>
                <c:pt idx="8142">
                  <c:v>122670</c:v>
                </c:pt>
                <c:pt idx="8143">
                  <c:v>120700</c:v>
                </c:pt>
                <c:pt idx="8144">
                  <c:v>122129</c:v>
                </c:pt>
                <c:pt idx="8145">
                  <c:v>122950</c:v>
                </c:pt>
                <c:pt idx="8146">
                  <c:v>123435</c:v>
                </c:pt>
                <c:pt idx="8147">
                  <c:v>124945</c:v>
                </c:pt>
                <c:pt idx="8148">
                  <c:v>125495</c:v>
                </c:pt>
                <c:pt idx="8149">
                  <c:v>125500</c:v>
                </c:pt>
                <c:pt idx="8150">
                  <c:v>124810</c:v>
                </c:pt>
                <c:pt idx="8151">
                  <c:v>123898</c:v>
                </c:pt>
                <c:pt idx="8152">
                  <c:v>124901</c:v>
                </c:pt>
                <c:pt idx="8153">
                  <c:v>124985</c:v>
                </c:pt>
                <c:pt idx="8154">
                  <c:v>125936</c:v>
                </c:pt>
                <c:pt idx="8155">
                  <c:v>125321</c:v>
                </c:pt>
                <c:pt idx="8156">
                  <c:v>126625</c:v>
                </c:pt>
                <c:pt idx="8157">
                  <c:v>125937</c:v>
                </c:pt>
                <c:pt idx="8158">
                  <c:v>127655</c:v>
                </c:pt>
                <c:pt idx="8159">
                  <c:v>127389</c:v>
                </c:pt>
                <c:pt idx="8160">
                  <c:v>126995</c:v>
                </c:pt>
                <c:pt idx="8161">
                  <c:v>125730</c:v>
                </c:pt>
                <c:pt idx="8162">
                  <c:v>125458</c:v>
                </c:pt>
                <c:pt idx="8163">
                  <c:v>125470</c:v>
                </c:pt>
                <c:pt idx="8164">
                  <c:v>126000</c:v>
                </c:pt>
                <c:pt idx="8165">
                  <c:v>127150</c:v>
                </c:pt>
                <c:pt idx="8166">
                  <c:v>127735</c:v>
                </c:pt>
                <c:pt idx="8167">
                  <c:v>127950</c:v>
                </c:pt>
                <c:pt idx="8168">
                  <c:v>127445</c:v>
                </c:pt>
                <c:pt idx="8169">
                  <c:v>127400</c:v>
                </c:pt>
                <c:pt idx="8170">
                  <c:v>126290</c:v>
                </c:pt>
                <c:pt idx="8171">
                  <c:v>128479</c:v>
                </c:pt>
                <c:pt idx="8172">
                  <c:v>127789</c:v>
                </c:pt>
                <c:pt idx="8173">
                  <c:v>127020</c:v>
                </c:pt>
                <c:pt idx="8174">
                  <c:v>127000</c:v>
                </c:pt>
                <c:pt idx="8175">
                  <c:v>126800</c:v>
                </c:pt>
                <c:pt idx="8176">
                  <c:v>127175</c:v>
                </c:pt>
                <c:pt idx="8177">
                  <c:v>127380</c:v>
                </c:pt>
                <c:pt idx="8178">
                  <c:v>127375</c:v>
                </c:pt>
                <c:pt idx="8179">
                  <c:v>127007</c:v>
                </c:pt>
                <c:pt idx="8180">
                  <c:v>127655</c:v>
                </c:pt>
                <c:pt idx="8181">
                  <c:v>128880</c:v>
                </c:pt>
                <c:pt idx="8182">
                  <c:v>128600</c:v>
                </c:pt>
                <c:pt idx="8183">
                  <c:v>128000</c:v>
                </c:pt>
                <c:pt idx="8184">
                  <c:v>128605</c:v>
                </c:pt>
                <c:pt idx="8185">
                  <c:v>127800</c:v>
                </c:pt>
                <c:pt idx="8186">
                  <c:v>128225</c:v>
                </c:pt>
                <c:pt idx="8187">
                  <c:v>128198</c:v>
                </c:pt>
                <c:pt idx="8188">
                  <c:v>127502</c:v>
                </c:pt>
                <c:pt idx="8189">
                  <c:v>126800</c:v>
                </c:pt>
                <c:pt idx="8190">
                  <c:v>126183</c:v>
                </c:pt>
                <c:pt idx="8191">
                  <c:v>126560</c:v>
                </c:pt>
                <c:pt idx="8192">
                  <c:v>126279</c:v>
                </c:pt>
                <c:pt idx="8193">
                  <c:v>127770</c:v>
                </c:pt>
                <c:pt idx="8194">
                  <c:v>129597</c:v>
                </c:pt>
                <c:pt idx="8195">
                  <c:v>129942</c:v>
                </c:pt>
                <c:pt idx="8196">
                  <c:v>129700</c:v>
                </c:pt>
                <c:pt idx="8197">
                  <c:v>130170</c:v>
                </c:pt>
                <c:pt idx="8198">
                  <c:v>130150</c:v>
                </c:pt>
                <c:pt idx="8199">
                  <c:v>132851</c:v>
                </c:pt>
                <c:pt idx="8200">
                  <c:v>133000</c:v>
                </c:pt>
                <c:pt idx="8201">
                  <c:v>132685</c:v>
                </c:pt>
                <c:pt idx="8202">
                  <c:v>132898</c:v>
                </c:pt>
                <c:pt idx="8203">
                  <c:v>133300</c:v>
                </c:pt>
                <c:pt idx="8204">
                  <c:v>133816</c:v>
                </c:pt>
                <c:pt idx="8205">
                  <c:v>134584</c:v>
                </c:pt>
                <c:pt idx="8206">
                  <c:v>133034</c:v>
                </c:pt>
                <c:pt idx="8207">
                  <c:v>132485</c:v>
                </c:pt>
                <c:pt idx="8208">
                  <c:v>132490</c:v>
                </c:pt>
                <c:pt idx="8209">
                  <c:v>132408</c:v>
                </c:pt>
                <c:pt idx="8210">
                  <c:v>132700</c:v>
                </c:pt>
                <c:pt idx="8211">
                  <c:v>133000</c:v>
                </c:pt>
                <c:pt idx="8212">
                  <c:v>133227</c:v>
                </c:pt>
                <c:pt idx="8213">
                  <c:v>134065</c:v>
                </c:pt>
                <c:pt idx="8214">
                  <c:v>135281</c:v>
                </c:pt>
                <c:pt idx="8215">
                  <c:v>135555</c:v>
                </c:pt>
                <c:pt idx="8216">
                  <c:v>135400</c:v>
                </c:pt>
                <c:pt idx="8217">
                  <c:v>133880</c:v>
                </c:pt>
                <c:pt idx="8218">
                  <c:v>133066</c:v>
                </c:pt>
                <c:pt idx="8219">
                  <c:v>133013</c:v>
                </c:pt>
                <c:pt idx="8220">
                  <c:v>132502</c:v>
                </c:pt>
                <c:pt idx="8221">
                  <c:v>133605</c:v>
                </c:pt>
                <c:pt idx="8222">
                  <c:v>134850</c:v>
                </c:pt>
                <c:pt idx="8223">
                  <c:v>135766</c:v>
                </c:pt>
                <c:pt idx="8224">
                  <c:v>135400</c:v>
                </c:pt>
                <c:pt idx="8225">
                  <c:v>133841</c:v>
                </c:pt>
                <c:pt idx="8226">
                  <c:v>132609</c:v>
                </c:pt>
                <c:pt idx="8227">
                  <c:v>130570</c:v>
                </c:pt>
                <c:pt idx="8228">
                  <c:v>130445</c:v>
                </c:pt>
                <c:pt idx="8229">
                  <c:v>130582</c:v>
                </c:pt>
                <c:pt idx="8230">
                  <c:v>129725</c:v>
                </c:pt>
                <c:pt idx="8231">
                  <c:v>129505</c:v>
                </c:pt>
                <c:pt idx="8232">
                  <c:v>131400</c:v>
                </c:pt>
                <c:pt idx="8233">
                  <c:v>130550</c:v>
                </c:pt>
                <c:pt idx="8234">
                  <c:v>130300</c:v>
                </c:pt>
                <c:pt idx="8235">
                  <c:v>130673</c:v>
                </c:pt>
                <c:pt idx="8236">
                  <c:v>128359</c:v>
                </c:pt>
                <c:pt idx="8237">
                  <c:v>126900</c:v>
                </c:pt>
                <c:pt idx="8238">
                  <c:v>127585</c:v>
                </c:pt>
                <c:pt idx="8239">
                  <c:v>128160</c:v>
                </c:pt>
                <c:pt idx="8240">
                  <c:v>128925</c:v>
                </c:pt>
                <c:pt idx="8241">
                  <c:v>128150</c:v>
                </c:pt>
                <c:pt idx="8242">
                  <c:v>128178</c:v>
                </c:pt>
                <c:pt idx="8243">
                  <c:v>129345</c:v>
                </c:pt>
                <c:pt idx="8244">
                  <c:v>130000</c:v>
                </c:pt>
                <c:pt idx="8245">
                  <c:v>130203</c:v>
                </c:pt>
                <c:pt idx="8246">
                  <c:v>131310</c:v>
                </c:pt>
                <c:pt idx="8247">
                  <c:v>132606</c:v>
                </c:pt>
                <c:pt idx="8248">
                  <c:v>132411</c:v>
                </c:pt>
                <c:pt idx="8249">
                  <c:v>132004</c:v>
                </c:pt>
                <c:pt idx="8250">
                  <c:v>132291</c:v>
                </c:pt>
                <c:pt idx="8251">
                  <c:v>131875</c:v>
                </c:pt>
                <c:pt idx="8252">
                  <c:v>131916</c:v>
                </c:pt>
                <c:pt idx="8253">
                  <c:v>131890</c:v>
                </c:pt>
                <c:pt idx="8254">
                  <c:v>130890</c:v>
                </c:pt>
                <c:pt idx="8255">
                  <c:v>131444</c:v>
                </c:pt>
                <c:pt idx="8256">
                  <c:v>131240</c:v>
                </c:pt>
                <c:pt idx="8257">
                  <c:v>131090</c:v>
                </c:pt>
                <c:pt idx="8258">
                  <c:v>130788</c:v>
                </c:pt>
                <c:pt idx="8259">
                  <c:v>130831</c:v>
                </c:pt>
                <c:pt idx="8260">
                  <c:v>134000</c:v>
                </c:pt>
                <c:pt idx="8261">
                  <c:v>134200</c:v>
                </c:pt>
                <c:pt idx="8262">
                  <c:v>133795</c:v>
                </c:pt>
                <c:pt idx="8263">
                  <c:v>134850</c:v>
                </c:pt>
                <c:pt idx="8264">
                  <c:v>135700</c:v>
                </c:pt>
                <c:pt idx="8265">
                  <c:v>135200</c:v>
                </c:pt>
                <c:pt idx="8266">
                  <c:v>135936</c:v>
                </c:pt>
                <c:pt idx="8267">
                  <c:v>134800</c:v>
                </c:pt>
                <c:pt idx="8268">
                  <c:v>134660</c:v>
                </c:pt>
                <c:pt idx="8269">
                  <c:v>133927</c:v>
                </c:pt>
                <c:pt idx="8270">
                  <c:v>133900</c:v>
                </c:pt>
                <c:pt idx="8271">
                  <c:v>133000</c:v>
                </c:pt>
                <c:pt idx="8272">
                  <c:v>134060</c:v>
                </c:pt>
                <c:pt idx="8273">
                  <c:v>139610</c:v>
                </c:pt>
                <c:pt idx="8274">
                  <c:v>140549</c:v>
                </c:pt>
                <c:pt idx="8275">
                  <c:v>140803</c:v>
                </c:pt>
                <c:pt idx="8276">
                  <c:v>140190</c:v>
                </c:pt>
                <c:pt idx="8277">
                  <c:v>141000</c:v>
                </c:pt>
                <c:pt idx="8278">
                  <c:v>140000</c:v>
                </c:pt>
                <c:pt idx="8279">
                  <c:v>141768</c:v>
                </c:pt>
                <c:pt idx="8280">
                  <c:v>141525</c:v>
                </c:pt>
                <c:pt idx="8281">
                  <c:v>143000</c:v>
                </c:pt>
                <c:pt idx="8282">
                  <c:v>143205</c:v>
                </c:pt>
                <c:pt idx="8283">
                  <c:v>142964</c:v>
                </c:pt>
                <c:pt idx="8284">
                  <c:v>143484</c:v>
                </c:pt>
                <c:pt idx="8285">
                  <c:v>143502</c:v>
                </c:pt>
                <c:pt idx="8286">
                  <c:v>144805</c:v>
                </c:pt>
                <c:pt idx="8287">
                  <c:v>145568</c:v>
                </c:pt>
                <c:pt idx="8288">
                  <c:v>146227</c:v>
                </c:pt>
                <c:pt idx="8289">
                  <c:v>147290</c:v>
                </c:pt>
                <c:pt idx="8290">
                  <c:v>146720</c:v>
                </c:pt>
                <c:pt idx="8291">
                  <c:v>146495</c:v>
                </c:pt>
                <c:pt idx="8292">
                  <c:v>145505</c:v>
                </c:pt>
                <c:pt idx="8293">
                  <c:v>145875</c:v>
                </c:pt>
                <c:pt idx="8294">
                  <c:v>147086</c:v>
                </c:pt>
                <c:pt idx="8295">
                  <c:v>145010</c:v>
                </c:pt>
                <c:pt idx="8296">
                  <c:v>146825</c:v>
                </c:pt>
                <c:pt idx="8297">
                  <c:v>146735</c:v>
                </c:pt>
                <c:pt idx="8298">
                  <c:v>146260</c:v>
                </c:pt>
                <c:pt idx="8299">
                  <c:v>146374</c:v>
                </c:pt>
                <c:pt idx="8300">
                  <c:v>145835</c:v>
                </c:pt>
                <c:pt idx="8301">
                  <c:v>147125</c:v>
                </c:pt>
                <c:pt idx="8302">
                  <c:v>147750</c:v>
                </c:pt>
                <c:pt idx="8303">
                  <c:v>149240</c:v>
                </c:pt>
                <c:pt idx="8304">
                  <c:v>150141</c:v>
                </c:pt>
                <c:pt idx="8305">
                  <c:v>152498</c:v>
                </c:pt>
                <c:pt idx="8306">
                  <c:v>151000</c:v>
                </c:pt>
                <c:pt idx="8307">
                  <c:v>150500</c:v>
                </c:pt>
                <c:pt idx="8308">
                  <c:v>152009</c:v>
                </c:pt>
                <c:pt idx="8309">
                  <c:v>149900</c:v>
                </c:pt>
                <c:pt idx="8310">
                  <c:v>148320</c:v>
                </c:pt>
                <c:pt idx="8311">
                  <c:v>151916</c:v>
                </c:pt>
                <c:pt idx="8312">
                  <c:v>152600</c:v>
                </c:pt>
                <c:pt idx="8313">
                  <c:v>152750</c:v>
                </c:pt>
                <c:pt idx="8314">
                  <c:v>152955</c:v>
                </c:pt>
                <c:pt idx="8315">
                  <c:v>154425</c:v>
                </c:pt>
                <c:pt idx="8316">
                  <c:v>155095</c:v>
                </c:pt>
                <c:pt idx="8317">
                  <c:v>155210</c:v>
                </c:pt>
                <c:pt idx="8318">
                  <c:v>155411</c:v>
                </c:pt>
                <c:pt idx="8319">
                  <c:v>155978</c:v>
                </c:pt>
                <c:pt idx="8320">
                  <c:v>154346</c:v>
                </c:pt>
                <c:pt idx="8321">
                  <c:v>155431</c:v>
                </c:pt>
                <c:pt idx="8322">
                  <c:v>155990</c:v>
                </c:pt>
                <c:pt idx="8323">
                  <c:v>153500</c:v>
                </c:pt>
                <c:pt idx="8324">
                  <c:v>153241</c:v>
                </c:pt>
                <c:pt idx="8325">
                  <c:v>152571</c:v>
                </c:pt>
                <c:pt idx="8326">
                  <c:v>153397</c:v>
                </c:pt>
                <c:pt idx="8327">
                  <c:v>153000</c:v>
                </c:pt>
                <c:pt idx="8328">
                  <c:v>153741</c:v>
                </c:pt>
                <c:pt idx="8329">
                  <c:v>153784</c:v>
                </c:pt>
                <c:pt idx="8330">
                  <c:v>155708</c:v>
                </c:pt>
                <c:pt idx="8331">
                  <c:v>154630</c:v>
                </c:pt>
                <c:pt idx="8332">
                  <c:v>156280</c:v>
                </c:pt>
                <c:pt idx="8333">
                  <c:v>155253</c:v>
                </c:pt>
                <c:pt idx="8334">
                  <c:v>157550</c:v>
                </c:pt>
                <c:pt idx="8335">
                  <c:v>156400</c:v>
                </c:pt>
                <c:pt idx="8336">
                  <c:v>157557</c:v>
                </c:pt>
                <c:pt idx="8337">
                  <c:v>156330</c:v>
                </c:pt>
                <c:pt idx="8338">
                  <c:v>158000</c:v>
                </c:pt>
                <c:pt idx="8339">
                  <c:v>157570</c:v>
                </c:pt>
                <c:pt idx="8340">
                  <c:v>159400</c:v>
                </c:pt>
                <c:pt idx="8341">
                  <c:v>159935</c:v>
                </c:pt>
                <c:pt idx="8342">
                  <c:v>160525</c:v>
                </c:pt>
                <c:pt idx="8343">
                  <c:v>157000</c:v>
                </c:pt>
                <c:pt idx="8344">
                  <c:v>161000</c:v>
                </c:pt>
                <c:pt idx="8345">
                  <c:v>157700</c:v>
                </c:pt>
                <c:pt idx="8346">
                  <c:v>154526</c:v>
                </c:pt>
                <c:pt idx="8347">
                  <c:v>157861</c:v>
                </c:pt>
                <c:pt idx="8348">
                  <c:v>157342</c:v>
                </c:pt>
                <c:pt idx="8349">
                  <c:v>159980</c:v>
                </c:pt>
                <c:pt idx="8350">
                  <c:v>159950</c:v>
                </c:pt>
                <c:pt idx="8351">
                  <c:v>161025</c:v>
                </c:pt>
                <c:pt idx="8352">
                  <c:v>160618</c:v>
                </c:pt>
                <c:pt idx="8353">
                  <c:v>159700</c:v>
                </c:pt>
                <c:pt idx="8354">
                  <c:v>159000</c:v>
                </c:pt>
                <c:pt idx="8355">
                  <c:v>159699</c:v>
                </c:pt>
                <c:pt idx="8356">
                  <c:v>160857</c:v>
                </c:pt>
                <c:pt idx="8357">
                  <c:v>162904</c:v>
                </c:pt>
                <c:pt idx="8358">
                  <c:v>164990</c:v>
                </c:pt>
                <c:pt idx="8359">
                  <c:v>164690</c:v>
                </c:pt>
                <c:pt idx="8360">
                  <c:v>166273</c:v>
                </c:pt>
                <c:pt idx="8361">
                  <c:v>166100</c:v>
                </c:pt>
                <c:pt idx="8362">
                  <c:v>167780</c:v>
                </c:pt>
                <c:pt idx="8363">
                  <c:v>167380</c:v>
                </c:pt>
                <c:pt idx="8364">
                  <c:v>169267</c:v>
                </c:pt>
                <c:pt idx="8365">
                  <c:v>168940</c:v>
                </c:pt>
                <c:pt idx="8366">
                  <c:v>167303</c:v>
                </c:pt>
                <c:pt idx="8367">
                  <c:v>169400</c:v>
                </c:pt>
                <c:pt idx="8368">
                  <c:v>169200</c:v>
                </c:pt>
                <c:pt idx="8369">
                  <c:v>169189</c:v>
                </c:pt>
                <c:pt idx="8370">
                  <c:v>167600</c:v>
                </c:pt>
                <c:pt idx="8371">
                  <c:v>166980</c:v>
                </c:pt>
                <c:pt idx="8372">
                  <c:v>166020</c:v>
                </c:pt>
                <c:pt idx="8373">
                  <c:v>168400</c:v>
                </c:pt>
                <c:pt idx="8374">
                  <c:v>169402</c:v>
                </c:pt>
                <c:pt idx="8375">
                  <c:v>172200</c:v>
                </c:pt>
                <c:pt idx="8376">
                  <c:v>171300</c:v>
                </c:pt>
                <c:pt idx="8377">
                  <c:v>170911</c:v>
                </c:pt>
                <c:pt idx="8378">
                  <c:v>169850</c:v>
                </c:pt>
                <c:pt idx="8379">
                  <c:v>167400</c:v>
                </c:pt>
                <c:pt idx="8380">
                  <c:v>169877</c:v>
                </c:pt>
                <c:pt idx="8381">
                  <c:v>172900</c:v>
                </c:pt>
                <c:pt idx="8382">
                  <c:v>172875</c:v>
                </c:pt>
                <c:pt idx="8383">
                  <c:v>170150</c:v>
                </c:pt>
                <c:pt idx="8384">
                  <c:v>169195</c:v>
                </c:pt>
                <c:pt idx="8385">
                  <c:v>172604</c:v>
                </c:pt>
                <c:pt idx="8386">
                  <c:v>171259</c:v>
                </c:pt>
                <c:pt idx="8387">
                  <c:v>172710</c:v>
                </c:pt>
                <c:pt idx="8388">
                  <c:v>172581</c:v>
                </c:pt>
                <c:pt idx="8389">
                  <c:v>170952</c:v>
                </c:pt>
                <c:pt idx="8390">
                  <c:v>167900</c:v>
                </c:pt>
                <c:pt idx="8391">
                  <c:v>168200</c:v>
                </c:pt>
                <c:pt idx="8392">
                  <c:v>166439</c:v>
                </c:pt>
                <c:pt idx="8393">
                  <c:v>168314</c:v>
                </c:pt>
                <c:pt idx="8394">
                  <c:v>169360</c:v>
                </c:pt>
                <c:pt idx="8395">
                  <c:v>169326</c:v>
                </c:pt>
                <c:pt idx="8396">
                  <c:v>168600</c:v>
                </c:pt>
                <c:pt idx="8397">
                  <c:v>169622</c:v>
                </c:pt>
                <c:pt idx="8398">
                  <c:v>168799</c:v>
                </c:pt>
                <c:pt idx="8399">
                  <c:v>168976</c:v>
                </c:pt>
                <c:pt idx="8400">
                  <c:v>172201</c:v>
                </c:pt>
                <c:pt idx="8401">
                  <c:v>172500</c:v>
                </c:pt>
                <c:pt idx="8402">
                  <c:v>173741</c:v>
                </c:pt>
                <c:pt idx="8403">
                  <c:v>172605</c:v>
                </c:pt>
                <c:pt idx="8404">
                  <c:v>175644</c:v>
                </c:pt>
                <c:pt idx="8405">
                  <c:v>175505</c:v>
                </c:pt>
                <c:pt idx="8406">
                  <c:v>175877</c:v>
                </c:pt>
                <c:pt idx="8407">
                  <c:v>175849</c:v>
                </c:pt>
                <c:pt idx="8408">
                  <c:v>176341</c:v>
                </c:pt>
                <c:pt idx="8409">
                  <c:v>177678</c:v>
                </c:pt>
                <c:pt idx="8410">
                  <c:v>178275</c:v>
                </c:pt>
                <c:pt idx="8411">
                  <c:v>178223</c:v>
                </c:pt>
                <c:pt idx="8412">
                  <c:v>177249</c:v>
                </c:pt>
                <c:pt idx="8413">
                  <c:v>174581</c:v>
                </c:pt>
                <c:pt idx="8414">
                  <c:v>175441</c:v>
                </c:pt>
                <c:pt idx="8415">
                  <c:v>175926</c:v>
                </c:pt>
                <c:pt idx="8416">
                  <c:v>174505</c:v>
                </c:pt>
                <c:pt idx="8417">
                  <c:v>173566</c:v>
                </c:pt>
                <c:pt idx="8418">
                  <c:v>173900</c:v>
                </c:pt>
                <c:pt idx="8419">
                  <c:v>175700</c:v>
                </c:pt>
                <c:pt idx="8420">
                  <c:v>176500</c:v>
                </c:pt>
                <c:pt idx="8421">
                  <c:v>177300</c:v>
                </c:pt>
                <c:pt idx="8422">
                  <c:v>176855</c:v>
                </c:pt>
                <c:pt idx="8423">
                  <c:v>175200</c:v>
                </c:pt>
                <c:pt idx="8424">
                  <c:v>176551</c:v>
                </c:pt>
                <c:pt idx="8425">
                  <c:v>175100</c:v>
                </c:pt>
                <c:pt idx="8426">
                  <c:v>175748</c:v>
                </c:pt>
                <c:pt idx="8427">
                  <c:v>175725</c:v>
                </c:pt>
                <c:pt idx="8428">
                  <c:v>174755</c:v>
                </c:pt>
                <c:pt idx="8429">
                  <c:v>172799</c:v>
                </c:pt>
                <c:pt idx="8430">
                  <c:v>173122</c:v>
                </c:pt>
                <c:pt idx="8431">
                  <c:v>171501</c:v>
                </c:pt>
                <c:pt idx="8432">
                  <c:v>173000</c:v>
                </c:pt>
                <c:pt idx="8433">
                  <c:v>170800</c:v>
                </c:pt>
                <c:pt idx="8434">
                  <c:v>172206</c:v>
                </c:pt>
                <c:pt idx="8435">
                  <c:v>171320</c:v>
                </c:pt>
                <c:pt idx="8436">
                  <c:v>171000</c:v>
                </c:pt>
                <c:pt idx="8437">
                  <c:v>167350</c:v>
                </c:pt>
                <c:pt idx="8438">
                  <c:v>168585</c:v>
                </c:pt>
                <c:pt idx="8439">
                  <c:v>168050</c:v>
                </c:pt>
                <c:pt idx="8440">
                  <c:v>167050</c:v>
                </c:pt>
                <c:pt idx="8441">
                  <c:v>167993</c:v>
                </c:pt>
                <c:pt idx="8442">
                  <c:v>168259</c:v>
                </c:pt>
                <c:pt idx="8443">
                  <c:v>168240</c:v>
                </c:pt>
                <c:pt idx="8444">
                  <c:v>167565</c:v>
                </c:pt>
                <c:pt idx="8445">
                  <c:v>168880</c:v>
                </c:pt>
                <c:pt idx="8446">
                  <c:v>170489</c:v>
                </c:pt>
                <c:pt idx="8447">
                  <c:v>171340</c:v>
                </c:pt>
                <c:pt idx="8448">
                  <c:v>170000</c:v>
                </c:pt>
                <c:pt idx="8449">
                  <c:v>170155</c:v>
                </c:pt>
                <c:pt idx="8450">
                  <c:v>172500</c:v>
                </c:pt>
                <c:pt idx="8451">
                  <c:v>173299</c:v>
                </c:pt>
                <c:pt idx="8452">
                  <c:v>175005</c:v>
                </c:pt>
                <c:pt idx="8453">
                  <c:v>175825</c:v>
                </c:pt>
                <c:pt idx="8454">
                  <c:v>175000</c:v>
                </c:pt>
                <c:pt idx="8455">
                  <c:v>173539</c:v>
                </c:pt>
                <c:pt idx="8456">
                  <c:v>172500</c:v>
                </c:pt>
                <c:pt idx="8457">
                  <c:v>173368</c:v>
                </c:pt>
                <c:pt idx="8458">
                  <c:v>173600</c:v>
                </c:pt>
                <c:pt idx="8459">
                  <c:v>172210</c:v>
                </c:pt>
                <c:pt idx="8460">
                  <c:v>170410</c:v>
                </c:pt>
                <c:pt idx="8461">
                  <c:v>171028</c:v>
                </c:pt>
                <c:pt idx="8462">
                  <c:v>171500</c:v>
                </c:pt>
                <c:pt idx="8463">
                  <c:v>169995</c:v>
                </c:pt>
                <c:pt idx="8464">
                  <c:v>170743</c:v>
                </c:pt>
                <c:pt idx="8465">
                  <c:v>169455</c:v>
                </c:pt>
                <c:pt idx="8466">
                  <c:v>167452</c:v>
                </c:pt>
                <c:pt idx="8467">
                  <c:v>168205</c:v>
                </c:pt>
                <c:pt idx="8468">
                  <c:v>172485</c:v>
                </c:pt>
                <c:pt idx="8469">
                  <c:v>173605</c:v>
                </c:pt>
                <c:pt idx="8470">
                  <c:v>174200</c:v>
                </c:pt>
                <c:pt idx="8471">
                  <c:v>171920</c:v>
                </c:pt>
                <c:pt idx="8472">
                  <c:v>174872</c:v>
                </c:pt>
                <c:pt idx="8473">
                  <c:v>175286</c:v>
                </c:pt>
                <c:pt idx="8474">
                  <c:v>175400</c:v>
                </c:pt>
                <c:pt idx="8475">
                  <c:v>175120</c:v>
                </c:pt>
                <c:pt idx="8476">
                  <c:v>176140</c:v>
                </c:pt>
                <c:pt idx="8477">
                  <c:v>174600</c:v>
                </c:pt>
                <c:pt idx="8478">
                  <c:v>175021</c:v>
                </c:pt>
                <c:pt idx="8479">
                  <c:v>175435</c:v>
                </c:pt>
                <c:pt idx="8480">
                  <c:v>175400</c:v>
                </c:pt>
                <c:pt idx="8481">
                  <c:v>175991</c:v>
                </c:pt>
                <c:pt idx="8482">
                  <c:v>174340</c:v>
                </c:pt>
                <c:pt idx="8483">
                  <c:v>172994</c:v>
                </c:pt>
                <c:pt idx="8484">
                  <c:v>173122</c:v>
                </c:pt>
                <c:pt idx="8485">
                  <c:v>172089</c:v>
                </c:pt>
                <c:pt idx="8486">
                  <c:v>171754</c:v>
                </c:pt>
                <c:pt idx="8487">
                  <c:v>172220</c:v>
                </c:pt>
                <c:pt idx="8488">
                  <c:v>171090</c:v>
                </c:pt>
                <c:pt idx="8489">
                  <c:v>173201</c:v>
                </c:pt>
                <c:pt idx="8490">
                  <c:v>173485</c:v>
                </c:pt>
                <c:pt idx="8491">
                  <c:v>171211</c:v>
                </c:pt>
                <c:pt idx="8492">
                  <c:v>172150</c:v>
                </c:pt>
                <c:pt idx="8493">
                  <c:v>173320</c:v>
                </c:pt>
                <c:pt idx="8494">
                  <c:v>174300</c:v>
                </c:pt>
                <c:pt idx="8495">
                  <c:v>173810</c:v>
                </c:pt>
                <c:pt idx="8496">
                  <c:v>173760</c:v>
                </c:pt>
                <c:pt idx="8497">
                  <c:v>172480</c:v>
                </c:pt>
                <c:pt idx="8498">
                  <c:v>174621</c:v>
                </c:pt>
                <c:pt idx="8499">
                  <c:v>174850</c:v>
                </c:pt>
                <c:pt idx="8500">
                  <c:v>173311</c:v>
                </c:pt>
                <c:pt idx="8501">
                  <c:v>174840</c:v>
                </c:pt>
                <c:pt idx="8502">
                  <c:v>174625</c:v>
                </c:pt>
                <c:pt idx="8503">
                  <c:v>174750</c:v>
                </c:pt>
                <c:pt idx="8504">
                  <c:v>172940</c:v>
                </c:pt>
                <c:pt idx="8505">
                  <c:v>172131</c:v>
                </c:pt>
                <c:pt idx="8506">
                  <c:v>173500</c:v>
                </c:pt>
                <c:pt idx="8507">
                  <c:v>173000</c:v>
                </c:pt>
                <c:pt idx="8508">
                  <c:v>174940</c:v>
                </c:pt>
                <c:pt idx="8509">
                  <c:v>175700</c:v>
                </c:pt>
                <c:pt idx="8510">
                  <c:v>173470</c:v>
                </c:pt>
                <c:pt idx="8511">
                  <c:v>171630</c:v>
                </c:pt>
                <c:pt idx="8512">
                  <c:v>171500</c:v>
                </c:pt>
                <c:pt idx="8513">
                  <c:v>171100</c:v>
                </c:pt>
                <c:pt idx="8514">
                  <c:v>171139</c:v>
                </c:pt>
                <c:pt idx="8515">
                  <c:v>170420</c:v>
                </c:pt>
                <c:pt idx="8516">
                  <c:v>174250</c:v>
                </c:pt>
                <c:pt idx="8517">
                  <c:v>174649</c:v>
                </c:pt>
                <c:pt idx="8518">
                  <c:v>175600</c:v>
                </c:pt>
                <c:pt idx="8519">
                  <c:v>175898</c:v>
                </c:pt>
                <c:pt idx="8520">
                  <c:v>176010</c:v>
                </c:pt>
                <c:pt idx="8521">
                  <c:v>176900</c:v>
                </c:pt>
                <c:pt idx="8522">
                  <c:v>177160</c:v>
                </c:pt>
                <c:pt idx="8523">
                  <c:v>177069</c:v>
                </c:pt>
                <c:pt idx="8524">
                  <c:v>177900</c:v>
                </c:pt>
                <c:pt idx="8525">
                  <c:v>176320</c:v>
                </c:pt>
                <c:pt idx="8526">
                  <c:v>176336</c:v>
                </c:pt>
                <c:pt idx="8527">
                  <c:v>174500</c:v>
                </c:pt>
                <c:pt idx="8528">
                  <c:v>174195</c:v>
                </c:pt>
                <c:pt idx="8529">
                  <c:v>173284</c:v>
                </c:pt>
                <c:pt idx="8530">
                  <c:v>172965</c:v>
                </c:pt>
                <c:pt idx="8531">
                  <c:v>172540</c:v>
                </c:pt>
                <c:pt idx="8532">
                  <c:v>170893</c:v>
                </c:pt>
                <c:pt idx="8533">
                  <c:v>172250</c:v>
                </c:pt>
                <c:pt idx="8534">
                  <c:v>173665</c:v>
                </c:pt>
                <c:pt idx="8535">
                  <c:v>172773</c:v>
                </c:pt>
                <c:pt idx="8536">
                  <c:v>172350</c:v>
                </c:pt>
                <c:pt idx="8537">
                  <c:v>172500</c:v>
                </c:pt>
                <c:pt idx="8538">
                  <c:v>172895</c:v>
                </c:pt>
                <c:pt idx="8539">
                  <c:v>170310</c:v>
                </c:pt>
                <c:pt idx="8540">
                  <c:v>168500</c:v>
                </c:pt>
                <c:pt idx="8541">
                  <c:v>168210</c:v>
                </c:pt>
                <c:pt idx="8542">
                  <c:v>169212</c:v>
                </c:pt>
                <c:pt idx="8543">
                  <c:v>168748</c:v>
                </c:pt>
                <c:pt idx="8544">
                  <c:v>170450</c:v>
                </c:pt>
                <c:pt idx="8545">
                  <c:v>169511</c:v>
                </c:pt>
                <c:pt idx="8546">
                  <c:v>165265</c:v>
                </c:pt>
                <c:pt idx="8547">
                  <c:v>164817</c:v>
                </c:pt>
                <c:pt idx="8548">
                  <c:v>164075</c:v>
                </c:pt>
                <c:pt idx="8549">
                  <c:v>166000</c:v>
                </c:pt>
                <c:pt idx="8550">
                  <c:v>169010</c:v>
                </c:pt>
                <c:pt idx="8551">
                  <c:v>169120</c:v>
                </c:pt>
                <c:pt idx="8552">
                  <c:v>170515</c:v>
                </c:pt>
                <c:pt idx="8553">
                  <c:v>170140</c:v>
                </c:pt>
                <c:pt idx="8554">
                  <c:v>172222</c:v>
                </c:pt>
                <c:pt idx="8555">
                  <c:v>172425</c:v>
                </c:pt>
                <c:pt idx="8556">
                  <c:v>172292</c:v>
                </c:pt>
                <c:pt idx="8557">
                  <c:v>170080</c:v>
                </c:pt>
                <c:pt idx="8558">
                  <c:v>169844</c:v>
                </c:pt>
                <c:pt idx="8559">
                  <c:v>170120</c:v>
                </c:pt>
                <c:pt idx="8560">
                  <c:v>170006</c:v>
                </c:pt>
                <c:pt idx="8561">
                  <c:v>170721</c:v>
                </c:pt>
                <c:pt idx="8562">
                  <c:v>170473</c:v>
                </c:pt>
                <c:pt idx="8563">
                  <c:v>171730</c:v>
                </c:pt>
                <c:pt idx="8564">
                  <c:v>173708</c:v>
                </c:pt>
                <c:pt idx="8565">
                  <c:v>174500</c:v>
                </c:pt>
                <c:pt idx="8566">
                  <c:v>177989</c:v>
                </c:pt>
                <c:pt idx="8567">
                  <c:v>178655</c:v>
                </c:pt>
                <c:pt idx="8568">
                  <c:v>182175</c:v>
                </c:pt>
                <c:pt idx="8569">
                  <c:v>183772</c:v>
                </c:pt>
                <c:pt idx="8570">
                  <c:v>186400</c:v>
                </c:pt>
                <c:pt idx="8571">
                  <c:v>187101</c:v>
                </c:pt>
                <c:pt idx="8572">
                  <c:v>187750</c:v>
                </c:pt>
                <c:pt idx="8573">
                  <c:v>185750</c:v>
                </c:pt>
                <c:pt idx="8574">
                  <c:v>183860</c:v>
                </c:pt>
                <c:pt idx="8575">
                  <c:v>185050</c:v>
                </c:pt>
                <c:pt idx="8576">
                  <c:v>184860</c:v>
                </c:pt>
                <c:pt idx="8577">
                  <c:v>183860</c:v>
                </c:pt>
                <c:pt idx="8578">
                  <c:v>186540</c:v>
                </c:pt>
                <c:pt idx="8579">
                  <c:v>187850</c:v>
                </c:pt>
                <c:pt idx="8580">
                  <c:v>186520</c:v>
                </c:pt>
                <c:pt idx="8581">
                  <c:v>186587</c:v>
                </c:pt>
                <c:pt idx="8582">
                  <c:v>184540</c:v>
                </c:pt>
                <c:pt idx="8583">
                  <c:v>185200</c:v>
                </c:pt>
                <c:pt idx="8584">
                  <c:v>185149</c:v>
                </c:pt>
                <c:pt idx="8585">
                  <c:v>187350</c:v>
                </c:pt>
                <c:pt idx="8586">
                  <c:v>187213</c:v>
                </c:pt>
                <c:pt idx="8587">
                  <c:v>186759</c:v>
                </c:pt>
                <c:pt idx="8588">
                  <c:v>186287</c:v>
                </c:pt>
                <c:pt idx="8589">
                  <c:v>185753</c:v>
                </c:pt>
                <c:pt idx="8590">
                  <c:v>184700</c:v>
                </c:pt>
                <c:pt idx="8591">
                  <c:v>184640</c:v>
                </c:pt>
                <c:pt idx="8592">
                  <c:v>185897</c:v>
                </c:pt>
                <c:pt idx="8593">
                  <c:v>183402</c:v>
                </c:pt>
                <c:pt idx="8594">
                  <c:v>182759</c:v>
                </c:pt>
                <c:pt idx="8595">
                  <c:v>183212</c:v>
                </c:pt>
                <c:pt idx="8596">
                  <c:v>185640</c:v>
                </c:pt>
                <c:pt idx="8597">
                  <c:v>188900</c:v>
                </c:pt>
                <c:pt idx="8598">
                  <c:v>190639</c:v>
                </c:pt>
                <c:pt idx="8599">
                  <c:v>189482</c:v>
                </c:pt>
                <c:pt idx="8600">
                  <c:v>190720</c:v>
                </c:pt>
                <c:pt idx="8601">
                  <c:v>190800</c:v>
                </c:pt>
                <c:pt idx="8602">
                  <c:v>190500</c:v>
                </c:pt>
                <c:pt idx="8603">
                  <c:v>190686</c:v>
                </c:pt>
                <c:pt idx="8604">
                  <c:v>191400</c:v>
                </c:pt>
                <c:pt idx="8605">
                  <c:v>192545</c:v>
                </c:pt>
                <c:pt idx="8606">
                  <c:v>193275</c:v>
                </c:pt>
                <c:pt idx="8607">
                  <c:v>193482</c:v>
                </c:pt>
                <c:pt idx="8608">
                  <c:v>192255</c:v>
                </c:pt>
                <c:pt idx="8609">
                  <c:v>189790</c:v>
                </c:pt>
                <c:pt idx="8610">
                  <c:v>187375</c:v>
                </c:pt>
                <c:pt idx="8611">
                  <c:v>191550</c:v>
                </c:pt>
                <c:pt idx="8612">
                  <c:v>190100</c:v>
                </c:pt>
                <c:pt idx="8613">
                  <c:v>190883</c:v>
                </c:pt>
                <c:pt idx="8614">
                  <c:v>191115</c:v>
                </c:pt>
                <c:pt idx="8615">
                  <c:v>191826</c:v>
                </c:pt>
                <c:pt idx="8616">
                  <c:v>191420</c:v>
                </c:pt>
                <c:pt idx="8617">
                  <c:v>189371</c:v>
                </c:pt>
                <c:pt idx="8618">
                  <c:v>190210</c:v>
                </c:pt>
                <c:pt idx="8619">
                  <c:v>190400</c:v>
                </c:pt>
                <c:pt idx="8620">
                  <c:v>189201</c:v>
                </c:pt>
                <c:pt idx="8621">
                  <c:v>189975</c:v>
                </c:pt>
                <c:pt idx="8622">
                  <c:v>190535</c:v>
                </c:pt>
                <c:pt idx="8623">
                  <c:v>190205</c:v>
                </c:pt>
                <c:pt idx="8624">
                  <c:v>191300</c:v>
                </c:pt>
                <c:pt idx="8625">
                  <c:v>191356</c:v>
                </c:pt>
                <c:pt idx="8626">
                  <c:v>192300</c:v>
                </c:pt>
                <c:pt idx="8627">
                  <c:v>192000</c:v>
                </c:pt>
                <c:pt idx="8628">
                  <c:v>191748</c:v>
                </c:pt>
                <c:pt idx="8629">
                  <c:v>190417</c:v>
                </c:pt>
                <c:pt idx="8630">
                  <c:v>190766</c:v>
                </c:pt>
                <c:pt idx="8631">
                  <c:v>192100</c:v>
                </c:pt>
                <c:pt idx="8632">
                  <c:v>192895</c:v>
                </c:pt>
                <c:pt idx="8633">
                  <c:v>191917</c:v>
                </c:pt>
                <c:pt idx="8634">
                  <c:v>192306</c:v>
                </c:pt>
                <c:pt idx="8635">
                  <c:v>192357</c:v>
                </c:pt>
                <c:pt idx="8636">
                  <c:v>190950</c:v>
                </c:pt>
                <c:pt idx="8637">
                  <c:v>189520</c:v>
                </c:pt>
                <c:pt idx="8638">
                  <c:v>189250</c:v>
                </c:pt>
                <c:pt idx="8639">
                  <c:v>188990</c:v>
                </c:pt>
                <c:pt idx="8640">
                  <c:v>190675</c:v>
                </c:pt>
                <c:pt idx="8641">
                  <c:v>190491</c:v>
                </c:pt>
                <c:pt idx="8642">
                  <c:v>190500</c:v>
                </c:pt>
                <c:pt idx="8643">
                  <c:v>189900</c:v>
                </c:pt>
                <c:pt idx="8644">
                  <c:v>190171</c:v>
                </c:pt>
                <c:pt idx="8645">
                  <c:v>190660</c:v>
                </c:pt>
                <c:pt idx="8646">
                  <c:v>190576</c:v>
                </c:pt>
                <c:pt idx="8647">
                  <c:v>190559</c:v>
                </c:pt>
                <c:pt idx="8648">
                  <c:v>189900</c:v>
                </c:pt>
                <c:pt idx="8649">
                  <c:v>190500</c:v>
                </c:pt>
                <c:pt idx="8650">
                  <c:v>191499</c:v>
                </c:pt>
                <c:pt idx="8651">
                  <c:v>193600</c:v>
                </c:pt>
                <c:pt idx="8652">
                  <c:v>193000</c:v>
                </c:pt>
                <c:pt idx="8653">
                  <c:v>192400</c:v>
                </c:pt>
                <c:pt idx="8654">
                  <c:v>193040</c:v>
                </c:pt>
                <c:pt idx="8655">
                  <c:v>192500</c:v>
                </c:pt>
                <c:pt idx="8656">
                  <c:v>192900</c:v>
                </c:pt>
                <c:pt idx="8657">
                  <c:v>193380</c:v>
                </c:pt>
                <c:pt idx="8658">
                  <c:v>192776</c:v>
                </c:pt>
                <c:pt idx="8659">
                  <c:v>192072</c:v>
                </c:pt>
                <c:pt idx="8660">
                  <c:v>189811</c:v>
                </c:pt>
                <c:pt idx="8661">
                  <c:v>192487</c:v>
                </c:pt>
                <c:pt idx="8662">
                  <c:v>193030</c:v>
                </c:pt>
                <c:pt idx="8663">
                  <c:v>192640</c:v>
                </c:pt>
                <c:pt idx="8664">
                  <c:v>192205</c:v>
                </c:pt>
                <c:pt idx="8665">
                  <c:v>192441</c:v>
                </c:pt>
                <c:pt idx="8666">
                  <c:v>191224</c:v>
                </c:pt>
                <c:pt idx="8667">
                  <c:v>192580</c:v>
                </c:pt>
                <c:pt idx="8668">
                  <c:v>191158</c:v>
                </c:pt>
                <c:pt idx="8669">
                  <c:v>191716</c:v>
                </c:pt>
                <c:pt idx="8670">
                  <c:v>188124</c:v>
                </c:pt>
                <c:pt idx="8671">
                  <c:v>189279</c:v>
                </c:pt>
                <c:pt idx="8672">
                  <c:v>194305</c:v>
                </c:pt>
                <c:pt idx="8673">
                  <c:v>192499</c:v>
                </c:pt>
                <c:pt idx="8674">
                  <c:v>193700</c:v>
                </c:pt>
                <c:pt idx="8675">
                  <c:v>194001</c:v>
                </c:pt>
                <c:pt idx="8676">
                  <c:v>196253</c:v>
                </c:pt>
                <c:pt idx="8677">
                  <c:v>198000</c:v>
                </c:pt>
                <c:pt idx="8678">
                  <c:v>199562</c:v>
                </c:pt>
                <c:pt idx="8679">
                  <c:v>199609</c:v>
                </c:pt>
                <c:pt idx="8680">
                  <c:v>202850</c:v>
                </c:pt>
                <c:pt idx="8681">
                  <c:v>201227</c:v>
                </c:pt>
                <c:pt idx="8682">
                  <c:v>202419</c:v>
                </c:pt>
                <c:pt idx="8683">
                  <c:v>202600</c:v>
                </c:pt>
                <c:pt idx="8684">
                  <c:v>202388</c:v>
                </c:pt>
                <c:pt idx="8685">
                  <c:v>205159</c:v>
                </c:pt>
                <c:pt idx="8686">
                  <c:v>203532</c:v>
                </c:pt>
                <c:pt idx="8687">
                  <c:v>204579</c:v>
                </c:pt>
                <c:pt idx="8688">
                  <c:v>204577</c:v>
                </c:pt>
                <c:pt idx="8689">
                  <c:v>204741</c:v>
                </c:pt>
                <c:pt idx="8690">
                  <c:v>204040</c:v>
                </c:pt>
                <c:pt idx="8691">
                  <c:v>205880</c:v>
                </c:pt>
                <c:pt idx="8692">
                  <c:v>206740</c:v>
                </c:pt>
                <c:pt idx="8693">
                  <c:v>206438</c:v>
                </c:pt>
                <c:pt idx="8694">
                  <c:v>206820</c:v>
                </c:pt>
                <c:pt idx="8695">
                  <c:v>206700</c:v>
                </c:pt>
                <c:pt idx="8696">
                  <c:v>207200</c:v>
                </c:pt>
                <c:pt idx="8697">
                  <c:v>205305</c:v>
                </c:pt>
                <c:pt idx="8698">
                  <c:v>206750</c:v>
                </c:pt>
                <c:pt idx="8699">
                  <c:v>206850</c:v>
                </c:pt>
                <c:pt idx="8700">
                  <c:v>205635</c:v>
                </c:pt>
                <c:pt idx="8701">
                  <c:v>207110</c:v>
                </c:pt>
                <c:pt idx="8702">
                  <c:v>207745</c:v>
                </c:pt>
                <c:pt idx="8703">
                  <c:v>209000</c:v>
                </c:pt>
                <c:pt idx="8704">
                  <c:v>212075</c:v>
                </c:pt>
                <c:pt idx="8705">
                  <c:v>212000</c:v>
                </c:pt>
                <c:pt idx="8706">
                  <c:v>208900</c:v>
                </c:pt>
                <c:pt idx="8707">
                  <c:v>208445</c:v>
                </c:pt>
                <c:pt idx="8708">
                  <c:v>209850</c:v>
                </c:pt>
                <c:pt idx="8709">
                  <c:v>206000</c:v>
                </c:pt>
                <c:pt idx="8710">
                  <c:v>208133</c:v>
                </c:pt>
                <c:pt idx="8711">
                  <c:v>207321</c:v>
                </c:pt>
                <c:pt idx="8712">
                  <c:v>206900</c:v>
                </c:pt>
                <c:pt idx="8713">
                  <c:v>204855</c:v>
                </c:pt>
                <c:pt idx="8714">
                  <c:v>206250</c:v>
                </c:pt>
                <c:pt idx="8715">
                  <c:v>208750</c:v>
                </c:pt>
                <c:pt idx="8716">
                  <c:v>208585</c:v>
                </c:pt>
                <c:pt idx="8717">
                  <c:v>205035</c:v>
                </c:pt>
                <c:pt idx="8718">
                  <c:v>209950</c:v>
                </c:pt>
                <c:pt idx="8719">
                  <c:v>205850</c:v>
                </c:pt>
                <c:pt idx="8720">
                  <c:v>205150</c:v>
                </c:pt>
                <c:pt idx="8721">
                  <c:v>204913</c:v>
                </c:pt>
                <c:pt idx="8722">
                  <c:v>206025</c:v>
                </c:pt>
                <c:pt idx="8723">
                  <c:v>203800</c:v>
                </c:pt>
                <c:pt idx="8724">
                  <c:v>202000</c:v>
                </c:pt>
                <c:pt idx="8725">
                  <c:v>205505</c:v>
                </c:pt>
                <c:pt idx="8726">
                  <c:v>205850</c:v>
                </c:pt>
                <c:pt idx="8727">
                  <c:v>208330</c:v>
                </c:pt>
                <c:pt idx="8728">
                  <c:v>206525</c:v>
                </c:pt>
                <c:pt idx="8729">
                  <c:v>208109</c:v>
                </c:pt>
                <c:pt idx="8730">
                  <c:v>209251</c:v>
                </c:pt>
                <c:pt idx="8731">
                  <c:v>209222</c:v>
                </c:pt>
                <c:pt idx="8732">
                  <c:v>210570</c:v>
                </c:pt>
                <c:pt idx="8733">
                  <c:v>209600</c:v>
                </c:pt>
                <c:pt idx="8734">
                  <c:v>209030</c:v>
                </c:pt>
                <c:pt idx="8735">
                  <c:v>210000</c:v>
                </c:pt>
                <c:pt idx="8736">
                  <c:v>211100</c:v>
                </c:pt>
                <c:pt idx="8737">
                  <c:v>213000</c:v>
                </c:pt>
                <c:pt idx="8738">
                  <c:v>214155</c:v>
                </c:pt>
                <c:pt idx="8739">
                  <c:v>214800</c:v>
                </c:pt>
                <c:pt idx="8740">
                  <c:v>214970</c:v>
                </c:pt>
                <c:pt idx="8741">
                  <c:v>217500</c:v>
                </c:pt>
                <c:pt idx="8742">
                  <c:v>217352</c:v>
                </c:pt>
                <c:pt idx="8743">
                  <c:v>218101</c:v>
                </c:pt>
                <c:pt idx="8744">
                  <c:v>219300</c:v>
                </c:pt>
                <c:pt idx="8745">
                  <c:v>218023</c:v>
                </c:pt>
                <c:pt idx="8746">
                  <c:v>218540</c:v>
                </c:pt>
                <c:pt idx="8747">
                  <c:v>218868</c:v>
                </c:pt>
                <c:pt idx="8748">
                  <c:v>218544</c:v>
                </c:pt>
                <c:pt idx="8749">
                  <c:v>218250</c:v>
                </c:pt>
                <c:pt idx="8750">
                  <c:v>219935</c:v>
                </c:pt>
                <c:pt idx="8751">
                  <c:v>221052</c:v>
                </c:pt>
                <c:pt idx="8752">
                  <c:v>221725</c:v>
                </c:pt>
                <c:pt idx="8753">
                  <c:v>222411</c:v>
                </c:pt>
                <c:pt idx="8754">
                  <c:v>223065</c:v>
                </c:pt>
                <c:pt idx="8755">
                  <c:v>222525</c:v>
                </c:pt>
                <c:pt idx="8756">
                  <c:v>225000</c:v>
                </c:pt>
                <c:pt idx="8757">
                  <c:v>224485</c:v>
                </c:pt>
                <c:pt idx="8758">
                  <c:v>225215</c:v>
                </c:pt>
                <c:pt idx="8759">
                  <c:v>225640</c:v>
                </c:pt>
                <c:pt idx="8760">
                  <c:v>227800</c:v>
                </c:pt>
                <c:pt idx="8761">
                  <c:v>225334</c:v>
                </c:pt>
                <c:pt idx="8762">
                  <c:v>223650</c:v>
                </c:pt>
                <c:pt idx="8763">
                  <c:v>224800</c:v>
                </c:pt>
                <c:pt idx="8764">
                  <c:v>219000</c:v>
                </c:pt>
                <c:pt idx="8765">
                  <c:v>219073</c:v>
                </c:pt>
                <c:pt idx="8766">
                  <c:v>218460</c:v>
                </c:pt>
                <c:pt idx="8767">
                  <c:v>222800</c:v>
                </c:pt>
                <c:pt idx="8768">
                  <c:v>229300</c:v>
                </c:pt>
                <c:pt idx="8769">
                  <c:v>227886</c:v>
                </c:pt>
                <c:pt idx="8770">
                  <c:v>227720</c:v>
                </c:pt>
                <c:pt idx="8771">
                  <c:v>227630</c:v>
                </c:pt>
                <c:pt idx="8772">
                  <c:v>226515</c:v>
                </c:pt>
                <c:pt idx="8773">
                  <c:v>226500</c:v>
                </c:pt>
                <c:pt idx="8774">
                  <c:v>228165</c:v>
                </c:pt>
                <c:pt idx="8775">
                  <c:v>228255</c:v>
                </c:pt>
                <c:pt idx="8776">
                  <c:v>226000</c:v>
                </c:pt>
                <c:pt idx="8777">
                  <c:v>223600</c:v>
                </c:pt>
                <c:pt idx="8778">
                  <c:v>220980</c:v>
                </c:pt>
                <c:pt idx="8779">
                  <c:v>220450</c:v>
                </c:pt>
                <c:pt idx="8780">
                  <c:v>223480</c:v>
                </c:pt>
                <c:pt idx="8781">
                  <c:v>226680</c:v>
                </c:pt>
                <c:pt idx="8782">
                  <c:v>224675</c:v>
                </c:pt>
                <c:pt idx="8783">
                  <c:v>222424</c:v>
                </c:pt>
                <c:pt idx="8784">
                  <c:v>223000</c:v>
                </c:pt>
                <c:pt idx="8785">
                  <c:v>221878</c:v>
                </c:pt>
                <c:pt idx="8786">
                  <c:v>221510</c:v>
                </c:pt>
                <c:pt idx="8787">
                  <c:v>223615</c:v>
                </c:pt>
                <c:pt idx="8788">
                  <c:v>222636</c:v>
                </c:pt>
                <c:pt idx="8789">
                  <c:v>220895</c:v>
                </c:pt>
                <c:pt idx="8790">
                  <c:v>224915</c:v>
                </c:pt>
                <c:pt idx="8791">
                  <c:v>223751</c:v>
                </c:pt>
                <c:pt idx="8792">
                  <c:v>224184</c:v>
                </c:pt>
                <c:pt idx="8793">
                  <c:v>221511</c:v>
                </c:pt>
                <c:pt idx="8794">
                  <c:v>217160</c:v>
                </c:pt>
                <c:pt idx="8795">
                  <c:v>219998</c:v>
                </c:pt>
                <c:pt idx="8796">
                  <c:v>215865</c:v>
                </c:pt>
                <c:pt idx="8797">
                  <c:v>220100</c:v>
                </c:pt>
                <c:pt idx="8798">
                  <c:v>222183</c:v>
                </c:pt>
                <c:pt idx="8799">
                  <c:v>221027</c:v>
                </c:pt>
                <c:pt idx="8800">
                  <c:v>224560</c:v>
                </c:pt>
                <c:pt idx="8801">
                  <c:v>224880</c:v>
                </c:pt>
                <c:pt idx="8802">
                  <c:v>224000</c:v>
                </c:pt>
                <c:pt idx="8803">
                  <c:v>225140</c:v>
                </c:pt>
                <c:pt idx="8804">
                  <c:v>224393</c:v>
                </c:pt>
                <c:pt idx="8805">
                  <c:v>224460</c:v>
                </c:pt>
                <c:pt idx="8806">
                  <c:v>222555</c:v>
                </c:pt>
                <c:pt idx="8807">
                  <c:v>223300</c:v>
                </c:pt>
                <c:pt idx="8808">
                  <c:v>222800</c:v>
                </c:pt>
                <c:pt idx="8809">
                  <c:v>221495</c:v>
                </c:pt>
                <c:pt idx="8810">
                  <c:v>223100</c:v>
                </c:pt>
                <c:pt idx="8811">
                  <c:v>221000</c:v>
                </c:pt>
                <c:pt idx="8812">
                  <c:v>223405</c:v>
                </c:pt>
                <c:pt idx="8813">
                  <c:v>222855</c:v>
                </c:pt>
                <c:pt idx="8814">
                  <c:v>222250</c:v>
                </c:pt>
                <c:pt idx="8815">
                  <c:v>221180</c:v>
                </c:pt>
                <c:pt idx="8816">
                  <c:v>220365</c:v>
                </c:pt>
                <c:pt idx="8817">
                  <c:v>219000</c:v>
                </c:pt>
                <c:pt idx="8818">
                  <c:v>217612</c:v>
                </c:pt>
                <c:pt idx="8819">
                  <c:v>219500</c:v>
                </c:pt>
                <c:pt idx="8820">
                  <c:v>218811</c:v>
                </c:pt>
                <c:pt idx="8821">
                  <c:v>220500</c:v>
                </c:pt>
                <c:pt idx="8822">
                  <c:v>217400</c:v>
                </c:pt>
                <c:pt idx="8823">
                  <c:v>217500</c:v>
                </c:pt>
                <c:pt idx="8824">
                  <c:v>219898</c:v>
                </c:pt>
                <c:pt idx="8825">
                  <c:v>217118</c:v>
                </c:pt>
                <c:pt idx="8826">
                  <c:v>219502</c:v>
                </c:pt>
                <c:pt idx="8827">
                  <c:v>218600</c:v>
                </c:pt>
                <c:pt idx="8828">
                  <c:v>219699</c:v>
                </c:pt>
                <c:pt idx="8829">
                  <c:v>218000</c:v>
                </c:pt>
                <c:pt idx="8830">
                  <c:v>218300</c:v>
                </c:pt>
                <c:pt idx="8831">
                  <c:v>218646</c:v>
                </c:pt>
                <c:pt idx="8832">
                  <c:v>217005</c:v>
                </c:pt>
                <c:pt idx="8833">
                  <c:v>217000</c:v>
                </c:pt>
                <c:pt idx="8834">
                  <c:v>216240</c:v>
                </c:pt>
                <c:pt idx="8835">
                  <c:v>217000</c:v>
                </c:pt>
                <c:pt idx="8836">
                  <c:v>219700</c:v>
                </c:pt>
                <c:pt idx="8837">
                  <c:v>217500</c:v>
                </c:pt>
                <c:pt idx="8838">
                  <c:v>216300</c:v>
                </c:pt>
                <c:pt idx="8839">
                  <c:v>216500</c:v>
                </c:pt>
                <c:pt idx="8840">
                  <c:v>216275</c:v>
                </c:pt>
                <c:pt idx="8841">
                  <c:v>215500</c:v>
                </c:pt>
                <c:pt idx="8842">
                  <c:v>214828</c:v>
                </c:pt>
                <c:pt idx="8843">
                  <c:v>215523</c:v>
                </c:pt>
                <c:pt idx="8844">
                  <c:v>215211</c:v>
                </c:pt>
                <c:pt idx="8845">
                  <c:v>215950</c:v>
                </c:pt>
                <c:pt idx="8846">
                  <c:v>214420</c:v>
                </c:pt>
                <c:pt idx="8847">
                  <c:v>214675</c:v>
                </c:pt>
                <c:pt idx="8848">
                  <c:v>214350</c:v>
                </c:pt>
                <c:pt idx="8849">
                  <c:v>212982</c:v>
                </c:pt>
                <c:pt idx="8850">
                  <c:v>214100</c:v>
                </c:pt>
                <c:pt idx="8851">
                  <c:v>213440</c:v>
                </c:pt>
                <c:pt idx="8852">
                  <c:v>214789</c:v>
                </c:pt>
                <c:pt idx="8853">
                  <c:v>214740</c:v>
                </c:pt>
                <c:pt idx="8854">
                  <c:v>214490</c:v>
                </c:pt>
                <c:pt idx="8855">
                  <c:v>212585</c:v>
                </c:pt>
                <c:pt idx="8856">
                  <c:v>215150</c:v>
                </c:pt>
                <c:pt idx="8857">
                  <c:v>214400</c:v>
                </c:pt>
                <c:pt idx="8858">
                  <c:v>213400</c:v>
                </c:pt>
                <c:pt idx="8859">
                  <c:v>215800</c:v>
                </c:pt>
                <c:pt idx="8860">
                  <c:v>219290</c:v>
                </c:pt>
                <c:pt idx="8861">
                  <c:v>218000</c:v>
                </c:pt>
                <c:pt idx="8862">
                  <c:v>216620</c:v>
                </c:pt>
                <c:pt idx="8863">
                  <c:v>218720</c:v>
                </c:pt>
                <c:pt idx="8864">
                  <c:v>222880</c:v>
                </c:pt>
                <c:pt idx="8865">
                  <c:v>219550</c:v>
                </c:pt>
                <c:pt idx="8866">
                  <c:v>217800</c:v>
                </c:pt>
                <c:pt idx="8867">
                  <c:v>217200</c:v>
                </c:pt>
                <c:pt idx="8868">
                  <c:v>219270</c:v>
                </c:pt>
                <c:pt idx="8869">
                  <c:v>218640</c:v>
                </c:pt>
                <c:pt idx="8870">
                  <c:v>219125</c:v>
                </c:pt>
                <c:pt idx="8871">
                  <c:v>220400</c:v>
                </c:pt>
                <c:pt idx="8872">
                  <c:v>219526</c:v>
                </c:pt>
                <c:pt idx="8873">
                  <c:v>218280</c:v>
                </c:pt>
                <c:pt idx="8874">
                  <c:v>217000</c:v>
                </c:pt>
                <c:pt idx="8875">
                  <c:v>215700</c:v>
                </c:pt>
                <c:pt idx="8876">
                  <c:v>217440</c:v>
                </c:pt>
                <c:pt idx="8877">
                  <c:v>217580</c:v>
                </c:pt>
                <c:pt idx="8878">
                  <c:v>214800</c:v>
                </c:pt>
                <c:pt idx="8879">
                  <c:v>215400</c:v>
                </c:pt>
                <c:pt idx="8880">
                  <c:v>214820</c:v>
                </c:pt>
                <c:pt idx="8881">
                  <c:v>214600</c:v>
                </c:pt>
                <c:pt idx="8882">
                  <c:v>212585</c:v>
                </c:pt>
                <c:pt idx="8883">
                  <c:v>211560</c:v>
                </c:pt>
                <c:pt idx="8884">
                  <c:v>210000</c:v>
                </c:pt>
                <c:pt idx="8885">
                  <c:v>209700</c:v>
                </c:pt>
                <c:pt idx="8886">
                  <c:v>211400</c:v>
                </c:pt>
                <c:pt idx="8887">
                  <c:v>211940</c:v>
                </c:pt>
                <c:pt idx="8888">
                  <c:v>210760</c:v>
                </c:pt>
                <c:pt idx="8889">
                  <c:v>209300</c:v>
                </c:pt>
                <c:pt idx="8890">
                  <c:v>209760</c:v>
                </c:pt>
                <c:pt idx="8891">
                  <c:v>210150</c:v>
                </c:pt>
                <c:pt idx="8892">
                  <c:v>214050</c:v>
                </c:pt>
                <c:pt idx="8893">
                  <c:v>212200</c:v>
                </c:pt>
                <c:pt idx="8894">
                  <c:v>212580</c:v>
                </c:pt>
                <c:pt idx="8895">
                  <c:v>211900</c:v>
                </c:pt>
                <c:pt idx="8896">
                  <c:v>210500</c:v>
                </c:pt>
                <c:pt idx="8897">
                  <c:v>209600</c:v>
                </c:pt>
                <c:pt idx="8898">
                  <c:v>209900</c:v>
                </c:pt>
                <c:pt idx="8899">
                  <c:v>205000</c:v>
                </c:pt>
                <c:pt idx="8900">
                  <c:v>204850</c:v>
                </c:pt>
                <c:pt idx="8901">
                  <c:v>206365</c:v>
                </c:pt>
                <c:pt idx="8902">
                  <c:v>205923</c:v>
                </c:pt>
                <c:pt idx="8903">
                  <c:v>205500</c:v>
                </c:pt>
                <c:pt idx="8904">
                  <c:v>208150</c:v>
                </c:pt>
                <c:pt idx="8905">
                  <c:v>206186</c:v>
                </c:pt>
                <c:pt idx="8906">
                  <c:v>207740</c:v>
                </c:pt>
                <c:pt idx="8907">
                  <c:v>209800</c:v>
                </c:pt>
                <c:pt idx="8908">
                  <c:v>211720</c:v>
                </c:pt>
                <c:pt idx="8909">
                  <c:v>211767</c:v>
                </c:pt>
                <c:pt idx="8910">
                  <c:v>213800</c:v>
                </c:pt>
                <c:pt idx="8911">
                  <c:v>215950</c:v>
                </c:pt>
                <c:pt idx="8912">
                  <c:v>215960</c:v>
                </c:pt>
                <c:pt idx="8913">
                  <c:v>216480</c:v>
                </c:pt>
                <c:pt idx="8914">
                  <c:v>215796</c:v>
                </c:pt>
                <c:pt idx="8915">
                  <c:v>215380</c:v>
                </c:pt>
                <c:pt idx="8916">
                  <c:v>213520</c:v>
                </c:pt>
                <c:pt idx="8917">
                  <c:v>212032</c:v>
                </c:pt>
                <c:pt idx="8918">
                  <c:v>210725</c:v>
                </c:pt>
                <c:pt idx="8919">
                  <c:v>215091</c:v>
                </c:pt>
                <c:pt idx="8920">
                  <c:v>214320</c:v>
                </c:pt>
                <c:pt idx="8921">
                  <c:v>214745</c:v>
                </c:pt>
                <c:pt idx="8922">
                  <c:v>214000</c:v>
                </c:pt>
                <c:pt idx="8923">
                  <c:v>213500</c:v>
                </c:pt>
                <c:pt idx="8924">
                  <c:v>214150</c:v>
                </c:pt>
                <c:pt idx="8925">
                  <c:v>215201</c:v>
                </c:pt>
                <c:pt idx="8926">
                  <c:v>215650</c:v>
                </c:pt>
                <c:pt idx="8927">
                  <c:v>215463</c:v>
                </c:pt>
                <c:pt idx="8928">
                  <c:v>215300</c:v>
                </c:pt>
                <c:pt idx="8929">
                  <c:v>214500</c:v>
                </c:pt>
                <c:pt idx="8930">
                  <c:v>213000</c:v>
                </c:pt>
                <c:pt idx="8931">
                  <c:v>213185</c:v>
                </c:pt>
                <c:pt idx="8932">
                  <c:v>213981</c:v>
                </c:pt>
                <c:pt idx="8933">
                  <c:v>213300</c:v>
                </c:pt>
                <c:pt idx="8934">
                  <c:v>212100</c:v>
                </c:pt>
                <c:pt idx="8935">
                  <c:v>210660</c:v>
                </c:pt>
                <c:pt idx="8936">
                  <c:v>207862</c:v>
                </c:pt>
                <c:pt idx="8937">
                  <c:v>202500</c:v>
                </c:pt>
                <c:pt idx="8938">
                  <c:v>196005</c:v>
                </c:pt>
                <c:pt idx="8939">
                  <c:v>194200</c:v>
                </c:pt>
                <c:pt idx="8940">
                  <c:v>200500</c:v>
                </c:pt>
                <c:pt idx="8941">
                  <c:v>204940</c:v>
                </c:pt>
                <c:pt idx="8942">
                  <c:v>205344</c:v>
                </c:pt>
                <c:pt idx="8943">
                  <c:v>202531</c:v>
                </c:pt>
                <c:pt idx="8944">
                  <c:v>198144</c:v>
                </c:pt>
                <c:pt idx="8945">
                  <c:v>199360</c:v>
                </c:pt>
                <c:pt idx="8946">
                  <c:v>199665</c:v>
                </c:pt>
                <c:pt idx="8947">
                  <c:v>196501</c:v>
                </c:pt>
                <c:pt idx="8948">
                  <c:v>200600</c:v>
                </c:pt>
                <c:pt idx="8949">
                  <c:v>196875</c:v>
                </c:pt>
                <c:pt idx="8950">
                  <c:v>197639</c:v>
                </c:pt>
                <c:pt idx="8951">
                  <c:v>198329</c:v>
                </c:pt>
                <c:pt idx="8952">
                  <c:v>197598</c:v>
                </c:pt>
                <c:pt idx="8953">
                  <c:v>199305</c:v>
                </c:pt>
                <c:pt idx="8954">
                  <c:v>199415</c:v>
                </c:pt>
                <c:pt idx="8955">
                  <c:v>198100</c:v>
                </c:pt>
                <c:pt idx="8956">
                  <c:v>192200</c:v>
                </c:pt>
                <c:pt idx="8957">
                  <c:v>197022</c:v>
                </c:pt>
                <c:pt idx="8958">
                  <c:v>195386</c:v>
                </c:pt>
                <c:pt idx="8959">
                  <c:v>194479</c:v>
                </c:pt>
                <c:pt idx="8960">
                  <c:v>193800</c:v>
                </c:pt>
                <c:pt idx="8961">
                  <c:v>194620</c:v>
                </c:pt>
                <c:pt idx="8962">
                  <c:v>193305</c:v>
                </c:pt>
                <c:pt idx="8963">
                  <c:v>193621</c:v>
                </c:pt>
                <c:pt idx="8964">
                  <c:v>195240</c:v>
                </c:pt>
                <c:pt idx="8965">
                  <c:v>195739</c:v>
                </c:pt>
                <c:pt idx="8966">
                  <c:v>195500</c:v>
                </c:pt>
                <c:pt idx="8967">
                  <c:v>198561</c:v>
                </c:pt>
                <c:pt idx="8968">
                  <c:v>196720</c:v>
                </c:pt>
                <c:pt idx="8969">
                  <c:v>199000</c:v>
                </c:pt>
                <c:pt idx="8970">
                  <c:v>200616</c:v>
                </c:pt>
                <c:pt idx="8971">
                  <c:v>199650</c:v>
                </c:pt>
                <c:pt idx="8972">
                  <c:v>200000</c:v>
                </c:pt>
                <c:pt idx="8973">
                  <c:v>198578</c:v>
                </c:pt>
                <c:pt idx="8974">
                  <c:v>196899</c:v>
                </c:pt>
                <c:pt idx="8975">
                  <c:v>200499</c:v>
                </c:pt>
                <c:pt idx="8976">
                  <c:v>200469</c:v>
                </c:pt>
                <c:pt idx="8977">
                  <c:v>200695</c:v>
                </c:pt>
                <c:pt idx="8978">
                  <c:v>201480</c:v>
                </c:pt>
                <c:pt idx="8979">
                  <c:v>199900</c:v>
                </c:pt>
                <c:pt idx="8980">
                  <c:v>206020</c:v>
                </c:pt>
                <c:pt idx="8981">
                  <c:v>206584</c:v>
                </c:pt>
                <c:pt idx="8982">
                  <c:v>205380</c:v>
                </c:pt>
                <c:pt idx="8983">
                  <c:v>203280</c:v>
                </c:pt>
                <c:pt idx="8984">
                  <c:v>206940</c:v>
                </c:pt>
                <c:pt idx="8985">
                  <c:v>206817</c:v>
                </c:pt>
                <c:pt idx="8986">
                  <c:v>204596</c:v>
                </c:pt>
                <c:pt idx="8987">
                  <c:v>207745</c:v>
                </c:pt>
                <c:pt idx="8988">
                  <c:v>206704</c:v>
                </c:pt>
                <c:pt idx="8989">
                  <c:v>206120</c:v>
                </c:pt>
                <c:pt idx="8990">
                  <c:v>204694</c:v>
                </c:pt>
                <c:pt idx="8991">
                  <c:v>203100</c:v>
                </c:pt>
                <c:pt idx="8992">
                  <c:v>201000</c:v>
                </c:pt>
                <c:pt idx="8993">
                  <c:v>201754</c:v>
                </c:pt>
                <c:pt idx="8994">
                  <c:v>202355</c:v>
                </c:pt>
                <c:pt idx="8995">
                  <c:v>199371</c:v>
                </c:pt>
                <c:pt idx="8996">
                  <c:v>197825</c:v>
                </c:pt>
                <c:pt idx="8997">
                  <c:v>199800</c:v>
                </c:pt>
                <c:pt idx="8998">
                  <c:v>200045</c:v>
                </c:pt>
                <c:pt idx="8999">
                  <c:v>204280</c:v>
                </c:pt>
                <c:pt idx="9000">
                  <c:v>204901</c:v>
                </c:pt>
                <c:pt idx="9001">
                  <c:v>204600</c:v>
                </c:pt>
                <c:pt idx="9002">
                  <c:v>203779</c:v>
                </c:pt>
                <c:pt idx="9003">
                  <c:v>203360</c:v>
                </c:pt>
                <c:pt idx="9004">
                  <c:v>202285</c:v>
                </c:pt>
                <c:pt idx="9005">
                  <c:v>201624</c:v>
                </c:pt>
                <c:pt idx="9006">
                  <c:v>201360</c:v>
                </c:pt>
                <c:pt idx="9007">
                  <c:v>204945</c:v>
                </c:pt>
                <c:pt idx="9008">
                  <c:v>202930</c:v>
                </c:pt>
                <c:pt idx="9009">
                  <c:v>198801</c:v>
                </c:pt>
                <c:pt idx="9010">
                  <c:v>204500</c:v>
                </c:pt>
                <c:pt idx="9011">
                  <c:v>203500</c:v>
                </c:pt>
                <c:pt idx="9012">
                  <c:v>200105</c:v>
                </c:pt>
                <c:pt idx="9013">
                  <c:v>197660</c:v>
                </c:pt>
                <c:pt idx="9014">
                  <c:v>197505</c:v>
                </c:pt>
                <c:pt idx="9015">
                  <c:v>195757</c:v>
                </c:pt>
                <c:pt idx="9016">
                  <c:v>198040</c:v>
                </c:pt>
                <c:pt idx="9017">
                  <c:v>202440</c:v>
                </c:pt>
                <c:pt idx="9018">
                  <c:v>203800</c:v>
                </c:pt>
                <c:pt idx="9019">
                  <c:v>201000</c:v>
                </c:pt>
                <c:pt idx="9020">
                  <c:v>194720</c:v>
                </c:pt>
                <c:pt idx="9021">
                  <c:v>196801</c:v>
                </c:pt>
                <c:pt idx="9022">
                  <c:v>199680</c:v>
                </c:pt>
                <c:pt idx="9023">
                  <c:v>200000</c:v>
                </c:pt>
                <c:pt idx="9024">
                  <c:v>201137</c:v>
                </c:pt>
                <c:pt idx="9025">
                  <c:v>199876</c:v>
                </c:pt>
                <c:pt idx="9026">
                  <c:v>200050</c:v>
                </c:pt>
                <c:pt idx="9027">
                  <c:v>200081</c:v>
                </c:pt>
                <c:pt idx="9028">
                  <c:v>197800</c:v>
                </c:pt>
                <c:pt idx="9029">
                  <c:v>196295</c:v>
                </c:pt>
                <c:pt idx="9030">
                  <c:v>197000</c:v>
                </c:pt>
                <c:pt idx="9031">
                  <c:v>197415</c:v>
                </c:pt>
                <c:pt idx="9032">
                  <c:v>195580</c:v>
                </c:pt>
                <c:pt idx="9033">
                  <c:v>193900</c:v>
                </c:pt>
                <c:pt idx="9034">
                  <c:v>193060</c:v>
                </c:pt>
                <c:pt idx="9035">
                  <c:v>194000</c:v>
                </c:pt>
                <c:pt idx="9036">
                  <c:v>190500</c:v>
                </c:pt>
                <c:pt idx="9037">
                  <c:v>192250</c:v>
                </c:pt>
                <c:pt idx="9038">
                  <c:v>190000</c:v>
                </c:pt>
                <c:pt idx="9039">
                  <c:v>191700</c:v>
                </c:pt>
                <c:pt idx="9040">
                  <c:v>188470</c:v>
                </c:pt>
                <c:pt idx="9041">
                  <c:v>189455</c:v>
                </c:pt>
                <c:pt idx="9042">
                  <c:v>191396</c:v>
                </c:pt>
                <c:pt idx="9043">
                  <c:v>187001</c:v>
                </c:pt>
                <c:pt idx="9044">
                  <c:v>189640</c:v>
                </c:pt>
                <c:pt idx="9045">
                  <c:v>189091</c:v>
                </c:pt>
                <c:pt idx="9046">
                  <c:v>188300</c:v>
                </c:pt>
                <c:pt idx="9047">
                  <c:v>194360</c:v>
                </c:pt>
                <c:pt idx="9048">
                  <c:v>194759</c:v>
                </c:pt>
                <c:pt idx="9049">
                  <c:v>189902</c:v>
                </c:pt>
                <c:pt idx="9050">
                  <c:v>189861</c:v>
                </c:pt>
                <c:pt idx="9051">
                  <c:v>192200</c:v>
                </c:pt>
                <c:pt idx="9052">
                  <c:v>190820</c:v>
                </c:pt>
                <c:pt idx="9053">
                  <c:v>191255</c:v>
                </c:pt>
                <c:pt idx="9054">
                  <c:v>192635</c:v>
                </c:pt>
                <c:pt idx="9055">
                  <c:v>190520</c:v>
                </c:pt>
                <c:pt idx="9056">
                  <c:v>190000</c:v>
                </c:pt>
                <c:pt idx="9057">
                  <c:v>193999</c:v>
                </c:pt>
                <c:pt idx="9058">
                  <c:v>193465</c:v>
                </c:pt>
                <c:pt idx="9059">
                  <c:v>195903</c:v>
                </c:pt>
                <c:pt idx="9060">
                  <c:v>196025</c:v>
                </c:pt>
                <c:pt idx="9061">
                  <c:v>197310</c:v>
                </c:pt>
                <c:pt idx="9062">
                  <c:v>198650</c:v>
                </c:pt>
                <c:pt idx="9063">
                  <c:v>196502</c:v>
                </c:pt>
                <c:pt idx="9064">
                  <c:v>196511</c:v>
                </c:pt>
                <c:pt idx="9065">
                  <c:v>198899</c:v>
                </c:pt>
                <c:pt idx="9066">
                  <c:v>198191</c:v>
                </c:pt>
                <c:pt idx="9067">
                  <c:v>202555</c:v>
                </c:pt>
                <c:pt idx="9068">
                  <c:v>205500</c:v>
                </c:pt>
                <c:pt idx="9069">
                  <c:v>205500</c:v>
                </c:pt>
                <c:pt idx="9070">
                  <c:v>206000</c:v>
                </c:pt>
                <c:pt idx="9071">
                  <c:v>207945</c:v>
                </c:pt>
                <c:pt idx="9072">
                  <c:v>208500</c:v>
                </c:pt>
                <c:pt idx="9073">
                  <c:v>207989</c:v>
                </c:pt>
                <c:pt idx="9074">
                  <c:v>209250</c:v>
                </c:pt>
                <c:pt idx="9075">
                  <c:v>209120</c:v>
                </c:pt>
                <c:pt idx="9076">
                  <c:v>211600</c:v>
                </c:pt>
                <c:pt idx="9077">
                  <c:v>210300</c:v>
                </c:pt>
                <c:pt idx="9078">
                  <c:v>211070</c:v>
                </c:pt>
                <c:pt idx="9079">
                  <c:v>210200</c:v>
                </c:pt>
                <c:pt idx="9080">
                  <c:v>213600</c:v>
                </c:pt>
                <c:pt idx="9081">
                  <c:v>213330</c:v>
                </c:pt>
                <c:pt idx="9082">
                  <c:v>213300</c:v>
                </c:pt>
                <c:pt idx="9083">
                  <c:v>213400</c:v>
                </c:pt>
                <c:pt idx="9084">
                  <c:v>211370</c:v>
                </c:pt>
                <c:pt idx="9085">
                  <c:v>210530</c:v>
                </c:pt>
                <c:pt idx="9086">
                  <c:v>212125</c:v>
                </c:pt>
                <c:pt idx="9087">
                  <c:v>212800</c:v>
                </c:pt>
                <c:pt idx="9088">
                  <c:v>214035</c:v>
                </c:pt>
                <c:pt idx="9089">
                  <c:v>213450</c:v>
                </c:pt>
                <c:pt idx="9090">
                  <c:v>215740</c:v>
                </c:pt>
                <c:pt idx="9091">
                  <c:v>215060</c:v>
                </c:pt>
                <c:pt idx="9092">
                  <c:v>212340</c:v>
                </c:pt>
                <c:pt idx="9093">
                  <c:v>212990</c:v>
                </c:pt>
                <c:pt idx="9094">
                  <c:v>211401</c:v>
                </c:pt>
                <c:pt idx="9095">
                  <c:v>211705</c:v>
                </c:pt>
                <c:pt idx="9096">
                  <c:v>211660</c:v>
                </c:pt>
                <c:pt idx="9097">
                  <c:v>213700</c:v>
                </c:pt>
                <c:pt idx="9098">
                  <c:v>216130</c:v>
                </c:pt>
                <c:pt idx="9099">
                  <c:v>215600</c:v>
                </c:pt>
                <c:pt idx="9100">
                  <c:v>215110</c:v>
                </c:pt>
                <c:pt idx="9101">
                  <c:v>216650</c:v>
                </c:pt>
                <c:pt idx="9102">
                  <c:v>219000</c:v>
                </c:pt>
                <c:pt idx="9103">
                  <c:v>218928</c:v>
                </c:pt>
                <c:pt idx="9104">
                  <c:v>217460</c:v>
                </c:pt>
                <c:pt idx="9105">
                  <c:v>219038</c:v>
                </c:pt>
                <c:pt idx="9106">
                  <c:v>219278</c:v>
                </c:pt>
                <c:pt idx="9107">
                  <c:v>220340</c:v>
                </c:pt>
                <c:pt idx="9108">
                  <c:v>221430</c:v>
                </c:pt>
                <c:pt idx="9109">
                  <c:v>219120</c:v>
                </c:pt>
                <c:pt idx="9110">
                  <c:v>219000</c:v>
                </c:pt>
                <c:pt idx="9111">
                  <c:v>220253</c:v>
                </c:pt>
                <c:pt idx="9112">
                  <c:v>217354</c:v>
                </c:pt>
                <c:pt idx="9113">
                  <c:v>216515</c:v>
                </c:pt>
                <c:pt idx="9114">
                  <c:v>215880</c:v>
                </c:pt>
                <c:pt idx="9115">
                  <c:v>217000</c:v>
                </c:pt>
                <c:pt idx="9116">
                  <c:v>214430</c:v>
                </c:pt>
                <c:pt idx="9117">
                  <c:v>216975</c:v>
                </c:pt>
                <c:pt idx="9118">
                  <c:v>214468</c:v>
                </c:pt>
                <c:pt idx="9119">
                  <c:v>214860</c:v>
                </c:pt>
                <c:pt idx="9120">
                  <c:v>212140</c:v>
                </c:pt>
                <c:pt idx="9121">
                  <c:v>212530</c:v>
                </c:pt>
                <c:pt idx="9122">
                  <c:v>210695</c:v>
                </c:pt>
                <c:pt idx="9123">
                  <c:v>212200</c:v>
                </c:pt>
                <c:pt idx="9124">
                  <c:v>211180</c:v>
                </c:pt>
                <c:pt idx="9125">
                  <c:v>212833</c:v>
                </c:pt>
                <c:pt idx="9126">
                  <c:v>212210</c:v>
                </c:pt>
                <c:pt idx="9127">
                  <c:v>215650</c:v>
                </c:pt>
                <c:pt idx="9128">
                  <c:v>216185</c:v>
                </c:pt>
                <c:pt idx="9129">
                  <c:v>214600</c:v>
                </c:pt>
                <c:pt idx="9130">
                  <c:v>214303</c:v>
                </c:pt>
                <c:pt idx="9131">
                  <c:v>211695</c:v>
                </c:pt>
                <c:pt idx="9132">
                  <c:v>212360</c:v>
                </c:pt>
                <c:pt idx="9133">
                  <c:v>212355</c:v>
                </c:pt>
                <c:pt idx="9134">
                  <c:v>211615</c:v>
                </c:pt>
                <c:pt idx="9135">
                  <c:v>212880</c:v>
                </c:pt>
                <c:pt idx="9136">
                  <c:v>212210</c:v>
                </c:pt>
                <c:pt idx="9137">
                  <c:v>213500</c:v>
                </c:pt>
                <c:pt idx="9138">
                  <c:v>213210</c:v>
                </c:pt>
                <c:pt idx="9139">
                  <c:v>212622</c:v>
                </c:pt>
                <c:pt idx="9140">
                  <c:v>211450</c:v>
                </c:pt>
                <c:pt idx="9141">
                  <c:v>212070</c:v>
                </c:pt>
                <c:pt idx="9142">
                  <c:v>210050</c:v>
                </c:pt>
                <c:pt idx="9143">
                  <c:v>213000</c:v>
                </c:pt>
                <c:pt idx="9144">
                  <c:v>211200</c:v>
                </c:pt>
                <c:pt idx="9145">
                  <c:v>212630</c:v>
                </c:pt>
                <c:pt idx="9146">
                  <c:v>215420</c:v>
                </c:pt>
                <c:pt idx="9147">
                  <c:v>216266</c:v>
                </c:pt>
                <c:pt idx="9148">
                  <c:v>218850</c:v>
                </c:pt>
                <c:pt idx="9149">
                  <c:v>209852</c:v>
                </c:pt>
                <c:pt idx="9150">
                  <c:v>208000</c:v>
                </c:pt>
                <c:pt idx="9151">
                  <c:v>210400</c:v>
                </c:pt>
                <c:pt idx="9152">
                  <c:v>212645</c:v>
                </c:pt>
                <c:pt idx="9153">
                  <c:v>216975</c:v>
                </c:pt>
                <c:pt idx="9154">
                  <c:v>216298</c:v>
                </c:pt>
                <c:pt idx="9155">
                  <c:v>212960</c:v>
                </c:pt>
                <c:pt idx="9156">
                  <c:v>213620</c:v>
                </c:pt>
                <c:pt idx="9157">
                  <c:v>212501</c:v>
                </c:pt>
                <c:pt idx="9158">
                  <c:v>214720</c:v>
                </c:pt>
                <c:pt idx="9159">
                  <c:v>215824</c:v>
                </c:pt>
                <c:pt idx="9160">
                  <c:v>217050</c:v>
                </c:pt>
                <c:pt idx="9161">
                  <c:v>218950</c:v>
                </c:pt>
                <c:pt idx="9162">
                  <c:v>218591</c:v>
                </c:pt>
                <c:pt idx="9163">
                  <c:v>218990</c:v>
                </c:pt>
                <c:pt idx="9164">
                  <c:v>219900</c:v>
                </c:pt>
                <c:pt idx="9165">
                  <c:v>220265</c:v>
                </c:pt>
                <c:pt idx="9166">
                  <c:v>219187</c:v>
                </c:pt>
                <c:pt idx="9167">
                  <c:v>216315</c:v>
                </c:pt>
                <c:pt idx="9168">
                  <c:v>216805</c:v>
                </c:pt>
                <c:pt idx="9169">
                  <c:v>216005</c:v>
                </c:pt>
                <c:pt idx="9170">
                  <c:v>216400</c:v>
                </c:pt>
                <c:pt idx="9171">
                  <c:v>216300</c:v>
                </c:pt>
                <c:pt idx="9172">
                  <c:v>216660</c:v>
                </c:pt>
                <c:pt idx="9173">
                  <c:v>216000</c:v>
                </c:pt>
                <c:pt idx="9174">
                  <c:v>215960</c:v>
                </c:pt>
                <c:pt idx="9175">
                  <c:v>214900</c:v>
                </c:pt>
                <c:pt idx="9176">
                  <c:v>215300</c:v>
                </c:pt>
                <c:pt idx="9177">
                  <c:v>214830</c:v>
                </c:pt>
                <c:pt idx="9178">
                  <c:v>218010</c:v>
                </c:pt>
                <c:pt idx="9179">
                  <c:v>218300</c:v>
                </c:pt>
                <c:pt idx="9180">
                  <c:v>220605</c:v>
                </c:pt>
                <c:pt idx="9181">
                  <c:v>220000</c:v>
                </c:pt>
                <c:pt idx="9182">
                  <c:v>221890</c:v>
                </c:pt>
                <c:pt idx="9183">
                  <c:v>221750</c:v>
                </c:pt>
                <c:pt idx="9184">
                  <c:v>221995</c:v>
                </c:pt>
                <c:pt idx="9185">
                  <c:v>220805</c:v>
                </c:pt>
                <c:pt idx="9186">
                  <c:v>223890</c:v>
                </c:pt>
                <c:pt idx="9187">
                  <c:v>223200</c:v>
                </c:pt>
                <c:pt idx="9188">
                  <c:v>223040</c:v>
                </c:pt>
                <c:pt idx="9189">
                  <c:v>222446</c:v>
                </c:pt>
                <c:pt idx="9190">
                  <c:v>223500</c:v>
                </c:pt>
                <c:pt idx="9191">
                  <c:v>222824</c:v>
                </c:pt>
                <c:pt idx="9192">
                  <c:v>222999</c:v>
                </c:pt>
                <c:pt idx="9193">
                  <c:v>222040</c:v>
                </c:pt>
                <c:pt idx="9194">
                  <c:v>223400</c:v>
                </c:pt>
                <c:pt idx="9195">
                  <c:v>224850</c:v>
                </c:pt>
                <c:pt idx="9196">
                  <c:v>225760</c:v>
                </c:pt>
                <c:pt idx="9197">
                  <c:v>225350</c:v>
                </c:pt>
                <c:pt idx="9198">
                  <c:v>226050</c:v>
                </c:pt>
                <c:pt idx="9199">
                  <c:v>225849</c:v>
                </c:pt>
                <c:pt idx="9200">
                  <c:v>224230</c:v>
                </c:pt>
                <c:pt idx="9201">
                  <c:v>224740</c:v>
                </c:pt>
                <c:pt idx="9202">
                  <c:v>220110</c:v>
                </c:pt>
                <c:pt idx="9203">
                  <c:v>223520</c:v>
                </c:pt>
                <c:pt idx="9204">
                  <c:v>219150</c:v>
                </c:pt>
                <c:pt idx="9205">
                  <c:v>218610</c:v>
                </c:pt>
                <c:pt idx="9206">
                  <c:v>220339</c:v>
                </c:pt>
                <c:pt idx="9207">
                  <c:v>218400</c:v>
                </c:pt>
                <c:pt idx="9208">
                  <c:v>218000</c:v>
                </c:pt>
                <c:pt idx="9209">
                  <c:v>217870</c:v>
                </c:pt>
                <c:pt idx="9210">
                  <c:v>219440</c:v>
                </c:pt>
                <c:pt idx="9211">
                  <c:v>220000</c:v>
                </c:pt>
                <c:pt idx="9212">
                  <c:v>217750</c:v>
                </c:pt>
                <c:pt idx="9213">
                  <c:v>216160</c:v>
                </c:pt>
                <c:pt idx="9214">
                  <c:v>217960</c:v>
                </c:pt>
                <c:pt idx="9215">
                  <c:v>217695</c:v>
                </c:pt>
                <c:pt idx="9216">
                  <c:v>215300</c:v>
                </c:pt>
                <c:pt idx="9217">
                  <c:v>216220</c:v>
                </c:pt>
                <c:pt idx="9218">
                  <c:v>215700</c:v>
                </c:pt>
                <c:pt idx="9219">
                  <c:v>214520</c:v>
                </c:pt>
                <c:pt idx="9220">
                  <c:v>216300</c:v>
                </c:pt>
                <c:pt idx="9221">
                  <c:v>215860</c:v>
                </c:pt>
                <c:pt idx="9222">
                  <c:v>216640</c:v>
                </c:pt>
                <c:pt idx="9223">
                  <c:v>217730</c:v>
                </c:pt>
                <c:pt idx="9224">
                  <c:v>215920</c:v>
                </c:pt>
                <c:pt idx="9225">
                  <c:v>217230</c:v>
                </c:pt>
                <c:pt idx="9226">
                  <c:v>214660</c:v>
                </c:pt>
                <c:pt idx="9227">
                  <c:v>216370</c:v>
                </c:pt>
                <c:pt idx="9228">
                  <c:v>216225</c:v>
                </c:pt>
                <c:pt idx="9229">
                  <c:v>216300</c:v>
                </c:pt>
                <c:pt idx="9230">
                  <c:v>217350</c:v>
                </c:pt>
                <c:pt idx="9231">
                  <c:v>216975</c:v>
                </c:pt>
                <c:pt idx="9232">
                  <c:v>215600</c:v>
                </c:pt>
                <c:pt idx="9233">
                  <c:v>215500</c:v>
                </c:pt>
                <c:pt idx="9234">
                  <c:v>215250</c:v>
                </c:pt>
                <c:pt idx="9235">
                  <c:v>215840</c:v>
                </c:pt>
                <c:pt idx="9236">
                  <c:v>216820</c:v>
                </c:pt>
                <c:pt idx="9237">
                  <c:v>216200</c:v>
                </c:pt>
                <c:pt idx="9238">
                  <c:v>215700</c:v>
                </c:pt>
                <c:pt idx="9239">
                  <c:v>215370</c:v>
                </c:pt>
                <c:pt idx="9240">
                  <c:v>214900</c:v>
                </c:pt>
                <c:pt idx="9241">
                  <c:v>215001</c:v>
                </c:pt>
                <c:pt idx="9242">
                  <c:v>214545</c:v>
                </c:pt>
                <c:pt idx="9243">
                  <c:v>220303</c:v>
                </c:pt>
                <c:pt idx="9244">
                  <c:v>221485</c:v>
                </c:pt>
                <c:pt idx="9245">
                  <c:v>227135</c:v>
                </c:pt>
                <c:pt idx="9246">
                  <c:v>233750</c:v>
                </c:pt>
                <c:pt idx="9247">
                  <c:v>234860</c:v>
                </c:pt>
                <c:pt idx="9248">
                  <c:v>236650</c:v>
                </c:pt>
                <c:pt idx="9249">
                  <c:v>236000</c:v>
                </c:pt>
                <c:pt idx="9250">
                  <c:v>235470</c:v>
                </c:pt>
                <c:pt idx="9251">
                  <c:v>237550</c:v>
                </c:pt>
                <c:pt idx="9252">
                  <c:v>236391</c:v>
                </c:pt>
                <c:pt idx="9253">
                  <c:v>237500</c:v>
                </c:pt>
                <c:pt idx="9254">
                  <c:v>237801</c:v>
                </c:pt>
                <c:pt idx="9255">
                  <c:v>237070</c:v>
                </c:pt>
                <c:pt idx="9256">
                  <c:v>237085</c:v>
                </c:pt>
                <c:pt idx="9257">
                  <c:v>235400</c:v>
                </c:pt>
                <c:pt idx="9258">
                  <c:v>236391</c:v>
                </c:pt>
                <c:pt idx="9259">
                  <c:v>237000</c:v>
                </c:pt>
                <c:pt idx="9260">
                  <c:v>239821</c:v>
                </c:pt>
                <c:pt idx="9261">
                  <c:v>239070</c:v>
                </c:pt>
                <c:pt idx="9262">
                  <c:v>240000</c:v>
                </c:pt>
                <c:pt idx="9263">
                  <c:v>241836</c:v>
                </c:pt>
                <c:pt idx="9264">
                  <c:v>246380</c:v>
                </c:pt>
                <c:pt idx="9265">
                  <c:v>246120</c:v>
                </c:pt>
                <c:pt idx="9266">
                  <c:v>247190</c:v>
                </c:pt>
                <c:pt idx="9267">
                  <c:v>248889</c:v>
                </c:pt>
                <c:pt idx="9268">
                  <c:v>249711</c:v>
                </c:pt>
                <c:pt idx="9269">
                  <c:v>247120</c:v>
                </c:pt>
                <c:pt idx="9270">
                  <c:v>248271</c:v>
                </c:pt>
                <c:pt idx="9271">
                  <c:v>246405</c:v>
                </c:pt>
                <c:pt idx="9272">
                  <c:v>248330</c:v>
                </c:pt>
                <c:pt idx="9273">
                  <c:v>249041</c:v>
                </c:pt>
                <c:pt idx="9274">
                  <c:v>248631</c:v>
                </c:pt>
                <c:pt idx="9275">
                  <c:v>249000</c:v>
                </c:pt>
                <c:pt idx="9276">
                  <c:v>248000</c:v>
                </c:pt>
                <c:pt idx="9277">
                  <c:v>247300</c:v>
                </c:pt>
                <c:pt idx="9278">
                  <c:v>245330</c:v>
                </c:pt>
                <c:pt idx="9279">
                  <c:v>244500</c:v>
                </c:pt>
                <c:pt idx="9280">
                  <c:v>244121</c:v>
                </c:pt>
                <c:pt idx="9281">
                  <c:v>245850</c:v>
                </c:pt>
                <c:pt idx="9282">
                  <c:v>246600</c:v>
                </c:pt>
                <c:pt idx="9283">
                  <c:v>244852</c:v>
                </c:pt>
                <c:pt idx="9284">
                  <c:v>245394</c:v>
                </c:pt>
                <c:pt idx="9285">
                  <c:v>243111</c:v>
                </c:pt>
                <c:pt idx="9286">
                  <c:v>242077</c:v>
                </c:pt>
                <c:pt idx="9287">
                  <c:v>243160</c:v>
                </c:pt>
                <c:pt idx="9288">
                  <c:v>242850</c:v>
                </c:pt>
                <c:pt idx="9289">
                  <c:v>242500</c:v>
                </c:pt>
                <c:pt idx="9290">
                  <c:v>239166</c:v>
                </c:pt>
                <c:pt idx="9291">
                  <c:v>240700</c:v>
                </c:pt>
                <c:pt idx="9292">
                  <c:v>239120</c:v>
                </c:pt>
                <c:pt idx="9293">
                  <c:v>240280</c:v>
                </c:pt>
                <c:pt idx="9294">
                  <c:v>238100</c:v>
                </c:pt>
                <c:pt idx="9295">
                  <c:v>240940</c:v>
                </c:pt>
                <c:pt idx="9296">
                  <c:v>246340</c:v>
                </c:pt>
                <c:pt idx="9297">
                  <c:v>247640</c:v>
                </c:pt>
                <c:pt idx="9298">
                  <c:v>247000</c:v>
                </c:pt>
                <c:pt idx="9299">
                  <c:v>246500</c:v>
                </c:pt>
                <c:pt idx="9300">
                  <c:v>245980</c:v>
                </c:pt>
                <c:pt idx="9301">
                  <c:v>245430</c:v>
                </c:pt>
                <c:pt idx="9302">
                  <c:v>244330</c:v>
                </c:pt>
                <c:pt idx="9303">
                  <c:v>245646</c:v>
                </c:pt>
                <c:pt idx="9304">
                  <c:v>244825</c:v>
                </c:pt>
                <c:pt idx="9305">
                  <c:v>244260</c:v>
                </c:pt>
                <c:pt idx="9306">
                  <c:v>244151</c:v>
                </c:pt>
                <c:pt idx="9307">
                  <c:v>246000</c:v>
                </c:pt>
                <c:pt idx="9308">
                  <c:v>246000</c:v>
                </c:pt>
                <c:pt idx="9309">
                  <c:v>248340</c:v>
                </c:pt>
                <c:pt idx="9310">
                  <c:v>250419</c:v>
                </c:pt>
                <c:pt idx="9311">
                  <c:v>250990</c:v>
                </c:pt>
                <c:pt idx="9312">
                  <c:v>251500</c:v>
                </c:pt>
                <c:pt idx="9313">
                  <c:v>252838</c:v>
                </c:pt>
                <c:pt idx="9314">
                  <c:v>253690</c:v>
                </c:pt>
                <c:pt idx="9315">
                  <c:v>254151</c:v>
                </c:pt>
                <c:pt idx="9316">
                  <c:v>254900</c:v>
                </c:pt>
                <c:pt idx="9317">
                  <c:v>255040</c:v>
                </c:pt>
                <c:pt idx="9318">
                  <c:v>255795</c:v>
                </c:pt>
                <c:pt idx="9319">
                  <c:v>257100</c:v>
                </c:pt>
                <c:pt idx="9320">
                  <c:v>266013</c:v>
                </c:pt>
                <c:pt idx="9321">
                  <c:v>263600</c:v>
                </c:pt>
                <c:pt idx="9322">
                  <c:v>263160</c:v>
                </c:pt>
                <c:pt idx="9323">
                  <c:v>262800</c:v>
                </c:pt>
                <c:pt idx="9324">
                  <c:v>262860</c:v>
                </c:pt>
                <c:pt idx="9325">
                  <c:v>262350</c:v>
                </c:pt>
                <c:pt idx="9326">
                  <c:v>262866</c:v>
                </c:pt>
                <c:pt idx="9327">
                  <c:v>262491</c:v>
                </c:pt>
                <c:pt idx="9328">
                  <c:v>262990</c:v>
                </c:pt>
                <c:pt idx="9329">
                  <c:v>261900</c:v>
                </c:pt>
                <c:pt idx="9330">
                  <c:v>261787</c:v>
                </c:pt>
                <c:pt idx="9331">
                  <c:v>260919</c:v>
                </c:pt>
                <c:pt idx="9332">
                  <c:v>258952</c:v>
                </c:pt>
                <c:pt idx="9333">
                  <c:v>258000</c:v>
                </c:pt>
                <c:pt idx="9334">
                  <c:v>253651</c:v>
                </c:pt>
                <c:pt idx="9335">
                  <c:v>253880</c:v>
                </c:pt>
                <c:pt idx="9336">
                  <c:v>254702</c:v>
                </c:pt>
                <c:pt idx="9337">
                  <c:v>252301</c:v>
                </c:pt>
                <c:pt idx="9338">
                  <c:v>250881</c:v>
                </c:pt>
                <c:pt idx="9339">
                  <c:v>252520</c:v>
                </c:pt>
                <c:pt idx="9340">
                  <c:v>249761</c:v>
                </c:pt>
                <c:pt idx="9341">
                  <c:v>251800</c:v>
                </c:pt>
                <c:pt idx="9342">
                  <c:v>249850</c:v>
                </c:pt>
                <c:pt idx="9343">
                  <c:v>250600</c:v>
                </c:pt>
                <c:pt idx="9344">
                  <c:v>250550</c:v>
                </c:pt>
                <c:pt idx="9345">
                  <c:v>248900</c:v>
                </c:pt>
                <c:pt idx="9346">
                  <c:v>250290</c:v>
                </c:pt>
                <c:pt idx="9347">
                  <c:v>249465</c:v>
                </c:pt>
                <c:pt idx="9348">
                  <c:v>250399</c:v>
                </c:pt>
                <c:pt idx="9349">
                  <c:v>248601</c:v>
                </c:pt>
                <c:pt idx="9350">
                  <c:v>247930</c:v>
                </c:pt>
                <c:pt idx="9351">
                  <c:v>245000</c:v>
                </c:pt>
                <c:pt idx="9352">
                  <c:v>246700</c:v>
                </c:pt>
                <c:pt idx="9353">
                  <c:v>245750</c:v>
                </c:pt>
                <c:pt idx="9354">
                  <c:v>244047</c:v>
                </c:pt>
                <c:pt idx="9355">
                  <c:v>247200</c:v>
                </c:pt>
                <c:pt idx="9356">
                  <c:v>245550</c:v>
                </c:pt>
                <c:pt idx="9357">
                  <c:v>248850</c:v>
                </c:pt>
                <c:pt idx="9358">
                  <c:v>251231</c:v>
                </c:pt>
                <c:pt idx="9359">
                  <c:v>251351</c:v>
                </c:pt>
                <c:pt idx="9360">
                  <c:v>249950</c:v>
                </c:pt>
                <c:pt idx="9361">
                  <c:v>247780</c:v>
                </c:pt>
                <c:pt idx="9362">
                  <c:v>248270</c:v>
                </c:pt>
                <c:pt idx="9363">
                  <c:v>249010</c:v>
                </c:pt>
                <c:pt idx="9364">
                  <c:v>250000</c:v>
                </c:pt>
                <c:pt idx="9365">
                  <c:v>249540</c:v>
                </c:pt>
                <c:pt idx="9366">
                  <c:v>250000</c:v>
                </c:pt>
                <c:pt idx="9367">
                  <c:v>247160</c:v>
                </c:pt>
                <c:pt idx="9368">
                  <c:v>246000</c:v>
                </c:pt>
                <c:pt idx="9369">
                  <c:v>245850</c:v>
                </c:pt>
                <c:pt idx="9370">
                  <c:v>245240</c:v>
                </c:pt>
                <c:pt idx="9371">
                  <c:v>245220</c:v>
                </c:pt>
                <c:pt idx="9372">
                  <c:v>245800</c:v>
                </c:pt>
                <c:pt idx="9373">
                  <c:v>245701</c:v>
                </c:pt>
                <c:pt idx="9374">
                  <c:v>243110</c:v>
                </c:pt>
                <c:pt idx="9375">
                  <c:v>242510</c:v>
                </c:pt>
                <c:pt idx="9376">
                  <c:v>244910</c:v>
                </c:pt>
                <c:pt idx="9377">
                  <c:v>247820</c:v>
                </c:pt>
                <c:pt idx="9378">
                  <c:v>248121</c:v>
                </c:pt>
                <c:pt idx="9379">
                  <c:v>247479</c:v>
                </c:pt>
                <c:pt idx="9380">
                  <c:v>247850</c:v>
                </c:pt>
                <c:pt idx="9381">
                  <c:v>248540</c:v>
                </c:pt>
                <c:pt idx="9382">
                  <c:v>248101</c:v>
                </c:pt>
                <c:pt idx="9383">
                  <c:v>248440</c:v>
                </c:pt>
                <c:pt idx="9384">
                  <c:v>250000</c:v>
                </c:pt>
                <c:pt idx="9385">
                  <c:v>249660</c:v>
                </c:pt>
                <c:pt idx="9386">
                  <c:v>250000</c:v>
                </c:pt>
                <c:pt idx="9387">
                  <c:v>249300</c:v>
                </c:pt>
                <c:pt idx="9388">
                  <c:v>249621</c:v>
                </c:pt>
                <c:pt idx="9389">
                  <c:v>250305</c:v>
                </c:pt>
                <c:pt idx="9390">
                  <c:v>254965</c:v>
                </c:pt>
                <c:pt idx="9391">
                  <c:v>255900</c:v>
                </c:pt>
                <c:pt idx="9392">
                  <c:v>257200</c:v>
                </c:pt>
                <c:pt idx="9393">
                  <c:v>257150</c:v>
                </c:pt>
                <c:pt idx="9394">
                  <c:v>255596</c:v>
                </c:pt>
                <c:pt idx="9395">
                  <c:v>256450</c:v>
                </c:pt>
                <c:pt idx="9396">
                  <c:v>257320</c:v>
                </c:pt>
                <c:pt idx="9397">
                  <c:v>255860</c:v>
                </c:pt>
                <c:pt idx="9398">
                  <c:v>254400</c:v>
                </c:pt>
                <c:pt idx="9399">
                  <c:v>252620</c:v>
                </c:pt>
                <c:pt idx="9400">
                  <c:v>251800</c:v>
                </c:pt>
                <c:pt idx="9401">
                  <c:v>251480</c:v>
                </c:pt>
                <c:pt idx="9402">
                  <c:v>251310</c:v>
                </c:pt>
                <c:pt idx="9403">
                  <c:v>254660</c:v>
                </c:pt>
                <c:pt idx="9404">
                  <c:v>253901</c:v>
                </c:pt>
                <c:pt idx="9405">
                  <c:v>254700</c:v>
                </c:pt>
                <c:pt idx="9406">
                  <c:v>257980</c:v>
                </c:pt>
                <c:pt idx="9407">
                  <c:v>257500</c:v>
                </c:pt>
                <c:pt idx="9408">
                  <c:v>255550</c:v>
                </c:pt>
                <c:pt idx="9409">
                  <c:v>256780</c:v>
                </c:pt>
                <c:pt idx="9410">
                  <c:v>255400</c:v>
                </c:pt>
                <c:pt idx="9411">
                  <c:v>255500</c:v>
                </c:pt>
                <c:pt idx="9412">
                  <c:v>256000</c:v>
                </c:pt>
                <c:pt idx="9413">
                  <c:v>256000</c:v>
                </c:pt>
                <c:pt idx="9414">
                  <c:v>256020</c:v>
                </c:pt>
                <c:pt idx="9415">
                  <c:v>256200</c:v>
                </c:pt>
                <c:pt idx="9416">
                  <c:v>256100</c:v>
                </c:pt>
                <c:pt idx="9417">
                  <c:v>257500</c:v>
                </c:pt>
                <c:pt idx="9418">
                  <c:v>257651</c:v>
                </c:pt>
                <c:pt idx="9419">
                  <c:v>257645</c:v>
                </c:pt>
                <c:pt idx="9420">
                  <c:v>257689</c:v>
                </c:pt>
                <c:pt idx="9421">
                  <c:v>259410</c:v>
                </c:pt>
                <c:pt idx="9422">
                  <c:v>259600</c:v>
                </c:pt>
                <c:pt idx="9423">
                  <c:v>259709</c:v>
                </c:pt>
                <c:pt idx="9424">
                  <c:v>261026</c:v>
                </c:pt>
                <c:pt idx="9425">
                  <c:v>262786</c:v>
                </c:pt>
                <c:pt idx="9426">
                  <c:v>264321</c:v>
                </c:pt>
                <c:pt idx="9427">
                  <c:v>266730</c:v>
                </c:pt>
                <c:pt idx="9428">
                  <c:v>268370</c:v>
                </c:pt>
                <c:pt idx="9429">
                  <c:v>270000</c:v>
                </c:pt>
                <c:pt idx="9430">
                  <c:v>266985</c:v>
                </c:pt>
                <c:pt idx="9431">
                  <c:v>264566</c:v>
                </c:pt>
                <c:pt idx="9432">
                  <c:v>267030</c:v>
                </c:pt>
                <c:pt idx="9433">
                  <c:v>264601</c:v>
                </c:pt>
                <c:pt idx="9434">
                  <c:v>263000</c:v>
                </c:pt>
                <c:pt idx="9435">
                  <c:v>266370</c:v>
                </c:pt>
                <c:pt idx="9436">
                  <c:v>266795</c:v>
                </c:pt>
                <c:pt idx="9437">
                  <c:v>267856</c:v>
                </c:pt>
                <c:pt idx="9438">
                  <c:v>267075</c:v>
                </c:pt>
                <c:pt idx="9439">
                  <c:v>267377</c:v>
                </c:pt>
                <c:pt idx="9440">
                  <c:v>268540</c:v>
                </c:pt>
                <c:pt idx="9441">
                  <c:v>270960</c:v>
                </c:pt>
                <c:pt idx="9442">
                  <c:v>270430</c:v>
                </c:pt>
                <c:pt idx="9443">
                  <c:v>268565</c:v>
                </c:pt>
                <c:pt idx="9444">
                  <c:v>269761</c:v>
                </c:pt>
                <c:pt idx="9445">
                  <c:v>268035</c:v>
                </c:pt>
                <c:pt idx="9446">
                  <c:v>268090</c:v>
                </c:pt>
                <c:pt idx="9447">
                  <c:v>270420</c:v>
                </c:pt>
                <c:pt idx="9448">
                  <c:v>271450</c:v>
                </c:pt>
                <c:pt idx="9449">
                  <c:v>271062</c:v>
                </c:pt>
                <c:pt idx="9450">
                  <c:v>265744</c:v>
                </c:pt>
                <c:pt idx="9451">
                  <c:v>265420</c:v>
                </c:pt>
                <c:pt idx="9452">
                  <c:v>260500</c:v>
                </c:pt>
                <c:pt idx="9453">
                  <c:v>263600</c:v>
                </c:pt>
                <c:pt idx="9454">
                  <c:v>266870</c:v>
                </c:pt>
                <c:pt idx="9455">
                  <c:v>267911</c:v>
                </c:pt>
                <c:pt idx="9456">
                  <c:v>268450</c:v>
                </c:pt>
                <c:pt idx="9457">
                  <c:v>268322</c:v>
                </c:pt>
                <c:pt idx="9458">
                  <c:v>270200</c:v>
                </c:pt>
                <c:pt idx="9459">
                  <c:v>272480</c:v>
                </c:pt>
                <c:pt idx="9460">
                  <c:v>274850</c:v>
                </c:pt>
                <c:pt idx="9461">
                  <c:v>275630</c:v>
                </c:pt>
                <c:pt idx="9462">
                  <c:v>274600</c:v>
                </c:pt>
                <c:pt idx="9463">
                  <c:v>273139</c:v>
                </c:pt>
                <c:pt idx="9464">
                  <c:v>273660</c:v>
                </c:pt>
                <c:pt idx="9465">
                  <c:v>272800</c:v>
                </c:pt>
                <c:pt idx="9466">
                  <c:v>274940</c:v>
                </c:pt>
                <c:pt idx="9467">
                  <c:v>274770</c:v>
                </c:pt>
                <c:pt idx="9468">
                  <c:v>274740</c:v>
                </c:pt>
                <c:pt idx="9469">
                  <c:v>278010</c:v>
                </c:pt>
                <c:pt idx="9470">
                  <c:v>278700</c:v>
                </c:pt>
                <c:pt idx="9471">
                  <c:v>278670</c:v>
                </c:pt>
                <c:pt idx="9472">
                  <c:v>280360</c:v>
                </c:pt>
                <c:pt idx="9473">
                  <c:v>281000</c:v>
                </c:pt>
                <c:pt idx="9474">
                  <c:v>281089</c:v>
                </c:pt>
                <c:pt idx="9475">
                  <c:v>281950</c:v>
                </c:pt>
                <c:pt idx="9476">
                  <c:v>281085</c:v>
                </c:pt>
                <c:pt idx="9477">
                  <c:v>279383</c:v>
                </c:pt>
                <c:pt idx="9478">
                  <c:v>280850</c:v>
                </c:pt>
                <c:pt idx="9479">
                  <c:v>281960</c:v>
                </c:pt>
                <c:pt idx="9480">
                  <c:v>281050</c:v>
                </c:pt>
                <c:pt idx="9481">
                  <c:v>281290</c:v>
                </c:pt>
                <c:pt idx="9482">
                  <c:v>280815</c:v>
                </c:pt>
                <c:pt idx="9483">
                  <c:v>283353</c:v>
                </c:pt>
                <c:pt idx="9484">
                  <c:v>284198</c:v>
                </c:pt>
                <c:pt idx="9485">
                  <c:v>284570</c:v>
                </c:pt>
                <c:pt idx="9486">
                  <c:v>283035</c:v>
                </c:pt>
                <c:pt idx="9487">
                  <c:v>282810</c:v>
                </c:pt>
                <c:pt idx="9488">
                  <c:v>281600</c:v>
                </c:pt>
                <c:pt idx="9489">
                  <c:v>281940</c:v>
                </c:pt>
                <c:pt idx="9490">
                  <c:v>280470</c:v>
                </c:pt>
                <c:pt idx="9491">
                  <c:v>280000</c:v>
                </c:pt>
                <c:pt idx="9492">
                  <c:v>283434</c:v>
                </c:pt>
                <c:pt idx="9493">
                  <c:v>280470</c:v>
                </c:pt>
                <c:pt idx="9494">
                  <c:v>280170</c:v>
                </c:pt>
                <c:pt idx="9495">
                  <c:v>279361</c:v>
                </c:pt>
                <c:pt idx="9496">
                  <c:v>276676</c:v>
                </c:pt>
                <c:pt idx="9497">
                  <c:v>276556</c:v>
                </c:pt>
                <c:pt idx="9498">
                  <c:v>275660</c:v>
                </c:pt>
                <c:pt idx="9499">
                  <c:v>276347</c:v>
                </c:pt>
                <c:pt idx="9500">
                  <c:v>274810</c:v>
                </c:pt>
                <c:pt idx="9501">
                  <c:v>272730</c:v>
                </c:pt>
                <c:pt idx="9502">
                  <c:v>272700</c:v>
                </c:pt>
                <c:pt idx="9503">
                  <c:v>271410</c:v>
                </c:pt>
                <c:pt idx="9504">
                  <c:v>272005</c:v>
                </c:pt>
                <c:pt idx="9505">
                  <c:v>275000</c:v>
                </c:pt>
                <c:pt idx="9506">
                  <c:v>275000</c:v>
                </c:pt>
                <c:pt idx="9507">
                  <c:v>274417</c:v>
                </c:pt>
                <c:pt idx="9508">
                  <c:v>276230</c:v>
                </c:pt>
                <c:pt idx="9509">
                  <c:v>280440</c:v>
                </c:pt>
                <c:pt idx="9510">
                  <c:v>284900</c:v>
                </c:pt>
                <c:pt idx="9511">
                  <c:v>291500</c:v>
                </c:pt>
                <c:pt idx="9512">
                  <c:v>291000</c:v>
                </c:pt>
                <c:pt idx="9513">
                  <c:v>295490</c:v>
                </c:pt>
                <c:pt idx="9514">
                  <c:v>294105</c:v>
                </c:pt>
                <c:pt idx="9515">
                  <c:v>294146</c:v>
                </c:pt>
                <c:pt idx="9516">
                  <c:v>294100</c:v>
                </c:pt>
                <c:pt idx="9517">
                  <c:v>294385</c:v>
                </c:pt>
                <c:pt idx="9518">
                  <c:v>295480</c:v>
                </c:pt>
                <c:pt idx="9519">
                  <c:v>298630</c:v>
                </c:pt>
                <c:pt idx="9520">
                  <c:v>296180</c:v>
                </c:pt>
                <c:pt idx="9521">
                  <c:v>295815</c:v>
                </c:pt>
                <c:pt idx="9522">
                  <c:v>296280</c:v>
                </c:pt>
                <c:pt idx="9523">
                  <c:v>299360</c:v>
                </c:pt>
                <c:pt idx="9524">
                  <c:v>296992</c:v>
                </c:pt>
                <c:pt idx="9525">
                  <c:v>296500</c:v>
                </c:pt>
                <c:pt idx="9526">
                  <c:v>298200</c:v>
                </c:pt>
                <c:pt idx="9527">
                  <c:v>296400</c:v>
                </c:pt>
                <c:pt idx="9528">
                  <c:v>296370</c:v>
                </c:pt>
                <c:pt idx="9529">
                  <c:v>298120</c:v>
                </c:pt>
                <c:pt idx="9530">
                  <c:v>299210</c:v>
                </c:pt>
                <c:pt idx="9531">
                  <c:v>297600</c:v>
                </c:pt>
                <c:pt idx="9532">
                  <c:v>295755</c:v>
                </c:pt>
                <c:pt idx="9533">
                  <c:v>299905</c:v>
                </c:pt>
                <c:pt idx="9534">
                  <c:v>300516</c:v>
                </c:pt>
                <c:pt idx="9535">
                  <c:v>301525</c:v>
                </c:pt>
                <c:pt idx="9536">
                  <c:v>304180</c:v>
                </c:pt>
                <c:pt idx="9537">
                  <c:v>304500</c:v>
                </c:pt>
                <c:pt idx="9538">
                  <c:v>308350</c:v>
                </c:pt>
                <c:pt idx="9539">
                  <c:v>309950</c:v>
                </c:pt>
                <c:pt idx="9540">
                  <c:v>315225</c:v>
                </c:pt>
                <c:pt idx="9541">
                  <c:v>315261</c:v>
                </c:pt>
                <c:pt idx="9542">
                  <c:v>321469</c:v>
                </c:pt>
                <c:pt idx="9543">
                  <c:v>320000</c:v>
                </c:pt>
                <c:pt idx="9544">
                  <c:v>320238</c:v>
                </c:pt>
                <c:pt idx="9545">
                  <c:v>324064</c:v>
                </c:pt>
                <c:pt idx="9546">
                  <c:v>322885</c:v>
                </c:pt>
                <c:pt idx="9547">
                  <c:v>323480</c:v>
                </c:pt>
                <c:pt idx="9548">
                  <c:v>322850</c:v>
                </c:pt>
                <c:pt idx="9549">
                  <c:v>325915</c:v>
                </c:pt>
                <c:pt idx="9550">
                  <c:v>323500</c:v>
                </c:pt>
                <c:pt idx="9551">
                  <c:v>323000</c:v>
                </c:pt>
                <c:pt idx="9552">
                  <c:v>323375</c:v>
                </c:pt>
                <c:pt idx="9553">
                  <c:v>325900</c:v>
                </c:pt>
                <c:pt idx="9554">
                  <c:v>314340</c:v>
                </c:pt>
                <c:pt idx="9555">
                  <c:v>295600</c:v>
                </c:pt>
                <c:pt idx="9556">
                  <c:v>303000</c:v>
                </c:pt>
                <c:pt idx="9557">
                  <c:v>301000</c:v>
                </c:pt>
                <c:pt idx="9558">
                  <c:v>288000</c:v>
                </c:pt>
                <c:pt idx="9559">
                  <c:v>294140</c:v>
                </c:pt>
                <c:pt idx="9560">
                  <c:v>298940</c:v>
                </c:pt>
                <c:pt idx="9561">
                  <c:v>297500</c:v>
                </c:pt>
                <c:pt idx="9562">
                  <c:v>301005</c:v>
                </c:pt>
                <c:pt idx="9563">
                  <c:v>305999</c:v>
                </c:pt>
                <c:pt idx="9564">
                  <c:v>306000</c:v>
                </c:pt>
                <c:pt idx="9565">
                  <c:v>304904</c:v>
                </c:pt>
                <c:pt idx="9566">
                  <c:v>301530</c:v>
                </c:pt>
                <c:pt idx="9567">
                  <c:v>301404</c:v>
                </c:pt>
                <c:pt idx="9568">
                  <c:v>304020</c:v>
                </c:pt>
                <c:pt idx="9569">
                  <c:v>316126</c:v>
                </c:pt>
                <c:pt idx="9570">
                  <c:v>314345</c:v>
                </c:pt>
                <c:pt idx="9571">
                  <c:v>310250</c:v>
                </c:pt>
                <c:pt idx="9572">
                  <c:v>302946</c:v>
                </c:pt>
                <c:pt idx="9573">
                  <c:v>303100</c:v>
                </c:pt>
                <c:pt idx="9574">
                  <c:v>304500</c:v>
                </c:pt>
                <c:pt idx="9575">
                  <c:v>307005</c:v>
                </c:pt>
                <c:pt idx="9576">
                  <c:v>306756</c:v>
                </c:pt>
                <c:pt idx="9577">
                  <c:v>307700</c:v>
                </c:pt>
                <c:pt idx="9578">
                  <c:v>319600</c:v>
                </c:pt>
                <c:pt idx="9579">
                  <c:v>317746</c:v>
                </c:pt>
                <c:pt idx="9580">
                  <c:v>314039</c:v>
                </c:pt>
                <c:pt idx="9581">
                  <c:v>310655</c:v>
                </c:pt>
                <c:pt idx="9582">
                  <c:v>311601</c:v>
                </c:pt>
                <c:pt idx="9583">
                  <c:v>310630</c:v>
                </c:pt>
                <c:pt idx="9584">
                  <c:v>305980</c:v>
                </c:pt>
                <c:pt idx="9585">
                  <c:v>307100</c:v>
                </c:pt>
                <c:pt idx="9586">
                  <c:v>307600</c:v>
                </c:pt>
                <c:pt idx="9587">
                  <c:v>296949</c:v>
                </c:pt>
                <c:pt idx="9588">
                  <c:v>288755</c:v>
                </c:pt>
                <c:pt idx="9589">
                  <c:v>299500</c:v>
                </c:pt>
                <c:pt idx="9590">
                  <c:v>294650</c:v>
                </c:pt>
                <c:pt idx="9591">
                  <c:v>295041</c:v>
                </c:pt>
                <c:pt idx="9592">
                  <c:v>299100</c:v>
                </c:pt>
                <c:pt idx="9593">
                  <c:v>293410</c:v>
                </c:pt>
                <c:pt idx="9594">
                  <c:v>296850</c:v>
                </c:pt>
                <c:pt idx="9595">
                  <c:v>299850</c:v>
                </c:pt>
                <c:pt idx="9596">
                  <c:v>301750</c:v>
                </c:pt>
                <c:pt idx="9597">
                  <c:v>294000</c:v>
                </c:pt>
                <c:pt idx="9598">
                  <c:v>292671</c:v>
                </c:pt>
                <c:pt idx="9599">
                  <c:v>296556</c:v>
                </c:pt>
                <c:pt idx="9600">
                  <c:v>293249</c:v>
                </c:pt>
                <c:pt idx="9601">
                  <c:v>297021</c:v>
                </c:pt>
                <c:pt idx="9602">
                  <c:v>295891</c:v>
                </c:pt>
                <c:pt idx="9603">
                  <c:v>297181</c:v>
                </c:pt>
                <c:pt idx="9604">
                  <c:v>298701</c:v>
                </c:pt>
                <c:pt idx="9605">
                  <c:v>299205</c:v>
                </c:pt>
                <c:pt idx="9606">
                  <c:v>300300</c:v>
                </c:pt>
                <c:pt idx="9607">
                  <c:v>300140</c:v>
                </c:pt>
                <c:pt idx="9608">
                  <c:v>298821</c:v>
                </c:pt>
                <c:pt idx="9609">
                  <c:v>295734</c:v>
                </c:pt>
                <c:pt idx="9610">
                  <c:v>295279</c:v>
                </c:pt>
                <c:pt idx="9611">
                  <c:v>295769</c:v>
                </c:pt>
                <c:pt idx="9612">
                  <c:v>295995</c:v>
                </c:pt>
                <c:pt idx="9613">
                  <c:v>290650</c:v>
                </c:pt>
                <c:pt idx="9614">
                  <c:v>292730</c:v>
                </c:pt>
                <c:pt idx="9615">
                  <c:v>290450</c:v>
                </c:pt>
                <c:pt idx="9616">
                  <c:v>287051</c:v>
                </c:pt>
                <c:pt idx="9617">
                  <c:v>292600</c:v>
                </c:pt>
                <c:pt idx="9618">
                  <c:v>295600</c:v>
                </c:pt>
                <c:pt idx="9619">
                  <c:v>295700</c:v>
                </c:pt>
                <c:pt idx="9620">
                  <c:v>299991</c:v>
                </c:pt>
                <c:pt idx="9621">
                  <c:v>301630</c:v>
                </c:pt>
                <c:pt idx="9622">
                  <c:v>298770</c:v>
                </c:pt>
                <c:pt idx="9623">
                  <c:v>298200</c:v>
                </c:pt>
                <c:pt idx="9624">
                  <c:v>296200</c:v>
                </c:pt>
                <c:pt idx="9625">
                  <c:v>296300</c:v>
                </c:pt>
                <c:pt idx="9626">
                  <c:v>296440</c:v>
                </c:pt>
                <c:pt idx="9627">
                  <c:v>294380</c:v>
                </c:pt>
                <c:pt idx="9628">
                  <c:v>296620</c:v>
                </c:pt>
                <c:pt idx="9629">
                  <c:v>296991</c:v>
                </c:pt>
                <c:pt idx="9630">
                  <c:v>294400</c:v>
                </c:pt>
                <c:pt idx="9631">
                  <c:v>291850</c:v>
                </c:pt>
                <c:pt idx="9632">
                  <c:v>290886</c:v>
                </c:pt>
                <c:pt idx="9633">
                  <c:v>286000</c:v>
                </c:pt>
                <c:pt idx="9634">
                  <c:v>292000</c:v>
                </c:pt>
                <c:pt idx="9635">
                  <c:v>287200</c:v>
                </c:pt>
                <c:pt idx="9636">
                  <c:v>289200</c:v>
                </c:pt>
                <c:pt idx="9637">
                  <c:v>288000</c:v>
                </c:pt>
                <c:pt idx="9638">
                  <c:v>286700</c:v>
                </c:pt>
                <c:pt idx="9639">
                  <c:v>290722</c:v>
                </c:pt>
                <c:pt idx="9640">
                  <c:v>292900</c:v>
                </c:pt>
                <c:pt idx="9641">
                  <c:v>294055</c:v>
                </c:pt>
                <c:pt idx="9642">
                  <c:v>292770</c:v>
                </c:pt>
                <c:pt idx="9643">
                  <c:v>293005</c:v>
                </c:pt>
                <c:pt idx="9644">
                  <c:v>292769</c:v>
                </c:pt>
                <c:pt idx="9645">
                  <c:v>289670</c:v>
                </c:pt>
                <c:pt idx="9646">
                  <c:v>287626</c:v>
                </c:pt>
                <c:pt idx="9647">
                  <c:v>287600</c:v>
                </c:pt>
                <c:pt idx="9648">
                  <c:v>286700</c:v>
                </c:pt>
                <c:pt idx="9649">
                  <c:v>285000</c:v>
                </c:pt>
                <c:pt idx="9650">
                  <c:v>285000</c:v>
                </c:pt>
                <c:pt idx="9651">
                  <c:v>286541</c:v>
                </c:pt>
                <c:pt idx="9652">
                  <c:v>284640</c:v>
                </c:pt>
                <c:pt idx="9653">
                  <c:v>284500</c:v>
                </c:pt>
                <c:pt idx="9654">
                  <c:v>281600</c:v>
                </c:pt>
                <c:pt idx="9655">
                  <c:v>284920</c:v>
                </c:pt>
                <c:pt idx="9656">
                  <c:v>282040</c:v>
                </c:pt>
                <c:pt idx="9657">
                  <c:v>283800</c:v>
                </c:pt>
                <c:pt idx="9658">
                  <c:v>282000</c:v>
                </c:pt>
                <c:pt idx="9659">
                  <c:v>283635</c:v>
                </c:pt>
                <c:pt idx="9660">
                  <c:v>283700</c:v>
                </c:pt>
                <c:pt idx="9661">
                  <c:v>286720</c:v>
                </c:pt>
                <c:pt idx="9662">
                  <c:v>286385</c:v>
                </c:pt>
                <c:pt idx="9663">
                  <c:v>288481</c:v>
                </c:pt>
                <c:pt idx="9664">
                  <c:v>288000</c:v>
                </c:pt>
                <c:pt idx="9665">
                  <c:v>290000</c:v>
                </c:pt>
                <c:pt idx="9666">
                  <c:v>289000</c:v>
                </c:pt>
                <c:pt idx="9667">
                  <c:v>288500</c:v>
                </c:pt>
                <c:pt idx="9668">
                  <c:v>303210</c:v>
                </c:pt>
                <c:pt idx="9669">
                  <c:v>299000</c:v>
                </c:pt>
                <c:pt idx="9670">
                  <c:v>299380</c:v>
                </c:pt>
                <c:pt idx="9671">
                  <c:v>300230</c:v>
                </c:pt>
                <c:pt idx="9672">
                  <c:v>300400</c:v>
                </c:pt>
                <c:pt idx="9673">
                  <c:v>299816</c:v>
                </c:pt>
                <c:pt idx="9674">
                  <c:v>300501</c:v>
                </c:pt>
                <c:pt idx="9675">
                  <c:v>302000</c:v>
                </c:pt>
                <c:pt idx="9676">
                  <c:v>303432</c:v>
                </c:pt>
                <c:pt idx="9677">
                  <c:v>301550</c:v>
                </c:pt>
                <c:pt idx="9678">
                  <c:v>301200</c:v>
                </c:pt>
                <c:pt idx="9679">
                  <c:v>301160</c:v>
                </c:pt>
                <c:pt idx="9680">
                  <c:v>304671</c:v>
                </c:pt>
                <c:pt idx="9681">
                  <c:v>311806</c:v>
                </c:pt>
                <c:pt idx="9682">
                  <c:v>315600</c:v>
                </c:pt>
                <c:pt idx="9683">
                  <c:v>315300</c:v>
                </c:pt>
                <c:pt idx="9684">
                  <c:v>315100</c:v>
                </c:pt>
                <c:pt idx="9685">
                  <c:v>312000</c:v>
                </c:pt>
                <c:pt idx="9686">
                  <c:v>310230</c:v>
                </c:pt>
                <c:pt idx="9687">
                  <c:v>310815</c:v>
                </c:pt>
                <c:pt idx="9688">
                  <c:v>309050</c:v>
                </c:pt>
                <c:pt idx="9689">
                  <c:v>313000</c:v>
                </c:pt>
                <c:pt idx="9690">
                  <c:v>313465</c:v>
                </c:pt>
                <c:pt idx="9691">
                  <c:v>314060</c:v>
                </c:pt>
                <c:pt idx="9692">
                  <c:v>313725</c:v>
                </c:pt>
                <c:pt idx="9693">
                  <c:v>312400</c:v>
                </c:pt>
                <c:pt idx="9694">
                  <c:v>311983</c:v>
                </c:pt>
                <c:pt idx="9695">
                  <c:v>312850</c:v>
                </c:pt>
                <c:pt idx="9696">
                  <c:v>316200</c:v>
                </c:pt>
                <c:pt idx="9697">
                  <c:v>317124</c:v>
                </c:pt>
                <c:pt idx="9698">
                  <c:v>317505</c:v>
                </c:pt>
                <c:pt idx="9699">
                  <c:v>317000</c:v>
                </c:pt>
                <c:pt idx="9700">
                  <c:v>315800</c:v>
                </c:pt>
                <c:pt idx="9701">
                  <c:v>317250</c:v>
                </c:pt>
                <c:pt idx="9702">
                  <c:v>319920</c:v>
                </c:pt>
                <c:pt idx="9703">
                  <c:v>320035</c:v>
                </c:pt>
                <c:pt idx="9704">
                  <c:v>321700</c:v>
                </c:pt>
                <c:pt idx="9705">
                  <c:v>322560</c:v>
                </c:pt>
                <c:pt idx="9706">
                  <c:v>323242</c:v>
                </c:pt>
                <c:pt idx="9707">
                  <c:v>322340</c:v>
                </c:pt>
                <c:pt idx="9708">
                  <c:v>321575</c:v>
                </c:pt>
                <c:pt idx="9709">
                  <c:v>324999</c:v>
                </c:pt>
                <c:pt idx="9710">
                  <c:v>324575</c:v>
                </c:pt>
                <c:pt idx="9711">
                  <c:v>327436</c:v>
                </c:pt>
                <c:pt idx="9712">
                  <c:v>332000</c:v>
                </c:pt>
                <c:pt idx="9713">
                  <c:v>333415</c:v>
                </c:pt>
                <c:pt idx="9714">
                  <c:v>331336</c:v>
                </c:pt>
                <c:pt idx="9715">
                  <c:v>327840</c:v>
                </c:pt>
                <c:pt idx="9716">
                  <c:v>328500</c:v>
                </c:pt>
                <c:pt idx="9717">
                  <c:v>324286</c:v>
                </c:pt>
                <c:pt idx="9718">
                  <c:v>324731</c:v>
                </c:pt>
                <c:pt idx="9719">
                  <c:v>320000</c:v>
                </c:pt>
                <c:pt idx="9720">
                  <c:v>321930</c:v>
                </c:pt>
                <c:pt idx="9721">
                  <c:v>322900</c:v>
                </c:pt>
                <c:pt idx="9722">
                  <c:v>323878</c:v>
                </c:pt>
                <c:pt idx="9723">
                  <c:v>327900</c:v>
                </c:pt>
                <c:pt idx="9724">
                  <c:v>329500</c:v>
                </c:pt>
                <c:pt idx="9725">
                  <c:v>333337</c:v>
                </c:pt>
                <c:pt idx="9726">
                  <c:v>335630</c:v>
                </c:pt>
                <c:pt idx="9727">
                  <c:v>319100</c:v>
                </c:pt>
                <c:pt idx="9728">
                  <c:v>308000</c:v>
                </c:pt>
                <c:pt idx="9729">
                  <c:v>310000</c:v>
                </c:pt>
                <c:pt idx="9730">
                  <c:v>308000</c:v>
                </c:pt>
                <c:pt idx="9731">
                  <c:v>314750</c:v>
                </c:pt>
                <c:pt idx="9732">
                  <c:v>315200</c:v>
                </c:pt>
                <c:pt idx="9733">
                  <c:v>313200</c:v>
                </c:pt>
                <c:pt idx="9734">
                  <c:v>314477</c:v>
                </c:pt>
                <c:pt idx="9735">
                  <c:v>309080</c:v>
                </c:pt>
                <c:pt idx="9736">
                  <c:v>305100</c:v>
                </c:pt>
                <c:pt idx="9737">
                  <c:v>299995</c:v>
                </c:pt>
                <c:pt idx="9738">
                  <c:v>302231</c:v>
                </c:pt>
                <c:pt idx="9739">
                  <c:v>296805</c:v>
                </c:pt>
                <c:pt idx="9740">
                  <c:v>300000</c:v>
                </c:pt>
                <c:pt idx="9741">
                  <c:v>305579</c:v>
                </c:pt>
                <c:pt idx="9742">
                  <c:v>307705</c:v>
                </c:pt>
                <c:pt idx="9743">
                  <c:v>308366</c:v>
                </c:pt>
                <c:pt idx="9744">
                  <c:v>308411</c:v>
                </c:pt>
                <c:pt idx="9745">
                  <c:v>323935</c:v>
                </c:pt>
                <c:pt idx="9746">
                  <c:v>327050</c:v>
                </c:pt>
                <c:pt idx="9747">
                  <c:v>331391</c:v>
                </c:pt>
                <c:pt idx="9748">
                  <c:v>333200</c:v>
                </c:pt>
                <c:pt idx="9749">
                  <c:v>329665</c:v>
                </c:pt>
                <c:pt idx="9750">
                  <c:v>323040</c:v>
                </c:pt>
                <c:pt idx="9751">
                  <c:v>326700</c:v>
                </c:pt>
                <c:pt idx="9752">
                  <c:v>323700</c:v>
                </c:pt>
                <c:pt idx="9753">
                  <c:v>326300</c:v>
                </c:pt>
                <c:pt idx="9754">
                  <c:v>328350</c:v>
                </c:pt>
                <c:pt idx="9755">
                  <c:v>326706</c:v>
                </c:pt>
                <c:pt idx="9756">
                  <c:v>315970</c:v>
                </c:pt>
                <c:pt idx="9757">
                  <c:v>316301</c:v>
                </c:pt>
                <c:pt idx="9758">
                  <c:v>310340</c:v>
                </c:pt>
                <c:pt idx="9759">
                  <c:v>316040</c:v>
                </c:pt>
                <c:pt idx="9760">
                  <c:v>318696</c:v>
                </c:pt>
                <c:pt idx="9761">
                  <c:v>325000</c:v>
                </c:pt>
                <c:pt idx="9762">
                  <c:v>326481</c:v>
                </c:pt>
                <c:pt idx="9763">
                  <c:v>326000</c:v>
                </c:pt>
                <c:pt idx="9764">
                  <c:v>330921</c:v>
                </c:pt>
                <c:pt idx="9765">
                  <c:v>315000</c:v>
                </c:pt>
                <c:pt idx="9766">
                  <c:v>312000</c:v>
                </c:pt>
                <c:pt idx="9767">
                  <c:v>307674</c:v>
                </c:pt>
                <c:pt idx="9768">
                  <c:v>304600</c:v>
                </c:pt>
                <c:pt idx="9769">
                  <c:v>303226</c:v>
                </c:pt>
                <c:pt idx="9770">
                  <c:v>303600</c:v>
                </c:pt>
                <c:pt idx="9771">
                  <c:v>303750</c:v>
                </c:pt>
                <c:pt idx="9772">
                  <c:v>300320</c:v>
                </c:pt>
                <c:pt idx="9773">
                  <c:v>297000</c:v>
                </c:pt>
                <c:pt idx="9774">
                  <c:v>294500</c:v>
                </c:pt>
                <c:pt idx="9775">
                  <c:v>293040</c:v>
                </c:pt>
                <c:pt idx="9776">
                  <c:v>290100</c:v>
                </c:pt>
                <c:pt idx="9777">
                  <c:v>288000</c:v>
                </c:pt>
                <c:pt idx="9778">
                  <c:v>282640</c:v>
                </c:pt>
                <c:pt idx="9779">
                  <c:v>294850</c:v>
                </c:pt>
                <c:pt idx="9780">
                  <c:v>298500</c:v>
                </c:pt>
                <c:pt idx="9781">
                  <c:v>302600</c:v>
                </c:pt>
                <c:pt idx="9782">
                  <c:v>306000</c:v>
                </c:pt>
                <c:pt idx="9783">
                  <c:v>304057</c:v>
                </c:pt>
                <c:pt idx="9784">
                  <c:v>287000</c:v>
                </c:pt>
                <c:pt idx="9785">
                  <c:v>292500</c:v>
                </c:pt>
                <c:pt idx="9786">
                  <c:v>295400</c:v>
                </c:pt>
                <c:pt idx="9787">
                  <c:v>294300</c:v>
                </c:pt>
                <c:pt idx="9788">
                  <c:v>294560</c:v>
                </c:pt>
                <c:pt idx="9789">
                  <c:v>295160</c:v>
                </c:pt>
                <c:pt idx="9790">
                  <c:v>293980</c:v>
                </c:pt>
                <c:pt idx="9791">
                  <c:v>292371</c:v>
                </c:pt>
                <c:pt idx="9792">
                  <c:v>295000</c:v>
                </c:pt>
                <c:pt idx="9793">
                  <c:v>295811</c:v>
                </c:pt>
                <c:pt idx="9794">
                  <c:v>297547</c:v>
                </c:pt>
                <c:pt idx="9795">
                  <c:v>306500</c:v>
                </c:pt>
                <c:pt idx="9796">
                  <c:v>300531</c:v>
                </c:pt>
                <c:pt idx="9797">
                  <c:v>301835</c:v>
                </c:pt>
                <c:pt idx="9798">
                  <c:v>301680</c:v>
                </c:pt>
                <c:pt idx="9799">
                  <c:v>303531</c:v>
                </c:pt>
                <c:pt idx="9800">
                  <c:v>301000</c:v>
                </c:pt>
                <c:pt idx="9801">
                  <c:v>303000</c:v>
                </c:pt>
                <c:pt idx="9802">
                  <c:v>309180</c:v>
                </c:pt>
                <c:pt idx="9803">
                  <c:v>311500</c:v>
                </c:pt>
                <c:pt idx="9804">
                  <c:v>313875</c:v>
                </c:pt>
                <c:pt idx="9805">
                  <c:v>312000</c:v>
                </c:pt>
                <c:pt idx="9806">
                  <c:v>310700</c:v>
                </c:pt>
                <c:pt idx="9807">
                  <c:v>308810</c:v>
                </c:pt>
                <c:pt idx="9808">
                  <c:v>302813</c:v>
                </c:pt>
                <c:pt idx="9809">
                  <c:v>300771</c:v>
                </c:pt>
                <c:pt idx="9810">
                  <c:v>304884</c:v>
                </c:pt>
                <c:pt idx="9811">
                  <c:v>309260</c:v>
                </c:pt>
                <c:pt idx="9812">
                  <c:v>308320</c:v>
                </c:pt>
                <c:pt idx="9813">
                  <c:v>303890</c:v>
                </c:pt>
                <c:pt idx="9814">
                  <c:v>308139</c:v>
                </c:pt>
                <c:pt idx="9815">
                  <c:v>307315</c:v>
                </c:pt>
                <c:pt idx="9816">
                  <c:v>309500</c:v>
                </c:pt>
                <c:pt idx="9817">
                  <c:v>307925</c:v>
                </c:pt>
                <c:pt idx="9818">
                  <c:v>302000</c:v>
                </c:pt>
                <c:pt idx="9819">
                  <c:v>303300</c:v>
                </c:pt>
                <c:pt idx="9820">
                  <c:v>302500</c:v>
                </c:pt>
                <c:pt idx="9821">
                  <c:v>303000</c:v>
                </c:pt>
                <c:pt idx="9822">
                  <c:v>302200</c:v>
                </c:pt>
                <c:pt idx="9823">
                  <c:v>304860</c:v>
                </c:pt>
                <c:pt idx="9824">
                  <c:v>303400</c:v>
                </c:pt>
                <c:pt idx="9825">
                  <c:v>302600</c:v>
                </c:pt>
                <c:pt idx="9826">
                  <c:v>301375</c:v>
                </c:pt>
                <c:pt idx="9827">
                  <c:v>299050</c:v>
                </c:pt>
                <c:pt idx="9828">
                  <c:v>299000</c:v>
                </c:pt>
                <c:pt idx="9829">
                  <c:v>303279</c:v>
                </c:pt>
                <c:pt idx="9830">
                  <c:v>304235</c:v>
                </c:pt>
                <c:pt idx="9831">
                  <c:v>306300</c:v>
                </c:pt>
                <c:pt idx="9832">
                  <c:v>305350</c:v>
                </c:pt>
                <c:pt idx="9833">
                  <c:v>307250</c:v>
                </c:pt>
                <c:pt idx="9834">
                  <c:v>309996</c:v>
                </c:pt>
                <c:pt idx="9835">
                  <c:v>307900</c:v>
                </c:pt>
                <c:pt idx="9836">
                  <c:v>305505</c:v>
                </c:pt>
                <c:pt idx="9837">
                  <c:v>307120</c:v>
                </c:pt>
                <c:pt idx="9838">
                  <c:v>301225</c:v>
                </c:pt>
                <c:pt idx="9839">
                  <c:v>299380</c:v>
                </c:pt>
                <c:pt idx="9840">
                  <c:v>300961</c:v>
                </c:pt>
                <c:pt idx="9841">
                  <c:v>299764</c:v>
                </c:pt>
                <c:pt idx="9842">
                  <c:v>301250</c:v>
                </c:pt>
                <c:pt idx="9843">
                  <c:v>301215</c:v>
                </c:pt>
                <c:pt idx="9844">
                  <c:v>307800</c:v>
                </c:pt>
                <c:pt idx="9845">
                  <c:v>306000</c:v>
                </c:pt>
                <c:pt idx="9846">
                  <c:v>305750</c:v>
                </c:pt>
                <c:pt idx="9847">
                  <c:v>306461</c:v>
                </c:pt>
                <c:pt idx="9848">
                  <c:v>307776</c:v>
                </c:pt>
                <c:pt idx="9849">
                  <c:v>307461</c:v>
                </c:pt>
                <c:pt idx="9850">
                  <c:v>307380</c:v>
                </c:pt>
                <c:pt idx="9851">
                  <c:v>307000</c:v>
                </c:pt>
                <c:pt idx="9852">
                  <c:v>309875</c:v>
                </c:pt>
                <c:pt idx="9853">
                  <c:v>314250</c:v>
                </c:pt>
                <c:pt idx="9854">
                  <c:v>314500</c:v>
                </c:pt>
                <c:pt idx="9855">
                  <c:v>317500</c:v>
                </c:pt>
                <c:pt idx="9856">
                  <c:v>316040</c:v>
                </c:pt>
                <c:pt idx="9857">
                  <c:v>315330</c:v>
                </c:pt>
                <c:pt idx="9858">
                  <c:v>314100</c:v>
                </c:pt>
                <c:pt idx="9859">
                  <c:v>317684</c:v>
                </c:pt>
                <c:pt idx="9860">
                  <c:v>316000</c:v>
                </c:pt>
                <c:pt idx="9861">
                  <c:v>318500</c:v>
                </c:pt>
                <c:pt idx="9862">
                  <c:v>321000</c:v>
                </c:pt>
                <c:pt idx="9863">
                  <c:v>324921</c:v>
                </c:pt>
                <c:pt idx="9864">
                  <c:v>325080</c:v>
                </c:pt>
                <c:pt idx="9865">
                  <c:v>325900</c:v>
                </c:pt>
                <c:pt idx="9866">
                  <c:v>324214</c:v>
                </c:pt>
                <c:pt idx="9867">
                  <c:v>327766</c:v>
                </c:pt>
                <c:pt idx="9868">
                  <c:v>320000</c:v>
                </c:pt>
                <c:pt idx="9869">
                  <c:v>315120</c:v>
                </c:pt>
                <c:pt idx="9870">
                  <c:v>314750</c:v>
                </c:pt>
                <c:pt idx="9871">
                  <c:v>314400</c:v>
                </c:pt>
                <c:pt idx="9872">
                  <c:v>315500</c:v>
                </c:pt>
                <c:pt idx="9873">
                  <c:v>308360</c:v>
                </c:pt>
                <c:pt idx="9874">
                  <c:v>306850</c:v>
                </c:pt>
                <c:pt idx="9875">
                  <c:v>305580</c:v>
                </c:pt>
                <c:pt idx="9876">
                  <c:v>307936</c:v>
                </c:pt>
                <c:pt idx="9877">
                  <c:v>306355</c:v>
                </c:pt>
                <c:pt idx="9878">
                  <c:v>305362</c:v>
                </c:pt>
                <c:pt idx="9879">
                  <c:v>306225</c:v>
                </c:pt>
                <c:pt idx="9880">
                  <c:v>304300</c:v>
                </c:pt>
                <c:pt idx="9881">
                  <c:v>304115</c:v>
                </c:pt>
                <c:pt idx="9882">
                  <c:v>303000</c:v>
                </c:pt>
                <c:pt idx="9883">
                  <c:v>301050</c:v>
                </c:pt>
                <c:pt idx="9884">
                  <c:v>299860</c:v>
                </c:pt>
                <c:pt idx="9885">
                  <c:v>300877</c:v>
                </c:pt>
                <c:pt idx="9886">
                  <c:v>297060</c:v>
                </c:pt>
                <c:pt idx="9887">
                  <c:v>299742</c:v>
                </c:pt>
                <c:pt idx="9888">
                  <c:v>304000</c:v>
                </c:pt>
                <c:pt idx="9889">
                  <c:v>306400</c:v>
                </c:pt>
                <c:pt idx="9890">
                  <c:v>307900</c:v>
                </c:pt>
                <c:pt idx="9891">
                  <c:v>309265</c:v>
                </c:pt>
                <c:pt idx="9892">
                  <c:v>311524</c:v>
                </c:pt>
                <c:pt idx="9893">
                  <c:v>310238</c:v>
                </c:pt>
                <c:pt idx="9894">
                  <c:v>307196</c:v>
                </c:pt>
                <c:pt idx="9895">
                  <c:v>307445</c:v>
                </c:pt>
                <c:pt idx="9896">
                  <c:v>308206</c:v>
                </c:pt>
                <c:pt idx="9897">
                  <c:v>305480</c:v>
                </c:pt>
                <c:pt idx="9898">
                  <c:v>308885</c:v>
                </c:pt>
                <c:pt idx="9899">
                  <c:v>310966</c:v>
                </c:pt>
                <c:pt idx="9900">
                  <c:v>312900</c:v>
                </c:pt>
                <c:pt idx="9901">
                  <c:v>309000</c:v>
                </c:pt>
                <c:pt idx="9902">
                  <c:v>310650</c:v>
                </c:pt>
                <c:pt idx="9903">
                  <c:v>312700</c:v>
                </c:pt>
                <c:pt idx="9904">
                  <c:v>312705</c:v>
                </c:pt>
                <c:pt idx="9905">
                  <c:v>318285</c:v>
                </c:pt>
                <c:pt idx="9906">
                  <c:v>318350</c:v>
                </c:pt>
                <c:pt idx="9907">
                  <c:v>321891</c:v>
                </c:pt>
                <c:pt idx="9908">
                  <c:v>321515</c:v>
                </c:pt>
                <c:pt idx="9909">
                  <c:v>322900</c:v>
                </c:pt>
                <c:pt idx="9910">
                  <c:v>323149</c:v>
                </c:pt>
                <c:pt idx="9911">
                  <c:v>322451</c:v>
                </c:pt>
                <c:pt idx="9912">
                  <c:v>322200</c:v>
                </c:pt>
                <c:pt idx="9913">
                  <c:v>320591</c:v>
                </c:pt>
                <c:pt idx="9914">
                  <c:v>319837</c:v>
                </c:pt>
                <c:pt idx="9915">
                  <c:v>321093</c:v>
                </c:pt>
                <c:pt idx="9916">
                  <c:v>320300</c:v>
                </c:pt>
                <c:pt idx="9917">
                  <c:v>319273</c:v>
                </c:pt>
                <c:pt idx="9918">
                  <c:v>311600</c:v>
                </c:pt>
                <c:pt idx="9919">
                  <c:v>312003</c:v>
                </c:pt>
                <c:pt idx="9920">
                  <c:v>309218</c:v>
                </c:pt>
                <c:pt idx="9921">
                  <c:v>307135</c:v>
                </c:pt>
                <c:pt idx="9922">
                  <c:v>309340</c:v>
                </c:pt>
                <c:pt idx="9923">
                  <c:v>312000</c:v>
                </c:pt>
                <c:pt idx="9924">
                  <c:v>310750</c:v>
                </c:pt>
                <c:pt idx="9925">
                  <c:v>315000</c:v>
                </c:pt>
                <c:pt idx="9926">
                  <c:v>313529</c:v>
                </c:pt>
                <c:pt idx="9927">
                  <c:v>312430</c:v>
                </c:pt>
                <c:pt idx="9928">
                  <c:v>308666</c:v>
                </c:pt>
                <c:pt idx="9929">
                  <c:v>303660</c:v>
                </c:pt>
                <c:pt idx="9930">
                  <c:v>306000</c:v>
                </c:pt>
                <c:pt idx="9931">
                  <c:v>297785</c:v>
                </c:pt>
                <c:pt idx="9932">
                  <c:v>302325</c:v>
                </c:pt>
                <c:pt idx="9933">
                  <c:v>299182</c:v>
                </c:pt>
                <c:pt idx="9934">
                  <c:v>301905</c:v>
                </c:pt>
                <c:pt idx="9935">
                  <c:v>300435</c:v>
                </c:pt>
                <c:pt idx="9936">
                  <c:v>298001</c:v>
                </c:pt>
                <c:pt idx="9937">
                  <c:v>299510</c:v>
                </c:pt>
                <c:pt idx="9938">
                  <c:v>295000</c:v>
                </c:pt>
                <c:pt idx="9939">
                  <c:v>298067</c:v>
                </c:pt>
                <c:pt idx="9940">
                  <c:v>300555</c:v>
                </c:pt>
                <c:pt idx="9941">
                  <c:v>301414</c:v>
                </c:pt>
                <c:pt idx="9942">
                  <c:v>297505</c:v>
                </c:pt>
                <c:pt idx="9943">
                  <c:v>299305</c:v>
                </c:pt>
                <c:pt idx="9944">
                  <c:v>302260</c:v>
                </c:pt>
                <c:pt idx="9945">
                  <c:v>296922</c:v>
                </c:pt>
                <c:pt idx="9946">
                  <c:v>300899</c:v>
                </c:pt>
                <c:pt idx="9947">
                  <c:v>298420</c:v>
                </c:pt>
                <c:pt idx="9948">
                  <c:v>300990</c:v>
                </c:pt>
                <c:pt idx="9949">
                  <c:v>305040</c:v>
                </c:pt>
                <c:pt idx="9950">
                  <c:v>303078</c:v>
                </c:pt>
                <c:pt idx="9951">
                  <c:v>301356</c:v>
                </c:pt>
                <c:pt idx="9952">
                  <c:v>303300</c:v>
                </c:pt>
                <c:pt idx="9953">
                  <c:v>306066</c:v>
                </c:pt>
                <c:pt idx="9954">
                  <c:v>307260</c:v>
                </c:pt>
                <c:pt idx="9955">
                  <c:v>309701</c:v>
                </c:pt>
                <c:pt idx="9956">
                  <c:v>311950</c:v>
                </c:pt>
                <c:pt idx="9957">
                  <c:v>316230</c:v>
                </c:pt>
                <c:pt idx="9958">
                  <c:v>317182</c:v>
                </c:pt>
                <c:pt idx="9959">
                  <c:v>320850</c:v>
                </c:pt>
                <c:pt idx="9960">
                  <c:v>315807</c:v>
                </c:pt>
                <c:pt idx="9961">
                  <c:v>315744</c:v>
                </c:pt>
                <c:pt idx="9962">
                  <c:v>317030</c:v>
                </c:pt>
                <c:pt idx="9963">
                  <c:v>315000</c:v>
                </c:pt>
                <c:pt idx="9964">
                  <c:v>313700</c:v>
                </c:pt>
                <c:pt idx="9965">
                  <c:v>313225</c:v>
                </c:pt>
                <c:pt idx="9966">
                  <c:v>310356</c:v>
                </c:pt>
                <c:pt idx="9967">
                  <c:v>311906</c:v>
                </c:pt>
                <c:pt idx="9968">
                  <c:v>310250</c:v>
                </c:pt>
                <c:pt idx="9969">
                  <c:v>311450</c:v>
                </c:pt>
                <c:pt idx="9970">
                  <c:v>311832</c:v>
                </c:pt>
                <c:pt idx="9971">
                  <c:v>310005</c:v>
                </c:pt>
                <c:pt idx="9972">
                  <c:v>305090</c:v>
                </c:pt>
                <c:pt idx="9973">
                  <c:v>307250</c:v>
                </c:pt>
                <c:pt idx="9974">
                  <c:v>312524</c:v>
                </c:pt>
                <c:pt idx="9975">
                  <c:v>310720</c:v>
                </c:pt>
                <c:pt idx="9976">
                  <c:v>306539</c:v>
                </c:pt>
                <c:pt idx="9977">
                  <c:v>310000</c:v>
                </c:pt>
                <c:pt idx="9978">
                  <c:v>309974</c:v>
                </c:pt>
                <c:pt idx="9979">
                  <c:v>312500</c:v>
                </c:pt>
                <c:pt idx="9980">
                  <c:v>311640</c:v>
                </c:pt>
                <c:pt idx="9981">
                  <c:v>314250</c:v>
                </c:pt>
                <c:pt idx="9982">
                  <c:v>313850</c:v>
                </c:pt>
                <c:pt idx="9983">
                  <c:v>313200</c:v>
                </c:pt>
                <c:pt idx="9984">
                  <c:v>313270</c:v>
                </c:pt>
                <c:pt idx="9985">
                  <c:v>317040</c:v>
                </c:pt>
                <c:pt idx="9986">
                  <c:v>316180</c:v>
                </c:pt>
                <c:pt idx="9987">
                  <c:v>316560</c:v>
                </c:pt>
                <c:pt idx="9988">
                  <c:v>315027</c:v>
                </c:pt>
                <c:pt idx="9989">
                  <c:v>317495</c:v>
                </c:pt>
                <c:pt idx="9990">
                  <c:v>319055</c:v>
                </c:pt>
                <c:pt idx="9991">
                  <c:v>319423</c:v>
                </c:pt>
                <c:pt idx="9992">
                  <c:v>320000</c:v>
                </c:pt>
                <c:pt idx="9993">
                  <c:v>318939</c:v>
                </c:pt>
                <c:pt idx="9994">
                  <c:v>323400</c:v>
                </c:pt>
                <c:pt idx="9995">
                  <c:v>326800</c:v>
                </c:pt>
                <c:pt idx="9996">
                  <c:v>331500</c:v>
                </c:pt>
                <c:pt idx="9997">
                  <c:v>332855</c:v>
                </c:pt>
                <c:pt idx="9998">
                  <c:v>333860</c:v>
                </c:pt>
                <c:pt idx="9999">
                  <c:v>331526</c:v>
                </c:pt>
                <c:pt idx="10000">
                  <c:v>330986</c:v>
                </c:pt>
                <c:pt idx="10001">
                  <c:v>331106</c:v>
                </c:pt>
                <c:pt idx="10002">
                  <c:v>329402</c:v>
                </c:pt>
                <c:pt idx="10003">
                  <c:v>329302</c:v>
                </c:pt>
                <c:pt idx="10004">
                  <c:v>329405</c:v>
                </c:pt>
                <c:pt idx="10005">
                  <c:v>329225</c:v>
                </c:pt>
                <c:pt idx="10006">
                  <c:v>328601</c:v>
                </c:pt>
                <c:pt idx="10007">
                  <c:v>326712</c:v>
                </c:pt>
                <c:pt idx="10008">
                  <c:v>325102</c:v>
                </c:pt>
                <c:pt idx="10009">
                  <c:v>326962</c:v>
                </c:pt>
                <c:pt idx="10010">
                  <c:v>328301</c:v>
                </c:pt>
                <c:pt idx="10011">
                  <c:v>328402</c:v>
                </c:pt>
                <c:pt idx="10012">
                  <c:v>330685</c:v>
                </c:pt>
                <c:pt idx="10013">
                  <c:v>330495</c:v>
                </c:pt>
                <c:pt idx="10014">
                  <c:v>330609</c:v>
                </c:pt>
                <c:pt idx="10015">
                  <c:v>327539</c:v>
                </c:pt>
                <c:pt idx="10016">
                  <c:v>327501</c:v>
                </c:pt>
                <c:pt idx="10017">
                  <c:v>329799</c:v>
                </c:pt>
                <c:pt idx="10018">
                  <c:v>333640</c:v>
                </c:pt>
                <c:pt idx="10019">
                  <c:v>331904</c:v>
                </c:pt>
                <c:pt idx="10020">
                  <c:v>332120</c:v>
                </c:pt>
                <c:pt idx="10021">
                  <c:v>333600</c:v>
                </c:pt>
                <c:pt idx="10022">
                  <c:v>338800</c:v>
                </c:pt>
                <c:pt idx="10023">
                  <c:v>338080</c:v>
                </c:pt>
                <c:pt idx="10024">
                  <c:v>340380</c:v>
                </c:pt>
                <c:pt idx="10025">
                  <c:v>339000</c:v>
                </c:pt>
                <c:pt idx="10026">
                  <c:v>337500</c:v>
                </c:pt>
                <c:pt idx="10027">
                  <c:v>337491</c:v>
                </c:pt>
                <c:pt idx="10028">
                  <c:v>339850</c:v>
                </c:pt>
                <c:pt idx="10029">
                  <c:v>338045</c:v>
                </c:pt>
                <c:pt idx="10030">
                  <c:v>338390</c:v>
                </c:pt>
                <c:pt idx="10031">
                  <c:v>339650</c:v>
                </c:pt>
                <c:pt idx="10032">
                  <c:v>338920</c:v>
                </c:pt>
                <c:pt idx="10033">
                  <c:v>338750</c:v>
                </c:pt>
                <c:pt idx="10034">
                  <c:v>339590</c:v>
                </c:pt>
                <c:pt idx="10035">
                  <c:v>342261</c:v>
                </c:pt>
                <c:pt idx="10036">
                  <c:v>339155</c:v>
                </c:pt>
                <c:pt idx="10037">
                  <c:v>340210</c:v>
                </c:pt>
                <c:pt idx="10038">
                  <c:v>338901</c:v>
                </c:pt>
                <c:pt idx="10039">
                  <c:v>339188</c:v>
                </c:pt>
                <c:pt idx="10040">
                  <c:v>343263</c:v>
                </c:pt>
                <c:pt idx="10041">
                  <c:v>340185</c:v>
                </c:pt>
                <c:pt idx="10042">
                  <c:v>342855</c:v>
                </c:pt>
                <c:pt idx="10043">
                  <c:v>340706</c:v>
                </c:pt>
                <c:pt idx="10044">
                  <c:v>342550</c:v>
                </c:pt>
                <c:pt idx="10045">
                  <c:v>344505</c:v>
                </c:pt>
                <c:pt idx="10046">
                  <c:v>344970</c:v>
                </c:pt>
                <c:pt idx="10047">
                  <c:v>342650</c:v>
                </c:pt>
                <c:pt idx="10048">
                  <c:v>344700</c:v>
                </c:pt>
                <c:pt idx="10049">
                  <c:v>344414</c:v>
                </c:pt>
                <c:pt idx="10050">
                  <c:v>340199</c:v>
                </c:pt>
                <c:pt idx="10051">
                  <c:v>333621</c:v>
                </c:pt>
                <c:pt idx="10052">
                  <c:v>336000</c:v>
                </c:pt>
                <c:pt idx="10053">
                  <c:v>336476</c:v>
                </c:pt>
                <c:pt idx="10054">
                  <c:v>342000</c:v>
                </c:pt>
                <c:pt idx="10055">
                  <c:v>335996</c:v>
                </c:pt>
                <c:pt idx="10056">
                  <c:v>334860</c:v>
                </c:pt>
                <c:pt idx="10057">
                  <c:v>337421</c:v>
                </c:pt>
                <c:pt idx="10058">
                  <c:v>342615</c:v>
                </c:pt>
                <c:pt idx="10059">
                  <c:v>344081</c:v>
                </c:pt>
                <c:pt idx="10060">
                  <c:v>340900</c:v>
                </c:pt>
                <c:pt idx="10061">
                  <c:v>340361</c:v>
                </c:pt>
                <c:pt idx="10062">
                  <c:v>340780</c:v>
                </c:pt>
                <c:pt idx="10063">
                  <c:v>341000</c:v>
                </c:pt>
                <c:pt idx="10064">
                  <c:v>338500</c:v>
                </c:pt>
                <c:pt idx="10065">
                  <c:v>340224</c:v>
                </c:pt>
                <c:pt idx="10066">
                  <c:v>339745</c:v>
                </c:pt>
                <c:pt idx="10067">
                  <c:v>344000</c:v>
                </c:pt>
                <c:pt idx="10068">
                  <c:v>342122</c:v>
                </c:pt>
                <c:pt idx="10069">
                  <c:v>343449</c:v>
                </c:pt>
                <c:pt idx="10070">
                  <c:v>333190</c:v>
                </c:pt>
                <c:pt idx="10071">
                  <c:v>328000</c:v>
                </c:pt>
                <c:pt idx="10072">
                  <c:v>324301</c:v>
                </c:pt>
                <c:pt idx="10073">
                  <c:v>312619</c:v>
                </c:pt>
                <c:pt idx="10074">
                  <c:v>309096</c:v>
                </c:pt>
                <c:pt idx="10075">
                  <c:v>324500</c:v>
                </c:pt>
                <c:pt idx="10076">
                  <c:v>313914</c:v>
                </c:pt>
                <c:pt idx="10077">
                  <c:v>326125</c:v>
                </c:pt>
                <c:pt idx="10078">
                  <c:v>315000</c:v>
                </c:pt>
                <c:pt idx="10079">
                  <c:v>310894</c:v>
                </c:pt>
                <c:pt idx="10080">
                  <c:v>290005</c:v>
                </c:pt>
                <c:pt idx="10081">
                  <c:v>303561</c:v>
                </c:pt>
                <c:pt idx="10082">
                  <c:v>292130</c:v>
                </c:pt>
                <c:pt idx="10083">
                  <c:v>272000</c:v>
                </c:pt>
                <c:pt idx="10084">
                  <c:v>289000</c:v>
                </c:pt>
                <c:pt idx="10085">
                  <c:v>268000</c:v>
                </c:pt>
                <c:pt idx="10086">
                  <c:v>280248</c:v>
                </c:pt>
                <c:pt idx="10087">
                  <c:v>256300</c:v>
                </c:pt>
                <c:pt idx="10088">
                  <c:v>261690</c:v>
                </c:pt>
                <c:pt idx="10089">
                  <c:v>257346</c:v>
                </c:pt>
                <c:pt idx="10090">
                  <c:v>240000</c:v>
                </c:pt>
                <c:pt idx="10091">
                  <c:v>267090</c:v>
                </c:pt>
                <c:pt idx="10092">
                  <c:v>270759</c:v>
                </c:pt>
                <c:pt idx="10093">
                  <c:v>276095</c:v>
                </c:pt>
                <c:pt idx="10094">
                  <c:v>268126</c:v>
                </c:pt>
                <c:pt idx="10095">
                  <c:v>274021</c:v>
                </c:pt>
                <c:pt idx="10096">
                  <c:v>272000</c:v>
                </c:pt>
                <c:pt idx="10097">
                  <c:v>261250</c:v>
                </c:pt>
                <c:pt idx="10098">
                  <c:v>271475</c:v>
                </c:pt>
                <c:pt idx="10099">
                  <c:v>267954</c:v>
                </c:pt>
                <c:pt idx="10100">
                  <c:v>277260</c:v>
                </c:pt>
                <c:pt idx="10101">
                  <c:v>276700</c:v>
                </c:pt>
                <c:pt idx="10102">
                  <c:v>286999</c:v>
                </c:pt>
                <c:pt idx="10103">
                  <c:v>290500</c:v>
                </c:pt>
                <c:pt idx="10104">
                  <c:v>282800</c:v>
                </c:pt>
                <c:pt idx="10105">
                  <c:v>289730</c:v>
                </c:pt>
                <c:pt idx="10106">
                  <c:v>283750</c:v>
                </c:pt>
                <c:pt idx="10107">
                  <c:v>282282</c:v>
                </c:pt>
                <c:pt idx="10108">
                  <c:v>284400</c:v>
                </c:pt>
                <c:pt idx="10109">
                  <c:v>282800</c:v>
                </c:pt>
                <c:pt idx="10110">
                  <c:v>275750</c:v>
                </c:pt>
                <c:pt idx="10111">
                  <c:v>279660</c:v>
                </c:pt>
                <c:pt idx="10112">
                  <c:v>278750</c:v>
                </c:pt>
                <c:pt idx="10113">
                  <c:v>279460</c:v>
                </c:pt>
                <c:pt idx="10114">
                  <c:v>281264</c:v>
                </c:pt>
                <c:pt idx="10115">
                  <c:v>280600</c:v>
                </c:pt>
                <c:pt idx="10116">
                  <c:v>284749</c:v>
                </c:pt>
                <c:pt idx="10117">
                  <c:v>281700</c:v>
                </c:pt>
                <c:pt idx="10118">
                  <c:v>273975</c:v>
                </c:pt>
                <c:pt idx="10119">
                  <c:v>267080</c:v>
                </c:pt>
                <c:pt idx="10120">
                  <c:v>264280</c:v>
                </c:pt>
                <c:pt idx="10121">
                  <c:v>259100</c:v>
                </c:pt>
                <c:pt idx="10122">
                  <c:v>260750</c:v>
                </c:pt>
                <c:pt idx="10123">
                  <c:v>265280</c:v>
                </c:pt>
                <c:pt idx="10124">
                  <c:v>261601</c:v>
                </c:pt>
                <c:pt idx="10125">
                  <c:v>260000</c:v>
                </c:pt>
                <c:pt idx="10126">
                  <c:v>255715</c:v>
                </c:pt>
                <c:pt idx="10127">
                  <c:v>256230</c:v>
                </c:pt>
                <c:pt idx="10128">
                  <c:v>253501</c:v>
                </c:pt>
                <c:pt idx="10129">
                  <c:v>262900</c:v>
                </c:pt>
                <c:pt idx="10130">
                  <c:v>258700</c:v>
                </c:pt>
                <c:pt idx="10131">
                  <c:v>264100</c:v>
                </c:pt>
                <c:pt idx="10132">
                  <c:v>261906</c:v>
                </c:pt>
                <c:pt idx="10133">
                  <c:v>263094</c:v>
                </c:pt>
                <c:pt idx="10134">
                  <c:v>270330</c:v>
                </c:pt>
                <c:pt idx="10135">
                  <c:v>278495</c:v>
                </c:pt>
                <c:pt idx="10136">
                  <c:v>277035</c:v>
                </c:pt>
                <c:pt idx="10137">
                  <c:v>278640</c:v>
                </c:pt>
                <c:pt idx="10138">
                  <c:v>275600</c:v>
                </c:pt>
                <c:pt idx="10139">
                  <c:v>278560</c:v>
                </c:pt>
                <c:pt idx="10140">
                  <c:v>286090</c:v>
                </c:pt>
                <c:pt idx="10141">
                  <c:v>287878</c:v>
                </c:pt>
                <c:pt idx="10142">
                  <c:v>300920</c:v>
                </c:pt>
                <c:pt idx="10143">
                  <c:v>302235</c:v>
                </c:pt>
                <c:pt idx="10144">
                  <c:v>293955</c:v>
                </c:pt>
                <c:pt idx="10145">
                  <c:v>287200</c:v>
                </c:pt>
                <c:pt idx="10146">
                  <c:v>267729</c:v>
                </c:pt>
                <c:pt idx="10147">
                  <c:v>271515</c:v>
                </c:pt>
                <c:pt idx="10148">
                  <c:v>271956</c:v>
                </c:pt>
                <c:pt idx="10149">
                  <c:v>273480</c:v>
                </c:pt>
                <c:pt idx="10150">
                  <c:v>275000</c:v>
                </c:pt>
                <c:pt idx="10151">
                  <c:v>273000</c:v>
                </c:pt>
                <c:pt idx="10152">
                  <c:v>271600</c:v>
                </c:pt>
                <c:pt idx="10153">
                  <c:v>272000</c:v>
                </c:pt>
                <c:pt idx="10154">
                  <c:v>272700</c:v>
                </c:pt>
                <c:pt idx="10155">
                  <c:v>266440</c:v>
                </c:pt>
                <c:pt idx="10156">
                  <c:v>267840</c:v>
                </c:pt>
                <c:pt idx="10157">
                  <c:v>263400</c:v>
                </c:pt>
                <c:pt idx="10158">
                  <c:v>265219</c:v>
                </c:pt>
                <c:pt idx="10159">
                  <c:v>267300</c:v>
                </c:pt>
                <c:pt idx="10160">
                  <c:v>267020</c:v>
                </c:pt>
                <c:pt idx="10161">
                  <c:v>267551</c:v>
                </c:pt>
                <c:pt idx="10162">
                  <c:v>274050</c:v>
                </c:pt>
                <c:pt idx="10163">
                  <c:v>271640</c:v>
                </c:pt>
                <c:pt idx="10164">
                  <c:v>271770</c:v>
                </c:pt>
                <c:pt idx="10165">
                  <c:v>268780</c:v>
                </c:pt>
                <c:pt idx="10166">
                  <c:v>273900</c:v>
                </c:pt>
                <c:pt idx="10167">
                  <c:v>276015</c:v>
                </c:pt>
                <c:pt idx="10168">
                  <c:v>284780</c:v>
                </c:pt>
                <c:pt idx="10169">
                  <c:v>285520</c:v>
                </c:pt>
                <c:pt idx="10170">
                  <c:v>286271</c:v>
                </c:pt>
                <c:pt idx="10171">
                  <c:v>286140</c:v>
                </c:pt>
                <c:pt idx="10172">
                  <c:v>285590</c:v>
                </c:pt>
                <c:pt idx="10173">
                  <c:v>288201</c:v>
                </c:pt>
                <c:pt idx="10174">
                  <c:v>287961</c:v>
                </c:pt>
                <c:pt idx="10175">
                  <c:v>289436</c:v>
                </c:pt>
                <c:pt idx="10176">
                  <c:v>291621</c:v>
                </c:pt>
                <c:pt idx="10177">
                  <c:v>288107</c:v>
                </c:pt>
                <c:pt idx="10178">
                  <c:v>290940</c:v>
                </c:pt>
                <c:pt idx="10179">
                  <c:v>294496</c:v>
                </c:pt>
                <c:pt idx="10180">
                  <c:v>291362</c:v>
                </c:pt>
                <c:pt idx="10181">
                  <c:v>293631</c:v>
                </c:pt>
                <c:pt idx="10182">
                  <c:v>298800</c:v>
                </c:pt>
                <c:pt idx="10183">
                  <c:v>300330</c:v>
                </c:pt>
                <c:pt idx="10184">
                  <c:v>305200</c:v>
                </c:pt>
                <c:pt idx="10185">
                  <c:v>307455</c:v>
                </c:pt>
                <c:pt idx="10186">
                  <c:v>314334</c:v>
                </c:pt>
                <c:pt idx="10187">
                  <c:v>318830</c:v>
                </c:pt>
                <c:pt idx="10188">
                  <c:v>319380</c:v>
                </c:pt>
                <c:pt idx="10189">
                  <c:v>320000</c:v>
                </c:pt>
                <c:pt idx="10190">
                  <c:v>318114</c:v>
                </c:pt>
                <c:pt idx="10191">
                  <c:v>316251</c:v>
                </c:pt>
                <c:pt idx="10192">
                  <c:v>310220</c:v>
                </c:pt>
                <c:pt idx="10193">
                  <c:v>313419</c:v>
                </c:pt>
                <c:pt idx="10194">
                  <c:v>310800</c:v>
                </c:pt>
                <c:pt idx="10195">
                  <c:v>309300</c:v>
                </c:pt>
                <c:pt idx="10196">
                  <c:v>311126</c:v>
                </c:pt>
                <c:pt idx="10197">
                  <c:v>318800</c:v>
                </c:pt>
                <c:pt idx="10198">
                  <c:v>319970</c:v>
                </c:pt>
                <c:pt idx="10199">
                  <c:v>322301</c:v>
                </c:pt>
                <c:pt idx="10200">
                  <c:v>325659</c:v>
                </c:pt>
                <c:pt idx="10201">
                  <c:v>327431</c:v>
                </c:pt>
                <c:pt idx="10202">
                  <c:v>327560</c:v>
                </c:pt>
                <c:pt idx="10203">
                  <c:v>327440</c:v>
                </c:pt>
                <c:pt idx="10204">
                  <c:v>332840</c:v>
                </c:pt>
                <c:pt idx="10205">
                  <c:v>327360</c:v>
                </c:pt>
                <c:pt idx="10206">
                  <c:v>327401</c:v>
                </c:pt>
                <c:pt idx="10207">
                  <c:v>327200</c:v>
                </c:pt>
                <c:pt idx="10208">
                  <c:v>329760</c:v>
                </c:pt>
                <c:pt idx="10209">
                  <c:v>327214</c:v>
                </c:pt>
                <c:pt idx="10210">
                  <c:v>327115</c:v>
                </c:pt>
                <c:pt idx="10211">
                  <c:v>329725</c:v>
                </c:pt>
                <c:pt idx="10212">
                  <c:v>328804</c:v>
                </c:pt>
                <c:pt idx="10213">
                  <c:v>329801</c:v>
                </c:pt>
                <c:pt idx="10214">
                  <c:v>326401</c:v>
                </c:pt>
                <c:pt idx="10215">
                  <c:v>327601</c:v>
                </c:pt>
                <c:pt idx="10216">
                  <c:v>319534</c:v>
                </c:pt>
                <c:pt idx="10217">
                  <c:v>320601</c:v>
                </c:pt>
                <c:pt idx="10218">
                  <c:v>314840</c:v>
                </c:pt>
                <c:pt idx="10219">
                  <c:v>313780</c:v>
                </c:pt>
                <c:pt idx="10220">
                  <c:v>315156</c:v>
                </c:pt>
                <c:pt idx="10221">
                  <c:v>320061</c:v>
                </c:pt>
                <c:pt idx="10222">
                  <c:v>315891</c:v>
                </c:pt>
                <c:pt idx="10223">
                  <c:v>320001</c:v>
                </c:pt>
                <c:pt idx="10224">
                  <c:v>318600</c:v>
                </c:pt>
                <c:pt idx="10225">
                  <c:v>317480</c:v>
                </c:pt>
                <c:pt idx="10226">
                  <c:v>319000</c:v>
                </c:pt>
                <c:pt idx="10227">
                  <c:v>315350</c:v>
                </c:pt>
                <c:pt idx="10228">
                  <c:v>319571</c:v>
                </c:pt>
                <c:pt idx="10229">
                  <c:v>323275</c:v>
                </c:pt>
                <c:pt idx="10230">
                  <c:v>323470</c:v>
                </c:pt>
                <c:pt idx="10231">
                  <c:v>324560</c:v>
                </c:pt>
                <c:pt idx="10232">
                  <c:v>318969</c:v>
                </c:pt>
                <c:pt idx="10233">
                  <c:v>316080</c:v>
                </c:pt>
                <c:pt idx="10234">
                  <c:v>317540</c:v>
                </c:pt>
                <c:pt idx="10235">
                  <c:v>318504</c:v>
                </c:pt>
                <c:pt idx="10236">
                  <c:v>313500</c:v>
                </c:pt>
                <c:pt idx="10237">
                  <c:v>315375</c:v>
                </c:pt>
                <c:pt idx="10238">
                  <c:v>315206</c:v>
                </c:pt>
                <c:pt idx="10239">
                  <c:v>317180</c:v>
                </c:pt>
                <c:pt idx="10240">
                  <c:v>319344</c:v>
                </c:pt>
                <c:pt idx="10241">
                  <c:v>312735</c:v>
                </c:pt>
                <c:pt idx="10242">
                  <c:v>310540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C3-46C1-8766-6E4034DD6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2398952"/>
        <c:axId val="8043638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BKR.A!$C$32</c15:sqref>
                        </c15:formulaRef>
                      </c:ext>
                    </c:extLst>
                    <c:strCache>
                      <c:ptCount val="1"/>
                      <c:pt idx="0">
                        <c:v>Open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BKR.A!$B$33:$B$10275</c15:sqref>
                        </c15:formulaRef>
                      </c:ext>
                    </c:extLst>
                    <c:numCache>
                      <c:formatCode>m/d/yyyy</c:formatCode>
                      <c:ptCount val="10243"/>
                      <c:pt idx="0">
                        <c:v>29297</c:v>
                      </c:pt>
                      <c:pt idx="1">
                        <c:v>29298</c:v>
                      </c:pt>
                      <c:pt idx="2">
                        <c:v>29299</c:v>
                      </c:pt>
                      <c:pt idx="3">
                        <c:v>29300</c:v>
                      </c:pt>
                      <c:pt idx="4">
                        <c:v>29301</c:v>
                      </c:pt>
                      <c:pt idx="5">
                        <c:v>29304</c:v>
                      </c:pt>
                      <c:pt idx="6">
                        <c:v>29305</c:v>
                      </c:pt>
                      <c:pt idx="7">
                        <c:v>29306</c:v>
                      </c:pt>
                      <c:pt idx="8">
                        <c:v>29307</c:v>
                      </c:pt>
                      <c:pt idx="9">
                        <c:v>29308</c:v>
                      </c:pt>
                      <c:pt idx="10">
                        <c:v>29311</c:v>
                      </c:pt>
                      <c:pt idx="11">
                        <c:v>29312</c:v>
                      </c:pt>
                      <c:pt idx="12">
                        <c:v>29313</c:v>
                      </c:pt>
                      <c:pt idx="13">
                        <c:v>29314</c:v>
                      </c:pt>
                      <c:pt idx="14">
                        <c:v>29318</c:v>
                      </c:pt>
                      <c:pt idx="15">
                        <c:v>29319</c:v>
                      </c:pt>
                      <c:pt idx="16">
                        <c:v>29320</c:v>
                      </c:pt>
                      <c:pt idx="17">
                        <c:v>29321</c:v>
                      </c:pt>
                      <c:pt idx="18">
                        <c:v>29322</c:v>
                      </c:pt>
                      <c:pt idx="19">
                        <c:v>29325</c:v>
                      </c:pt>
                      <c:pt idx="20">
                        <c:v>29326</c:v>
                      </c:pt>
                      <c:pt idx="21">
                        <c:v>29327</c:v>
                      </c:pt>
                      <c:pt idx="22">
                        <c:v>29328</c:v>
                      </c:pt>
                      <c:pt idx="23">
                        <c:v>29329</c:v>
                      </c:pt>
                      <c:pt idx="24">
                        <c:v>29332</c:v>
                      </c:pt>
                      <c:pt idx="25">
                        <c:v>29333</c:v>
                      </c:pt>
                      <c:pt idx="26">
                        <c:v>29334</c:v>
                      </c:pt>
                      <c:pt idx="27">
                        <c:v>29335</c:v>
                      </c:pt>
                      <c:pt idx="28">
                        <c:v>29336</c:v>
                      </c:pt>
                      <c:pt idx="29">
                        <c:v>29339</c:v>
                      </c:pt>
                      <c:pt idx="30">
                        <c:v>29340</c:v>
                      </c:pt>
                      <c:pt idx="31">
                        <c:v>29341</c:v>
                      </c:pt>
                      <c:pt idx="32">
                        <c:v>29342</c:v>
                      </c:pt>
                      <c:pt idx="33">
                        <c:v>29343</c:v>
                      </c:pt>
                      <c:pt idx="34">
                        <c:v>29346</c:v>
                      </c:pt>
                      <c:pt idx="35">
                        <c:v>29347</c:v>
                      </c:pt>
                      <c:pt idx="36">
                        <c:v>29348</c:v>
                      </c:pt>
                      <c:pt idx="37">
                        <c:v>29349</c:v>
                      </c:pt>
                      <c:pt idx="38">
                        <c:v>29350</c:v>
                      </c:pt>
                      <c:pt idx="39">
                        <c:v>29353</c:v>
                      </c:pt>
                      <c:pt idx="40">
                        <c:v>29354</c:v>
                      </c:pt>
                      <c:pt idx="41">
                        <c:v>29355</c:v>
                      </c:pt>
                      <c:pt idx="42">
                        <c:v>29356</c:v>
                      </c:pt>
                      <c:pt idx="43">
                        <c:v>29357</c:v>
                      </c:pt>
                      <c:pt idx="44">
                        <c:v>29360</c:v>
                      </c:pt>
                      <c:pt idx="45">
                        <c:v>29361</c:v>
                      </c:pt>
                      <c:pt idx="46">
                        <c:v>29362</c:v>
                      </c:pt>
                      <c:pt idx="47">
                        <c:v>29363</c:v>
                      </c:pt>
                      <c:pt idx="48">
                        <c:v>29364</c:v>
                      </c:pt>
                      <c:pt idx="49">
                        <c:v>29368</c:v>
                      </c:pt>
                      <c:pt idx="50">
                        <c:v>29369</c:v>
                      </c:pt>
                      <c:pt idx="51">
                        <c:v>29370</c:v>
                      </c:pt>
                      <c:pt idx="52">
                        <c:v>29371</c:v>
                      </c:pt>
                      <c:pt idx="53">
                        <c:v>29374</c:v>
                      </c:pt>
                      <c:pt idx="54">
                        <c:v>29375</c:v>
                      </c:pt>
                      <c:pt idx="55">
                        <c:v>29376</c:v>
                      </c:pt>
                      <c:pt idx="56">
                        <c:v>29377</c:v>
                      </c:pt>
                      <c:pt idx="57">
                        <c:v>29378</c:v>
                      </c:pt>
                      <c:pt idx="58">
                        <c:v>29381</c:v>
                      </c:pt>
                      <c:pt idx="59">
                        <c:v>29382</c:v>
                      </c:pt>
                      <c:pt idx="60">
                        <c:v>29383</c:v>
                      </c:pt>
                      <c:pt idx="61">
                        <c:v>29384</c:v>
                      </c:pt>
                      <c:pt idx="62">
                        <c:v>29385</c:v>
                      </c:pt>
                      <c:pt idx="63">
                        <c:v>29388</c:v>
                      </c:pt>
                      <c:pt idx="64">
                        <c:v>29389</c:v>
                      </c:pt>
                      <c:pt idx="65">
                        <c:v>29390</c:v>
                      </c:pt>
                      <c:pt idx="66">
                        <c:v>29391</c:v>
                      </c:pt>
                      <c:pt idx="67">
                        <c:v>29392</c:v>
                      </c:pt>
                      <c:pt idx="68">
                        <c:v>29395</c:v>
                      </c:pt>
                      <c:pt idx="69">
                        <c:v>29396</c:v>
                      </c:pt>
                      <c:pt idx="70">
                        <c:v>29397</c:v>
                      </c:pt>
                      <c:pt idx="71">
                        <c:v>29398</c:v>
                      </c:pt>
                      <c:pt idx="72">
                        <c:v>29399</c:v>
                      </c:pt>
                      <c:pt idx="73">
                        <c:v>29402</c:v>
                      </c:pt>
                      <c:pt idx="74">
                        <c:v>29403</c:v>
                      </c:pt>
                      <c:pt idx="75">
                        <c:v>29404</c:v>
                      </c:pt>
                      <c:pt idx="76">
                        <c:v>29405</c:v>
                      </c:pt>
                      <c:pt idx="77">
                        <c:v>29409</c:v>
                      </c:pt>
                      <c:pt idx="78">
                        <c:v>29410</c:v>
                      </c:pt>
                      <c:pt idx="79">
                        <c:v>29411</c:v>
                      </c:pt>
                      <c:pt idx="80">
                        <c:v>29412</c:v>
                      </c:pt>
                      <c:pt idx="81">
                        <c:v>29413</c:v>
                      </c:pt>
                      <c:pt idx="82">
                        <c:v>29416</c:v>
                      </c:pt>
                      <c:pt idx="83">
                        <c:v>29417</c:v>
                      </c:pt>
                      <c:pt idx="84">
                        <c:v>29418</c:v>
                      </c:pt>
                      <c:pt idx="85">
                        <c:v>29419</c:v>
                      </c:pt>
                      <c:pt idx="86">
                        <c:v>29420</c:v>
                      </c:pt>
                      <c:pt idx="87">
                        <c:v>29423</c:v>
                      </c:pt>
                      <c:pt idx="88">
                        <c:v>29424</c:v>
                      </c:pt>
                      <c:pt idx="89">
                        <c:v>29425</c:v>
                      </c:pt>
                      <c:pt idx="90">
                        <c:v>29426</c:v>
                      </c:pt>
                      <c:pt idx="91">
                        <c:v>29427</c:v>
                      </c:pt>
                      <c:pt idx="92">
                        <c:v>29430</c:v>
                      </c:pt>
                      <c:pt idx="93">
                        <c:v>29431</c:v>
                      </c:pt>
                      <c:pt idx="94">
                        <c:v>29432</c:v>
                      </c:pt>
                      <c:pt idx="95">
                        <c:v>29433</c:v>
                      </c:pt>
                      <c:pt idx="96">
                        <c:v>29434</c:v>
                      </c:pt>
                      <c:pt idx="97">
                        <c:v>29437</c:v>
                      </c:pt>
                      <c:pt idx="98">
                        <c:v>29438</c:v>
                      </c:pt>
                      <c:pt idx="99">
                        <c:v>29439</c:v>
                      </c:pt>
                      <c:pt idx="100">
                        <c:v>29440</c:v>
                      </c:pt>
                      <c:pt idx="101">
                        <c:v>29441</c:v>
                      </c:pt>
                      <c:pt idx="102">
                        <c:v>29444</c:v>
                      </c:pt>
                      <c:pt idx="103">
                        <c:v>29445</c:v>
                      </c:pt>
                      <c:pt idx="104">
                        <c:v>29446</c:v>
                      </c:pt>
                      <c:pt idx="105">
                        <c:v>29447</c:v>
                      </c:pt>
                      <c:pt idx="106">
                        <c:v>29448</c:v>
                      </c:pt>
                      <c:pt idx="107">
                        <c:v>29451</c:v>
                      </c:pt>
                      <c:pt idx="108">
                        <c:v>29452</c:v>
                      </c:pt>
                      <c:pt idx="109">
                        <c:v>29453</c:v>
                      </c:pt>
                      <c:pt idx="110">
                        <c:v>29454</c:v>
                      </c:pt>
                      <c:pt idx="111">
                        <c:v>29455</c:v>
                      </c:pt>
                      <c:pt idx="112">
                        <c:v>29458</c:v>
                      </c:pt>
                      <c:pt idx="113">
                        <c:v>29459</c:v>
                      </c:pt>
                      <c:pt idx="114">
                        <c:v>29460</c:v>
                      </c:pt>
                      <c:pt idx="115">
                        <c:v>29461</c:v>
                      </c:pt>
                      <c:pt idx="116">
                        <c:v>29462</c:v>
                      </c:pt>
                      <c:pt idx="117">
                        <c:v>29466</c:v>
                      </c:pt>
                      <c:pt idx="118">
                        <c:v>29467</c:v>
                      </c:pt>
                      <c:pt idx="119">
                        <c:v>29468</c:v>
                      </c:pt>
                      <c:pt idx="120">
                        <c:v>29469</c:v>
                      </c:pt>
                      <c:pt idx="121">
                        <c:v>29472</c:v>
                      </c:pt>
                      <c:pt idx="122">
                        <c:v>29473</c:v>
                      </c:pt>
                      <c:pt idx="123">
                        <c:v>29474</c:v>
                      </c:pt>
                      <c:pt idx="124">
                        <c:v>29475</c:v>
                      </c:pt>
                      <c:pt idx="125">
                        <c:v>29476</c:v>
                      </c:pt>
                      <c:pt idx="126">
                        <c:v>29479</c:v>
                      </c:pt>
                      <c:pt idx="127">
                        <c:v>29480</c:v>
                      </c:pt>
                      <c:pt idx="128">
                        <c:v>29481</c:v>
                      </c:pt>
                      <c:pt idx="129">
                        <c:v>29482</c:v>
                      </c:pt>
                      <c:pt idx="130">
                        <c:v>29483</c:v>
                      </c:pt>
                      <c:pt idx="131">
                        <c:v>29486</c:v>
                      </c:pt>
                      <c:pt idx="132">
                        <c:v>29487</c:v>
                      </c:pt>
                      <c:pt idx="133">
                        <c:v>29488</c:v>
                      </c:pt>
                      <c:pt idx="134">
                        <c:v>29489</c:v>
                      </c:pt>
                      <c:pt idx="135">
                        <c:v>29490</c:v>
                      </c:pt>
                      <c:pt idx="136">
                        <c:v>29493</c:v>
                      </c:pt>
                      <c:pt idx="137">
                        <c:v>29494</c:v>
                      </c:pt>
                      <c:pt idx="138">
                        <c:v>29495</c:v>
                      </c:pt>
                      <c:pt idx="139">
                        <c:v>29496</c:v>
                      </c:pt>
                      <c:pt idx="140">
                        <c:v>29497</c:v>
                      </c:pt>
                      <c:pt idx="141">
                        <c:v>29500</c:v>
                      </c:pt>
                      <c:pt idx="142">
                        <c:v>29501</c:v>
                      </c:pt>
                      <c:pt idx="143">
                        <c:v>29502</c:v>
                      </c:pt>
                      <c:pt idx="144">
                        <c:v>29503</c:v>
                      </c:pt>
                      <c:pt idx="145">
                        <c:v>29504</c:v>
                      </c:pt>
                      <c:pt idx="146">
                        <c:v>29507</c:v>
                      </c:pt>
                      <c:pt idx="147">
                        <c:v>29508</c:v>
                      </c:pt>
                      <c:pt idx="148">
                        <c:v>29509</c:v>
                      </c:pt>
                      <c:pt idx="149">
                        <c:v>29510</c:v>
                      </c:pt>
                      <c:pt idx="150">
                        <c:v>29511</c:v>
                      </c:pt>
                      <c:pt idx="151">
                        <c:v>29514</c:v>
                      </c:pt>
                      <c:pt idx="152">
                        <c:v>29515</c:v>
                      </c:pt>
                      <c:pt idx="153">
                        <c:v>29516</c:v>
                      </c:pt>
                      <c:pt idx="154">
                        <c:v>29517</c:v>
                      </c:pt>
                      <c:pt idx="155">
                        <c:v>29518</c:v>
                      </c:pt>
                      <c:pt idx="156">
                        <c:v>29521</c:v>
                      </c:pt>
                      <c:pt idx="157">
                        <c:v>29522</c:v>
                      </c:pt>
                      <c:pt idx="158">
                        <c:v>29523</c:v>
                      </c:pt>
                      <c:pt idx="159">
                        <c:v>29524</c:v>
                      </c:pt>
                      <c:pt idx="160">
                        <c:v>29525</c:v>
                      </c:pt>
                      <c:pt idx="161">
                        <c:v>29528</c:v>
                      </c:pt>
                      <c:pt idx="162">
                        <c:v>29530</c:v>
                      </c:pt>
                      <c:pt idx="163">
                        <c:v>29531</c:v>
                      </c:pt>
                      <c:pt idx="164">
                        <c:v>29532</c:v>
                      </c:pt>
                      <c:pt idx="165">
                        <c:v>29535</c:v>
                      </c:pt>
                      <c:pt idx="166">
                        <c:v>29536</c:v>
                      </c:pt>
                      <c:pt idx="167">
                        <c:v>29537</c:v>
                      </c:pt>
                      <c:pt idx="168">
                        <c:v>29538</c:v>
                      </c:pt>
                      <c:pt idx="169">
                        <c:v>29539</c:v>
                      </c:pt>
                      <c:pt idx="170">
                        <c:v>29542</c:v>
                      </c:pt>
                      <c:pt idx="171">
                        <c:v>29543</c:v>
                      </c:pt>
                      <c:pt idx="172">
                        <c:v>29544</c:v>
                      </c:pt>
                      <c:pt idx="173">
                        <c:v>29545</c:v>
                      </c:pt>
                      <c:pt idx="174">
                        <c:v>29546</c:v>
                      </c:pt>
                      <c:pt idx="175">
                        <c:v>29549</c:v>
                      </c:pt>
                      <c:pt idx="176">
                        <c:v>29550</c:v>
                      </c:pt>
                      <c:pt idx="177">
                        <c:v>29551</c:v>
                      </c:pt>
                      <c:pt idx="178">
                        <c:v>29553</c:v>
                      </c:pt>
                      <c:pt idx="179">
                        <c:v>29556</c:v>
                      </c:pt>
                      <c:pt idx="180">
                        <c:v>29557</c:v>
                      </c:pt>
                      <c:pt idx="181">
                        <c:v>29558</c:v>
                      </c:pt>
                      <c:pt idx="182">
                        <c:v>29559</c:v>
                      </c:pt>
                      <c:pt idx="183">
                        <c:v>29560</c:v>
                      </c:pt>
                      <c:pt idx="184">
                        <c:v>29563</c:v>
                      </c:pt>
                      <c:pt idx="185">
                        <c:v>29564</c:v>
                      </c:pt>
                      <c:pt idx="186">
                        <c:v>29565</c:v>
                      </c:pt>
                      <c:pt idx="187">
                        <c:v>29566</c:v>
                      </c:pt>
                      <c:pt idx="188">
                        <c:v>29567</c:v>
                      </c:pt>
                      <c:pt idx="189">
                        <c:v>29570</c:v>
                      </c:pt>
                      <c:pt idx="190">
                        <c:v>29571</c:v>
                      </c:pt>
                      <c:pt idx="191">
                        <c:v>29572</c:v>
                      </c:pt>
                      <c:pt idx="192">
                        <c:v>29573</c:v>
                      </c:pt>
                      <c:pt idx="193">
                        <c:v>29574</c:v>
                      </c:pt>
                      <c:pt idx="194">
                        <c:v>29577</c:v>
                      </c:pt>
                      <c:pt idx="195">
                        <c:v>29578</c:v>
                      </c:pt>
                      <c:pt idx="196">
                        <c:v>29579</c:v>
                      </c:pt>
                      <c:pt idx="197">
                        <c:v>29581</c:v>
                      </c:pt>
                      <c:pt idx="198">
                        <c:v>29584</c:v>
                      </c:pt>
                      <c:pt idx="199">
                        <c:v>29585</c:v>
                      </c:pt>
                      <c:pt idx="200">
                        <c:v>29586</c:v>
                      </c:pt>
                      <c:pt idx="201">
                        <c:v>29588</c:v>
                      </c:pt>
                      <c:pt idx="202">
                        <c:v>29591</c:v>
                      </c:pt>
                      <c:pt idx="203">
                        <c:v>29592</c:v>
                      </c:pt>
                      <c:pt idx="204">
                        <c:v>29593</c:v>
                      </c:pt>
                      <c:pt idx="205">
                        <c:v>29594</c:v>
                      </c:pt>
                      <c:pt idx="206">
                        <c:v>29595</c:v>
                      </c:pt>
                      <c:pt idx="207">
                        <c:v>29598</c:v>
                      </c:pt>
                      <c:pt idx="208">
                        <c:v>29599</c:v>
                      </c:pt>
                      <c:pt idx="209">
                        <c:v>29600</c:v>
                      </c:pt>
                      <c:pt idx="210">
                        <c:v>29601</c:v>
                      </c:pt>
                      <c:pt idx="211">
                        <c:v>29602</c:v>
                      </c:pt>
                      <c:pt idx="212">
                        <c:v>29605</c:v>
                      </c:pt>
                      <c:pt idx="213">
                        <c:v>29606</c:v>
                      </c:pt>
                      <c:pt idx="214">
                        <c:v>29607</c:v>
                      </c:pt>
                      <c:pt idx="215">
                        <c:v>29608</c:v>
                      </c:pt>
                      <c:pt idx="216">
                        <c:v>29609</c:v>
                      </c:pt>
                      <c:pt idx="217">
                        <c:v>29612</c:v>
                      </c:pt>
                      <c:pt idx="218">
                        <c:v>29613</c:v>
                      </c:pt>
                      <c:pt idx="219">
                        <c:v>29614</c:v>
                      </c:pt>
                      <c:pt idx="220">
                        <c:v>29615</c:v>
                      </c:pt>
                      <c:pt idx="221">
                        <c:v>29616</c:v>
                      </c:pt>
                      <c:pt idx="222">
                        <c:v>29619</c:v>
                      </c:pt>
                      <c:pt idx="223">
                        <c:v>29620</c:v>
                      </c:pt>
                      <c:pt idx="224">
                        <c:v>29621</c:v>
                      </c:pt>
                      <c:pt idx="225">
                        <c:v>29622</c:v>
                      </c:pt>
                      <c:pt idx="226">
                        <c:v>29623</c:v>
                      </c:pt>
                      <c:pt idx="227">
                        <c:v>29626</c:v>
                      </c:pt>
                      <c:pt idx="228">
                        <c:v>29627</c:v>
                      </c:pt>
                      <c:pt idx="229">
                        <c:v>29628</c:v>
                      </c:pt>
                      <c:pt idx="230">
                        <c:v>29629</c:v>
                      </c:pt>
                      <c:pt idx="231">
                        <c:v>29630</c:v>
                      </c:pt>
                      <c:pt idx="232">
                        <c:v>29634</c:v>
                      </c:pt>
                      <c:pt idx="233">
                        <c:v>29635</c:v>
                      </c:pt>
                      <c:pt idx="234">
                        <c:v>29636</c:v>
                      </c:pt>
                      <c:pt idx="235">
                        <c:v>29637</c:v>
                      </c:pt>
                      <c:pt idx="236">
                        <c:v>29640</c:v>
                      </c:pt>
                      <c:pt idx="237">
                        <c:v>29641</c:v>
                      </c:pt>
                      <c:pt idx="238">
                        <c:v>29642</c:v>
                      </c:pt>
                      <c:pt idx="239">
                        <c:v>29643</c:v>
                      </c:pt>
                      <c:pt idx="240">
                        <c:v>29644</c:v>
                      </c:pt>
                      <c:pt idx="241">
                        <c:v>29647</c:v>
                      </c:pt>
                      <c:pt idx="242">
                        <c:v>29648</c:v>
                      </c:pt>
                      <c:pt idx="243">
                        <c:v>29649</c:v>
                      </c:pt>
                      <c:pt idx="244">
                        <c:v>29650</c:v>
                      </c:pt>
                      <c:pt idx="245">
                        <c:v>29651</c:v>
                      </c:pt>
                      <c:pt idx="246">
                        <c:v>29654</c:v>
                      </c:pt>
                      <c:pt idx="247">
                        <c:v>29655</c:v>
                      </c:pt>
                      <c:pt idx="248">
                        <c:v>29656</c:v>
                      </c:pt>
                      <c:pt idx="249">
                        <c:v>29657</c:v>
                      </c:pt>
                      <c:pt idx="250">
                        <c:v>29658</c:v>
                      </c:pt>
                      <c:pt idx="251">
                        <c:v>29661</c:v>
                      </c:pt>
                      <c:pt idx="252">
                        <c:v>29662</c:v>
                      </c:pt>
                      <c:pt idx="253">
                        <c:v>29663</c:v>
                      </c:pt>
                      <c:pt idx="254">
                        <c:v>29664</c:v>
                      </c:pt>
                      <c:pt idx="255">
                        <c:v>29665</c:v>
                      </c:pt>
                      <c:pt idx="256">
                        <c:v>29668</c:v>
                      </c:pt>
                      <c:pt idx="257">
                        <c:v>29669</c:v>
                      </c:pt>
                      <c:pt idx="258">
                        <c:v>29670</c:v>
                      </c:pt>
                      <c:pt idx="259">
                        <c:v>29671</c:v>
                      </c:pt>
                      <c:pt idx="260">
                        <c:v>29672</c:v>
                      </c:pt>
                      <c:pt idx="261">
                        <c:v>29675</c:v>
                      </c:pt>
                      <c:pt idx="262">
                        <c:v>29676</c:v>
                      </c:pt>
                      <c:pt idx="263">
                        <c:v>29677</c:v>
                      </c:pt>
                      <c:pt idx="264">
                        <c:v>29678</c:v>
                      </c:pt>
                      <c:pt idx="265">
                        <c:v>29679</c:v>
                      </c:pt>
                      <c:pt idx="266">
                        <c:v>29682</c:v>
                      </c:pt>
                      <c:pt idx="267">
                        <c:v>29683</c:v>
                      </c:pt>
                      <c:pt idx="268">
                        <c:v>29684</c:v>
                      </c:pt>
                      <c:pt idx="269">
                        <c:v>29685</c:v>
                      </c:pt>
                      <c:pt idx="270">
                        <c:v>29686</c:v>
                      </c:pt>
                      <c:pt idx="271">
                        <c:v>29689</c:v>
                      </c:pt>
                      <c:pt idx="272">
                        <c:v>29690</c:v>
                      </c:pt>
                      <c:pt idx="273">
                        <c:v>29691</c:v>
                      </c:pt>
                      <c:pt idx="274">
                        <c:v>29692</c:v>
                      </c:pt>
                      <c:pt idx="275">
                        <c:v>29696</c:v>
                      </c:pt>
                      <c:pt idx="276">
                        <c:v>29697</c:v>
                      </c:pt>
                      <c:pt idx="277">
                        <c:v>29698</c:v>
                      </c:pt>
                      <c:pt idx="278">
                        <c:v>29699</c:v>
                      </c:pt>
                      <c:pt idx="279">
                        <c:v>29700</c:v>
                      </c:pt>
                      <c:pt idx="280">
                        <c:v>29703</c:v>
                      </c:pt>
                      <c:pt idx="281">
                        <c:v>29704</c:v>
                      </c:pt>
                      <c:pt idx="282">
                        <c:v>29705</c:v>
                      </c:pt>
                      <c:pt idx="283">
                        <c:v>29706</c:v>
                      </c:pt>
                      <c:pt idx="284">
                        <c:v>29707</c:v>
                      </c:pt>
                      <c:pt idx="285">
                        <c:v>29710</c:v>
                      </c:pt>
                      <c:pt idx="286">
                        <c:v>29711</c:v>
                      </c:pt>
                      <c:pt idx="287">
                        <c:v>29712</c:v>
                      </c:pt>
                      <c:pt idx="288">
                        <c:v>29713</c:v>
                      </c:pt>
                      <c:pt idx="289">
                        <c:v>29714</c:v>
                      </c:pt>
                      <c:pt idx="290">
                        <c:v>29717</c:v>
                      </c:pt>
                      <c:pt idx="291">
                        <c:v>29718</c:v>
                      </c:pt>
                      <c:pt idx="292">
                        <c:v>29719</c:v>
                      </c:pt>
                      <c:pt idx="293">
                        <c:v>29720</c:v>
                      </c:pt>
                      <c:pt idx="294">
                        <c:v>29721</c:v>
                      </c:pt>
                      <c:pt idx="295">
                        <c:v>29724</c:v>
                      </c:pt>
                      <c:pt idx="296">
                        <c:v>29725</c:v>
                      </c:pt>
                      <c:pt idx="297">
                        <c:v>29726</c:v>
                      </c:pt>
                      <c:pt idx="298">
                        <c:v>29727</c:v>
                      </c:pt>
                      <c:pt idx="299">
                        <c:v>29728</c:v>
                      </c:pt>
                      <c:pt idx="300">
                        <c:v>29732</c:v>
                      </c:pt>
                      <c:pt idx="301">
                        <c:v>29733</c:v>
                      </c:pt>
                      <c:pt idx="302">
                        <c:v>29734</c:v>
                      </c:pt>
                      <c:pt idx="303">
                        <c:v>29735</c:v>
                      </c:pt>
                      <c:pt idx="304">
                        <c:v>29738</c:v>
                      </c:pt>
                      <c:pt idx="305">
                        <c:v>29739</c:v>
                      </c:pt>
                      <c:pt idx="306">
                        <c:v>29740</c:v>
                      </c:pt>
                      <c:pt idx="307">
                        <c:v>29741</c:v>
                      </c:pt>
                      <c:pt idx="308">
                        <c:v>29742</c:v>
                      </c:pt>
                      <c:pt idx="309">
                        <c:v>29745</c:v>
                      </c:pt>
                      <c:pt idx="310">
                        <c:v>29746</c:v>
                      </c:pt>
                      <c:pt idx="311">
                        <c:v>29747</c:v>
                      </c:pt>
                      <c:pt idx="312">
                        <c:v>29748</c:v>
                      </c:pt>
                      <c:pt idx="313">
                        <c:v>29749</c:v>
                      </c:pt>
                      <c:pt idx="314">
                        <c:v>29752</c:v>
                      </c:pt>
                      <c:pt idx="315">
                        <c:v>29753</c:v>
                      </c:pt>
                      <c:pt idx="316">
                        <c:v>29754</c:v>
                      </c:pt>
                      <c:pt idx="317">
                        <c:v>29755</c:v>
                      </c:pt>
                      <c:pt idx="318">
                        <c:v>29756</c:v>
                      </c:pt>
                      <c:pt idx="319">
                        <c:v>29759</c:v>
                      </c:pt>
                      <c:pt idx="320">
                        <c:v>29760</c:v>
                      </c:pt>
                      <c:pt idx="321">
                        <c:v>29761</c:v>
                      </c:pt>
                      <c:pt idx="322">
                        <c:v>29762</c:v>
                      </c:pt>
                      <c:pt idx="323">
                        <c:v>29763</c:v>
                      </c:pt>
                      <c:pt idx="324">
                        <c:v>29766</c:v>
                      </c:pt>
                      <c:pt idx="325">
                        <c:v>29767</c:v>
                      </c:pt>
                      <c:pt idx="326">
                        <c:v>29768</c:v>
                      </c:pt>
                      <c:pt idx="327">
                        <c:v>29769</c:v>
                      </c:pt>
                      <c:pt idx="328">
                        <c:v>29773</c:v>
                      </c:pt>
                      <c:pt idx="329">
                        <c:v>29774</c:v>
                      </c:pt>
                      <c:pt idx="330">
                        <c:v>29775</c:v>
                      </c:pt>
                      <c:pt idx="331">
                        <c:v>29776</c:v>
                      </c:pt>
                      <c:pt idx="332">
                        <c:v>29777</c:v>
                      </c:pt>
                      <c:pt idx="333">
                        <c:v>29780</c:v>
                      </c:pt>
                      <c:pt idx="334">
                        <c:v>29781</c:v>
                      </c:pt>
                      <c:pt idx="335">
                        <c:v>29782</c:v>
                      </c:pt>
                      <c:pt idx="336">
                        <c:v>29783</c:v>
                      </c:pt>
                      <c:pt idx="337">
                        <c:v>29784</c:v>
                      </c:pt>
                      <c:pt idx="338">
                        <c:v>29787</c:v>
                      </c:pt>
                      <c:pt idx="339">
                        <c:v>29788</c:v>
                      </c:pt>
                      <c:pt idx="340">
                        <c:v>29789</c:v>
                      </c:pt>
                      <c:pt idx="341">
                        <c:v>29790</c:v>
                      </c:pt>
                      <c:pt idx="342">
                        <c:v>29791</c:v>
                      </c:pt>
                      <c:pt idx="343">
                        <c:v>29794</c:v>
                      </c:pt>
                      <c:pt idx="344">
                        <c:v>29795</c:v>
                      </c:pt>
                      <c:pt idx="345">
                        <c:v>29796</c:v>
                      </c:pt>
                      <c:pt idx="346">
                        <c:v>29797</c:v>
                      </c:pt>
                      <c:pt idx="347">
                        <c:v>29798</c:v>
                      </c:pt>
                      <c:pt idx="348">
                        <c:v>29801</c:v>
                      </c:pt>
                      <c:pt idx="349">
                        <c:v>29802</c:v>
                      </c:pt>
                      <c:pt idx="350">
                        <c:v>29803</c:v>
                      </c:pt>
                      <c:pt idx="351">
                        <c:v>29804</c:v>
                      </c:pt>
                      <c:pt idx="352">
                        <c:v>29805</c:v>
                      </c:pt>
                      <c:pt idx="353">
                        <c:v>29808</c:v>
                      </c:pt>
                      <c:pt idx="354">
                        <c:v>29809</c:v>
                      </c:pt>
                      <c:pt idx="355">
                        <c:v>29810</c:v>
                      </c:pt>
                      <c:pt idx="356">
                        <c:v>29811</c:v>
                      </c:pt>
                      <c:pt idx="357">
                        <c:v>29812</c:v>
                      </c:pt>
                      <c:pt idx="358">
                        <c:v>29815</c:v>
                      </c:pt>
                      <c:pt idx="359">
                        <c:v>29816</c:v>
                      </c:pt>
                      <c:pt idx="360">
                        <c:v>29817</c:v>
                      </c:pt>
                      <c:pt idx="361">
                        <c:v>29818</c:v>
                      </c:pt>
                      <c:pt idx="362">
                        <c:v>29819</c:v>
                      </c:pt>
                      <c:pt idx="363">
                        <c:v>29822</c:v>
                      </c:pt>
                      <c:pt idx="364">
                        <c:v>29823</c:v>
                      </c:pt>
                      <c:pt idx="365">
                        <c:v>29824</c:v>
                      </c:pt>
                      <c:pt idx="366">
                        <c:v>29825</c:v>
                      </c:pt>
                      <c:pt idx="367">
                        <c:v>29826</c:v>
                      </c:pt>
                      <c:pt idx="368">
                        <c:v>29829</c:v>
                      </c:pt>
                      <c:pt idx="369">
                        <c:v>29830</c:v>
                      </c:pt>
                      <c:pt idx="370">
                        <c:v>29831</c:v>
                      </c:pt>
                      <c:pt idx="371">
                        <c:v>29832</c:v>
                      </c:pt>
                      <c:pt idx="372">
                        <c:v>29833</c:v>
                      </c:pt>
                      <c:pt idx="373">
                        <c:v>29837</c:v>
                      </c:pt>
                      <c:pt idx="374">
                        <c:v>29838</c:v>
                      </c:pt>
                      <c:pt idx="375">
                        <c:v>29839</c:v>
                      </c:pt>
                      <c:pt idx="376">
                        <c:v>29840</c:v>
                      </c:pt>
                      <c:pt idx="377">
                        <c:v>29843</c:v>
                      </c:pt>
                      <c:pt idx="378">
                        <c:v>29844</c:v>
                      </c:pt>
                      <c:pt idx="379">
                        <c:v>29845</c:v>
                      </c:pt>
                      <c:pt idx="380">
                        <c:v>29846</c:v>
                      </c:pt>
                      <c:pt idx="381">
                        <c:v>29847</c:v>
                      </c:pt>
                      <c:pt idx="382">
                        <c:v>29850</c:v>
                      </c:pt>
                      <c:pt idx="383">
                        <c:v>29851</c:v>
                      </c:pt>
                      <c:pt idx="384">
                        <c:v>29852</c:v>
                      </c:pt>
                      <c:pt idx="385">
                        <c:v>29853</c:v>
                      </c:pt>
                      <c:pt idx="386">
                        <c:v>29854</c:v>
                      </c:pt>
                      <c:pt idx="387">
                        <c:v>29857</c:v>
                      </c:pt>
                      <c:pt idx="388">
                        <c:v>29858</c:v>
                      </c:pt>
                      <c:pt idx="389">
                        <c:v>29859</c:v>
                      </c:pt>
                      <c:pt idx="390">
                        <c:v>29860</c:v>
                      </c:pt>
                      <c:pt idx="391">
                        <c:v>29861</c:v>
                      </c:pt>
                      <c:pt idx="392">
                        <c:v>29864</c:v>
                      </c:pt>
                      <c:pt idx="393">
                        <c:v>29865</c:v>
                      </c:pt>
                      <c:pt idx="394">
                        <c:v>29866</c:v>
                      </c:pt>
                      <c:pt idx="395">
                        <c:v>29867</c:v>
                      </c:pt>
                      <c:pt idx="396">
                        <c:v>29868</c:v>
                      </c:pt>
                      <c:pt idx="397">
                        <c:v>29871</c:v>
                      </c:pt>
                      <c:pt idx="398">
                        <c:v>29872</c:v>
                      </c:pt>
                      <c:pt idx="399">
                        <c:v>29873</c:v>
                      </c:pt>
                      <c:pt idx="400">
                        <c:v>29874</c:v>
                      </c:pt>
                      <c:pt idx="401">
                        <c:v>29875</c:v>
                      </c:pt>
                      <c:pt idx="402">
                        <c:v>29878</c:v>
                      </c:pt>
                      <c:pt idx="403">
                        <c:v>29879</c:v>
                      </c:pt>
                      <c:pt idx="404">
                        <c:v>29880</c:v>
                      </c:pt>
                      <c:pt idx="405">
                        <c:v>29881</c:v>
                      </c:pt>
                      <c:pt idx="406">
                        <c:v>29882</c:v>
                      </c:pt>
                      <c:pt idx="407">
                        <c:v>29885</c:v>
                      </c:pt>
                      <c:pt idx="408">
                        <c:v>29886</c:v>
                      </c:pt>
                      <c:pt idx="409">
                        <c:v>29887</c:v>
                      </c:pt>
                      <c:pt idx="410">
                        <c:v>29888</c:v>
                      </c:pt>
                      <c:pt idx="411">
                        <c:v>29889</c:v>
                      </c:pt>
                      <c:pt idx="412">
                        <c:v>29892</c:v>
                      </c:pt>
                      <c:pt idx="413">
                        <c:v>29893</c:v>
                      </c:pt>
                      <c:pt idx="414">
                        <c:v>29894</c:v>
                      </c:pt>
                      <c:pt idx="415">
                        <c:v>29895</c:v>
                      </c:pt>
                      <c:pt idx="416">
                        <c:v>29896</c:v>
                      </c:pt>
                      <c:pt idx="417">
                        <c:v>29899</c:v>
                      </c:pt>
                      <c:pt idx="418">
                        <c:v>29900</c:v>
                      </c:pt>
                      <c:pt idx="419">
                        <c:v>29901</c:v>
                      </c:pt>
                      <c:pt idx="420">
                        <c:v>29902</c:v>
                      </c:pt>
                      <c:pt idx="421">
                        <c:v>29903</c:v>
                      </c:pt>
                      <c:pt idx="422">
                        <c:v>29906</c:v>
                      </c:pt>
                      <c:pt idx="423">
                        <c:v>29907</c:v>
                      </c:pt>
                      <c:pt idx="424">
                        <c:v>29908</c:v>
                      </c:pt>
                      <c:pt idx="425">
                        <c:v>29909</c:v>
                      </c:pt>
                      <c:pt idx="426">
                        <c:v>29910</c:v>
                      </c:pt>
                      <c:pt idx="427">
                        <c:v>29913</c:v>
                      </c:pt>
                      <c:pt idx="428">
                        <c:v>29914</c:v>
                      </c:pt>
                      <c:pt idx="429">
                        <c:v>29915</c:v>
                      </c:pt>
                      <c:pt idx="430">
                        <c:v>29917</c:v>
                      </c:pt>
                      <c:pt idx="431">
                        <c:v>29920</c:v>
                      </c:pt>
                      <c:pt idx="432">
                        <c:v>29921</c:v>
                      </c:pt>
                      <c:pt idx="433">
                        <c:v>29922</c:v>
                      </c:pt>
                      <c:pt idx="434">
                        <c:v>29923</c:v>
                      </c:pt>
                      <c:pt idx="435">
                        <c:v>29924</c:v>
                      </c:pt>
                      <c:pt idx="436">
                        <c:v>29927</c:v>
                      </c:pt>
                      <c:pt idx="437">
                        <c:v>29928</c:v>
                      </c:pt>
                      <c:pt idx="438">
                        <c:v>29929</c:v>
                      </c:pt>
                      <c:pt idx="439">
                        <c:v>29930</c:v>
                      </c:pt>
                      <c:pt idx="440">
                        <c:v>29931</c:v>
                      </c:pt>
                      <c:pt idx="441">
                        <c:v>29934</c:v>
                      </c:pt>
                      <c:pt idx="442">
                        <c:v>29935</c:v>
                      </c:pt>
                      <c:pt idx="443">
                        <c:v>29936</c:v>
                      </c:pt>
                      <c:pt idx="444">
                        <c:v>29937</c:v>
                      </c:pt>
                      <c:pt idx="445">
                        <c:v>29938</c:v>
                      </c:pt>
                      <c:pt idx="446">
                        <c:v>29941</c:v>
                      </c:pt>
                      <c:pt idx="447">
                        <c:v>29942</c:v>
                      </c:pt>
                      <c:pt idx="448">
                        <c:v>29943</c:v>
                      </c:pt>
                      <c:pt idx="449">
                        <c:v>29944</c:v>
                      </c:pt>
                      <c:pt idx="450">
                        <c:v>29948</c:v>
                      </c:pt>
                      <c:pt idx="451">
                        <c:v>29949</c:v>
                      </c:pt>
                      <c:pt idx="452">
                        <c:v>29950</c:v>
                      </c:pt>
                      <c:pt idx="453">
                        <c:v>29951</c:v>
                      </c:pt>
                      <c:pt idx="454">
                        <c:v>29955</c:v>
                      </c:pt>
                      <c:pt idx="455">
                        <c:v>29956</c:v>
                      </c:pt>
                      <c:pt idx="456">
                        <c:v>29957</c:v>
                      </c:pt>
                      <c:pt idx="457">
                        <c:v>29958</c:v>
                      </c:pt>
                      <c:pt idx="458">
                        <c:v>29959</c:v>
                      </c:pt>
                      <c:pt idx="459">
                        <c:v>29962</c:v>
                      </c:pt>
                      <c:pt idx="460">
                        <c:v>29963</c:v>
                      </c:pt>
                      <c:pt idx="461">
                        <c:v>29964</c:v>
                      </c:pt>
                      <c:pt idx="462">
                        <c:v>29965</c:v>
                      </c:pt>
                      <c:pt idx="463">
                        <c:v>29966</c:v>
                      </c:pt>
                      <c:pt idx="464">
                        <c:v>29969</c:v>
                      </c:pt>
                      <c:pt idx="465">
                        <c:v>29970</c:v>
                      </c:pt>
                      <c:pt idx="466">
                        <c:v>29971</c:v>
                      </c:pt>
                      <c:pt idx="467">
                        <c:v>29972</c:v>
                      </c:pt>
                      <c:pt idx="468">
                        <c:v>29973</c:v>
                      </c:pt>
                      <c:pt idx="469">
                        <c:v>29976</c:v>
                      </c:pt>
                      <c:pt idx="470">
                        <c:v>29977</c:v>
                      </c:pt>
                      <c:pt idx="471">
                        <c:v>29978</c:v>
                      </c:pt>
                      <c:pt idx="472">
                        <c:v>29979</c:v>
                      </c:pt>
                      <c:pt idx="473">
                        <c:v>29980</c:v>
                      </c:pt>
                      <c:pt idx="474">
                        <c:v>29983</c:v>
                      </c:pt>
                      <c:pt idx="475">
                        <c:v>29984</c:v>
                      </c:pt>
                      <c:pt idx="476">
                        <c:v>29985</c:v>
                      </c:pt>
                      <c:pt idx="477">
                        <c:v>29986</c:v>
                      </c:pt>
                      <c:pt idx="478">
                        <c:v>29987</c:v>
                      </c:pt>
                      <c:pt idx="479">
                        <c:v>29990</c:v>
                      </c:pt>
                      <c:pt idx="480">
                        <c:v>29991</c:v>
                      </c:pt>
                      <c:pt idx="481">
                        <c:v>29992</c:v>
                      </c:pt>
                      <c:pt idx="482">
                        <c:v>29993</c:v>
                      </c:pt>
                      <c:pt idx="483">
                        <c:v>29994</c:v>
                      </c:pt>
                      <c:pt idx="484">
                        <c:v>29998</c:v>
                      </c:pt>
                      <c:pt idx="485">
                        <c:v>29999</c:v>
                      </c:pt>
                      <c:pt idx="486">
                        <c:v>30000</c:v>
                      </c:pt>
                      <c:pt idx="487">
                        <c:v>30001</c:v>
                      </c:pt>
                      <c:pt idx="488">
                        <c:v>30004</c:v>
                      </c:pt>
                      <c:pt idx="489">
                        <c:v>30005</c:v>
                      </c:pt>
                      <c:pt idx="490">
                        <c:v>30006</c:v>
                      </c:pt>
                      <c:pt idx="491">
                        <c:v>30007</c:v>
                      </c:pt>
                      <c:pt idx="492">
                        <c:v>30008</c:v>
                      </c:pt>
                      <c:pt idx="493">
                        <c:v>30011</c:v>
                      </c:pt>
                      <c:pt idx="494">
                        <c:v>30012</c:v>
                      </c:pt>
                      <c:pt idx="495">
                        <c:v>30013</c:v>
                      </c:pt>
                      <c:pt idx="496">
                        <c:v>30014</c:v>
                      </c:pt>
                      <c:pt idx="497">
                        <c:v>30015</c:v>
                      </c:pt>
                      <c:pt idx="498">
                        <c:v>30018</c:v>
                      </c:pt>
                      <c:pt idx="499">
                        <c:v>30019</c:v>
                      </c:pt>
                      <c:pt idx="500">
                        <c:v>30020</c:v>
                      </c:pt>
                      <c:pt idx="501">
                        <c:v>30021</c:v>
                      </c:pt>
                      <c:pt idx="502">
                        <c:v>30022</c:v>
                      </c:pt>
                      <c:pt idx="503">
                        <c:v>30025</c:v>
                      </c:pt>
                      <c:pt idx="504">
                        <c:v>30026</c:v>
                      </c:pt>
                      <c:pt idx="505">
                        <c:v>30027</c:v>
                      </c:pt>
                      <c:pt idx="506">
                        <c:v>30028</c:v>
                      </c:pt>
                      <c:pt idx="507">
                        <c:v>30029</c:v>
                      </c:pt>
                      <c:pt idx="508">
                        <c:v>30032</c:v>
                      </c:pt>
                      <c:pt idx="509">
                        <c:v>30033</c:v>
                      </c:pt>
                      <c:pt idx="510">
                        <c:v>30034</c:v>
                      </c:pt>
                      <c:pt idx="511">
                        <c:v>30035</c:v>
                      </c:pt>
                      <c:pt idx="512">
                        <c:v>30036</c:v>
                      </c:pt>
                      <c:pt idx="513">
                        <c:v>30039</c:v>
                      </c:pt>
                      <c:pt idx="514">
                        <c:v>30040</c:v>
                      </c:pt>
                      <c:pt idx="515">
                        <c:v>30041</c:v>
                      </c:pt>
                      <c:pt idx="516">
                        <c:v>30042</c:v>
                      </c:pt>
                      <c:pt idx="517">
                        <c:v>30043</c:v>
                      </c:pt>
                      <c:pt idx="518">
                        <c:v>30046</c:v>
                      </c:pt>
                      <c:pt idx="519">
                        <c:v>30047</c:v>
                      </c:pt>
                      <c:pt idx="520">
                        <c:v>30048</c:v>
                      </c:pt>
                      <c:pt idx="521">
                        <c:v>30049</c:v>
                      </c:pt>
                      <c:pt idx="522">
                        <c:v>30053</c:v>
                      </c:pt>
                      <c:pt idx="523">
                        <c:v>30054</c:v>
                      </c:pt>
                      <c:pt idx="524">
                        <c:v>30055</c:v>
                      </c:pt>
                      <c:pt idx="525">
                        <c:v>30056</c:v>
                      </c:pt>
                      <c:pt idx="526">
                        <c:v>30057</c:v>
                      </c:pt>
                      <c:pt idx="527">
                        <c:v>30060</c:v>
                      </c:pt>
                      <c:pt idx="528">
                        <c:v>30061</c:v>
                      </c:pt>
                      <c:pt idx="529">
                        <c:v>30062</c:v>
                      </c:pt>
                      <c:pt idx="530">
                        <c:v>30063</c:v>
                      </c:pt>
                      <c:pt idx="531">
                        <c:v>30064</c:v>
                      </c:pt>
                      <c:pt idx="532">
                        <c:v>30067</c:v>
                      </c:pt>
                      <c:pt idx="533">
                        <c:v>30068</c:v>
                      </c:pt>
                      <c:pt idx="534">
                        <c:v>30069</c:v>
                      </c:pt>
                      <c:pt idx="535">
                        <c:v>30070</c:v>
                      </c:pt>
                      <c:pt idx="536">
                        <c:v>30071</c:v>
                      </c:pt>
                      <c:pt idx="537">
                        <c:v>30074</c:v>
                      </c:pt>
                      <c:pt idx="538">
                        <c:v>30075</c:v>
                      </c:pt>
                      <c:pt idx="539">
                        <c:v>30076</c:v>
                      </c:pt>
                      <c:pt idx="540">
                        <c:v>30077</c:v>
                      </c:pt>
                      <c:pt idx="541">
                        <c:v>30078</c:v>
                      </c:pt>
                      <c:pt idx="542">
                        <c:v>30081</c:v>
                      </c:pt>
                      <c:pt idx="543">
                        <c:v>30082</c:v>
                      </c:pt>
                      <c:pt idx="544">
                        <c:v>30083</c:v>
                      </c:pt>
                      <c:pt idx="545">
                        <c:v>30084</c:v>
                      </c:pt>
                      <c:pt idx="546">
                        <c:v>30085</c:v>
                      </c:pt>
                      <c:pt idx="547">
                        <c:v>30088</c:v>
                      </c:pt>
                      <c:pt idx="548">
                        <c:v>30089</c:v>
                      </c:pt>
                      <c:pt idx="549">
                        <c:v>30090</c:v>
                      </c:pt>
                      <c:pt idx="550">
                        <c:v>30091</c:v>
                      </c:pt>
                      <c:pt idx="551">
                        <c:v>30092</c:v>
                      </c:pt>
                      <c:pt idx="552">
                        <c:v>30095</c:v>
                      </c:pt>
                      <c:pt idx="553">
                        <c:v>30096</c:v>
                      </c:pt>
                      <c:pt idx="554">
                        <c:v>30097</c:v>
                      </c:pt>
                      <c:pt idx="555">
                        <c:v>30098</c:v>
                      </c:pt>
                      <c:pt idx="556">
                        <c:v>30099</c:v>
                      </c:pt>
                      <c:pt idx="557">
                        <c:v>30103</c:v>
                      </c:pt>
                      <c:pt idx="558">
                        <c:v>30104</c:v>
                      </c:pt>
                      <c:pt idx="559">
                        <c:v>30105</c:v>
                      </c:pt>
                      <c:pt idx="560">
                        <c:v>30106</c:v>
                      </c:pt>
                      <c:pt idx="561">
                        <c:v>30109</c:v>
                      </c:pt>
                      <c:pt idx="562">
                        <c:v>30110</c:v>
                      </c:pt>
                      <c:pt idx="563">
                        <c:v>30111</c:v>
                      </c:pt>
                      <c:pt idx="564">
                        <c:v>30112</c:v>
                      </c:pt>
                      <c:pt idx="565">
                        <c:v>30113</c:v>
                      </c:pt>
                      <c:pt idx="566">
                        <c:v>30116</c:v>
                      </c:pt>
                      <c:pt idx="567">
                        <c:v>30117</c:v>
                      </c:pt>
                      <c:pt idx="568">
                        <c:v>30118</c:v>
                      </c:pt>
                      <c:pt idx="569">
                        <c:v>30119</c:v>
                      </c:pt>
                      <c:pt idx="570">
                        <c:v>30120</c:v>
                      </c:pt>
                      <c:pt idx="571">
                        <c:v>30123</c:v>
                      </c:pt>
                      <c:pt idx="572">
                        <c:v>30124</c:v>
                      </c:pt>
                      <c:pt idx="573">
                        <c:v>30125</c:v>
                      </c:pt>
                      <c:pt idx="574">
                        <c:v>30126</c:v>
                      </c:pt>
                      <c:pt idx="575">
                        <c:v>30127</c:v>
                      </c:pt>
                      <c:pt idx="576">
                        <c:v>30130</c:v>
                      </c:pt>
                      <c:pt idx="577">
                        <c:v>30131</c:v>
                      </c:pt>
                      <c:pt idx="578">
                        <c:v>30132</c:v>
                      </c:pt>
                      <c:pt idx="579">
                        <c:v>30133</c:v>
                      </c:pt>
                      <c:pt idx="580">
                        <c:v>30134</c:v>
                      </c:pt>
                      <c:pt idx="581">
                        <c:v>30138</c:v>
                      </c:pt>
                      <c:pt idx="582">
                        <c:v>30139</c:v>
                      </c:pt>
                      <c:pt idx="583">
                        <c:v>30140</c:v>
                      </c:pt>
                      <c:pt idx="584">
                        <c:v>30141</c:v>
                      </c:pt>
                      <c:pt idx="585">
                        <c:v>30144</c:v>
                      </c:pt>
                      <c:pt idx="586">
                        <c:v>30145</c:v>
                      </c:pt>
                      <c:pt idx="587">
                        <c:v>30146</c:v>
                      </c:pt>
                      <c:pt idx="588">
                        <c:v>30147</c:v>
                      </c:pt>
                      <c:pt idx="589">
                        <c:v>30148</c:v>
                      </c:pt>
                      <c:pt idx="590">
                        <c:v>30151</c:v>
                      </c:pt>
                      <c:pt idx="591">
                        <c:v>30152</c:v>
                      </c:pt>
                      <c:pt idx="592">
                        <c:v>30153</c:v>
                      </c:pt>
                      <c:pt idx="593">
                        <c:v>30154</c:v>
                      </c:pt>
                      <c:pt idx="594">
                        <c:v>30155</c:v>
                      </c:pt>
                      <c:pt idx="595">
                        <c:v>30158</c:v>
                      </c:pt>
                      <c:pt idx="596">
                        <c:v>30159</c:v>
                      </c:pt>
                      <c:pt idx="597">
                        <c:v>30160</c:v>
                      </c:pt>
                      <c:pt idx="598">
                        <c:v>30161</c:v>
                      </c:pt>
                      <c:pt idx="599">
                        <c:v>30162</c:v>
                      </c:pt>
                      <c:pt idx="600">
                        <c:v>30165</c:v>
                      </c:pt>
                      <c:pt idx="601">
                        <c:v>30166</c:v>
                      </c:pt>
                      <c:pt idx="602">
                        <c:v>30167</c:v>
                      </c:pt>
                      <c:pt idx="603">
                        <c:v>30168</c:v>
                      </c:pt>
                      <c:pt idx="604">
                        <c:v>30169</c:v>
                      </c:pt>
                      <c:pt idx="605">
                        <c:v>30172</c:v>
                      </c:pt>
                      <c:pt idx="606">
                        <c:v>30173</c:v>
                      </c:pt>
                      <c:pt idx="607">
                        <c:v>30174</c:v>
                      </c:pt>
                      <c:pt idx="608">
                        <c:v>30175</c:v>
                      </c:pt>
                      <c:pt idx="609">
                        <c:v>30176</c:v>
                      </c:pt>
                      <c:pt idx="610">
                        <c:v>30179</c:v>
                      </c:pt>
                      <c:pt idx="611">
                        <c:v>30180</c:v>
                      </c:pt>
                      <c:pt idx="612">
                        <c:v>30181</c:v>
                      </c:pt>
                      <c:pt idx="613">
                        <c:v>30182</c:v>
                      </c:pt>
                      <c:pt idx="614">
                        <c:v>30183</c:v>
                      </c:pt>
                      <c:pt idx="615">
                        <c:v>30186</c:v>
                      </c:pt>
                      <c:pt idx="616">
                        <c:v>30187</c:v>
                      </c:pt>
                      <c:pt idx="617">
                        <c:v>30188</c:v>
                      </c:pt>
                      <c:pt idx="618">
                        <c:v>30189</c:v>
                      </c:pt>
                      <c:pt idx="619">
                        <c:v>30190</c:v>
                      </c:pt>
                      <c:pt idx="620">
                        <c:v>30193</c:v>
                      </c:pt>
                      <c:pt idx="621">
                        <c:v>30194</c:v>
                      </c:pt>
                      <c:pt idx="622">
                        <c:v>30195</c:v>
                      </c:pt>
                      <c:pt idx="623">
                        <c:v>30196</c:v>
                      </c:pt>
                      <c:pt idx="624">
                        <c:v>30197</c:v>
                      </c:pt>
                      <c:pt idx="625">
                        <c:v>30201</c:v>
                      </c:pt>
                      <c:pt idx="626">
                        <c:v>30202</c:v>
                      </c:pt>
                      <c:pt idx="627">
                        <c:v>30203</c:v>
                      </c:pt>
                      <c:pt idx="628">
                        <c:v>30204</c:v>
                      </c:pt>
                      <c:pt idx="629">
                        <c:v>30207</c:v>
                      </c:pt>
                      <c:pt idx="630">
                        <c:v>30208</c:v>
                      </c:pt>
                      <c:pt idx="631">
                        <c:v>30209</c:v>
                      </c:pt>
                      <c:pt idx="632">
                        <c:v>30210</c:v>
                      </c:pt>
                      <c:pt idx="633">
                        <c:v>30211</c:v>
                      </c:pt>
                      <c:pt idx="634">
                        <c:v>30214</c:v>
                      </c:pt>
                      <c:pt idx="635">
                        <c:v>30215</c:v>
                      </c:pt>
                      <c:pt idx="636">
                        <c:v>30216</c:v>
                      </c:pt>
                      <c:pt idx="637">
                        <c:v>30217</c:v>
                      </c:pt>
                      <c:pt idx="638">
                        <c:v>30218</c:v>
                      </c:pt>
                      <c:pt idx="639">
                        <c:v>30221</c:v>
                      </c:pt>
                      <c:pt idx="640">
                        <c:v>30222</c:v>
                      </c:pt>
                      <c:pt idx="641">
                        <c:v>30223</c:v>
                      </c:pt>
                      <c:pt idx="642">
                        <c:v>30224</c:v>
                      </c:pt>
                      <c:pt idx="643">
                        <c:v>30225</c:v>
                      </c:pt>
                      <c:pt idx="644">
                        <c:v>30228</c:v>
                      </c:pt>
                      <c:pt idx="645">
                        <c:v>30229</c:v>
                      </c:pt>
                      <c:pt idx="646">
                        <c:v>30230</c:v>
                      </c:pt>
                      <c:pt idx="647">
                        <c:v>30231</c:v>
                      </c:pt>
                      <c:pt idx="648">
                        <c:v>30232</c:v>
                      </c:pt>
                      <c:pt idx="649">
                        <c:v>30235</c:v>
                      </c:pt>
                      <c:pt idx="650">
                        <c:v>30236</c:v>
                      </c:pt>
                      <c:pt idx="651">
                        <c:v>30237</c:v>
                      </c:pt>
                      <c:pt idx="652">
                        <c:v>30238</c:v>
                      </c:pt>
                      <c:pt idx="653">
                        <c:v>30239</c:v>
                      </c:pt>
                      <c:pt idx="654">
                        <c:v>30242</c:v>
                      </c:pt>
                      <c:pt idx="655">
                        <c:v>30243</c:v>
                      </c:pt>
                      <c:pt idx="656">
                        <c:v>30244</c:v>
                      </c:pt>
                      <c:pt idx="657">
                        <c:v>30245</c:v>
                      </c:pt>
                      <c:pt idx="658">
                        <c:v>30246</c:v>
                      </c:pt>
                      <c:pt idx="659">
                        <c:v>30249</c:v>
                      </c:pt>
                      <c:pt idx="660">
                        <c:v>30250</c:v>
                      </c:pt>
                      <c:pt idx="661">
                        <c:v>30251</c:v>
                      </c:pt>
                      <c:pt idx="662">
                        <c:v>30252</c:v>
                      </c:pt>
                      <c:pt idx="663">
                        <c:v>30253</c:v>
                      </c:pt>
                      <c:pt idx="664">
                        <c:v>30256</c:v>
                      </c:pt>
                      <c:pt idx="665">
                        <c:v>30257</c:v>
                      </c:pt>
                      <c:pt idx="666">
                        <c:v>30258</c:v>
                      </c:pt>
                      <c:pt idx="667">
                        <c:v>30259</c:v>
                      </c:pt>
                      <c:pt idx="668">
                        <c:v>30260</c:v>
                      </c:pt>
                      <c:pt idx="669">
                        <c:v>30263</c:v>
                      </c:pt>
                      <c:pt idx="670">
                        <c:v>30264</c:v>
                      </c:pt>
                      <c:pt idx="671">
                        <c:v>30265</c:v>
                      </c:pt>
                      <c:pt idx="672">
                        <c:v>30266</c:v>
                      </c:pt>
                      <c:pt idx="673">
                        <c:v>30267</c:v>
                      </c:pt>
                      <c:pt idx="674">
                        <c:v>30270</c:v>
                      </c:pt>
                      <c:pt idx="675">
                        <c:v>30271</c:v>
                      </c:pt>
                      <c:pt idx="676">
                        <c:v>30272</c:v>
                      </c:pt>
                      <c:pt idx="677">
                        <c:v>30273</c:v>
                      </c:pt>
                      <c:pt idx="678">
                        <c:v>30274</c:v>
                      </c:pt>
                      <c:pt idx="679">
                        <c:v>30277</c:v>
                      </c:pt>
                      <c:pt idx="680">
                        <c:v>30278</c:v>
                      </c:pt>
                      <c:pt idx="681">
                        <c:v>30279</c:v>
                      </c:pt>
                      <c:pt idx="682">
                        <c:v>30281</c:v>
                      </c:pt>
                      <c:pt idx="683">
                        <c:v>30284</c:v>
                      </c:pt>
                      <c:pt idx="684">
                        <c:v>30285</c:v>
                      </c:pt>
                      <c:pt idx="685">
                        <c:v>30286</c:v>
                      </c:pt>
                      <c:pt idx="686">
                        <c:v>30287</c:v>
                      </c:pt>
                      <c:pt idx="687">
                        <c:v>30288</c:v>
                      </c:pt>
                      <c:pt idx="688">
                        <c:v>30291</c:v>
                      </c:pt>
                      <c:pt idx="689">
                        <c:v>30292</c:v>
                      </c:pt>
                      <c:pt idx="690">
                        <c:v>30293</c:v>
                      </c:pt>
                      <c:pt idx="691">
                        <c:v>30294</c:v>
                      </c:pt>
                      <c:pt idx="692">
                        <c:v>30295</c:v>
                      </c:pt>
                      <c:pt idx="693">
                        <c:v>30298</c:v>
                      </c:pt>
                      <c:pt idx="694">
                        <c:v>30299</c:v>
                      </c:pt>
                      <c:pt idx="695">
                        <c:v>30300</c:v>
                      </c:pt>
                      <c:pt idx="696">
                        <c:v>30301</c:v>
                      </c:pt>
                      <c:pt idx="697">
                        <c:v>30302</c:v>
                      </c:pt>
                      <c:pt idx="698">
                        <c:v>30305</c:v>
                      </c:pt>
                      <c:pt idx="699">
                        <c:v>30306</c:v>
                      </c:pt>
                      <c:pt idx="700">
                        <c:v>30307</c:v>
                      </c:pt>
                      <c:pt idx="701">
                        <c:v>30308</c:v>
                      </c:pt>
                      <c:pt idx="702">
                        <c:v>30312</c:v>
                      </c:pt>
                      <c:pt idx="703">
                        <c:v>30313</c:v>
                      </c:pt>
                      <c:pt idx="704">
                        <c:v>30314</c:v>
                      </c:pt>
                      <c:pt idx="705">
                        <c:v>30315</c:v>
                      </c:pt>
                      <c:pt idx="706">
                        <c:v>30316</c:v>
                      </c:pt>
                      <c:pt idx="707">
                        <c:v>30319</c:v>
                      </c:pt>
                      <c:pt idx="708">
                        <c:v>30320</c:v>
                      </c:pt>
                      <c:pt idx="709">
                        <c:v>30321</c:v>
                      </c:pt>
                      <c:pt idx="710">
                        <c:v>30322</c:v>
                      </c:pt>
                      <c:pt idx="711">
                        <c:v>30323</c:v>
                      </c:pt>
                      <c:pt idx="712">
                        <c:v>30326</c:v>
                      </c:pt>
                      <c:pt idx="713">
                        <c:v>30327</c:v>
                      </c:pt>
                      <c:pt idx="714">
                        <c:v>30328</c:v>
                      </c:pt>
                      <c:pt idx="715">
                        <c:v>30329</c:v>
                      </c:pt>
                      <c:pt idx="716">
                        <c:v>30330</c:v>
                      </c:pt>
                      <c:pt idx="717">
                        <c:v>30333</c:v>
                      </c:pt>
                      <c:pt idx="718">
                        <c:v>30334</c:v>
                      </c:pt>
                      <c:pt idx="719">
                        <c:v>30335</c:v>
                      </c:pt>
                      <c:pt idx="720">
                        <c:v>30336</c:v>
                      </c:pt>
                      <c:pt idx="721">
                        <c:v>30337</c:v>
                      </c:pt>
                      <c:pt idx="722">
                        <c:v>30340</c:v>
                      </c:pt>
                      <c:pt idx="723">
                        <c:v>30341</c:v>
                      </c:pt>
                      <c:pt idx="724">
                        <c:v>30342</c:v>
                      </c:pt>
                      <c:pt idx="725">
                        <c:v>30343</c:v>
                      </c:pt>
                      <c:pt idx="726">
                        <c:v>30344</c:v>
                      </c:pt>
                      <c:pt idx="727">
                        <c:v>30347</c:v>
                      </c:pt>
                      <c:pt idx="728">
                        <c:v>30348</c:v>
                      </c:pt>
                      <c:pt idx="729">
                        <c:v>30349</c:v>
                      </c:pt>
                      <c:pt idx="730">
                        <c:v>30350</c:v>
                      </c:pt>
                      <c:pt idx="731">
                        <c:v>30351</c:v>
                      </c:pt>
                      <c:pt idx="732">
                        <c:v>30354</c:v>
                      </c:pt>
                      <c:pt idx="733">
                        <c:v>30355</c:v>
                      </c:pt>
                      <c:pt idx="734">
                        <c:v>30356</c:v>
                      </c:pt>
                      <c:pt idx="735">
                        <c:v>30357</c:v>
                      </c:pt>
                      <c:pt idx="736">
                        <c:v>30358</c:v>
                      </c:pt>
                      <c:pt idx="737">
                        <c:v>30361</c:v>
                      </c:pt>
                      <c:pt idx="738">
                        <c:v>30362</c:v>
                      </c:pt>
                      <c:pt idx="739">
                        <c:v>30363</c:v>
                      </c:pt>
                      <c:pt idx="740">
                        <c:v>30364</c:v>
                      </c:pt>
                      <c:pt idx="741">
                        <c:v>30365</c:v>
                      </c:pt>
                      <c:pt idx="742">
                        <c:v>30369</c:v>
                      </c:pt>
                      <c:pt idx="743">
                        <c:v>30370</c:v>
                      </c:pt>
                      <c:pt idx="744">
                        <c:v>30371</c:v>
                      </c:pt>
                      <c:pt idx="745">
                        <c:v>30372</c:v>
                      </c:pt>
                      <c:pt idx="746">
                        <c:v>30375</c:v>
                      </c:pt>
                      <c:pt idx="747">
                        <c:v>30376</c:v>
                      </c:pt>
                      <c:pt idx="748">
                        <c:v>30377</c:v>
                      </c:pt>
                      <c:pt idx="749">
                        <c:v>30378</c:v>
                      </c:pt>
                      <c:pt idx="750">
                        <c:v>30379</c:v>
                      </c:pt>
                      <c:pt idx="751">
                        <c:v>30382</c:v>
                      </c:pt>
                      <c:pt idx="752">
                        <c:v>30383</c:v>
                      </c:pt>
                      <c:pt idx="753">
                        <c:v>30384</c:v>
                      </c:pt>
                      <c:pt idx="754">
                        <c:v>30385</c:v>
                      </c:pt>
                      <c:pt idx="755">
                        <c:v>30386</c:v>
                      </c:pt>
                      <c:pt idx="756">
                        <c:v>30389</c:v>
                      </c:pt>
                      <c:pt idx="757">
                        <c:v>30390</c:v>
                      </c:pt>
                      <c:pt idx="758">
                        <c:v>30391</c:v>
                      </c:pt>
                      <c:pt idx="759">
                        <c:v>30392</c:v>
                      </c:pt>
                      <c:pt idx="760">
                        <c:v>30393</c:v>
                      </c:pt>
                      <c:pt idx="761">
                        <c:v>30396</c:v>
                      </c:pt>
                      <c:pt idx="762">
                        <c:v>30397</c:v>
                      </c:pt>
                      <c:pt idx="763">
                        <c:v>30398</c:v>
                      </c:pt>
                      <c:pt idx="764">
                        <c:v>30399</c:v>
                      </c:pt>
                      <c:pt idx="765">
                        <c:v>30400</c:v>
                      </c:pt>
                      <c:pt idx="766">
                        <c:v>30403</c:v>
                      </c:pt>
                      <c:pt idx="767">
                        <c:v>30404</c:v>
                      </c:pt>
                      <c:pt idx="768">
                        <c:v>30405</c:v>
                      </c:pt>
                      <c:pt idx="769">
                        <c:v>30406</c:v>
                      </c:pt>
                      <c:pt idx="770">
                        <c:v>30410</c:v>
                      </c:pt>
                      <c:pt idx="771">
                        <c:v>30411</c:v>
                      </c:pt>
                      <c:pt idx="772">
                        <c:v>30412</c:v>
                      </c:pt>
                      <c:pt idx="773">
                        <c:v>30413</c:v>
                      </c:pt>
                      <c:pt idx="774">
                        <c:v>30414</c:v>
                      </c:pt>
                      <c:pt idx="775">
                        <c:v>30417</c:v>
                      </c:pt>
                      <c:pt idx="776">
                        <c:v>30418</c:v>
                      </c:pt>
                      <c:pt idx="777">
                        <c:v>30419</c:v>
                      </c:pt>
                      <c:pt idx="778">
                        <c:v>30420</c:v>
                      </c:pt>
                      <c:pt idx="779">
                        <c:v>30421</c:v>
                      </c:pt>
                      <c:pt idx="780">
                        <c:v>30424</c:v>
                      </c:pt>
                      <c:pt idx="781">
                        <c:v>30425</c:v>
                      </c:pt>
                      <c:pt idx="782">
                        <c:v>30426</c:v>
                      </c:pt>
                      <c:pt idx="783">
                        <c:v>30427</c:v>
                      </c:pt>
                      <c:pt idx="784">
                        <c:v>30428</c:v>
                      </c:pt>
                      <c:pt idx="785">
                        <c:v>30431</c:v>
                      </c:pt>
                      <c:pt idx="786">
                        <c:v>30432</c:v>
                      </c:pt>
                      <c:pt idx="787">
                        <c:v>30433</c:v>
                      </c:pt>
                      <c:pt idx="788">
                        <c:v>30434</c:v>
                      </c:pt>
                      <c:pt idx="789">
                        <c:v>30435</c:v>
                      </c:pt>
                      <c:pt idx="790">
                        <c:v>30438</c:v>
                      </c:pt>
                      <c:pt idx="791">
                        <c:v>30439</c:v>
                      </c:pt>
                      <c:pt idx="792">
                        <c:v>30440</c:v>
                      </c:pt>
                      <c:pt idx="793">
                        <c:v>30441</c:v>
                      </c:pt>
                      <c:pt idx="794">
                        <c:v>30442</c:v>
                      </c:pt>
                      <c:pt idx="795">
                        <c:v>30445</c:v>
                      </c:pt>
                      <c:pt idx="796">
                        <c:v>30446</c:v>
                      </c:pt>
                      <c:pt idx="797">
                        <c:v>30447</c:v>
                      </c:pt>
                      <c:pt idx="798">
                        <c:v>30448</c:v>
                      </c:pt>
                      <c:pt idx="799">
                        <c:v>30449</c:v>
                      </c:pt>
                      <c:pt idx="800">
                        <c:v>30452</c:v>
                      </c:pt>
                      <c:pt idx="801">
                        <c:v>30453</c:v>
                      </c:pt>
                      <c:pt idx="802">
                        <c:v>30454</c:v>
                      </c:pt>
                      <c:pt idx="803">
                        <c:v>30455</c:v>
                      </c:pt>
                      <c:pt idx="804">
                        <c:v>30456</c:v>
                      </c:pt>
                      <c:pt idx="805">
                        <c:v>30459</c:v>
                      </c:pt>
                      <c:pt idx="806">
                        <c:v>30460</c:v>
                      </c:pt>
                      <c:pt idx="807">
                        <c:v>30461</c:v>
                      </c:pt>
                      <c:pt idx="808">
                        <c:v>30462</c:v>
                      </c:pt>
                      <c:pt idx="809">
                        <c:v>30463</c:v>
                      </c:pt>
                      <c:pt idx="810">
                        <c:v>30467</c:v>
                      </c:pt>
                      <c:pt idx="811">
                        <c:v>30468</c:v>
                      </c:pt>
                      <c:pt idx="812">
                        <c:v>30469</c:v>
                      </c:pt>
                      <c:pt idx="813">
                        <c:v>30470</c:v>
                      </c:pt>
                      <c:pt idx="814">
                        <c:v>30473</c:v>
                      </c:pt>
                      <c:pt idx="815">
                        <c:v>30474</c:v>
                      </c:pt>
                      <c:pt idx="816">
                        <c:v>30475</c:v>
                      </c:pt>
                      <c:pt idx="817">
                        <c:v>30476</c:v>
                      </c:pt>
                      <c:pt idx="818">
                        <c:v>30477</c:v>
                      </c:pt>
                      <c:pt idx="819">
                        <c:v>30480</c:v>
                      </c:pt>
                      <c:pt idx="820">
                        <c:v>30481</c:v>
                      </c:pt>
                      <c:pt idx="821">
                        <c:v>30482</c:v>
                      </c:pt>
                      <c:pt idx="822">
                        <c:v>30483</c:v>
                      </c:pt>
                      <c:pt idx="823">
                        <c:v>30484</c:v>
                      </c:pt>
                      <c:pt idx="824">
                        <c:v>30487</c:v>
                      </c:pt>
                      <c:pt idx="825">
                        <c:v>30488</c:v>
                      </c:pt>
                      <c:pt idx="826">
                        <c:v>30489</c:v>
                      </c:pt>
                      <c:pt idx="827">
                        <c:v>30490</c:v>
                      </c:pt>
                      <c:pt idx="828">
                        <c:v>30491</c:v>
                      </c:pt>
                      <c:pt idx="829">
                        <c:v>30494</c:v>
                      </c:pt>
                      <c:pt idx="830">
                        <c:v>30495</c:v>
                      </c:pt>
                      <c:pt idx="831">
                        <c:v>30496</c:v>
                      </c:pt>
                      <c:pt idx="832">
                        <c:v>30497</c:v>
                      </c:pt>
                      <c:pt idx="833">
                        <c:v>30498</c:v>
                      </c:pt>
                      <c:pt idx="834">
                        <c:v>30502</c:v>
                      </c:pt>
                      <c:pt idx="835">
                        <c:v>30503</c:v>
                      </c:pt>
                      <c:pt idx="836">
                        <c:v>30504</c:v>
                      </c:pt>
                      <c:pt idx="837">
                        <c:v>30505</c:v>
                      </c:pt>
                      <c:pt idx="838">
                        <c:v>30508</c:v>
                      </c:pt>
                      <c:pt idx="839">
                        <c:v>30509</c:v>
                      </c:pt>
                      <c:pt idx="840">
                        <c:v>30510</c:v>
                      </c:pt>
                      <c:pt idx="841">
                        <c:v>30511</c:v>
                      </c:pt>
                      <c:pt idx="842">
                        <c:v>30512</c:v>
                      </c:pt>
                      <c:pt idx="843">
                        <c:v>30515</c:v>
                      </c:pt>
                      <c:pt idx="844">
                        <c:v>30516</c:v>
                      </c:pt>
                      <c:pt idx="845">
                        <c:v>30517</c:v>
                      </c:pt>
                      <c:pt idx="846">
                        <c:v>30518</c:v>
                      </c:pt>
                      <c:pt idx="847">
                        <c:v>30519</c:v>
                      </c:pt>
                      <c:pt idx="848">
                        <c:v>30522</c:v>
                      </c:pt>
                      <c:pt idx="849">
                        <c:v>30523</c:v>
                      </c:pt>
                      <c:pt idx="850">
                        <c:v>30524</c:v>
                      </c:pt>
                      <c:pt idx="851">
                        <c:v>30525</c:v>
                      </c:pt>
                      <c:pt idx="852">
                        <c:v>30526</c:v>
                      </c:pt>
                      <c:pt idx="853">
                        <c:v>30529</c:v>
                      </c:pt>
                      <c:pt idx="854">
                        <c:v>30530</c:v>
                      </c:pt>
                      <c:pt idx="855">
                        <c:v>30531</c:v>
                      </c:pt>
                      <c:pt idx="856">
                        <c:v>30532</c:v>
                      </c:pt>
                      <c:pt idx="857">
                        <c:v>30533</c:v>
                      </c:pt>
                      <c:pt idx="858">
                        <c:v>30536</c:v>
                      </c:pt>
                      <c:pt idx="859">
                        <c:v>30537</c:v>
                      </c:pt>
                      <c:pt idx="860">
                        <c:v>30538</c:v>
                      </c:pt>
                      <c:pt idx="861">
                        <c:v>30539</c:v>
                      </c:pt>
                      <c:pt idx="862">
                        <c:v>30540</c:v>
                      </c:pt>
                      <c:pt idx="863">
                        <c:v>30543</c:v>
                      </c:pt>
                      <c:pt idx="864">
                        <c:v>30544</c:v>
                      </c:pt>
                      <c:pt idx="865">
                        <c:v>30545</c:v>
                      </c:pt>
                      <c:pt idx="866">
                        <c:v>30546</c:v>
                      </c:pt>
                      <c:pt idx="867">
                        <c:v>30547</c:v>
                      </c:pt>
                      <c:pt idx="868">
                        <c:v>30550</c:v>
                      </c:pt>
                      <c:pt idx="869">
                        <c:v>30551</c:v>
                      </c:pt>
                      <c:pt idx="870">
                        <c:v>30552</c:v>
                      </c:pt>
                      <c:pt idx="871">
                        <c:v>30553</c:v>
                      </c:pt>
                      <c:pt idx="872">
                        <c:v>30554</c:v>
                      </c:pt>
                      <c:pt idx="873">
                        <c:v>30557</c:v>
                      </c:pt>
                      <c:pt idx="874">
                        <c:v>30558</c:v>
                      </c:pt>
                      <c:pt idx="875">
                        <c:v>30559</c:v>
                      </c:pt>
                      <c:pt idx="876">
                        <c:v>30560</c:v>
                      </c:pt>
                      <c:pt idx="877">
                        <c:v>30561</c:v>
                      </c:pt>
                      <c:pt idx="878">
                        <c:v>30565</c:v>
                      </c:pt>
                      <c:pt idx="879">
                        <c:v>30566</c:v>
                      </c:pt>
                      <c:pt idx="880">
                        <c:v>30567</c:v>
                      </c:pt>
                      <c:pt idx="881">
                        <c:v>30568</c:v>
                      </c:pt>
                      <c:pt idx="882">
                        <c:v>30571</c:v>
                      </c:pt>
                      <c:pt idx="883">
                        <c:v>30572</c:v>
                      </c:pt>
                      <c:pt idx="884">
                        <c:v>30573</c:v>
                      </c:pt>
                      <c:pt idx="885">
                        <c:v>30574</c:v>
                      </c:pt>
                      <c:pt idx="886">
                        <c:v>30575</c:v>
                      </c:pt>
                      <c:pt idx="887">
                        <c:v>30578</c:v>
                      </c:pt>
                      <c:pt idx="888">
                        <c:v>30579</c:v>
                      </c:pt>
                      <c:pt idx="889">
                        <c:v>30580</c:v>
                      </c:pt>
                      <c:pt idx="890">
                        <c:v>30581</c:v>
                      </c:pt>
                      <c:pt idx="891">
                        <c:v>30582</c:v>
                      </c:pt>
                      <c:pt idx="892">
                        <c:v>30585</c:v>
                      </c:pt>
                      <c:pt idx="893">
                        <c:v>30586</c:v>
                      </c:pt>
                      <c:pt idx="894">
                        <c:v>30587</c:v>
                      </c:pt>
                      <c:pt idx="895">
                        <c:v>30588</c:v>
                      </c:pt>
                      <c:pt idx="896">
                        <c:v>30589</c:v>
                      </c:pt>
                      <c:pt idx="897">
                        <c:v>30592</c:v>
                      </c:pt>
                      <c:pt idx="898">
                        <c:v>30593</c:v>
                      </c:pt>
                      <c:pt idx="899">
                        <c:v>30594</c:v>
                      </c:pt>
                      <c:pt idx="900">
                        <c:v>30595</c:v>
                      </c:pt>
                      <c:pt idx="901">
                        <c:v>30596</c:v>
                      </c:pt>
                      <c:pt idx="902">
                        <c:v>30599</c:v>
                      </c:pt>
                      <c:pt idx="903">
                        <c:v>30600</c:v>
                      </c:pt>
                      <c:pt idx="904">
                        <c:v>30601</c:v>
                      </c:pt>
                      <c:pt idx="905">
                        <c:v>30602</c:v>
                      </c:pt>
                      <c:pt idx="906">
                        <c:v>30603</c:v>
                      </c:pt>
                      <c:pt idx="907">
                        <c:v>30606</c:v>
                      </c:pt>
                      <c:pt idx="908">
                        <c:v>30607</c:v>
                      </c:pt>
                      <c:pt idx="909">
                        <c:v>30608</c:v>
                      </c:pt>
                      <c:pt idx="910">
                        <c:v>30609</c:v>
                      </c:pt>
                      <c:pt idx="911">
                        <c:v>30610</c:v>
                      </c:pt>
                      <c:pt idx="912">
                        <c:v>30613</c:v>
                      </c:pt>
                      <c:pt idx="913">
                        <c:v>30614</c:v>
                      </c:pt>
                      <c:pt idx="914">
                        <c:v>30615</c:v>
                      </c:pt>
                      <c:pt idx="915">
                        <c:v>30616</c:v>
                      </c:pt>
                      <c:pt idx="916">
                        <c:v>30617</c:v>
                      </c:pt>
                      <c:pt idx="917">
                        <c:v>30620</c:v>
                      </c:pt>
                      <c:pt idx="918">
                        <c:v>30621</c:v>
                      </c:pt>
                      <c:pt idx="919">
                        <c:v>30622</c:v>
                      </c:pt>
                      <c:pt idx="920">
                        <c:v>30623</c:v>
                      </c:pt>
                      <c:pt idx="921">
                        <c:v>30624</c:v>
                      </c:pt>
                      <c:pt idx="922">
                        <c:v>30627</c:v>
                      </c:pt>
                      <c:pt idx="923">
                        <c:v>30628</c:v>
                      </c:pt>
                      <c:pt idx="924">
                        <c:v>30629</c:v>
                      </c:pt>
                      <c:pt idx="925">
                        <c:v>30630</c:v>
                      </c:pt>
                      <c:pt idx="926">
                        <c:v>30631</c:v>
                      </c:pt>
                      <c:pt idx="927">
                        <c:v>30634</c:v>
                      </c:pt>
                      <c:pt idx="928">
                        <c:v>30635</c:v>
                      </c:pt>
                      <c:pt idx="929">
                        <c:v>30636</c:v>
                      </c:pt>
                      <c:pt idx="930">
                        <c:v>30637</c:v>
                      </c:pt>
                      <c:pt idx="931">
                        <c:v>30638</c:v>
                      </c:pt>
                      <c:pt idx="932">
                        <c:v>30641</c:v>
                      </c:pt>
                      <c:pt idx="933">
                        <c:v>30642</c:v>
                      </c:pt>
                      <c:pt idx="934">
                        <c:v>30643</c:v>
                      </c:pt>
                      <c:pt idx="935">
                        <c:v>30645</c:v>
                      </c:pt>
                      <c:pt idx="936">
                        <c:v>30648</c:v>
                      </c:pt>
                      <c:pt idx="937">
                        <c:v>30649</c:v>
                      </c:pt>
                      <c:pt idx="938">
                        <c:v>30650</c:v>
                      </c:pt>
                      <c:pt idx="939">
                        <c:v>30651</c:v>
                      </c:pt>
                      <c:pt idx="940">
                        <c:v>30652</c:v>
                      </c:pt>
                      <c:pt idx="941">
                        <c:v>30655</c:v>
                      </c:pt>
                      <c:pt idx="942">
                        <c:v>30656</c:v>
                      </c:pt>
                      <c:pt idx="943">
                        <c:v>30657</c:v>
                      </c:pt>
                      <c:pt idx="944">
                        <c:v>30658</c:v>
                      </c:pt>
                      <c:pt idx="945">
                        <c:v>30659</c:v>
                      </c:pt>
                      <c:pt idx="946">
                        <c:v>30662</c:v>
                      </c:pt>
                      <c:pt idx="947">
                        <c:v>30663</c:v>
                      </c:pt>
                      <c:pt idx="948">
                        <c:v>30664</c:v>
                      </c:pt>
                      <c:pt idx="949">
                        <c:v>30665</c:v>
                      </c:pt>
                      <c:pt idx="950">
                        <c:v>30666</c:v>
                      </c:pt>
                      <c:pt idx="951">
                        <c:v>30669</c:v>
                      </c:pt>
                      <c:pt idx="952">
                        <c:v>30670</c:v>
                      </c:pt>
                      <c:pt idx="953">
                        <c:v>30671</c:v>
                      </c:pt>
                      <c:pt idx="954">
                        <c:v>30672</c:v>
                      </c:pt>
                      <c:pt idx="955">
                        <c:v>30673</c:v>
                      </c:pt>
                      <c:pt idx="956">
                        <c:v>30677</c:v>
                      </c:pt>
                      <c:pt idx="957">
                        <c:v>30678</c:v>
                      </c:pt>
                      <c:pt idx="958">
                        <c:v>30679</c:v>
                      </c:pt>
                      <c:pt idx="959">
                        <c:v>30680</c:v>
                      </c:pt>
                      <c:pt idx="960">
                        <c:v>30684</c:v>
                      </c:pt>
                      <c:pt idx="961">
                        <c:v>30685</c:v>
                      </c:pt>
                      <c:pt idx="962">
                        <c:v>30686</c:v>
                      </c:pt>
                      <c:pt idx="963">
                        <c:v>30687</c:v>
                      </c:pt>
                      <c:pt idx="964">
                        <c:v>30690</c:v>
                      </c:pt>
                      <c:pt idx="965">
                        <c:v>30691</c:v>
                      </c:pt>
                      <c:pt idx="966">
                        <c:v>30692</c:v>
                      </c:pt>
                      <c:pt idx="967">
                        <c:v>30693</c:v>
                      </c:pt>
                      <c:pt idx="968">
                        <c:v>30694</c:v>
                      </c:pt>
                      <c:pt idx="969">
                        <c:v>30697</c:v>
                      </c:pt>
                      <c:pt idx="970">
                        <c:v>30698</c:v>
                      </c:pt>
                      <c:pt idx="971">
                        <c:v>30699</c:v>
                      </c:pt>
                      <c:pt idx="972">
                        <c:v>30700</c:v>
                      </c:pt>
                      <c:pt idx="973">
                        <c:v>30701</c:v>
                      </c:pt>
                      <c:pt idx="974">
                        <c:v>30704</c:v>
                      </c:pt>
                      <c:pt idx="975">
                        <c:v>30705</c:v>
                      </c:pt>
                      <c:pt idx="976">
                        <c:v>30706</c:v>
                      </c:pt>
                      <c:pt idx="977">
                        <c:v>30707</c:v>
                      </c:pt>
                      <c:pt idx="978">
                        <c:v>30708</c:v>
                      </c:pt>
                      <c:pt idx="979">
                        <c:v>30711</c:v>
                      </c:pt>
                      <c:pt idx="980">
                        <c:v>30712</c:v>
                      </c:pt>
                      <c:pt idx="981">
                        <c:v>30713</c:v>
                      </c:pt>
                      <c:pt idx="982">
                        <c:v>30714</c:v>
                      </c:pt>
                      <c:pt idx="983">
                        <c:v>30715</c:v>
                      </c:pt>
                      <c:pt idx="984">
                        <c:v>30718</c:v>
                      </c:pt>
                      <c:pt idx="985">
                        <c:v>30719</c:v>
                      </c:pt>
                      <c:pt idx="986">
                        <c:v>30720</c:v>
                      </c:pt>
                      <c:pt idx="987">
                        <c:v>30721</c:v>
                      </c:pt>
                      <c:pt idx="988">
                        <c:v>30722</c:v>
                      </c:pt>
                      <c:pt idx="989">
                        <c:v>30725</c:v>
                      </c:pt>
                      <c:pt idx="990">
                        <c:v>30726</c:v>
                      </c:pt>
                      <c:pt idx="991">
                        <c:v>30727</c:v>
                      </c:pt>
                      <c:pt idx="992">
                        <c:v>30728</c:v>
                      </c:pt>
                      <c:pt idx="993">
                        <c:v>30729</c:v>
                      </c:pt>
                      <c:pt idx="994">
                        <c:v>30733</c:v>
                      </c:pt>
                      <c:pt idx="995">
                        <c:v>30734</c:v>
                      </c:pt>
                      <c:pt idx="996">
                        <c:v>30735</c:v>
                      </c:pt>
                      <c:pt idx="997">
                        <c:v>30736</c:v>
                      </c:pt>
                      <c:pt idx="998">
                        <c:v>30739</c:v>
                      </c:pt>
                      <c:pt idx="999">
                        <c:v>30740</c:v>
                      </c:pt>
                      <c:pt idx="1000">
                        <c:v>30741</c:v>
                      </c:pt>
                      <c:pt idx="1001">
                        <c:v>30742</c:v>
                      </c:pt>
                      <c:pt idx="1002">
                        <c:v>30743</c:v>
                      </c:pt>
                      <c:pt idx="1003">
                        <c:v>30746</c:v>
                      </c:pt>
                      <c:pt idx="1004">
                        <c:v>30747</c:v>
                      </c:pt>
                      <c:pt idx="1005">
                        <c:v>30748</c:v>
                      </c:pt>
                      <c:pt idx="1006">
                        <c:v>30749</c:v>
                      </c:pt>
                      <c:pt idx="1007">
                        <c:v>30750</c:v>
                      </c:pt>
                      <c:pt idx="1008">
                        <c:v>30753</c:v>
                      </c:pt>
                      <c:pt idx="1009">
                        <c:v>30754</c:v>
                      </c:pt>
                      <c:pt idx="1010">
                        <c:v>30755</c:v>
                      </c:pt>
                      <c:pt idx="1011">
                        <c:v>30756</c:v>
                      </c:pt>
                      <c:pt idx="1012">
                        <c:v>30757</c:v>
                      </c:pt>
                      <c:pt idx="1013">
                        <c:v>30760</c:v>
                      </c:pt>
                      <c:pt idx="1014">
                        <c:v>30761</c:v>
                      </c:pt>
                      <c:pt idx="1015">
                        <c:v>30762</c:v>
                      </c:pt>
                      <c:pt idx="1016">
                        <c:v>30763</c:v>
                      </c:pt>
                      <c:pt idx="1017">
                        <c:v>30764</c:v>
                      </c:pt>
                      <c:pt idx="1018">
                        <c:v>30767</c:v>
                      </c:pt>
                      <c:pt idx="1019">
                        <c:v>30768</c:v>
                      </c:pt>
                      <c:pt idx="1020">
                        <c:v>30769</c:v>
                      </c:pt>
                      <c:pt idx="1021">
                        <c:v>30770</c:v>
                      </c:pt>
                      <c:pt idx="1022">
                        <c:v>30771</c:v>
                      </c:pt>
                      <c:pt idx="1023">
                        <c:v>30774</c:v>
                      </c:pt>
                      <c:pt idx="1024">
                        <c:v>30775</c:v>
                      </c:pt>
                      <c:pt idx="1025">
                        <c:v>30776</c:v>
                      </c:pt>
                      <c:pt idx="1026">
                        <c:v>30777</c:v>
                      </c:pt>
                      <c:pt idx="1027">
                        <c:v>30778</c:v>
                      </c:pt>
                      <c:pt idx="1028">
                        <c:v>30781</c:v>
                      </c:pt>
                      <c:pt idx="1029">
                        <c:v>30782</c:v>
                      </c:pt>
                      <c:pt idx="1030">
                        <c:v>30783</c:v>
                      </c:pt>
                      <c:pt idx="1031">
                        <c:v>30784</c:v>
                      </c:pt>
                      <c:pt idx="1032">
                        <c:v>30785</c:v>
                      </c:pt>
                      <c:pt idx="1033">
                        <c:v>30788</c:v>
                      </c:pt>
                      <c:pt idx="1034">
                        <c:v>30789</c:v>
                      </c:pt>
                      <c:pt idx="1035">
                        <c:v>30790</c:v>
                      </c:pt>
                      <c:pt idx="1036">
                        <c:v>30791</c:v>
                      </c:pt>
                      <c:pt idx="1037">
                        <c:v>30795</c:v>
                      </c:pt>
                      <c:pt idx="1038">
                        <c:v>30796</c:v>
                      </c:pt>
                      <c:pt idx="1039">
                        <c:v>30797</c:v>
                      </c:pt>
                      <c:pt idx="1040">
                        <c:v>30798</c:v>
                      </c:pt>
                      <c:pt idx="1041">
                        <c:v>30799</c:v>
                      </c:pt>
                      <c:pt idx="1042">
                        <c:v>30802</c:v>
                      </c:pt>
                      <c:pt idx="1043">
                        <c:v>30803</c:v>
                      </c:pt>
                      <c:pt idx="1044">
                        <c:v>30804</c:v>
                      </c:pt>
                      <c:pt idx="1045">
                        <c:v>30805</c:v>
                      </c:pt>
                      <c:pt idx="1046">
                        <c:v>30806</c:v>
                      </c:pt>
                      <c:pt idx="1047">
                        <c:v>30809</c:v>
                      </c:pt>
                      <c:pt idx="1048">
                        <c:v>30810</c:v>
                      </c:pt>
                      <c:pt idx="1049">
                        <c:v>30811</c:v>
                      </c:pt>
                      <c:pt idx="1050">
                        <c:v>30812</c:v>
                      </c:pt>
                      <c:pt idx="1051">
                        <c:v>30813</c:v>
                      </c:pt>
                      <c:pt idx="1052">
                        <c:v>30816</c:v>
                      </c:pt>
                      <c:pt idx="1053">
                        <c:v>30817</c:v>
                      </c:pt>
                      <c:pt idx="1054">
                        <c:v>30818</c:v>
                      </c:pt>
                      <c:pt idx="1055">
                        <c:v>30819</c:v>
                      </c:pt>
                      <c:pt idx="1056">
                        <c:v>30820</c:v>
                      </c:pt>
                      <c:pt idx="1057">
                        <c:v>30823</c:v>
                      </c:pt>
                      <c:pt idx="1058">
                        <c:v>30824</c:v>
                      </c:pt>
                      <c:pt idx="1059">
                        <c:v>30825</c:v>
                      </c:pt>
                      <c:pt idx="1060">
                        <c:v>30826</c:v>
                      </c:pt>
                      <c:pt idx="1061">
                        <c:v>30827</c:v>
                      </c:pt>
                      <c:pt idx="1062">
                        <c:v>30831</c:v>
                      </c:pt>
                      <c:pt idx="1063">
                        <c:v>30832</c:v>
                      </c:pt>
                      <c:pt idx="1064">
                        <c:v>30833</c:v>
                      </c:pt>
                      <c:pt idx="1065">
                        <c:v>30834</c:v>
                      </c:pt>
                      <c:pt idx="1066">
                        <c:v>30837</c:v>
                      </c:pt>
                      <c:pt idx="1067">
                        <c:v>30838</c:v>
                      </c:pt>
                      <c:pt idx="1068">
                        <c:v>30839</c:v>
                      </c:pt>
                      <c:pt idx="1069">
                        <c:v>30840</c:v>
                      </c:pt>
                      <c:pt idx="1070">
                        <c:v>30841</c:v>
                      </c:pt>
                      <c:pt idx="1071">
                        <c:v>30844</c:v>
                      </c:pt>
                      <c:pt idx="1072">
                        <c:v>30845</c:v>
                      </c:pt>
                      <c:pt idx="1073">
                        <c:v>30846</c:v>
                      </c:pt>
                      <c:pt idx="1074">
                        <c:v>30847</c:v>
                      </c:pt>
                      <c:pt idx="1075">
                        <c:v>30848</c:v>
                      </c:pt>
                      <c:pt idx="1076">
                        <c:v>30851</c:v>
                      </c:pt>
                      <c:pt idx="1077">
                        <c:v>30852</c:v>
                      </c:pt>
                      <c:pt idx="1078">
                        <c:v>30853</c:v>
                      </c:pt>
                      <c:pt idx="1079">
                        <c:v>30854</c:v>
                      </c:pt>
                      <c:pt idx="1080">
                        <c:v>30855</c:v>
                      </c:pt>
                      <c:pt idx="1081">
                        <c:v>30858</c:v>
                      </c:pt>
                      <c:pt idx="1082">
                        <c:v>30859</c:v>
                      </c:pt>
                      <c:pt idx="1083">
                        <c:v>30860</c:v>
                      </c:pt>
                      <c:pt idx="1084">
                        <c:v>30861</c:v>
                      </c:pt>
                      <c:pt idx="1085">
                        <c:v>30862</c:v>
                      </c:pt>
                      <c:pt idx="1086">
                        <c:v>30865</c:v>
                      </c:pt>
                      <c:pt idx="1087">
                        <c:v>30866</c:v>
                      </c:pt>
                      <c:pt idx="1088">
                        <c:v>30868</c:v>
                      </c:pt>
                      <c:pt idx="1089">
                        <c:v>30869</c:v>
                      </c:pt>
                      <c:pt idx="1090">
                        <c:v>30872</c:v>
                      </c:pt>
                      <c:pt idx="1091">
                        <c:v>30873</c:v>
                      </c:pt>
                      <c:pt idx="1092">
                        <c:v>30874</c:v>
                      </c:pt>
                      <c:pt idx="1093">
                        <c:v>30875</c:v>
                      </c:pt>
                      <c:pt idx="1094">
                        <c:v>30876</c:v>
                      </c:pt>
                      <c:pt idx="1095">
                        <c:v>30879</c:v>
                      </c:pt>
                      <c:pt idx="1096">
                        <c:v>30880</c:v>
                      </c:pt>
                      <c:pt idx="1097">
                        <c:v>30881</c:v>
                      </c:pt>
                      <c:pt idx="1098">
                        <c:v>30882</c:v>
                      </c:pt>
                      <c:pt idx="1099">
                        <c:v>30883</c:v>
                      </c:pt>
                      <c:pt idx="1100">
                        <c:v>30886</c:v>
                      </c:pt>
                      <c:pt idx="1101">
                        <c:v>30887</c:v>
                      </c:pt>
                      <c:pt idx="1102">
                        <c:v>30888</c:v>
                      </c:pt>
                      <c:pt idx="1103">
                        <c:v>30889</c:v>
                      </c:pt>
                      <c:pt idx="1104">
                        <c:v>30890</c:v>
                      </c:pt>
                      <c:pt idx="1105">
                        <c:v>30893</c:v>
                      </c:pt>
                      <c:pt idx="1106">
                        <c:v>30894</c:v>
                      </c:pt>
                      <c:pt idx="1107">
                        <c:v>30895</c:v>
                      </c:pt>
                      <c:pt idx="1108">
                        <c:v>30896</c:v>
                      </c:pt>
                      <c:pt idx="1109">
                        <c:v>30897</c:v>
                      </c:pt>
                      <c:pt idx="1110">
                        <c:v>30900</c:v>
                      </c:pt>
                      <c:pt idx="1111">
                        <c:v>30901</c:v>
                      </c:pt>
                      <c:pt idx="1112">
                        <c:v>30902</c:v>
                      </c:pt>
                      <c:pt idx="1113">
                        <c:v>30903</c:v>
                      </c:pt>
                      <c:pt idx="1114">
                        <c:v>30904</c:v>
                      </c:pt>
                      <c:pt idx="1115">
                        <c:v>30907</c:v>
                      </c:pt>
                      <c:pt idx="1116">
                        <c:v>30908</c:v>
                      </c:pt>
                      <c:pt idx="1117">
                        <c:v>30909</c:v>
                      </c:pt>
                      <c:pt idx="1118">
                        <c:v>30910</c:v>
                      </c:pt>
                      <c:pt idx="1119">
                        <c:v>30911</c:v>
                      </c:pt>
                      <c:pt idx="1120">
                        <c:v>30914</c:v>
                      </c:pt>
                      <c:pt idx="1121">
                        <c:v>30915</c:v>
                      </c:pt>
                      <c:pt idx="1122">
                        <c:v>30916</c:v>
                      </c:pt>
                      <c:pt idx="1123">
                        <c:v>30917</c:v>
                      </c:pt>
                      <c:pt idx="1124">
                        <c:v>30918</c:v>
                      </c:pt>
                      <c:pt idx="1125">
                        <c:v>30921</c:v>
                      </c:pt>
                      <c:pt idx="1126">
                        <c:v>30922</c:v>
                      </c:pt>
                      <c:pt idx="1127">
                        <c:v>30923</c:v>
                      </c:pt>
                      <c:pt idx="1128">
                        <c:v>30924</c:v>
                      </c:pt>
                      <c:pt idx="1129">
                        <c:v>30925</c:v>
                      </c:pt>
                      <c:pt idx="1130">
                        <c:v>30929</c:v>
                      </c:pt>
                      <c:pt idx="1131">
                        <c:v>30930</c:v>
                      </c:pt>
                      <c:pt idx="1132">
                        <c:v>30931</c:v>
                      </c:pt>
                      <c:pt idx="1133">
                        <c:v>30932</c:v>
                      </c:pt>
                      <c:pt idx="1134">
                        <c:v>30935</c:v>
                      </c:pt>
                      <c:pt idx="1135">
                        <c:v>30936</c:v>
                      </c:pt>
                      <c:pt idx="1136">
                        <c:v>30937</c:v>
                      </c:pt>
                      <c:pt idx="1137">
                        <c:v>30938</c:v>
                      </c:pt>
                      <c:pt idx="1138">
                        <c:v>30939</c:v>
                      </c:pt>
                      <c:pt idx="1139">
                        <c:v>30942</c:v>
                      </c:pt>
                      <c:pt idx="1140">
                        <c:v>30943</c:v>
                      </c:pt>
                      <c:pt idx="1141">
                        <c:v>30944</c:v>
                      </c:pt>
                      <c:pt idx="1142">
                        <c:v>30945</c:v>
                      </c:pt>
                      <c:pt idx="1143">
                        <c:v>30946</c:v>
                      </c:pt>
                      <c:pt idx="1144">
                        <c:v>30949</c:v>
                      </c:pt>
                      <c:pt idx="1145">
                        <c:v>30950</c:v>
                      </c:pt>
                      <c:pt idx="1146">
                        <c:v>30951</c:v>
                      </c:pt>
                      <c:pt idx="1147">
                        <c:v>30952</c:v>
                      </c:pt>
                      <c:pt idx="1148">
                        <c:v>30953</c:v>
                      </c:pt>
                      <c:pt idx="1149">
                        <c:v>30956</c:v>
                      </c:pt>
                      <c:pt idx="1150">
                        <c:v>30957</c:v>
                      </c:pt>
                      <c:pt idx="1151">
                        <c:v>30958</c:v>
                      </c:pt>
                      <c:pt idx="1152">
                        <c:v>30959</c:v>
                      </c:pt>
                      <c:pt idx="1153">
                        <c:v>30960</c:v>
                      </c:pt>
                      <c:pt idx="1154">
                        <c:v>30963</c:v>
                      </c:pt>
                      <c:pt idx="1155">
                        <c:v>30964</c:v>
                      </c:pt>
                      <c:pt idx="1156">
                        <c:v>30965</c:v>
                      </c:pt>
                      <c:pt idx="1157">
                        <c:v>30966</c:v>
                      </c:pt>
                      <c:pt idx="1158">
                        <c:v>30967</c:v>
                      </c:pt>
                      <c:pt idx="1159">
                        <c:v>30970</c:v>
                      </c:pt>
                      <c:pt idx="1160">
                        <c:v>30971</c:v>
                      </c:pt>
                      <c:pt idx="1161">
                        <c:v>30972</c:v>
                      </c:pt>
                      <c:pt idx="1162">
                        <c:v>30973</c:v>
                      </c:pt>
                      <c:pt idx="1163">
                        <c:v>30974</c:v>
                      </c:pt>
                      <c:pt idx="1164">
                        <c:v>30977</c:v>
                      </c:pt>
                      <c:pt idx="1165">
                        <c:v>30978</c:v>
                      </c:pt>
                      <c:pt idx="1166">
                        <c:v>30979</c:v>
                      </c:pt>
                      <c:pt idx="1167">
                        <c:v>30980</c:v>
                      </c:pt>
                      <c:pt idx="1168">
                        <c:v>30981</c:v>
                      </c:pt>
                      <c:pt idx="1169">
                        <c:v>30984</c:v>
                      </c:pt>
                      <c:pt idx="1170">
                        <c:v>30985</c:v>
                      </c:pt>
                      <c:pt idx="1171">
                        <c:v>30986</c:v>
                      </c:pt>
                      <c:pt idx="1172">
                        <c:v>30987</c:v>
                      </c:pt>
                      <c:pt idx="1173">
                        <c:v>30988</c:v>
                      </c:pt>
                      <c:pt idx="1174">
                        <c:v>30991</c:v>
                      </c:pt>
                      <c:pt idx="1175">
                        <c:v>30992</c:v>
                      </c:pt>
                      <c:pt idx="1176">
                        <c:v>30993</c:v>
                      </c:pt>
                      <c:pt idx="1177">
                        <c:v>30994</c:v>
                      </c:pt>
                      <c:pt idx="1178">
                        <c:v>30995</c:v>
                      </c:pt>
                      <c:pt idx="1179">
                        <c:v>30998</c:v>
                      </c:pt>
                      <c:pt idx="1180">
                        <c:v>30999</c:v>
                      </c:pt>
                      <c:pt idx="1181">
                        <c:v>31000</c:v>
                      </c:pt>
                      <c:pt idx="1182">
                        <c:v>31001</c:v>
                      </c:pt>
                      <c:pt idx="1183">
                        <c:v>31002</c:v>
                      </c:pt>
                      <c:pt idx="1184">
                        <c:v>31005</c:v>
                      </c:pt>
                      <c:pt idx="1185">
                        <c:v>31006</c:v>
                      </c:pt>
                      <c:pt idx="1186">
                        <c:v>31007</c:v>
                      </c:pt>
                      <c:pt idx="1187">
                        <c:v>31009</c:v>
                      </c:pt>
                      <c:pt idx="1188">
                        <c:v>31012</c:v>
                      </c:pt>
                      <c:pt idx="1189">
                        <c:v>31013</c:v>
                      </c:pt>
                      <c:pt idx="1190">
                        <c:v>31014</c:v>
                      </c:pt>
                      <c:pt idx="1191">
                        <c:v>31015</c:v>
                      </c:pt>
                      <c:pt idx="1192">
                        <c:v>31016</c:v>
                      </c:pt>
                      <c:pt idx="1193">
                        <c:v>31019</c:v>
                      </c:pt>
                      <c:pt idx="1194">
                        <c:v>31020</c:v>
                      </c:pt>
                      <c:pt idx="1195">
                        <c:v>31021</c:v>
                      </c:pt>
                      <c:pt idx="1196">
                        <c:v>31022</c:v>
                      </c:pt>
                      <c:pt idx="1197">
                        <c:v>31023</c:v>
                      </c:pt>
                      <c:pt idx="1198">
                        <c:v>31026</c:v>
                      </c:pt>
                      <c:pt idx="1199">
                        <c:v>31027</c:v>
                      </c:pt>
                      <c:pt idx="1200">
                        <c:v>31028</c:v>
                      </c:pt>
                      <c:pt idx="1201">
                        <c:v>31029</c:v>
                      </c:pt>
                      <c:pt idx="1202">
                        <c:v>31030</c:v>
                      </c:pt>
                      <c:pt idx="1203">
                        <c:v>31033</c:v>
                      </c:pt>
                      <c:pt idx="1204">
                        <c:v>31034</c:v>
                      </c:pt>
                      <c:pt idx="1205">
                        <c:v>31035</c:v>
                      </c:pt>
                      <c:pt idx="1206">
                        <c:v>31036</c:v>
                      </c:pt>
                      <c:pt idx="1207">
                        <c:v>31037</c:v>
                      </c:pt>
                      <c:pt idx="1208">
                        <c:v>31040</c:v>
                      </c:pt>
                      <c:pt idx="1209">
                        <c:v>31042</c:v>
                      </c:pt>
                      <c:pt idx="1210">
                        <c:v>31043</c:v>
                      </c:pt>
                      <c:pt idx="1211">
                        <c:v>31044</c:v>
                      </c:pt>
                      <c:pt idx="1212">
                        <c:v>31047</c:v>
                      </c:pt>
                      <c:pt idx="1213">
                        <c:v>31049</c:v>
                      </c:pt>
                      <c:pt idx="1214">
                        <c:v>31050</c:v>
                      </c:pt>
                      <c:pt idx="1215">
                        <c:v>31051</c:v>
                      </c:pt>
                      <c:pt idx="1216">
                        <c:v>31054</c:v>
                      </c:pt>
                      <c:pt idx="1217">
                        <c:v>31055</c:v>
                      </c:pt>
                      <c:pt idx="1218">
                        <c:v>31056</c:v>
                      </c:pt>
                      <c:pt idx="1219">
                        <c:v>31057</c:v>
                      </c:pt>
                      <c:pt idx="1220">
                        <c:v>31058</c:v>
                      </c:pt>
                      <c:pt idx="1221">
                        <c:v>31061</c:v>
                      </c:pt>
                      <c:pt idx="1222">
                        <c:v>31062</c:v>
                      </c:pt>
                      <c:pt idx="1223">
                        <c:v>31063</c:v>
                      </c:pt>
                      <c:pt idx="1224">
                        <c:v>31064</c:v>
                      </c:pt>
                      <c:pt idx="1225">
                        <c:v>31065</c:v>
                      </c:pt>
                      <c:pt idx="1226">
                        <c:v>31068</c:v>
                      </c:pt>
                      <c:pt idx="1227">
                        <c:v>31069</c:v>
                      </c:pt>
                      <c:pt idx="1228">
                        <c:v>31070</c:v>
                      </c:pt>
                      <c:pt idx="1229">
                        <c:v>31071</c:v>
                      </c:pt>
                      <c:pt idx="1230">
                        <c:v>31072</c:v>
                      </c:pt>
                      <c:pt idx="1231">
                        <c:v>31075</c:v>
                      </c:pt>
                      <c:pt idx="1232">
                        <c:v>31076</c:v>
                      </c:pt>
                      <c:pt idx="1233">
                        <c:v>31077</c:v>
                      </c:pt>
                      <c:pt idx="1234">
                        <c:v>31078</c:v>
                      </c:pt>
                      <c:pt idx="1235">
                        <c:v>31079</c:v>
                      </c:pt>
                      <c:pt idx="1236">
                        <c:v>31082</c:v>
                      </c:pt>
                      <c:pt idx="1237">
                        <c:v>31083</c:v>
                      </c:pt>
                      <c:pt idx="1238">
                        <c:v>31084</c:v>
                      </c:pt>
                      <c:pt idx="1239">
                        <c:v>31085</c:v>
                      </c:pt>
                      <c:pt idx="1240">
                        <c:v>31086</c:v>
                      </c:pt>
                      <c:pt idx="1241">
                        <c:v>31089</c:v>
                      </c:pt>
                      <c:pt idx="1242">
                        <c:v>31090</c:v>
                      </c:pt>
                      <c:pt idx="1243">
                        <c:v>31091</c:v>
                      </c:pt>
                      <c:pt idx="1244">
                        <c:v>31092</c:v>
                      </c:pt>
                      <c:pt idx="1245">
                        <c:v>31093</c:v>
                      </c:pt>
                      <c:pt idx="1246">
                        <c:v>31097</c:v>
                      </c:pt>
                      <c:pt idx="1247">
                        <c:v>31098</c:v>
                      </c:pt>
                      <c:pt idx="1248">
                        <c:v>31099</c:v>
                      </c:pt>
                      <c:pt idx="1249">
                        <c:v>31100</c:v>
                      </c:pt>
                      <c:pt idx="1250">
                        <c:v>31103</c:v>
                      </c:pt>
                      <c:pt idx="1251">
                        <c:v>31104</c:v>
                      </c:pt>
                      <c:pt idx="1252">
                        <c:v>31105</c:v>
                      </c:pt>
                      <c:pt idx="1253">
                        <c:v>31106</c:v>
                      </c:pt>
                      <c:pt idx="1254">
                        <c:v>31107</c:v>
                      </c:pt>
                      <c:pt idx="1255">
                        <c:v>31110</c:v>
                      </c:pt>
                      <c:pt idx="1256">
                        <c:v>31111</c:v>
                      </c:pt>
                      <c:pt idx="1257">
                        <c:v>31112</c:v>
                      </c:pt>
                      <c:pt idx="1258">
                        <c:v>31113</c:v>
                      </c:pt>
                      <c:pt idx="1259">
                        <c:v>31114</c:v>
                      </c:pt>
                      <c:pt idx="1260">
                        <c:v>31117</c:v>
                      </c:pt>
                      <c:pt idx="1261">
                        <c:v>31118</c:v>
                      </c:pt>
                      <c:pt idx="1262">
                        <c:v>31119</c:v>
                      </c:pt>
                      <c:pt idx="1263">
                        <c:v>31120</c:v>
                      </c:pt>
                      <c:pt idx="1264">
                        <c:v>31121</c:v>
                      </c:pt>
                      <c:pt idx="1265">
                        <c:v>31124</c:v>
                      </c:pt>
                      <c:pt idx="1266">
                        <c:v>31125</c:v>
                      </c:pt>
                      <c:pt idx="1267">
                        <c:v>31126</c:v>
                      </c:pt>
                      <c:pt idx="1268">
                        <c:v>31127</c:v>
                      </c:pt>
                      <c:pt idx="1269">
                        <c:v>31128</c:v>
                      </c:pt>
                      <c:pt idx="1270">
                        <c:v>31131</c:v>
                      </c:pt>
                      <c:pt idx="1271">
                        <c:v>31132</c:v>
                      </c:pt>
                      <c:pt idx="1272">
                        <c:v>31133</c:v>
                      </c:pt>
                      <c:pt idx="1273">
                        <c:v>31134</c:v>
                      </c:pt>
                      <c:pt idx="1274">
                        <c:v>31135</c:v>
                      </c:pt>
                      <c:pt idx="1275">
                        <c:v>31138</c:v>
                      </c:pt>
                      <c:pt idx="1276">
                        <c:v>31139</c:v>
                      </c:pt>
                      <c:pt idx="1277">
                        <c:v>31140</c:v>
                      </c:pt>
                      <c:pt idx="1278">
                        <c:v>31141</c:v>
                      </c:pt>
                      <c:pt idx="1279">
                        <c:v>31145</c:v>
                      </c:pt>
                      <c:pt idx="1280">
                        <c:v>31146</c:v>
                      </c:pt>
                      <c:pt idx="1281">
                        <c:v>31147</c:v>
                      </c:pt>
                      <c:pt idx="1282">
                        <c:v>31148</c:v>
                      </c:pt>
                      <c:pt idx="1283">
                        <c:v>31149</c:v>
                      </c:pt>
                      <c:pt idx="1284">
                        <c:v>31152</c:v>
                      </c:pt>
                      <c:pt idx="1285">
                        <c:v>31153</c:v>
                      </c:pt>
                      <c:pt idx="1286">
                        <c:v>31154</c:v>
                      </c:pt>
                      <c:pt idx="1287">
                        <c:v>31155</c:v>
                      </c:pt>
                      <c:pt idx="1288">
                        <c:v>31156</c:v>
                      </c:pt>
                      <c:pt idx="1289">
                        <c:v>31159</c:v>
                      </c:pt>
                      <c:pt idx="1290">
                        <c:v>31160</c:v>
                      </c:pt>
                      <c:pt idx="1291">
                        <c:v>31161</c:v>
                      </c:pt>
                      <c:pt idx="1292">
                        <c:v>31162</c:v>
                      </c:pt>
                      <c:pt idx="1293">
                        <c:v>31163</c:v>
                      </c:pt>
                      <c:pt idx="1294">
                        <c:v>31166</c:v>
                      </c:pt>
                      <c:pt idx="1295">
                        <c:v>31167</c:v>
                      </c:pt>
                      <c:pt idx="1296">
                        <c:v>31168</c:v>
                      </c:pt>
                      <c:pt idx="1297">
                        <c:v>31169</c:v>
                      </c:pt>
                      <c:pt idx="1298">
                        <c:v>31170</c:v>
                      </c:pt>
                      <c:pt idx="1299">
                        <c:v>31173</c:v>
                      </c:pt>
                      <c:pt idx="1300">
                        <c:v>31174</c:v>
                      </c:pt>
                      <c:pt idx="1301">
                        <c:v>31175</c:v>
                      </c:pt>
                      <c:pt idx="1302">
                        <c:v>31176</c:v>
                      </c:pt>
                      <c:pt idx="1303">
                        <c:v>31177</c:v>
                      </c:pt>
                      <c:pt idx="1304">
                        <c:v>31180</c:v>
                      </c:pt>
                      <c:pt idx="1305">
                        <c:v>31181</c:v>
                      </c:pt>
                      <c:pt idx="1306">
                        <c:v>31182</c:v>
                      </c:pt>
                      <c:pt idx="1307">
                        <c:v>31183</c:v>
                      </c:pt>
                      <c:pt idx="1308">
                        <c:v>31184</c:v>
                      </c:pt>
                      <c:pt idx="1309">
                        <c:v>31187</c:v>
                      </c:pt>
                      <c:pt idx="1310">
                        <c:v>31188</c:v>
                      </c:pt>
                      <c:pt idx="1311">
                        <c:v>31189</c:v>
                      </c:pt>
                      <c:pt idx="1312">
                        <c:v>31190</c:v>
                      </c:pt>
                      <c:pt idx="1313">
                        <c:v>31191</c:v>
                      </c:pt>
                      <c:pt idx="1314">
                        <c:v>31195</c:v>
                      </c:pt>
                      <c:pt idx="1315">
                        <c:v>31196</c:v>
                      </c:pt>
                      <c:pt idx="1316">
                        <c:v>31197</c:v>
                      </c:pt>
                      <c:pt idx="1317">
                        <c:v>31198</c:v>
                      </c:pt>
                      <c:pt idx="1318">
                        <c:v>31201</c:v>
                      </c:pt>
                      <c:pt idx="1319">
                        <c:v>31202</c:v>
                      </c:pt>
                      <c:pt idx="1320">
                        <c:v>31203</c:v>
                      </c:pt>
                      <c:pt idx="1321">
                        <c:v>31204</c:v>
                      </c:pt>
                      <c:pt idx="1322">
                        <c:v>31205</c:v>
                      </c:pt>
                      <c:pt idx="1323">
                        <c:v>31208</c:v>
                      </c:pt>
                      <c:pt idx="1324">
                        <c:v>31209</c:v>
                      </c:pt>
                      <c:pt idx="1325">
                        <c:v>31210</c:v>
                      </c:pt>
                      <c:pt idx="1326">
                        <c:v>31211</c:v>
                      </c:pt>
                      <c:pt idx="1327">
                        <c:v>31212</c:v>
                      </c:pt>
                      <c:pt idx="1328">
                        <c:v>31215</c:v>
                      </c:pt>
                      <c:pt idx="1329">
                        <c:v>31216</c:v>
                      </c:pt>
                      <c:pt idx="1330">
                        <c:v>31217</c:v>
                      </c:pt>
                      <c:pt idx="1331">
                        <c:v>31218</c:v>
                      </c:pt>
                      <c:pt idx="1332">
                        <c:v>31219</c:v>
                      </c:pt>
                      <c:pt idx="1333">
                        <c:v>31222</c:v>
                      </c:pt>
                      <c:pt idx="1334">
                        <c:v>31223</c:v>
                      </c:pt>
                      <c:pt idx="1335">
                        <c:v>31224</c:v>
                      </c:pt>
                      <c:pt idx="1336">
                        <c:v>31225</c:v>
                      </c:pt>
                      <c:pt idx="1337">
                        <c:v>31226</c:v>
                      </c:pt>
                      <c:pt idx="1338">
                        <c:v>31229</c:v>
                      </c:pt>
                      <c:pt idx="1339">
                        <c:v>31230</c:v>
                      </c:pt>
                      <c:pt idx="1340">
                        <c:v>31231</c:v>
                      </c:pt>
                      <c:pt idx="1341">
                        <c:v>31233</c:v>
                      </c:pt>
                      <c:pt idx="1342">
                        <c:v>31236</c:v>
                      </c:pt>
                      <c:pt idx="1343">
                        <c:v>31237</c:v>
                      </c:pt>
                      <c:pt idx="1344">
                        <c:v>31238</c:v>
                      </c:pt>
                      <c:pt idx="1345">
                        <c:v>31239</c:v>
                      </c:pt>
                      <c:pt idx="1346">
                        <c:v>31240</c:v>
                      </c:pt>
                      <c:pt idx="1347">
                        <c:v>31243</c:v>
                      </c:pt>
                      <c:pt idx="1348">
                        <c:v>31244</c:v>
                      </c:pt>
                      <c:pt idx="1349">
                        <c:v>31245</c:v>
                      </c:pt>
                      <c:pt idx="1350">
                        <c:v>31246</c:v>
                      </c:pt>
                      <c:pt idx="1351">
                        <c:v>31247</c:v>
                      </c:pt>
                      <c:pt idx="1352">
                        <c:v>31250</c:v>
                      </c:pt>
                      <c:pt idx="1353">
                        <c:v>31251</c:v>
                      </c:pt>
                      <c:pt idx="1354">
                        <c:v>31252</c:v>
                      </c:pt>
                      <c:pt idx="1355">
                        <c:v>31253</c:v>
                      </c:pt>
                      <c:pt idx="1356">
                        <c:v>31254</c:v>
                      </c:pt>
                      <c:pt idx="1357">
                        <c:v>31257</c:v>
                      </c:pt>
                      <c:pt idx="1358">
                        <c:v>31258</c:v>
                      </c:pt>
                      <c:pt idx="1359">
                        <c:v>31259</c:v>
                      </c:pt>
                      <c:pt idx="1360">
                        <c:v>31260</c:v>
                      </c:pt>
                      <c:pt idx="1361">
                        <c:v>31261</c:v>
                      </c:pt>
                      <c:pt idx="1362">
                        <c:v>31264</c:v>
                      </c:pt>
                      <c:pt idx="1363">
                        <c:v>31265</c:v>
                      </c:pt>
                      <c:pt idx="1364">
                        <c:v>31266</c:v>
                      </c:pt>
                      <c:pt idx="1365">
                        <c:v>31267</c:v>
                      </c:pt>
                      <c:pt idx="1366">
                        <c:v>31268</c:v>
                      </c:pt>
                      <c:pt idx="1367">
                        <c:v>31271</c:v>
                      </c:pt>
                      <c:pt idx="1368">
                        <c:v>31272</c:v>
                      </c:pt>
                      <c:pt idx="1369">
                        <c:v>31273</c:v>
                      </c:pt>
                      <c:pt idx="1370">
                        <c:v>31274</c:v>
                      </c:pt>
                      <c:pt idx="1371">
                        <c:v>31275</c:v>
                      </c:pt>
                      <c:pt idx="1372">
                        <c:v>31278</c:v>
                      </c:pt>
                      <c:pt idx="1373">
                        <c:v>31279</c:v>
                      </c:pt>
                      <c:pt idx="1374">
                        <c:v>31280</c:v>
                      </c:pt>
                      <c:pt idx="1375">
                        <c:v>31281</c:v>
                      </c:pt>
                      <c:pt idx="1376">
                        <c:v>31282</c:v>
                      </c:pt>
                      <c:pt idx="1377">
                        <c:v>31285</c:v>
                      </c:pt>
                      <c:pt idx="1378">
                        <c:v>31286</c:v>
                      </c:pt>
                      <c:pt idx="1379">
                        <c:v>31287</c:v>
                      </c:pt>
                      <c:pt idx="1380">
                        <c:v>31288</c:v>
                      </c:pt>
                      <c:pt idx="1381">
                        <c:v>31289</c:v>
                      </c:pt>
                      <c:pt idx="1382">
                        <c:v>31293</c:v>
                      </c:pt>
                      <c:pt idx="1383">
                        <c:v>31294</c:v>
                      </c:pt>
                      <c:pt idx="1384">
                        <c:v>31295</c:v>
                      </c:pt>
                      <c:pt idx="1385">
                        <c:v>31296</c:v>
                      </c:pt>
                      <c:pt idx="1386">
                        <c:v>31299</c:v>
                      </c:pt>
                      <c:pt idx="1387">
                        <c:v>31300</c:v>
                      </c:pt>
                      <c:pt idx="1388">
                        <c:v>31301</c:v>
                      </c:pt>
                      <c:pt idx="1389">
                        <c:v>31302</c:v>
                      </c:pt>
                      <c:pt idx="1390">
                        <c:v>31303</c:v>
                      </c:pt>
                      <c:pt idx="1391">
                        <c:v>31306</c:v>
                      </c:pt>
                      <c:pt idx="1392">
                        <c:v>31307</c:v>
                      </c:pt>
                      <c:pt idx="1393">
                        <c:v>31308</c:v>
                      </c:pt>
                      <c:pt idx="1394">
                        <c:v>31309</c:v>
                      </c:pt>
                      <c:pt idx="1395">
                        <c:v>31310</c:v>
                      </c:pt>
                      <c:pt idx="1396">
                        <c:v>31313</c:v>
                      </c:pt>
                      <c:pt idx="1397">
                        <c:v>31314</c:v>
                      </c:pt>
                      <c:pt idx="1398">
                        <c:v>31315</c:v>
                      </c:pt>
                      <c:pt idx="1399">
                        <c:v>31316</c:v>
                      </c:pt>
                      <c:pt idx="1400">
                        <c:v>31320</c:v>
                      </c:pt>
                      <c:pt idx="1401">
                        <c:v>31321</c:v>
                      </c:pt>
                      <c:pt idx="1402">
                        <c:v>31322</c:v>
                      </c:pt>
                      <c:pt idx="1403">
                        <c:v>31323</c:v>
                      </c:pt>
                      <c:pt idx="1404">
                        <c:v>31324</c:v>
                      </c:pt>
                      <c:pt idx="1405">
                        <c:v>31327</c:v>
                      </c:pt>
                      <c:pt idx="1406">
                        <c:v>31328</c:v>
                      </c:pt>
                      <c:pt idx="1407">
                        <c:v>31329</c:v>
                      </c:pt>
                      <c:pt idx="1408">
                        <c:v>31330</c:v>
                      </c:pt>
                      <c:pt idx="1409">
                        <c:v>31331</c:v>
                      </c:pt>
                      <c:pt idx="1410">
                        <c:v>31334</c:v>
                      </c:pt>
                      <c:pt idx="1411">
                        <c:v>31335</c:v>
                      </c:pt>
                      <c:pt idx="1412">
                        <c:v>31336</c:v>
                      </c:pt>
                      <c:pt idx="1413">
                        <c:v>31337</c:v>
                      </c:pt>
                      <c:pt idx="1414">
                        <c:v>31338</c:v>
                      </c:pt>
                      <c:pt idx="1415">
                        <c:v>31341</c:v>
                      </c:pt>
                      <c:pt idx="1416">
                        <c:v>31342</c:v>
                      </c:pt>
                      <c:pt idx="1417">
                        <c:v>31343</c:v>
                      </c:pt>
                      <c:pt idx="1418">
                        <c:v>31344</c:v>
                      </c:pt>
                      <c:pt idx="1419">
                        <c:v>31345</c:v>
                      </c:pt>
                      <c:pt idx="1420">
                        <c:v>31348</c:v>
                      </c:pt>
                      <c:pt idx="1421">
                        <c:v>31349</c:v>
                      </c:pt>
                      <c:pt idx="1422">
                        <c:v>31350</c:v>
                      </c:pt>
                      <c:pt idx="1423">
                        <c:v>31351</c:v>
                      </c:pt>
                      <c:pt idx="1424">
                        <c:v>31352</c:v>
                      </c:pt>
                      <c:pt idx="1425">
                        <c:v>31355</c:v>
                      </c:pt>
                      <c:pt idx="1426">
                        <c:v>31356</c:v>
                      </c:pt>
                      <c:pt idx="1427">
                        <c:v>31357</c:v>
                      </c:pt>
                      <c:pt idx="1428">
                        <c:v>31358</c:v>
                      </c:pt>
                      <c:pt idx="1429">
                        <c:v>31359</c:v>
                      </c:pt>
                      <c:pt idx="1430">
                        <c:v>31362</c:v>
                      </c:pt>
                      <c:pt idx="1431">
                        <c:v>31363</c:v>
                      </c:pt>
                      <c:pt idx="1432">
                        <c:v>31364</c:v>
                      </c:pt>
                      <c:pt idx="1433">
                        <c:v>31365</c:v>
                      </c:pt>
                      <c:pt idx="1434">
                        <c:v>31366</c:v>
                      </c:pt>
                      <c:pt idx="1435">
                        <c:v>31369</c:v>
                      </c:pt>
                      <c:pt idx="1436">
                        <c:v>31370</c:v>
                      </c:pt>
                      <c:pt idx="1437">
                        <c:v>31371</c:v>
                      </c:pt>
                      <c:pt idx="1438">
                        <c:v>31372</c:v>
                      </c:pt>
                      <c:pt idx="1439">
                        <c:v>31373</c:v>
                      </c:pt>
                      <c:pt idx="1440">
                        <c:v>31376</c:v>
                      </c:pt>
                      <c:pt idx="1441">
                        <c:v>31377</c:v>
                      </c:pt>
                      <c:pt idx="1442">
                        <c:v>31378</c:v>
                      </c:pt>
                      <c:pt idx="1443">
                        <c:v>31380</c:v>
                      </c:pt>
                      <c:pt idx="1444">
                        <c:v>31383</c:v>
                      </c:pt>
                      <c:pt idx="1445">
                        <c:v>31384</c:v>
                      </c:pt>
                      <c:pt idx="1446">
                        <c:v>31385</c:v>
                      </c:pt>
                      <c:pt idx="1447">
                        <c:v>31386</c:v>
                      </c:pt>
                      <c:pt idx="1448">
                        <c:v>31387</c:v>
                      </c:pt>
                      <c:pt idx="1449">
                        <c:v>31390</c:v>
                      </c:pt>
                      <c:pt idx="1450">
                        <c:v>31391</c:v>
                      </c:pt>
                      <c:pt idx="1451">
                        <c:v>31392</c:v>
                      </c:pt>
                      <c:pt idx="1452">
                        <c:v>31393</c:v>
                      </c:pt>
                      <c:pt idx="1453">
                        <c:v>31394</c:v>
                      </c:pt>
                      <c:pt idx="1454">
                        <c:v>31397</c:v>
                      </c:pt>
                      <c:pt idx="1455">
                        <c:v>31398</c:v>
                      </c:pt>
                      <c:pt idx="1456">
                        <c:v>31399</c:v>
                      </c:pt>
                      <c:pt idx="1457">
                        <c:v>31400</c:v>
                      </c:pt>
                      <c:pt idx="1458">
                        <c:v>31401</c:v>
                      </c:pt>
                      <c:pt idx="1459">
                        <c:v>31404</c:v>
                      </c:pt>
                      <c:pt idx="1460">
                        <c:v>31405</c:v>
                      </c:pt>
                      <c:pt idx="1461">
                        <c:v>31407</c:v>
                      </c:pt>
                      <c:pt idx="1462">
                        <c:v>31408</c:v>
                      </c:pt>
                      <c:pt idx="1463">
                        <c:v>31411</c:v>
                      </c:pt>
                      <c:pt idx="1464">
                        <c:v>31412</c:v>
                      </c:pt>
                      <c:pt idx="1465">
                        <c:v>31414</c:v>
                      </c:pt>
                      <c:pt idx="1466">
                        <c:v>31415</c:v>
                      </c:pt>
                      <c:pt idx="1467">
                        <c:v>31418</c:v>
                      </c:pt>
                      <c:pt idx="1468">
                        <c:v>31419</c:v>
                      </c:pt>
                      <c:pt idx="1469">
                        <c:v>31420</c:v>
                      </c:pt>
                      <c:pt idx="1470">
                        <c:v>31421</c:v>
                      </c:pt>
                      <c:pt idx="1471">
                        <c:v>31422</c:v>
                      </c:pt>
                      <c:pt idx="1472">
                        <c:v>31425</c:v>
                      </c:pt>
                      <c:pt idx="1473">
                        <c:v>31426</c:v>
                      </c:pt>
                      <c:pt idx="1474">
                        <c:v>31427</c:v>
                      </c:pt>
                      <c:pt idx="1475">
                        <c:v>31428</c:v>
                      </c:pt>
                      <c:pt idx="1476">
                        <c:v>31429</c:v>
                      </c:pt>
                      <c:pt idx="1477">
                        <c:v>31432</c:v>
                      </c:pt>
                      <c:pt idx="1478">
                        <c:v>31433</c:v>
                      </c:pt>
                      <c:pt idx="1479">
                        <c:v>31434</c:v>
                      </c:pt>
                      <c:pt idx="1480">
                        <c:v>31435</c:v>
                      </c:pt>
                      <c:pt idx="1481">
                        <c:v>31436</c:v>
                      </c:pt>
                      <c:pt idx="1482">
                        <c:v>31439</c:v>
                      </c:pt>
                      <c:pt idx="1483">
                        <c:v>31440</c:v>
                      </c:pt>
                      <c:pt idx="1484">
                        <c:v>31441</c:v>
                      </c:pt>
                      <c:pt idx="1485">
                        <c:v>31442</c:v>
                      </c:pt>
                      <c:pt idx="1486">
                        <c:v>31443</c:v>
                      </c:pt>
                      <c:pt idx="1487">
                        <c:v>31446</c:v>
                      </c:pt>
                      <c:pt idx="1488">
                        <c:v>31447</c:v>
                      </c:pt>
                      <c:pt idx="1489">
                        <c:v>31448</c:v>
                      </c:pt>
                      <c:pt idx="1490">
                        <c:v>31449</c:v>
                      </c:pt>
                      <c:pt idx="1491">
                        <c:v>31450</c:v>
                      </c:pt>
                      <c:pt idx="1492">
                        <c:v>31453</c:v>
                      </c:pt>
                      <c:pt idx="1493">
                        <c:v>31454</c:v>
                      </c:pt>
                      <c:pt idx="1494">
                        <c:v>31455</c:v>
                      </c:pt>
                      <c:pt idx="1495">
                        <c:v>31456</c:v>
                      </c:pt>
                      <c:pt idx="1496">
                        <c:v>31457</c:v>
                      </c:pt>
                      <c:pt idx="1497">
                        <c:v>31461</c:v>
                      </c:pt>
                      <c:pt idx="1498">
                        <c:v>31462</c:v>
                      </c:pt>
                      <c:pt idx="1499">
                        <c:v>31463</c:v>
                      </c:pt>
                      <c:pt idx="1500">
                        <c:v>31464</c:v>
                      </c:pt>
                      <c:pt idx="1501">
                        <c:v>31467</c:v>
                      </c:pt>
                      <c:pt idx="1502">
                        <c:v>31468</c:v>
                      </c:pt>
                      <c:pt idx="1503">
                        <c:v>31469</c:v>
                      </c:pt>
                      <c:pt idx="1504">
                        <c:v>31470</c:v>
                      </c:pt>
                      <c:pt idx="1505">
                        <c:v>31471</c:v>
                      </c:pt>
                      <c:pt idx="1506">
                        <c:v>31474</c:v>
                      </c:pt>
                      <c:pt idx="1507">
                        <c:v>31475</c:v>
                      </c:pt>
                      <c:pt idx="1508">
                        <c:v>31476</c:v>
                      </c:pt>
                      <c:pt idx="1509">
                        <c:v>31477</c:v>
                      </c:pt>
                      <c:pt idx="1510">
                        <c:v>31478</c:v>
                      </c:pt>
                      <c:pt idx="1511">
                        <c:v>31481</c:v>
                      </c:pt>
                      <c:pt idx="1512">
                        <c:v>31482</c:v>
                      </c:pt>
                      <c:pt idx="1513">
                        <c:v>31483</c:v>
                      </c:pt>
                      <c:pt idx="1514">
                        <c:v>31484</c:v>
                      </c:pt>
                      <c:pt idx="1515">
                        <c:v>31485</c:v>
                      </c:pt>
                      <c:pt idx="1516">
                        <c:v>31488</c:v>
                      </c:pt>
                      <c:pt idx="1517">
                        <c:v>31489</c:v>
                      </c:pt>
                      <c:pt idx="1518">
                        <c:v>31490</c:v>
                      </c:pt>
                      <c:pt idx="1519">
                        <c:v>31491</c:v>
                      </c:pt>
                      <c:pt idx="1520">
                        <c:v>31492</c:v>
                      </c:pt>
                      <c:pt idx="1521">
                        <c:v>31495</c:v>
                      </c:pt>
                      <c:pt idx="1522">
                        <c:v>31496</c:v>
                      </c:pt>
                      <c:pt idx="1523">
                        <c:v>31497</c:v>
                      </c:pt>
                      <c:pt idx="1524">
                        <c:v>31498</c:v>
                      </c:pt>
                      <c:pt idx="1525">
                        <c:v>31502</c:v>
                      </c:pt>
                      <c:pt idx="1526">
                        <c:v>31503</c:v>
                      </c:pt>
                      <c:pt idx="1527">
                        <c:v>31504</c:v>
                      </c:pt>
                      <c:pt idx="1528">
                        <c:v>31505</c:v>
                      </c:pt>
                      <c:pt idx="1529">
                        <c:v>31506</c:v>
                      </c:pt>
                      <c:pt idx="1530">
                        <c:v>31509</c:v>
                      </c:pt>
                      <c:pt idx="1531">
                        <c:v>31510</c:v>
                      </c:pt>
                      <c:pt idx="1532">
                        <c:v>31511</c:v>
                      </c:pt>
                      <c:pt idx="1533">
                        <c:v>31512</c:v>
                      </c:pt>
                      <c:pt idx="1534">
                        <c:v>31513</c:v>
                      </c:pt>
                      <c:pt idx="1535">
                        <c:v>31516</c:v>
                      </c:pt>
                      <c:pt idx="1536">
                        <c:v>31517</c:v>
                      </c:pt>
                      <c:pt idx="1537">
                        <c:v>31518</c:v>
                      </c:pt>
                      <c:pt idx="1538">
                        <c:v>31519</c:v>
                      </c:pt>
                      <c:pt idx="1539">
                        <c:v>31520</c:v>
                      </c:pt>
                      <c:pt idx="1540">
                        <c:v>31523</c:v>
                      </c:pt>
                      <c:pt idx="1541">
                        <c:v>31524</c:v>
                      </c:pt>
                      <c:pt idx="1542">
                        <c:v>31525</c:v>
                      </c:pt>
                      <c:pt idx="1543">
                        <c:v>31526</c:v>
                      </c:pt>
                      <c:pt idx="1544">
                        <c:v>31527</c:v>
                      </c:pt>
                      <c:pt idx="1545">
                        <c:v>31530</c:v>
                      </c:pt>
                      <c:pt idx="1546">
                        <c:v>31531</c:v>
                      </c:pt>
                      <c:pt idx="1547">
                        <c:v>31532</c:v>
                      </c:pt>
                      <c:pt idx="1548">
                        <c:v>31533</c:v>
                      </c:pt>
                      <c:pt idx="1549">
                        <c:v>31534</c:v>
                      </c:pt>
                      <c:pt idx="1550">
                        <c:v>31537</c:v>
                      </c:pt>
                      <c:pt idx="1551">
                        <c:v>31538</c:v>
                      </c:pt>
                      <c:pt idx="1552">
                        <c:v>31539</c:v>
                      </c:pt>
                      <c:pt idx="1553">
                        <c:v>31540</c:v>
                      </c:pt>
                      <c:pt idx="1554">
                        <c:v>31541</c:v>
                      </c:pt>
                      <c:pt idx="1555">
                        <c:v>31544</c:v>
                      </c:pt>
                      <c:pt idx="1556">
                        <c:v>31545</c:v>
                      </c:pt>
                      <c:pt idx="1557">
                        <c:v>31546</c:v>
                      </c:pt>
                      <c:pt idx="1558">
                        <c:v>31547</c:v>
                      </c:pt>
                      <c:pt idx="1559">
                        <c:v>31548</c:v>
                      </c:pt>
                      <c:pt idx="1560">
                        <c:v>31551</c:v>
                      </c:pt>
                      <c:pt idx="1561">
                        <c:v>31552</c:v>
                      </c:pt>
                      <c:pt idx="1562">
                        <c:v>31553</c:v>
                      </c:pt>
                      <c:pt idx="1563">
                        <c:v>31554</c:v>
                      </c:pt>
                      <c:pt idx="1564">
                        <c:v>31555</c:v>
                      </c:pt>
                      <c:pt idx="1565">
                        <c:v>31559</c:v>
                      </c:pt>
                      <c:pt idx="1566">
                        <c:v>31560</c:v>
                      </c:pt>
                      <c:pt idx="1567">
                        <c:v>31561</c:v>
                      </c:pt>
                      <c:pt idx="1568">
                        <c:v>31562</c:v>
                      </c:pt>
                      <c:pt idx="1569">
                        <c:v>31565</c:v>
                      </c:pt>
                      <c:pt idx="1570">
                        <c:v>31566</c:v>
                      </c:pt>
                      <c:pt idx="1571">
                        <c:v>31567</c:v>
                      </c:pt>
                      <c:pt idx="1572">
                        <c:v>31568</c:v>
                      </c:pt>
                      <c:pt idx="1573">
                        <c:v>31569</c:v>
                      </c:pt>
                      <c:pt idx="1574">
                        <c:v>31572</c:v>
                      </c:pt>
                      <c:pt idx="1575">
                        <c:v>31573</c:v>
                      </c:pt>
                      <c:pt idx="1576">
                        <c:v>31574</c:v>
                      </c:pt>
                      <c:pt idx="1577">
                        <c:v>31575</c:v>
                      </c:pt>
                      <c:pt idx="1578">
                        <c:v>31576</c:v>
                      </c:pt>
                      <c:pt idx="1579">
                        <c:v>31579</c:v>
                      </c:pt>
                      <c:pt idx="1580">
                        <c:v>31580</c:v>
                      </c:pt>
                      <c:pt idx="1581">
                        <c:v>31581</c:v>
                      </c:pt>
                      <c:pt idx="1582">
                        <c:v>31582</c:v>
                      </c:pt>
                      <c:pt idx="1583">
                        <c:v>31583</c:v>
                      </c:pt>
                      <c:pt idx="1584">
                        <c:v>31586</c:v>
                      </c:pt>
                      <c:pt idx="1585">
                        <c:v>31587</c:v>
                      </c:pt>
                      <c:pt idx="1586">
                        <c:v>31588</c:v>
                      </c:pt>
                      <c:pt idx="1587">
                        <c:v>31589</c:v>
                      </c:pt>
                      <c:pt idx="1588">
                        <c:v>31590</c:v>
                      </c:pt>
                      <c:pt idx="1589">
                        <c:v>31593</c:v>
                      </c:pt>
                      <c:pt idx="1590">
                        <c:v>31594</c:v>
                      </c:pt>
                      <c:pt idx="1591">
                        <c:v>31595</c:v>
                      </c:pt>
                      <c:pt idx="1592">
                        <c:v>31596</c:v>
                      </c:pt>
                      <c:pt idx="1593">
                        <c:v>31600</c:v>
                      </c:pt>
                      <c:pt idx="1594">
                        <c:v>31601</c:v>
                      </c:pt>
                      <c:pt idx="1595">
                        <c:v>31602</c:v>
                      </c:pt>
                      <c:pt idx="1596">
                        <c:v>31603</c:v>
                      </c:pt>
                      <c:pt idx="1597">
                        <c:v>31604</c:v>
                      </c:pt>
                      <c:pt idx="1598">
                        <c:v>31607</c:v>
                      </c:pt>
                      <c:pt idx="1599">
                        <c:v>31608</c:v>
                      </c:pt>
                      <c:pt idx="1600">
                        <c:v>31609</c:v>
                      </c:pt>
                      <c:pt idx="1601">
                        <c:v>31610</c:v>
                      </c:pt>
                      <c:pt idx="1602">
                        <c:v>31611</c:v>
                      </c:pt>
                      <c:pt idx="1603">
                        <c:v>31614</c:v>
                      </c:pt>
                      <c:pt idx="1604">
                        <c:v>31615</c:v>
                      </c:pt>
                      <c:pt idx="1605">
                        <c:v>31616</c:v>
                      </c:pt>
                      <c:pt idx="1606">
                        <c:v>31617</c:v>
                      </c:pt>
                      <c:pt idx="1607">
                        <c:v>31618</c:v>
                      </c:pt>
                      <c:pt idx="1608">
                        <c:v>31621</c:v>
                      </c:pt>
                      <c:pt idx="1609">
                        <c:v>31622</c:v>
                      </c:pt>
                      <c:pt idx="1610">
                        <c:v>31623</c:v>
                      </c:pt>
                      <c:pt idx="1611">
                        <c:v>31624</c:v>
                      </c:pt>
                      <c:pt idx="1612">
                        <c:v>31625</c:v>
                      </c:pt>
                      <c:pt idx="1613">
                        <c:v>31628</c:v>
                      </c:pt>
                      <c:pt idx="1614">
                        <c:v>31629</c:v>
                      </c:pt>
                      <c:pt idx="1615">
                        <c:v>31630</c:v>
                      </c:pt>
                      <c:pt idx="1616">
                        <c:v>31631</c:v>
                      </c:pt>
                      <c:pt idx="1617">
                        <c:v>31632</c:v>
                      </c:pt>
                      <c:pt idx="1618">
                        <c:v>31635</c:v>
                      </c:pt>
                      <c:pt idx="1619">
                        <c:v>31636</c:v>
                      </c:pt>
                      <c:pt idx="1620">
                        <c:v>31637</c:v>
                      </c:pt>
                      <c:pt idx="1621">
                        <c:v>31638</c:v>
                      </c:pt>
                      <c:pt idx="1622">
                        <c:v>31639</c:v>
                      </c:pt>
                      <c:pt idx="1623">
                        <c:v>31642</c:v>
                      </c:pt>
                      <c:pt idx="1624">
                        <c:v>31643</c:v>
                      </c:pt>
                      <c:pt idx="1625">
                        <c:v>31644</c:v>
                      </c:pt>
                      <c:pt idx="1626">
                        <c:v>31645</c:v>
                      </c:pt>
                      <c:pt idx="1627">
                        <c:v>31646</c:v>
                      </c:pt>
                      <c:pt idx="1628">
                        <c:v>31649</c:v>
                      </c:pt>
                      <c:pt idx="1629">
                        <c:v>31650</c:v>
                      </c:pt>
                      <c:pt idx="1630">
                        <c:v>31651</c:v>
                      </c:pt>
                      <c:pt idx="1631">
                        <c:v>31652</c:v>
                      </c:pt>
                      <c:pt idx="1632">
                        <c:v>31653</c:v>
                      </c:pt>
                      <c:pt idx="1633">
                        <c:v>31657</c:v>
                      </c:pt>
                      <c:pt idx="1634">
                        <c:v>31658</c:v>
                      </c:pt>
                      <c:pt idx="1635">
                        <c:v>31659</c:v>
                      </c:pt>
                      <c:pt idx="1636">
                        <c:v>31660</c:v>
                      </c:pt>
                      <c:pt idx="1637">
                        <c:v>31663</c:v>
                      </c:pt>
                      <c:pt idx="1638">
                        <c:v>31664</c:v>
                      </c:pt>
                      <c:pt idx="1639">
                        <c:v>31665</c:v>
                      </c:pt>
                      <c:pt idx="1640">
                        <c:v>31666</c:v>
                      </c:pt>
                      <c:pt idx="1641">
                        <c:v>31667</c:v>
                      </c:pt>
                      <c:pt idx="1642">
                        <c:v>31670</c:v>
                      </c:pt>
                      <c:pt idx="1643">
                        <c:v>31671</c:v>
                      </c:pt>
                      <c:pt idx="1644">
                        <c:v>31672</c:v>
                      </c:pt>
                      <c:pt idx="1645">
                        <c:v>31673</c:v>
                      </c:pt>
                      <c:pt idx="1646">
                        <c:v>31674</c:v>
                      </c:pt>
                      <c:pt idx="1647">
                        <c:v>31677</c:v>
                      </c:pt>
                      <c:pt idx="1648">
                        <c:v>31678</c:v>
                      </c:pt>
                      <c:pt idx="1649">
                        <c:v>31679</c:v>
                      </c:pt>
                      <c:pt idx="1650">
                        <c:v>31680</c:v>
                      </c:pt>
                      <c:pt idx="1651">
                        <c:v>31681</c:v>
                      </c:pt>
                      <c:pt idx="1652">
                        <c:v>31684</c:v>
                      </c:pt>
                      <c:pt idx="1653">
                        <c:v>31685</c:v>
                      </c:pt>
                      <c:pt idx="1654">
                        <c:v>31686</c:v>
                      </c:pt>
                      <c:pt idx="1655">
                        <c:v>31687</c:v>
                      </c:pt>
                      <c:pt idx="1656">
                        <c:v>31688</c:v>
                      </c:pt>
                      <c:pt idx="1657">
                        <c:v>31691</c:v>
                      </c:pt>
                      <c:pt idx="1658">
                        <c:v>31692</c:v>
                      </c:pt>
                      <c:pt idx="1659">
                        <c:v>31693</c:v>
                      </c:pt>
                      <c:pt idx="1660">
                        <c:v>31694</c:v>
                      </c:pt>
                      <c:pt idx="1661">
                        <c:v>31695</c:v>
                      </c:pt>
                      <c:pt idx="1662">
                        <c:v>31698</c:v>
                      </c:pt>
                      <c:pt idx="1663">
                        <c:v>31699</c:v>
                      </c:pt>
                      <c:pt idx="1664">
                        <c:v>31700</c:v>
                      </c:pt>
                      <c:pt idx="1665">
                        <c:v>31701</c:v>
                      </c:pt>
                      <c:pt idx="1666">
                        <c:v>31702</c:v>
                      </c:pt>
                      <c:pt idx="1667">
                        <c:v>31705</c:v>
                      </c:pt>
                      <c:pt idx="1668">
                        <c:v>31706</c:v>
                      </c:pt>
                      <c:pt idx="1669">
                        <c:v>31707</c:v>
                      </c:pt>
                      <c:pt idx="1670">
                        <c:v>31708</c:v>
                      </c:pt>
                      <c:pt idx="1671">
                        <c:v>31709</c:v>
                      </c:pt>
                      <c:pt idx="1672">
                        <c:v>31712</c:v>
                      </c:pt>
                      <c:pt idx="1673">
                        <c:v>31713</c:v>
                      </c:pt>
                      <c:pt idx="1674">
                        <c:v>31714</c:v>
                      </c:pt>
                      <c:pt idx="1675">
                        <c:v>31715</c:v>
                      </c:pt>
                      <c:pt idx="1676">
                        <c:v>31716</c:v>
                      </c:pt>
                      <c:pt idx="1677">
                        <c:v>31719</c:v>
                      </c:pt>
                      <c:pt idx="1678">
                        <c:v>31720</c:v>
                      </c:pt>
                      <c:pt idx="1679">
                        <c:v>31721</c:v>
                      </c:pt>
                      <c:pt idx="1680">
                        <c:v>31722</c:v>
                      </c:pt>
                      <c:pt idx="1681">
                        <c:v>31723</c:v>
                      </c:pt>
                      <c:pt idx="1682">
                        <c:v>31726</c:v>
                      </c:pt>
                      <c:pt idx="1683">
                        <c:v>31727</c:v>
                      </c:pt>
                      <c:pt idx="1684">
                        <c:v>31728</c:v>
                      </c:pt>
                      <c:pt idx="1685">
                        <c:v>31729</c:v>
                      </c:pt>
                      <c:pt idx="1686">
                        <c:v>31730</c:v>
                      </c:pt>
                      <c:pt idx="1687">
                        <c:v>31733</c:v>
                      </c:pt>
                      <c:pt idx="1688">
                        <c:v>31734</c:v>
                      </c:pt>
                      <c:pt idx="1689">
                        <c:v>31735</c:v>
                      </c:pt>
                      <c:pt idx="1690">
                        <c:v>31736</c:v>
                      </c:pt>
                      <c:pt idx="1691">
                        <c:v>31737</c:v>
                      </c:pt>
                      <c:pt idx="1692">
                        <c:v>31740</c:v>
                      </c:pt>
                      <c:pt idx="1693">
                        <c:v>31741</c:v>
                      </c:pt>
                      <c:pt idx="1694">
                        <c:v>31742</c:v>
                      </c:pt>
                      <c:pt idx="1695">
                        <c:v>31744</c:v>
                      </c:pt>
                      <c:pt idx="1696">
                        <c:v>31747</c:v>
                      </c:pt>
                      <c:pt idx="1697">
                        <c:v>31748</c:v>
                      </c:pt>
                      <c:pt idx="1698">
                        <c:v>31749</c:v>
                      </c:pt>
                      <c:pt idx="1699">
                        <c:v>31750</c:v>
                      </c:pt>
                      <c:pt idx="1700">
                        <c:v>31751</c:v>
                      </c:pt>
                      <c:pt idx="1701">
                        <c:v>31754</c:v>
                      </c:pt>
                      <c:pt idx="1702">
                        <c:v>31755</c:v>
                      </c:pt>
                      <c:pt idx="1703">
                        <c:v>31756</c:v>
                      </c:pt>
                      <c:pt idx="1704">
                        <c:v>31757</c:v>
                      </c:pt>
                      <c:pt idx="1705">
                        <c:v>31758</c:v>
                      </c:pt>
                      <c:pt idx="1706">
                        <c:v>31761</c:v>
                      </c:pt>
                      <c:pt idx="1707">
                        <c:v>31762</c:v>
                      </c:pt>
                      <c:pt idx="1708">
                        <c:v>31763</c:v>
                      </c:pt>
                      <c:pt idx="1709">
                        <c:v>31764</c:v>
                      </c:pt>
                      <c:pt idx="1710">
                        <c:v>31765</c:v>
                      </c:pt>
                      <c:pt idx="1711">
                        <c:v>31768</c:v>
                      </c:pt>
                      <c:pt idx="1712">
                        <c:v>31769</c:v>
                      </c:pt>
                      <c:pt idx="1713">
                        <c:v>31770</c:v>
                      </c:pt>
                      <c:pt idx="1714">
                        <c:v>31772</c:v>
                      </c:pt>
                      <c:pt idx="1715">
                        <c:v>31775</c:v>
                      </c:pt>
                      <c:pt idx="1716">
                        <c:v>31776</c:v>
                      </c:pt>
                      <c:pt idx="1717">
                        <c:v>31777</c:v>
                      </c:pt>
                      <c:pt idx="1718">
                        <c:v>31779</c:v>
                      </c:pt>
                      <c:pt idx="1719">
                        <c:v>31782</c:v>
                      </c:pt>
                      <c:pt idx="1720">
                        <c:v>31783</c:v>
                      </c:pt>
                      <c:pt idx="1721">
                        <c:v>31784</c:v>
                      </c:pt>
                      <c:pt idx="1722">
                        <c:v>31785</c:v>
                      </c:pt>
                      <c:pt idx="1723">
                        <c:v>31786</c:v>
                      </c:pt>
                      <c:pt idx="1724">
                        <c:v>31789</c:v>
                      </c:pt>
                      <c:pt idx="1725">
                        <c:v>31790</c:v>
                      </c:pt>
                      <c:pt idx="1726">
                        <c:v>31791</c:v>
                      </c:pt>
                      <c:pt idx="1727">
                        <c:v>31792</c:v>
                      </c:pt>
                      <c:pt idx="1728">
                        <c:v>31793</c:v>
                      </c:pt>
                      <c:pt idx="1729">
                        <c:v>31796</c:v>
                      </c:pt>
                      <c:pt idx="1730">
                        <c:v>31797</c:v>
                      </c:pt>
                      <c:pt idx="1731">
                        <c:v>31798</c:v>
                      </c:pt>
                      <c:pt idx="1732">
                        <c:v>31799</c:v>
                      </c:pt>
                      <c:pt idx="1733">
                        <c:v>31800</c:v>
                      </c:pt>
                      <c:pt idx="1734">
                        <c:v>31803</c:v>
                      </c:pt>
                      <c:pt idx="1735">
                        <c:v>31804</c:v>
                      </c:pt>
                      <c:pt idx="1736">
                        <c:v>31805</c:v>
                      </c:pt>
                      <c:pt idx="1737">
                        <c:v>31806</c:v>
                      </c:pt>
                      <c:pt idx="1738">
                        <c:v>31807</c:v>
                      </c:pt>
                      <c:pt idx="1739">
                        <c:v>31810</c:v>
                      </c:pt>
                      <c:pt idx="1740">
                        <c:v>31811</c:v>
                      </c:pt>
                      <c:pt idx="1741">
                        <c:v>31812</c:v>
                      </c:pt>
                      <c:pt idx="1742">
                        <c:v>31813</c:v>
                      </c:pt>
                      <c:pt idx="1743">
                        <c:v>31814</c:v>
                      </c:pt>
                      <c:pt idx="1744">
                        <c:v>31817</c:v>
                      </c:pt>
                      <c:pt idx="1745">
                        <c:v>31818</c:v>
                      </c:pt>
                      <c:pt idx="1746">
                        <c:v>31819</c:v>
                      </c:pt>
                      <c:pt idx="1747">
                        <c:v>31820</c:v>
                      </c:pt>
                      <c:pt idx="1748">
                        <c:v>31821</c:v>
                      </c:pt>
                      <c:pt idx="1749">
                        <c:v>31825</c:v>
                      </c:pt>
                      <c:pt idx="1750">
                        <c:v>31826</c:v>
                      </c:pt>
                      <c:pt idx="1751">
                        <c:v>31827</c:v>
                      </c:pt>
                      <c:pt idx="1752">
                        <c:v>31828</c:v>
                      </c:pt>
                      <c:pt idx="1753">
                        <c:v>31831</c:v>
                      </c:pt>
                      <c:pt idx="1754">
                        <c:v>31832</c:v>
                      </c:pt>
                      <c:pt idx="1755">
                        <c:v>31833</c:v>
                      </c:pt>
                      <c:pt idx="1756">
                        <c:v>31834</c:v>
                      </c:pt>
                      <c:pt idx="1757">
                        <c:v>31835</c:v>
                      </c:pt>
                      <c:pt idx="1758">
                        <c:v>31838</c:v>
                      </c:pt>
                      <c:pt idx="1759">
                        <c:v>31839</c:v>
                      </c:pt>
                      <c:pt idx="1760">
                        <c:v>31840</c:v>
                      </c:pt>
                      <c:pt idx="1761">
                        <c:v>31841</c:v>
                      </c:pt>
                      <c:pt idx="1762">
                        <c:v>31842</c:v>
                      </c:pt>
                      <c:pt idx="1763">
                        <c:v>31845</c:v>
                      </c:pt>
                      <c:pt idx="1764">
                        <c:v>31846</c:v>
                      </c:pt>
                      <c:pt idx="1765">
                        <c:v>31847</c:v>
                      </c:pt>
                      <c:pt idx="1766">
                        <c:v>31848</c:v>
                      </c:pt>
                      <c:pt idx="1767">
                        <c:v>31849</c:v>
                      </c:pt>
                      <c:pt idx="1768">
                        <c:v>31852</c:v>
                      </c:pt>
                      <c:pt idx="1769">
                        <c:v>31853</c:v>
                      </c:pt>
                      <c:pt idx="1770">
                        <c:v>31854</c:v>
                      </c:pt>
                      <c:pt idx="1771">
                        <c:v>31855</c:v>
                      </c:pt>
                      <c:pt idx="1772">
                        <c:v>31856</c:v>
                      </c:pt>
                      <c:pt idx="1773">
                        <c:v>31859</c:v>
                      </c:pt>
                      <c:pt idx="1774">
                        <c:v>31860</c:v>
                      </c:pt>
                      <c:pt idx="1775">
                        <c:v>31861</c:v>
                      </c:pt>
                      <c:pt idx="1776">
                        <c:v>31862</c:v>
                      </c:pt>
                      <c:pt idx="1777">
                        <c:v>31863</c:v>
                      </c:pt>
                      <c:pt idx="1778">
                        <c:v>31866</c:v>
                      </c:pt>
                      <c:pt idx="1779">
                        <c:v>31867</c:v>
                      </c:pt>
                      <c:pt idx="1780">
                        <c:v>31868</c:v>
                      </c:pt>
                      <c:pt idx="1781">
                        <c:v>31869</c:v>
                      </c:pt>
                      <c:pt idx="1782">
                        <c:v>31870</c:v>
                      </c:pt>
                      <c:pt idx="1783">
                        <c:v>31873</c:v>
                      </c:pt>
                      <c:pt idx="1784">
                        <c:v>31874</c:v>
                      </c:pt>
                      <c:pt idx="1785">
                        <c:v>31875</c:v>
                      </c:pt>
                      <c:pt idx="1786">
                        <c:v>31876</c:v>
                      </c:pt>
                      <c:pt idx="1787">
                        <c:v>31877</c:v>
                      </c:pt>
                      <c:pt idx="1788">
                        <c:v>31880</c:v>
                      </c:pt>
                      <c:pt idx="1789">
                        <c:v>31881</c:v>
                      </c:pt>
                      <c:pt idx="1790">
                        <c:v>31882</c:v>
                      </c:pt>
                      <c:pt idx="1791">
                        <c:v>31883</c:v>
                      </c:pt>
                      <c:pt idx="1792">
                        <c:v>31887</c:v>
                      </c:pt>
                      <c:pt idx="1793">
                        <c:v>31888</c:v>
                      </c:pt>
                      <c:pt idx="1794">
                        <c:v>31889</c:v>
                      </c:pt>
                      <c:pt idx="1795">
                        <c:v>31890</c:v>
                      </c:pt>
                      <c:pt idx="1796">
                        <c:v>31891</c:v>
                      </c:pt>
                      <c:pt idx="1797">
                        <c:v>31894</c:v>
                      </c:pt>
                      <c:pt idx="1798">
                        <c:v>31895</c:v>
                      </c:pt>
                      <c:pt idx="1799">
                        <c:v>31896</c:v>
                      </c:pt>
                      <c:pt idx="1800">
                        <c:v>31897</c:v>
                      </c:pt>
                      <c:pt idx="1801">
                        <c:v>31898</c:v>
                      </c:pt>
                      <c:pt idx="1802">
                        <c:v>31901</c:v>
                      </c:pt>
                      <c:pt idx="1803">
                        <c:v>31902</c:v>
                      </c:pt>
                      <c:pt idx="1804">
                        <c:v>31903</c:v>
                      </c:pt>
                      <c:pt idx="1805">
                        <c:v>31904</c:v>
                      </c:pt>
                      <c:pt idx="1806">
                        <c:v>31905</c:v>
                      </c:pt>
                      <c:pt idx="1807">
                        <c:v>31908</c:v>
                      </c:pt>
                      <c:pt idx="1808">
                        <c:v>31909</c:v>
                      </c:pt>
                      <c:pt idx="1809">
                        <c:v>31910</c:v>
                      </c:pt>
                      <c:pt idx="1810">
                        <c:v>31911</c:v>
                      </c:pt>
                      <c:pt idx="1811">
                        <c:v>31912</c:v>
                      </c:pt>
                      <c:pt idx="1812">
                        <c:v>31915</c:v>
                      </c:pt>
                      <c:pt idx="1813">
                        <c:v>31916</c:v>
                      </c:pt>
                      <c:pt idx="1814">
                        <c:v>31917</c:v>
                      </c:pt>
                      <c:pt idx="1815">
                        <c:v>31918</c:v>
                      </c:pt>
                      <c:pt idx="1816">
                        <c:v>31919</c:v>
                      </c:pt>
                      <c:pt idx="1817">
                        <c:v>31923</c:v>
                      </c:pt>
                      <c:pt idx="1818">
                        <c:v>31924</c:v>
                      </c:pt>
                      <c:pt idx="1819">
                        <c:v>31925</c:v>
                      </c:pt>
                      <c:pt idx="1820">
                        <c:v>31926</c:v>
                      </c:pt>
                      <c:pt idx="1821">
                        <c:v>31929</c:v>
                      </c:pt>
                      <c:pt idx="1822">
                        <c:v>31930</c:v>
                      </c:pt>
                      <c:pt idx="1823">
                        <c:v>31931</c:v>
                      </c:pt>
                      <c:pt idx="1824">
                        <c:v>31932</c:v>
                      </c:pt>
                      <c:pt idx="1825">
                        <c:v>31933</c:v>
                      </c:pt>
                      <c:pt idx="1826">
                        <c:v>31936</c:v>
                      </c:pt>
                      <c:pt idx="1827">
                        <c:v>31937</c:v>
                      </c:pt>
                      <c:pt idx="1828">
                        <c:v>31938</c:v>
                      </c:pt>
                      <c:pt idx="1829">
                        <c:v>31939</c:v>
                      </c:pt>
                      <c:pt idx="1830">
                        <c:v>31940</c:v>
                      </c:pt>
                      <c:pt idx="1831">
                        <c:v>31943</c:v>
                      </c:pt>
                      <c:pt idx="1832">
                        <c:v>31944</c:v>
                      </c:pt>
                      <c:pt idx="1833">
                        <c:v>31945</c:v>
                      </c:pt>
                      <c:pt idx="1834">
                        <c:v>31946</c:v>
                      </c:pt>
                      <c:pt idx="1835">
                        <c:v>31947</c:v>
                      </c:pt>
                      <c:pt idx="1836">
                        <c:v>31950</c:v>
                      </c:pt>
                      <c:pt idx="1837">
                        <c:v>31951</c:v>
                      </c:pt>
                      <c:pt idx="1838">
                        <c:v>31952</c:v>
                      </c:pt>
                      <c:pt idx="1839">
                        <c:v>31953</c:v>
                      </c:pt>
                      <c:pt idx="1840">
                        <c:v>31954</c:v>
                      </c:pt>
                      <c:pt idx="1841">
                        <c:v>31957</c:v>
                      </c:pt>
                      <c:pt idx="1842">
                        <c:v>31958</c:v>
                      </c:pt>
                      <c:pt idx="1843">
                        <c:v>31959</c:v>
                      </c:pt>
                      <c:pt idx="1844">
                        <c:v>31960</c:v>
                      </c:pt>
                      <c:pt idx="1845">
                        <c:v>31964</c:v>
                      </c:pt>
                      <c:pt idx="1846">
                        <c:v>31965</c:v>
                      </c:pt>
                      <c:pt idx="1847">
                        <c:v>31966</c:v>
                      </c:pt>
                      <c:pt idx="1848">
                        <c:v>31967</c:v>
                      </c:pt>
                      <c:pt idx="1849">
                        <c:v>31968</c:v>
                      </c:pt>
                      <c:pt idx="1850">
                        <c:v>31971</c:v>
                      </c:pt>
                      <c:pt idx="1851">
                        <c:v>31972</c:v>
                      </c:pt>
                      <c:pt idx="1852">
                        <c:v>31973</c:v>
                      </c:pt>
                      <c:pt idx="1853">
                        <c:v>31974</c:v>
                      </c:pt>
                      <c:pt idx="1854">
                        <c:v>31975</c:v>
                      </c:pt>
                      <c:pt idx="1855">
                        <c:v>31978</c:v>
                      </c:pt>
                      <c:pt idx="1856">
                        <c:v>31979</c:v>
                      </c:pt>
                      <c:pt idx="1857">
                        <c:v>31980</c:v>
                      </c:pt>
                      <c:pt idx="1858">
                        <c:v>31981</c:v>
                      </c:pt>
                      <c:pt idx="1859">
                        <c:v>31982</c:v>
                      </c:pt>
                      <c:pt idx="1860">
                        <c:v>31985</c:v>
                      </c:pt>
                      <c:pt idx="1861">
                        <c:v>31986</c:v>
                      </c:pt>
                      <c:pt idx="1862">
                        <c:v>31987</c:v>
                      </c:pt>
                      <c:pt idx="1863">
                        <c:v>31988</c:v>
                      </c:pt>
                      <c:pt idx="1864">
                        <c:v>31989</c:v>
                      </c:pt>
                      <c:pt idx="1865">
                        <c:v>31992</c:v>
                      </c:pt>
                      <c:pt idx="1866">
                        <c:v>31993</c:v>
                      </c:pt>
                      <c:pt idx="1867">
                        <c:v>31994</c:v>
                      </c:pt>
                      <c:pt idx="1868">
                        <c:v>31995</c:v>
                      </c:pt>
                      <c:pt idx="1869">
                        <c:v>31996</c:v>
                      </c:pt>
                      <c:pt idx="1870">
                        <c:v>31999</c:v>
                      </c:pt>
                      <c:pt idx="1871">
                        <c:v>32000</c:v>
                      </c:pt>
                      <c:pt idx="1872">
                        <c:v>32001</c:v>
                      </c:pt>
                      <c:pt idx="1873">
                        <c:v>32002</c:v>
                      </c:pt>
                      <c:pt idx="1874">
                        <c:v>32003</c:v>
                      </c:pt>
                      <c:pt idx="1875">
                        <c:v>32006</c:v>
                      </c:pt>
                      <c:pt idx="1876">
                        <c:v>32007</c:v>
                      </c:pt>
                      <c:pt idx="1877">
                        <c:v>32008</c:v>
                      </c:pt>
                      <c:pt idx="1878">
                        <c:v>32009</c:v>
                      </c:pt>
                      <c:pt idx="1879">
                        <c:v>32010</c:v>
                      </c:pt>
                      <c:pt idx="1880">
                        <c:v>32013</c:v>
                      </c:pt>
                      <c:pt idx="1881">
                        <c:v>32014</c:v>
                      </c:pt>
                      <c:pt idx="1882">
                        <c:v>32015</c:v>
                      </c:pt>
                      <c:pt idx="1883">
                        <c:v>32016</c:v>
                      </c:pt>
                      <c:pt idx="1884">
                        <c:v>32017</c:v>
                      </c:pt>
                      <c:pt idx="1885">
                        <c:v>32020</c:v>
                      </c:pt>
                      <c:pt idx="1886">
                        <c:v>32021</c:v>
                      </c:pt>
                      <c:pt idx="1887">
                        <c:v>32022</c:v>
                      </c:pt>
                      <c:pt idx="1888">
                        <c:v>32023</c:v>
                      </c:pt>
                      <c:pt idx="1889">
                        <c:v>32024</c:v>
                      </c:pt>
                      <c:pt idx="1890">
                        <c:v>32028</c:v>
                      </c:pt>
                      <c:pt idx="1891">
                        <c:v>32029</c:v>
                      </c:pt>
                      <c:pt idx="1892">
                        <c:v>32030</c:v>
                      </c:pt>
                      <c:pt idx="1893">
                        <c:v>32031</c:v>
                      </c:pt>
                      <c:pt idx="1894">
                        <c:v>32034</c:v>
                      </c:pt>
                      <c:pt idx="1895">
                        <c:v>32035</c:v>
                      </c:pt>
                      <c:pt idx="1896">
                        <c:v>32036</c:v>
                      </c:pt>
                      <c:pt idx="1897">
                        <c:v>32037</c:v>
                      </c:pt>
                      <c:pt idx="1898">
                        <c:v>32038</c:v>
                      </c:pt>
                      <c:pt idx="1899">
                        <c:v>32041</c:v>
                      </c:pt>
                      <c:pt idx="1900">
                        <c:v>32042</c:v>
                      </c:pt>
                      <c:pt idx="1901">
                        <c:v>32043</c:v>
                      </c:pt>
                      <c:pt idx="1902">
                        <c:v>32044</c:v>
                      </c:pt>
                      <c:pt idx="1903">
                        <c:v>32045</c:v>
                      </c:pt>
                      <c:pt idx="1904">
                        <c:v>32048</c:v>
                      </c:pt>
                      <c:pt idx="1905">
                        <c:v>32049</c:v>
                      </c:pt>
                      <c:pt idx="1906">
                        <c:v>32050</c:v>
                      </c:pt>
                      <c:pt idx="1907">
                        <c:v>32051</c:v>
                      </c:pt>
                      <c:pt idx="1908">
                        <c:v>32052</c:v>
                      </c:pt>
                      <c:pt idx="1909">
                        <c:v>32055</c:v>
                      </c:pt>
                      <c:pt idx="1910">
                        <c:v>32056</c:v>
                      </c:pt>
                      <c:pt idx="1911">
                        <c:v>32057</c:v>
                      </c:pt>
                      <c:pt idx="1912">
                        <c:v>32058</c:v>
                      </c:pt>
                      <c:pt idx="1913">
                        <c:v>32059</c:v>
                      </c:pt>
                      <c:pt idx="1914">
                        <c:v>32062</c:v>
                      </c:pt>
                      <c:pt idx="1915">
                        <c:v>32063</c:v>
                      </c:pt>
                      <c:pt idx="1916">
                        <c:v>32064</c:v>
                      </c:pt>
                      <c:pt idx="1917">
                        <c:v>32065</c:v>
                      </c:pt>
                      <c:pt idx="1918">
                        <c:v>32066</c:v>
                      </c:pt>
                      <c:pt idx="1919">
                        <c:v>32069</c:v>
                      </c:pt>
                      <c:pt idx="1920">
                        <c:v>32070</c:v>
                      </c:pt>
                      <c:pt idx="1921">
                        <c:v>32071</c:v>
                      </c:pt>
                      <c:pt idx="1922">
                        <c:v>32072</c:v>
                      </c:pt>
                      <c:pt idx="1923">
                        <c:v>32073</c:v>
                      </c:pt>
                      <c:pt idx="1924">
                        <c:v>32076</c:v>
                      </c:pt>
                      <c:pt idx="1925">
                        <c:v>32077</c:v>
                      </c:pt>
                      <c:pt idx="1926">
                        <c:v>32078</c:v>
                      </c:pt>
                      <c:pt idx="1927">
                        <c:v>32079</c:v>
                      </c:pt>
                      <c:pt idx="1928">
                        <c:v>32080</c:v>
                      </c:pt>
                      <c:pt idx="1929">
                        <c:v>32083</c:v>
                      </c:pt>
                      <c:pt idx="1930">
                        <c:v>32084</c:v>
                      </c:pt>
                      <c:pt idx="1931">
                        <c:v>32085</c:v>
                      </c:pt>
                      <c:pt idx="1932">
                        <c:v>32086</c:v>
                      </c:pt>
                      <c:pt idx="1933">
                        <c:v>32087</c:v>
                      </c:pt>
                      <c:pt idx="1934">
                        <c:v>32090</c:v>
                      </c:pt>
                      <c:pt idx="1935">
                        <c:v>32091</c:v>
                      </c:pt>
                      <c:pt idx="1936">
                        <c:v>32092</c:v>
                      </c:pt>
                      <c:pt idx="1937">
                        <c:v>32093</c:v>
                      </c:pt>
                      <c:pt idx="1938">
                        <c:v>32094</c:v>
                      </c:pt>
                      <c:pt idx="1939">
                        <c:v>32097</c:v>
                      </c:pt>
                      <c:pt idx="1940">
                        <c:v>32098</c:v>
                      </c:pt>
                      <c:pt idx="1941">
                        <c:v>32099</c:v>
                      </c:pt>
                      <c:pt idx="1942">
                        <c:v>32100</c:v>
                      </c:pt>
                      <c:pt idx="1943">
                        <c:v>32101</c:v>
                      </c:pt>
                      <c:pt idx="1944">
                        <c:v>32104</c:v>
                      </c:pt>
                      <c:pt idx="1945">
                        <c:v>32105</c:v>
                      </c:pt>
                      <c:pt idx="1946">
                        <c:v>32106</c:v>
                      </c:pt>
                      <c:pt idx="1947">
                        <c:v>32108</c:v>
                      </c:pt>
                      <c:pt idx="1948">
                        <c:v>32111</c:v>
                      </c:pt>
                      <c:pt idx="1949">
                        <c:v>32112</c:v>
                      </c:pt>
                      <c:pt idx="1950">
                        <c:v>32113</c:v>
                      </c:pt>
                      <c:pt idx="1951">
                        <c:v>32114</c:v>
                      </c:pt>
                      <c:pt idx="1952">
                        <c:v>32115</c:v>
                      </c:pt>
                      <c:pt idx="1953">
                        <c:v>32118</c:v>
                      </c:pt>
                      <c:pt idx="1954">
                        <c:v>32119</c:v>
                      </c:pt>
                      <c:pt idx="1955">
                        <c:v>32120</c:v>
                      </c:pt>
                      <c:pt idx="1956">
                        <c:v>32121</c:v>
                      </c:pt>
                      <c:pt idx="1957">
                        <c:v>32122</c:v>
                      </c:pt>
                      <c:pt idx="1958">
                        <c:v>32125</c:v>
                      </c:pt>
                      <c:pt idx="1959">
                        <c:v>32126</c:v>
                      </c:pt>
                      <c:pt idx="1960">
                        <c:v>32127</c:v>
                      </c:pt>
                      <c:pt idx="1961">
                        <c:v>32128</c:v>
                      </c:pt>
                      <c:pt idx="1962">
                        <c:v>32129</c:v>
                      </c:pt>
                      <c:pt idx="1963">
                        <c:v>32132</c:v>
                      </c:pt>
                      <c:pt idx="1964">
                        <c:v>32133</c:v>
                      </c:pt>
                      <c:pt idx="1965">
                        <c:v>32134</c:v>
                      </c:pt>
                      <c:pt idx="1966">
                        <c:v>32135</c:v>
                      </c:pt>
                      <c:pt idx="1967">
                        <c:v>32139</c:v>
                      </c:pt>
                      <c:pt idx="1968">
                        <c:v>32140</c:v>
                      </c:pt>
                      <c:pt idx="1969">
                        <c:v>32141</c:v>
                      </c:pt>
                      <c:pt idx="1970">
                        <c:v>32142</c:v>
                      </c:pt>
                      <c:pt idx="1971">
                        <c:v>32146</c:v>
                      </c:pt>
                      <c:pt idx="1972">
                        <c:v>32147</c:v>
                      </c:pt>
                      <c:pt idx="1973">
                        <c:v>32148</c:v>
                      </c:pt>
                      <c:pt idx="1974">
                        <c:v>32149</c:v>
                      </c:pt>
                      <c:pt idx="1975">
                        <c:v>32150</c:v>
                      </c:pt>
                      <c:pt idx="1976">
                        <c:v>32153</c:v>
                      </c:pt>
                      <c:pt idx="1977">
                        <c:v>32154</c:v>
                      </c:pt>
                      <c:pt idx="1978">
                        <c:v>32155</c:v>
                      </c:pt>
                      <c:pt idx="1979">
                        <c:v>32156</c:v>
                      </c:pt>
                      <c:pt idx="1980">
                        <c:v>32157</c:v>
                      </c:pt>
                      <c:pt idx="1981">
                        <c:v>32160</c:v>
                      </c:pt>
                      <c:pt idx="1982">
                        <c:v>32161</c:v>
                      </c:pt>
                      <c:pt idx="1983">
                        <c:v>32162</c:v>
                      </c:pt>
                      <c:pt idx="1984">
                        <c:v>32163</c:v>
                      </c:pt>
                      <c:pt idx="1985">
                        <c:v>32164</c:v>
                      </c:pt>
                      <c:pt idx="1986">
                        <c:v>32167</c:v>
                      </c:pt>
                      <c:pt idx="1987">
                        <c:v>32168</c:v>
                      </c:pt>
                      <c:pt idx="1988">
                        <c:v>32169</c:v>
                      </c:pt>
                      <c:pt idx="1989">
                        <c:v>32170</c:v>
                      </c:pt>
                      <c:pt idx="1990">
                        <c:v>32171</c:v>
                      </c:pt>
                      <c:pt idx="1991">
                        <c:v>32174</c:v>
                      </c:pt>
                      <c:pt idx="1992">
                        <c:v>32175</c:v>
                      </c:pt>
                      <c:pt idx="1993">
                        <c:v>32176</c:v>
                      </c:pt>
                      <c:pt idx="1994">
                        <c:v>32177</c:v>
                      </c:pt>
                      <c:pt idx="1995">
                        <c:v>32178</c:v>
                      </c:pt>
                      <c:pt idx="1996">
                        <c:v>32181</c:v>
                      </c:pt>
                      <c:pt idx="1997">
                        <c:v>32182</c:v>
                      </c:pt>
                      <c:pt idx="1998">
                        <c:v>32183</c:v>
                      </c:pt>
                      <c:pt idx="1999">
                        <c:v>32184</c:v>
                      </c:pt>
                      <c:pt idx="2000">
                        <c:v>32185</c:v>
                      </c:pt>
                      <c:pt idx="2001">
                        <c:v>32189</c:v>
                      </c:pt>
                      <c:pt idx="2002">
                        <c:v>32190</c:v>
                      </c:pt>
                      <c:pt idx="2003">
                        <c:v>32191</c:v>
                      </c:pt>
                      <c:pt idx="2004">
                        <c:v>32192</c:v>
                      </c:pt>
                      <c:pt idx="2005">
                        <c:v>32195</c:v>
                      </c:pt>
                      <c:pt idx="2006">
                        <c:v>32196</c:v>
                      </c:pt>
                      <c:pt idx="2007">
                        <c:v>32197</c:v>
                      </c:pt>
                      <c:pt idx="2008">
                        <c:v>32198</c:v>
                      </c:pt>
                      <c:pt idx="2009">
                        <c:v>32199</c:v>
                      </c:pt>
                      <c:pt idx="2010">
                        <c:v>32202</c:v>
                      </c:pt>
                      <c:pt idx="2011">
                        <c:v>32203</c:v>
                      </c:pt>
                      <c:pt idx="2012">
                        <c:v>32204</c:v>
                      </c:pt>
                      <c:pt idx="2013">
                        <c:v>32205</c:v>
                      </c:pt>
                      <c:pt idx="2014">
                        <c:v>32206</c:v>
                      </c:pt>
                      <c:pt idx="2015">
                        <c:v>32209</c:v>
                      </c:pt>
                      <c:pt idx="2016">
                        <c:v>32210</c:v>
                      </c:pt>
                      <c:pt idx="2017">
                        <c:v>32211</c:v>
                      </c:pt>
                      <c:pt idx="2018">
                        <c:v>32212</c:v>
                      </c:pt>
                      <c:pt idx="2019">
                        <c:v>32213</c:v>
                      </c:pt>
                      <c:pt idx="2020">
                        <c:v>32216</c:v>
                      </c:pt>
                      <c:pt idx="2021">
                        <c:v>32217</c:v>
                      </c:pt>
                      <c:pt idx="2022">
                        <c:v>32218</c:v>
                      </c:pt>
                      <c:pt idx="2023">
                        <c:v>32219</c:v>
                      </c:pt>
                      <c:pt idx="2024">
                        <c:v>32220</c:v>
                      </c:pt>
                      <c:pt idx="2025">
                        <c:v>32223</c:v>
                      </c:pt>
                      <c:pt idx="2026">
                        <c:v>32224</c:v>
                      </c:pt>
                      <c:pt idx="2027">
                        <c:v>32225</c:v>
                      </c:pt>
                      <c:pt idx="2028">
                        <c:v>32226</c:v>
                      </c:pt>
                      <c:pt idx="2029">
                        <c:v>32227</c:v>
                      </c:pt>
                      <c:pt idx="2030">
                        <c:v>32230</c:v>
                      </c:pt>
                      <c:pt idx="2031">
                        <c:v>32231</c:v>
                      </c:pt>
                      <c:pt idx="2032">
                        <c:v>32232</c:v>
                      </c:pt>
                      <c:pt idx="2033">
                        <c:v>32233</c:v>
                      </c:pt>
                      <c:pt idx="2034">
                        <c:v>32237</c:v>
                      </c:pt>
                      <c:pt idx="2035">
                        <c:v>32238</c:v>
                      </c:pt>
                      <c:pt idx="2036">
                        <c:v>32239</c:v>
                      </c:pt>
                      <c:pt idx="2037">
                        <c:v>32240</c:v>
                      </c:pt>
                      <c:pt idx="2038">
                        <c:v>32241</c:v>
                      </c:pt>
                      <c:pt idx="2039">
                        <c:v>32244</c:v>
                      </c:pt>
                      <c:pt idx="2040">
                        <c:v>32245</c:v>
                      </c:pt>
                      <c:pt idx="2041">
                        <c:v>32246</c:v>
                      </c:pt>
                      <c:pt idx="2042">
                        <c:v>32247</c:v>
                      </c:pt>
                      <c:pt idx="2043">
                        <c:v>32248</c:v>
                      </c:pt>
                      <c:pt idx="2044">
                        <c:v>32251</c:v>
                      </c:pt>
                      <c:pt idx="2045">
                        <c:v>32252</c:v>
                      </c:pt>
                      <c:pt idx="2046">
                        <c:v>32253</c:v>
                      </c:pt>
                      <c:pt idx="2047">
                        <c:v>32254</c:v>
                      </c:pt>
                      <c:pt idx="2048">
                        <c:v>32255</c:v>
                      </c:pt>
                      <c:pt idx="2049">
                        <c:v>32258</c:v>
                      </c:pt>
                      <c:pt idx="2050">
                        <c:v>32259</c:v>
                      </c:pt>
                      <c:pt idx="2051">
                        <c:v>32260</c:v>
                      </c:pt>
                      <c:pt idx="2052">
                        <c:v>32261</c:v>
                      </c:pt>
                      <c:pt idx="2053">
                        <c:v>32262</c:v>
                      </c:pt>
                      <c:pt idx="2054">
                        <c:v>32265</c:v>
                      </c:pt>
                      <c:pt idx="2055">
                        <c:v>32266</c:v>
                      </c:pt>
                      <c:pt idx="2056">
                        <c:v>32267</c:v>
                      </c:pt>
                      <c:pt idx="2057">
                        <c:v>32268</c:v>
                      </c:pt>
                      <c:pt idx="2058">
                        <c:v>32269</c:v>
                      </c:pt>
                      <c:pt idx="2059">
                        <c:v>32272</c:v>
                      </c:pt>
                      <c:pt idx="2060">
                        <c:v>32273</c:v>
                      </c:pt>
                      <c:pt idx="2061">
                        <c:v>32274</c:v>
                      </c:pt>
                      <c:pt idx="2062">
                        <c:v>32275</c:v>
                      </c:pt>
                      <c:pt idx="2063">
                        <c:v>32276</c:v>
                      </c:pt>
                      <c:pt idx="2064">
                        <c:v>32279</c:v>
                      </c:pt>
                      <c:pt idx="2065">
                        <c:v>32280</c:v>
                      </c:pt>
                      <c:pt idx="2066">
                        <c:v>32281</c:v>
                      </c:pt>
                      <c:pt idx="2067">
                        <c:v>32282</c:v>
                      </c:pt>
                      <c:pt idx="2068">
                        <c:v>32283</c:v>
                      </c:pt>
                      <c:pt idx="2069">
                        <c:v>32286</c:v>
                      </c:pt>
                      <c:pt idx="2070">
                        <c:v>32287</c:v>
                      </c:pt>
                      <c:pt idx="2071">
                        <c:v>32288</c:v>
                      </c:pt>
                      <c:pt idx="2072">
                        <c:v>32289</c:v>
                      </c:pt>
                      <c:pt idx="2073">
                        <c:v>32290</c:v>
                      </c:pt>
                      <c:pt idx="2074">
                        <c:v>32294</c:v>
                      </c:pt>
                      <c:pt idx="2075">
                        <c:v>32295</c:v>
                      </c:pt>
                      <c:pt idx="2076">
                        <c:v>32296</c:v>
                      </c:pt>
                      <c:pt idx="2077">
                        <c:v>32297</c:v>
                      </c:pt>
                      <c:pt idx="2078">
                        <c:v>32300</c:v>
                      </c:pt>
                      <c:pt idx="2079">
                        <c:v>32301</c:v>
                      </c:pt>
                      <c:pt idx="2080">
                        <c:v>32302</c:v>
                      </c:pt>
                      <c:pt idx="2081">
                        <c:v>32303</c:v>
                      </c:pt>
                      <c:pt idx="2082">
                        <c:v>32304</c:v>
                      </c:pt>
                      <c:pt idx="2083">
                        <c:v>32307</c:v>
                      </c:pt>
                      <c:pt idx="2084">
                        <c:v>32308</c:v>
                      </c:pt>
                      <c:pt idx="2085">
                        <c:v>32309</c:v>
                      </c:pt>
                      <c:pt idx="2086">
                        <c:v>32310</c:v>
                      </c:pt>
                      <c:pt idx="2087">
                        <c:v>32311</c:v>
                      </c:pt>
                      <c:pt idx="2088">
                        <c:v>32314</c:v>
                      </c:pt>
                      <c:pt idx="2089">
                        <c:v>32315</c:v>
                      </c:pt>
                      <c:pt idx="2090">
                        <c:v>32316</c:v>
                      </c:pt>
                      <c:pt idx="2091">
                        <c:v>32317</c:v>
                      </c:pt>
                      <c:pt idx="2092">
                        <c:v>32318</c:v>
                      </c:pt>
                      <c:pt idx="2093">
                        <c:v>32321</c:v>
                      </c:pt>
                      <c:pt idx="2094">
                        <c:v>32322</c:v>
                      </c:pt>
                      <c:pt idx="2095">
                        <c:v>32323</c:v>
                      </c:pt>
                      <c:pt idx="2096">
                        <c:v>32324</c:v>
                      </c:pt>
                      <c:pt idx="2097">
                        <c:v>32325</c:v>
                      </c:pt>
                      <c:pt idx="2098">
                        <c:v>32329</c:v>
                      </c:pt>
                      <c:pt idx="2099">
                        <c:v>32330</c:v>
                      </c:pt>
                      <c:pt idx="2100">
                        <c:v>32331</c:v>
                      </c:pt>
                      <c:pt idx="2101">
                        <c:v>32332</c:v>
                      </c:pt>
                      <c:pt idx="2102">
                        <c:v>32335</c:v>
                      </c:pt>
                      <c:pt idx="2103">
                        <c:v>32336</c:v>
                      </c:pt>
                      <c:pt idx="2104">
                        <c:v>32337</c:v>
                      </c:pt>
                      <c:pt idx="2105">
                        <c:v>32338</c:v>
                      </c:pt>
                      <c:pt idx="2106">
                        <c:v>32339</c:v>
                      </c:pt>
                      <c:pt idx="2107">
                        <c:v>32342</c:v>
                      </c:pt>
                      <c:pt idx="2108">
                        <c:v>32343</c:v>
                      </c:pt>
                      <c:pt idx="2109">
                        <c:v>32344</c:v>
                      </c:pt>
                      <c:pt idx="2110">
                        <c:v>32345</c:v>
                      </c:pt>
                      <c:pt idx="2111">
                        <c:v>32346</c:v>
                      </c:pt>
                      <c:pt idx="2112">
                        <c:v>32349</c:v>
                      </c:pt>
                      <c:pt idx="2113">
                        <c:v>32350</c:v>
                      </c:pt>
                      <c:pt idx="2114">
                        <c:v>32351</c:v>
                      </c:pt>
                      <c:pt idx="2115">
                        <c:v>32352</c:v>
                      </c:pt>
                      <c:pt idx="2116">
                        <c:v>32353</c:v>
                      </c:pt>
                      <c:pt idx="2117">
                        <c:v>32356</c:v>
                      </c:pt>
                      <c:pt idx="2118">
                        <c:v>32357</c:v>
                      </c:pt>
                      <c:pt idx="2119">
                        <c:v>32358</c:v>
                      </c:pt>
                      <c:pt idx="2120">
                        <c:v>32359</c:v>
                      </c:pt>
                      <c:pt idx="2121">
                        <c:v>32360</c:v>
                      </c:pt>
                      <c:pt idx="2122">
                        <c:v>32363</c:v>
                      </c:pt>
                      <c:pt idx="2123">
                        <c:v>32364</c:v>
                      </c:pt>
                      <c:pt idx="2124">
                        <c:v>32365</c:v>
                      </c:pt>
                      <c:pt idx="2125">
                        <c:v>32366</c:v>
                      </c:pt>
                      <c:pt idx="2126">
                        <c:v>32367</c:v>
                      </c:pt>
                      <c:pt idx="2127">
                        <c:v>32370</c:v>
                      </c:pt>
                      <c:pt idx="2128">
                        <c:v>32371</c:v>
                      </c:pt>
                      <c:pt idx="2129">
                        <c:v>32372</c:v>
                      </c:pt>
                      <c:pt idx="2130">
                        <c:v>32373</c:v>
                      </c:pt>
                      <c:pt idx="2131">
                        <c:v>32374</c:v>
                      </c:pt>
                      <c:pt idx="2132">
                        <c:v>32377</c:v>
                      </c:pt>
                      <c:pt idx="2133">
                        <c:v>32378</c:v>
                      </c:pt>
                      <c:pt idx="2134">
                        <c:v>32379</c:v>
                      </c:pt>
                      <c:pt idx="2135">
                        <c:v>32380</c:v>
                      </c:pt>
                      <c:pt idx="2136">
                        <c:v>32381</c:v>
                      </c:pt>
                      <c:pt idx="2137">
                        <c:v>32384</c:v>
                      </c:pt>
                      <c:pt idx="2138">
                        <c:v>32385</c:v>
                      </c:pt>
                      <c:pt idx="2139">
                        <c:v>32386</c:v>
                      </c:pt>
                      <c:pt idx="2140">
                        <c:v>32387</c:v>
                      </c:pt>
                      <c:pt idx="2141">
                        <c:v>32388</c:v>
                      </c:pt>
                      <c:pt idx="2142">
                        <c:v>32392</c:v>
                      </c:pt>
                      <c:pt idx="2143">
                        <c:v>32393</c:v>
                      </c:pt>
                      <c:pt idx="2144">
                        <c:v>32394</c:v>
                      </c:pt>
                      <c:pt idx="2145">
                        <c:v>32395</c:v>
                      </c:pt>
                      <c:pt idx="2146">
                        <c:v>32398</c:v>
                      </c:pt>
                      <c:pt idx="2147">
                        <c:v>32399</c:v>
                      </c:pt>
                      <c:pt idx="2148">
                        <c:v>32400</c:v>
                      </c:pt>
                      <c:pt idx="2149">
                        <c:v>32401</c:v>
                      </c:pt>
                      <c:pt idx="2150">
                        <c:v>32402</c:v>
                      </c:pt>
                      <c:pt idx="2151">
                        <c:v>32405</c:v>
                      </c:pt>
                      <c:pt idx="2152">
                        <c:v>32406</c:v>
                      </c:pt>
                      <c:pt idx="2153">
                        <c:v>32407</c:v>
                      </c:pt>
                      <c:pt idx="2154">
                        <c:v>32408</c:v>
                      </c:pt>
                      <c:pt idx="2155">
                        <c:v>32409</c:v>
                      </c:pt>
                      <c:pt idx="2156">
                        <c:v>32412</c:v>
                      </c:pt>
                      <c:pt idx="2157">
                        <c:v>32413</c:v>
                      </c:pt>
                      <c:pt idx="2158">
                        <c:v>32414</c:v>
                      </c:pt>
                      <c:pt idx="2159">
                        <c:v>32415</c:v>
                      </c:pt>
                      <c:pt idx="2160">
                        <c:v>32416</c:v>
                      </c:pt>
                      <c:pt idx="2161">
                        <c:v>32419</c:v>
                      </c:pt>
                      <c:pt idx="2162">
                        <c:v>32420</c:v>
                      </c:pt>
                      <c:pt idx="2163">
                        <c:v>32421</c:v>
                      </c:pt>
                      <c:pt idx="2164">
                        <c:v>32422</c:v>
                      </c:pt>
                      <c:pt idx="2165">
                        <c:v>32423</c:v>
                      </c:pt>
                      <c:pt idx="2166">
                        <c:v>32426</c:v>
                      </c:pt>
                      <c:pt idx="2167">
                        <c:v>32427</c:v>
                      </c:pt>
                      <c:pt idx="2168">
                        <c:v>32428</c:v>
                      </c:pt>
                      <c:pt idx="2169">
                        <c:v>32429</c:v>
                      </c:pt>
                      <c:pt idx="2170">
                        <c:v>32430</c:v>
                      </c:pt>
                      <c:pt idx="2171">
                        <c:v>32433</c:v>
                      </c:pt>
                      <c:pt idx="2172">
                        <c:v>32434</c:v>
                      </c:pt>
                      <c:pt idx="2173">
                        <c:v>32435</c:v>
                      </c:pt>
                      <c:pt idx="2174">
                        <c:v>32436</c:v>
                      </c:pt>
                      <c:pt idx="2175">
                        <c:v>32437</c:v>
                      </c:pt>
                      <c:pt idx="2176">
                        <c:v>32440</c:v>
                      </c:pt>
                      <c:pt idx="2177">
                        <c:v>32441</c:v>
                      </c:pt>
                      <c:pt idx="2178">
                        <c:v>32442</c:v>
                      </c:pt>
                      <c:pt idx="2179">
                        <c:v>32443</c:v>
                      </c:pt>
                      <c:pt idx="2180">
                        <c:v>32444</c:v>
                      </c:pt>
                      <c:pt idx="2181">
                        <c:v>32447</c:v>
                      </c:pt>
                      <c:pt idx="2182">
                        <c:v>32448</c:v>
                      </c:pt>
                      <c:pt idx="2183">
                        <c:v>32449</c:v>
                      </c:pt>
                      <c:pt idx="2184">
                        <c:v>32450</c:v>
                      </c:pt>
                      <c:pt idx="2185">
                        <c:v>32451</c:v>
                      </c:pt>
                      <c:pt idx="2186">
                        <c:v>32454</c:v>
                      </c:pt>
                      <c:pt idx="2187">
                        <c:v>32455</c:v>
                      </c:pt>
                      <c:pt idx="2188">
                        <c:v>32456</c:v>
                      </c:pt>
                      <c:pt idx="2189">
                        <c:v>32457</c:v>
                      </c:pt>
                      <c:pt idx="2190">
                        <c:v>32458</c:v>
                      </c:pt>
                      <c:pt idx="2191">
                        <c:v>32461</c:v>
                      </c:pt>
                      <c:pt idx="2192">
                        <c:v>32462</c:v>
                      </c:pt>
                      <c:pt idx="2193">
                        <c:v>32463</c:v>
                      </c:pt>
                      <c:pt idx="2194">
                        <c:v>32464</c:v>
                      </c:pt>
                      <c:pt idx="2195">
                        <c:v>32465</c:v>
                      </c:pt>
                      <c:pt idx="2196">
                        <c:v>32468</c:v>
                      </c:pt>
                      <c:pt idx="2197">
                        <c:v>32469</c:v>
                      </c:pt>
                      <c:pt idx="2198">
                        <c:v>32470</c:v>
                      </c:pt>
                      <c:pt idx="2199">
                        <c:v>32472</c:v>
                      </c:pt>
                      <c:pt idx="2200">
                        <c:v>32475</c:v>
                      </c:pt>
                      <c:pt idx="2201">
                        <c:v>32476</c:v>
                      </c:pt>
                      <c:pt idx="2202">
                        <c:v>32477</c:v>
                      </c:pt>
                      <c:pt idx="2203">
                        <c:v>32478</c:v>
                      </c:pt>
                      <c:pt idx="2204">
                        <c:v>32479</c:v>
                      </c:pt>
                      <c:pt idx="2205">
                        <c:v>32482</c:v>
                      </c:pt>
                      <c:pt idx="2206">
                        <c:v>32483</c:v>
                      </c:pt>
                      <c:pt idx="2207">
                        <c:v>32484</c:v>
                      </c:pt>
                      <c:pt idx="2208">
                        <c:v>32485</c:v>
                      </c:pt>
                      <c:pt idx="2209">
                        <c:v>32486</c:v>
                      </c:pt>
                      <c:pt idx="2210">
                        <c:v>32489</c:v>
                      </c:pt>
                      <c:pt idx="2211">
                        <c:v>32490</c:v>
                      </c:pt>
                      <c:pt idx="2212">
                        <c:v>32491</c:v>
                      </c:pt>
                      <c:pt idx="2213">
                        <c:v>32492</c:v>
                      </c:pt>
                      <c:pt idx="2214">
                        <c:v>32493</c:v>
                      </c:pt>
                      <c:pt idx="2215">
                        <c:v>32496</c:v>
                      </c:pt>
                      <c:pt idx="2216">
                        <c:v>32497</c:v>
                      </c:pt>
                      <c:pt idx="2217">
                        <c:v>32498</c:v>
                      </c:pt>
                      <c:pt idx="2218">
                        <c:v>32499</c:v>
                      </c:pt>
                      <c:pt idx="2219">
                        <c:v>32500</c:v>
                      </c:pt>
                      <c:pt idx="2220">
                        <c:v>32504</c:v>
                      </c:pt>
                      <c:pt idx="2221">
                        <c:v>32505</c:v>
                      </c:pt>
                      <c:pt idx="2222">
                        <c:v>32506</c:v>
                      </c:pt>
                      <c:pt idx="2223">
                        <c:v>32507</c:v>
                      </c:pt>
                      <c:pt idx="2224">
                        <c:v>32511</c:v>
                      </c:pt>
                      <c:pt idx="2225">
                        <c:v>32512</c:v>
                      </c:pt>
                      <c:pt idx="2226">
                        <c:v>32513</c:v>
                      </c:pt>
                      <c:pt idx="2227">
                        <c:v>32514</c:v>
                      </c:pt>
                      <c:pt idx="2228">
                        <c:v>32517</c:v>
                      </c:pt>
                      <c:pt idx="2229">
                        <c:v>32518</c:v>
                      </c:pt>
                      <c:pt idx="2230">
                        <c:v>32519</c:v>
                      </c:pt>
                      <c:pt idx="2231">
                        <c:v>32520</c:v>
                      </c:pt>
                      <c:pt idx="2232">
                        <c:v>32521</c:v>
                      </c:pt>
                      <c:pt idx="2233">
                        <c:v>32524</c:v>
                      </c:pt>
                      <c:pt idx="2234">
                        <c:v>32525</c:v>
                      </c:pt>
                      <c:pt idx="2235">
                        <c:v>32526</c:v>
                      </c:pt>
                      <c:pt idx="2236">
                        <c:v>32527</c:v>
                      </c:pt>
                      <c:pt idx="2237">
                        <c:v>32528</c:v>
                      </c:pt>
                      <c:pt idx="2238">
                        <c:v>32531</c:v>
                      </c:pt>
                      <c:pt idx="2239">
                        <c:v>32532</c:v>
                      </c:pt>
                      <c:pt idx="2240">
                        <c:v>32533</c:v>
                      </c:pt>
                      <c:pt idx="2241">
                        <c:v>32534</c:v>
                      </c:pt>
                      <c:pt idx="2242">
                        <c:v>32535</c:v>
                      </c:pt>
                      <c:pt idx="2243">
                        <c:v>32538</c:v>
                      </c:pt>
                      <c:pt idx="2244">
                        <c:v>32539</c:v>
                      </c:pt>
                      <c:pt idx="2245">
                        <c:v>32540</c:v>
                      </c:pt>
                      <c:pt idx="2246">
                        <c:v>32541</c:v>
                      </c:pt>
                      <c:pt idx="2247">
                        <c:v>32542</c:v>
                      </c:pt>
                      <c:pt idx="2248">
                        <c:v>32545</c:v>
                      </c:pt>
                      <c:pt idx="2249">
                        <c:v>32546</c:v>
                      </c:pt>
                      <c:pt idx="2250">
                        <c:v>32547</c:v>
                      </c:pt>
                      <c:pt idx="2251">
                        <c:v>32548</c:v>
                      </c:pt>
                      <c:pt idx="2252">
                        <c:v>32549</c:v>
                      </c:pt>
                      <c:pt idx="2253">
                        <c:v>32552</c:v>
                      </c:pt>
                      <c:pt idx="2254">
                        <c:v>32553</c:v>
                      </c:pt>
                      <c:pt idx="2255">
                        <c:v>32554</c:v>
                      </c:pt>
                      <c:pt idx="2256">
                        <c:v>32555</c:v>
                      </c:pt>
                      <c:pt idx="2257">
                        <c:v>32556</c:v>
                      </c:pt>
                      <c:pt idx="2258">
                        <c:v>32560</c:v>
                      </c:pt>
                      <c:pt idx="2259">
                        <c:v>32561</c:v>
                      </c:pt>
                      <c:pt idx="2260">
                        <c:v>32562</c:v>
                      </c:pt>
                      <c:pt idx="2261">
                        <c:v>32563</c:v>
                      </c:pt>
                      <c:pt idx="2262">
                        <c:v>32566</c:v>
                      </c:pt>
                      <c:pt idx="2263">
                        <c:v>32567</c:v>
                      </c:pt>
                      <c:pt idx="2264">
                        <c:v>32568</c:v>
                      </c:pt>
                      <c:pt idx="2265">
                        <c:v>32569</c:v>
                      </c:pt>
                      <c:pt idx="2266">
                        <c:v>32570</c:v>
                      </c:pt>
                      <c:pt idx="2267">
                        <c:v>32573</c:v>
                      </c:pt>
                      <c:pt idx="2268">
                        <c:v>32574</c:v>
                      </c:pt>
                      <c:pt idx="2269">
                        <c:v>32575</c:v>
                      </c:pt>
                      <c:pt idx="2270">
                        <c:v>32576</c:v>
                      </c:pt>
                      <c:pt idx="2271">
                        <c:v>32577</c:v>
                      </c:pt>
                      <c:pt idx="2272">
                        <c:v>32580</c:v>
                      </c:pt>
                      <c:pt idx="2273">
                        <c:v>32581</c:v>
                      </c:pt>
                      <c:pt idx="2274">
                        <c:v>32582</c:v>
                      </c:pt>
                      <c:pt idx="2275">
                        <c:v>32583</c:v>
                      </c:pt>
                      <c:pt idx="2276">
                        <c:v>32584</c:v>
                      </c:pt>
                      <c:pt idx="2277">
                        <c:v>32587</c:v>
                      </c:pt>
                      <c:pt idx="2278">
                        <c:v>32588</c:v>
                      </c:pt>
                      <c:pt idx="2279">
                        <c:v>32589</c:v>
                      </c:pt>
                      <c:pt idx="2280">
                        <c:v>32590</c:v>
                      </c:pt>
                      <c:pt idx="2281">
                        <c:v>32594</c:v>
                      </c:pt>
                      <c:pt idx="2282">
                        <c:v>32595</c:v>
                      </c:pt>
                      <c:pt idx="2283">
                        <c:v>32596</c:v>
                      </c:pt>
                      <c:pt idx="2284">
                        <c:v>32597</c:v>
                      </c:pt>
                      <c:pt idx="2285">
                        <c:v>32598</c:v>
                      </c:pt>
                      <c:pt idx="2286">
                        <c:v>32601</c:v>
                      </c:pt>
                      <c:pt idx="2287">
                        <c:v>32602</c:v>
                      </c:pt>
                      <c:pt idx="2288">
                        <c:v>32603</c:v>
                      </c:pt>
                      <c:pt idx="2289">
                        <c:v>32604</c:v>
                      </c:pt>
                      <c:pt idx="2290">
                        <c:v>32605</c:v>
                      </c:pt>
                      <c:pt idx="2291">
                        <c:v>32608</c:v>
                      </c:pt>
                      <c:pt idx="2292">
                        <c:v>32609</c:v>
                      </c:pt>
                      <c:pt idx="2293">
                        <c:v>32610</c:v>
                      </c:pt>
                      <c:pt idx="2294">
                        <c:v>32611</c:v>
                      </c:pt>
                      <c:pt idx="2295">
                        <c:v>32612</c:v>
                      </c:pt>
                      <c:pt idx="2296">
                        <c:v>32615</c:v>
                      </c:pt>
                      <c:pt idx="2297">
                        <c:v>32616</c:v>
                      </c:pt>
                      <c:pt idx="2298">
                        <c:v>32617</c:v>
                      </c:pt>
                      <c:pt idx="2299">
                        <c:v>32618</c:v>
                      </c:pt>
                      <c:pt idx="2300">
                        <c:v>32619</c:v>
                      </c:pt>
                      <c:pt idx="2301">
                        <c:v>32622</c:v>
                      </c:pt>
                      <c:pt idx="2302">
                        <c:v>32623</c:v>
                      </c:pt>
                      <c:pt idx="2303">
                        <c:v>32624</c:v>
                      </c:pt>
                      <c:pt idx="2304">
                        <c:v>32625</c:v>
                      </c:pt>
                      <c:pt idx="2305">
                        <c:v>32626</c:v>
                      </c:pt>
                      <c:pt idx="2306">
                        <c:v>32629</c:v>
                      </c:pt>
                      <c:pt idx="2307">
                        <c:v>32630</c:v>
                      </c:pt>
                      <c:pt idx="2308">
                        <c:v>32631</c:v>
                      </c:pt>
                      <c:pt idx="2309">
                        <c:v>32632</c:v>
                      </c:pt>
                      <c:pt idx="2310">
                        <c:v>32633</c:v>
                      </c:pt>
                      <c:pt idx="2311">
                        <c:v>32636</c:v>
                      </c:pt>
                      <c:pt idx="2312">
                        <c:v>32637</c:v>
                      </c:pt>
                      <c:pt idx="2313">
                        <c:v>32638</c:v>
                      </c:pt>
                      <c:pt idx="2314">
                        <c:v>32639</c:v>
                      </c:pt>
                      <c:pt idx="2315">
                        <c:v>32640</c:v>
                      </c:pt>
                      <c:pt idx="2316">
                        <c:v>32643</c:v>
                      </c:pt>
                      <c:pt idx="2317">
                        <c:v>32644</c:v>
                      </c:pt>
                      <c:pt idx="2318">
                        <c:v>32645</c:v>
                      </c:pt>
                      <c:pt idx="2319">
                        <c:v>32646</c:v>
                      </c:pt>
                      <c:pt idx="2320">
                        <c:v>32647</c:v>
                      </c:pt>
                      <c:pt idx="2321">
                        <c:v>32650</c:v>
                      </c:pt>
                      <c:pt idx="2322">
                        <c:v>32651</c:v>
                      </c:pt>
                      <c:pt idx="2323">
                        <c:v>32652</c:v>
                      </c:pt>
                      <c:pt idx="2324">
                        <c:v>32653</c:v>
                      </c:pt>
                      <c:pt idx="2325">
                        <c:v>32654</c:v>
                      </c:pt>
                      <c:pt idx="2326">
                        <c:v>32658</c:v>
                      </c:pt>
                      <c:pt idx="2327">
                        <c:v>32659</c:v>
                      </c:pt>
                      <c:pt idx="2328">
                        <c:v>32660</c:v>
                      </c:pt>
                      <c:pt idx="2329">
                        <c:v>32661</c:v>
                      </c:pt>
                      <c:pt idx="2330">
                        <c:v>32664</c:v>
                      </c:pt>
                      <c:pt idx="2331">
                        <c:v>32665</c:v>
                      </c:pt>
                      <c:pt idx="2332">
                        <c:v>32666</c:v>
                      </c:pt>
                      <c:pt idx="2333">
                        <c:v>32667</c:v>
                      </c:pt>
                      <c:pt idx="2334">
                        <c:v>32668</c:v>
                      </c:pt>
                      <c:pt idx="2335">
                        <c:v>32671</c:v>
                      </c:pt>
                      <c:pt idx="2336">
                        <c:v>32672</c:v>
                      </c:pt>
                      <c:pt idx="2337">
                        <c:v>32673</c:v>
                      </c:pt>
                      <c:pt idx="2338">
                        <c:v>32674</c:v>
                      </c:pt>
                      <c:pt idx="2339">
                        <c:v>32675</c:v>
                      </c:pt>
                      <c:pt idx="2340">
                        <c:v>32678</c:v>
                      </c:pt>
                      <c:pt idx="2341">
                        <c:v>32679</c:v>
                      </c:pt>
                      <c:pt idx="2342">
                        <c:v>32680</c:v>
                      </c:pt>
                      <c:pt idx="2343">
                        <c:v>32681</c:v>
                      </c:pt>
                      <c:pt idx="2344">
                        <c:v>32682</c:v>
                      </c:pt>
                      <c:pt idx="2345">
                        <c:v>32685</c:v>
                      </c:pt>
                      <c:pt idx="2346">
                        <c:v>32686</c:v>
                      </c:pt>
                      <c:pt idx="2347">
                        <c:v>32687</c:v>
                      </c:pt>
                      <c:pt idx="2348">
                        <c:v>32688</c:v>
                      </c:pt>
                      <c:pt idx="2349">
                        <c:v>32689</c:v>
                      </c:pt>
                      <c:pt idx="2350">
                        <c:v>32692</c:v>
                      </c:pt>
                      <c:pt idx="2351">
                        <c:v>32694</c:v>
                      </c:pt>
                      <c:pt idx="2352">
                        <c:v>32695</c:v>
                      </c:pt>
                      <c:pt idx="2353">
                        <c:v>32696</c:v>
                      </c:pt>
                      <c:pt idx="2354">
                        <c:v>32699</c:v>
                      </c:pt>
                      <c:pt idx="2355">
                        <c:v>32700</c:v>
                      </c:pt>
                      <c:pt idx="2356">
                        <c:v>32701</c:v>
                      </c:pt>
                      <c:pt idx="2357">
                        <c:v>32702</c:v>
                      </c:pt>
                      <c:pt idx="2358">
                        <c:v>32703</c:v>
                      </c:pt>
                      <c:pt idx="2359">
                        <c:v>32706</c:v>
                      </c:pt>
                      <c:pt idx="2360">
                        <c:v>32707</c:v>
                      </c:pt>
                      <c:pt idx="2361">
                        <c:v>32708</c:v>
                      </c:pt>
                      <c:pt idx="2362">
                        <c:v>32709</c:v>
                      </c:pt>
                      <c:pt idx="2363">
                        <c:v>32710</c:v>
                      </c:pt>
                      <c:pt idx="2364">
                        <c:v>32713</c:v>
                      </c:pt>
                      <c:pt idx="2365">
                        <c:v>32714</c:v>
                      </c:pt>
                      <c:pt idx="2366">
                        <c:v>32715</c:v>
                      </c:pt>
                      <c:pt idx="2367">
                        <c:v>32716</c:v>
                      </c:pt>
                      <c:pt idx="2368">
                        <c:v>32717</c:v>
                      </c:pt>
                      <c:pt idx="2369">
                        <c:v>32720</c:v>
                      </c:pt>
                      <c:pt idx="2370">
                        <c:v>32721</c:v>
                      </c:pt>
                      <c:pt idx="2371">
                        <c:v>32722</c:v>
                      </c:pt>
                      <c:pt idx="2372">
                        <c:v>32723</c:v>
                      </c:pt>
                      <c:pt idx="2373">
                        <c:v>32724</c:v>
                      </c:pt>
                      <c:pt idx="2374">
                        <c:v>32727</c:v>
                      </c:pt>
                      <c:pt idx="2375">
                        <c:v>32728</c:v>
                      </c:pt>
                      <c:pt idx="2376">
                        <c:v>32729</c:v>
                      </c:pt>
                      <c:pt idx="2377">
                        <c:v>32730</c:v>
                      </c:pt>
                      <c:pt idx="2378">
                        <c:v>32731</c:v>
                      </c:pt>
                      <c:pt idx="2379">
                        <c:v>32734</c:v>
                      </c:pt>
                      <c:pt idx="2380">
                        <c:v>32735</c:v>
                      </c:pt>
                      <c:pt idx="2381">
                        <c:v>32736</c:v>
                      </c:pt>
                      <c:pt idx="2382">
                        <c:v>32737</c:v>
                      </c:pt>
                      <c:pt idx="2383">
                        <c:v>32738</c:v>
                      </c:pt>
                      <c:pt idx="2384">
                        <c:v>32741</c:v>
                      </c:pt>
                      <c:pt idx="2385">
                        <c:v>32742</c:v>
                      </c:pt>
                      <c:pt idx="2386">
                        <c:v>32743</c:v>
                      </c:pt>
                      <c:pt idx="2387">
                        <c:v>32744</c:v>
                      </c:pt>
                      <c:pt idx="2388">
                        <c:v>32745</c:v>
                      </c:pt>
                      <c:pt idx="2389">
                        <c:v>32748</c:v>
                      </c:pt>
                      <c:pt idx="2390">
                        <c:v>32749</c:v>
                      </c:pt>
                      <c:pt idx="2391">
                        <c:v>32750</c:v>
                      </c:pt>
                      <c:pt idx="2392">
                        <c:v>32751</c:v>
                      </c:pt>
                      <c:pt idx="2393">
                        <c:v>32752</c:v>
                      </c:pt>
                      <c:pt idx="2394">
                        <c:v>32756</c:v>
                      </c:pt>
                      <c:pt idx="2395">
                        <c:v>32757</c:v>
                      </c:pt>
                      <c:pt idx="2396">
                        <c:v>32758</c:v>
                      </c:pt>
                      <c:pt idx="2397">
                        <c:v>32759</c:v>
                      </c:pt>
                      <c:pt idx="2398">
                        <c:v>32762</c:v>
                      </c:pt>
                      <c:pt idx="2399">
                        <c:v>32763</c:v>
                      </c:pt>
                      <c:pt idx="2400">
                        <c:v>32764</c:v>
                      </c:pt>
                      <c:pt idx="2401">
                        <c:v>32765</c:v>
                      </c:pt>
                      <c:pt idx="2402">
                        <c:v>32766</c:v>
                      </c:pt>
                      <c:pt idx="2403">
                        <c:v>32769</c:v>
                      </c:pt>
                      <c:pt idx="2404">
                        <c:v>32770</c:v>
                      </c:pt>
                      <c:pt idx="2405">
                        <c:v>32771</c:v>
                      </c:pt>
                      <c:pt idx="2406">
                        <c:v>32772</c:v>
                      </c:pt>
                      <c:pt idx="2407">
                        <c:v>32773</c:v>
                      </c:pt>
                      <c:pt idx="2408">
                        <c:v>32776</c:v>
                      </c:pt>
                      <c:pt idx="2409">
                        <c:v>32777</c:v>
                      </c:pt>
                      <c:pt idx="2410">
                        <c:v>32778</c:v>
                      </c:pt>
                      <c:pt idx="2411">
                        <c:v>32779</c:v>
                      </c:pt>
                      <c:pt idx="2412">
                        <c:v>32780</c:v>
                      </c:pt>
                      <c:pt idx="2413">
                        <c:v>32783</c:v>
                      </c:pt>
                      <c:pt idx="2414">
                        <c:v>32784</c:v>
                      </c:pt>
                      <c:pt idx="2415">
                        <c:v>32785</c:v>
                      </c:pt>
                      <c:pt idx="2416">
                        <c:v>32786</c:v>
                      </c:pt>
                      <c:pt idx="2417">
                        <c:v>32787</c:v>
                      </c:pt>
                      <c:pt idx="2418">
                        <c:v>32790</c:v>
                      </c:pt>
                      <c:pt idx="2419">
                        <c:v>32791</c:v>
                      </c:pt>
                      <c:pt idx="2420">
                        <c:v>32792</c:v>
                      </c:pt>
                      <c:pt idx="2421">
                        <c:v>32793</c:v>
                      </c:pt>
                      <c:pt idx="2422">
                        <c:v>32794</c:v>
                      </c:pt>
                      <c:pt idx="2423">
                        <c:v>32797</c:v>
                      </c:pt>
                      <c:pt idx="2424">
                        <c:v>32798</c:v>
                      </c:pt>
                      <c:pt idx="2425">
                        <c:v>32799</c:v>
                      </c:pt>
                      <c:pt idx="2426">
                        <c:v>32800</c:v>
                      </c:pt>
                      <c:pt idx="2427">
                        <c:v>32801</c:v>
                      </c:pt>
                      <c:pt idx="2428">
                        <c:v>32804</c:v>
                      </c:pt>
                      <c:pt idx="2429">
                        <c:v>32805</c:v>
                      </c:pt>
                      <c:pt idx="2430">
                        <c:v>32806</c:v>
                      </c:pt>
                      <c:pt idx="2431">
                        <c:v>32807</c:v>
                      </c:pt>
                      <c:pt idx="2432">
                        <c:v>32808</c:v>
                      </c:pt>
                      <c:pt idx="2433">
                        <c:v>32811</c:v>
                      </c:pt>
                      <c:pt idx="2434">
                        <c:v>32812</c:v>
                      </c:pt>
                      <c:pt idx="2435">
                        <c:v>32813</c:v>
                      </c:pt>
                      <c:pt idx="2436">
                        <c:v>32814</c:v>
                      </c:pt>
                      <c:pt idx="2437">
                        <c:v>32815</c:v>
                      </c:pt>
                      <c:pt idx="2438">
                        <c:v>32818</c:v>
                      </c:pt>
                      <c:pt idx="2439">
                        <c:v>32819</c:v>
                      </c:pt>
                      <c:pt idx="2440">
                        <c:v>32820</c:v>
                      </c:pt>
                      <c:pt idx="2441">
                        <c:v>32821</c:v>
                      </c:pt>
                      <c:pt idx="2442">
                        <c:v>32822</c:v>
                      </c:pt>
                      <c:pt idx="2443">
                        <c:v>32825</c:v>
                      </c:pt>
                      <c:pt idx="2444">
                        <c:v>32826</c:v>
                      </c:pt>
                      <c:pt idx="2445">
                        <c:v>32827</c:v>
                      </c:pt>
                      <c:pt idx="2446">
                        <c:v>32828</c:v>
                      </c:pt>
                      <c:pt idx="2447">
                        <c:v>32829</c:v>
                      </c:pt>
                      <c:pt idx="2448">
                        <c:v>32832</c:v>
                      </c:pt>
                      <c:pt idx="2449">
                        <c:v>32833</c:v>
                      </c:pt>
                      <c:pt idx="2450">
                        <c:v>32834</c:v>
                      </c:pt>
                      <c:pt idx="2451">
                        <c:v>32836</c:v>
                      </c:pt>
                      <c:pt idx="2452">
                        <c:v>32839</c:v>
                      </c:pt>
                      <c:pt idx="2453">
                        <c:v>32840</c:v>
                      </c:pt>
                      <c:pt idx="2454">
                        <c:v>32841</c:v>
                      </c:pt>
                      <c:pt idx="2455">
                        <c:v>32842</c:v>
                      </c:pt>
                      <c:pt idx="2456">
                        <c:v>32843</c:v>
                      </c:pt>
                      <c:pt idx="2457">
                        <c:v>32846</c:v>
                      </c:pt>
                      <c:pt idx="2458">
                        <c:v>32847</c:v>
                      </c:pt>
                      <c:pt idx="2459">
                        <c:v>32848</c:v>
                      </c:pt>
                      <c:pt idx="2460">
                        <c:v>32849</c:v>
                      </c:pt>
                      <c:pt idx="2461">
                        <c:v>32850</c:v>
                      </c:pt>
                      <c:pt idx="2462">
                        <c:v>32853</c:v>
                      </c:pt>
                      <c:pt idx="2463">
                        <c:v>32854</c:v>
                      </c:pt>
                      <c:pt idx="2464">
                        <c:v>32855</c:v>
                      </c:pt>
                      <c:pt idx="2465">
                        <c:v>32856</c:v>
                      </c:pt>
                      <c:pt idx="2466">
                        <c:v>32857</c:v>
                      </c:pt>
                      <c:pt idx="2467">
                        <c:v>32860</c:v>
                      </c:pt>
                      <c:pt idx="2468">
                        <c:v>32861</c:v>
                      </c:pt>
                      <c:pt idx="2469">
                        <c:v>32862</c:v>
                      </c:pt>
                      <c:pt idx="2470">
                        <c:v>32863</c:v>
                      </c:pt>
                      <c:pt idx="2471">
                        <c:v>32864</c:v>
                      </c:pt>
                      <c:pt idx="2472">
                        <c:v>32868</c:v>
                      </c:pt>
                      <c:pt idx="2473">
                        <c:v>32869</c:v>
                      </c:pt>
                      <c:pt idx="2474">
                        <c:v>32870</c:v>
                      </c:pt>
                      <c:pt idx="2475">
                        <c:v>32871</c:v>
                      </c:pt>
                      <c:pt idx="2476">
                        <c:v>32875</c:v>
                      </c:pt>
                      <c:pt idx="2477">
                        <c:v>32876</c:v>
                      </c:pt>
                      <c:pt idx="2478">
                        <c:v>32877</c:v>
                      </c:pt>
                      <c:pt idx="2479">
                        <c:v>32878</c:v>
                      </c:pt>
                      <c:pt idx="2480">
                        <c:v>32881</c:v>
                      </c:pt>
                      <c:pt idx="2481">
                        <c:v>32882</c:v>
                      </c:pt>
                      <c:pt idx="2482">
                        <c:v>32883</c:v>
                      </c:pt>
                      <c:pt idx="2483">
                        <c:v>32884</c:v>
                      </c:pt>
                      <c:pt idx="2484">
                        <c:v>32885</c:v>
                      </c:pt>
                      <c:pt idx="2485">
                        <c:v>32888</c:v>
                      </c:pt>
                      <c:pt idx="2486">
                        <c:v>32889</c:v>
                      </c:pt>
                      <c:pt idx="2487">
                        <c:v>32890</c:v>
                      </c:pt>
                      <c:pt idx="2488">
                        <c:v>32891</c:v>
                      </c:pt>
                      <c:pt idx="2489">
                        <c:v>32892</c:v>
                      </c:pt>
                      <c:pt idx="2490">
                        <c:v>32895</c:v>
                      </c:pt>
                      <c:pt idx="2491">
                        <c:v>32896</c:v>
                      </c:pt>
                      <c:pt idx="2492">
                        <c:v>32897</c:v>
                      </c:pt>
                      <c:pt idx="2493">
                        <c:v>32898</c:v>
                      </c:pt>
                      <c:pt idx="2494">
                        <c:v>32899</c:v>
                      </c:pt>
                      <c:pt idx="2495">
                        <c:v>32902</c:v>
                      </c:pt>
                      <c:pt idx="2496">
                        <c:v>32903</c:v>
                      </c:pt>
                      <c:pt idx="2497">
                        <c:v>32904</c:v>
                      </c:pt>
                      <c:pt idx="2498">
                        <c:v>32905</c:v>
                      </c:pt>
                      <c:pt idx="2499">
                        <c:v>32906</c:v>
                      </c:pt>
                      <c:pt idx="2500">
                        <c:v>32909</c:v>
                      </c:pt>
                      <c:pt idx="2501">
                        <c:v>32910</c:v>
                      </c:pt>
                      <c:pt idx="2502">
                        <c:v>32911</c:v>
                      </c:pt>
                      <c:pt idx="2503">
                        <c:v>32912</c:v>
                      </c:pt>
                      <c:pt idx="2504">
                        <c:v>32913</c:v>
                      </c:pt>
                      <c:pt idx="2505">
                        <c:v>32916</c:v>
                      </c:pt>
                      <c:pt idx="2506">
                        <c:v>32917</c:v>
                      </c:pt>
                      <c:pt idx="2507">
                        <c:v>32918</c:v>
                      </c:pt>
                      <c:pt idx="2508">
                        <c:v>32919</c:v>
                      </c:pt>
                      <c:pt idx="2509">
                        <c:v>32920</c:v>
                      </c:pt>
                      <c:pt idx="2510">
                        <c:v>32924</c:v>
                      </c:pt>
                      <c:pt idx="2511">
                        <c:v>32925</c:v>
                      </c:pt>
                      <c:pt idx="2512">
                        <c:v>32926</c:v>
                      </c:pt>
                      <c:pt idx="2513">
                        <c:v>32927</c:v>
                      </c:pt>
                      <c:pt idx="2514">
                        <c:v>32930</c:v>
                      </c:pt>
                      <c:pt idx="2515">
                        <c:v>32931</c:v>
                      </c:pt>
                      <c:pt idx="2516">
                        <c:v>32932</c:v>
                      </c:pt>
                      <c:pt idx="2517">
                        <c:v>32933</c:v>
                      </c:pt>
                      <c:pt idx="2518">
                        <c:v>32934</c:v>
                      </c:pt>
                      <c:pt idx="2519">
                        <c:v>32937</c:v>
                      </c:pt>
                      <c:pt idx="2520">
                        <c:v>32938</c:v>
                      </c:pt>
                      <c:pt idx="2521">
                        <c:v>32939</c:v>
                      </c:pt>
                      <c:pt idx="2522">
                        <c:v>32940</c:v>
                      </c:pt>
                      <c:pt idx="2523">
                        <c:v>32941</c:v>
                      </c:pt>
                      <c:pt idx="2524">
                        <c:v>32944</c:v>
                      </c:pt>
                      <c:pt idx="2525">
                        <c:v>32945</c:v>
                      </c:pt>
                      <c:pt idx="2526">
                        <c:v>32946</c:v>
                      </c:pt>
                      <c:pt idx="2527">
                        <c:v>32947</c:v>
                      </c:pt>
                      <c:pt idx="2528">
                        <c:v>32948</c:v>
                      </c:pt>
                      <c:pt idx="2529">
                        <c:v>32951</c:v>
                      </c:pt>
                      <c:pt idx="2530">
                        <c:v>32952</c:v>
                      </c:pt>
                      <c:pt idx="2531">
                        <c:v>32953</c:v>
                      </c:pt>
                      <c:pt idx="2532">
                        <c:v>32954</c:v>
                      </c:pt>
                      <c:pt idx="2533">
                        <c:v>32955</c:v>
                      </c:pt>
                      <c:pt idx="2534">
                        <c:v>32958</c:v>
                      </c:pt>
                      <c:pt idx="2535">
                        <c:v>32959</c:v>
                      </c:pt>
                      <c:pt idx="2536">
                        <c:v>32960</c:v>
                      </c:pt>
                      <c:pt idx="2537">
                        <c:v>32961</c:v>
                      </c:pt>
                      <c:pt idx="2538">
                        <c:v>32962</c:v>
                      </c:pt>
                      <c:pt idx="2539">
                        <c:v>32965</c:v>
                      </c:pt>
                      <c:pt idx="2540">
                        <c:v>32966</c:v>
                      </c:pt>
                      <c:pt idx="2541">
                        <c:v>32967</c:v>
                      </c:pt>
                      <c:pt idx="2542">
                        <c:v>32968</c:v>
                      </c:pt>
                      <c:pt idx="2543">
                        <c:v>32969</c:v>
                      </c:pt>
                      <c:pt idx="2544">
                        <c:v>32972</c:v>
                      </c:pt>
                      <c:pt idx="2545">
                        <c:v>32973</c:v>
                      </c:pt>
                      <c:pt idx="2546">
                        <c:v>32974</c:v>
                      </c:pt>
                      <c:pt idx="2547">
                        <c:v>32975</c:v>
                      </c:pt>
                      <c:pt idx="2548">
                        <c:v>32979</c:v>
                      </c:pt>
                      <c:pt idx="2549">
                        <c:v>32980</c:v>
                      </c:pt>
                      <c:pt idx="2550">
                        <c:v>32981</c:v>
                      </c:pt>
                      <c:pt idx="2551">
                        <c:v>32982</c:v>
                      </c:pt>
                      <c:pt idx="2552">
                        <c:v>32983</c:v>
                      </c:pt>
                      <c:pt idx="2553">
                        <c:v>32986</c:v>
                      </c:pt>
                      <c:pt idx="2554">
                        <c:v>32987</c:v>
                      </c:pt>
                      <c:pt idx="2555">
                        <c:v>32988</c:v>
                      </c:pt>
                      <c:pt idx="2556">
                        <c:v>32989</c:v>
                      </c:pt>
                      <c:pt idx="2557">
                        <c:v>32990</c:v>
                      </c:pt>
                      <c:pt idx="2558">
                        <c:v>32993</c:v>
                      </c:pt>
                      <c:pt idx="2559">
                        <c:v>32994</c:v>
                      </c:pt>
                      <c:pt idx="2560">
                        <c:v>32995</c:v>
                      </c:pt>
                      <c:pt idx="2561">
                        <c:v>32996</c:v>
                      </c:pt>
                      <c:pt idx="2562">
                        <c:v>32997</c:v>
                      </c:pt>
                      <c:pt idx="2563">
                        <c:v>33000</c:v>
                      </c:pt>
                      <c:pt idx="2564">
                        <c:v>33001</c:v>
                      </c:pt>
                      <c:pt idx="2565">
                        <c:v>33002</c:v>
                      </c:pt>
                      <c:pt idx="2566">
                        <c:v>33003</c:v>
                      </c:pt>
                      <c:pt idx="2567">
                        <c:v>33004</c:v>
                      </c:pt>
                      <c:pt idx="2568">
                        <c:v>33007</c:v>
                      </c:pt>
                      <c:pt idx="2569">
                        <c:v>33008</c:v>
                      </c:pt>
                      <c:pt idx="2570">
                        <c:v>33009</c:v>
                      </c:pt>
                      <c:pt idx="2571">
                        <c:v>33010</c:v>
                      </c:pt>
                      <c:pt idx="2572">
                        <c:v>33011</c:v>
                      </c:pt>
                      <c:pt idx="2573">
                        <c:v>33014</c:v>
                      </c:pt>
                      <c:pt idx="2574">
                        <c:v>33015</c:v>
                      </c:pt>
                      <c:pt idx="2575">
                        <c:v>33016</c:v>
                      </c:pt>
                      <c:pt idx="2576">
                        <c:v>33017</c:v>
                      </c:pt>
                      <c:pt idx="2577">
                        <c:v>33018</c:v>
                      </c:pt>
                      <c:pt idx="2578">
                        <c:v>33022</c:v>
                      </c:pt>
                      <c:pt idx="2579">
                        <c:v>33023</c:v>
                      </c:pt>
                      <c:pt idx="2580">
                        <c:v>33024</c:v>
                      </c:pt>
                      <c:pt idx="2581">
                        <c:v>33025</c:v>
                      </c:pt>
                      <c:pt idx="2582">
                        <c:v>33028</c:v>
                      </c:pt>
                      <c:pt idx="2583">
                        <c:v>33029</c:v>
                      </c:pt>
                      <c:pt idx="2584">
                        <c:v>33030</c:v>
                      </c:pt>
                      <c:pt idx="2585">
                        <c:v>33031</c:v>
                      </c:pt>
                      <c:pt idx="2586">
                        <c:v>33032</c:v>
                      </c:pt>
                      <c:pt idx="2587">
                        <c:v>33035</c:v>
                      </c:pt>
                      <c:pt idx="2588">
                        <c:v>33036</c:v>
                      </c:pt>
                      <c:pt idx="2589">
                        <c:v>33037</c:v>
                      </c:pt>
                      <c:pt idx="2590">
                        <c:v>33038</c:v>
                      </c:pt>
                      <c:pt idx="2591">
                        <c:v>33039</c:v>
                      </c:pt>
                      <c:pt idx="2592">
                        <c:v>33042</c:v>
                      </c:pt>
                      <c:pt idx="2593">
                        <c:v>33043</c:v>
                      </c:pt>
                      <c:pt idx="2594">
                        <c:v>33044</c:v>
                      </c:pt>
                      <c:pt idx="2595">
                        <c:v>33045</c:v>
                      </c:pt>
                      <c:pt idx="2596">
                        <c:v>33046</c:v>
                      </c:pt>
                      <c:pt idx="2597">
                        <c:v>33049</c:v>
                      </c:pt>
                      <c:pt idx="2598">
                        <c:v>33050</c:v>
                      </c:pt>
                      <c:pt idx="2599">
                        <c:v>33051</c:v>
                      </c:pt>
                      <c:pt idx="2600">
                        <c:v>33052</c:v>
                      </c:pt>
                      <c:pt idx="2601">
                        <c:v>33053</c:v>
                      </c:pt>
                      <c:pt idx="2602">
                        <c:v>33056</c:v>
                      </c:pt>
                      <c:pt idx="2603">
                        <c:v>33057</c:v>
                      </c:pt>
                      <c:pt idx="2604">
                        <c:v>33059</c:v>
                      </c:pt>
                      <c:pt idx="2605">
                        <c:v>33060</c:v>
                      </c:pt>
                      <c:pt idx="2606">
                        <c:v>33063</c:v>
                      </c:pt>
                      <c:pt idx="2607">
                        <c:v>33064</c:v>
                      </c:pt>
                      <c:pt idx="2608">
                        <c:v>33065</c:v>
                      </c:pt>
                      <c:pt idx="2609">
                        <c:v>33066</c:v>
                      </c:pt>
                      <c:pt idx="2610">
                        <c:v>33067</c:v>
                      </c:pt>
                      <c:pt idx="2611">
                        <c:v>33070</c:v>
                      </c:pt>
                      <c:pt idx="2612">
                        <c:v>33071</c:v>
                      </c:pt>
                      <c:pt idx="2613">
                        <c:v>33072</c:v>
                      </c:pt>
                      <c:pt idx="2614">
                        <c:v>33073</c:v>
                      </c:pt>
                      <c:pt idx="2615">
                        <c:v>33074</c:v>
                      </c:pt>
                      <c:pt idx="2616">
                        <c:v>33077</c:v>
                      </c:pt>
                      <c:pt idx="2617">
                        <c:v>33078</c:v>
                      </c:pt>
                      <c:pt idx="2618">
                        <c:v>33079</c:v>
                      </c:pt>
                      <c:pt idx="2619">
                        <c:v>33080</c:v>
                      </c:pt>
                      <c:pt idx="2620">
                        <c:v>33081</c:v>
                      </c:pt>
                      <c:pt idx="2621">
                        <c:v>33084</c:v>
                      </c:pt>
                      <c:pt idx="2622">
                        <c:v>33085</c:v>
                      </c:pt>
                      <c:pt idx="2623">
                        <c:v>33086</c:v>
                      </c:pt>
                      <c:pt idx="2624">
                        <c:v>33087</c:v>
                      </c:pt>
                      <c:pt idx="2625">
                        <c:v>33088</c:v>
                      </c:pt>
                      <c:pt idx="2626">
                        <c:v>33091</c:v>
                      </c:pt>
                      <c:pt idx="2627">
                        <c:v>33092</c:v>
                      </c:pt>
                      <c:pt idx="2628">
                        <c:v>33093</c:v>
                      </c:pt>
                      <c:pt idx="2629">
                        <c:v>33094</c:v>
                      </c:pt>
                      <c:pt idx="2630">
                        <c:v>33095</c:v>
                      </c:pt>
                      <c:pt idx="2631">
                        <c:v>33098</c:v>
                      </c:pt>
                      <c:pt idx="2632">
                        <c:v>33099</c:v>
                      </c:pt>
                      <c:pt idx="2633">
                        <c:v>33100</c:v>
                      </c:pt>
                      <c:pt idx="2634">
                        <c:v>33101</c:v>
                      </c:pt>
                      <c:pt idx="2635">
                        <c:v>33102</c:v>
                      </c:pt>
                      <c:pt idx="2636">
                        <c:v>33105</c:v>
                      </c:pt>
                      <c:pt idx="2637">
                        <c:v>33106</c:v>
                      </c:pt>
                      <c:pt idx="2638">
                        <c:v>33107</c:v>
                      </c:pt>
                      <c:pt idx="2639">
                        <c:v>33108</c:v>
                      </c:pt>
                      <c:pt idx="2640">
                        <c:v>33109</c:v>
                      </c:pt>
                      <c:pt idx="2641">
                        <c:v>33112</c:v>
                      </c:pt>
                      <c:pt idx="2642">
                        <c:v>33113</c:v>
                      </c:pt>
                      <c:pt idx="2643">
                        <c:v>33114</c:v>
                      </c:pt>
                      <c:pt idx="2644">
                        <c:v>33115</c:v>
                      </c:pt>
                      <c:pt idx="2645">
                        <c:v>33116</c:v>
                      </c:pt>
                      <c:pt idx="2646">
                        <c:v>33120</c:v>
                      </c:pt>
                      <c:pt idx="2647">
                        <c:v>33121</c:v>
                      </c:pt>
                      <c:pt idx="2648">
                        <c:v>33122</c:v>
                      </c:pt>
                      <c:pt idx="2649">
                        <c:v>33123</c:v>
                      </c:pt>
                      <c:pt idx="2650">
                        <c:v>33126</c:v>
                      </c:pt>
                      <c:pt idx="2651">
                        <c:v>33127</c:v>
                      </c:pt>
                      <c:pt idx="2652">
                        <c:v>33128</c:v>
                      </c:pt>
                      <c:pt idx="2653">
                        <c:v>33129</c:v>
                      </c:pt>
                      <c:pt idx="2654">
                        <c:v>33130</c:v>
                      </c:pt>
                      <c:pt idx="2655">
                        <c:v>33133</c:v>
                      </c:pt>
                      <c:pt idx="2656">
                        <c:v>33134</c:v>
                      </c:pt>
                      <c:pt idx="2657">
                        <c:v>33135</c:v>
                      </c:pt>
                      <c:pt idx="2658">
                        <c:v>33136</c:v>
                      </c:pt>
                      <c:pt idx="2659">
                        <c:v>33137</c:v>
                      </c:pt>
                      <c:pt idx="2660">
                        <c:v>33140</c:v>
                      </c:pt>
                      <c:pt idx="2661">
                        <c:v>33141</c:v>
                      </c:pt>
                      <c:pt idx="2662">
                        <c:v>33142</c:v>
                      </c:pt>
                      <c:pt idx="2663">
                        <c:v>33143</c:v>
                      </c:pt>
                      <c:pt idx="2664">
                        <c:v>33144</c:v>
                      </c:pt>
                      <c:pt idx="2665">
                        <c:v>33147</c:v>
                      </c:pt>
                      <c:pt idx="2666">
                        <c:v>33148</c:v>
                      </c:pt>
                      <c:pt idx="2667">
                        <c:v>33149</c:v>
                      </c:pt>
                      <c:pt idx="2668">
                        <c:v>33150</c:v>
                      </c:pt>
                      <c:pt idx="2669">
                        <c:v>33151</c:v>
                      </c:pt>
                      <c:pt idx="2670">
                        <c:v>33154</c:v>
                      </c:pt>
                      <c:pt idx="2671">
                        <c:v>33155</c:v>
                      </c:pt>
                      <c:pt idx="2672">
                        <c:v>33156</c:v>
                      </c:pt>
                      <c:pt idx="2673">
                        <c:v>33157</c:v>
                      </c:pt>
                      <c:pt idx="2674">
                        <c:v>33158</c:v>
                      </c:pt>
                      <c:pt idx="2675">
                        <c:v>33161</c:v>
                      </c:pt>
                      <c:pt idx="2676">
                        <c:v>33162</c:v>
                      </c:pt>
                      <c:pt idx="2677">
                        <c:v>33163</c:v>
                      </c:pt>
                      <c:pt idx="2678">
                        <c:v>33164</c:v>
                      </c:pt>
                      <c:pt idx="2679">
                        <c:v>33165</c:v>
                      </c:pt>
                      <c:pt idx="2680">
                        <c:v>33168</c:v>
                      </c:pt>
                      <c:pt idx="2681">
                        <c:v>33169</c:v>
                      </c:pt>
                      <c:pt idx="2682">
                        <c:v>33170</c:v>
                      </c:pt>
                      <c:pt idx="2683">
                        <c:v>33171</c:v>
                      </c:pt>
                      <c:pt idx="2684">
                        <c:v>33172</c:v>
                      </c:pt>
                      <c:pt idx="2685">
                        <c:v>33175</c:v>
                      </c:pt>
                      <c:pt idx="2686">
                        <c:v>33176</c:v>
                      </c:pt>
                      <c:pt idx="2687">
                        <c:v>33177</c:v>
                      </c:pt>
                      <c:pt idx="2688">
                        <c:v>33178</c:v>
                      </c:pt>
                      <c:pt idx="2689">
                        <c:v>33179</c:v>
                      </c:pt>
                      <c:pt idx="2690">
                        <c:v>33182</c:v>
                      </c:pt>
                      <c:pt idx="2691">
                        <c:v>33183</c:v>
                      </c:pt>
                      <c:pt idx="2692">
                        <c:v>33184</c:v>
                      </c:pt>
                      <c:pt idx="2693">
                        <c:v>33185</c:v>
                      </c:pt>
                      <c:pt idx="2694">
                        <c:v>33186</c:v>
                      </c:pt>
                      <c:pt idx="2695">
                        <c:v>33189</c:v>
                      </c:pt>
                      <c:pt idx="2696">
                        <c:v>33190</c:v>
                      </c:pt>
                      <c:pt idx="2697">
                        <c:v>33191</c:v>
                      </c:pt>
                      <c:pt idx="2698">
                        <c:v>33192</c:v>
                      </c:pt>
                      <c:pt idx="2699">
                        <c:v>33193</c:v>
                      </c:pt>
                      <c:pt idx="2700">
                        <c:v>33196</c:v>
                      </c:pt>
                      <c:pt idx="2701">
                        <c:v>33197</c:v>
                      </c:pt>
                      <c:pt idx="2702">
                        <c:v>33198</c:v>
                      </c:pt>
                      <c:pt idx="2703">
                        <c:v>33200</c:v>
                      </c:pt>
                      <c:pt idx="2704">
                        <c:v>33203</c:v>
                      </c:pt>
                      <c:pt idx="2705">
                        <c:v>33204</c:v>
                      </c:pt>
                      <c:pt idx="2706">
                        <c:v>33205</c:v>
                      </c:pt>
                      <c:pt idx="2707">
                        <c:v>33206</c:v>
                      </c:pt>
                      <c:pt idx="2708">
                        <c:v>33207</c:v>
                      </c:pt>
                      <c:pt idx="2709">
                        <c:v>33210</c:v>
                      </c:pt>
                      <c:pt idx="2710">
                        <c:v>33211</c:v>
                      </c:pt>
                      <c:pt idx="2711">
                        <c:v>33212</c:v>
                      </c:pt>
                      <c:pt idx="2712">
                        <c:v>33213</c:v>
                      </c:pt>
                      <c:pt idx="2713">
                        <c:v>33214</c:v>
                      </c:pt>
                      <c:pt idx="2714">
                        <c:v>33217</c:v>
                      </c:pt>
                      <c:pt idx="2715">
                        <c:v>33218</c:v>
                      </c:pt>
                      <c:pt idx="2716">
                        <c:v>33219</c:v>
                      </c:pt>
                      <c:pt idx="2717">
                        <c:v>33220</c:v>
                      </c:pt>
                      <c:pt idx="2718">
                        <c:v>33221</c:v>
                      </c:pt>
                      <c:pt idx="2719">
                        <c:v>33224</c:v>
                      </c:pt>
                      <c:pt idx="2720">
                        <c:v>33225</c:v>
                      </c:pt>
                      <c:pt idx="2721">
                        <c:v>33226</c:v>
                      </c:pt>
                      <c:pt idx="2722">
                        <c:v>33227</c:v>
                      </c:pt>
                      <c:pt idx="2723">
                        <c:v>33228</c:v>
                      </c:pt>
                      <c:pt idx="2724">
                        <c:v>33231</c:v>
                      </c:pt>
                      <c:pt idx="2725">
                        <c:v>33233</c:v>
                      </c:pt>
                      <c:pt idx="2726">
                        <c:v>33234</c:v>
                      </c:pt>
                      <c:pt idx="2727">
                        <c:v>33235</c:v>
                      </c:pt>
                      <c:pt idx="2728">
                        <c:v>33238</c:v>
                      </c:pt>
                      <c:pt idx="2729">
                        <c:v>33240</c:v>
                      </c:pt>
                      <c:pt idx="2730">
                        <c:v>33241</c:v>
                      </c:pt>
                      <c:pt idx="2731">
                        <c:v>33242</c:v>
                      </c:pt>
                      <c:pt idx="2732">
                        <c:v>33245</c:v>
                      </c:pt>
                      <c:pt idx="2733">
                        <c:v>33246</c:v>
                      </c:pt>
                      <c:pt idx="2734">
                        <c:v>33247</c:v>
                      </c:pt>
                      <c:pt idx="2735">
                        <c:v>33248</c:v>
                      </c:pt>
                      <c:pt idx="2736">
                        <c:v>33249</c:v>
                      </c:pt>
                      <c:pt idx="2737">
                        <c:v>33252</c:v>
                      </c:pt>
                      <c:pt idx="2738">
                        <c:v>33253</c:v>
                      </c:pt>
                      <c:pt idx="2739">
                        <c:v>33254</c:v>
                      </c:pt>
                      <c:pt idx="2740">
                        <c:v>33255</c:v>
                      </c:pt>
                      <c:pt idx="2741">
                        <c:v>33256</c:v>
                      </c:pt>
                      <c:pt idx="2742">
                        <c:v>33259</c:v>
                      </c:pt>
                      <c:pt idx="2743">
                        <c:v>33260</c:v>
                      </c:pt>
                      <c:pt idx="2744">
                        <c:v>33261</c:v>
                      </c:pt>
                      <c:pt idx="2745">
                        <c:v>33262</c:v>
                      </c:pt>
                      <c:pt idx="2746">
                        <c:v>33263</c:v>
                      </c:pt>
                      <c:pt idx="2747">
                        <c:v>33266</c:v>
                      </c:pt>
                      <c:pt idx="2748">
                        <c:v>33267</c:v>
                      </c:pt>
                      <c:pt idx="2749">
                        <c:v>33268</c:v>
                      </c:pt>
                      <c:pt idx="2750">
                        <c:v>33269</c:v>
                      </c:pt>
                      <c:pt idx="2751">
                        <c:v>33270</c:v>
                      </c:pt>
                      <c:pt idx="2752">
                        <c:v>33273</c:v>
                      </c:pt>
                      <c:pt idx="2753">
                        <c:v>33274</c:v>
                      </c:pt>
                      <c:pt idx="2754">
                        <c:v>33275</c:v>
                      </c:pt>
                      <c:pt idx="2755">
                        <c:v>33276</c:v>
                      </c:pt>
                      <c:pt idx="2756">
                        <c:v>33277</c:v>
                      </c:pt>
                      <c:pt idx="2757">
                        <c:v>33280</c:v>
                      </c:pt>
                      <c:pt idx="2758">
                        <c:v>33281</c:v>
                      </c:pt>
                      <c:pt idx="2759">
                        <c:v>33282</c:v>
                      </c:pt>
                      <c:pt idx="2760">
                        <c:v>33283</c:v>
                      </c:pt>
                      <c:pt idx="2761">
                        <c:v>33284</c:v>
                      </c:pt>
                      <c:pt idx="2762">
                        <c:v>33288</c:v>
                      </c:pt>
                      <c:pt idx="2763">
                        <c:v>33289</c:v>
                      </c:pt>
                      <c:pt idx="2764">
                        <c:v>33290</c:v>
                      </c:pt>
                      <c:pt idx="2765">
                        <c:v>33291</c:v>
                      </c:pt>
                      <c:pt idx="2766">
                        <c:v>33294</c:v>
                      </c:pt>
                      <c:pt idx="2767">
                        <c:v>33295</c:v>
                      </c:pt>
                      <c:pt idx="2768">
                        <c:v>33296</c:v>
                      </c:pt>
                      <c:pt idx="2769">
                        <c:v>33297</c:v>
                      </c:pt>
                      <c:pt idx="2770">
                        <c:v>33298</c:v>
                      </c:pt>
                      <c:pt idx="2771">
                        <c:v>33301</c:v>
                      </c:pt>
                      <c:pt idx="2772">
                        <c:v>33302</c:v>
                      </c:pt>
                      <c:pt idx="2773">
                        <c:v>33303</c:v>
                      </c:pt>
                      <c:pt idx="2774">
                        <c:v>33304</c:v>
                      </c:pt>
                      <c:pt idx="2775">
                        <c:v>33305</c:v>
                      </c:pt>
                      <c:pt idx="2776">
                        <c:v>33308</c:v>
                      </c:pt>
                      <c:pt idx="2777">
                        <c:v>33309</c:v>
                      </c:pt>
                      <c:pt idx="2778">
                        <c:v>33310</c:v>
                      </c:pt>
                      <c:pt idx="2779">
                        <c:v>33311</c:v>
                      </c:pt>
                      <c:pt idx="2780">
                        <c:v>33312</c:v>
                      </c:pt>
                      <c:pt idx="2781">
                        <c:v>33315</c:v>
                      </c:pt>
                      <c:pt idx="2782">
                        <c:v>33316</c:v>
                      </c:pt>
                      <c:pt idx="2783">
                        <c:v>33317</c:v>
                      </c:pt>
                      <c:pt idx="2784">
                        <c:v>33318</c:v>
                      </c:pt>
                      <c:pt idx="2785">
                        <c:v>33319</c:v>
                      </c:pt>
                      <c:pt idx="2786">
                        <c:v>33322</c:v>
                      </c:pt>
                      <c:pt idx="2787">
                        <c:v>33323</c:v>
                      </c:pt>
                      <c:pt idx="2788">
                        <c:v>33324</c:v>
                      </c:pt>
                      <c:pt idx="2789">
                        <c:v>33325</c:v>
                      </c:pt>
                      <c:pt idx="2790">
                        <c:v>33329</c:v>
                      </c:pt>
                      <c:pt idx="2791">
                        <c:v>33330</c:v>
                      </c:pt>
                      <c:pt idx="2792">
                        <c:v>33331</c:v>
                      </c:pt>
                      <c:pt idx="2793">
                        <c:v>33332</c:v>
                      </c:pt>
                      <c:pt idx="2794">
                        <c:v>33333</c:v>
                      </c:pt>
                      <c:pt idx="2795">
                        <c:v>33336</c:v>
                      </c:pt>
                      <c:pt idx="2796">
                        <c:v>33337</c:v>
                      </c:pt>
                      <c:pt idx="2797">
                        <c:v>33338</c:v>
                      </c:pt>
                      <c:pt idx="2798">
                        <c:v>33339</c:v>
                      </c:pt>
                      <c:pt idx="2799">
                        <c:v>33340</c:v>
                      </c:pt>
                      <c:pt idx="2800">
                        <c:v>33343</c:v>
                      </c:pt>
                      <c:pt idx="2801">
                        <c:v>33344</c:v>
                      </c:pt>
                      <c:pt idx="2802">
                        <c:v>33345</c:v>
                      </c:pt>
                      <c:pt idx="2803">
                        <c:v>33346</c:v>
                      </c:pt>
                      <c:pt idx="2804">
                        <c:v>33347</c:v>
                      </c:pt>
                      <c:pt idx="2805">
                        <c:v>33350</c:v>
                      </c:pt>
                      <c:pt idx="2806">
                        <c:v>33351</c:v>
                      </c:pt>
                      <c:pt idx="2807">
                        <c:v>33352</c:v>
                      </c:pt>
                      <c:pt idx="2808">
                        <c:v>33353</c:v>
                      </c:pt>
                      <c:pt idx="2809">
                        <c:v>33354</c:v>
                      </c:pt>
                      <c:pt idx="2810">
                        <c:v>33357</c:v>
                      </c:pt>
                      <c:pt idx="2811">
                        <c:v>33358</c:v>
                      </c:pt>
                      <c:pt idx="2812">
                        <c:v>33359</c:v>
                      </c:pt>
                      <c:pt idx="2813">
                        <c:v>33360</c:v>
                      </c:pt>
                      <c:pt idx="2814">
                        <c:v>33361</c:v>
                      </c:pt>
                      <c:pt idx="2815">
                        <c:v>33364</c:v>
                      </c:pt>
                      <c:pt idx="2816">
                        <c:v>33365</c:v>
                      </c:pt>
                      <c:pt idx="2817">
                        <c:v>33366</c:v>
                      </c:pt>
                      <c:pt idx="2818">
                        <c:v>33367</c:v>
                      </c:pt>
                      <c:pt idx="2819">
                        <c:v>33368</c:v>
                      </c:pt>
                      <c:pt idx="2820">
                        <c:v>33371</c:v>
                      </c:pt>
                      <c:pt idx="2821">
                        <c:v>33372</c:v>
                      </c:pt>
                      <c:pt idx="2822">
                        <c:v>33373</c:v>
                      </c:pt>
                      <c:pt idx="2823">
                        <c:v>33374</c:v>
                      </c:pt>
                      <c:pt idx="2824">
                        <c:v>33375</c:v>
                      </c:pt>
                      <c:pt idx="2825">
                        <c:v>33378</c:v>
                      </c:pt>
                      <c:pt idx="2826">
                        <c:v>33379</c:v>
                      </c:pt>
                      <c:pt idx="2827">
                        <c:v>33380</c:v>
                      </c:pt>
                      <c:pt idx="2828">
                        <c:v>33381</c:v>
                      </c:pt>
                      <c:pt idx="2829">
                        <c:v>33382</c:v>
                      </c:pt>
                      <c:pt idx="2830">
                        <c:v>33386</c:v>
                      </c:pt>
                      <c:pt idx="2831">
                        <c:v>33387</c:v>
                      </c:pt>
                      <c:pt idx="2832">
                        <c:v>33388</c:v>
                      </c:pt>
                      <c:pt idx="2833">
                        <c:v>33389</c:v>
                      </c:pt>
                      <c:pt idx="2834">
                        <c:v>33392</c:v>
                      </c:pt>
                      <c:pt idx="2835">
                        <c:v>33393</c:v>
                      </c:pt>
                      <c:pt idx="2836">
                        <c:v>33394</c:v>
                      </c:pt>
                      <c:pt idx="2837">
                        <c:v>33395</c:v>
                      </c:pt>
                      <c:pt idx="2838">
                        <c:v>33396</c:v>
                      </c:pt>
                      <c:pt idx="2839">
                        <c:v>33399</c:v>
                      </c:pt>
                      <c:pt idx="2840">
                        <c:v>33400</c:v>
                      </c:pt>
                      <c:pt idx="2841">
                        <c:v>33401</c:v>
                      </c:pt>
                      <c:pt idx="2842">
                        <c:v>33402</c:v>
                      </c:pt>
                      <c:pt idx="2843">
                        <c:v>33403</c:v>
                      </c:pt>
                      <c:pt idx="2844">
                        <c:v>33406</c:v>
                      </c:pt>
                      <c:pt idx="2845">
                        <c:v>33407</c:v>
                      </c:pt>
                      <c:pt idx="2846">
                        <c:v>33408</c:v>
                      </c:pt>
                      <c:pt idx="2847">
                        <c:v>33409</c:v>
                      </c:pt>
                      <c:pt idx="2848">
                        <c:v>33410</c:v>
                      </c:pt>
                      <c:pt idx="2849">
                        <c:v>33413</c:v>
                      </c:pt>
                      <c:pt idx="2850">
                        <c:v>33414</c:v>
                      </c:pt>
                      <c:pt idx="2851">
                        <c:v>33415</c:v>
                      </c:pt>
                      <c:pt idx="2852">
                        <c:v>33416</c:v>
                      </c:pt>
                      <c:pt idx="2853">
                        <c:v>33417</c:v>
                      </c:pt>
                      <c:pt idx="2854">
                        <c:v>33420</c:v>
                      </c:pt>
                      <c:pt idx="2855">
                        <c:v>33421</c:v>
                      </c:pt>
                      <c:pt idx="2856">
                        <c:v>33422</c:v>
                      </c:pt>
                      <c:pt idx="2857">
                        <c:v>33424</c:v>
                      </c:pt>
                      <c:pt idx="2858">
                        <c:v>33427</c:v>
                      </c:pt>
                      <c:pt idx="2859">
                        <c:v>33428</c:v>
                      </c:pt>
                      <c:pt idx="2860">
                        <c:v>33429</c:v>
                      </c:pt>
                      <c:pt idx="2861">
                        <c:v>33430</c:v>
                      </c:pt>
                      <c:pt idx="2862">
                        <c:v>33431</c:v>
                      </c:pt>
                      <c:pt idx="2863">
                        <c:v>33434</c:v>
                      </c:pt>
                      <c:pt idx="2864">
                        <c:v>33435</c:v>
                      </c:pt>
                      <c:pt idx="2865">
                        <c:v>33436</c:v>
                      </c:pt>
                      <c:pt idx="2866">
                        <c:v>33437</c:v>
                      </c:pt>
                      <c:pt idx="2867">
                        <c:v>33438</c:v>
                      </c:pt>
                      <c:pt idx="2868">
                        <c:v>33441</c:v>
                      </c:pt>
                      <c:pt idx="2869">
                        <c:v>33442</c:v>
                      </c:pt>
                      <c:pt idx="2870">
                        <c:v>33443</c:v>
                      </c:pt>
                      <c:pt idx="2871">
                        <c:v>33444</c:v>
                      </c:pt>
                      <c:pt idx="2872">
                        <c:v>33445</c:v>
                      </c:pt>
                      <c:pt idx="2873">
                        <c:v>33448</c:v>
                      </c:pt>
                      <c:pt idx="2874">
                        <c:v>33449</c:v>
                      </c:pt>
                      <c:pt idx="2875">
                        <c:v>33450</c:v>
                      </c:pt>
                      <c:pt idx="2876">
                        <c:v>33451</c:v>
                      </c:pt>
                      <c:pt idx="2877">
                        <c:v>33452</c:v>
                      </c:pt>
                      <c:pt idx="2878">
                        <c:v>33455</c:v>
                      </c:pt>
                      <c:pt idx="2879">
                        <c:v>33456</c:v>
                      </c:pt>
                      <c:pt idx="2880">
                        <c:v>33457</c:v>
                      </c:pt>
                      <c:pt idx="2881">
                        <c:v>33458</c:v>
                      </c:pt>
                      <c:pt idx="2882">
                        <c:v>33459</c:v>
                      </c:pt>
                      <c:pt idx="2883">
                        <c:v>33462</c:v>
                      </c:pt>
                      <c:pt idx="2884">
                        <c:v>33463</c:v>
                      </c:pt>
                      <c:pt idx="2885">
                        <c:v>33464</c:v>
                      </c:pt>
                      <c:pt idx="2886">
                        <c:v>33465</c:v>
                      </c:pt>
                      <c:pt idx="2887">
                        <c:v>33466</c:v>
                      </c:pt>
                      <c:pt idx="2888">
                        <c:v>33469</c:v>
                      </c:pt>
                      <c:pt idx="2889">
                        <c:v>33470</c:v>
                      </c:pt>
                      <c:pt idx="2890">
                        <c:v>33471</c:v>
                      </c:pt>
                      <c:pt idx="2891">
                        <c:v>33472</c:v>
                      </c:pt>
                      <c:pt idx="2892">
                        <c:v>33473</c:v>
                      </c:pt>
                      <c:pt idx="2893">
                        <c:v>33476</c:v>
                      </c:pt>
                      <c:pt idx="2894">
                        <c:v>33477</c:v>
                      </c:pt>
                      <c:pt idx="2895">
                        <c:v>33478</c:v>
                      </c:pt>
                      <c:pt idx="2896">
                        <c:v>33479</c:v>
                      </c:pt>
                      <c:pt idx="2897">
                        <c:v>33480</c:v>
                      </c:pt>
                      <c:pt idx="2898">
                        <c:v>33484</c:v>
                      </c:pt>
                      <c:pt idx="2899">
                        <c:v>33485</c:v>
                      </c:pt>
                      <c:pt idx="2900">
                        <c:v>33486</c:v>
                      </c:pt>
                      <c:pt idx="2901">
                        <c:v>33487</c:v>
                      </c:pt>
                      <c:pt idx="2902">
                        <c:v>33490</c:v>
                      </c:pt>
                      <c:pt idx="2903">
                        <c:v>33491</c:v>
                      </c:pt>
                      <c:pt idx="2904">
                        <c:v>33492</c:v>
                      </c:pt>
                      <c:pt idx="2905">
                        <c:v>33493</c:v>
                      </c:pt>
                      <c:pt idx="2906">
                        <c:v>33494</c:v>
                      </c:pt>
                      <c:pt idx="2907">
                        <c:v>33497</c:v>
                      </c:pt>
                      <c:pt idx="2908">
                        <c:v>33498</c:v>
                      </c:pt>
                      <c:pt idx="2909">
                        <c:v>33499</c:v>
                      </c:pt>
                      <c:pt idx="2910">
                        <c:v>33500</c:v>
                      </c:pt>
                      <c:pt idx="2911">
                        <c:v>33501</c:v>
                      </c:pt>
                      <c:pt idx="2912">
                        <c:v>33504</c:v>
                      </c:pt>
                      <c:pt idx="2913">
                        <c:v>33505</c:v>
                      </c:pt>
                      <c:pt idx="2914">
                        <c:v>33506</c:v>
                      </c:pt>
                      <c:pt idx="2915">
                        <c:v>33507</c:v>
                      </c:pt>
                      <c:pt idx="2916">
                        <c:v>33508</c:v>
                      </c:pt>
                      <c:pt idx="2917">
                        <c:v>33511</c:v>
                      </c:pt>
                      <c:pt idx="2918">
                        <c:v>33512</c:v>
                      </c:pt>
                      <c:pt idx="2919">
                        <c:v>33513</c:v>
                      </c:pt>
                      <c:pt idx="2920">
                        <c:v>33514</c:v>
                      </c:pt>
                      <c:pt idx="2921">
                        <c:v>33515</c:v>
                      </c:pt>
                      <c:pt idx="2922">
                        <c:v>33518</c:v>
                      </c:pt>
                      <c:pt idx="2923">
                        <c:v>33519</c:v>
                      </c:pt>
                      <c:pt idx="2924">
                        <c:v>33520</c:v>
                      </c:pt>
                      <c:pt idx="2925">
                        <c:v>33521</c:v>
                      </c:pt>
                      <c:pt idx="2926">
                        <c:v>33522</c:v>
                      </c:pt>
                      <c:pt idx="2927">
                        <c:v>33525</c:v>
                      </c:pt>
                      <c:pt idx="2928">
                        <c:v>33526</c:v>
                      </c:pt>
                      <c:pt idx="2929">
                        <c:v>33527</c:v>
                      </c:pt>
                      <c:pt idx="2930">
                        <c:v>33528</c:v>
                      </c:pt>
                      <c:pt idx="2931">
                        <c:v>33529</c:v>
                      </c:pt>
                      <c:pt idx="2932">
                        <c:v>33532</c:v>
                      </c:pt>
                      <c:pt idx="2933">
                        <c:v>33533</c:v>
                      </c:pt>
                      <c:pt idx="2934">
                        <c:v>33534</c:v>
                      </c:pt>
                      <c:pt idx="2935">
                        <c:v>33535</c:v>
                      </c:pt>
                      <c:pt idx="2936">
                        <c:v>33536</c:v>
                      </c:pt>
                      <c:pt idx="2937">
                        <c:v>33539</c:v>
                      </c:pt>
                      <c:pt idx="2938">
                        <c:v>33540</c:v>
                      </c:pt>
                      <c:pt idx="2939">
                        <c:v>33541</c:v>
                      </c:pt>
                      <c:pt idx="2940">
                        <c:v>33542</c:v>
                      </c:pt>
                      <c:pt idx="2941">
                        <c:v>33543</c:v>
                      </c:pt>
                      <c:pt idx="2942">
                        <c:v>33546</c:v>
                      </c:pt>
                      <c:pt idx="2943">
                        <c:v>33547</c:v>
                      </c:pt>
                      <c:pt idx="2944">
                        <c:v>33548</c:v>
                      </c:pt>
                      <c:pt idx="2945">
                        <c:v>33549</c:v>
                      </c:pt>
                      <c:pt idx="2946">
                        <c:v>33550</c:v>
                      </c:pt>
                      <c:pt idx="2947">
                        <c:v>33553</c:v>
                      </c:pt>
                      <c:pt idx="2948">
                        <c:v>33554</c:v>
                      </c:pt>
                      <c:pt idx="2949">
                        <c:v>33555</c:v>
                      </c:pt>
                      <c:pt idx="2950">
                        <c:v>33556</c:v>
                      </c:pt>
                      <c:pt idx="2951">
                        <c:v>33557</c:v>
                      </c:pt>
                      <c:pt idx="2952">
                        <c:v>33560</c:v>
                      </c:pt>
                      <c:pt idx="2953">
                        <c:v>33561</c:v>
                      </c:pt>
                      <c:pt idx="2954">
                        <c:v>33562</c:v>
                      </c:pt>
                      <c:pt idx="2955">
                        <c:v>33563</c:v>
                      </c:pt>
                      <c:pt idx="2956">
                        <c:v>33564</c:v>
                      </c:pt>
                      <c:pt idx="2957">
                        <c:v>33567</c:v>
                      </c:pt>
                      <c:pt idx="2958">
                        <c:v>33568</c:v>
                      </c:pt>
                      <c:pt idx="2959">
                        <c:v>33569</c:v>
                      </c:pt>
                      <c:pt idx="2960">
                        <c:v>33571</c:v>
                      </c:pt>
                      <c:pt idx="2961">
                        <c:v>33574</c:v>
                      </c:pt>
                      <c:pt idx="2962">
                        <c:v>33575</c:v>
                      </c:pt>
                      <c:pt idx="2963">
                        <c:v>33576</c:v>
                      </c:pt>
                      <c:pt idx="2964">
                        <c:v>33577</c:v>
                      </c:pt>
                      <c:pt idx="2965">
                        <c:v>33578</c:v>
                      </c:pt>
                      <c:pt idx="2966">
                        <c:v>33581</c:v>
                      </c:pt>
                      <c:pt idx="2967">
                        <c:v>33582</c:v>
                      </c:pt>
                      <c:pt idx="2968">
                        <c:v>33583</c:v>
                      </c:pt>
                      <c:pt idx="2969">
                        <c:v>33584</c:v>
                      </c:pt>
                      <c:pt idx="2970">
                        <c:v>33585</c:v>
                      </c:pt>
                      <c:pt idx="2971">
                        <c:v>33588</c:v>
                      </c:pt>
                      <c:pt idx="2972">
                        <c:v>33589</c:v>
                      </c:pt>
                      <c:pt idx="2973">
                        <c:v>33590</c:v>
                      </c:pt>
                      <c:pt idx="2974">
                        <c:v>33591</c:v>
                      </c:pt>
                      <c:pt idx="2975">
                        <c:v>33592</c:v>
                      </c:pt>
                      <c:pt idx="2976">
                        <c:v>33595</c:v>
                      </c:pt>
                      <c:pt idx="2977">
                        <c:v>33596</c:v>
                      </c:pt>
                      <c:pt idx="2978">
                        <c:v>33598</c:v>
                      </c:pt>
                      <c:pt idx="2979">
                        <c:v>33599</c:v>
                      </c:pt>
                      <c:pt idx="2980">
                        <c:v>33602</c:v>
                      </c:pt>
                      <c:pt idx="2981">
                        <c:v>33603</c:v>
                      </c:pt>
                      <c:pt idx="2982">
                        <c:v>33605</c:v>
                      </c:pt>
                      <c:pt idx="2983">
                        <c:v>33606</c:v>
                      </c:pt>
                      <c:pt idx="2984">
                        <c:v>33609</c:v>
                      </c:pt>
                      <c:pt idx="2985">
                        <c:v>33610</c:v>
                      </c:pt>
                      <c:pt idx="2986">
                        <c:v>33611</c:v>
                      </c:pt>
                      <c:pt idx="2987">
                        <c:v>33612</c:v>
                      </c:pt>
                      <c:pt idx="2988">
                        <c:v>33613</c:v>
                      </c:pt>
                      <c:pt idx="2989">
                        <c:v>33616</c:v>
                      </c:pt>
                      <c:pt idx="2990">
                        <c:v>33617</c:v>
                      </c:pt>
                      <c:pt idx="2991">
                        <c:v>33618</c:v>
                      </c:pt>
                      <c:pt idx="2992">
                        <c:v>33619</c:v>
                      </c:pt>
                      <c:pt idx="2993">
                        <c:v>33620</c:v>
                      </c:pt>
                      <c:pt idx="2994">
                        <c:v>33623</c:v>
                      </c:pt>
                      <c:pt idx="2995">
                        <c:v>33624</c:v>
                      </c:pt>
                      <c:pt idx="2996">
                        <c:v>33625</c:v>
                      </c:pt>
                      <c:pt idx="2997">
                        <c:v>33626</c:v>
                      </c:pt>
                      <c:pt idx="2998">
                        <c:v>33627</c:v>
                      </c:pt>
                      <c:pt idx="2999">
                        <c:v>33630</c:v>
                      </c:pt>
                      <c:pt idx="3000">
                        <c:v>33631</c:v>
                      </c:pt>
                      <c:pt idx="3001">
                        <c:v>33632</c:v>
                      </c:pt>
                      <c:pt idx="3002">
                        <c:v>33633</c:v>
                      </c:pt>
                      <c:pt idx="3003">
                        <c:v>33634</c:v>
                      </c:pt>
                      <c:pt idx="3004">
                        <c:v>33637</c:v>
                      </c:pt>
                      <c:pt idx="3005">
                        <c:v>33638</c:v>
                      </c:pt>
                      <c:pt idx="3006">
                        <c:v>33639</c:v>
                      </c:pt>
                      <c:pt idx="3007">
                        <c:v>33640</c:v>
                      </c:pt>
                      <c:pt idx="3008">
                        <c:v>33641</c:v>
                      </c:pt>
                      <c:pt idx="3009">
                        <c:v>33644</c:v>
                      </c:pt>
                      <c:pt idx="3010">
                        <c:v>33645</c:v>
                      </c:pt>
                      <c:pt idx="3011">
                        <c:v>33646</c:v>
                      </c:pt>
                      <c:pt idx="3012">
                        <c:v>33647</c:v>
                      </c:pt>
                      <c:pt idx="3013">
                        <c:v>33648</c:v>
                      </c:pt>
                      <c:pt idx="3014">
                        <c:v>33652</c:v>
                      </c:pt>
                      <c:pt idx="3015">
                        <c:v>33653</c:v>
                      </c:pt>
                      <c:pt idx="3016">
                        <c:v>33654</c:v>
                      </c:pt>
                      <c:pt idx="3017">
                        <c:v>33655</c:v>
                      </c:pt>
                      <c:pt idx="3018">
                        <c:v>33658</c:v>
                      </c:pt>
                      <c:pt idx="3019">
                        <c:v>33659</c:v>
                      </c:pt>
                      <c:pt idx="3020">
                        <c:v>33660</c:v>
                      </c:pt>
                      <c:pt idx="3021">
                        <c:v>33661</c:v>
                      </c:pt>
                      <c:pt idx="3022">
                        <c:v>33662</c:v>
                      </c:pt>
                      <c:pt idx="3023">
                        <c:v>33665</c:v>
                      </c:pt>
                      <c:pt idx="3024">
                        <c:v>33666</c:v>
                      </c:pt>
                      <c:pt idx="3025">
                        <c:v>33667</c:v>
                      </c:pt>
                      <c:pt idx="3026">
                        <c:v>33668</c:v>
                      </c:pt>
                      <c:pt idx="3027">
                        <c:v>33669</c:v>
                      </c:pt>
                      <c:pt idx="3028">
                        <c:v>33672</c:v>
                      </c:pt>
                      <c:pt idx="3029">
                        <c:v>33673</c:v>
                      </c:pt>
                      <c:pt idx="3030">
                        <c:v>33674</c:v>
                      </c:pt>
                      <c:pt idx="3031">
                        <c:v>33675</c:v>
                      </c:pt>
                      <c:pt idx="3032">
                        <c:v>33676</c:v>
                      </c:pt>
                      <c:pt idx="3033">
                        <c:v>33679</c:v>
                      </c:pt>
                      <c:pt idx="3034">
                        <c:v>33680</c:v>
                      </c:pt>
                      <c:pt idx="3035">
                        <c:v>33681</c:v>
                      </c:pt>
                      <c:pt idx="3036">
                        <c:v>33682</c:v>
                      </c:pt>
                      <c:pt idx="3037">
                        <c:v>33683</c:v>
                      </c:pt>
                      <c:pt idx="3038">
                        <c:v>33686</c:v>
                      </c:pt>
                      <c:pt idx="3039">
                        <c:v>33687</c:v>
                      </c:pt>
                      <c:pt idx="3040">
                        <c:v>33688</c:v>
                      </c:pt>
                      <c:pt idx="3041">
                        <c:v>33689</c:v>
                      </c:pt>
                      <c:pt idx="3042">
                        <c:v>33690</c:v>
                      </c:pt>
                      <c:pt idx="3043">
                        <c:v>33693</c:v>
                      </c:pt>
                      <c:pt idx="3044">
                        <c:v>33694</c:v>
                      </c:pt>
                      <c:pt idx="3045">
                        <c:v>33695</c:v>
                      </c:pt>
                      <c:pt idx="3046">
                        <c:v>33696</c:v>
                      </c:pt>
                      <c:pt idx="3047">
                        <c:v>33697</c:v>
                      </c:pt>
                      <c:pt idx="3048">
                        <c:v>33700</c:v>
                      </c:pt>
                      <c:pt idx="3049">
                        <c:v>33701</c:v>
                      </c:pt>
                      <c:pt idx="3050">
                        <c:v>33702</c:v>
                      </c:pt>
                      <c:pt idx="3051">
                        <c:v>33703</c:v>
                      </c:pt>
                      <c:pt idx="3052">
                        <c:v>33704</c:v>
                      </c:pt>
                      <c:pt idx="3053">
                        <c:v>33707</c:v>
                      </c:pt>
                      <c:pt idx="3054">
                        <c:v>33708</c:v>
                      </c:pt>
                      <c:pt idx="3055">
                        <c:v>33709</c:v>
                      </c:pt>
                      <c:pt idx="3056">
                        <c:v>33710</c:v>
                      </c:pt>
                      <c:pt idx="3057">
                        <c:v>33714</c:v>
                      </c:pt>
                      <c:pt idx="3058">
                        <c:v>33715</c:v>
                      </c:pt>
                      <c:pt idx="3059">
                        <c:v>33716</c:v>
                      </c:pt>
                      <c:pt idx="3060">
                        <c:v>33717</c:v>
                      </c:pt>
                      <c:pt idx="3061">
                        <c:v>33718</c:v>
                      </c:pt>
                      <c:pt idx="3062">
                        <c:v>33721</c:v>
                      </c:pt>
                      <c:pt idx="3063">
                        <c:v>33722</c:v>
                      </c:pt>
                      <c:pt idx="3064">
                        <c:v>33723</c:v>
                      </c:pt>
                      <c:pt idx="3065">
                        <c:v>33724</c:v>
                      </c:pt>
                      <c:pt idx="3066">
                        <c:v>33725</c:v>
                      </c:pt>
                      <c:pt idx="3067">
                        <c:v>33728</c:v>
                      </c:pt>
                      <c:pt idx="3068">
                        <c:v>33729</c:v>
                      </c:pt>
                      <c:pt idx="3069">
                        <c:v>33730</c:v>
                      </c:pt>
                      <c:pt idx="3070">
                        <c:v>33731</c:v>
                      </c:pt>
                      <c:pt idx="3071">
                        <c:v>33732</c:v>
                      </c:pt>
                      <c:pt idx="3072">
                        <c:v>33735</c:v>
                      </c:pt>
                      <c:pt idx="3073">
                        <c:v>33736</c:v>
                      </c:pt>
                      <c:pt idx="3074">
                        <c:v>33737</c:v>
                      </c:pt>
                      <c:pt idx="3075">
                        <c:v>33738</c:v>
                      </c:pt>
                      <c:pt idx="3076">
                        <c:v>33739</c:v>
                      </c:pt>
                      <c:pt idx="3077">
                        <c:v>33742</c:v>
                      </c:pt>
                      <c:pt idx="3078">
                        <c:v>33743</c:v>
                      </c:pt>
                      <c:pt idx="3079">
                        <c:v>33744</c:v>
                      </c:pt>
                      <c:pt idx="3080">
                        <c:v>33745</c:v>
                      </c:pt>
                      <c:pt idx="3081">
                        <c:v>33746</c:v>
                      </c:pt>
                      <c:pt idx="3082">
                        <c:v>33750</c:v>
                      </c:pt>
                      <c:pt idx="3083">
                        <c:v>33751</c:v>
                      </c:pt>
                      <c:pt idx="3084">
                        <c:v>33752</c:v>
                      </c:pt>
                      <c:pt idx="3085">
                        <c:v>33753</c:v>
                      </c:pt>
                      <c:pt idx="3086">
                        <c:v>33756</c:v>
                      </c:pt>
                      <c:pt idx="3087">
                        <c:v>33757</c:v>
                      </c:pt>
                      <c:pt idx="3088">
                        <c:v>33758</c:v>
                      </c:pt>
                      <c:pt idx="3089">
                        <c:v>33759</c:v>
                      </c:pt>
                      <c:pt idx="3090">
                        <c:v>33760</c:v>
                      </c:pt>
                      <c:pt idx="3091">
                        <c:v>33763</c:v>
                      </c:pt>
                      <c:pt idx="3092">
                        <c:v>33764</c:v>
                      </c:pt>
                      <c:pt idx="3093">
                        <c:v>33765</c:v>
                      </c:pt>
                      <c:pt idx="3094">
                        <c:v>33766</c:v>
                      </c:pt>
                      <c:pt idx="3095">
                        <c:v>33767</c:v>
                      </c:pt>
                      <c:pt idx="3096">
                        <c:v>33770</c:v>
                      </c:pt>
                      <c:pt idx="3097">
                        <c:v>33771</c:v>
                      </c:pt>
                      <c:pt idx="3098">
                        <c:v>33772</c:v>
                      </c:pt>
                      <c:pt idx="3099">
                        <c:v>33773</c:v>
                      </c:pt>
                      <c:pt idx="3100">
                        <c:v>33774</c:v>
                      </c:pt>
                      <c:pt idx="3101">
                        <c:v>33777</c:v>
                      </c:pt>
                      <c:pt idx="3102">
                        <c:v>33778</c:v>
                      </c:pt>
                      <c:pt idx="3103">
                        <c:v>33779</c:v>
                      </c:pt>
                      <c:pt idx="3104">
                        <c:v>33780</c:v>
                      </c:pt>
                      <c:pt idx="3105">
                        <c:v>33781</c:v>
                      </c:pt>
                      <c:pt idx="3106">
                        <c:v>33784</c:v>
                      </c:pt>
                      <c:pt idx="3107">
                        <c:v>33785</c:v>
                      </c:pt>
                      <c:pt idx="3108">
                        <c:v>33786</c:v>
                      </c:pt>
                      <c:pt idx="3109">
                        <c:v>33787</c:v>
                      </c:pt>
                      <c:pt idx="3110">
                        <c:v>33791</c:v>
                      </c:pt>
                      <c:pt idx="3111">
                        <c:v>33792</c:v>
                      </c:pt>
                      <c:pt idx="3112">
                        <c:v>33793</c:v>
                      </c:pt>
                      <c:pt idx="3113">
                        <c:v>33794</c:v>
                      </c:pt>
                      <c:pt idx="3114">
                        <c:v>33795</c:v>
                      </c:pt>
                      <c:pt idx="3115">
                        <c:v>33798</c:v>
                      </c:pt>
                      <c:pt idx="3116">
                        <c:v>33799</c:v>
                      </c:pt>
                      <c:pt idx="3117">
                        <c:v>33800</c:v>
                      </c:pt>
                      <c:pt idx="3118">
                        <c:v>33801</c:v>
                      </c:pt>
                      <c:pt idx="3119">
                        <c:v>33802</c:v>
                      </c:pt>
                      <c:pt idx="3120">
                        <c:v>33805</c:v>
                      </c:pt>
                      <c:pt idx="3121">
                        <c:v>33806</c:v>
                      </c:pt>
                      <c:pt idx="3122">
                        <c:v>33807</c:v>
                      </c:pt>
                      <c:pt idx="3123">
                        <c:v>33808</c:v>
                      </c:pt>
                      <c:pt idx="3124">
                        <c:v>33809</c:v>
                      </c:pt>
                      <c:pt idx="3125">
                        <c:v>33812</c:v>
                      </c:pt>
                      <c:pt idx="3126">
                        <c:v>33813</c:v>
                      </c:pt>
                      <c:pt idx="3127">
                        <c:v>33814</c:v>
                      </c:pt>
                      <c:pt idx="3128">
                        <c:v>33815</c:v>
                      </c:pt>
                      <c:pt idx="3129">
                        <c:v>33816</c:v>
                      </c:pt>
                      <c:pt idx="3130">
                        <c:v>33819</c:v>
                      </c:pt>
                      <c:pt idx="3131">
                        <c:v>33820</c:v>
                      </c:pt>
                      <c:pt idx="3132">
                        <c:v>33821</c:v>
                      </c:pt>
                      <c:pt idx="3133">
                        <c:v>33822</c:v>
                      </c:pt>
                      <c:pt idx="3134">
                        <c:v>33823</c:v>
                      </c:pt>
                      <c:pt idx="3135">
                        <c:v>33826</c:v>
                      </c:pt>
                      <c:pt idx="3136">
                        <c:v>33827</c:v>
                      </c:pt>
                      <c:pt idx="3137">
                        <c:v>33828</c:v>
                      </c:pt>
                      <c:pt idx="3138">
                        <c:v>33829</c:v>
                      </c:pt>
                      <c:pt idx="3139">
                        <c:v>33830</c:v>
                      </c:pt>
                      <c:pt idx="3140">
                        <c:v>33833</c:v>
                      </c:pt>
                      <c:pt idx="3141">
                        <c:v>33834</c:v>
                      </c:pt>
                      <c:pt idx="3142">
                        <c:v>33835</c:v>
                      </c:pt>
                      <c:pt idx="3143">
                        <c:v>33836</c:v>
                      </c:pt>
                      <c:pt idx="3144">
                        <c:v>33837</c:v>
                      </c:pt>
                      <c:pt idx="3145">
                        <c:v>33840</c:v>
                      </c:pt>
                      <c:pt idx="3146">
                        <c:v>33841</c:v>
                      </c:pt>
                      <c:pt idx="3147">
                        <c:v>33842</c:v>
                      </c:pt>
                      <c:pt idx="3148">
                        <c:v>33843</c:v>
                      </c:pt>
                      <c:pt idx="3149">
                        <c:v>33844</c:v>
                      </c:pt>
                      <c:pt idx="3150">
                        <c:v>33847</c:v>
                      </c:pt>
                      <c:pt idx="3151">
                        <c:v>33848</c:v>
                      </c:pt>
                      <c:pt idx="3152">
                        <c:v>33849</c:v>
                      </c:pt>
                      <c:pt idx="3153">
                        <c:v>33850</c:v>
                      </c:pt>
                      <c:pt idx="3154">
                        <c:v>33851</c:v>
                      </c:pt>
                      <c:pt idx="3155">
                        <c:v>33855</c:v>
                      </c:pt>
                      <c:pt idx="3156">
                        <c:v>33856</c:v>
                      </c:pt>
                      <c:pt idx="3157">
                        <c:v>33857</c:v>
                      </c:pt>
                      <c:pt idx="3158">
                        <c:v>33858</c:v>
                      </c:pt>
                      <c:pt idx="3159">
                        <c:v>33861</c:v>
                      </c:pt>
                      <c:pt idx="3160">
                        <c:v>33862</c:v>
                      </c:pt>
                      <c:pt idx="3161">
                        <c:v>33863</c:v>
                      </c:pt>
                      <c:pt idx="3162">
                        <c:v>33864</c:v>
                      </c:pt>
                      <c:pt idx="3163">
                        <c:v>33865</c:v>
                      </c:pt>
                      <c:pt idx="3164">
                        <c:v>33868</c:v>
                      </c:pt>
                      <c:pt idx="3165">
                        <c:v>33869</c:v>
                      </c:pt>
                      <c:pt idx="3166">
                        <c:v>33870</c:v>
                      </c:pt>
                      <c:pt idx="3167">
                        <c:v>33871</c:v>
                      </c:pt>
                      <c:pt idx="3168">
                        <c:v>33872</c:v>
                      </c:pt>
                      <c:pt idx="3169">
                        <c:v>33875</c:v>
                      </c:pt>
                      <c:pt idx="3170">
                        <c:v>33876</c:v>
                      </c:pt>
                      <c:pt idx="3171">
                        <c:v>33877</c:v>
                      </c:pt>
                      <c:pt idx="3172">
                        <c:v>33878</c:v>
                      </c:pt>
                      <c:pt idx="3173">
                        <c:v>33879</c:v>
                      </c:pt>
                      <c:pt idx="3174">
                        <c:v>33882</c:v>
                      </c:pt>
                      <c:pt idx="3175">
                        <c:v>33883</c:v>
                      </c:pt>
                      <c:pt idx="3176">
                        <c:v>33884</c:v>
                      </c:pt>
                      <c:pt idx="3177">
                        <c:v>33885</c:v>
                      </c:pt>
                      <c:pt idx="3178">
                        <c:v>33886</c:v>
                      </c:pt>
                      <c:pt idx="3179">
                        <c:v>33889</c:v>
                      </c:pt>
                      <c:pt idx="3180">
                        <c:v>33890</c:v>
                      </c:pt>
                      <c:pt idx="3181">
                        <c:v>33891</c:v>
                      </c:pt>
                      <c:pt idx="3182">
                        <c:v>33892</c:v>
                      </c:pt>
                      <c:pt idx="3183">
                        <c:v>33893</c:v>
                      </c:pt>
                      <c:pt idx="3184">
                        <c:v>33896</c:v>
                      </c:pt>
                      <c:pt idx="3185">
                        <c:v>33897</c:v>
                      </c:pt>
                      <c:pt idx="3186">
                        <c:v>33898</c:v>
                      </c:pt>
                      <c:pt idx="3187">
                        <c:v>33899</c:v>
                      </c:pt>
                      <c:pt idx="3188">
                        <c:v>33900</c:v>
                      </c:pt>
                      <c:pt idx="3189">
                        <c:v>33903</c:v>
                      </c:pt>
                      <c:pt idx="3190">
                        <c:v>33904</c:v>
                      </c:pt>
                      <c:pt idx="3191">
                        <c:v>33905</c:v>
                      </c:pt>
                      <c:pt idx="3192">
                        <c:v>33906</c:v>
                      </c:pt>
                      <c:pt idx="3193">
                        <c:v>33907</c:v>
                      </c:pt>
                      <c:pt idx="3194">
                        <c:v>33910</c:v>
                      </c:pt>
                      <c:pt idx="3195">
                        <c:v>33911</c:v>
                      </c:pt>
                      <c:pt idx="3196">
                        <c:v>33912</c:v>
                      </c:pt>
                      <c:pt idx="3197">
                        <c:v>33913</c:v>
                      </c:pt>
                      <c:pt idx="3198">
                        <c:v>33914</c:v>
                      </c:pt>
                      <c:pt idx="3199">
                        <c:v>33917</c:v>
                      </c:pt>
                      <c:pt idx="3200">
                        <c:v>33918</c:v>
                      </c:pt>
                      <c:pt idx="3201">
                        <c:v>33919</c:v>
                      </c:pt>
                      <c:pt idx="3202">
                        <c:v>33920</c:v>
                      </c:pt>
                      <c:pt idx="3203">
                        <c:v>33921</c:v>
                      </c:pt>
                      <c:pt idx="3204">
                        <c:v>33924</c:v>
                      </c:pt>
                      <c:pt idx="3205">
                        <c:v>33925</c:v>
                      </c:pt>
                      <c:pt idx="3206">
                        <c:v>33926</c:v>
                      </c:pt>
                      <c:pt idx="3207">
                        <c:v>33927</c:v>
                      </c:pt>
                      <c:pt idx="3208">
                        <c:v>33928</c:v>
                      </c:pt>
                      <c:pt idx="3209">
                        <c:v>33931</c:v>
                      </c:pt>
                      <c:pt idx="3210">
                        <c:v>33932</c:v>
                      </c:pt>
                      <c:pt idx="3211">
                        <c:v>33933</c:v>
                      </c:pt>
                      <c:pt idx="3212">
                        <c:v>33935</c:v>
                      </c:pt>
                      <c:pt idx="3213">
                        <c:v>33938</c:v>
                      </c:pt>
                      <c:pt idx="3214">
                        <c:v>33939</c:v>
                      </c:pt>
                      <c:pt idx="3215">
                        <c:v>33940</c:v>
                      </c:pt>
                      <c:pt idx="3216">
                        <c:v>33941</c:v>
                      </c:pt>
                      <c:pt idx="3217">
                        <c:v>33942</c:v>
                      </c:pt>
                      <c:pt idx="3218">
                        <c:v>33945</c:v>
                      </c:pt>
                      <c:pt idx="3219">
                        <c:v>33946</c:v>
                      </c:pt>
                      <c:pt idx="3220">
                        <c:v>33947</c:v>
                      </c:pt>
                      <c:pt idx="3221">
                        <c:v>33948</c:v>
                      </c:pt>
                      <c:pt idx="3222">
                        <c:v>33949</c:v>
                      </c:pt>
                      <c:pt idx="3223">
                        <c:v>33952</c:v>
                      </c:pt>
                      <c:pt idx="3224">
                        <c:v>33953</c:v>
                      </c:pt>
                      <c:pt idx="3225">
                        <c:v>33954</c:v>
                      </c:pt>
                      <c:pt idx="3226">
                        <c:v>33955</c:v>
                      </c:pt>
                      <c:pt idx="3227">
                        <c:v>33956</c:v>
                      </c:pt>
                      <c:pt idx="3228">
                        <c:v>33959</c:v>
                      </c:pt>
                      <c:pt idx="3229">
                        <c:v>33960</c:v>
                      </c:pt>
                      <c:pt idx="3230">
                        <c:v>33961</c:v>
                      </c:pt>
                      <c:pt idx="3231">
                        <c:v>33962</c:v>
                      </c:pt>
                      <c:pt idx="3232">
                        <c:v>33966</c:v>
                      </c:pt>
                      <c:pt idx="3233">
                        <c:v>33967</c:v>
                      </c:pt>
                      <c:pt idx="3234">
                        <c:v>33968</c:v>
                      </c:pt>
                      <c:pt idx="3235">
                        <c:v>33969</c:v>
                      </c:pt>
                      <c:pt idx="3236">
                        <c:v>33973</c:v>
                      </c:pt>
                      <c:pt idx="3237">
                        <c:v>33974</c:v>
                      </c:pt>
                      <c:pt idx="3238">
                        <c:v>33975</c:v>
                      </c:pt>
                      <c:pt idx="3239">
                        <c:v>33976</c:v>
                      </c:pt>
                      <c:pt idx="3240">
                        <c:v>33977</c:v>
                      </c:pt>
                      <c:pt idx="3241">
                        <c:v>33980</c:v>
                      </c:pt>
                      <c:pt idx="3242">
                        <c:v>33981</c:v>
                      </c:pt>
                      <c:pt idx="3243">
                        <c:v>33982</c:v>
                      </c:pt>
                      <c:pt idx="3244">
                        <c:v>33983</c:v>
                      </c:pt>
                      <c:pt idx="3245">
                        <c:v>33984</c:v>
                      </c:pt>
                      <c:pt idx="3246">
                        <c:v>33987</c:v>
                      </c:pt>
                      <c:pt idx="3247">
                        <c:v>33988</c:v>
                      </c:pt>
                      <c:pt idx="3248">
                        <c:v>33989</c:v>
                      </c:pt>
                      <c:pt idx="3249">
                        <c:v>33990</c:v>
                      </c:pt>
                      <c:pt idx="3250">
                        <c:v>33991</c:v>
                      </c:pt>
                      <c:pt idx="3251">
                        <c:v>33994</c:v>
                      </c:pt>
                      <c:pt idx="3252">
                        <c:v>33995</c:v>
                      </c:pt>
                      <c:pt idx="3253">
                        <c:v>33996</c:v>
                      </c:pt>
                      <c:pt idx="3254">
                        <c:v>33997</c:v>
                      </c:pt>
                      <c:pt idx="3255">
                        <c:v>33998</c:v>
                      </c:pt>
                      <c:pt idx="3256">
                        <c:v>34001</c:v>
                      </c:pt>
                      <c:pt idx="3257">
                        <c:v>34002</c:v>
                      </c:pt>
                      <c:pt idx="3258">
                        <c:v>34003</c:v>
                      </c:pt>
                      <c:pt idx="3259">
                        <c:v>34004</c:v>
                      </c:pt>
                      <c:pt idx="3260">
                        <c:v>34005</c:v>
                      </c:pt>
                      <c:pt idx="3261">
                        <c:v>34008</c:v>
                      </c:pt>
                      <c:pt idx="3262">
                        <c:v>34009</c:v>
                      </c:pt>
                      <c:pt idx="3263">
                        <c:v>34010</c:v>
                      </c:pt>
                      <c:pt idx="3264">
                        <c:v>34011</c:v>
                      </c:pt>
                      <c:pt idx="3265">
                        <c:v>34012</c:v>
                      </c:pt>
                      <c:pt idx="3266">
                        <c:v>34016</c:v>
                      </c:pt>
                      <c:pt idx="3267">
                        <c:v>34017</c:v>
                      </c:pt>
                      <c:pt idx="3268">
                        <c:v>34018</c:v>
                      </c:pt>
                      <c:pt idx="3269">
                        <c:v>34019</c:v>
                      </c:pt>
                      <c:pt idx="3270">
                        <c:v>34022</c:v>
                      </c:pt>
                      <c:pt idx="3271">
                        <c:v>34023</c:v>
                      </c:pt>
                      <c:pt idx="3272">
                        <c:v>34024</c:v>
                      </c:pt>
                      <c:pt idx="3273">
                        <c:v>34025</c:v>
                      </c:pt>
                      <c:pt idx="3274">
                        <c:v>34026</c:v>
                      </c:pt>
                      <c:pt idx="3275">
                        <c:v>34029</c:v>
                      </c:pt>
                      <c:pt idx="3276">
                        <c:v>34030</c:v>
                      </c:pt>
                      <c:pt idx="3277">
                        <c:v>34031</c:v>
                      </c:pt>
                      <c:pt idx="3278">
                        <c:v>34032</c:v>
                      </c:pt>
                      <c:pt idx="3279">
                        <c:v>34033</c:v>
                      </c:pt>
                      <c:pt idx="3280">
                        <c:v>34036</c:v>
                      </c:pt>
                      <c:pt idx="3281">
                        <c:v>34037</c:v>
                      </c:pt>
                      <c:pt idx="3282">
                        <c:v>34038</c:v>
                      </c:pt>
                      <c:pt idx="3283">
                        <c:v>34039</c:v>
                      </c:pt>
                      <c:pt idx="3284">
                        <c:v>34040</c:v>
                      </c:pt>
                      <c:pt idx="3285">
                        <c:v>34043</c:v>
                      </c:pt>
                      <c:pt idx="3286">
                        <c:v>34044</c:v>
                      </c:pt>
                      <c:pt idx="3287">
                        <c:v>34045</c:v>
                      </c:pt>
                      <c:pt idx="3288">
                        <c:v>34046</c:v>
                      </c:pt>
                      <c:pt idx="3289">
                        <c:v>34047</c:v>
                      </c:pt>
                      <c:pt idx="3290">
                        <c:v>34050</c:v>
                      </c:pt>
                      <c:pt idx="3291">
                        <c:v>34051</c:v>
                      </c:pt>
                      <c:pt idx="3292">
                        <c:v>34052</c:v>
                      </c:pt>
                      <c:pt idx="3293">
                        <c:v>34053</c:v>
                      </c:pt>
                      <c:pt idx="3294">
                        <c:v>34054</c:v>
                      </c:pt>
                      <c:pt idx="3295">
                        <c:v>34057</c:v>
                      </c:pt>
                      <c:pt idx="3296">
                        <c:v>34058</c:v>
                      </c:pt>
                      <c:pt idx="3297">
                        <c:v>34059</c:v>
                      </c:pt>
                      <c:pt idx="3298">
                        <c:v>34060</c:v>
                      </c:pt>
                      <c:pt idx="3299">
                        <c:v>34061</c:v>
                      </c:pt>
                      <c:pt idx="3300">
                        <c:v>34064</c:v>
                      </c:pt>
                      <c:pt idx="3301">
                        <c:v>34065</c:v>
                      </c:pt>
                      <c:pt idx="3302">
                        <c:v>34066</c:v>
                      </c:pt>
                      <c:pt idx="3303">
                        <c:v>34067</c:v>
                      </c:pt>
                      <c:pt idx="3304">
                        <c:v>34071</c:v>
                      </c:pt>
                      <c:pt idx="3305">
                        <c:v>34072</c:v>
                      </c:pt>
                      <c:pt idx="3306">
                        <c:v>34073</c:v>
                      </c:pt>
                      <c:pt idx="3307">
                        <c:v>34074</c:v>
                      </c:pt>
                      <c:pt idx="3308">
                        <c:v>34075</c:v>
                      </c:pt>
                      <c:pt idx="3309">
                        <c:v>34078</c:v>
                      </c:pt>
                      <c:pt idx="3310">
                        <c:v>34079</c:v>
                      </c:pt>
                      <c:pt idx="3311">
                        <c:v>34080</c:v>
                      </c:pt>
                      <c:pt idx="3312">
                        <c:v>34081</c:v>
                      </c:pt>
                      <c:pt idx="3313">
                        <c:v>34082</c:v>
                      </c:pt>
                      <c:pt idx="3314">
                        <c:v>34085</c:v>
                      </c:pt>
                      <c:pt idx="3315">
                        <c:v>34086</c:v>
                      </c:pt>
                      <c:pt idx="3316">
                        <c:v>34087</c:v>
                      </c:pt>
                      <c:pt idx="3317">
                        <c:v>34088</c:v>
                      </c:pt>
                      <c:pt idx="3318">
                        <c:v>34089</c:v>
                      </c:pt>
                      <c:pt idx="3319">
                        <c:v>34092</c:v>
                      </c:pt>
                      <c:pt idx="3320">
                        <c:v>34093</c:v>
                      </c:pt>
                      <c:pt idx="3321">
                        <c:v>34094</c:v>
                      </c:pt>
                      <c:pt idx="3322">
                        <c:v>34095</c:v>
                      </c:pt>
                      <c:pt idx="3323">
                        <c:v>34096</c:v>
                      </c:pt>
                      <c:pt idx="3324">
                        <c:v>34099</c:v>
                      </c:pt>
                      <c:pt idx="3325">
                        <c:v>34100</c:v>
                      </c:pt>
                      <c:pt idx="3326">
                        <c:v>34101</c:v>
                      </c:pt>
                      <c:pt idx="3327">
                        <c:v>34102</c:v>
                      </c:pt>
                      <c:pt idx="3328">
                        <c:v>34103</c:v>
                      </c:pt>
                      <c:pt idx="3329">
                        <c:v>34106</c:v>
                      </c:pt>
                      <c:pt idx="3330">
                        <c:v>34107</c:v>
                      </c:pt>
                      <c:pt idx="3331">
                        <c:v>34108</c:v>
                      </c:pt>
                      <c:pt idx="3332">
                        <c:v>34109</c:v>
                      </c:pt>
                      <c:pt idx="3333">
                        <c:v>34110</c:v>
                      </c:pt>
                      <c:pt idx="3334">
                        <c:v>34113</c:v>
                      </c:pt>
                      <c:pt idx="3335">
                        <c:v>34114</c:v>
                      </c:pt>
                      <c:pt idx="3336">
                        <c:v>34115</c:v>
                      </c:pt>
                      <c:pt idx="3337">
                        <c:v>34116</c:v>
                      </c:pt>
                      <c:pt idx="3338">
                        <c:v>34117</c:v>
                      </c:pt>
                      <c:pt idx="3339">
                        <c:v>34121</c:v>
                      </c:pt>
                      <c:pt idx="3340">
                        <c:v>34122</c:v>
                      </c:pt>
                      <c:pt idx="3341">
                        <c:v>34123</c:v>
                      </c:pt>
                      <c:pt idx="3342">
                        <c:v>34124</c:v>
                      </c:pt>
                      <c:pt idx="3343">
                        <c:v>34127</c:v>
                      </c:pt>
                      <c:pt idx="3344">
                        <c:v>34128</c:v>
                      </c:pt>
                      <c:pt idx="3345">
                        <c:v>34129</c:v>
                      </c:pt>
                      <c:pt idx="3346">
                        <c:v>34130</c:v>
                      </c:pt>
                      <c:pt idx="3347">
                        <c:v>34131</c:v>
                      </c:pt>
                      <c:pt idx="3348">
                        <c:v>34134</c:v>
                      </c:pt>
                      <c:pt idx="3349">
                        <c:v>34135</c:v>
                      </c:pt>
                      <c:pt idx="3350">
                        <c:v>34136</c:v>
                      </c:pt>
                      <c:pt idx="3351">
                        <c:v>34137</c:v>
                      </c:pt>
                      <c:pt idx="3352">
                        <c:v>34138</c:v>
                      </c:pt>
                      <c:pt idx="3353">
                        <c:v>34141</c:v>
                      </c:pt>
                      <c:pt idx="3354">
                        <c:v>34142</c:v>
                      </c:pt>
                      <c:pt idx="3355">
                        <c:v>34143</c:v>
                      </c:pt>
                      <c:pt idx="3356">
                        <c:v>34144</c:v>
                      </c:pt>
                      <c:pt idx="3357">
                        <c:v>34145</c:v>
                      </c:pt>
                      <c:pt idx="3358">
                        <c:v>34148</c:v>
                      </c:pt>
                      <c:pt idx="3359">
                        <c:v>34149</c:v>
                      </c:pt>
                      <c:pt idx="3360">
                        <c:v>34150</c:v>
                      </c:pt>
                      <c:pt idx="3361">
                        <c:v>34151</c:v>
                      </c:pt>
                      <c:pt idx="3362">
                        <c:v>34152</c:v>
                      </c:pt>
                      <c:pt idx="3363">
                        <c:v>34156</c:v>
                      </c:pt>
                      <c:pt idx="3364">
                        <c:v>34157</c:v>
                      </c:pt>
                      <c:pt idx="3365">
                        <c:v>34158</c:v>
                      </c:pt>
                      <c:pt idx="3366">
                        <c:v>34159</c:v>
                      </c:pt>
                      <c:pt idx="3367">
                        <c:v>34162</c:v>
                      </c:pt>
                      <c:pt idx="3368">
                        <c:v>34163</c:v>
                      </c:pt>
                      <c:pt idx="3369">
                        <c:v>34164</c:v>
                      </c:pt>
                      <c:pt idx="3370">
                        <c:v>34165</c:v>
                      </c:pt>
                      <c:pt idx="3371">
                        <c:v>34166</c:v>
                      </c:pt>
                      <c:pt idx="3372">
                        <c:v>34169</c:v>
                      </c:pt>
                      <c:pt idx="3373">
                        <c:v>34170</c:v>
                      </c:pt>
                      <c:pt idx="3374">
                        <c:v>34171</c:v>
                      </c:pt>
                      <c:pt idx="3375">
                        <c:v>34172</c:v>
                      </c:pt>
                      <c:pt idx="3376">
                        <c:v>34173</c:v>
                      </c:pt>
                      <c:pt idx="3377">
                        <c:v>34176</c:v>
                      </c:pt>
                      <c:pt idx="3378">
                        <c:v>34177</c:v>
                      </c:pt>
                      <c:pt idx="3379">
                        <c:v>34178</c:v>
                      </c:pt>
                      <c:pt idx="3380">
                        <c:v>34179</c:v>
                      </c:pt>
                      <c:pt idx="3381">
                        <c:v>34180</c:v>
                      </c:pt>
                      <c:pt idx="3382">
                        <c:v>34183</c:v>
                      </c:pt>
                      <c:pt idx="3383">
                        <c:v>34184</c:v>
                      </c:pt>
                      <c:pt idx="3384">
                        <c:v>34185</c:v>
                      </c:pt>
                      <c:pt idx="3385">
                        <c:v>34186</c:v>
                      </c:pt>
                      <c:pt idx="3386">
                        <c:v>34187</c:v>
                      </c:pt>
                      <c:pt idx="3387">
                        <c:v>34190</c:v>
                      </c:pt>
                      <c:pt idx="3388">
                        <c:v>34191</c:v>
                      </c:pt>
                      <c:pt idx="3389">
                        <c:v>34192</c:v>
                      </c:pt>
                      <c:pt idx="3390">
                        <c:v>34193</c:v>
                      </c:pt>
                      <c:pt idx="3391">
                        <c:v>34194</c:v>
                      </c:pt>
                      <c:pt idx="3392">
                        <c:v>34197</c:v>
                      </c:pt>
                      <c:pt idx="3393">
                        <c:v>34198</c:v>
                      </c:pt>
                      <c:pt idx="3394">
                        <c:v>34199</c:v>
                      </c:pt>
                      <c:pt idx="3395">
                        <c:v>34200</c:v>
                      </c:pt>
                      <c:pt idx="3396">
                        <c:v>34201</c:v>
                      </c:pt>
                      <c:pt idx="3397">
                        <c:v>34204</c:v>
                      </c:pt>
                      <c:pt idx="3398">
                        <c:v>34205</c:v>
                      </c:pt>
                      <c:pt idx="3399">
                        <c:v>34206</c:v>
                      </c:pt>
                      <c:pt idx="3400">
                        <c:v>34207</c:v>
                      </c:pt>
                      <c:pt idx="3401">
                        <c:v>34208</c:v>
                      </c:pt>
                      <c:pt idx="3402">
                        <c:v>34211</c:v>
                      </c:pt>
                      <c:pt idx="3403">
                        <c:v>34212</c:v>
                      </c:pt>
                      <c:pt idx="3404">
                        <c:v>34213</c:v>
                      </c:pt>
                      <c:pt idx="3405">
                        <c:v>34214</c:v>
                      </c:pt>
                      <c:pt idx="3406">
                        <c:v>34215</c:v>
                      </c:pt>
                      <c:pt idx="3407">
                        <c:v>34219</c:v>
                      </c:pt>
                      <c:pt idx="3408">
                        <c:v>34220</c:v>
                      </c:pt>
                      <c:pt idx="3409">
                        <c:v>34221</c:v>
                      </c:pt>
                      <c:pt idx="3410">
                        <c:v>34222</c:v>
                      </c:pt>
                      <c:pt idx="3411">
                        <c:v>34225</c:v>
                      </c:pt>
                      <c:pt idx="3412">
                        <c:v>34226</c:v>
                      </c:pt>
                      <c:pt idx="3413">
                        <c:v>34227</c:v>
                      </c:pt>
                      <c:pt idx="3414">
                        <c:v>34228</c:v>
                      </c:pt>
                      <c:pt idx="3415">
                        <c:v>34229</c:v>
                      </c:pt>
                      <c:pt idx="3416">
                        <c:v>34232</c:v>
                      </c:pt>
                      <c:pt idx="3417">
                        <c:v>34233</c:v>
                      </c:pt>
                      <c:pt idx="3418">
                        <c:v>34234</c:v>
                      </c:pt>
                      <c:pt idx="3419">
                        <c:v>34235</c:v>
                      </c:pt>
                      <c:pt idx="3420">
                        <c:v>34236</c:v>
                      </c:pt>
                      <c:pt idx="3421">
                        <c:v>34239</c:v>
                      </c:pt>
                      <c:pt idx="3422">
                        <c:v>34240</c:v>
                      </c:pt>
                      <c:pt idx="3423">
                        <c:v>34241</c:v>
                      </c:pt>
                      <c:pt idx="3424">
                        <c:v>34242</c:v>
                      </c:pt>
                      <c:pt idx="3425">
                        <c:v>34243</c:v>
                      </c:pt>
                      <c:pt idx="3426">
                        <c:v>34246</c:v>
                      </c:pt>
                      <c:pt idx="3427">
                        <c:v>34247</c:v>
                      </c:pt>
                      <c:pt idx="3428">
                        <c:v>34248</c:v>
                      </c:pt>
                      <c:pt idx="3429">
                        <c:v>34249</c:v>
                      </c:pt>
                      <c:pt idx="3430">
                        <c:v>34250</c:v>
                      </c:pt>
                      <c:pt idx="3431">
                        <c:v>34253</c:v>
                      </c:pt>
                      <c:pt idx="3432">
                        <c:v>34254</c:v>
                      </c:pt>
                      <c:pt idx="3433">
                        <c:v>34255</c:v>
                      </c:pt>
                      <c:pt idx="3434">
                        <c:v>34256</c:v>
                      </c:pt>
                      <c:pt idx="3435">
                        <c:v>34257</c:v>
                      </c:pt>
                      <c:pt idx="3436">
                        <c:v>34260</c:v>
                      </c:pt>
                      <c:pt idx="3437">
                        <c:v>34261</c:v>
                      </c:pt>
                      <c:pt idx="3438">
                        <c:v>34262</c:v>
                      </c:pt>
                      <c:pt idx="3439">
                        <c:v>34263</c:v>
                      </c:pt>
                      <c:pt idx="3440">
                        <c:v>34264</c:v>
                      </c:pt>
                      <c:pt idx="3441">
                        <c:v>34267</c:v>
                      </c:pt>
                      <c:pt idx="3442">
                        <c:v>34268</c:v>
                      </c:pt>
                      <c:pt idx="3443">
                        <c:v>34269</c:v>
                      </c:pt>
                      <c:pt idx="3444">
                        <c:v>34270</c:v>
                      </c:pt>
                      <c:pt idx="3445">
                        <c:v>34271</c:v>
                      </c:pt>
                      <c:pt idx="3446">
                        <c:v>34274</c:v>
                      </c:pt>
                      <c:pt idx="3447">
                        <c:v>34275</c:v>
                      </c:pt>
                      <c:pt idx="3448">
                        <c:v>34276</c:v>
                      </c:pt>
                      <c:pt idx="3449">
                        <c:v>34277</c:v>
                      </c:pt>
                      <c:pt idx="3450">
                        <c:v>34278</c:v>
                      </c:pt>
                      <c:pt idx="3451">
                        <c:v>34281</c:v>
                      </c:pt>
                      <c:pt idx="3452">
                        <c:v>34282</c:v>
                      </c:pt>
                      <c:pt idx="3453">
                        <c:v>34283</c:v>
                      </c:pt>
                      <c:pt idx="3454">
                        <c:v>34284</c:v>
                      </c:pt>
                      <c:pt idx="3455">
                        <c:v>34285</c:v>
                      </c:pt>
                      <c:pt idx="3456">
                        <c:v>34288</c:v>
                      </c:pt>
                      <c:pt idx="3457">
                        <c:v>34289</c:v>
                      </c:pt>
                      <c:pt idx="3458">
                        <c:v>34290</c:v>
                      </c:pt>
                      <c:pt idx="3459">
                        <c:v>34291</c:v>
                      </c:pt>
                      <c:pt idx="3460">
                        <c:v>34292</c:v>
                      </c:pt>
                      <c:pt idx="3461">
                        <c:v>34295</c:v>
                      </c:pt>
                      <c:pt idx="3462">
                        <c:v>34296</c:v>
                      </c:pt>
                      <c:pt idx="3463">
                        <c:v>34297</c:v>
                      </c:pt>
                      <c:pt idx="3464">
                        <c:v>34299</c:v>
                      </c:pt>
                      <c:pt idx="3465">
                        <c:v>34302</c:v>
                      </c:pt>
                      <c:pt idx="3466">
                        <c:v>34303</c:v>
                      </c:pt>
                      <c:pt idx="3467">
                        <c:v>34304</c:v>
                      </c:pt>
                      <c:pt idx="3468">
                        <c:v>34305</c:v>
                      </c:pt>
                      <c:pt idx="3469">
                        <c:v>34306</c:v>
                      </c:pt>
                      <c:pt idx="3470">
                        <c:v>34309</c:v>
                      </c:pt>
                      <c:pt idx="3471">
                        <c:v>34310</c:v>
                      </c:pt>
                      <c:pt idx="3472">
                        <c:v>34311</c:v>
                      </c:pt>
                      <c:pt idx="3473">
                        <c:v>34312</c:v>
                      </c:pt>
                      <c:pt idx="3474">
                        <c:v>34313</c:v>
                      </c:pt>
                      <c:pt idx="3475">
                        <c:v>34316</c:v>
                      </c:pt>
                      <c:pt idx="3476">
                        <c:v>34317</c:v>
                      </c:pt>
                      <c:pt idx="3477">
                        <c:v>34318</c:v>
                      </c:pt>
                      <c:pt idx="3478">
                        <c:v>34319</c:v>
                      </c:pt>
                      <c:pt idx="3479">
                        <c:v>34320</c:v>
                      </c:pt>
                      <c:pt idx="3480">
                        <c:v>34323</c:v>
                      </c:pt>
                      <c:pt idx="3481">
                        <c:v>34324</c:v>
                      </c:pt>
                      <c:pt idx="3482">
                        <c:v>34325</c:v>
                      </c:pt>
                      <c:pt idx="3483">
                        <c:v>34326</c:v>
                      </c:pt>
                      <c:pt idx="3484">
                        <c:v>34330</c:v>
                      </c:pt>
                      <c:pt idx="3485">
                        <c:v>34331</c:v>
                      </c:pt>
                      <c:pt idx="3486">
                        <c:v>34332</c:v>
                      </c:pt>
                      <c:pt idx="3487">
                        <c:v>34333</c:v>
                      </c:pt>
                      <c:pt idx="3488">
                        <c:v>34334</c:v>
                      </c:pt>
                      <c:pt idx="3489">
                        <c:v>34337</c:v>
                      </c:pt>
                      <c:pt idx="3490">
                        <c:v>34338</c:v>
                      </c:pt>
                      <c:pt idx="3491">
                        <c:v>34339</c:v>
                      </c:pt>
                      <c:pt idx="3492">
                        <c:v>34340</c:v>
                      </c:pt>
                      <c:pt idx="3493">
                        <c:v>34341</c:v>
                      </c:pt>
                      <c:pt idx="3494">
                        <c:v>34344</c:v>
                      </c:pt>
                      <c:pt idx="3495">
                        <c:v>34345</c:v>
                      </c:pt>
                      <c:pt idx="3496">
                        <c:v>34346</c:v>
                      </c:pt>
                      <c:pt idx="3497">
                        <c:v>34347</c:v>
                      </c:pt>
                      <c:pt idx="3498">
                        <c:v>34348</c:v>
                      </c:pt>
                      <c:pt idx="3499">
                        <c:v>34351</c:v>
                      </c:pt>
                      <c:pt idx="3500">
                        <c:v>34352</c:v>
                      </c:pt>
                      <c:pt idx="3501">
                        <c:v>34353</c:v>
                      </c:pt>
                      <c:pt idx="3502">
                        <c:v>34354</c:v>
                      </c:pt>
                      <c:pt idx="3503">
                        <c:v>34355</c:v>
                      </c:pt>
                      <c:pt idx="3504">
                        <c:v>34358</c:v>
                      </c:pt>
                      <c:pt idx="3505">
                        <c:v>34359</c:v>
                      </c:pt>
                      <c:pt idx="3506">
                        <c:v>34360</c:v>
                      </c:pt>
                      <c:pt idx="3507">
                        <c:v>34361</c:v>
                      </c:pt>
                      <c:pt idx="3508">
                        <c:v>34362</c:v>
                      </c:pt>
                      <c:pt idx="3509">
                        <c:v>34365</c:v>
                      </c:pt>
                      <c:pt idx="3510">
                        <c:v>34366</c:v>
                      </c:pt>
                      <c:pt idx="3511">
                        <c:v>34367</c:v>
                      </c:pt>
                      <c:pt idx="3512">
                        <c:v>34368</c:v>
                      </c:pt>
                      <c:pt idx="3513">
                        <c:v>34369</c:v>
                      </c:pt>
                      <c:pt idx="3514">
                        <c:v>34372</c:v>
                      </c:pt>
                      <c:pt idx="3515">
                        <c:v>34373</c:v>
                      </c:pt>
                      <c:pt idx="3516">
                        <c:v>34374</c:v>
                      </c:pt>
                      <c:pt idx="3517">
                        <c:v>34375</c:v>
                      </c:pt>
                      <c:pt idx="3518">
                        <c:v>34376</c:v>
                      </c:pt>
                      <c:pt idx="3519">
                        <c:v>34379</c:v>
                      </c:pt>
                      <c:pt idx="3520">
                        <c:v>34380</c:v>
                      </c:pt>
                      <c:pt idx="3521">
                        <c:v>34381</c:v>
                      </c:pt>
                      <c:pt idx="3522">
                        <c:v>34382</c:v>
                      </c:pt>
                      <c:pt idx="3523">
                        <c:v>34383</c:v>
                      </c:pt>
                      <c:pt idx="3524">
                        <c:v>34387</c:v>
                      </c:pt>
                      <c:pt idx="3525">
                        <c:v>34388</c:v>
                      </c:pt>
                      <c:pt idx="3526">
                        <c:v>34389</c:v>
                      </c:pt>
                      <c:pt idx="3527">
                        <c:v>34390</c:v>
                      </c:pt>
                      <c:pt idx="3528">
                        <c:v>34393</c:v>
                      </c:pt>
                      <c:pt idx="3529">
                        <c:v>34394</c:v>
                      </c:pt>
                      <c:pt idx="3530">
                        <c:v>34395</c:v>
                      </c:pt>
                      <c:pt idx="3531">
                        <c:v>34396</c:v>
                      </c:pt>
                      <c:pt idx="3532">
                        <c:v>34397</c:v>
                      </c:pt>
                      <c:pt idx="3533">
                        <c:v>34400</c:v>
                      </c:pt>
                      <c:pt idx="3534">
                        <c:v>34401</c:v>
                      </c:pt>
                      <c:pt idx="3535">
                        <c:v>34402</c:v>
                      </c:pt>
                      <c:pt idx="3536">
                        <c:v>34403</c:v>
                      </c:pt>
                      <c:pt idx="3537">
                        <c:v>34404</c:v>
                      </c:pt>
                      <c:pt idx="3538">
                        <c:v>34407</c:v>
                      </c:pt>
                      <c:pt idx="3539">
                        <c:v>34408</c:v>
                      </c:pt>
                      <c:pt idx="3540">
                        <c:v>34409</c:v>
                      </c:pt>
                      <c:pt idx="3541">
                        <c:v>34410</c:v>
                      </c:pt>
                      <c:pt idx="3542">
                        <c:v>34411</c:v>
                      </c:pt>
                      <c:pt idx="3543">
                        <c:v>34414</c:v>
                      </c:pt>
                      <c:pt idx="3544">
                        <c:v>34415</c:v>
                      </c:pt>
                      <c:pt idx="3545">
                        <c:v>34416</c:v>
                      </c:pt>
                      <c:pt idx="3546">
                        <c:v>34417</c:v>
                      </c:pt>
                      <c:pt idx="3547">
                        <c:v>34418</c:v>
                      </c:pt>
                      <c:pt idx="3548">
                        <c:v>34421</c:v>
                      </c:pt>
                      <c:pt idx="3549">
                        <c:v>34422</c:v>
                      </c:pt>
                      <c:pt idx="3550">
                        <c:v>34423</c:v>
                      </c:pt>
                      <c:pt idx="3551">
                        <c:v>34424</c:v>
                      </c:pt>
                      <c:pt idx="3552">
                        <c:v>34428</c:v>
                      </c:pt>
                      <c:pt idx="3553">
                        <c:v>34429</c:v>
                      </c:pt>
                      <c:pt idx="3554">
                        <c:v>34430</c:v>
                      </c:pt>
                      <c:pt idx="3555">
                        <c:v>34431</c:v>
                      </c:pt>
                      <c:pt idx="3556">
                        <c:v>34432</c:v>
                      </c:pt>
                      <c:pt idx="3557">
                        <c:v>34435</c:v>
                      </c:pt>
                      <c:pt idx="3558">
                        <c:v>34436</c:v>
                      </c:pt>
                      <c:pt idx="3559">
                        <c:v>34437</c:v>
                      </c:pt>
                      <c:pt idx="3560">
                        <c:v>34438</c:v>
                      </c:pt>
                      <c:pt idx="3561">
                        <c:v>34439</c:v>
                      </c:pt>
                      <c:pt idx="3562">
                        <c:v>34442</c:v>
                      </c:pt>
                      <c:pt idx="3563">
                        <c:v>34443</c:v>
                      </c:pt>
                      <c:pt idx="3564">
                        <c:v>34444</c:v>
                      </c:pt>
                      <c:pt idx="3565">
                        <c:v>34445</c:v>
                      </c:pt>
                      <c:pt idx="3566">
                        <c:v>34446</c:v>
                      </c:pt>
                      <c:pt idx="3567">
                        <c:v>34449</c:v>
                      </c:pt>
                      <c:pt idx="3568">
                        <c:v>34450</c:v>
                      </c:pt>
                      <c:pt idx="3569">
                        <c:v>34452</c:v>
                      </c:pt>
                      <c:pt idx="3570">
                        <c:v>34453</c:v>
                      </c:pt>
                      <c:pt idx="3571">
                        <c:v>34456</c:v>
                      </c:pt>
                      <c:pt idx="3572">
                        <c:v>34457</c:v>
                      </c:pt>
                      <c:pt idx="3573">
                        <c:v>34458</c:v>
                      </c:pt>
                      <c:pt idx="3574">
                        <c:v>34459</c:v>
                      </c:pt>
                      <c:pt idx="3575">
                        <c:v>34460</c:v>
                      </c:pt>
                      <c:pt idx="3576">
                        <c:v>34463</c:v>
                      </c:pt>
                      <c:pt idx="3577">
                        <c:v>34464</c:v>
                      </c:pt>
                      <c:pt idx="3578">
                        <c:v>34465</c:v>
                      </c:pt>
                      <c:pt idx="3579">
                        <c:v>34466</c:v>
                      </c:pt>
                      <c:pt idx="3580">
                        <c:v>34467</c:v>
                      </c:pt>
                      <c:pt idx="3581">
                        <c:v>34470</c:v>
                      </c:pt>
                      <c:pt idx="3582">
                        <c:v>34471</c:v>
                      </c:pt>
                      <c:pt idx="3583">
                        <c:v>34472</c:v>
                      </c:pt>
                      <c:pt idx="3584">
                        <c:v>34473</c:v>
                      </c:pt>
                      <c:pt idx="3585">
                        <c:v>34474</c:v>
                      </c:pt>
                      <c:pt idx="3586">
                        <c:v>34477</c:v>
                      </c:pt>
                      <c:pt idx="3587">
                        <c:v>34478</c:v>
                      </c:pt>
                      <c:pt idx="3588">
                        <c:v>34479</c:v>
                      </c:pt>
                      <c:pt idx="3589">
                        <c:v>34480</c:v>
                      </c:pt>
                      <c:pt idx="3590">
                        <c:v>34481</c:v>
                      </c:pt>
                      <c:pt idx="3591">
                        <c:v>34485</c:v>
                      </c:pt>
                      <c:pt idx="3592">
                        <c:v>34486</c:v>
                      </c:pt>
                      <c:pt idx="3593">
                        <c:v>34487</c:v>
                      </c:pt>
                      <c:pt idx="3594">
                        <c:v>34488</c:v>
                      </c:pt>
                      <c:pt idx="3595">
                        <c:v>34491</c:v>
                      </c:pt>
                      <c:pt idx="3596">
                        <c:v>34492</c:v>
                      </c:pt>
                      <c:pt idx="3597">
                        <c:v>34493</c:v>
                      </c:pt>
                      <c:pt idx="3598">
                        <c:v>34494</c:v>
                      </c:pt>
                      <c:pt idx="3599">
                        <c:v>34495</c:v>
                      </c:pt>
                      <c:pt idx="3600">
                        <c:v>34498</c:v>
                      </c:pt>
                      <c:pt idx="3601">
                        <c:v>34499</c:v>
                      </c:pt>
                      <c:pt idx="3602">
                        <c:v>34500</c:v>
                      </c:pt>
                      <c:pt idx="3603">
                        <c:v>34501</c:v>
                      </c:pt>
                      <c:pt idx="3604">
                        <c:v>34502</c:v>
                      </c:pt>
                      <c:pt idx="3605">
                        <c:v>34505</c:v>
                      </c:pt>
                      <c:pt idx="3606">
                        <c:v>34506</c:v>
                      </c:pt>
                      <c:pt idx="3607">
                        <c:v>34507</c:v>
                      </c:pt>
                      <c:pt idx="3608">
                        <c:v>34508</c:v>
                      </c:pt>
                      <c:pt idx="3609">
                        <c:v>34509</c:v>
                      </c:pt>
                      <c:pt idx="3610">
                        <c:v>34512</c:v>
                      </c:pt>
                      <c:pt idx="3611">
                        <c:v>34513</c:v>
                      </c:pt>
                      <c:pt idx="3612">
                        <c:v>34514</c:v>
                      </c:pt>
                      <c:pt idx="3613">
                        <c:v>34515</c:v>
                      </c:pt>
                      <c:pt idx="3614">
                        <c:v>34516</c:v>
                      </c:pt>
                      <c:pt idx="3615">
                        <c:v>34520</c:v>
                      </c:pt>
                      <c:pt idx="3616">
                        <c:v>34521</c:v>
                      </c:pt>
                      <c:pt idx="3617">
                        <c:v>34522</c:v>
                      </c:pt>
                      <c:pt idx="3618">
                        <c:v>34523</c:v>
                      </c:pt>
                      <c:pt idx="3619">
                        <c:v>34526</c:v>
                      </c:pt>
                      <c:pt idx="3620">
                        <c:v>34527</c:v>
                      </c:pt>
                      <c:pt idx="3621">
                        <c:v>34528</c:v>
                      </c:pt>
                      <c:pt idx="3622">
                        <c:v>34529</c:v>
                      </c:pt>
                      <c:pt idx="3623">
                        <c:v>34530</c:v>
                      </c:pt>
                      <c:pt idx="3624">
                        <c:v>34533</c:v>
                      </c:pt>
                      <c:pt idx="3625">
                        <c:v>34534</c:v>
                      </c:pt>
                      <c:pt idx="3626">
                        <c:v>34535</c:v>
                      </c:pt>
                      <c:pt idx="3627">
                        <c:v>34536</c:v>
                      </c:pt>
                      <c:pt idx="3628">
                        <c:v>34537</c:v>
                      </c:pt>
                      <c:pt idx="3629">
                        <c:v>34540</c:v>
                      </c:pt>
                      <c:pt idx="3630">
                        <c:v>34541</c:v>
                      </c:pt>
                      <c:pt idx="3631">
                        <c:v>34542</c:v>
                      </c:pt>
                      <c:pt idx="3632">
                        <c:v>34543</c:v>
                      </c:pt>
                      <c:pt idx="3633">
                        <c:v>34544</c:v>
                      </c:pt>
                      <c:pt idx="3634">
                        <c:v>34547</c:v>
                      </c:pt>
                      <c:pt idx="3635">
                        <c:v>34548</c:v>
                      </c:pt>
                      <c:pt idx="3636">
                        <c:v>34549</c:v>
                      </c:pt>
                      <c:pt idx="3637">
                        <c:v>34550</c:v>
                      </c:pt>
                      <c:pt idx="3638">
                        <c:v>34551</c:v>
                      </c:pt>
                      <c:pt idx="3639">
                        <c:v>34554</c:v>
                      </c:pt>
                      <c:pt idx="3640">
                        <c:v>34555</c:v>
                      </c:pt>
                      <c:pt idx="3641">
                        <c:v>34556</c:v>
                      </c:pt>
                      <c:pt idx="3642">
                        <c:v>34557</c:v>
                      </c:pt>
                      <c:pt idx="3643">
                        <c:v>34558</c:v>
                      </c:pt>
                      <c:pt idx="3644">
                        <c:v>34561</c:v>
                      </c:pt>
                      <c:pt idx="3645">
                        <c:v>34562</c:v>
                      </c:pt>
                      <c:pt idx="3646">
                        <c:v>34563</c:v>
                      </c:pt>
                      <c:pt idx="3647">
                        <c:v>34564</c:v>
                      </c:pt>
                      <c:pt idx="3648">
                        <c:v>34565</c:v>
                      </c:pt>
                      <c:pt idx="3649">
                        <c:v>34568</c:v>
                      </c:pt>
                      <c:pt idx="3650">
                        <c:v>34569</c:v>
                      </c:pt>
                      <c:pt idx="3651">
                        <c:v>34570</c:v>
                      </c:pt>
                      <c:pt idx="3652">
                        <c:v>34571</c:v>
                      </c:pt>
                      <c:pt idx="3653">
                        <c:v>34572</c:v>
                      </c:pt>
                      <c:pt idx="3654">
                        <c:v>34575</c:v>
                      </c:pt>
                      <c:pt idx="3655">
                        <c:v>34576</c:v>
                      </c:pt>
                      <c:pt idx="3656">
                        <c:v>34577</c:v>
                      </c:pt>
                      <c:pt idx="3657">
                        <c:v>34578</c:v>
                      </c:pt>
                      <c:pt idx="3658">
                        <c:v>34579</c:v>
                      </c:pt>
                      <c:pt idx="3659">
                        <c:v>34583</c:v>
                      </c:pt>
                      <c:pt idx="3660">
                        <c:v>34584</c:v>
                      </c:pt>
                      <c:pt idx="3661">
                        <c:v>34585</c:v>
                      </c:pt>
                      <c:pt idx="3662">
                        <c:v>34586</c:v>
                      </c:pt>
                      <c:pt idx="3663">
                        <c:v>34589</c:v>
                      </c:pt>
                      <c:pt idx="3664">
                        <c:v>34590</c:v>
                      </c:pt>
                      <c:pt idx="3665">
                        <c:v>34591</c:v>
                      </c:pt>
                      <c:pt idx="3666">
                        <c:v>34592</c:v>
                      </c:pt>
                      <c:pt idx="3667">
                        <c:v>34593</c:v>
                      </c:pt>
                      <c:pt idx="3668">
                        <c:v>34596</c:v>
                      </c:pt>
                      <c:pt idx="3669">
                        <c:v>34597</c:v>
                      </c:pt>
                      <c:pt idx="3670">
                        <c:v>34598</c:v>
                      </c:pt>
                      <c:pt idx="3671">
                        <c:v>34599</c:v>
                      </c:pt>
                      <c:pt idx="3672">
                        <c:v>34600</c:v>
                      </c:pt>
                      <c:pt idx="3673">
                        <c:v>34603</c:v>
                      </c:pt>
                      <c:pt idx="3674">
                        <c:v>34604</c:v>
                      </c:pt>
                      <c:pt idx="3675">
                        <c:v>34605</c:v>
                      </c:pt>
                      <c:pt idx="3676">
                        <c:v>34606</c:v>
                      </c:pt>
                      <c:pt idx="3677">
                        <c:v>34607</c:v>
                      </c:pt>
                      <c:pt idx="3678">
                        <c:v>34610</c:v>
                      </c:pt>
                      <c:pt idx="3679">
                        <c:v>34611</c:v>
                      </c:pt>
                      <c:pt idx="3680">
                        <c:v>34612</c:v>
                      </c:pt>
                      <c:pt idx="3681">
                        <c:v>34613</c:v>
                      </c:pt>
                      <c:pt idx="3682">
                        <c:v>34614</c:v>
                      </c:pt>
                      <c:pt idx="3683">
                        <c:v>34617</c:v>
                      </c:pt>
                      <c:pt idx="3684">
                        <c:v>34618</c:v>
                      </c:pt>
                      <c:pt idx="3685">
                        <c:v>34619</c:v>
                      </c:pt>
                      <c:pt idx="3686">
                        <c:v>34620</c:v>
                      </c:pt>
                      <c:pt idx="3687">
                        <c:v>34621</c:v>
                      </c:pt>
                      <c:pt idx="3688">
                        <c:v>34624</c:v>
                      </c:pt>
                      <c:pt idx="3689">
                        <c:v>34625</c:v>
                      </c:pt>
                      <c:pt idx="3690">
                        <c:v>34626</c:v>
                      </c:pt>
                      <c:pt idx="3691">
                        <c:v>34627</c:v>
                      </c:pt>
                      <c:pt idx="3692">
                        <c:v>34628</c:v>
                      </c:pt>
                      <c:pt idx="3693">
                        <c:v>34631</c:v>
                      </c:pt>
                      <c:pt idx="3694">
                        <c:v>34632</c:v>
                      </c:pt>
                      <c:pt idx="3695">
                        <c:v>34633</c:v>
                      </c:pt>
                      <c:pt idx="3696">
                        <c:v>34634</c:v>
                      </c:pt>
                      <c:pt idx="3697">
                        <c:v>34635</c:v>
                      </c:pt>
                      <c:pt idx="3698">
                        <c:v>34638</c:v>
                      </c:pt>
                      <c:pt idx="3699">
                        <c:v>34639</c:v>
                      </c:pt>
                      <c:pt idx="3700">
                        <c:v>34640</c:v>
                      </c:pt>
                      <c:pt idx="3701">
                        <c:v>34641</c:v>
                      </c:pt>
                      <c:pt idx="3702">
                        <c:v>34642</c:v>
                      </c:pt>
                      <c:pt idx="3703">
                        <c:v>34645</c:v>
                      </c:pt>
                      <c:pt idx="3704">
                        <c:v>34646</c:v>
                      </c:pt>
                      <c:pt idx="3705">
                        <c:v>34647</c:v>
                      </c:pt>
                      <c:pt idx="3706">
                        <c:v>34648</c:v>
                      </c:pt>
                      <c:pt idx="3707">
                        <c:v>34649</c:v>
                      </c:pt>
                      <c:pt idx="3708">
                        <c:v>34652</c:v>
                      </c:pt>
                      <c:pt idx="3709">
                        <c:v>34653</c:v>
                      </c:pt>
                      <c:pt idx="3710">
                        <c:v>34654</c:v>
                      </c:pt>
                      <c:pt idx="3711">
                        <c:v>34655</c:v>
                      </c:pt>
                      <c:pt idx="3712">
                        <c:v>34656</c:v>
                      </c:pt>
                      <c:pt idx="3713">
                        <c:v>34659</c:v>
                      </c:pt>
                      <c:pt idx="3714">
                        <c:v>34660</c:v>
                      </c:pt>
                      <c:pt idx="3715">
                        <c:v>34661</c:v>
                      </c:pt>
                      <c:pt idx="3716">
                        <c:v>34663</c:v>
                      </c:pt>
                      <c:pt idx="3717">
                        <c:v>34666</c:v>
                      </c:pt>
                      <c:pt idx="3718">
                        <c:v>34667</c:v>
                      </c:pt>
                      <c:pt idx="3719">
                        <c:v>34668</c:v>
                      </c:pt>
                      <c:pt idx="3720">
                        <c:v>34669</c:v>
                      </c:pt>
                      <c:pt idx="3721">
                        <c:v>34670</c:v>
                      </c:pt>
                      <c:pt idx="3722">
                        <c:v>34673</c:v>
                      </c:pt>
                      <c:pt idx="3723">
                        <c:v>34674</c:v>
                      </c:pt>
                      <c:pt idx="3724">
                        <c:v>34675</c:v>
                      </c:pt>
                      <c:pt idx="3725">
                        <c:v>34676</c:v>
                      </c:pt>
                      <c:pt idx="3726">
                        <c:v>34677</c:v>
                      </c:pt>
                      <c:pt idx="3727">
                        <c:v>34680</c:v>
                      </c:pt>
                      <c:pt idx="3728">
                        <c:v>34681</c:v>
                      </c:pt>
                      <c:pt idx="3729">
                        <c:v>34682</c:v>
                      </c:pt>
                      <c:pt idx="3730">
                        <c:v>34683</c:v>
                      </c:pt>
                      <c:pt idx="3731">
                        <c:v>34684</c:v>
                      </c:pt>
                      <c:pt idx="3732">
                        <c:v>34687</c:v>
                      </c:pt>
                      <c:pt idx="3733">
                        <c:v>34688</c:v>
                      </c:pt>
                      <c:pt idx="3734">
                        <c:v>34689</c:v>
                      </c:pt>
                      <c:pt idx="3735">
                        <c:v>34690</c:v>
                      </c:pt>
                      <c:pt idx="3736">
                        <c:v>34691</c:v>
                      </c:pt>
                      <c:pt idx="3737">
                        <c:v>34695</c:v>
                      </c:pt>
                      <c:pt idx="3738">
                        <c:v>34696</c:v>
                      </c:pt>
                      <c:pt idx="3739">
                        <c:v>34697</c:v>
                      </c:pt>
                      <c:pt idx="3740">
                        <c:v>34698</c:v>
                      </c:pt>
                      <c:pt idx="3741">
                        <c:v>34702</c:v>
                      </c:pt>
                      <c:pt idx="3742">
                        <c:v>34703</c:v>
                      </c:pt>
                      <c:pt idx="3743">
                        <c:v>34704</c:v>
                      </c:pt>
                      <c:pt idx="3744">
                        <c:v>34705</c:v>
                      </c:pt>
                      <c:pt idx="3745">
                        <c:v>34708</c:v>
                      </c:pt>
                      <c:pt idx="3746">
                        <c:v>34709</c:v>
                      </c:pt>
                      <c:pt idx="3747">
                        <c:v>34710</c:v>
                      </c:pt>
                      <c:pt idx="3748">
                        <c:v>34711</c:v>
                      </c:pt>
                      <c:pt idx="3749">
                        <c:v>34712</c:v>
                      </c:pt>
                      <c:pt idx="3750">
                        <c:v>34715</c:v>
                      </c:pt>
                      <c:pt idx="3751">
                        <c:v>34716</c:v>
                      </c:pt>
                      <c:pt idx="3752">
                        <c:v>34717</c:v>
                      </c:pt>
                      <c:pt idx="3753">
                        <c:v>34718</c:v>
                      </c:pt>
                      <c:pt idx="3754">
                        <c:v>34719</c:v>
                      </c:pt>
                      <c:pt idx="3755">
                        <c:v>34722</c:v>
                      </c:pt>
                      <c:pt idx="3756">
                        <c:v>34723</c:v>
                      </c:pt>
                      <c:pt idx="3757">
                        <c:v>34724</c:v>
                      </c:pt>
                      <c:pt idx="3758">
                        <c:v>34725</c:v>
                      </c:pt>
                      <c:pt idx="3759">
                        <c:v>34726</c:v>
                      </c:pt>
                      <c:pt idx="3760">
                        <c:v>34729</c:v>
                      </c:pt>
                      <c:pt idx="3761">
                        <c:v>34730</c:v>
                      </c:pt>
                      <c:pt idx="3762">
                        <c:v>34731</c:v>
                      </c:pt>
                      <c:pt idx="3763">
                        <c:v>34732</c:v>
                      </c:pt>
                      <c:pt idx="3764">
                        <c:v>34733</c:v>
                      </c:pt>
                      <c:pt idx="3765">
                        <c:v>34736</c:v>
                      </c:pt>
                      <c:pt idx="3766">
                        <c:v>34737</c:v>
                      </c:pt>
                      <c:pt idx="3767">
                        <c:v>34738</c:v>
                      </c:pt>
                      <c:pt idx="3768">
                        <c:v>34739</c:v>
                      </c:pt>
                      <c:pt idx="3769">
                        <c:v>34740</c:v>
                      </c:pt>
                      <c:pt idx="3770">
                        <c:v>34743</c:v>
                      </c:pt>
                      <c:pt idx="3771">
                        <c:v>34744</c:v>
                      </c:pt>
                      <c:pt idx="3772">
                        <c:v>34745</c:v>
                      </c:pt>
                      <c:pt idx="3773">
                        <c:v>34746</c:v>
                      </c:pt>
                      <c:pt idx="3774">
                        <c:v>34747</c:v>
                      </c:pt>
                      <c:pt idx="3775">
                        <c:v>34751</c:v>
                      </c:pt>
                      <c:pt idx="3776">
                        <c:v>34752</c:v>
                      </c:pt>
                      <c:pt idx="3777">
                        <c:v>34753</c:v>
                      </c:pt>
                      <c:pt idx="3778">
                        <c:v>34754</c:v>
                      </c:pt>
                      <c:pt idx="3779">
                        <c:v>34757</c:v>
                      </c:pt>
                      <c:pt idx="3780">
                        <c:v>34758</c:v>
                      </c:pt>
                      <c:pt idx="3781">
                        <c:v>34759</c:v>
                      </c:pt>
                      <c:pt idx="3782">
                        <c:v>34760</c:v>
                      </c:pt>
                      <c:pt idx="3783">
                        <c:v>34761</c:v>
                      </c:pt>
                      <c:pt idx="3784">
                        <c:v>34764</c:v>
                      </c:pt>
                      <c:pt idx="3785">
                        <c:v>34765</c:v>
                      </c:pt>
                      <c:pt idx="3786">
                        <c:v>34766</c:v>
                      </c:pt>
                      <c:pt idx="3787">
                        <c:v>34767</c:v>
                      </c:pt>
                      <c:pt idx="3788">
                        <c:v>34768</c:v>
                      </c:pt>
                      <c:pt idx="3789">
                        <c:v>34771</c:v>
                      </c:pt>
                      <c:pt idx="3790">
                        <c:v>34772</c:v>
                      </c:pt>
                      <c:pt idx="3791">
                        <c:v>34773</c:v>
                      </c:pt>
                      <c:pt idx="3792">
                        <c:v>34774</c:v>
                      </c:pt>
                      <c:pt idx="3793">
                        <c:v>34775</c:v>
                      </c:pt>
                      <c:pt idx="3794">
                        <c:v>34778</c:v>
                      </c:pt>
                      <c:pt idx="3795">
                        <c:v>34779</c:v>
                      </c:pt>
                      <c:pt idx="3796">
                        <c:v>34780</c:v>
                      </c:pt>
                      <c:pt idx="3797">
                        <c:v>34781</c:v>
                      </c:pt>
                      <c:pt idx="3798">
                        <c:v>34782</c:v>
                      </c:pt>
                      <c:pt idx="3799">
                        <c:v>34785</c:v>
                      </c:pt>
                      <c:pt idx="3800">
                        <c:v>34786</c:v>
                      </c:pt>
                      <c:pt idx="3801">
                        <c:v>34787</c:v>
                      </c:pt>
                      <c:pt idx="3802">
                        <c:v>34788</c:v>
                      </c:pt>
                      <c:pt idx="3803">
                        <c:v>34789</c:v>
                      </c:pt>
                      <c:pt idx="3804">
                        <c:v>34792</c:v>
                      </c:pt>
                      <c:pt idx="3805">
                        <c:v>34793</c:v>
                      </c:pt>
                      <c:pt idx="3806">
                        <c:v>34794</c:v>
                      </c:pt>
                      <c:pt idx="3807">
                        <c:v>34795</c:v>
                      </c:pt>
                      <c:pt idx="3808">
                        <c:v>34796</c:v>
                      </c:pt>
                      <c:pt idx="3809">
                        <c:v>34799</c:v>
                      </c:pt>
                      <c:pt idx="3810">
                        <c:v>34800</c:v>
                      </c:pt>
                      <c:pt idx="3811">
                        <c:v>34801</c:v>
                      </c:pt>
                      <c:pt idx="3812">
                        <c:v>34802</c:v>
                      </c:pt>
                      <c:pt idx="3813">
                        <c:v>34806</c:v>
                      </c:pt>
                      <c:pt idx="3814">
                        <c:v>34807</c:v>
                      </c:pt>
                      <c:pt idx="3815">
                        <c:v>34808</c:v>
                      </c:pt>
                      <c:pt idx="3816">
                        <c:v>34809</c:v>
                      </c:pt>
                      <c:pt idx="3817">
                        <c:v>34810</c:v>
                      </c:pt>
                      <c:pt idx="3818">
                        <c:v>34813</c:v>
                      </c:pt>
                      <c:pt idx="3819">
                        <c:v>34814</c:v>
                      </c:pt>
                      <c:pt idx="3820">
                        <c:v>34815</c:v>
                      </c:pt>
                      <c:pt idx="3821">
                        <c:v>34816</c:v>
                      </c:pt>
                      <c:pt idx="3822">
                        <c:v>34817</c:v>
                      </c:pt>
                      <c:pt idx="3823">
                        <c:v>34820</c:v>
                      </c:pt>
                      <c:pt idx="3824">
                        <c:v>34821</c:v>
                      </c:pt>
                      <c:pt idx="3825">
                        <c:v>34822</c:v>
                      </c:pt>
                      <c:pt idx="3826">
                        <c:v>34823</c:v>
                      </c:pt>
                      <c:pt idx="3827">
                        <c:v>34824</c:v>
                      </c:pt>
                      <c:pt idx="3828">
                        <c:v>34827</c:v>
                      </c:pt>
                      <c:pt idx="3829">
                        <c:v>34828</c:v>
                      </c:pt>
                      <c:pt idx="3830">
                        <c:v>34829</c:v>
                      </c:pt>
                      <c:pt idx="3831">
                        <c:v>34830</c:v>
                      </c:pt>
                      <c:pt idx="3832">
                        <c:v>34831</c:v>
                      </c:pt>
                      <c:pt idx="3833">
                        <c:v>34834</c:v>
                      </c:pt>
                      <c:pt idx="3834">
                        <c:v>34835</c:v>
                      </c:pt>
                      <c:pt idx="3835">
                        <c:v>34836</c:v>
                      </c:pt>
                      <c:pt idx="3836">
                        <c:v>34837</c:v>
                      </c:pt>
                      <c:pt idx="3837">
                        <c:v>34838</c:v>
                      </c:pt>
                      <c:pt idx="3838">
                        <c:v>34841</c:v>
                      </c:pt>
                      <c:pt idx="3839">
                        <c:v>34842</c:v>
                      </c:pt>
                      <c:pt idx="3840">
                        <c:v>34843</c:v>
                      </c:pt>
                      <c:pt idx="3841">
                        <c:v>34844</c:v>
                      </c:pt>
                      <c:pt idx="3842">
                        <c:v>34845</c:v>
                      </c:pt>
                      <c:pt idx="3843">
                        <c:v>34849</c:v>
                      </c:pt>
                      <c:pt idx="3844">
                        <c:v>34850</c:v>
                      </c:pt>
                      <c:pt idx="3845">
                        <c:v>34851</c:v>
                      </c:pt>
                      <c:pt idx="3846">
                        <c:v>34852</c:v>
                      </c:pt>
                      <c:pt idx="3847">
                        <c:v>34855</c:v>
                      </c:pt>
                      <c:pt idx="3848">
                        <c:v>34856</c:v>
                      </c:pt>
                      <c:pt idx="3849">
                        <c:v>34857</c:v>
                      </c:pt>
                      <c:pt idx="3850">
                        <c:v>34858</c:v>
                      </c:pt>
                      <c:pt idx="3851">
                        <c:v>34859</c:v>
                      </c:pt>
                      <c:pt idx="3852">
                        <c:v>34862</c:v>
                      </c:pt>
                      <c:pt idx="3853">
                        <c:v>34863</c:v>
                      </c:pt>
                      <c:pt idx="3854">
                        <c:v>34864</c:v>
                      </c:pt>
                      <c:pt idx="3855">
                        <c:v>34865</c:v>
                      </c:pt>
                      <c:pt idx="3856">
                        <c:v>34866</c:v>
                      </c:pt>
                      <c:pt idx="3857">
                        <c:v>34869</c:v>
                      </c:pt>
                      <c:pt idx="3858">
                        <c:v>34870</c:v>
                      </c:pt>
                      <c:pt idx="3859">
                        <c:v>34871</c:v>
                      </c:pt>
                      <c:pt idx="3860">
                        <c:v>34872</c:v>
                      </c:pt>
                      <c:pt idx="3861">
                        <c:v>34873</c:v>
                      </c:pt>
                      <c:pt idx="3862">
                        <c:v>34876</c:v>
                      </c:pt>
                      <c:pt idx="3863">
                        <c:v>34877</c:v>
                      </c:pt>
                      <c:pt idx="3864">
                        <c:v>34878</c:v>
                      </c:pt>
                      <c:pt idx="3865">
                        <c:v>34879</c:v>
                      </c:pt>
                      <c:pt idx="3866">
                        <c:v>34880</c:v>
                      </c:pt>
                      <c:pt idx="3867">
                        <c:v>34883</c:v>
                      </c:pt>
                      <c:pt idx="3868">
                        <c:v>34885</c:v>
                      </c:pt>
                      <c:pt idx="3869">
                        <c:v>34886</c:v>
                      </c:pt>
                      <c:pt idx="3870">
                        <c:v>34887</c:v>
                      </c:pt>
                      <c:pt idx="3871">
                        <c:v>34890</c:v>
                      </c:pt>
                      <c:pt idx="3872">
                        <c:v>34891</c:v>
                      </c:pt>
                      <c:pt idx="3873">
                        <c:v>34892</c:v>
                      </c:pt>
                      <c:pt idx="3874">
                        <c:v>34893</c:v>
                      </c:pt>
                      <c:pt idx="3875">
                        <c:v>34894</c:v>
                      </c:pt>
                      <c:pt idx="3876">
                        <c:v>34897</c:v>
                      </c:pt>
                      <c:pt idx="3877">
                        <c:v>34898</c:v>
                      </c:pt>
                      <c:pt idx="3878">
                        <c:v>34899</c:v>
                      </c:pt>
                      <c:pt idx="3879">
                        <c:v>34900</c:v>
                      </c:pt>
                      <c:pt idx="3880">
                        <c:v>34901</c:v>
                      </c:pt>
                      <c:pt idx="3881">
                        <c:v>34904</c:v>
                      </c:pt>
                      <c:pt idx="3882">
                        <c:v>34905</c:v>
                      </c:pt>
                      <c:pt idx="3883">
                        <c:v>34906</c:v>
                      </c:pt>
                      <c:pt idx="3884">
                        <c:v>34907</c:v>
                      </c:pt>
                      <c:pt idx="3885">
                        <c:v>34908</c:v>
                      </c:pt>
                      <c:pt idx="3886">
                        <c:v>34911</c:v>
                      </c:pt>
                      <c:pt idx="3887">
                        <c:v>34912</c:v>
                      </c:pt>
                      <c:pt idx="3888">
                        <c:v>34913</c:v>
                      </c:pt>
                      <c:pt idx="3889">
                        <c:v>34914</c:v>
                      </c:pt>
                      <c:pt idx="3890">
                        <c:v>34915</c:v>
                      </c:pt>
                      <c:pt idx="3891">
                        <c:v>34918</c:v>
                      </c:pt>
                      <c:pt idx="3892">
                        <c:v>34919</c:v>
                      </c:pt>
                      <c:pt idx="3893">
                        <c:v>34920</c:v>
                      </c:pt>
                      <c:pt idx="3894">
                        <c:v>34921</c:v>
                      </c:pt>
                      <c:pt idx="3895">
                        <c:v>34922</c:v>
                      </c:pt>
                      <c:pt idx="3896">
                        <c:v>34925</c:v>
                      </c:pt>
                      <c:pt idx="3897">
                        <c:v>34926</c:v>
                      </c:pt>
                      <c:pt idx="3898">
                        <c:v>34927</c:v>
                      </c:pt>
                      <c:pt idx="3899">
                        <c:v>34928</c:v>
                      </c:pt>
                      <c:pt idx="3900">
                        <c:v>34929</c:v>
                      </c:pt>
                      <c:pt idx="3901">
                        <c:v>34932</c:v>
                      </c:pt>
                      <c:pt idx="3902">
                        <c:v>34933</c:v>
                      </c:pt>
                      <c:pt idx="3903">
                        <c:v>34934</c:v>
                      </c:pt>
                      <c:pt idx="3904">
                        <c:v>34935</c:v>
                      </c:pt>
                      <c:pt idx="3905">
                        <c:v>34936</c:v>
                      </c:pt>
                      <c:pt idx="3906">
                        <c:v>34939</c:v>
                      </c:pt>
                      <c:pt idx="3907">
                        <c:v>34940</c:v>
                      </c:pt>
                      <c:pt idx="3908">
                        <c:v>34941</c:v>
                      </c:pt>
                      <c:pt idx="3909">
                        <c:v>34942</c:v>
                      </c:pt>
                      <c:pt idx="3910">
                        <c:v>34943</c:v>
                      </c:pt>
                      <c:pt idx="3911">
                        <c:v>34947</c:v>
                      </c:pt>
                      <c:pt idx="3912">
                        <c:v>34948</c:v>
                      </c:pt>
                      <c:pt idx="3913">
                        <c:v>34949</c:v>
                      </c:pt>
                      <c:pt idx="3914">
                        <c:v>34950</c:v>
                      </c:pt>
                      <c:pt idx="3915">
                        <c:v>34953</c:v>
                      </c:pt>
                      <c:pt idx="3916">
                        <c:v>34954</c:v>
                      </c:pt>
                      <c:pt idx="3917">
                        <c:v>34955</c:v>
                      </c:pt>
                      <c:pt idx="3918">
                        <c:v>34956</c:v>
                      </c:pt>
                      <c:pt idx="3919">
                        <c:v>34957</c:v>
                      </c:pt>
                      <c:pt idx="3920">
                        <c:v>34960</c:v>
                      </c:pt>
                      <c:pt idx="3921">
                        <c:v>34961</c:v>
                      </c:pt>
                      <c:pt idx="3922">
                        <c:v>34962</c:v>
                      </c:pt>
                      <c:pt idx="3923">
                        <c:v>34963</c:v>
                      </c:pt>
                      <c:pt idx="3924">
                        <c:v>34964</c:v>
                      </c:pt>
                      <c:pt idx="3925">
                        <c:v>34967</c:v>
                      </c:pt>
                      <c:pt idx="3926">
                        <c:v>34968</c:v>
                      </c:pt>
                      <c:pt idx="3927">
                        <c:v>34969</c:v>
                      </c:pt>
                      <c:pt idx="3928">
                        <c:v>34970</c:v>
                      </c:pt>
                      <c:pt idx="3929">
                        <c:v>34971</c:v>
                      </c:pt>
                      <c:pt idx="3930">
                        <c:v>34974</c:v>
                      </c:pt>
                      <c:pt idx="3931">
                        <c:v>34975</c:v>
                      </c:pt>
                      <c:pt idx="3932">
                        <c:v>34976</c:v>
                      </c:pt>
                      <c:pt idx="3933">
                        <c:v>34977</c:v>
                      </c:pt>
                      <c:pt idx="3934">
                        <c:v>34978</c:v>
                      </c:pt>
                      <c:pt idx="3935">
                        <c:v>34981</c:v>
                      </c:pt>
                      <c:pt idx="3936">
                        <c:v>34982</c:v>
                      </c:pt>
                      <c:pt idx="3937">
                        <c:v>34983</c:v>
                      </c:pt>
                      <c:pt idx="3938">
                        <c:v>34984</c:v>
                      </c:pt>
                      <c:pt idx="3939">
                        <c:v>34985</c:v>
                      </c:pt>
                      <c:pt idx="3940">
                        <c:v>34988</c:v>
                      </c:pt>
                      <c:pt idx="3941">
                        <c:v>34989</c:v>
                      </c:pt>
                      <c:pt idx="3942">
                        <c:v>34990</c:v>
                      </c:pt>
                      <c:pt idx="3943">
                        <c:v>34991</c:v>
                      </c:pt>
                      <c:pt idx="3944">
                        <c:v>34992</c:v>
                      </c:pt>
                      <c:pt idx="3945">
                        <c:v>34995</c:v>
                      </c:pt>
                      <c:pt idx="3946">
                        <c:v>34996</c:v>
                      </c:pt>
                      <c:pt idx="3947">
                        <c:v>34997</c:v>
                      </c:pt>
                      <c:pt idx="3948">
                        <c:v>34998</c:v>
                      </c:pt>
                      <c:pt idx="3949">
                        <c:v>34999</c:v>
                      </c:pt>
                      <c:pt idx="3950">
                        <c:v>35002</c:v>
                      </c:pt>
                      <c:pt idx="3951">
                        <c:v>35003</c:v>
                      </c:pt>
                      <c:pt idx="3952">
                        <c:v>35004</c:v>
                      </c:pt>
                      <c:pt idx="3953">
                        <c:v>35005</c:v>
                      </c:pt>
                      <c:pt idx="3954">
                        <c:v>35006</c:v>
                      </c:pt>
                      <c:pt idx="3955">
                        <c:v>35009</c:v>
                      </c:pt>
                      <c:pt idx="3956">
                        <c:v>35010</c:v>
                      </c:pt>
                      <c:pt idx="3957">
                        <c:v>35011</c:v>
                      </c:pt>
                      <c:pt idx="3958">
                        <c:v>35012</c:v>
                      </c:pt>
                      <c:pt idx="3959">
                        <c:v>35013</c:v>
                      </c:pt>
                      <c:pt idx="3960">
                        <c:v>35016</c:v>
                      </c:pt>
                      <c:pt idx="3961">
                        <c:v>35017</c:v>
                      </c:pt>
                      <c:pt idx="3962">
                        <c:v>35018</c:v>
                      </c:pt>
                      <c:pt idx="3963">
                        <c:v>35019</c:v>
                      </c:pt>
                      <c:pt idx="3964">
                        <c:v>35020</c:v>
                      </c:pt>
                      <c:pt idx="3965">
                        <c:v>35023</c:v>
                      </c:pt>
                      <c:pt idx="3966">
                        <c:v>35024</c:v>
                      </c:pt>
                      <c:pt idx="3967">
                        <c:v>35025</c:v>
                      </c:pt>
                      <c:pt idx="3968">
                        <c:v>35027</c:v>
                      </c:pt>
                      <c:pt idx="3969">
                        <c:v>35030</c:v>
                      </c:pt>
                      <c:pt idx="3970">
                        <c:v>35031</c:v>
                      </c:pt>
                      <c:pt idx="3971">
                        <c:v>35032</c:v>
                      </c:pt>
                      <c:pt idx="3972">
                        <c:v>35033</c:v>
                      </c:pt>
                      <c:pt idx="3973">
                        <c:v>35034</c:v>
                      </c:pt>
                      <c:pt idx="3974">
                        <c:v>35037</c:v>
                      </c:pt>
                      <c:pt idx="3975">
                        <c:v>35038</c:v>
                      </c:pt>
                      <c:pt idx="3976">
                        <c:v>35039</c:v>
                      </c:pt>
                      <c:pt idx="3977">
                        <c:v>35040</c:v>
                      </c:pt>
                      <c:pt idx="3978">
                        <c:v>35041</c:v>
                      </c:pt>
                      <c:pt idx="3979">
                        <c:v>35044</c:v>
                      </c:pt>
                      <c:pt idx="3980">
                        <c:v>35045</c:v>
                      </c:pt>
                      <c:pt idx="3981">
                        <c:v>35046</c:v>
                      </c:pt>
                      <c:pt idx="3982">
                        <c:v>35047</c:v>
                      </c:pt>
                      <c:pt idx="3983">
                        <c:v>35048</c:v>
                      </c:pt>
                      <c:pt idx="3984">
                        <c:v>35051</c:v>
                      </c:pt>
                      <c:pt idx="3985">
                        <c:v>35052</c:v>
                      </c:pt>
                      <c:pt idx="3986">
                        <c:v>35053</c:v>
                      </c:pt>
                      <c:pt idx="3987">
                        <c:v>35054</c:v>
                      </c:pt>
                      <c:pt idx="3988">
                        <c:v>35055</c:v>
                      </c:pt>
                      <c:pt idx="3989">
                        <c:v>35059</c:v>
                      </c:pt>
                      <c:pt idx="3990">
                        <c:v>35060</c:v>
                      </c:pt>
                      <c:pt idx="3991">
                        <c:v>35061</c:v>
                      </c:pt>
                      <c:pt idx="3992">
                        <c:v>35062</c:v>
                      </c:pt>
                      <c:pt idx="3993">
                        <c:v>35066</c:v>
                      </c:pt>
                      <c:pt idx="3994">
                        <c:v>35067</c:v>
                      </c:pt>
                      <c:pt idx="3995">
                        <c:v>35068</c:v>
                      </c:pt>
                      <c:pt idx="3996">
                        <c:v>35069</c:v>
                      </c:pt>
                      <c:pt idx="3997">
                        <c:v>35072</c:v>
                      </c:pt>
                      <c:pt idx="3998">
                        <c:v>35073</c:v>
                      </c:pt>
                      <c:pt idx="3999">
                        <c:v>35074</c:v>
                      </c:pt>
                      <c:pt idx="4000">
                        <c:v>35075</c:v>
                      </c:pt>
                      <c:pt idx="4001">
                        <c:v>35076</c:v>
                      </c:pt>
                      <c:pt idx="4002">
                        <c:v>35079</c:v>
                      </c:pt>
                      <c:pt idx="4003">
                        <c:v>35080</c:v>
                      </c:pt>
                      <c:pt idx="4004">
                        <c:v>35081</c:v>
                      </c:pt>
                      <c:pt idx="4005">
                        <c:v>35082</c:v>
                      </c:pt>
                      <c:pt idx="4006">
                        <c:v>35083</c:v>
                      </c:pt>
                      <c:pt idx="4007">
                        <c:v>35086</c:v>
                      </c:pt>
                      <c:pt idx="4008">
                        <c:v>35087</c:v>
                      </c:pt>
                      <c:pt idx="4009">
                        <c:v>35088</c:v>
                      </c:pt>
                      <c:pt idx="4010">
                        <c:v>35089</c:v>
                      </c:pt>
                      <c:pt idx="4011">
                        <c:v>35090</c:v>
                      </c:pt>
                      <c:pt idx="4012">
                        <c:v>35093</c:v>
                      </c:pt>
                      <c:pt idx="4013">
                        <c:v>35094</c:v>
                      </c:pt>
                      <c:pt idx="4014">
                        <c:v>35095</c:v>
                      </c:pt>
                      <c:pt idx="4015">
                        <c:v>35096</c:v>
                      </c:pt>
                      <c:pt idx="4016">
                        <c:v>35097</c:v>
                      </c:pt>
                      <c:pt idx="4017">
                        <c:v>35100</c:v>
                      </c:pt>
                      <c:pt idx="4018">
                        <c:v>35101</c:v>
                      </c:pt>
                      <c:pt idx="4019">
                        <c:v>35102</c:v>
                      </c:pt>
                      <c:pt idx="4020">
                        <c:v>35103</c:v>
                      </c:pt>
                      <c:pt idx="4021">
                        <c:v>35104</c:v>
                      </c:pt>
                      <c:pt idx="4022">
                        <c:v>35107</c:v>
                      </c:pt>
                      <c:pt idx="4023">
                        <c:v>35108</c:v>
                      </c:pt>
                      <c:pt idx="4024">
                        <c:v>35109</c:v>
                      </c:pt>
                      <c:pt idx="4025">
                        <c:v>35110</c:v>
                      </c:pt>
                      <c:pt idx="4026">
                        <c:v>35111</c:v>
                      </c:pt>
                      <c:pt idx="4027">
                        <c:v>35115</c:v>
                      </c:pt>
                      <c:pt idx="4028">
                        <c:v>35116</c:v>
                      </c:pt>
                      <c:pt idx="4029">
                        <c:v>35117</c:v>
                      </c:pt>
                      <c:pt idx="4030">
                        <c:v>35118</c:v>
                      </c:pt>
                      <c:pt idx="4031">
                        <c:v>35121</c:v>
                      </c:pt>
                      <c:pt idx="4032">
                        <c:v>35122</c:v>
                      </c:pt>
                      <c:pt idx="4033">
                        <c:v>35123</c:v>
                      </c:pt>
                      <c:pt idx="4034">
                        <c:v>35124</c:v>
                      </c:pt>
                      <c:pt idx="4035">
                        <c:v>35125</c:v>
                      </c:pt>
                      <c:pt idx="4036">
                        <c:v>35128</c:v>
                      </c:pt>
                      <c:pt idx="4037">
                        <c:v>35129</c:v>
                      </c:pt>
                      <c:pt idx="4038">
                        <c:v>35130</c:v>
                      </c:pt>
                      <c:pt idx="4039">
                        <c:v>35131</c:v>
                      </c:pt>
                      <c:pt idx="4040">
                        <c:v>35132</c:v>
                      </c:pt>
                      <c:pt idx="4041">
                        <c:v>35135</c:v>
                      </c:pt>
                      <c:pt idx="4042">
                        <c:v>35136</c:v>
                      </c:pt>
                      <c:pt idx="4043">
                        <c:v>35137</c:v>
                      </c:pt>
                      <c:pt idx="4044">
                        <c:v>35138</c:v>
                      </c:pt>
                      <c:pt idx="4045">
                        <c:v>35139</c:v>
                      </c:pt>
                      <c:pt idx="4046">
                        <c:v>35142</c:v>
                      </c:pt>
                      <c:pt idx="4047">
                        <c:v>35143</c:v>
                      </c:pt>
                      <c:pt idx="4048">
                        <c:v>35144</c:v>
                      </c:pt>
                      <c:pt idx="4049">
                        <c:v>35145</c:v>
                      </c:pt>
                      <c:pt idx="4050">
                        <c:v>35146</c:v>
                      </c:pt>
                      <c:pt idx="4051">
                        <c:v>35149</c:v>
                      </c:pt>
                      <c:pt idx="4052">
                        <c:v>35150</c:v>
                      </c:pt>
                      <c:pt idx="4053">
                        <c:v>35151</c:v>
                      </c:pt>
                      <c:pt idx="4054">
                        <c:v>35152</c:v>
                      </c:pt>
                      <c:pt idx="4055">
                        <c:v>35153</c:v>
                      </c:pt>
                      <c:pt idx="4056">
                        <c:v>35156</c:v>
                      </c:pt>
                      <c:pt idx="4057">
                        <c:v>35157</c:v>
                      </c:pt>
                      <c:pt idx="4058">
                        <c:v>35158</c:v>
                      </c:pt>
                      <c:pt idx="4059">
                        <c:v>35159</c:v>
                      </c:pt>
                      <c:pt idx="4060">
                        <c:v>35163</c:v>
                      </c:pt>
                      <c:pt idx="4061">
                        <c:v>35164</c:v>
                      </c:pt>
                      <c:pt idx="4062">
                        <c:v>35165</c:v>
                      </c:pt>
                      <c:pt idx="4063">
                        <c:v>35166</c:v>
                      </c:pt>
                      <c:pt idx="4064">
                        <c:v>35167</c:v>
                      </c:pt>
                      <c:pt idx="4065">
                        <c:v>35170</c:v>
                      </c:pt>
                      <c:pt idx="4066">
                        <c:v>35171</c:v>
                      </c:pt>
                      <c:pt idx="4067">
                        <c:v>35172</c:v>
                      </c:pt>
                      <c:pt idx="4068">
                        <c:v>35173</c:v>
                      </c:pt>
                      <c:pt idx="4069">
                        <c:v>35174</c:v>
                      </c:pt>
                      <c:pt idx="4070">
                        <c:v>35177</c:v>
                      </c:pt>
                      <c:pt idx="4071">
                        <c:v>35178</c:v>
                      </c:pt>
                      <c:pt idx="4072">
                        <c:v>35179</c:v>
                      </c:pt>
                      <c:pt idx="4073">
                        <c:v>35180</c:v>
                      </c:pt>
                      <c:pt idx="4074">
                        <c:v>35181</c:v>
                      </c:pt>
                      <c:pt idx="4075">
                        <c:v>35184</c:v>
                      </c:pt>
                      <c:pt idx="4076">
                        <c:v>35185</c:v>
                      </c:pt>
                      <c:pt idx="4077">
                        <c:v>35186</c:v>
                      </c:pt>
                      <c:pt idx="4078">
                        <c:v>35187</c:v>
                      </c:pt>
                      <c:pt idx="4079">
                        <c:v>35188</c:v>
                      </c:pt>
                      <c:pt idx="4080">
                        <c:v>35191</c:v>
                      </c:pt>
                      <c:pt idx="4081">
                        <c:v>35192</c:v>
                      </c:pt>
                      <c:pt idx="4082">
                        <c:v>35193</c:v>
                      </c:pt>
                      <c:pt idx="4083">
                        <c:v>35194</c:v>
                      </c:pt>
                      <c:pt idx="4084">
                        <c:v>35195</c:v>
                      </c:pt>
                      <c:pt idx="4085">
                        <c:v>35198</c:v>
                      </c:pt>
                      <c:pt idx="4086">
                        <c:v>35199</c:v>
                      </c:pt>
                      <c:pt idx="4087">
                        <c:v>35200</c:v>
                      </c:pt>
                      <c:pt idx="4088">
                        <c:v>35201</c:v>
                      </c:pt>
                      <c:pt idx="4089">
                        <c:v>35202</c:v>
                      </c:pt>
                      <c:pt idx="4090">
                        <c:v>35205</c:v>
                      </c:pt>
                      <c:pt idx="4091">
                        <c:v>35206</c:v>
                      </c:pt>
                      <c:pt idx="4092">
                        <c:v>35207</c:v>
                      </c:pt>
                      <c:pt idx="4093">
                        <c:v>35208</c:v>
                      </c:pt>
                      <c:pt idx="4094">
                        <c:v>35209</c:v>
                      </c:pt>
                      <c:pt idx="4095">
                        <c:v>35213</c:v>
                      </c:pt>
                      <c:pt idx="4096">
                        <c:v>35214</c:v>
                      </c:pt>
                      <c:pt idx="4097">
                        <c:v>35215</c:v>
                      </c:pt>
                      <c:pt idx="4098">
                        <c:v>35216</c:v>
                      </c:pt>
                      <c:pt idx="4099">
                        <c:v>35219</c:v>
                      </c:pt>
                      <c:pt idx="4100">
                        <c:v>35220</c:v>
                      </c:pt>
                      <c:pt idx="4101">
                        <c:v>35221</c:v>
                      </c:pt>
                      <c:pt idx="4102">
                        <c:v>35222</c:v>
                      </c:pt>
                      <c:pt idx="4103">
                        <c:v>35223</c:v>
                      </c:pt>
                      <c:pt idx="4104">
                        <c:v>35226</c:v>
                      </c:pt>
                      <c:pt idx="4105">
                        <c:v>35227</c:v>
                      </c:pt>
                      <c:pt idx="4106">
                        <c:v>35228</c:v>
                      </c:pt>
                      <c:pt idx="4107">
                        <c:v>35229</c:v>
                      </c:pt>
                      <c:pt idx="4108">
                        <c:v>35230</c:v>
                      </c:pt>
                      <c:pt idx="4109">
                        <c:v>35233</c:v>
                      </c:pt>
                      <c:pt idx="4110">
                        <c:v>35234</c:v>
                      </c:pt>
                      <c:pt idx="4111">
                        <c:v>35235</c:v>
                      </c:pt>
                      <c:pt idx="4112">
                        <c:v>35236</c:v>
                      </c:pt>
                      <c:pt idx="4113">
                        <c:v>35237</c:v>
                      </c:pt>
                      <c:pt idx="4114">
                        <c:v>35240</c:v>
                      </c:pt>
                      <c:pt idx="4115">
                        <c:v>35241</c:v>
                      </c:pt>
                      <c:pt idx="4116">
                        <c:v>35242</c:v>
                      </c:pt>
                      <c:pt idx="4117">
                        <c:v>35243</c:v>
                      </c:pt>
                      <c:pt idx="4118">
                        <c:v>35244</c:v>
                      </c:pt>
                      <c:pt idx="4119">
                        <c:v>35247</c:v>
                      </c:pt>
                      <c:pt idx="4120">
                        <c:v>35248</c:v>
                      </c:pt>
                      <c:pt idx="4121">
                        <c:v>35249</c:v>
                      </c:pt>
                      <c:pt idx="4122">
                        <c:v>35251</c:v>
                      </c:pt>
                      <c:pt idx="4123">
                        <c:v>35254</c:v>
                      </c:pt>
                      <c:pt idx="4124">
                        <c:v>35255</c:v>
                      </c:pt>
                      <c:pt idx="4125">
                        <c:v>35256</c:v>
                      </c:pt>
                      <c:pt idx="4126">
                        <c:v>35257</c:v>
                      </c:pt>
                      <c:pt idx="4127">
                        <c:v>35258</c:v>
                      </c:pt>
                      <c:pt idx="4128">
                        <c:v>35261</c:v>
                      </c:pt>
                      <c:pt idx="4129">
                        <c:v>35262</c:v>
                      </c:pt>
                      <c:pt idx="4130">
                        <c:v>35263</c:v>
                      </c:pt>
                      <c:pt idx="4131">
                        <c:v>35264</c:v>
                      </c:pt>
                      <c:pt idx="4132">
                        <c:v>35265</c:v>
                      </c:pt>
                      <c:pt idx="4133">
                        <c:v>35268</c:v>
                      </c:pt>
                      <c:pt idx="4134">
                        <c:v>35269</c:v>
                      </c:pt>
                      <c:pt idx="4135">
                        <c:v>35270</c:v>
                      </c:pt>
                      <c:pt idx="4136">
                        <c:v>35271</c:v>
                      </c:pt>
                      <c:pt idx="4137">
                        <c:v>35272</c:v>
                      </c:pt>
                      <c:pt idx="4138">
                        <c:v>35275</c:v>
                      </c:pt>
                      <c:pt idx="4139">
                        <c:v>35276</c:v>
                      </c:pt>
                      <c:pt idx="4140">
                        <c:v>35277</c:v>
                      </c:pt>
                      <c:pt idx="4141">
                        <c:v>35278</c:v>
                      </c:pt>
                      <c:pt idx="4142">
                        <c:v>35279</c:v>
                      </c:pt>
                      <c:pt idx="4143">
                        <c:v>35282</c:v>
                      </c:pt>
                      <c:pt idx="4144">
                        <c:v>35283</c:v>
                      </c:pt>
                      <c:pt idx="4145">
                        <c:v>35284</c:v>
                      </c:pt>
                      <c:pt idx="4146">
                        <c:v>35285</c:v>
                      </c:pt>
                      <c:pt idx="4147">
                        <c:v>35286</c:v>
                      </c:pt>
                      <c:pt idx="4148">
                        <c:v>35289</c:v>
                      </c:pt>
                      <c:pt idx="4149">
                        <c:v>35290</c:v>
                      </c:pt>
                      <c:pt idx="4150">
                        <c:v>35291</c:v>
                      </c:pt>
                      <c:pt idx="4151">
                        <c:v>35292</c:v>
                      </c:pt>
                      <c:pt idx="4152">
                        <c:v>35293</c:v>
                      </c:pt>
                      <c:pt idx="4153">
                        <c:v>35296</c:v>
                      </c:pt>
                      <c:pt idx="4154">
                        <c:v>35297</c:v>
                      </c:pt>
                      <c:pt idx="4155">
                        <c:v>35298</c:v>
                      </c:pt>
                      <c:pt idx="4156">
                        <c:v>35299</c:v>
                      </c:pt>
                      <c:pt idx="4157">
                        <c:v>35300</c:v>
                      </c:pt>
                      <c:pt idx="4158">
                        <c:v>35303</c:v>
                      </c:pt>
                      <c:pt idx="4159">
                        <c:v>35304</c:v>
                      </c:pt>
                      <c:pt idx="4160">
                        <c:v>35305</c:v>
                      </c:pt>
                      <c:pt idx="4161">
                        <c:v>35306</c:v>
                      </c:pt>
                      <c:pt idx="4162">
                        <c:v>35307</c:v>
                      </c:pt>
                      <c:pt idx="4163">
                        <c:v>35311</c:v>
                      </c:pt>
                      <c:pt idx="4164">
                        <c:v>35312</c:v>
                      </c:pt>
                      <c:pt idx="4165">
                        <c:v>35313</c:v>
                      </c:pt>
                      <c:pt idx="4166">
                        <c:v>35314</c:v>
                      </c:pt>
                      <c:pt idx="4167">
                        <c:v>35317</c:v>
                      </c:pt>
                      <c:pt idx="4168">
                        <c:v>35318</c:v>
                      </c:pt>
                      <c:pt idx="4169">
                        <c:v>35319</c:v>
                      </c:pt>
                      <c:pt idx="4170">
                        <c:v>35320</c:v>
                      </c:pt>
                      <c:pt idx="4171">
                        <c:v>35321</c:v>
                      </c:pt>
                      <c:pt idx="4172">
                        <c:v>35324</c:v>
                      </c:pt>
                      <c:pt idx="4173">
                        <c:v>35325</c:v>
                      </c:pt>
                      <c:pt idx="4174">
                        <c:v>35326</c:v>
                      </c:pt>
                      <c:pt idx="4175">
                        <c:v>35327</c:v>
                      </c:pt>
                      <c:pt idx="4176">
                        <c:v>35328</c:v>
                      </c:pt>
                      <c:pt idx="4177">
                        <c:v>35331</c:v>
                      </c:pt>
                      <c:pt idx="4178">
                        <c:v>35332</c:v>
                      </c:pt>
                      <c:pt idx="4179">
                        <c:v>35333</c:v>
                      </c:pt>
                      <c:pt idx="4180">
                        <c:v>35334</c:v>
                      </c:pt>
                      <c:pt idx="4181">
                        <c:v>35335</c:v>
                      </c:pt>
                      <c:pt idx="4182">
                        <c:v>35338</c:v>
                      </c:pt>
                      <c:pt idx="4183">
                        <c:v>35339</c:v>
                      </c:pt>
                      <c:pt idx="4184">
                        <c:v>35340</c:v>
                      </c:pt>
                      <c:pt idx="4185">
                        <c:v>35341</c:v>
                      </c:pt>
                      <c:pt idx="4186">
                        <c:v>35342</c:v>
                      </c:pt>
                      <c:pt idx="4187">
                        <c:v>35345</c:v>
                      </c:pt>
                      <c:pt idx="4188">
                        <c:v>35346</c:v>
                      </c:pt>
                      <c:pt idx="4189">
                        <c:v>35347</c:v>
                      </c:pt>
                      <c:pt idx="4190">
                        <c:v>35348</c:v>
                      </c:pt>
                      <c:pt idx="4191">
                        <c:v>35349</c:v>
                      </c:pt>
                      <c:pt idx="4192">
                        <c:v>35352</c:v>
                      </c:pt>
                      <c:pt idx="4193">
                        <c:v>35353</c:v>
                      </c:pt>
                      <c:pt idx="4194">
                        <c:v>35354</c:v>
                      </c:pt>
                      <c:pt idx="4195">
                        <c:v>35355</c:v>
                      </c:pt>
                      <c:pt idx="4196">
                        <c:v>35356</c:v>
                      </c:pt>
                      <c:pt idx="4197">
                        <c:v>35359</c:v>
                      </c:pt>
                      <c:pt idx="4198">
                        <c:v>35360</c:v>
                      </c:pt>
                      <c:pt idx="4199">
                        <c:v>35361</c:v>
                      </c:pt>
                      <c:pt idx="4200">
                        <c:v>35362</c:v>
                      </c:pt>
                      <c:pt idx="4201">
                        <c:v>35363</c:v>
                      </c:pt>
                      <c:pt idx="4202">
                        <c:v>35366</c:v>
                      </c:pt>
                      <c:pt idx="4203">
                        <c:v>35367</c:v>
                      </c:pt>
                      <c:pt idx="4204">
                        <c:v>35368</c:v>
                      </c:pt>
                      <c:pt idx="4205">
                        <c:v>35369</c:v>
                      </c:pt>
                      <c:pt idx="4206">
                        <c:v>35370</c:v>
                      </c:pt>
                      <c:pt idx="4207">
                        <c:v>35373</c:v>
                      </c:pt>
                      <c:pt idx="4208">
                        <c:v>35374</c:v>
                      </c:pt>
                      <c:pt idx="4209">
                        <c:v>35375</c:v>
                      </c:pt>
                      <c:pt idx="4210">
                        <c:v>35376</c:v>
                      </c:pt>
                      <c:pt idx="4211">
                        <c:v>35377</c:v>
                      </c:pt>
                      <c:pt idx="4212">
                        <c:v>35380</c:v>
                      </c:pt>
                      <c:pt idx="4213">
                        <c:v>35381</c:v>
                      </c:pt>
                      <c:pt idx="4214">
                        <c:v>35382</c:v>
                      </c:pt>
                      <c:pt idx="4215">
                        <c:v>35383</c:v>
                      </c:pt>
                      <c:pt idx="4216">
                        <c:v>35384</c:v>
                      </c:pt>
                      <c:pt idx="4217">
                        <c:v>35387</c:v>
                      </c:pt>
                      <c:pt idx="4218">
                        <c:v>35388</c:v>
                      </c:pt>
                      <c:pt idx="4219">
                        <c:v>35389</c:v>
                      </c:pt>
                      <c:pt idx="4220">
                        <c:v>35390</c:v>
                      </c:pt>
                      <c:pt idx="4221">
                        <c:v>35391</c:v>
                      </c:pt>
                      <c:pt idx="4222">
                        <c:v>35394</c:v>
                      </c:pt>
                      <c:pt idx="4223">
                        <c:v>35395</c:v>
                      </c:pt>
                      <c:pt idx="4224">
                        <c:v>35396</c:v>
                      </c:pt>
                      <c:pt idx="4225">
                        <c:v>35398</c:v>
                      </c:pt>
                      <c:pt idx="4226">
                        <c:v>35401</c:v>
                      </c:pt>
                      <c:pt idx="4227">
                        <c:v>35402</c:v>
                      </c:pt>
                      <c:pt idx="4228">
                        <c:v>35403</c:v>
                      </c:pt>
                      <c:pt idx="4229">
                        <c:v>35404</c:v>
                      </c:pt>
                      <c:pt idx="4230">
                        <c:v>35405</c:v>
                      </c:pt>
                      <c:pt idx="4231">
                        <c:v>35408</c:v>
                      </c:pt>
                      <c:pt idx="4232">
                        <c:v>35409</c:v>
                      </c:pt>
                      <c:pt idx="4233">
                        <c:v>35410</c:v>
                      </c:pt>
                      <c:pt idx="4234">
                        <c:v>35411</c:v>
                      </c:pt>
                      <c:pt idx="4235">
                        <c:v>35412</c:v>
                      </c:pt>
                      <c:pt idx="4236">
                        <c:v>35415</c:v>
                      </c:pt>
                      <c:pt idx="4237">
                        <c:v>35416</c:v>
                      </c:pt>
                      <c:pt idx="4238">
                        <c:v>35417</c:v>
                      </c:pt>
                      <c:pt idx="4239">
                        <c:v>35418</c:v>
                      </c:pt>
                      <c:pt idx="4240">
                        <c:v>35419</c:v>
                      </c:pt>
                      <c:pt idx="4241">
                        <c:v>35422</c:v>
                      </c:pt>
                      <c:pt idx="4242">
                        <c:v>35423</c:v>
                      </c:pt>
                      <c:pt idx="4243">
                        <c:v>35425</c:v>
                      </c:pt>
                      <c:pt idx="4244">
                        <c:v>35426</c:v>
                      </c:pt>
                      <c:pt idx="4245">
                        <c:v>35429</c:v>
                      </c:pt>
                      <c:pt idx="4246">
                        <c:v>35430</c:v>
                      </c:pt>
                      <c:pt idx="4247">
                        <c:v>35432</c:v>
                      </c:pt>
                      <c:pt idx="4248">
                        <c:v>35433</c:v>
                      </c:pt>
                      <c:pt idx="4249">
                        <c:v>35436</c:v>
                      </c:pt>
                      <c:pt idx="4250">
                        <c:v>35437</c:v>
                      </c:pt>
                      <c:pt idx="4251">
                        <c:v>35438</c:v>
                      </c:pt>
                      <c:pt idx="4252">
                        <c:v>35439</c:v>
                      </c:pt>
                      <c:pt idx="4253">
                        <c:v>35440</c:v>
                      </c:pt>
                      <c:pt idx="4254">
                        <c:v>35443</c:v>
                      </c:pt>
                      <c:pt idx="4255">
                        <c:v>35444</c:v>
                      </c:pt>
                      <c:pt idx="4256">
                        <c:v>35445</c:v>
                      </c:pt>
                      <c:pt idx="4257">
                        <c:v>35446</c:v>
                      </c:pt>
                      <c:pt idx="4258">
                        <c:v>35447</c:v>
                      </c:pt>
                      <c:pt idx="4259">
                        <c:v>35450</c:v>
                      </c:pt>
                      <c:pt idx="4260">
                        <c:v>35451</c:v>
                      </c:pt>
                      <c:pt idx="4261">
                        <c:v>35452</c:v>
                      </c:pt>
                      <c:pt idx="4262">
                        <c:v>35453</c:v>
                      </c:pt>
                      <c:pt idx="4263">
                        <c:v>35454</c:v>
                      </c:pt>
                      <c:pt idx="4264">
                        <c:v>35457</c:v>
                      </c:pt>
                      <c:pt idx="4265">
                        <c:v>35458</c:v>
                      </c:pt>
                      <c:pt idx="4266">
                        <c:v>35459</c:v>
                      </c:pt>
                      <c:pt idx="4267">
                        <c:v>35460</c:v>
                      </c:pt>
                      <c:pt idx="4268">
                        <c:v>35461</c:v>
                      </c:pt>
                      <c:pt idx="4269">
                        <c:v>35464</c:v>
                      </c:pt>
                      <c:pt idx="4270">
                        <c:v>35465</c:v>
                      </c:pt>
                      <c:pt idx="4271">
                        <c:v>35466</c:v>
                      </c:pt>
                      <c:pt idx="4272">
                        <c:v>35467</c:v>
                      </c:pt>
                      <c:pt idx="4273">
                        <c:v>35468</c:v>
                      </c:pt>
                      <c:pt idx="4274">
                        <c:v>35471</c:v>
                      </c:pt>
                      <c:pt idx="4275">
                        <c:v>35472</c:v>
                      </c:pt>
                      <c:pt idx="4276">
                        <c:v>35473</c:v>
                      </c:pt>
                      <c:pt idx="4277">
                        <c:v>35474</c:v>
                      </c:pt>
                      <c:pt idx="4278">
                        <c:v>35475</c:v>
                      </c:pt>
                      <c:pt idx="4279">
                        <c:v>35479</c:v>
                      </c:pt>
                      <c:pt idx="4280">
                        <c:v>35480</c:v>
                      </c:pt>
                      <c:pt idx="4281">
                        <c:v>35481</c:v>
                      </c:pt>
                      <c:pt idx="4282">
                        <c:v>35482</c:v>
                      </c:pt>
                      <c:pt idx="4283">
                        <c:v>35485</c:v>
                      </c:pt>
                      <c:pt idx="4284">
                        <c:v>35486</c:v>
                      </c:pt>
                      <c:pt idx="4285">
                        <c:v>35487</c:v>
                      </c:pt>
                      <c:pt idx="4286">
                        <c:v>35488</c:v>
                      </c:pt>
                      <c:pt idx="4287">
                        <c:v>35489</c:v>
                      </c:pt>
                      <c:pt idx="4288">
                        <c:v>35492</c:v>
                      </c:pt>
                      <c:pt idx="4289">
                        <c:v>35493</c:v>
                      </c:pt>
                      <c:pt idx="4290">
                        <c:v>35494</c:v>
                      </c:pt>
                      <c:pt idx="4291">
                        <c:v>35495</c:v>
                      </c:pt>
                      <c:pt idx="4292">
                        <c:v>35496</c:v>
                      </c:pt>
                      <c:pt idx="4293">
                        <c:v>35499</c:v>
                      </c:pt>
                      <c:pt idx="4294">
                        <c:v>35500</c:v>
                      </c:pt>
                      <c:pt idx="4295">
                        <c:v>35501</c:v>
                      </c:pt>
                      <c:pt idx="4296">
                        <c:v>35502</c:v>
                      </c:pt>
                      <c:pt idx="4297">
                        <c:v>35503</c:v>
                      </c:pt>
                      <c:pt idx="4298">
                        <c:v>35506</c:v>
                      </c:pt>
                      <c:pt idx="4299">
                        <c:v>35507</c:v>
                      </c:pt>
                      <c:pt idx="4300">
                        <c:v>35508</c:v>
                      </c:pt>
                      <c:pt idx="4301">
                        <c:v>35509</c:v>
                      </c:pt>
                      <c:pt idx="4302">
                        <c:v>35510</c:v>
                      </c:pt>
                      <c:pt idx="4303">
                        <c:v>35513</c:v>
                      </c:pt>
                      <c:pt idx="4304">
                        <c:v>35514</c:v>
                      </c:pt>
                      <c:pt idx="4305">
                        <c:v>35515</c:v>
                      </c:pt>
                      <c:pt idx="4306">
                        <c:v>35516</c:v>
                      </c:pt>
                      <c:pt idx="4307">
                        <c:v>35520</c:v>
                      </c:pt>
                      <c:pt idx="4308">
                        <c:v>35521</c:v>
                      </c:pt>
                      <c:pt idx="4309">
                        <c:v>35522</c:v>
                      </c:pt>
                      <c:pt idx="4310">
                        <c:v>35523</c:v>
                      </c:pt>
                      <c:pt idx="4311">
                        <c:v>35524</c:v>
                      </c:pt>
                      <c:pt idx="4312">
                        <c:v>35527</c:v>
                      </c:pt>
                      <c:pt idx="4313">
                        <c:v>35528</c:v>
                      </c:pt>
                      <c:pt idx="4314">
                        <c:v>35529</c:v>
                      </c:pt>
                      <c:pt idx="4315">
                        <c:v>35530</c:v>
                      </c:pt>
                      <c:pt idx="4316">
                        <c:v>35531</c:v>
                      </c:pt>
                      <c:pt idx="4317">
                        <c:v>35534</c:v>
                      </c:pt>
                      <c:pt idx="4318">
                        <c:v>35535</c:v>
                      </c:pt>
                      <c:pt idx="4319">
                        <c:v>35536</c:v>
                      </c:pt>
                      <c:pt idx="4320">
                        <c:v>35537</c:v>
                      </c:pt>
                      <c:pt idx="4321">
                        <c:v>35538</c:v>
                      </c:pt>
                      <c:pt idx="4322">
                        <c:v>35541</c:v>
                      </c:pt>
                      <c:pt idx="4323">
                        <c:v>35542</c:v>
                      </c:pt>
                      <c:pt idx="4324">
                        <c:v>35543</c:v>
                      </c:pt>
                      <c:pt idx="4325">
                        <c:v>35544</c:v>
                      </c:pt>
                      <c:pt idx="4326">
                        <c:v>35545</c:v>
                      </c:pt>
                      <c:pt idx="4327">
                        <c:v>35548</c:v>
                      </c:pt>
                      <c:pt idx="4328">
                        <c:v>35549</c:v>
                      </c:pt>
                      <c:pt idx="4329">
                        <c:v>35550</c:v>
                      </c:pt>
                      <c:pt idx="4330">
                        <c:v>35551</c:v>
                      </c:pt>
                      <c:pt idx="4331">
                        <c:v>35552</c:v>
                      </c:pt>
                      <c:pt idx="4332">
                        <c:v>35555</c:v>
                      </c:pt>
                      <c:pt idx="4333">
                        <c:v>35556</c:v>
                      </c:pt>
                      <c:pt idx="4334">
                        <c:v>35557</c:v>
                      </c:pt>
                      <c:pt idx="4335">
                        <c:v>35558</c:v>
                      </c:pt>
                      <c:pt idx="4336">
                        <c:v>35559</c:v>
                      </c:pt>
                      <c:pt idx="4337">
                        <c:v>35562</c:v>
                      </c:pt>
                      <c:pt idx="4338">
                        <c:v>35563</c:v>
                      </c:pt>
                      <c:pt idx="4339">
                        <c:v>35564</c:v>
                      </c:pt>
                      <c:pt idx="4340">
                        <c:v>35565</c:v>
                      </c:pt>
                      <c:pt idx="4341">
                        <c:v>35566</c:v>
                      </c:pt>
                      <c:pt idx="4342">
                        <c:v>35569</c:v>
                      </c:pt>
                      <c:pt idx="4343">
                        <c:v>35570</c:v>
                      </c:pt>
                      <c:pt idx="4344">
                        <c:v>35571</c:v>
                      </c:pt>
                      <c:pt idx="4345">
                        <c:v>35572</c:v>
                      </c:pt>
                      <c:pt idx="4346">
                        <c:v>35573</c:v>
                      </c:pt>
                      <c:pt idx="4347">
                        <c:v>35577</c:v>
                      </c:pt>
                      <c:pt idx="4348">
                        <c:v>35578</c:v>
                      </c:pt>
                      <c:pt idx="4349">
                        <c:v>35579</c:v>
                      </c:pt>
                      <c:pt idx="4350">
                        <c:v>35580</c:v>
                      </c:pt>
                      <c:pt idx="4351">
                        <c:v>35583</c:v>
                      </c:pt>
                      <c:pt idx="4352">
                        <c:v>35584</c:v>
                      </c:pt>
                      <c:pt idx="4353">
                        <c:v>35585</c:v>
                      </c:pt>
                      <c:pt idx="4354">
                        <c:v>35586</c:v>
                      </c:pt>
                      <c:pt idx="4355">
                        <c:v>35587</c:v>
                      </c:pt>
                      <c:pt idx="4356">
                        <c:v>35590</c:v>
                      </c:pt>
                      <c:pt idx="4357">
                        <c:v>35591</c:v>
                      </c:pt>
                      <c:pt idx="4358">
                        <c:v>35592</c:v>
                      </c:pt>
                      <c:pt idx="4359">
                        <c:v>35593</c:v>
                      </c:pt>
                      <c:pt idx="4360">
                        <c:v>35594</c:v>
                      </c:pt>
                      <c:pt idx="4361">
                        <c:v>35597</c:v>
                      </c:pt>
                      <c:pt idx="4362">
                        <c:v>35598</c:v>
                      </c:pt>
                      <c:pt idx="4363">
                        <c:v>35599</c:v>
                      </c:pt>
                      <c:pt idx="4364">
                        <c:v>35600</c:v>
                      </c:pt>
                      <c:pt idx="4365">
                        <c:v>35601</c:v>
                      </c:pt>
                      <c:pt idx="4366">
                        <c:v>35604</c:v>
                      </c:pt>
                      <c:pt idx="4367">
                        <c:v>35605</c:v>
                      </c:pt>
                      <c:pt idx="4368">
                        <c:v>35606</c:v>
                      </c:pt>
                      <c:pt idx="4369">
                        <c:v>35607</c:v>
                      </c:pt>
                      <c:pt idx="4370">
                        <c:v>35608</c:v>
                      </c:pt>
                      <c:pt idx="4371">
                        <c:v>35611</c:v>
                      </c:pt>
                      <c:pt idx="4372">
                        <c:v>35612</c:v>
                      </c:pt>
                      <c:pt idx="4373">
                        <c:v>35613</c:v>
                      </c:pt>
                      <c:pt idx="4374">
                        <c:v>35614</c:v>
                      </c:pt>
                      <c:pt idx="4375">
                        <c:v>35618</c:v>
                      </c:pt>
                      <c:pt idx="4376">
                        <c:v>35619</c:v>
                      </c:pt>
                      <c:pt idx="4377">
                        <c:v>35620</c:v>
                      </c:pt>
                      <c:pt idx="4378">
                        <c:v>35621</c:v>
                      </c:pt>
                      <c:pt idx="4379">
                        <c:v>35622</c:v>
                      </c:pt>
                      <c:pt idx="4380">
                        <c:v>35625</c:v>
                      </c:pt>
                      <c:pt idx="4381">
                        <c:v>35626</c:v>
                      </c:pt>
                      <c:pt idx="4382">
                        <c:v>35627</c:v>
                      </c:pt>
                      <c:pt idx="4383">
                        <c:v>35628</c:v>
                      </c:pt>
                      <c:pt idx="4384">
                        <c:v>35629</c:v>
                      </c:pt>
                      <c:pt idx="4385">
                        <c:v>35632</c:v>
                      </c:pt>
                      <c:pt idx="4386">
                        <c:v>35633</c:v>
                      </c:pt>
                      <c:pt idx="4387">
                        <c:v>35634</c:v>
                      </c:pt>
                      <c:pt idx="4388">
                        <c:v>35635</c:v>
                      </c:pt>
                      <c:pt idx="4389">
                        <c:v>35636</c:v>
                      </c:pt>
                      <c:pt idx="4390">
                        <c:v>35639</c:v>
                      </c:pt>
                      <c:pt idx="4391">
                        <c:v>35640</c:v>
                      </c:pt>
                      <c:pt idx="4392">
                        <c:v>35641</c:v>
                      </c:pt>
                      <c:pt idx="4393">
                        <c:v>35642</c:v>
                      </c:pt>
                      <c:pt idx="4394">
                        <c:v>35643</c:v>
                      </c:pt>
                      <c:pt idx="4395">
                        <c:v>35646</c:v>
                      </c:pt>
                      <c:pt idx="4396">
                        <c:v>35647</c:v>
                      </c:pt>
                      <c:pt idx="4397">
                        <c:v>35648</c:v>
                      </c:pt>
                      <c:pt idx="4398">
                        <c:v>35649</c:v>
                      </c:pt>
                      <c:pt idx="4399">
                        <c:v>35650</c:v>
                      </c:pt>
                      <c:pt idx="4400">
                        <c:v>35653</c:v>
                      </c:pt>
                      <c:pt idx="4401">
                        <c:v>35654</c:v>
                      </c:pt>
                      <c:pt idx="4402">
                        <c:v>35655</c:v>
                      </c:pt>
                      <c:pt idx="4403">
                        <c:v>35656</c:v>
                      </c:pt>
                      <c:pt idx="4404">
                        <c:v>35657</c:v>
                      </c:pt>
                      <c:pt idx="4405">
                        <c:v>35660</c:v>
                      </c:pt>
                      <c:pt idx="4406">
                        <c:v>35661</c:v>
                      </c:pt>
                      <c:pt idx="4407">
                        <c:v>35662</c:v>
                      </c:pt>
                      <c:pt idx="4408">
                        <c:v>35663</c:v>
                      </c:pt>
                      <c:pt idx="4409">
                        <c:v>35664</c:v>
                      </c:pt>
                      <c:pt idx="4410">
                        <c:v>35667</c:v>
                      </c:pt>
                      <c:pt idx="4411">
                        <c:v>35668</c:v>
                      </c:pt>
                      <c:pt idx="4412">
                        <c:v>35669</c:v>
                      </c:pt>
                      <c:pt idx="4413">
                        <c:v>35670</c:v>
                      </c:pt>
                      <c:pt idx="4414">
                        <c:v>35671</c:v>
                      </c:pt>
                      <c:pt idx="4415">
                        <c:v>35675</c:v>
                      </c:pt>
                      <c:pt idx="4416">
                        <c:v>35676</c:v>
                      </c:pt>
                      <c:pt idx="4417">
                        <c:v>35677</c:v>
                      </c:pt>
                      <c:pt idx="4418">
                        <c:v>35678</c:v>
                      </c:pt>
                      <c:pt idx="4419">
                        <c:v>35681</c:v>
                      </c:pt>
                      <c:pt idx="4420">
                        <c:v>35682</c:v>
                      </c:pt>
                      <c:pt idx="4421">
                        <c:v>35683</c:v>
                      </c:pt>
                      <c:pt idx="4422">
                        <c:v>35684</c:v>
                      </c:pt>
                      <c:pt idx="4423">
                        <c:v>35685</c:v>
                      </c:pt>
                      <c:pt idx="4424">
                        <c:v>35688</c:v>
                      </c:pt>
                      <c:pt idx="4425">
                        <c:v>35689</c:v>
                      </c:pt>
                      <c:pt idx="4426">
                        <c:v>35690</c:v>
                      </c:pt>
                      <c:pt idx="4427">
                        <c:v>35691</c:v>
                      </c:pt>
                      <c:pt idx="4428">
                        <c:v>35692</c:v>
                      </c:pt>
                      <c:pt idx="4429">
                        <c:v>35695</c:v>
                      </c:pt>
                      <c:pt idx="4430">
                        <c:v>35696</c:v>
                      </c:pt>
                      <c:pt idx="4431">
                        <c:v>35697</c:v>
                      </c:pt>
                      <c:pt idx="4432">
                        <c:v>35698</c:v>
                      </c:pt>
                      <c:pt idx="4433">
                        <c:v>35699</c:v>
                      </c:pt>
                      <c:pt idx="4434">
                        <c:v>35702</c:v>
                      </c:pt>
                      <c:pt idx="4435">
                        <c:v>35703</c:v>
                      </c:pt>
                      <c:pt idx="4436">
                        <c:v>35704</c:v>
                      </c:pt>
                      <c:pt idx="4437">
                        <c:v>35705</c:v>
                      </c:pt>
                      <c:pt idx="4438">
                        <c:v>35706</c:v>
                      </c:pt>
                      <c:pt idx="4439">
                        <c:v>35709</c:v>
                      </c:pt>
                      <c:pt idx="4440">
                        <c:v>35710</c:v>
                      </c:pt>
                      <c:pt idx="4441">
                        <c:v>35711</c:v>
                      </c:pt>
                      <c:pt idx="4442">
                        <c:v>35712</c:v>
                      </c:pt>
                      <c:pt idx="4443">
                        <c:v>35713</c:v>
                      </c:pt>
                      <c:pt idx="4444">
                        <c:v>35716</c:v>
                      </c:pt>
                      <c:pt idx="4445">
                        <c:v>35717</c:v>
                      </c:pt>
                      <c:pt idx="4446">
                        <c:v>35718</c:v>
                      </c:pt>
                      <c:pt idx="4447">
                        <c:v>35719</c:v>
                      </c:pt>
                      <c:pt idx="4448">
                        <c:v>35720</c:v>
                      </c:pt>
                      <c:pt idx="4449">
                        <c:v>35723</c:v>
                      </c:pt>
                      <c:pt idx="4450">
                        <c:v>35724</c:v>
                      </c:pt>
                      <c:pt idx="4451">
                        <c:v>35725</c:v>
                      </c:pt>
                      <c:pt idx="4452">
                        <c:v>35726</c:v>
                      </c:pt>
                      <c:pt idx="4453">
                        <c:v>35727</c:v>
                      </c:pt>
                      <c:pt idx="4454">
                        <c:v>35730</c:v>
                      </c:pt>
                      <c:pt idx="4455">
                        <c:v>35731</c:v>
                      </c:pt>
                      <c:pt idx="4456">
                        <c:v>35732</c:v>
                      </c:pt>
                      <c:pt idx="4457">
                        <c:v>35733</c:v>
                      </c:pt>
                      <c:pt idx="4458">
                        <c:v>35734</c:v>
                      </c:pt>
                      <c:pt idx="4459">
                        <c:v>35737</c:v>
                      </c:pt>
                      <c:pt idx="4460">
                        <c:v>35738</c:v>
                      </c:pt>
                      <c:pt idx="4461">
                        <c:v>35739</c:v>
                      </c:pt>
                      <c:pt idx="4462">
                        <c:v>35740</c:v>
                      </c:pt>
                      <c:pt idx="4463">
                        <c:v>35741</c:v>
                      </c:pt>
                      <c:pt idx="4464">
                        <c:v>35744</c:v>
                      </c:pt>
                      <c:pt idx="4465">
                        <c:v>35745</c:v>
                      </c:pt>
                      <c:pt idx="4466">
                        <c:v>35746</c:v>
                      </c:pt>
                      <c:pt idx="4467">
                        <c:v>35747</c:v>
                      </c:pt>
                      <c:pt idx="4468">
                        <c:v>35748</c:v>
                      </c:pt>
                      <c:pt idx="4469">
                        <c:v>35751</c:v>
                      </c:pt>
                      <c:pt idx="4470">
                        <c:v>35752</c:v>
                      </c:pt>
                      <c:pt idx="4471">
                        <c:v>35753</c:v>
                      </c:pt>
                      <c:pt idx="4472">
                        <c:v>35754</c:v>
                      </c:pt>
                      <c:pt idx="4473">
                        <c:v>35755</c:v>
                      </c:pt>
                      <c:pt idx="4474">
                        <c:v>35758</c:v>
                      </c:pt>
                      <c:pt idx="4475">
                        <c:v>35759</c:v>
                      </c:pt>
                      <c:pt idx="4476">
                        <c:v>35760</c:v>
                      </c:pt>
                      <c:pt idx="4477">
                        <c:v>35762</c:v>
                      </c:pt>
                      <c:pt idx="4478">
                        <c:v>35765</c:v>
                      </c:pt>
                      <c:pt idx="4479">
                        <c:v>35766</c:v>
                      </c:pt>
                      <c:pt idx="4480">
                        <c:v>35767</c:v>
                      </c:pt>
                      <c:pt idx="4481">
                        <c:v>35768</c:v>
                      </c:pt>
                      <c:pt idx="4482">
                        <c:v>35769</c:v>
                      </c:pt>
                      <c:pt idx="4483">
                        <c:v>35772</c:v>
                      </c:pt>
                      <c:pt idx="4484">
                        <c:v>35773</c:v>
                      </c:pt>
                      <c:pt idx="4485">
                        <c:v>35774</c:v>
                      </c:pt>
                      <c:pt idx="4486">
                        <c:v>35775</c:v>
                      </c:pt>
                      <c:pt idx="4487">
                        <c:v>35776</c:v>
                      </c:pt>
                      <c:pt idx="4488">
                        <c:v>35779</c:v>
                      </c:pt>
                      <c:pt idx="4489">
                        <c:v>35780</c:v>
                      </c:pt>
                      <c:pt idx="4490">
                        <c:v>35781</c:v>
                      </c:pt>
                      <c:pt idx="4491">
                        <c:v>35782</c:v>
                      </c:pt>
                      <c:pt idx="4492">
                        <c:v>35783</c:v>
                      </c:pt>
                      <c:pt idx="4493">
                        <c:v>35786</c:v>
                      </c:pt>
                      <c:pt idx="4494">
                        <c:v>35787</c:v>
                      </c:pt>
                      <c:pt idx="4495">
                        <c:v>35788</c:v>
                      </c:pt>
                      <c:pt idx="4496">
                        <c:v>35790</c:v>
                      </c:pt>
                      <c:pt idx="4497">
                        <c:v>35793</c:v>
                      </c:pt>
                      <c:pt idx="4498">
                        <c:v>35794</c:v>
                      </c:pt>
                      <c:pt idx="4499">
                        <c:v>35795</c:v>
                      </c:pt>
                      <c:pt idx="4500">
                        <c:v>35797</c:v>
                      </c:pt>
                      <c:pt idx="4501">
                        <c:v>35800</c:v>
                      </c:pt>
                      <c:pt idx="4502">
                        <c:v>35801</c:v>
                      </c:pt>
                      <c:pt idx="4503">
                        <c:v>35802</c:v>
                      </c:pt>
                      <c:pt idx="4504">
                        <c:v>35803</c:v>
                      </c:pt>
                      <c:pt idx="4505">
                        <c:v>35804</c:v>
                      </c:pt>
                      <c:pt idx="4506">
                        <c:v>35807</c:v>
                      </c:pt>
                      <c:pt idx="4507">
                        <c:v>35808</c:v>
                      </c:pt>
                      <c:pt idx="4508">
                        <c:v>35809</c:v>
                      </c:pt>
                      <c:pt idx="4509">
                        <c:v>35810</c:v>
                      </c:pt>
                      <c:pt idx="4510">
                        <c:v>35811</c:v>
                      </c:pt>
                      <c:pt idx="4511">
                        <c:v>35815</c:v>
                      </c:pt>
                      <c:pt idx="4512">
                        <c:v>35816</c:v>
                      </c:pt>
                      <c:pt idx="4513">
                        <c:v>35817</c:v>
                      </c:pt>
                      <c:pt idx="4514">
                        <c:v>35818</c:v>
                      </c:pt>
                      <c:pt idx="4515">
                        <c:v>35821</c:v>
                      </c:pt>
                      <c:pt idx="4516">
                        <c:v>35822</c:v>
                      </c:pt>
                      <c:pt idx="4517">
                        <c:v>35823</c:v>
                      </c:pt>
                      <c:pt idx="4518">
                        <c:v>35824</c:v>
                      </c:pt>
                      <c:pt idx="4519">
                        <c:v>35825</c:v>
                      </c:pt>
                      <c:pt idx="4520">
                        <c:v>35828</c:v>
                      </c:pt>
                      <c:pt idx="4521">
                        <c:v>35829</c:v>
                      </c:pt>
                      <c:pt idx="4522">
                        <c:v>35830</c:v>
                      </c:pt>
                      <c:pt idx="4523">
                        <c:v>35831</c:v>
                      </c:pt>
                      <c:pt idx="4524">
                        <c:v>35832</c:v>
                      </c:pt>
                      <c:pt idx="4525">
                        <c:v>35835</c:v>
                      </c:pt>
                      <c:pt idx="4526">
                        <c:v>35836</c:v>
                      </c:pt>
                      <c:pt idx="4527">
                        <c:v>35837</c:v>
                      </c:pt>
                      <c:pt idx="4528">
                        <c:v>35838</c:v>
                      </c:pt>
                      <c:pt idx="4529">
                        <c:v>35839</c:v>
                      </c:pt>
                      <c:pt idx="4530">
                        <c:v>35843</c:v>
                      </c:pt>
                      <c:pt idx="4531">
                        <c:v>35844</c:v>
                      </c:pt>
                      <c:pt idx="4532">
                        <c:v>35845</c:v>
                      </c:pt>
                      <c:pt idx="4533">
                        <c:v>35846</c:v>
                      </c:pt>
                      <c:pt idx="4534">
                        <c:v>35849</c:v>
                      </c:pt>
                      <c:pt idx="4535">
                        <c:v>35850</c:v>
                      </c:pt>
                      <c:pt idx="4536">
                        <c:v>35851</c:v>
                      </c:pt>
                      <c:pt idx="4537">
                        <c:v>35852</c:v>
                      </c:pt>
                      <c:pt idx="4538">
                        <c:v>35853</c:v>
                      </c:pt>
                      <c:pt idx="4539">
                        <c:v>35856</c:v>
                      </c:pt>
                      <c:pt idx="4540">
                        <c:v>35857</c:v>
                      </c:pt>
                      <c:pt idx="4541">
                        <c:v>35858</c:v>
                      </c:pt>
                      <c:pt idx="4542">
                        <c:v>35859</c:v>
                      </c:pt>
                      <c:pt idx="4543">
                        <c:v>35860</c:v>
                      </c:pt>
                      <c:pt idx="4544">
                        <c:v>35863</c:v>
                      </c:pt>
                      <c:pt idx="4545">
                        <c:v>35864</c:v>
                      </c:pt>
                      <c:pt idx="4546">
                        <c:v>35865</c:v>
                      </c:pt>
                      <c:pt idx="4547">
                        <c:v>35866</c:v>
                      </c:pt>
                      <c:pt idx="4548">
                        <c:v>35867</c:v>
                      </c:pt>
                      <c:pt idx="4549">
                        <c:v>35870</c:v>
                      </c:pt>
                      <c:pt idx="4550">
                        <c:v>35871</c:v>
                      </c:pt>
                      <c:pt idx="4551">
                        <c:v>35872</c:v>
                      </c:pt>
                      <c:pt idx="4552">
                        <c:v>35873</c:v>
                      </c:pt>
                      <c:pt idx="4553">
                        <c:v>35874</c:v>
                      </c:pt>
                      <c:pt idx="4554">
                        <c:v>35877</c:v>
                      </c:pt>
                      <c:pt idx="4555">
                        <c:v>35878</c:v>
                      </c:pt>
                      <c:pt idx="4556">
                        <c:v>35879</c:v>
                      </c:pt>
                      <c:pt idx="4557">
                        <c:v>35880</c:v>
                      </c:pt>
                      <c:pt idx="4558">
                        <c:v>35881</c:v>
                      </c:pt>
                      <c:pt idx="4559">
                        <c:v>35884</c:v>
                      </c:pt>
                      <c:pt idx="4560">
                        <c:v>35885</c:v>
                      </c:pt>
                      <c:pt idx="4561">
                        <c:v>35886</c:v>
                      </c:pt>
                      <c:pt idx="4562">
                        <c:v>35887</c:v>
                      </c:pt>
                      <c:pt idx="4563">
                        <c:v>35888</c:v>
                      </c:pt>
                      <c:pt idx="4564">
                        <c:v>35891</c:v>
                      </c:pt>
                      <c:pt idx="4565">
                        <c:v>35892</c:v>
                      </c:pt>
                      <c:pt idx="4566">
                        <c:v>35893</c:v>
                      </c:pt>
                      <c:pt idx="4567">
                        <c:v>35894</c:v>
                      </c:pt>
                      <c:pt idx="4568">
                        <c:v>35898</c:v>
                      </c:pt>
                      <c:pt idx="4569">
                        <c:v>35899</c:v>
                      </c:pt>
                      <c:pt idx="4570">
                        <c:v>35900</c:v>
                      </c:pt>
                      <c:pt idx="4571">
                        <c:v>35901</c:v>
                      </c:pt>
                      <c:pt idx="4572">
                        <c:v>35902</c:v>
                      </c:pt>
                      <c:pt idx="4573">
                        <c:v>35905</c:v>
                      </c:pt>
                      <c:pt idx="4574">
                        <c:v>35906</c:v>
                      </c:pt>
                      <c:pt idx="4575">
                        <c:v>35907</c:v>
                      </c:pt>
                      <c:pt idx="4576">
                        <c:v>35908</c:v>
                      </c:pt>
                      <c:pt idx="4577">
                        <c:v>35909</c:v>
                      </c:pt>
                      <c:pt idx="4578">
                        <c:v>35912</c:v>
                      </c:pt>
                      <c:pt idx="4579">
                        <c:v>35913</c:v>
                      </c:pt>
                      <c:pt idx="4580">
                        <c:v>35914</c:v>
                      </c:pt>
                      <c:pt idx="4581">
                        <c:v>35915</c:v>
                      </c:pt>
                      <c:pt idx="4582">
                        <c:v>35916</c:v>
                      </c:pt>
                      <c:pt idx="4583">
                        <c:v>35919</c:v>
                      </c:pt>
                      <c:pt idx="4584">
                        <c:v>35920</c:v>
                      </c:pt>
                      <c:pt idx="4585">
                        <c:v>35921</c:v>
                      </c:pt>
                      <c:pt idx="4586">
                        <c:v>35922</c:v>
                      </c:pt>
                      <c:pt idx="4587">
                        <c:v>35923</c:v>
                      </c:pt>
                      <c:pt idx="4588">
                        <c:v>35926</c:v>
                      </c:pt>
                      <c:pt idx="4589">
                        <c:v>35927</c:v>
                      </c:pt>
                      <c:pt idx="4590">
                        <c:v>35928</c:v>
                      </c:pt>
                      <c:pt idx="4591">
                        <c:v>35929</c:v>
                      </c:pt>
                      <c:pt idx="4592">
                        <c:v>35930</c:v>
                      </c:pt>
                      <c:pt idx="4593">
                        <c:v>35933</c:v>
                      </c:pt>
                      <c:pt idx="4594">
                        <c:v>35934</c:v>
                      </c:pt>
                      <c:pt idx="4595">
                        <c:v>35935</c:v>
                      </c:pt>
                      <c:pt idx="4596">
                        <c:v>35936</c:v>
                      </c:pt>
                      <c:pt idx="4597">
                        <c:v>35937</c:v>
                      </c:pt>
                      <c:pt idx="4598">
                        <c:v>35941</c:v>
                      </c:pt>
                      <c:pt idx="4599">
                        <c:v>35942</c:v>
                      </c:pt>
                      <c:pt idx="4600">
                        <c:v>35943</c:v>
                      </c:pt>
                      <c:pt idx="4601">
                        <c:v>35944</c:v>
                      </c:pt>
                      <c:pt idx="4602">
                        <c:v>35947</c:v>
                      </c:pt>
                      <c:pt idx="4603">
                        <c:v>35948</c:v>
                      </c:pt>
                      <c:pt idx="4604">
                        <c:v>35949</c:v>
                      </c:pt>
                      <c:pt idx="4605">
                        <c:v>35950</c:v>
                      </c:pt>
                      <c:pt idx="4606">
                        <c:v>35951</c:v>
                      </c:pt>
                      <c:pt idx="4607">
                        <c:v>35954</c:v>
                      </c:pt>
                      <c:pt idx="4608">
                        <c:v>35955</c:v>
                      </c:pt>
                      <c:pt idx="4609">
                        <c:v>35956</c:v>
                      </c:pt>
                      <c:pt idx="4610">
                        <c:v>35957</c:v>
                      </c:pt>
                      <c:pt idx="4611">
                        <c:v>35958</c:v>
                      </c:pt>
                      <c:pt idx="4612">
                        <c:v>35961</c:v>
                      </c:pt>
                      <c:pt idx="4613">
                        <c:v>35962</c:v>
                      </c:pt>
                      <c:pt idx="4614">
                        <c:v>35963</c:v>
                      </c:pt>
                      <c:pt idx="4615">
                        <c:v>35964</c:v>
                      </c:pt>
                      <c:pt idx="4616">
                        <c:v>35965</c:v>
                      </c:pt>
                      <c:pt idx="4617">
                        <c:v>35968</c:v>
                      </c:pt>
                      <c:pt idx="4618">
                        <c:v>35969</c:v>
                      </c:pt>
                      <c:pt idx="4619">
                        <c:v>35970</c:v>
                      </c:pt>
                      <c:pt idx="4620">
                        <c:v>35971</c:v>
                      </c:pt>
                      <c:pt idx="4621">
                        <c:v>35972</c:v>
                      </c:pt>
                      <c:pt idx="4622">
                        <c:v>35975</c:v>
                      </c:pt>
                      <c:pt idx="4623">
                        <c:v>35976</c:v>
                      </c:pt>
                      <c:pt idx="4624">
                        <c:v>35977</c:v>
                      </c:pt>
                      <c:pt idx="4625">
                        <c:v>35978</c:v>
                      </c:pt>
                      <c:pt idx="4626">
                        <c:v>35982</c:v>
                      </c:pt>
                      <c:pt idx="4627">
                        <c:v>35983</c:v>
                      </c:pt>
                      <c:pt idx="4628">
                        <c:v>35984</c:v>
                      </c:pt>
                      <c:pt idx="4629">
                        <c:v>35985</c:v>
                      </c:pt>
                      <c:pt idx="4630">
                        <c:v>35986</c:v>
                      </c:pt>
                      <c:pt idx="4631">
                        <c:v>35989</c:v>
                      </c:pt>
                      <c:pt idx="4632">
                        <c:v>35990</c:v>
                      </c:pt>
                      <c:pt idx="4633">
                        <c:v>35991</c:v>
                      </c:pt>
                      <c:pt idx="4634">
                        <c:v>35992</c:v>
                      </c:pt>
                      <c:pt idx="4635">
                        <c:v>35993</c:v>
                      </c:pt>
                      <c:pt idx="4636">
                        <c:v>35996</c:v>
                      </c:pt>
                      <c:pt idx="4637">
                        <c:v>35997</c:v>
                      </c:pt>
                      <c:pt idx="4638">
                        <c:v>35998</c:v>
                      </c:pt>
                      <c:pt idx="4639">
                        <c:v>35999</c:v>
                      </c:pt>
                      <c:pt idx="4640">
                        <c:v>36000</c:v>
                      </c:pt>
                      <c:pt idx="4641">
                        <c:v>36003</c:v>
                      </c:pt>
                      <c:pt idx="4642">
                        <c:v>36004</c:v>
                      </c:pt>
                      <c:pt idx="4643">
                        <c:v>36005</c:v>
                      </c:pt>
                      <c:pt idx="4644">
                        <c:v>36006</c:v>
                      </c:pt>
                      <c:pt idx="4645">
                        <c:v>36007</c:v>
                      </c:pt>
                      <c:pt idx="4646">
                        <c:v>36010</c:v>
                      </c:pt>
                      <c:pt idx="4647">
                        <c:v>36011</c:v>
                      </c:pt>
                      <c:pt idx="4648">
                        <c:v>36012</c:v>
                      </c:pt>
                      <c:pt idx="4649">
                        <c:v>36013</c:v>
                      </c:pt>
                      <c:pt idx="4650">
                        <c:v>36014</c:v>
                      </c:pt>
                      <c:pt idx="4651">
                        <c:v>36017</c:v>
                      </c:pt>
                      <c:pt idx="4652">
                        <c:v>36018</c:v>
                      </c:pt>
                      <c:pt idx="4653">
                        <c:v>36019</c:v>
                      </c:pt>
                      <c:pt idx="4654">
                        <c:v>36020</c:v>
                      </c:pt>
                      <c:pt idx="4655">
                        <c:v>36021</c:v>
                      </c:pt>
                      <c:pt idx="4656">
                        <c:v>36024</c:v>
                      </c:pt>
                      <c:pt idx="4657">
                        <c:v>36025</c:v>
                      </c:pt>
                      <c:pt idx="4658">
                        <c:v>36026</c:v>
                      </c:pt>
                      <c:pt idx="4659">
                        <c:v>36027</c:v>
                      </c:pt>
                      <c:pt idx="4660">
                        <c:v>36028</c:v>
                      </c:pt>
                      <c:pt idx="4661">
                        <c:v>36031</c:v>
                      </c:pt>
                      <c:pt idx="4662">
                        <c:v>36032</c:v>
                      </c:pt>
                      <c:pt idx="4663">
                        <c:v>36033</c:v>
                      </c:pt>
                      <c:pt idx="4664">
                        <c:v>36034</c:v>
                      </c:pt>
                      <c:pt idx="4665">
                        <c:v>36035</c:v>
                      </c:pt>
                      <c:pt idx="4666">
                        <c:v>36038</c:v>
                      </c:pt>
                      <c:pt idx="4667">
                        <c:v>36039</c:v>
                      </c:pt>
                      <c:pt idx="4668">
                        <c:v>36040</c:v>
                      </c:pt>
                      <c:pt idx="4669">
                        <c:v>36041</c:v>
                      </c:pt>
                      <c:pt idx="4670">
                        <c:v>36042</c:v>
                      </c:pt>
                      <c:pt idx="4671">
                        <c:v>36046</c:v>
                      </c:pt>
                      <c:pt idx="4672">
                        <c:v>36047</c:v>
                      </c:pt>
                      <c:pt idx="4673">
                        <c:v>36048</c:v>
                      </c:pt>
                      <c:pt idx="4674">
                        <c:v>36049</c:v>
                      </c:pt>
                      <c:pt idx="4675">
                        <c:v>36052</c:v>
                      </c:pt>
                      <c:pt idx="4676">
                        <c:v>36053</c:v>
                      </c:pt>
                      <c:pt idx="4677">
                        <c:v>36054</c:v>
                      </c:pt>
                      <c:pt idx="4678">
                        <c:v>36055</c:v>
                      </c:pt>
                      <c:pt idx="4679">
                        <c:v>36056</c:v>
                      </c:pt>
                      <c:pt idx="4680">
                        <c:v>36059</c:v>
                      </c:pt>
                      <c:pt idx="4681">
                        <c:v>36060</c:v>
                      </c:pt>
                      <c:pt idx="4682">
                        <c:v>36061</c:v>
                      </c:pt>
                      <c:pt idx="4683">
                        <c:v>36062</c:v>
                      </c:pt>
                      <c:pt idx="4684">
                        <c:v>36063</c:v>
                      </c:pt>
                      <c:pt idx="4685">
                        <c:v>36066</c:v>
                      </c:pt>
                      <c:pt idx="4686">
                        <c:v>36067</c:v>
                      </c:pt>
                      <c:pt idx="4687">
                        <c:v>36068</c:v>
                      </c:pt>
                      <c:pt idx="4688">
                        <c:v>36069</c:v>
                      </c:pt>
                      <c:pt idx="4689">
                        <c:v>36070</c:v>
                      </c:pt>
                      <c:pt idx="4690">
                        <c:v>36073</c:v>
                      </c:pt>
                      <c:pt idx="4691">
                        <c:v>36074</c:v>
                      </c:pt>
                      <c:pt idx="4692">
                        <c:v>36075</c:v>
                      </c:pt>
                      <c:pt idx="4693">
                        <c:v>36076</c:v>
                      </c:pt>
                      <c:pt idx="4694">
                        <c:v>36077</c:v>
                      </c:pt>
                      <c:pt idx="4695">
                        <c:v>36080</c:v>
                      </c:pt>
                      <c:pt idx="4696">
                        <c:v>36081</c:v>
                      </c:pt>
                      <c:pt idx="4697">
                        <c:v>36082</c:v>
                      </c:pt>
                      <c:pt idx="4698">
                        <c:v>36083</c:v>
                      </c:pt>
                      <c:pt idx="4699">
                        <c:v>36084</c:v>
                      </c:pt>
                      <c:pt idx="4700">
                        <c:v>36087</c:v>
                      </c:pt>
                      <c:pt idx="4701">
                        <c:v>36088</c:v>
                      </c:pt>
                      <c:pt idx="4702">
                        <c:v>36089</c:v>
                      </c:pt>
                      <c:pt idx="4703">
                        <c:v>36090</c:v>
                      </c:pt>
                      <c:pt idx="4704">
                        <c:v>36091</c:v>
                      </c:pt>
                      <c:pt idx="4705">
                        <c:v>36094</c:v>
                      </c:pt>
                      <c:pt idx="4706">
                        <c:v>36095</c:v>
                      </c:pt>
                      <c:pt idx="4707">
                        <c:v>36096</c:v>
                      </c:pt>
                      <c:pt idx="4708">
                        <c:v>36097</c:v>
                      </c:pt>
                      <c:pt idx="4709">
                        <c:v>36098</c:v>
                      </c:pt>
                      <c:pt idx="4710">
                        <c:v>36101</c:v>
                      </c:pt>
                      <c:pt idx="4711">
                        <c:v>36102</c:v>
                      </c:pt>
                      <c:pt idx="4712">
                        <c:v>36103</c:v>
                      </c:pt>
                      <c:pt idx="4713">
                        <c:v>36104</c:v>
                      </c:pt>
                      <c:pt idx="4714">
                        <c:v>36105</c:v>
                      </c:pt>
                      <c:pt idx="4715">
                        <c:v>36108</c:v>
                      </c:pt>
                      <c:pt idx="4716">
                        <c:v>36109</c:v>
                      </c:pt>
                      <c:pt idx="4717">
                        <c:v>36110</c:v>
                      </c:pt>
                      <c:pt idx="4718">
                        <c:v>36111</c:v>
                      </c:pt>
                      <c:pt idx="4719">
                        <c:v>36112</c:v>
                      </c:pt>
                      <c:pt idx="4720">
                        <c:v>36115</c:v>
                      </c:pt>
                      <c:pt idx="4721">
                        <c:v>36116</c:v>
                      </c:pt>
                      <c:pt idx="4722">
                        <c:v>36117</c:v>
                      </c:pt>
                      <c:pt idx="4723">
                        <c:v>36118</c:v>
                      </c:pt>
                      <c:pt idx="4724">
                        <c:v>36119</c:v>
                      </c:pt>
                      <c:pt idx="4725">
                        <c:v>36122</c:v>
                      </c:pt>
                      <c:pt idx="4726">
                        <c:v>36123</c:v>
                      </c:pt>
                      <c:pt idx="4727">
                        <c:v>36124</c:v>
                      </c:pt>
                      <c:pt idx="4728">
                        <c:v>36126</c:v>
                      </c:pt>
                      <c:pt idx="4729">
                        <c:v>36129</c:v>
                      </c:pt>
                      <c:pt idx="4730">
                        <c:v>36130</c:v>
                      </c:pt>
                      <c:pt idx="4731">
                        <c:v>36131</c:v>
                      </c:pt>
                      <c:pt idx="4732">
                        <c:v>36132</c:v>
                      </c:pt>
                      <c:pt idx="4733">
                        <c:v>36133</c:v>
                      </c:pt>
                      <c:pt idx="4734">
                        <c:v>36136</c:v>
                      </c:pt>
                      <c:pt idx="4735">
                        <c:v>36137</c:v>
                      </c:pt>
                      <c:pt idx="4736">
                        <c:v>36138</c:v>
                      </c:pt>
                      <c:pt idx="4737">
                        <c:v>36139</c:v>
                      </c:pt>
                      <c:pt idx="4738">
                        <c:v>36140</c:v>
                      </c:pt>
                      <c:pt idx="4739">
                        <c:v>36143</c:v>
                      </c:pt>
                      <c:pt idx="4740">
                        <c:v>36144</c:v>
                      </c:pt>
                      <c:pt idx="4741">
                        <c:v>36145</c:v>
                      </c:pt>
                      <c:pt idx="4742">
                        <c:v>36146</c:v>
                      </c:pt>
                      <c:pt idx="4743">
                        <c:v>36147</c:v>
                      </c:pt>
                      <c:pt idx="4744">
                        <c:v>36150</c:v>
                      </c:pt>
                      <c:pt idx="4745">
                        <c:v>36151</c:v>
                      </c:pt>
                      <c:pt idx="4746">
                        <c:v>36152</c:v>
                      </c:pt>
                      <c:pt idx="4747">
                        <c:v>36153</c:v>
                      </c:pt>
                      <c:pt idx="4748">
                        <c:v>36157</c:v>
                      </c:pt>
                      <c:pt idx="4749">
                        <c:v>36158</c:v>
                      </c:pt>
                      <c:pt idx="4750">
                        <c:v>36159</c:v>
                      </c:pt>
                      <c:pt idx="4751">
                        <c:v>36160</c:v>
                      </c:pt>
                      <c:pt idx="4752">
                        <c:v>36164</c:v>
                      </c:pt>
                      <c:pt idx="4753">
                        <c:v>36165</c:v>
                      </c:pt>
                      <c:pt idx="4754">
                        <c:v>36166</c:v>
                      </c:pt>
                      <c:pt idx="4755">
                        <c:v>36167</c:v>
                      </c:pt>
                      <c:pt idx="4756">
                        <c:v>36168</c:v>
                      </c:pt>
                      <c:pt idx="4757">
                        <c:v>36171</c:v>
                      </c:pt>
                      <c:pt idx="4758">
                        <c:v>36172</c:v>
                      </c:pt>
                      <c:pt idx="4759">
                        <c:v>36173</c:v>
                      </c:pt>
                      <c:pt idx="4760">
                        <c:v>36174</c:v>
                      </c:pt>
                      <c:pt idx="4761">
                        <c:v>36175</c:v>
                      </c:pt>
                      <c:pt idx="4762">
                        <c:v>36179</c:v>
                      </c:pt>
                      <c:pt idx="4763">
                        <c:v>36180</c:v>
                      </c:pt>
                      <c:pt idx="4764">
                        <c:v>36181</c:v>
                      </c:pt>
                      <c:pt idx="4765">
                        <c:v>36182</c:v>
                      </c:pt>
                      <c:pt idx="4766">
                        <c:v>36185</c:v>
                      </c:pt>
                      <c:pt idx="4767">
                        <c:v>36186</c:v>
                      </c:pt>
                      <c:pt idx="4768">
                        <c:v>36187</c:v>
                      </c:pt>
                      <c:pt idx="4769">
                        <c:v>36188</c:v>
                      </c:pt>
                      <c:pt idx="4770">
                        <c:v>36189</c:v>
                      </c:pt>
                      <c:pt idx="4771">
                        <c:v>36192</c:v>
                      </c:pt>
                      <c:pt idx="4772">
                        <c:v>36193</c:v>
                      </c:pt>
                      <c:pt idx="4773">
                        <c:v>36194</c:v>
                      </c:pt>
                      <c:pt idx="4774">
                        <c:v>36195</c:v>
                      </c:pt>
                      <c:pt idx="4775">
                        <c:v>36196</c:v>
                      </c:pt>
                      <c:pt idx="4776">
                        <c:v>36199</c:v>
                      </c:pt>
                      <c:pt idx="4777">
                        <c:v>36200</c:v>
                      </c:pt>
                      <c:pt idx="4778">
                        <c:v>36201</c:v>
                      </c:pt>
                      <c:pt idx="4779">
                        <c:v>36202</c:v>
                      </c:pt>
                      <c:pt idx="4780">
                        <c:v>36203</c:v>
                      </c:pt>
                      <c:pt idx="4781">
                        <c:v>36207</c:v>
                      </c:pt>
                      <c:pt idx="4782">
                        <c:v>36208</c:v>
                      </c:pt>
                      <c:pt idx="4783">
                        <c:v>36209</c:v>
                      </c:pt>
                      <c:pt idx="4784">
                        <c:v>36210</c:v>
                      </c:pt>
                      <c:pt idx="4785">
                        <c:v>36213</c:v>
                      </c:pt>
                      <c:pt idx="4786">
                        <c:v>36214</c:v>
                      </c:pt>
                      <c:pt idx="4787">
                        <c:v>36215</c:v>
                      </c:pt>
                      <c:pt idx="4788">
                        <c:v>36216</c:v>
                      </c:pt>
                      <c:pt idx="4789">
                        <c:v>36217</c:v>
                      </c:pt>
                      <c:pt idx="4790">
                        <c:v>36220</c:v>
                      </c:pt>
                      <c:pt idx="4791">
                        <c:v>36221</c:v>
                      </c:pt>
                      <c:pt idx="4792">
                        <c:v>36222</c:v>
                      </c:pt>
                      <c:pt idx="4793">
                        <c:v>36223</c:v>
                      </c:pt>
                      <c:pt idx="4794">
                        <c:v>36224</c:v>
                      </c:pt>
                      <c:pt idx="4795">
                        <c:v>36227</c:v>
                      </c:pt>
                      <c:pt idx="4796">
                        <c:v>36228</c:v>
                      </c:pt>
                      <c:pt idx="4797">
                        <c:v>36229</c:v>
                      </c:pt>
                      <c:pt idx="4798">
                        <c:v>36230</c:v>
                      </c:pt>
                      <c:pt idx="4799">
                        <c:v>36231</c:v>
                      </c:pt>
                      <c:pt idx="4800">
                        <c:v>36234</c:v>
                      </c:pt>
                      <c:pt idx="4801">
                        <c:v>36235</c:v>
                      </c:pt>
                      <c:pt idx="4802">
                        <c:v>36236</c:v>
                      </c:pt>
                      <c:pt idx="4803">
                        <c:v>36237</c:v>
                      </c:pt>
                      <c:pt idx="4804">
                        <c:v>36238</c:v>
                      </c:pt>
                      <c:pt idx="4805">
                        <c:v>36241</c:v>
                      </c:pt>
                      <c:pt idx="4806">
                        <c:v>36242</c:v>
                      </c:pt>
                      <c:pt idx="4807">
                        <c:v>36243</c:v>
                      </c:pt>
                      <c:pt idx="4808">
                        <c:v>36244</c:v>
                      </c:pt>
                      <c:pt idx="4809">
                        <c:v>36245</c:v>
                      </c:pt>
                      <c:pt idx="4810">
                        <c:v>36248</c:v>
                      </c:pt>
                      <c:pt idx="4811">
                        <c:v>36249</c:v>
                      </c:pt>
                      <c:pt idx="4812">
                        <c:v>36250</c:v>
                      </c:pt>
                      <c:pt idx="4813">
                        <c:v>36251</c:v>
                      </c:pt>
                      <c:pt idx="4814">
                        <c:v>36255</c:v>
                      </c:pt>
                      <c:pt idx="4815">
                        <c:v>36256</c:v>
                      </c:pt>
                      <c:pt idx="4816">
                        <c:v>36257</c:v>
                      </c:pt>
                      <c:pt idx="4817">
                        <c:v>36258</c:v>
                      </c:pt>
                      <c:pt idx="4818">
                        <c:v>36259</c:v>
                      </c:pt>
                      <c:pt idx="4819">
                        <c:v>36262</c:v>
                      </c:pt>
                      <c:pt idx="4820">
                        <c:v>36263</c:v>
                      </c:pt>
                      <c:pt idx="4821">
                        <c:v>36264</c:v>
                      </c:pt>
                      <c:pt idx="4822">
                        <c:v>36265</c:v>
                      </c:pt>
                      <c:pt idx="4823">
                        <c:v>36266</c:v>
                      </c:pt>
                      <c:pt idx="4824">
                        <c:v>36269</c:v>
                      </c:pt>
                      <c:pt idx="4825">
                        <c:v>36270</c:v>
                      </c:pt>
                      <c:pt idx="4826">
                        <c:v>36271</c:v>
                      </c:pt>
                      <c:pt idx="4827">
                        <c:v>36272</c:v>
                      </c:pt>
                      <c:pt idx="4828">
                        <c:v>36273</c:v>
                      </c:pt>
                      <c:pt idx="4829">
                        <c:v>36276</c:v>
                      </c:pt>
                      <c:pt idx="4830">
                        <c:v>36277</c:v>
                      </c:pt>
                      <c:pt idx="4831">
                        <c:v>36278</c:v>
                      </c:pt>
                      <c:pt idx="4832">
                        <c:v>36279</c:v>
                      </c:pt>
                      <c:pt idx="4833">
                        <c:v>36280</c:v>
                      </c:pt>
                      <c:pt idx="4834">
                        <c:v>36283</c:v>
                      </c:pt>
                      <c:pt idx="4835">
                        <c:v>36284</c:v>
                      </c:pt>
                      <c:pt idx="4836">
                        <c:v>36285</c:v>
                      </c:pt>
                      <c:pt idx="4837">
                        <c:v>36286</c:v>
                      </c:pt>
                      <c:pt idx="4838">
                        <c:v>36287</c:v>
                      </c:pt>
                      <c:pt idx="4839">
                        <c:v>36290</c:v>
                      </c:pt>
                      <c:pt idx="4840">
                        <c:v>36291</c:v>
                      </c:pt>
                      <c:pt idx="4841">
                        <c:v>36292</c:v>
                      </c:pt>
                      <c:pt idx="4842">
                        <c:v>36293</c:v>
                      </c:pt>
                      <c:pt idx="4843">
                        <c:v>36294</c:v>
                      </c:pt>
                      <c:pt idx="4844">
                        <c:v>36297</c:v>
                      </c:pt>
                      <c:pt idx="4845">
                        <c:v>36298</c:v>
                      </c:pt>
                      <c:pt idx="4846">
                        <c:v>36299</c:v>
                      </c:pt>
                      <c:pt idx="4847">
                        <c:v>36300</c:v>
                      </c:pt>
                      <c:pt idx="4848">
                        <c:v>36301</c:v>
                      </c:pt>
                      <c:pt idx="4849">
                        <c:v>36304</c:v>
                      </c:pt>
                      <c:pt idx="4850">
                        <c:v>36305</c:v>
                      </c:pt>
                      <c:pt idx="4851">
                        <c:v>36306</c:v>
                      </c:pt>
                      <c:pt idx="4852">
                        <c:v>36307</c:v>
                      </c:pt>
                      <c:pt idx="4853">
                        <c:v>36308</c:v>
                      </c:pt>
                      <c:pt idx="4854">
                        <c:v>36312</c:v>
                      </c:pt>
                      <c:pt idx="4855">
                        <c:v>36313</c:v>
                      </c:pt>
                      <c:pt idx="4856">
                        <c:v>36314</c:v>
                      </c:pt>
                      <c:pt idx="4857">
                        <c:v>36315</c:v>
                      </c:pt>
                      <c:pt idx="4858">
                        <c:v>36318</c:v>
                      </c:pt>
                      <c:pt idx="4859">
                        <c:v>36319</c:v>
                      </c:pt>
                      <c:pt idx="4860">
                        <c:v>36320</c:v>
                      </c:pt>
                      <c:pt idx="4861">
                        <c:v>36321</c:v>
                      </c:pt>
                      <c:pt idx="4862">
                        <c:v>36322</c:v>
                      </c:pt>
                      <c:pt idx="4863">
                        <c:v>36325</c:v>
                      </c:pt>
                      <c:pt idx="4864">
                        <c:v>36326</c:v>
                      </c:pt>
                      <c:pt idx="4865">
                        <c:v>36327</c:v>
                      </c:pt>
                      <c:pt idx="4866">
                        <c:v>36328</c:v>
                      </c:pt>
                      <c:pt idx="4867">
                        <c:v>36329</c:v>
                      </c:pt>
                      <c:pt idx="4868">
                        <c:v>36332</c:v>
                      </c:pt>
                      <c:pt idx="4869">
                        <c:v>36333</c:v>
                      </c:pt>
                      <c:pt idx="4870">
                        <c:v>36334</c:v>
                      </c:pt>
                      <c:pt idx="4871">
                        <c:v>36335</c:v>
                      </c:pt>
                      <c:pt idx="4872">
                        <c:v>36336</c:v>
                      </c:pt>
                      <c:pt idx="4873">
                        <c:v>36339</c:v>
                      </c:pt>
                      <c:pt idx="4874">
                        <c:v>36340</c:v>
                      </c:pt>
                      <c:pt idx="4875">
                        <c:v>36341</c:v>
                      </c:pt>
                      <c:pt idx="4876">
                        <c:v>36342</c:v>
                      </c:pt>
                      <c:pt idx="4877">
                        <c:v>36343</c:v>
                      </c:pt>
                      <c:pt idx="4878">
                        <c:v>36347</c:v>
                      </c:pt>
                      <c:pt idx="4879">
                        <c:v>36348</c:v>
                      </c:pt>
                      <c:pt idx="4880">
                        <c:v>36349</c:v>
                      </c:pt>
                      <c:pt idx="4881">
                        <c:v>36350</c:v>
                      </c:pt>
                      <c:pt idx="4882">
                        <c:v>36353</c:v>
                      </c:pt>
                      <c:pt idx="4883">
                        <c:v>36354</c:v>
                      </c:pt>
                      <c:pt idx="4884">
                        <c:v>36355</c:v>
                      </c:pt>
                      <c:pt idx="4885">
                        <c:v>36356</c:v>
                      </c:pt>
                      <c:pt idx="4886">
                        <c:v>36357</c:v>
                      </c:pt>
                      <c:pt idx="4887">
                        <c:v>36360</c:v>
                      </c:pt>
                      <c:pt idx="4888">
                        <c:v>36361</c:v>
                      </c:pt>
                      <c:pt idx="4889">
                        <c:v>36362</c:v>
                      </c:pt>
                      <c:pt idx="4890">
                        <c:v>36363</c:v>
                      </c:pt>
                      <c:pt idx="4891">
                        <c:v>36364</c:v>
                      </c:pt>
                      <c:pt idx="4892">
                        <c:v>36367</c:v>
                      </c:pt>
                      <c:pt idx="4893">
                        <c:v>36368</c:v>
                      </c:pt>
                      <c:pt idx="4894">
                        <c:v>36369</c:v>
                      </c:pt>
                      <c:pt idx="4895">
                        <c:v>36370</c:v>
                      </c:pt>
                      <c:pt idx="4896">
                        <c:v>36371</c:v>
                      </c:pt>
                      <c:pt idx="4897">
                        <c:v>36374</c:v>
                      </c:pt>
                      <c:pt idx="4898">
                        <c:v>36375</c:v>
                      </c:pt>
                      <c:pt idx="4899">
                        <c:v>36376</c:v>
                      </c:pt>
                      <c:pt idx="4900">
                        <c:v>36377</c:v>
                      </c:pt>
                      <c:pt idx="4901">
                        <c:v>36378</c:v>
                      </c:pt>
                      <c:pt idx="4902">
                        <c:v>36381</c:v>
                      </c:pt>
                      <c:pt idx="4903">
                        <c:v>36382</c:v>
                      </c:pt>
                      <c:pt idx="4904">
                        <c:v>36383</c:v>
                      </c:pt>
                      <c:pt idx="4905">
                        <c:v>36384</c:v>
                      </c:pt>
                      <c:pt idx="4906">
                        <c:v>36385</c:v>
                      </c:pt>
                      <c:pt idx="4907">
                        <c:v>36388</c:v>
                      </c:pt>
                      <c:pt idx="4908">
                        <c:v>36389</c:v>
                      </c:pt>
                      <c:pt idx="4909">
                        <c:v>36390</c:v>
                      </c:pt>
                      <c:pt idx="4910">
                        <c:v>36391</c:v>
                      </c:pt>
                      <c:pt idx="4911">
                        <c:v>36392</c:v>
                      </c:pt>
                      <c:pt idx="4912">
                        <c:v>36395</c:v>
                      </c:pt>
                      <c:pt idx="4913">
                        <c:v>36396</c:v>
                      </c:pt>
                      <c:pt idx="4914">
                        <c:v>36397</c:v>
                      </c:pt>
                      <c:pt idx="4915">
                        <c:v>36398</c:v>
                      </c:pt>
                      <c:pt idx="4916">
                        <c:v>36399</c:v>
                      </c:pt>
                      <c:pt idx="4917">
                        <c:v>36402</c:v>
                      </c:pt>
                      <c:pt idx="4918">
                        <c:v>36403</c:v>
                      </c:pt>
                      <c:pt idx="4919">
                        <c:v>36404</c:v>
                      </c:pt>
                      <c:pt idx="4920">
                        <c:v>36405</c:v>
                      </c:pt>
                      <c:pt idx="4921">
                        <c:v>36406</c:v>
                      </c:pt>
                      <c:pt idx="4922">
                        <c:v>36410</c:v>
                      </c:pt>
                      <c:pt idx="4923">
                        <c:v>36411</c:v>
                      </c:pt>
                      <c:pt idx="4924">
                        <c:v>36412</c:v>
                      </c:pt>
                      <c:pt idx="4925">
                        <c:v>36413</c:v>
                      </c:pt>
                      <c:pt idx="4926">
                        <c:v>36416</c:v>
                      </c:pt>
                      <c:pt idx="4927">
                        <c:v>36417</c:v>
                      </c:pt>
                      <c:pt idx="4928">
                        <c:v>36418</c:v>
                      </c:pt>
                      <c:pt idx="4929">
                        <c:v>36419</c:v>
                      </c:pt>
                      <c:pt idx="4930">
                        <c:v>36420</c:v>
                      </c:pt>
                      <c:pt idx="4931">
                        <c:v>36423</c:v>
                      </c:pt>
                      <c:pt idx="4932">
                        <c:v>36424</c:v>
                      </c:pt>
                      <c:pt idx="4933">
                        <c:v>36425</c:v>
                      </c:pt>
                      <c:pt idx="4934">
                        <c:v>36426</c:v>
                      </c:pt>
                      <c:pt idx="4935">
                        <c:v>36427</c:v>
                      </c:pt>
                      <c:pt idx="4936">
                        <c:v>36430</c:v>
                      </c:pt>
                      <c:pt idx="4937">
                        <c:v>36431</c:v>
                      </c:pt>
                      <c:pt idx="4938">
                        <c:v>36432</c:v>
                      </c:pt>
                      <c:pt idx="4939">
                        <c:v>36433</c:v>
                      </c:pt>
                      <c:pt idx="4940">
                        <c:v>36434</c:v>
                      </c:pt>
                      <c:pt idx="4941">
                        <c:v>36437</c:v>
                      </c:pt>
                      <c:pt idx="4942">
                        <c:v>36438</c:v>
                      </c:pt>
                      <c:pt idx="4943">
                        <c:v>36439</c:v>
                      </c:pt>
                      <c:pt idx="4944">
                        <c:v>36440</c:v>
                      </c:pt>
                      <c:pt idx="4945">
                        <c:v>36441</c:v>
                      </c:pt>
                      <c:pt idx="4946">
                        <c:v>36444</c:v>
                      </c:pt>
                      <c:pt idx="4947">
                        <c:v>36445</c:v>
                      </c:pt>
                      <c:pt idx="4948">
                        <c:v>36446</c:v>
                      </c:pt>
                      <c:pt idx="4949">
                        <c:v>36447</c:v>
                      </c:pt>
                      <c:pt idx="4950">
                        <c:v>36448</c:v>
                      </c:pt>
                      <c:pt idx="4951">
                        <c:v>36451</c:v>
                      </c:pt>
                      <c:pt idx="4952">
                        <c:v>36452</c:v>
                      </c:pt>
                      <c:pt idx="4953">
                        <c:v>36453</c:v>
                      </c:pt>
                      <c:pt idx="4954">
                        <c:v>36454</c:v>
                      </c:pt>
                      <c:pt idx="4955">
                        <c:v>36455</c:v>
                      </c:pt>
                      <c:pt idx="4956">
                        <c:v>36458</c:v>
                      </c:pt>
                      <c:pt idx="4957">
                        <c:v>36459</c:v>
                      </c:pt>
                      <c:pt idx="4958">
                        <c:v>36460</c:v>
                      </c:pt>
                      <c:pt idx="4959">
                        <c:v>36461</c:v>
                      </c:pt>
                      <c:pt idx="4960">
                        <c:v>36462</c:v>
                      </c:pt>
                      <c:pt idx="4961">
                        <c:v>36465</c:v>
                      </c:pt>
                      <c:pt idx="4962">
                        <c:v>36466</c:v>
                      </c:pt>
                      <c:pt idx="4963">
                        <c:v>36467</c:v>
                      </c:pt>
                      <c:pt idx="4964">
                        <c:v>36468</c:v>
                      </c:pt>
                      <c:pt idx="4965">
                        <c:v>36469</c:v>
                      </c:pt>
                      <c:pt idx="4966">
                        <c:v>36472</c:v>
                      </c:pt>
                      <c:pt idx="4967">
                        <c:v>36473</c:v>
                      </c:pt>
                      <c:pt idx="4968">
                        <c:v>36474</c:v>
                      </c:pt>
                      <c:pt idx="4969">
                        <c:v>36475</c:v>
                      </c:pt>
                      <c:pt idx="4970">
                        <c:v>36476</c:v>
                      </c:pt>
                      <c:pt idx="4971">
                        <c:v>36479</c:v>
                      </c:pt>
                      <c:pt idx="4972">
                        <c:v>36480</c:v>
                      </c:pt>
                      <c:pt idx="4973">
                        <c:v>36481</c:v>
                      </c:pt>
                      <c:pt idx="4974">
                        <c:v>36482</c:v>
                      </c:pt>
                      <c:pt idx="4975">
                        <c:v>36483</c:v>
                      </c:pt>
                      <c:pt idx="4976">
                        <c:v>36486</c:v>
                      </c:pt>
                      <c:pt idx="4977">
                        <c:v>36487</c:v>
                      </c:pt>
                      <c:pt idx="4978">
                        <c:v>36488</c:v>
                      </c:pt>
                      <c:pt idx="4979">
                        <c:v>36490</c:v>
                      </c:pt>
                      <c:pt idx="4980">
                        <c:v>36493</c:v>
                      </c:pt>
                      <c:pt idx="4981">
                        <c:v>36494</c:v>
                      </c:pt>
                      <c:pt idx="4982">
                        <c:v>36495</c:v>
                      </c:pt>
                      <c:pt idx="4983">
                        <c:v>36496</c:v>
                      </c:pt>
                      <c:pt idx="4984">
                        <c:v>36497</c:v>
                      </c:pt>
                      <c:pt idx="4985">
                        <c:v>36500</c:v>
                      </c:pt>
                      <c:pt idx="4986">
                        <c:v>36501</c:v>
                      </c:pt>
                      <c:pt idx="4987">
                        <c:v>36502</c:v>
                      </c:pt>
                      <c:pt idx="4988">
                        <c:v>36503</c:v>
                      </c:pt>
                      <c:pt idx="4989">
                        <c:v>36504</c:v>
                      </c:pt>
                      <c:pt idx="4990">
                        <c:v>36507</c:v>
                      </c:pt>
                      <c:pt idx="4991">
                        <c:v>36508</c:v>
                      </c:pt>
                      <c:pt idx="4992">
                        <c:v>36509</c:v>
                      </c:pt>
                      <c:pt idx="4993">
                        <c:v>36510</c:v>
                      </c:pt>
                      <c:pt idx="4994">
                        <c:v>36511</c:v>
                      </c:pt>
                      <c:pt idx="4995">
                        <c:v>36514</c:v>
                      </c:pt>
                      <c:pt idx="4996">
                        <c:v>36515</c:v>
                      </c:pt>
                      <c:pt idx="4997">
                        <c:v>36516</c:v>
                      </c:pt>
                      <c:pt idx="4998">
                        <c:v>36517</c:v>
                      </c:pt>
                      <c:pt idx="4999">
                        <c:v>36521</c:v>
                      </c:pt>
                      <c:pt idx="5000">
                        <c:v>36522</c:v>
                      </c:pt>
                      <c:pt idx="5001">
                        <c:v>36523</c:v>
                      </c:pt>
                      <c:pt idx="5002">
                        <c:v>36524</c:v>
                      </c:pt>
                      <c:pt idx="5003">
                        <c:v>36525</c:v>
                      </c:pt>
                      <c:pt idx="5004">
                        <c:v>36528</c:v>
                      </c:pt>
                      <c:pt idx="5005">
                        <c:v>36529</c:v>
                      </c:pt>
                      <c:pt idx="5006">
                        <c:v>36530</c:v>
                      </c:pt>
                      <c:pt idx="5007">
                        <c:v>36531</c:v>
                      </c:pt>
                      <c:pt idx="5008">
                        <c:v>36532</c:v>
                      </c:pt>
                      <c:pt idx="5009">
                        <c:v>36535</c:v>
                      </c:pt>
                      <c:pt idx="5010">
                        <c:v>36536</c:v>
                      </c:pt>
                      <c:pt idx="5011">
                        <c:v>36537</c:v>
                      </c:pt>
                      <c:pt idx="5012">
                        <c:v>36538</c:v>
                      </c:pt>
                      <c:pt idx="5013">
                        <c:v>36539</c:v>
                      </c:pt>
                      <c:pt idx="5014">
                        <c:v>36543</c:v>
                      </c:pt>
                      <c:pt idx="5015">
                        <c:v>36544</c:v>
                      </c:pt>
                      <c:pt idx="5016">
                        <c:v>36545</c:v>
                      </c:pt>
                      <c:pt idx="5017">
                        <c:v>36546</c:v>
                      </c:pt>
                      <c:pt idx="5018">
                        <c:v>36549</c:v>
                      </c:pt>
                      <c:pt idx="5019">
                        <c:v>36550</c:v>
                      </c:pt>
                      <c:pt idx="5020">
                        <c:v>36551</c:v>
                      </c:pt>
                      <c:pt idx="5021">
                        <c:v>36552</c:v>
                      </c:pt>
                      <c:pt idx="5022">
                        <c:v>36553</c:v>
                      </c:pt>
                      <c:pt idx="5023">
                        <c:v>36556</c:v>
                      </c:pt>
                      <c:pt idx="5024">
                        <c:v>36557</c:v>
                      </c:pt>
                      <c:pt idx="5025">
                        <c:v>36558</c:v>
                      </c:pt>
                      <c:pt idx="5026">
                        <c:v>36559</c:v>
                      </c:pt>
                      <c:pt idx="5027">
                        <c:v>36560</c:v>
                      </c:pt>
                      <c:pt idx="5028">
                        <c:v>36563</c:v>
                      </c:pt>
                      <c:pt idx="5029">
                        <c:v>36564</c:v>
                      </c:pt>
                      <c:pt idx="5030">
                        <c:v>36565</c:v>
                      </c:pt>
                      <c:pt idx="5031">
                        <c:v>36566</c:v>
                      </c:pt>
                      <c:pt idx="5032">
                        <c:v>36567</c:v>
                      </c:pt>
                      <c:pt idx="5033">
                        <c:v>36570</c:v>
                      </c:pt>
                      <c:pt idx="5034">
                        <c:v>36571</c:v>
                      </c:pt>
                      <c:pt idx="5035">
                        <c:v>36572</c:v>
                      </c:pt>
                      <c:pt idx="5036">
                        <c:v>36573</c:v>
                      </c:pt>
                      <c:pt idx="5037">
                        <c:v>36574</c:v>
                      </c:pt>
                      <c:pt idx="5038">
                        <c:v>36578</c:v>
                      </c:pt>
                      <c:pt idx="5039">
                        <c:v>36579</c:v>
                      </c:pt>
                      <c:pt idx="5040">
                        <c:v>36580</c:v>
                      </c:pt>
                      <c:pt idx="5041">
                        <c:v>36581</c:v>
                      </c:pt>
                      <c:pt idx="5042">
                        <c:v>36584</c:v>
                      </c:pt>
                      <c:pt idx="5043">
                        <c:v>36585</c:v>
                      </c:pt>
                      <c:pt idx="5044">
                        <c:v>36586</c:v>
                      </c:pt>
                      <c:pt idx="5045">
                        <c:v>36587</c:v>
                      </c:pt>
                      <c:pt idx="5046">
                        <c:v>36588</c:v>
                      </c:pt>
                      <c:pt idx="5047">
                        <c:v>36591</c:v>
                      </c:pt>
                      <c:pt idx="5048">
                        <c:v>36592</c:v>
                      </c:pt>
                      <c:pt idx="5049">
                        <c:v>36593</c:v>
                      </c:pt>
                      <c:pt idx="5050">
                        <c:v>36594</c:v>
                      </c:pt>
                      <c:pt idx="5051">
                        <c:v>36595</c:v>
                      </c:pt>
                      <c:pt idx="5052">
                        <c:v>36598</c:v>
                      </c:pt>
                      <c:pt idx="5053">
                        <c:v>36599</c:v>
                      </c:pt>
                      <c:pt idx="5054">
                        <c:v>36600</c:v>
                      </c:pt>
                      <c:pt idx="5055">
                        <c:v>36601</c:v>
                      </c:pt>
                      <c:pt idx="5056">
                        <c:v>36602</c:v>
                      </c:pt>
                      <c:pt idx="5057">
                        <c:v>36605</c:v>
                      </c:pt>
                      <c:pt idx="5058">
                        <c:v>36606</c:v>
                      </c:pt>
                      <c:pt idx="5059">
                        <c:v>36607</c:v>
                      </c:pt>
                      <c:pt idx="5060">
                        <c:v>36608</c:v>
                      </c:pt>
                      <c:pt idx="5061">
                        <c:v>36609</c:v>
                      </c:pt>
                      <c:pt idx="5062">
                        <c:v>36612</c:v>
                      </c:pt>
                      <c:pt idx="5063">
                        <c:v>36613</c:v>
                      </c:pt>
                      <c:pt idx="5064">
                        <c:v>36614</c:v>
                      </c:pt>
                      <c:pt idx="5065">
                        <c:v>36615</c:v>
                      </c:pt>
                      <c:pt idx="5066">
                        <c:v>36616</c:v>
                      </c:pt>
                      <c:pt idx="5067">
                        <c:v>36619</c:v>
                      </c:pt>
                      <c:pt idx="5068">
                        <c:v>36620</c:v>
                      </c:pt>
                      <c:pt idx="5069">
                        <c:v>36621</c:v>
                      </c:pt>
                      <c:pt idx="5070">
                        <c:v>36622</c:v>
                      </c:pt>
                      <c:pt idx="5071">
                        <c:v>36623</c:v>
                      </c:pt>
                      <c:pt idx="5072">
                        <c:v>36626</c:v>
                      </c:pt>
                      <c:pt idx="5073">
                        <c:v>36627</c:v>
                      </c:pt>
                      <c:pt idx="5074">
                        <c:v>36628</c:v>
                      </c:pt>
                      <c:pt idx="5075">
                        <c:v>36629</c:v>
                      </c:pt>
                      <c:pt idx="5076">
                        <c:v>36630</c:v>
                      </c:pt>
                      <c:pt idx="5077">
                        <c:v>36633</c:v>
                      </c:pt>
                      <c:pt idx="5078">
                        <c:v>36634</c:v>
                      </c:pt>
                      <c:pt idx="5079">
                        <c:v>36635</c:v>
                      </c:pt>
                      <c:pt idx="5080">
                        <c:v>36636</c:v>
                      </c:pt>
                      <c:pt idx="5081">
                        <c:v>36640</c:v>
                      </c:pt>
                      <c:pt idx="5082">
                        <c:v>36641</c:v>
                      </c:pt>
                      <c:pt idx="5083">
                        <c:v>36642</c:v>
                      </c:pt>
                      <c:pt idx="5084">
                        <c:v>36643</c:v>
                      </c:pt>
                      <c:pt idx="5085">
                        <c:v>36644</c:v>
                      </c:pt>
                      <c:pt idx="5086">
                        <c:v>36647</c:v>
                      </c:pt>
                      <c:pt idx="5087">
                        <c:v>36648</c:v>
                      </c:pt>
                      <c:pt idx="5088">
                        <c:v>36649</c:v>
                      </c:pt>
                      <c:pt idx="5089">
                        <c:v>36650</c:v>
                      </c:pt>
                      <c:pt idx="5090">
                        <c:v>36651</c:v>
                      </c:pt>
                      <c:pt idx="5091">
                        <c:v>36654</c:v>
                      </c:pt>
                      <c:pt idx="5092">
                        <c:v>36655</c:v>
                      </c:pt>
                      <c:pt idx="5093">
                        <c:v>36656</c:v>
                      </c:pt>
                      <c:pt idx="5094">
                        <c:v>36657</c:v>
                      </c:pt>
                      <c:pt idx="5095">
                        <c:v>36658</c:v>
                      </c:pt>
                      <c:pt idx="5096">
                        <c:v>36661</c:v>
                      </c:pt>
                      <c:pt idx="5097">
                        <c:v>36662</c:v>
                      </c:pt>
                      <c:pt idx="5098">
                        <c:v>36663</c:v>
                      </c:pt>
                      <c:pt idx="5099">
                        <c:v>36664</c:v>
                      </c:pt>
                      <c:pt idx="5100">
                        <c:v>36665</c:v>
                      </c:pt>
                      <c:pt idx="5101">
                        <c:v>36668</c:v>
                      </c:pt>
                      <c:pt idx="5102">
                        <c:v>36669</c:v>
                      </c:pt>
                      <c:pt idx="5103">
                        <c:v>36670</c:v>
                      </c:pt>
                      <c:pt idx="5104">
                        <c:v>36671</c:v>
                      </c:pt>
                      <c:pt idx="5105">
                        <c:v>36672</c:v>
                      </c:pt>
                      <c:pt idx="5106">
                        <c:v>36676</c:v>
                      </c:pt>
                      <c:pt idx="5107">
                        <c:v>36677</c:v>
                      </c:pt>
                      <c:pt idx="5108">
                        <c:v>36678</c:v>
                      </c:pt>
                      <c:pt idx="5109">
                        <c:v>36679</c:v>
                      </c:pt>
                      <c:pt idx="5110">
                        <c:v>36682</c:v>
                      </c:pt>
                      <c:pt idx="5111">
                        <c:v>36683</c:v>
                      </c:pt>
                      <c:pt idx="5112">
                        <c:v>36684</c:v>
                      </c:pt>
                      <c:pt idx="5113">
                        <c:v>36685</c:v>
                      </c:pt>
                      <c:pt idx="5114">
                        <c:v>36686</c:v>
                      </c:pt>
                      <c:pt idx="5115">
                        <c:v>36689</c:v>
                      </c:pt>
                      <c:pt idx="5116">
                        <c:v>36690</c:v>
                      </c:pt>
                      <c:pt idx="5117">
                        <c:v>36691</c:v>
                      </c:pt>
                      <c:pt idx="5118">
                        <c:v>36692</c:v>
                      </c:pt>
                      <c:pt idx="5119">
                        <c:v>36693</c:v>
                      </c:pt>
                      <c:pt idx="5120">
                        <c:v>36696</c:v>
                      </c:pt>
                      <c:pt idx="5121">
                        <c:v>36697</c:v>
                      </c:pt>
                      <c:pt idx="5122">
                        <c:v>36698</c:v>
                      </c:pt>
                      <c:pt idx="5123">
                        <c:v>36699</c:v>
                      </c:pt>
                      <c:pt idx="5124">
                        <c:v>36700</c:v>
                      </c:pt>
                      <c:pt idx="5125">
                        <c:v>36703</c:v>
                      </c:pt>
                      <c:pt idx="5126">
                        <c:v>36704</c:v>
                      </c:pt>
                      <c:pt idx="5127">
                        <c:v>36705</c:v>
                      </c:pt>
                      <c:pt idx="5128">
                        <c:v>36706</c:v>
                      </c:pt>
                      <c:pt idx="5129">
                        <c:v>36707</c:v>
                      </c:pt>
                      <c:pt idx="5130">
                        <c:v>36710</c:v>
                      </c:pt>
                      <c:pt idx="5131">
                        <c:v>36712</c:v>
                      </c:pt>
                      <c:pt idx="5132">
                        <c:v>36713</c:v>
                      </c:pt>
                      <c:pt idx="5133">
                        <c:v>36714</c:v>
                      </c:pt>
                      <c:pt idx="5134">
                        <c:v>36717</c:v>
                      </c:pt>
                      <c:pt idx="5135">
                        <c:v>36718</c:v>
                      </c:pt>
                      <c:pt idx="5136">
                        <c:v>36719</c:v>
                      </c:pt>
                      <c:pt idx="5137">
                        <c:v>36720</c:v>
                      </c:pt>
                      <c:pt idx="5138">
                        <c:v>36721</c:v>
                      </c:pt>
                      <c:pt idx="5139">
                        <c:v>36724</c:v>
                      </c:pt>
                      <c:pt idx="5140">
                        <c:v>36725</c:v>
                      </c:pt>
                      <c:pt idx="5141">
                        <c:v>36726</c:v>
                      </c:pt>
                      <c:pt idx="5142">
                        <c:v>36727</c:v>
                      </c:pt>
                      <c:pt idx="5143">
                        <c:v>36728</c:v>
                      </c:pt>
                      <c:pt idx="5144">
                        <c:v>36731</c:v>
                      </c:pt>
                      <c:pt idx="5145">
                        <c:v>36732</c:v>
                      </c:pt>
                      <c:pt idx="5146">
                        <c:v>36733</c:v>
                      </c:pt>
                      <c:pt idx="5147">
                        <c:v>36734</c:v>
                      </c:pt>
                      <c:pt idx="5148">
                        <c:v>36735</c:v>
                      </c:pt>
                      <c:pt idx="5149">
                        <c:v>36738</c:v>
                      </c:pt>
                      <c:pt idx="5150">
                        <c:v>36739</c:v>
                      </c:pt>
                      <c:pt idx="5151">
                        <c:v>36740</c:v>
                      </c:pt>
                      <c:pt idx="5152">
                        <c:v>36741</c:v>
                      </c:pt>
                      <c:pt idx="5153">
                        <c:v>36742</c:v>
                      </c:pt>
                      <c:pt idx="5154">
                        <c:v>36745</c:v>
                      </c:pt>
                      <c:pt idx="5155">
                        <c:v>36746</c:v>
                      </c:pt>
                      <c:pt idx="5156">
                        <c:v>36747</c:v>
                      </c:pt>
                      <c:pt idx="5157">
                        <c:v>36748</c:v>
                      </c:pt>
                      <c:pt idx="5158">
                        <c:v>36749</c:v>
                      </c:pt>
                      <c:pt idx="5159">
                        <c:v>36752</c:v>
                      </c:pt>
                      <c:pt idx="5160">
                        <c:v>36753</c:v>
                      </c:pt>
                      <c:pt idx="5161">
                        <c:v>36754</c:v>
                      </c:pt>
                      <c:pt idx="5162">
                        <c:v>36755</c:v>
                      </c:pt>
                      <c:pt idx="5163">
                        <c:v>36756</c:v>
                      </c:pt>
                      <c:pt idx="5164">
                        <c:v>36759</c:v>
                      </c:pt>
                      <c:pt idx="5165">
                        <c:v>36760</c:v>
                      </c:pt>
                      <c:pt idx="5166">
                        <c:v>36761</c:v>
                      </c:pt>
                      <c:pt idx="5167">
                        <c:v>36762</c:v>
                      </c:pt>
                      <c:pt idx="5168">
                        <c:v>36763</c:v>
                      </c:pt>
                      <c:pt idx="5169">
                        <c:v>36766</c:v>
                      </c:pt>
                      <c:pt idx="5170">
                        <c:v>36767</c:v>
                      </c:pt>
                      <c:pt idx="5171">
                        <c:v>36768</c:v>
                      </c:pt>
                      <c:pt idx="5172">
                        <c:v>36769</c:v>
                      </c:pt>
                      <c:pt idx="5173">
                        <c:v>36770</c:v>
                      </c:pt>
                      <c:pt idx="5174">
                        <c:v>36774</c:v>
                      </c:pt>
                      <c:pt idx="5175">
                        <c:v>36775</c:v>
                      </c:pt>
                      <c:pt idx="5176">
                        <c:v>36776</c:v>
                      </c:pt>
                      <c:pt idx="5177">
                        <c:v>36777</c:v>
                      </c:pt>
                      <c:pt idx="5178">
                        <c:v>36780</c:v>
                      </c:pt>
                      <c:pt idx="5179">
                        <c:v>36781</c:v>
                      </c:pt>
                      <c:pt idx="5180">
                        <c:v>36782</c:v>
                      </c:pt>
                      <c:pt idx="5181">
                        <c:v>36783</c:v>
                      </c:pt>
                      <c:pt idx="5182">
                        <c:v>36784</c:v>
                      </c:pt>
                      <c:pt idx="5183">
                        <c:v>36787</c:v>
                      </c:pt>
                      <c:pt idx="5184">
                        <c:v>36788</c:v>
                      </c:pt>
                      <c:pt idx="5185">
                        <c:v>36789</c:v>
                      </c:pt>
                      <c:pt idx="5186">
                        <c:v>36790</c:v>
                      </c:pt>
                      <c:pt idx="5187">
                        <c:v>36791</c:v>
                      </c:pt>
                      <c:pt idx="5188">
                        <c:v>36794</c:v>
                      </c:pt>
                      <c:pt idx="5189">
                        <c:v>36795</c:v>
                      </c:pt>
                      <c:pt idx="5190">
                        <c:v>36796</c:v>
                      </c:pt>
                      <c:pt idx="5191">
                        <c:v>36797</c:v>
                      </c:pt>
                      <c:pt idx="5192">
                        <c:v>36798</c:v>
                      </c:pt>
                      <c:pt idx="5193">
                        <c:v>36801</c:v>
                      </c:pt>
                      <c:pt idx="5194">
                        <c:v>36802</c:v>
                      </c:pt>
                      <c:pt idx="5195">
                        <c:v>36803</c:v>
                      </c:pt>
                      <c:pt idx="5196">
                        <c:v>36804</c:v>
                      </c:pt>
                      <c:pt idx="5197">
                        <c:v>36805</c:v>
                      </c:pt>
                      <c:pt idx="5198">
                        <c:v>36808</c:v>
                      </c:pt>
                      <c:pt idx="5199">
                        <c:v>36809</c:v>
                      </c:pt>
                      <c:pt idx="5200">
                        <c:v>36810</c:v>
                      </c:pt>
                      <c:pt idx="5201">
                        <c:v>36811</c:v>
                      </c:pt>
                      <c:pt idx="5202">
                        <c:v>36812</c:v>
                      </c:pt>
                      <c:pt idx="5203">
                        <c:v>36815</c:v>
                      </c:pt>
                      <c:pt idx="5204">
                        <c:v>36816</c:v>
                      </c:pt>
                      <c:pt idx="5205">
                        <c:v>36817</c:v>
                      </c:pt>
                      <c:pt idx="5206">
                        <c:v>36818</c:v>
                      </c:pt>
                      <c:pt idx="5207">
                        <c:v>36819</c:v>
                      </c:pt>
                      <c:pt idx="5208">
                        <c:v>36822</c:v>
                      </c:pt>
                      <c:pt idx="5209">
                        <c:v>36823</c:v>
                      </c:pt>
                      <c:pt idx="5210">
                        <c:v>36824</c:v>
                      </c:pt>
                      <c:pt idx="5211">
                        <c:v>36825</c:v>
                      </c:pt>
                      <c:pt idx="5212">
                        <c:v>36826</c:v>
                      </c:pt>
                      <c:pt idx="5213">
                        <c:v>36829</c:v>
                      </c:pt>
                      <c:pt idx="5214">
                        <c:v>36830</c:v>
                      </c:pt>
                      <c:pt idx="5215">
                        <c:v>36831</c:v>
                      </c:pt>
                      <c:pt idx="5216">
                        <c:v>36832</c:v>
                      </c:pt>
                      <c:pt idx="5217">
                        <c:v>36833</c:v>
                      </c:pt>
                      <c:pt idx="5218">
                        <c:v>36836</c:v>
                      </c:pt>
                      <c:pt idx="5219">
                        <c:v>36837</c:v>
                      </c:pt>
                      <c:pt idx="5220">
                        <c:v>36838</c:v>
                      </c:pt>
                      <c:pt idx="5221">
                        <c:v>36839</c:v>
                      </c:pt>
                      <c:pt idx="5222">
                        <c:v>36840</c:v>
                      </c:pt>
                      <c:pt idx="5223">
                        <c:v>36843</c:v>
                      </c:pt>
                      <c:pt idx="5224">
                        <c:v>36844</c:v>
                      </c:pt>
                      <c:pt idx="5225">
                        <c:v>36845</c:v>
                      </c:pt>
                      <c:pt idx="5226">
                        <c:v>36846</c:v>
                      </c:pt>
                      <c:pt idx="5227">
                        <c:v>36847</c:v>
                      </c:pt>
                      <c:pt idx="5228">
                        <c:v>36850</c:v>
                      </c:pt>
                      <c:pt idx="5229">
                        <c:v>36851</c:v>
                      </c:pt>
                      <c:pt idx="5230">
                        <c:v>36852</c:v>
                      </c:pt>
                      <c:pt idx="5231">
                        <c:v>36854</c:v>
                      </c:pt>
                      <c:pt idx="5232">
                        <c:v>36857</c:v>
                      </c:pt>
                      <c:pt idx="5233">
                        <c:v>36858</c:v>
                      </c:pt>
                      <c:pt idx="5234">
                        <c:v>36859</c:v>
                      </c:pt>
                      <c:pt idx="5235">
                        <c:v>36860</c:v>
                      </c:pt>
                      <c:pt idx="5236">
                        <c:v>36861</c:v>
                      </c:pt>
                      <c:pt idx="5237">
                        <c:v>36864</c:v>
                      </c:pt>
                      <c:pt idx="5238">
                        <c:v>36865</c:v>
                      </c:pt>
                      <c:pt idx="5239">
                        <c:v>36866</c:v>
                      </c:pt>
                      <c:pt idx="5240">
                        <c:v>36867</c:v>
                      </c:pt>
                      <c:pt idx="5241">
                        <c:v>36868</c:v>
                      </c:pt>
                      <c:pt idx="5242">
                        <c:v>36871</c:v>
                      </c:pt>
                      <c:pt idx="5243">
                        <c:v>36872</c:v>
                      </c:pt>
                      <c:pt idx="5244">
                        <c:v>36873</c:v>
                      </c:pt>
                      <c:pt idx="5245">
                        <c:v>36874</c:v>
                      </c:pt>
                      <c:pt idx="5246">
                        <c:v>36875</c:v>
                      </c:pt>
                      <c:pt idx="5247">
                        <c:v>36878</c:v>
                      </c:pt>
                      <c:pt idx="5248">
                        <c:v>36879</c:v>
                      </c:pt>
                      <c:pt idx="5249">
                        <c:v>36880</c:v>
                      </c:pt>
                      <c:pt idx="5250">
                        <c:v>36881</c:v>
                      </c:pt>
                      <c:pt idx="5251">
                        <c:v>36882</c:v>
                      </c:pt>
                      <c:pt idx="5252">
                        <c:v>36886</c:v>
                      </c:pt>
                      <c:pt idx="5253">
                        <c:v>36887</c:v>
                      </c:pt>
                      <c:pt idx="5254">
                        <c:v>36888</c:v>
                      </c:pt>
                      <c:pt idx="5255">
                        <c:v>36889</c:v>
                      </c:pt>
                      <c:pt idx="5256">
                        <c:v>36893</c:v>
                      </c:pt>
                      <c:pt idx="5257">
                        <c:v>36894</c:v>
                      </c:pt>
                      <c:pt idx="5258">
                        <c:v>36895</c:v>
                      </c:pt>
                      <c:pt idx="5259">
                        <c:v>36896</c:v>
                      </c:pt>
                      <c:pt idx="5260">
                        <c:v>36899</c:v>
                      </c:pt>
                      <c:pt idx="5261">
                        <c:v>36900</c:v>
                      </c:pt>
                      <c:pt idx="5262">
                        <c:v>36901</c:v>
                      </c:pt>
                      <c:pt idx="5263">
                        <c:v>36902</c:v>
                      </c:pt>
                      <c:pt idx="5264">
                        <c:v>36903</c:v>
                      </c:pt>
                      <c:pt idx="5265">
                        <c:v>36907</c:v>
                      </c:pt>
                      <c:pt idx="5266">
                        <c:v>36908</c:v>
                      </c:pt>
                      <c:pt idx="5267">
                        <c:v>36909</c:v>
                      </c:pt>
                      <c:pt idx="5268">
                        <c:v>36910</c:v>
                      </c:pt>
                      <c:pt idx="5269">
                        <c:v>36913</c:v>
                      </c:pt>
                      <c:pt idx="5270">
                        <c:v>36914</c:v>
                      </c:pt>
                      <c:pt idx="5271">
                        <c:v>36915</c:v>
                      </c:pt>
                      <c:pt idx="5272">
                        <c:v>36916</c:v>
                      </c:pt>
                      <c:pt idx="5273">
                        <c:v>36917</c:v>
                      </c:pt>
                      <c:pt idx="5274">
                        <c:v>36920</c:v>
                      </c:pt>
                      <c:pt idx="5275">
                        <c:v>36921</c:v>
                      </c:pt>
                      <c:pt idx="5276">
                        <c:v>36922</c:v>
                      </c:pt>
                      <c:pt idx="5277">
                        <c:v>36923</c:v>
                      </c:pt>
                      <c:pt idx="5278">
                        <c:v>36924</c:v>
                      </c:pt>
                      <c:pt idx="5279">
                        <c:v>36927</c:v>
                      </c:pt>
                      <c:pt idx="5280">
                        <c:v>36928</c:v>
                      </c:pt>
                      <c:pt idx="5281">
                        <c:v>36929</c:v>
                      </c:pt>
                      <c:pt idx="5282">
                        <c:v>36930</c:v>
                      </c:pt>
                      <c:pt idx="5283">
                        <c:v>36931</c:v>
                      </c:pt>
                      <c:pt idx="5284">
                        <c:v>36934</c:v>
                      </c:pt>
                      <c:pt idx="5285">
                        <c:v>36935</c:v>
                      </c:pt>
                      <c:pt idx="5286">
                        <c:v>36936</c:v>
                      </c:pt>
                      <c:pt idx="5287">
                        <c:v>36937</c:v>
                      </c:pt>
                      <c:pt idx="5288">
                        <c:v>36938</c:v>
                      </c:pt>
                      <c:pt idx="5289">
                        <c:v>36942</c:v>
                      </c:pt>
                      <c:pt idx="5290">
                        <c:v>36943</c:v>
                      </c:pt>
                      <c:pt idx="5291">
                        <c:v>36944</c:v>
                      </c:pt>
                      <c:pt idx="5292">
                        <c:v>36945</c:v>
                      </c:pt>
                      <c:pt idx="5293">
                        <c:v>36948</c:v>
                      </c:pt>
                      <c:pt idx="5294">
                        <c:v>36949</c:v>
                      </c:pt>
                      <c:pt idx="5295">
                        <c:v>36950</c:v>
                      </c:pt>
                      <c:pt idx="5296">
                        <c:v>36951</c:v>
                      </c:pt>
                      <c:pt idx="5297">
                        <c:v>36952</c:v>
                      </c:pt>
                      <c:pt idx="5298">
                        <c:v>36955</c:v>
                      </c:pt>
                      <c:pt idx="5299">
                        <c:v>36956</c:v>
                      </c:pt>
                      <c:pt idx="5300">
                        <c:v>36957</c:v>
                      </c:pt>
                      <c:pt idx="5301">
                        <c:v>36958</c:v>
                      </c:pt>
                      <c:pt idx="5302">
                        <c:v>36959</c:v>
                      </c:pt>
                      <c:pt idx="5303">
                        <c:v>36962</c:v>
                      </c:pt>
                      <c:pt idx="5304">
                        <c:v>36963</c:v>
                      </c:pt>
                      <c:pt idx="5305">
                        <c:v>36964</c:v>
                      </c:pt>
                      <c:pt idx="5306">
                        <c:v>36965</c:v>
                      </c:pt>
                      <c:pt idx="5307">
                        <c:v>36966</c:v>
                      </c:pt>
                      <c:pt idx="5308">
                        <c:v>36969</c:v>
                      </c:pt>
                      <c:pt idx="5309">
                        <c:v>36970</c:v>
                      </c:pt>
                      <c:pt idx="5310">
                        <c:v>36971</c:v>
                      </c:pt>
                      <c:pt idx="5311">
                        <c:v>36972</c:v>
                      </c:pt>
                      <c:pt idx="5312">
                        <c:v>36973</c:v>
                      </c:pt>
                      <c:pt idx="5313">
                        <c:v>36976</c:v>
                      </c:pt>
                      <c:pt idx="5314">
                        <c:v>36977</c:v>
                      </c:pt>
                      <c:pt idx="5315">
                        <c:v>36978</c:v>
                      </c:pt>
                      <c:pt idx="5316">
                        <c:v>36979</c:v>
                      </c:pt>
                      <c:pt idx="5317">
                        <c:v>36980</c:v>
                      </c:pt>
                      <c:pt idx="5318">
                        <c:v>36983</c:v>
                      </c:pt>
                      <c:pt idx="5319">
                        <c:v>36984</c:v>
                      </c:pt>
                      <c:pt idx="5320">
                        <c:v>36985</c:v>
                      </c:pt>
                      <c:pt idx="5321">
                        <c:v>36986</c:v>
                      </c:pt>
                      <c:pt idx="5322">
                        <c:v>36987</c:v>
                      </c:pt>
                      <c:pt idx="5323">
                        <c:v>36990</c:v>
                      </c:pt>
                      <c:pt idx="5324">
                        <c:v>36991</c:v>
                      </c:pt>
                      <c:pt idx="5325">
                        <c:v>36992</c:v>
                      </c:pt>
                      <c:pt idx="5326">
                        <c:v>36993</c:v>
                      </c:pt>
                      <c:pt idx="5327">
                        <c:v>36997</c:v>
                      </c:pt>
                      <c:pt idx="5328">
                        <c:v>36998</c:v>
                      </c:pt>
                      <c:pt idx="5329">
                        <c:v>36999</c:v>
                      </c:pt>
                      <c:pt idx="5330">
                        <c:v>37000</c:v>
                      </c:pt>
                      <c:pt idx="5331">
                        <c:v>37001</c:v>
                      </c:pt>
                      <c:pt idx="5332">
                        <c:v>37004</c:v>
                      </c:pt>
                      <c:pt idx="5333">
                        <c:v>37005</c:v>
                      </c:pt>
                      <c:pt idx="5334">
                        <c:v>37006</c:v>
                      </c:pt>
                      <c:pt idx="5335">
                        <c:v>37007</c:v>
                      </c:pt>
                      <c:pt idx="5336">
                        <c:v>37008</c:v>
                      </c:pt>
                      <c:pt idx="5337">
                        <c:v>37011</c:v>
                      </c:pt>
                      <c:pt idx="5338">
                        <c:v>37012</c:v>
                      </c:pt>
                      <c:pt idx="5339">
                        <c:v>37013</c:v>
                      </c:pt>
                      <c:pt idx="5340">
                        <c:v>37014</c:v>
                      </c:pt>
                      <c:pt idx="5341">
                        <c:v>37015</c:v>
                      </c:pt>
                      <c:pt idx="5342">
                        <c:v>37018</c:v>
                      </c:pt>
                      <c:pt idx="5343">
                        <c:v>37019</c:v>
                      </c:pt>
                      <c:pt idx="5344">
                        <c:v>37020</c:v>
                      </c:pt>
                      <c:pt idx="5345">
                        <c:v>37021</c:v>
                      </c:pt>
                      <c:pt idx="5346">
                        <c:v>37022</c:v>
                      </c:pt>
                      <c:pt idx="5347">
                        <c:v>37025</c:v>
                      </c:pt>
                      <c:pt idx="5348">
                        <c:v>37026</c:v>
                      </c:pt>
                      <c:pt idx="5349">
                        <c:v>37027</c:v>
                      </c:pt>
                      <c:pt idx="5350">
                        <c:v>37028</c:v>
                      </c:pt>
                      <c:pt idx="5351">
                        <c:v>37029</c:v>
                      </c:pt>
                      <c:pt idx="5352">
                        <c:v>37032</c:v>
                      </c:pt>
                      <c:pt idx="5353">
                        <c:v>37033</c:v>
                      </c:pt>
                      <c:pt idx="5354">
                        <c:v>37034</c:v>
                      </c:pt>
                      <c:pt idx="5355">
                        <c:v>37035</c:v>
                      </c:pt>
                      <c:pt idx="5356">
                        <c:v>37036</c:v>
                      </c:pt>
                      <c:pt idx="5357">
                        <c:v>37040</c:v>
                      </c:pt>
                      <c:pt idx="5358">
                        <c:v>37041</c:v>
                      </c:pt>
                      <c:pt idx="5359">
                        <c:v>37042</c:v>
                      </c:pt>
                      <c:pt idx="5360">
                        <c:v>37043</c:v>
                      </c:pt>
                      <c:pt idx="5361">
                        <c:v>37046</c:v>
                      </c:pt>
                      <c:pt idx="5362">
                        <c:v>37047</c:v>
                      </c:pt>
                      <c:pt idx="5363">
                        <c:v>37048</c:v>
                      </c:pt>
                      <c:pt idx="5364">
                        <c:v>37049</c:v>
                      </c:pt>
                      <c:pt idx="5365">
                        <c:v>37050</c:v>
                      </c:pt>
                      <c:pt idx="5366">
                        <c:v>37053</c:v>
                      </c:pt>
                      <c:pt idx="5367">
                        <c:v>37054</c:v>
                      </c:pt>
                      <c:pt idx="5368">
                        <c:v>37055</c:v>
                      </c:pt>
                      <c:pt idx="5369">
                        <c:v>37056</c:v>
                      </c:pt>
                      <c:pt idx="5370">
                        <c:v>37057</c:v>
                      </c:pt>
                      <c:pt idx="5371">
                        <c:v>37060</c:v>
                      </c:pt>
                      <c:pt idx="5372">
                        <c:v>37061</c:v>
                      </c:pt>
                      <c:pt idx="5373">
                        <c:v>37062</c:v>
                      </c:pt>
                      <c:pt idx="5374">
                        <c:v>37063</c:v>
                      </c:pt>
                      <c:pt idx="5375">
                        <c:v>37064</c:v>
                      </c:pt>
                      <c:pt idx="5376">
                        <c:v>37067</c:v>
                      </c:pt>
                      <c:pt idx="5377">
                        <c:v>37068</c:v>
                      </c:pt>
                      <c:pt idx="5378">
                        <c:v>37069</c:v>
                      </c:pt>
                      <c:pt idx="5379">
                        <c:v>37070</c:v>
                      </c:pt>
                      <c:pt idx="5380">
                        <c:v>37071</c:v>
                      </c:pt>
                      <c:pt idx="5381">
                        <c:v>37074</c:v>
                      </c:pt>
                      <c:pt idx="5382">
                        <c:v>37075</c:v>
                      </c:pt>
                      <c:pt idx="5383">
                        <c:v>37077</c:v>
                      </c:pt>
                      <c:pt idx="5384">
                        <c:v>37078</c:v>
                      </c:pt>
                      <c:pt idx="5385">
                        <c:v>37081</c:v>
                      </c:pt>
                      <c:pt idx="5386">
                        <c:v>37082</c:v>
                      </c:pt>
                      <c:pt idx="5387">
                        <c:v>37083</c:v>
                      </c:pt>
                      <c:pt idx="5388">
                        <c:v>37084</c:v>
                      </c:pt>
                      <c:pt idx="5389">
                        <c:v>37085</c:v>
                      </c:pt>
                      <c:pt idx="5390">
                        <c:v>37088</c:v>
                      </c:pt>
                      <c:pt idx="5391">
                        <c:v>37089</c:v>
                      </c:pt>
                      <c:pt idx="5392">
                        <c:v>37090</c:v>
                      </c:pt>
                      <c:pt idx="5393">
                        <c:v>37091</c:v>
                      </c:pt>
                      <c:pt idx="5394">
                        <c:v>37092</c:v>
                      </c:pt>
                      <c:pt idx="5395">
                        <c:v>37095</c:v>
                      </c:pt>
                      <c:pt idx="5396">
                        <c:v>37096</c:v>
                      </c:pt>
                      <c:pt idx="5397">
                        <c:v>37097</c:v>
                      </c:pt>
                      <c:pt idx="5398">
                        <c:v>37098</c:v>
                      </c:pt>
                      <c:pt idx="5399">
                        <c:v>37099</c:v>
                      </c:pt>
                      <c:pt idx="5400">
                        <c:v>37102</c:v>
                      </c:pt>
                      <c:pt idx="5401">
                        <c:v>37103</c:v>
                      </c:pt>
                      <c:pt idx="5402">
                        <c:v>37104</c:v>
                      </c:pt>
                      <c:pt idx="5403">
                        <c:v>37105</c:v>
                      </c:pt>
                      <c:pt idx="5404">
                        <c:v>37106</c:v>
                      </c:pt>
                      <c:pt idx="5405">
                        <c:v>37109</c:v>
                      </c:pt>
                      <c:pt idx="5406">
                        <c:v>37110</c:v>
                      </c:pt>
                      <c:pt idx="5407">
                        <c:v>37111</c:v>
                      </c:pt>
                      <c:pt idx="5408">
                        <c:v>37112</c:v>
                      </c:pt>
                      <c:pt idx="5409">
                        <c:v>37113</c:v>
                      </c:pt>
                      <c:pt idx="5410">
                        <c:v>37116</c:v>
                      </c:pt>
                      <c:pt idx="5411">
                        <c:v>37117</c:v>
                      </c:pt>
                      <c:pt idx="5412">
                        <c:v>37118</c:v>
                      </c:pt>
                      <c:pt idx="5413">
                        <c:v>37119</c:v>
                      </c:pt>
                      <c:pt idx="5414">
                        <c:v>37120</c:v>
                      </c:pt>
                      <c:pt idx="5415">
                        <c:v>37123</c:v>
                      </c:pt>
                      <c:pt idx="5416">
                        <c:v>37124</c:v>
                      </c:pt>
                      <c:pt idx="5417">
                        <c:v>37125</c:v>
                      </c:pt>
                      <c:pt idx="5418">
                        <c:v>37126</c:v>
                      </c:pt>
                      <c:pt idx="5419">
                        <c:v>37127</c:v>
                      </c:pt>
                      <c:pt idx="5420">
                        <c:v>37130</c:v>
                      </c:pt>
                      <c:pt idx="5421">
                        <c:v>37131</c:v>
                      </c:pt>
                      <c:pt idx="5422">
                        <c:v>37132</c:v>
                      </c:pt>
                      <c:pt idx="5423">
                        <c:v>37133</c:v>
                      </c:pt>
                      <c:pt idx="5424">
                        <c:v>37134</c:v>
                      </c:pt>
                      <c:pt idx="5425">
                        <c:v>37138</c:v>
                      </c:pt>
                      <c:pt idx="5426">
                        <c:v>37139</c:v>
                      </c:pt>
                      <c:pt idx="5427">
                        <c:v>37140</c:v>
                      </c:pt>
                      <c:pt idx="5428">
                        <c:v>37141</c:v>
                      </c:pt>
                      <c:pt idx="5429">
                        <c:v>37144</c:v>
                      </c:pt>
                      <c:pt idx="5430">
                        <c:v>37151</c:v>
                      </c:pt>
                      <c:pt idx="5431">
                        <c:v>37152</c:v>
                      </c:pt>
                      <c:pt idx="5432">
                        <c:v>37153</c:v>
                      </c:pt>
                      <c:pt idx="5433">
                        <c:v>37154</c:v>
                      </c:pt>
                      <c:pt idx="5434">
                        <c:v>37155</c:v>
                      </c:pt>
                      <c:pt idx="5435">
                        <c:v>37158</c:v>
                      </c:pt>
                      <c:pt idx="5436">
                        <c:v>37159</c:v>
                      </c:pt>
                      <c:pt idx="5437">
                        <c:v>37160</c:v>
                      </c:pt>
                      <c:pt idx="5438">
                        <c:v>37161</c:v>
                      </c:pt>
                      <c:pt idx="5439">
                        <c:v>37162</c:v>
                      </c:pt>
                      <c:pt idx="5440">
                        <c:v>37165</c:v>
                      </c:pt>
                      <c:pt idx="5441">
                        <c:v>37166</c:v>
                      </c:pt>
                      <c:pt idx="5442">
                        <c:v>37167</c:v>
                      </c:pt>
                      <c:pt idx="5443">
                        <c:v>37168</c:v>
                      </c:pt>
                      <c:pt idx="5444">
                        <c:v>37169</c:v>
                      </c:pt>
                      <c:pt idx="5445">
                        <c:v>37172</c:v>
                      </c:pt>
                      <c:pt idx="5446">
                        <c:v>37173</c:v>
                      </c:pt>
                      <c:pt idx="5447">
                        <c:v>37174</c:v>
                      </c:pt>
                      <c:pt idx="5448">
                        <c:v>37175</c:v>
                      </c:pt>
                      <c:pt idx="5449">
                        <c:v>37176</c:v>
                      </c:pt>
                      <c:pt idx="5450">
                        <c:v>37179</c:v>
                      </c:pt>
                      <c:pt idx="5451">
                        <c:v>37180</c:v>
                      </c:pt>
                      <c:pt idx="5452">
                        <c:v>37181</c:v>
                      </c:pt>
                      <c:pt idx="5453">
                        <c:v>37182</c:v>
                      </c:pt>
                      <c:pt idx="5454">
                        <c:v>37183</c:v>
                      </c:pt>
                      <c:pt idx="5455">
                        <c:v>37186</c:v>
                      </c:pt>
                      <c:pt idx="5456">
                        <c:v>37187</c:v>
                      </c:pt>
                      <c:pt idx="5457">
                        <c:v>37188</c:v>
                      </c:pt>
                      <c:pt idx="5458">
                        <c:v>37189</c:v>
                      </c:pt>
                      <c:pt idx="5459">
                        <c:v>37190</c:v>
                      </c:pt>
                      <c:pt idx="5460">
                        <c:v>37193</c:v>
                      </c:pt>
                      <c:pt idx="5461">
                        <c:v>37194</c:v>
                      </c:pt>
                      <c:pt idx="5462">
                        <c:v>37195</c:v>
                      </c:pt>
                      <c:pt idx="5463">
                        <c:v>37196</c:v>
                      </c:pt>
                      <c:pt idx="5464">
                        <c:v>37197</c:v>
                      </c:pt>
                      <c:pt idx="5465">
                        <c:v>37200</c:v>
                      </c:pt>
                      <c:pt idx="5466">
                        <c:v>37201</c:v>
                      </c:pt>
                      <c:pt idx="5467">
                        <c:v>37202</c:v>
                      </c:pt>
                      <c:pt idx="5468">
                        <c:v>37203</c:v>
                      </c:pt>
                      <c:pt idx="5469">
                        <c:v>37204</c:v>
                      </c:pt>
                      <c:pt idx="5470">
                        <c:v>37207</c:v>
                      </c:pt>
                      <c:pt idx="5471">
                        <c:v>37208</c:v>
                      </c:pt>
                      <c:pt idx="5472">
                        <c:v>37209</c:v>
                      </c:pt>
                      <c:pt idx="5473">
                        <c:v>37210</c:v>
                      </c:pt>
                      <c:pt idx="5474">
                        <c:v>37211</c:v>
                      </c:pt>
                      <c:pt idx="5475">
                        <c:v>37214</c:v>
                      </c:pt>
                      <c:pt idx="5476">
                        <c:v>37215</c:v>
                      </c:pt>
                      <c:pt idx="5477">
                        <c:v>37216</c:v>
                      </c:pt>
                      <c:pt idx="5478">
                        <c:v>37218</c:v>
                      </c:pt>
                      <c:pt idx="5479">
                        <c:v>37221</c:v>
                      </c:pt>
                      <c:pt idx="5480">
                        <c:v>37222</c:v>
                      </c:pt>
                      <c:pt idx="5481">
                        <c:v>37223</c:v>
                      </c:pt>
                      <c:pt idx="5482">
                        <c:v>37224</c:v>
                      </c:pt>
                      <c:pt idx="5483">
                        <c:v>37225</c:v>
                      </c:pt>
                      <c:pt idx="5484">
                        <c:v>37228</c:v>
                      </c:pt>
                      <c:pt idx="5485">
                        <c:v>37229</c:v>
                      </c:pt>
                      <c:pt idx="5486">
                        <c:v>37230</c:v>
                      </c:pt>
                      <c:pt idx="5487">
                        <c:v>37231</c:v>
                      </c:pt>
                      <c:pt idx="5488">
                        <c:v>37232</c:v>
                      </c:pt>
                      <c:pt idx="5489">
                        <c:v>37235</c:v>
                      </c:pt>
                      <c:pt idx="5490">
                        <c:v>37236</c:v>
                      </c:pt>
                      <c:pt idx="5491">
                        <c:v>37237</c:v>
                      </c:pt>
                      <c:pt idx="5492">
                        <c:v>37238</c:v>
                      </c:pt>
                      <c:pt idx="5493">
                        <c:v>37239</c:v>
                      </c:pt>
                      <c:pt idx="5494">
                        <c:v>37242</c:v>
                      </c:pt>
                      <c:pt idx="5495">
                        <c:v>37243</c:v>
                      </c:pt>
                      <c:pt idx="5496">
                        <c:v>37244</c:v>
                      </c:pt>
                      <c:pt idx="5497">
                        <c:v>37245</c:v>
                      </c:pt>
                      <c:pt idx="5498">
                        <c:v>37246</c:v>
                      </c:pt>
                      <c:pt idx="5499">
                        <c:v>37249</c:v>
                      </c:pt>
                      <c:pt idx="5500">
                        <c:v>37251</c:v>
                      </c:pt>
                      <c:pt idx="5501">
                        <c:v>37252</c:v>
                      </c:pt>
                      <c:pt idx="5502">
                        <c:v>37253</c:v>
                      </c:pt>
                      <c:pt idx="5503">
                        <c:v>37256</c:v>
                      </c:pt>
                      <c:pt idx="5504">
                        <c:v>37258</c:v>
                      </c:pt>
                      <c:pt idx="5505">
                        <c:v>37259</c:v>
                      </c:pt>
                      <c:pt idx="5506">
                        <c:v>37260</c:v>
                      </c:pt>
                      <c:pt idx="5507">
                        <c:v>37263</c:v>
                      </c:pt>
                      <c:pt idx="5508">
                        <c:v>37264</c:v>
                      </c:pt>
                      <c:pt idx="5509">
                        <c:v>37265</c:v>
                      </c:pt>
                      <c:pt idx="5510">
                        <c:v>37266</c:v>
                      </c:pt>
                      <c:pt idx="5511">
                        <c:v>37267</c:v>
                      </c:pt>
                      <c:pt idx="5512">
                        <c:v>37270</c:v>
                      </c:pt>
                      <c:pt idx="5513">
                        <c:v>37271</c:v>
                      </c:pt>
                      <c:pt idx="5514">
                        <c:v>37272</c:v>
                      </c:pt>
                      <c:pt idx="5515">
                        <c:v>37273</c:v>
                      </c:pt>
                      <c:pt idx="5516">
                        <c:v>37274</c:v>
                      </c:pt>
                      <c:pt idx="5517">
                        <c:v>37278</c:v>
                      </c:pt>
                      <c:pt idx="5518">
                        <c:v>37279</c:v>
                      </c:pt>
                      <c:pt idx="5519">
                        <c:v>37280</c:v>
                      </c:pt>
                      <c:pt idx="5520">
                        <c:v>37281</c:v>
                      </c:pt>
                      <c:pt idx="5521">
                        <c:v>37284</c:v>
                      </c:pt>
                      <c:pt idx="5522">
                        <c:v>37285</c:v>
                      </c:pt>
                      <c:pt idx="5523">
                        <c:v>37286</c:v>
                      </c:pt>
                      <c:pt idx="5524">
                        <c:v>37287</c:v>
                      </c:pt>
                      <c:pt idx="5525">
                        <c:v>37288</c:v>
                      </c:pt>
                      <c:pt idx="5526">
                        <c:v>37291</c:v>
                      </c:pt>
                      <c:pt idx="5527">
                        <c:v>37292</c:v>
                      </c:pt>
                      <c:pt idx="5528">
                        <c:v>37293</c:v>
                      </c:pt>
                      <c:pt idx="5529">
                        <c:v>37294</c:v>
                      </c:pt>
                      <c:pt idx="5530">
                        <c:v>37295</c:v>
                      </c:pt>
                      <c:pt idx="5531">
                        <c:v>37298</c:v>
                      </c:pt>
                      <c:pt idx="5532">
                        <c:v>37299</c:v>
                      </c:pt>
                      <c:pt idx="5533">
                        <c:v>37300</c:v>
                      </c:pt>
                      <c:pt idx="5534">
                        <c:v>37301</c:v>
                      </c:pt>
                      <c:pt idx="5535">
                        <c:v>37302</c:v>
                      </c:pt>
                      <c:pt idx="5536">
                        <c:v>37306</c:v>
                      </c:pt>
                      <c:pt idx="5537">
                        <c:v>37307</c:v>
                      </c:pt>
                      <c:pt idx="5538">
                        <c:v>37308</c:v>
                      </c:pt>
                      <c:pt idx="5539">
                        <c:v>37309</c:v>
                      </c:pt>
                      <c:pt idx="5540">
                        <c:v>37312</c:v>
                      </c:pt>
                      <c:pt idx="5541">
                        <c:v>37313</c:v>
                      </c:pt>
                      <c:pt idx="5542">
                        <c:v>37314</c:v>
                      </c:pt>
                      <c:pt idx="5543">
                        <c:v>37315</c:v>
                      </c:pt>
                      <c:pt idx="5544">
                        <c:v>37316</c:v>
                      </c:pt>
                      <c:pt idx="5545">
                        <c:v>37319</c:v>
                      </c:pt>
                      <c:pt idx="5546">
                        <c:v>37320</c:v>
                      </c:pt>
                      <c:pt idx="5547">
                        <c:v>37321</c:v>
                      </c:pt>
                      <c:pt idx="5548">
                        <c:v>37322</c:v>
                      </c:pt>
                      <c:pt idx="5549">
                        <c:v>37323</c:v>
                      </c:pt>
                      <c:pt idx="5550">
                        <c:v>37326</c:v>
                      </c:pt>
                      <c:pt idx="5551">
                        <c:v>37327</c:v>
                      </c:pt>
                      <c:pt idx="5552">
                        <c:v>37328</c:v>
                      </c:pt>
                      <c:pt idx="5553">
                        <c:v>37329</c:v>
                      </c:pt>
                      <c:pt idx="5554">
                        <c:v>37330</c:v>
                      </c:pt>
                      <c:pt idx="5555">
                        <c:v>37333</c:v>
                      </c:pt>
                      <c:pt idx="5556">
                        <c:v>37334</c:v>
                      </c:pt>
                      <c:pt idx="5557">
                        <c:v>37335</c:v>
                      </c:pt>
                      <c:pt idx="5558">
                        <c:v>37336</c:v>
                      </c:pt>
                      <c:pt idx="5559">
                        <c:v>37337</c:v>
                      </c:pt>
                      <c:pt idx="5560">
                        <c:v>37340</c:v>
                      </c:pt>
                      <c:pt idx="5561">
                        <c:v>37341</c:v>
                      </c:pt>
                      <c:pt idx="5562">
                        <c:v>37342</c:v>
                      </c:pt>
                      <c:pt idx="5563">
                        <c:v>37343</c:v>
                      </c:pt>
                      <c:pt idx="5564">
                        <c:v>37347</c:v>
                      </c:pt>
                      <c:pt idx="5565">
                        <c:v>37348</c:v>
                      </c:pt>
                      <c:pt idx="5566">
                        <c:v>37349</c:v>
                      </c:pt>
                      <c:pt idx="5567">
                        <c:v>37350</c:v>
                      </c:pt>
                      <c:pt idx="5568">
                        <c:v>37351</c:v>
                      </c:pt>
                      <c:pt idx="5569">
                        <c:v>37354</c:v>
                      </c:pt>
                      <c:pt idx="5570">
                        <c:v>37355</c:v>
                      </c:pt>
                      <c:pt idx="5571">
                        <c:v>37356</c:v>
                      </c:pt>
                      <c:pt idx="5572">
                        <c:v>37357</c:v>
                      </c:pt>
                      <c:pt idx="5573">
                        <c:v>37358</c:v>
                      </c:pt>
                      <c:pt idx="5574">
                        <c:v>37361</c:v>
                      </c:pt>
                      <c:pt idx="5575">
                        <c:v>37362</c:v>
                      </c:pt>
                      <c:pt idx="5576">
                        <c:v>37363</c:v>
                      </c:pt>
                      <c:pt idx="5577">
                        <c:v>37364</c:v>
                      </c:pt>
                      <c:pt idx="5578">
                        <c:v>37365</c:v>
                      </c:pt>
                      <c:pt idx="5579">
                        <c:v>37368</c:v>
                      </c:pt>
                      <c:pt idx="5580">
                        <c:v>37369</c:v>
                      </c:pt>
                      <c:pt idx="5581">
                        <c:v>37370</c:v>
                      </c:pt>
                      <c:pt idx="5582">
                        <c:v>37371</c:v>
                      </c:pt>
                      <c:pt idx="5583">
                        <c:v>37372</c:v>
                      </c:pt>
                      <c:pt idx="5584">
                        <c:v>37375</c:v>
                      </c:pt>
                      <c:pt idx="5585">
                        <c:v>37376</c:v>
                      </c:pt>
                      <c:pt idx="5586">
                        <c:v>37377</c:v>
                      </c:pt>
                      <c:pt idx="5587">
                        <c:v>37378</c:v>
                      </c:pt>
                      <c:pt idx="5588">
                        <c:v>37379</c:v>
                      </c:pt>
                      <c:pt idx="5589">
                        <c:v>37382</c:v>
                      </c:pt>
                      <c:pt idx="5590">
                        <c:v>37383</c:v>
                      </c:pt>
                      <c:pt idx="5591">
                        <c:v>37384</c:v>
                      </c:pt>
                      <c:pt idx="5592">
                        <c:v>37385</c:v>
                      </c:pt>
                      <c:pt idx="5593">
                        <c:v>37386</c:v>
                      </c:pt>
                      <c:pt idx="5594">
                        <c:v>37389</c:v>
                      </c:pt>
                      <c:pt idx="5595">
                        <c:v>37390</c:v>
                      </c:pt>
                      <c:pt idx="5596">
                        <c:v>37391</c:v>
                      </c:pt>
                      <c:pt idx="5597">
                        <c:v>37392</c:v>
                      </c:pt>
                      <c:pt idx="5598">
                        <c:v>37393</c:v>
                      </c:pt>
                      <c:pt idx="5599">
                        <c:v>37396</c:v>
                      </c:pt>
                      <c:pt idx="5600">
                        <c:v>37397</c:v>
                      </c:pt>
                      <c:pt idx="5601">
                        <c:v>37398</c:v>
                      </c:pt>
                      <c:pt idx="5602">
                        <c:v>37399</c:v>
                      </c:pt>
                      <c:pt idx="5603">
                        <c:v>37400</c:v>
                      </c:pt>
                      <c:pt idx="5604">
                        <c:v>37404</c:v>
                      </c:pt>
                      <c:pt idx="5605">
                        <c:v>37405</c:v>
                      </c:pt>
                      <c:pt idx="5606">
                        <c:v>37406</c:v>
                      </c:pt>
                      <c:pt idx="5607">
                        <c:v>37407</c:v>
                      </c:pt>
                      <c:pt idx="5608">
                        <c:v>37410</c:v>
                      </c:pt>
                      <c:pt idx="5609">
                        <c:v>37411</c:v>
                      </c:pt>
                      <c:pt idx="5610">
                        <c:v>37412</c:v>
                      </c:pt>
                      <c:pt idx="5611">
                        <c:v>37413</c:v>
                      </c:pt>
                      <c:pt idx="5612">
                        <c:v>37414</c:v>
                      </c:pt>
                      <c:pt idx="5613">
                        <c:v>37417</c:v>
                      </c:pt>
                      <c:pt idx="5614">
                        <c:v>37418</c:v>
                      </c:pt>
                      <c:pt idx="5615">
                        <c:v>37419</c:v>
                      </c:pt>
                      <c:pt idx="5616">
                        <c:v>37420</c:v>
                      </c:pt>
                      <c:pt idx="5617">
                        <c:v>37421</c:v>
                      </c:pt>
                      <c:pt idx="5618">
                        <c:v>37424</c:v>
                      </c:pt>
                      <c:pt idx="5619">
                        <c:v>37425</c:v>
                      </c:pt>
                      <c:pt idx="5620">
                        <c:v>37426</c:v>
                      </c:pt>
                      <c:pt idx="5621">
                        <c:v>37427</c:v>
                      </c:pt>
                      <c:pt idx="5622">
                        <c:v>37428</c:v>
                      </c:pt>
                      <c:pt idx="5623">
                        <c:v>37431</c:v>
                      </c:pt>
                      <c:pt idx="5624">
                        <c:v>37432</c:v>
                      </c:pt>
                      <c:pt idx="5625">
                        <c:v>37433</c:v>
                      </c:pt>
                      <c:pt idx="5626">
                        <c:v>37434</c:v>
                      </c:pt>
                      <c:pt idx="5627">
                        <c:v>37435</c:v>
                      </c:pt>
                      <c:pt idx="5628">
                        <c:v>37438</c:v>
                      </c:pt>
                      <c:pt idx="5629">
                        <c:v>37439</c:v>
                      </c:pt>
                      <c:pt idx="5630">
                        <c:v>37440</c:v>
                      </c:pt>
                      <c:pt idx="5631">
                        <c:v>37442</c:v>
                      </c:pt>
                      <c:pt idx="5632">
                        <c:v>37445</c:v>
                      </c:pt>
                      <c:pt idx="5633">
                        <c:v>37446</c:v>
                      </c:pt>
                      <c:pt idx="5634">
                        <c:v>37447</c:v>
                      </c:pt>
                      <c:pt idx="5635">
                        <c:v>37448</c:v>
                      </c:pt>
                      <c:pt idx="5636">
                        <c:v>37449</c:v>
                      </c:pt>
                      <c:pt idx="5637">
                        <c:v>37452</c:v>
                      </c:pt>
                      <c:pt idx="5638">
                        <c:v>37453</c:v>
                      </c:pt>
                      <c:pt idx="5639">
                        <c:v>37454</c:v>
                      </c:pt>
                      <c:pt idx="5640">
                        <c:v>37455</c:v>
                      </c:pt>
                      <c:pt idx="5641">
                        <c:v>37456</c:v>
                      </c:pt>
                      <c:pt idx="5642">
                        <c:v>37459</c:v>
                      </c:pt>
                      <c:pt idx="5643">
                        <c:v>37460</c:v>
                      </c:pt>
                      <c:pt idx="5644">
                        <c:v>37461</c:v>
                      </c:pt>
                      <c:pt idx="5645">
                        <c:v>37462</c:v>
                      </c:pt>
                      <c:pt idx="5646">
                        <c:v>37463</c:v>
                      </c:pt>
                      <c:pt idx="5647">
                        <c:v>37466</c:v>
                      </c:pt>
                      <c:pt idx="5648">
                        <c:v>37467</c:v>
                      </c:pt>
                      <c:pt idx="5649">
                        <c:v>37468</c:v>
                      </c:pt>
                      <c:pt idx="5650">
                        <c:v>37469</c:v>
                      </c:pt>
                      <c:pt idx="5651">
                        <c:v>37470</c:v>
                      </c:pt>
                      <c:pt idx="5652">
                        <c:v>37473</c:v>
                      </c:pt>
                      <c:pt idx="5653">
                        <c:v>37474</c:v>
                      </c:pt>
                      <c:pt idx="5654">
                        <c:v>37475</c:v>
                      </c:pt>
                      <c:pt idx="5655">
                        <c:v>37476</c:v>
                      </c:pt>
                      <c:pt idx="5656">
                        <c:v>37477</c:v>
                      </c:pt>
                      <c:pt idx="5657">
                        <c:v>37480</c:v>
                      </c:pt>
                      <c:pt idx="5658">
                        <c:v>37481</c:v>
                      </c:pt>
                      <c:pt idx="5659">
                        <c:v>37482</c:v>
                      </c:pt>
                      <c:pt idx="5660">
                        <c:v>37483</c:v>
                      </c:pt>
                      <c:pt idx="5661">
                        <c:v>37484</c:v>
                      </c:pt>
                      <c:pt idx="5662">
                        <c:v>37487</c:v>
                      </c:pt>
                      <c:pt idx="5663">
                        <c:v>37488</c:v>
                      </c:pt>
                      <c:pt idx="5664">
                        <c:v>37489</c:v>
                      </c:pt>
                      <c:pt idx="5665">
                        <c:v>37490</c:v>
                      </c:pt>
                      <c:pt idx="5666">
                        <c:v>37491</c:v>
                      </c:pt>
                      <c:pt idx="5667">
                        <c:v>37494</c:v>
                      </c:pt>
                      <c:pt idx="5668">
                        <c:v>37495</c:v>
                      </c:pt>
                      <c:pt idx="5669">
                        <c:v>37496</c:v>
                      </c:pt>
                      <c:pt idx="5670">
                        <c:v>37497</c:v>
                      </c:pt>
                      <c:pt idx="5671">
                        <c:v>37498</c:v>
                      </c:pt>
                      <c:pt idx="5672">
                        <c:v>37502</c:v>
                      </c:pt>
                      <c:pt idx="5673">
                        <c:v>37503</c:v>
                      </c:pt>
                      <c:pt idx="5674">
                        <c:v>37504</c:v>
                      </c:pt>
                      <c:pt idx="5675">
                        <c:v>37505</c:v>
                      </c:pt>
                      <c:pt idx="5676">
                        <c:v>37508</c:v>
                      </c:pt>
                      <c:pt idx="5677">
                        <c:v>37509</c:v>
                      </c:pt>
                      <c:pt idx="5678">
                        <c:v>37510</c:v>
                      </c:pt>
                      <c:pt idx="5679">
                        <c:v>37511</c:v>
                      </c:pt>
                      <c:pt idx="5680">
                        <c:v>37512</c:v>
                      </c:pt>
                      <c:pt idx="5681">
                        <c:v>37515</c:v>
                      </c:pt>
                      <c:pt idx="5682">
                        <c:v>37516</c:v>
                      </c:pt>
                      <c:pt idx="5683">
                        <c:v>37517</c:v>
                      </c:pt>
                      <c:pt idx="5684">
                        <c:v>37518</c:v>
                      </c:pt>
                      <c:pt idx="5685">
                        <c:v>37519</c:v>
                      </c:pt>
                      <c:pt idx="5686">
                        <c:v>37522</c:v>
                      </c:pt>
                      <c:pt idx="5687">
                        <c:v>37523</c:v>
                      </c:pt>
                      <c:pt idx="5688">
                        <c:v>37524</c:v>
                      </c:pt>
                      <c:pt idx="5689">
                        <c:v>37525</c:v>
                      </c:pt>
                      <c:pt idx="5690">
                        <c:v>37526</c:v>
                      </c:pt>
                      <c:pt idx="5691">
                        <c:v>37529</c:v>
                      </c:pt>
                      <c:pt idx="5692">
                        <c:v>37530</c:v>
                      </c:pt>
                      <c:pt idx="5693">
                        <c:v>37531</c:v>
                      </c:pt>
                      <c:pt idx="5694">
                        <c:v>37532</c:v>
                      </c:pt>
                      <c:pt idx="5695">
                        <c:v>37533</c:v>
                      </c:pt>
                      <c:pt idx="5696">
                        <c:v>37536</c:v>
                      </c:pt>
                      <c:pt idx="5697">
                        <c:v>37537</c:v>
                      </c:pt>
                      <c:pt idx="5698">
                        <c:v>37538</c:v>
                      </c:pt>
                      <c:pt idx="5699">
                        <c:v>37539</c:v>
                      </c:pt>
                      <c:pt idx="5700">
                        <c:v>37540</c:v>
                      </c:pt>
                      <c:pt idx="5701">
                        <c:v>37543</c:v>
                      </c:pt>
                      <c:pt idx="5702">
                        <c:v>37544</c:v>
                      </c:pt>
                      <c:pt idx="5703">
                        <c:v>37545</c:v>
                      </c:pt>
                      <c:pt idx="5704">
                        <c:v>37546</c:v>
                      </c:pt>
                      <c:pt idx="5705">
                        <c:v>37547</c:v>
                      </c:pt>
                      <c:pt idx="5706">
                        <c:v>37550</c:v>
                      </c:pt>
                      <c:pt idx="5707">
                        <c:v>37551</c:v>
                      </c:pt>
                      <c:pt idx="5708">
                        <c:v>37552</c:v>
                      </c:pt>
                      <c:pt idx="5709">
                        <c:v>37553</c:v>
                      </c:pt>
                      <c:pt idx="5710">
                        <c:v>37554</c:v>
                      </c:pt>
                      <c:pt idx="5711">
                        <c:v>37557</c:v>
                      </c:pt>
                      <c:pt idx="5712">
                        <c:v>37558</c:v>
                      </c:pt>
                      <c:pt idx="5713">
                        <c:v>37559</c:v>
                      </c:pt>
                      <c:pt idx="5714">
                        <c:v>37560</c:v>
                      </c:pt>
                      <c:pt idx="5715">
                        <c:v>37561</c:v>
                      </c:pt>
                      <c:pt idx="5716">
                        <c:v>37564</c:v>
                      </c:pt>
                      <c:pt idx="5717">
                        <c:v>37565</c:v>
                      </c:pt>
                      <c:pt idx="5718">
                        <c:v>37566</c:v>
                      </c:pt>
                      <c:pt idx="5719">
                        <c:v>37567</c:v>
                      </c:pt>
                      <c:pt idx="5720">
                        <c:v>37568</c:v>
                      </c:pt>
                      <c:pt idx="5721">
                        <c:v>37571</c:v>
                      </c:pt>
                      <c:pt idx="5722">
                        <c:v>37572</c:v>
                      </c:pt>
                      <c:pt idx="5723">
                        <c:v>37573</c:v>
                      </c:pt>
                      <c:pt idx="5724">
                        <c:v>37574</c:v>
                      </c:pt>
                      <c:pt idx="5725">
                        <c:v>37575</c:v>
                      </c:pt>
                      <c:pt idx="5726">
                        <c:v>37578</c:v>
                      </c:pt>
                      <c:pt idx="5727">
                        <c:v>37579</c:v>
                      </c:pt>
                      <c:pt idx="5728">
                        <c:v>37580</c:v>
                      </c:pt>
                      <c:pt idx="5729">
                        <c:v>37581</c:v>
                      </c:pt>
                      <c:pt idx="5730">
                        <c:v>37582</c:v>
                      </c:pt>
                      <c:pt idx="5731">
                        <c:v>37585</c:v>
                      </c:pt>
                      <c:pt idx="5732">
                        <c:v>37586</c:v>
                      </c:pt>
                      <c:pt idx="5733">
                        <c:v>37587</c:v>
                      </c:pt>
                      <c:pt idx="5734">
                        <c:v>37589</c:v>
                      </c:pt>
                      <c:pt idx="5735">
                        <c:v>37592</c:v>
                      </c:pt>
                      <c:pt idx="5736">
                        <c:v>37593</c:v>
                      </c:pt>
                      <c:pt idx="5737">
                        <c:v>37594</c:v>
                      </c:pt>
                      <c:pt idx="5738">
                        <c:v>37595</c:v>
                      </c:pt>
                      <c:pt idx="5739">
                        <c:v>37596</c:v>
                      </c:pt>
                      <c:pt idx="5740">
                        <c:v>37599</c:v>
                      </c:pt>
                      <c:pt idx="5741">
                        <c:v>37600</c:v>
                      </c:pt>
                      <c:pt idx="5742">
                        <c:v>37601</c:v>
                      </c:pt>
                      <c:pt idx="5743">
                        <c:v>37602</c:v>
                      </c:pt>
                      <c:pt idx="5744">
                        <c:v>37603</c:v>
                      </c:pt>
                      <c:pt idx="5745">
                        <c:v>37606</c:v>
                      </c:pt>
                      <c:pt idx="5746">
                        <c:v>37607</c:v>
                      </c:pt>
                      <c:pt idx="5747">
                        <c:v>37608</c:v>
                      </c:pt>
                      <c:pt idx="5748">
                        <c:v>37609</c:v>
                      </c:pt>
                      <c:pt idx="5749">
                        <c:v>37610</c:v>
                      </c:pt>
                      <c:pt idx="5750">
                        <c:v>37613</c:v>
                      </c:pt>
                      <c:pt idx="5751">
                        <c:v>37614</c:v>
                      </c:pt>
                      <c:pt idx="5752">
                        <c:v>37616</c:v>
                      </c:pt>
                      <c:pt idx="5753">
                        <c:v>37617</c:v>
                      </c:pt>
                      <c:pt idx="5754">
                        <c:v>37620</c:v>
                      </c:pt>
                      <c:pt idx="5755">
                        <c:v>37621</c:v>
                      </c:pt>
                      <c:pt idx="5756">
                        <c:v>37623</c:v>
                      </c:pt>
                      <c:pt idx="5757">
                        <c:v>37624</c:v>
                      </c:pt>
                      <c:pt idx="5758">
                        <c:v>37627</c:v>
                      </c:pt>
                      <c:pt idx="5759">
                        <c:v>37628</c:v>
                      </c:pt>
                      <c:pt idx="5760">
                        <c:v>37629</c:v>
                      </c:pt>
                      <c:pt idx="5761">
                        <c:v>37630</c:v>
                      </c:pt>
                      <c:pt idx="5762">
                        <c:v>37631</c:v>
                      </c:pt>
                      <c:pt idx="5763">
                        <c:v>37634</c:v>
                      </c:pt>
                      <c:pt idx="5764">
                        <c:v>37635</c:v>
                      </c:pt>
                      <c:pt idx="5765">
                        <c:v>37636</c:v>
                      </c:pt>
                      <c:pt idx="5766">
                        <c:v>37637</c:v>
                      </c:pt>
                      <c:pt idx="5767">
                        <c:v>37638</c:v>
                      </c:pt>
                      <c:pt idx="5768">
                        <c:v>37642</c:v>
                      </c:pt>
                      <c:pt idx="5769">
                        <c:v>37643</c:v>
                      </c:pt>
                      <c:pt idx="5770">
                        <c:v>37644</c:v>
                      </c:pt>
                      <c:pt idx="5771">
                        <c:v>37645</c:v>
                      </c:pt>
                      <c:pt idx="5772">
                        <c:v>37648</c:v>
                      </c:pt>
                      <c:pt idx="5773">
                        <c:v>37649</c:v>
                      </c:pt>
                      <c:pt idx="5774">
                        <c:v>37650</c:v>
                      </c:pt>
                      <c:pt idx="5775">
                        <c:v>37651</c:v>
                      </c:pt>
                      <c:pt idx="5776">
                        <c:v>37652</c:v>
                      </c:pt>
                      <c:pt idx="5777">
                        <c:v>37655</c:v>
                      </c:pt>
                      <c:pt idx="5778">
                        <c:v>37656</c:v>
                      </c:pt>
                      <c:pt idx="5779">
                        <c:v>37657</c:v>
                      </c:pt>
                      <c:pt idx="5780">
                        <c:v>37658</c:v>
                      </c:pt>
                      <c:pt idx="5781">
                        <c:v>37659</c:v>
                      </c:pt>
                      <c:pt idx="5782">
                        <c:v>37662</c:v>
                      </c:pt>
                      <c:pt idx="5783">
                        <c:v>37663</c:v>
                      </c:pt>
                      <c:pt idx="5784">
                        <c:v>37664</c:v>
                      </c:pt>
                      <c:pt idx="5785">
                        <c:v>37665</c:v>
                      </c:pt>
                      <c:pt idx="5786">
                        <c:v>37666</c:v>
                      </c:pt>
                      <c:pt idx="5787">
                        <c:v>37670</c:v>
                      </c:pt>
                      <c:pt idx="5788">
                        <c:v>37671</c:v>
                      </c:pt>
                      <c:pt idx="5789">
                        <c:v>37672</c:v>
                      </c:pt>
                      <c:pt idx="5790">
                        <c:v>37673</c:v>
                      </c:pt>
                      <c:pt idx="5791">
                        <c:v>37676</c:v>
                      </c:pt>
                      <c:pt idx="5792">
                        <c:v>37677</c:v>
                      </c:pt>
                      <c:pt idx="5793">
                        <c:v>37678</c:v>
                      </c:pt>
                      <c:pt idx="5794">
                        <c:v>37679</c:v>
                      </c:pt>
                      <c:pt idx="5795">
                        <c:v>37680</c:v>
                      </c:pt>
                      <c:pt idx="5796">
                        <c:v>37683</c:v>
                      </c:pt>
                      <c:pt idx="5797">
                        <c:v>37684</c:v>
                      </c:pt>
                      <c:pt idx="5798">
                        <c:v>37685</c:v>
                      </c:pt>
                      <c:pt idx="5799">
                        <c:v>37686</c:v>
                      </c:pt>
                      <c:pt idx="5800">
                        <c:v>37687</c:v>
                      </c:pt>
                      <c:pt idx="5801">
                        <c:v>37690</c:v>
                      </c:pt>
                      <c:pt idx="5802">
                        <c:v>37691</c:v>
                      </c:pt>
                      <c:pt idx="5803">
                        <c:v>37692</c:v>
                      </c:pt>
                      <c:pt idx="5804">
                        <c:v>37693</c:v>
                      </c:pt>
                      <c:pt idx="5805">
                        <c:v>37694</c:v>
                      </c:pt>
                      <c:pt idx="5806">
                        <c:v>37697</c:v>
                      </c:pt>
                      <c:pt idx="5807">
                        <c:v>37698</c:v>
                      </c:pt>
                      <c:pt idx="5808">
                        <c:v>37699</c:v>
                      </c:pt>
                      <c:pt idx="5809">
                        <c:v>37700</c:v>
                      </c:pt>
                      <c:pt idx="5810">
                        <c:v>37701</c:v>
                      </c:pt>
                      <c:pt idx="5811">
                        <c:v>37704</c:v>
                      </c:pt>
                      <c:pt idx="5812">
                        <c:v>37705</c:v>
                      </c:pt>
                      <c:pt idx="5813">
                        <c:v>37706</c:v>
                      </c:pt>
                      <c:pt idx="5814">
                        <c:v>37707</c:v>
                      </c:pt>
                      <c:pt idx="5815">
                        <c:v>37708</c:v>
                      </c:pt>
                      <c:pt idx="5816">
                        <c:v>37711</c:v>
                      </c:pt>
                      <c:pt idx="5817">
                        <c:v>37712</c:v>
                      </c:pt>
                      <c:pt idx="5818">
                        <c:v>37713</c:v>
                      </c:pt>
                      <c:pt idx="5819">
                        <c:v>37714</c:v>
                      </c:pt>
                      <c:pt idx="5820">
                        <c:v>37715</c:v>
                      </c:pt>
                      <c:pt idx="5821">
                        <c:v>37718</c:v>
                      </c:pt>
                      <c:pt idx="5822">
                        <c:v>37719</c:v>
                      </c:pt>
                      <c:pt idx="5823">
                        <c:v>37720</c:v>
                      </c:pt>
                      <c:pt idx="5824">
                        <c:v>37721</c:v>
                      </c:pt>
                      <c:pt idx="5825">
                        <c:v>37722</c:v>
                      </c:pt>
                      <c:pt idx="5826">
                        <c:v>37725</c:v>
                      </c:pt>
                      <c:pt idx="5827">
                        <c:v>37726</c:v>
                      </c:pt>
                      <c:pt idx="5828">
                        <c:v>37727</c:v>
                      </c:pt>
                      <c:pt idx="5829">
                        <c:v>37728</c:v>
                      </c:pt>
                      <c:pt idx="5830">
                        <c:v>37732</c:v>
                      </c:pt>
                      <c:pt idx="5831">
                        <c:v>37733</c:v>
                      </c:pt>
                      <c:pt idx="5832">
                        <c:v>37734</c:v>
                      </c:pt>
                      <c:pt idx="5833">
                        <c:v>37735</c:v>
                      </c:pt>
                      <c:pt idx="5834">
                        <c:v>37736</c:v>
                      </c:pt>
                      <c:pt idx="5835">
                        <c:v>37739</c:v>
                      </c:pt>
                      <c:pt idx="5836">
                        <c:v>37740</c:v>
                      </c:pt>
                      <c:pt idx="5837">
                        <c:v>37741</c:v>
                      </c:pt>
                      <c:pt idx="5838">
                        <c:v>37742</c:v>
                      </c:pt>
                      <c:pt idx="5839">
                        <c:v>37743</c:v>
                      </c:pt>
                      <c:pt idx="5840">
                        <c:v>37746</c:v>
                      </c:pt>
                      <c:pt idx="5841">
                        <c:v>37747</c:v>
                      </c:pt>
                      <c:pt idx="5842">
                        <c:v>37748</c:v>
                      </c:pt>
                      <c:pt idx="5843">
                        <c:v>37749</c:v>
                      </c:pt>
                      <c:pt idx="5844">
                        <c:v>37750</c:v>
                      </c:pt>
                      <c:pt idx="5845">
                        <c:v>37753</c:v>
                      </c:pt>
                      <c:pt idx="5846">
                        <c:v>37754</c:v>
                      </c:pt>
                      <c:pt idx="5847">
                        <c:v>37755</c:v>
                      </c:pt>
                      <c:pt idx="5848">
                        <c:v>37756</c:v>
                      </c:pt>
                      <c:pt idx="5849">
                        <c:v>37757</c:v>
                      </c:pt>
                      <c:pt idx="5850">
                        <c:v>37760</c:v>
                      </c:pt>
                      <c:pt idx="5851">
                        <c:v>37761</c:v>
                      </c:pt>
                      <c:pt idx="5852">
                        <c:v>37762</c:v>
                      </c:pt>
                      <c:pt idx="5853">
                        <c:v>37763</c:v>
                      </c:pt>
                      <c:pt idx="5854">
                        <c:v>37764</c:v>
                      </c:pt>
                      <c:pt idx="5855">
                        <c:v>37768</c:v>
                      </c:pt>
                      <c:pt idx="5856">
                        <c:v>37769</c:v>
                      </c:pt>
                      <c:pt idx="5857">
                        <c:v>37770</c:v>
                      </c:pt>
                      <c:pt idx="5858">
                        <c:v>37771</c:v>
                      </c:pt>
                      <c:pt idx="5859">
                        <c:v>37774</c:v>
                      </c:pt>
                      <c:pt idx="5860">
                        <c:v>37775</c:v>
                      </c:pt>
                      <c:pt idx="5861">
                        <c:v>37776</c:v>
                      </c:pt>
                      <c:pt idx="5862">
                        <c:v>37777</c:v>
                      </c:pt>
                      <c:pt idx="5863">
                        <c:v>37778</c:v>
                      </c:pt>
                      <c:pt idx="5864">
                        <c:v>37781</c:v>
                      </c:pt>
                      <c:pt idx="5865">
                        <c:v>37782</c:v>
                      </c:pt>
                      <c:pt idx="5866">
                        <c:v>37783</c:v>
                      </c:pt>
                      <c:pt idx="5867">
                        <c:v>37784</c:v>
                      </c:pt>
                      <c:pt idx="5868">
                        <c:v>37785</c:v>
                      </c:pt>
                      <c:pt idx="5869">
                        <c:v>37788</c:v>
                      </c:pt>
                      <c:pt idx="5870">
                        <c:v>37789</c:v>
                      </c:pt>
                      <c:pt idx="5871">
                        <c:v>37790</c:v>
                      </c:pt>
                      <c:pt idx="5872">
                        <c:v>37791</c:v>
                      </c:pt>
                      <c:pt idx="5873">
                        <c:v>37792</c:v>
                      </c:pt>
                      <c:pt idx="5874">
                        <c:v>37795</c:v>
                      </c:pt>
                      <c:pt idx="5875">
                        <c:v>37796</c:v>
                      </c:pt>
                      <c:pt idx="5876">
                        <c:v>37797</c:v>
                      </c:pt>
                      <c:pt idx="5877">
                        <c:v>37798</c:v>
                      </c:pt>
                      <c:pt idx="5878">
                        <c:v>37799</c:v>
                      </c:pt>
                      <c:pt idx="5879">
                        <c:v>37802</c:v>
                      </c:pt>
                      <c:pt idx="5880">
                        <c:v>37803</c:v>
                      </c:pt>
                      <c:pt idx="5881">
                        <c:v>37804</c:v>
                      </c:pt>
                      <c:pt idx="5882">
                        <c:v>37805</c:v>
                      </c:pt>
                      <c:pt idx="5883">
                        <c:v>37809</c:v>
                      </c:pt>
                      <c:pt idx="5884">
                        <c:v>37810</c:v>
                      </c:pt>
                      <c:pt idx="5885">
                        <c:v>37811</c:v>
                      </c:pt>
                      <c:pt idx="5886">
                        <c:v>37812</c:v>
                      </c:pt>
                      <c:pt idx="5887">
                        <c:v>37813</c:v>
                      </c:pt>
                      <c:pt idx="5888">
                        <c:v>37816</c:v>
                      </c:pt>
                      <c:pt idx="5889">
                        <c:v>37817</c:v>
                      </c:pt>
                      <c:pt idx="5890">
                        <c:v>37818</c:v>
                      </c:pt>
                      <c:pt idx="5891">
                        <c:v>37819</c:v>
                      </c:pt>
                      <c:pt idx="5892">
                        <c:v>37820</c:v>
                      </c:pt>
                      <c:pt idx="5893">
                        <c:v>37823</c:v>
                      </c:pt>
                      <c:pt idx="5894">
                        <c:v>37824</c:v>
                      </c:pt>
                      <c:pt idx="5895">
                        <c:v>37825</c:v>
                      </c:pt>
                      <c:pt idx="5896">
                        <c:v>37826</c:v>
                      </c:pt>
                      <c:pt idx="5897">
                        <c:v>37827</c:v>
                      </c:pt>
                      <c:pt idx="5898">
                        <c:v>37830</c:v>
                      </c:pt>
                      <c:pt idx="5899">
                        <c:v>37831</c:v>
                      </c:pt>
                      <c:pt idx="5900">
                        <c:v>37832</c:v>
                      </c:pt>
                      <c:pt idx="5901">
                        <c:v>37833</c:v>
                      </c:pt>
                      <c:pt idx="5902">
                        <c:v>37834</c:v>
                      </c:pt>
                      <c:pt idx="5903">
                        <c:v>37837</c:v>
                      </c:pt>
                      <c:pt idx="5904">
                        <c:v>37838</c:v>
                      </c:pt>
                      <c:pt idx="5905">
                        <c:v>37839</c:v>
                      </c:pt>
                      <c:pt idx="5906">
                        <c:v>37840</c:v>
                      </c:pt>
                      <c:pt idx="5907">
                        <c:v>37841</c:v>
                      </c:pt>
                      <c:pt idx="5908">
                        <c:v>37844</c:v>
                      </c:pt>
                      <c:pt idx="5909">
                        <c:v>37845</c:v>
                      </c:pt>
                      <c:pt idx="5910">
                        <c:v>37846</c:v>
                      </c:pt>
                      <c:pt idx="5911">
                        <c:v>37847</c:v>
                      </c:pt>
                      <c:pt idx="5912">
                        <c:v>37848</c:v>
                      </c:pt>
                      <c:pt idx="5913">
                        <c:v>37851</c:v>
                      </c:pt>
                      <c:pt idx="5914">
                        <c:v>37852</c:v>
                      </c:pt>
                      <c:pt idx="5915">
                        <c:v>37853</c:v>
                      </c:pt>
                      <c:pt idx="5916">
                        <c:v>37854</c:v>
                      </c:pt>
                      <c:pt idx="5917">
                        <c:v>37855</c:v>
                      </c:pt>
                      <c:pt idx="5918">
                        <c:v>37858</c:v>
                      </c:pt>
                      <c:pt idx="5919">
                        <c:v>37859</c:v>
                      </c:pt>
                      <c:pt idx="5920">
                        <c:v>37860</c:v>
                      </c:pt>
                      <c:pt idx="5921">
                        <c:v>37861</c:v>
                      </c:pt>
                      <c:pt idx="5922">
                        <c:v>37862</c:v>
                      </c:pt>
                      <c:pt idx="5923">
                        <c:v>37866</c:v>
                      </c:pt>
                      <c:pt idx="5924">
                        <c:v>37867</c:v>
                      </c:pt>
                      <c:pt idx="5925">
                        <c:v>37868</c:v>
                      </c:pt>
                      <c:pt idx="5926">
                        <c:v>37869</c:v>
                      </c:pt>
                      <c:pt idx="5927">
                        <c:v>37872</c:v>
                      </c:pt>
                      <c:pt idx="5928">
                        <c:v>37873</c:v>
                      </c:pt>
                      <c:pt idx="5929">
                        <c:v>37874</c:v>
                      </c:pt>
                      <c:pt idx="5930">
                        <c:v>37875</c:v>
                      </c:pt>
                      <c:pt idx="5931">
                        <c:v>37876</c:v>
                      </c:pt>
                      <c:pt idx="5932">
                        <c:v>37879</c:v>
                      </c:pt>
                      <c:pt idx="5933">
                        <c:v>37880</c:v>
                      </c:pt>
                      <c:pt idx="5934">
                        <c:v>37881</c:v>
                      </c:pt>
                      <c:pt idx="5935">
                        <c:v>37882</c:v>
                      </c:pt>
                      <c:pt idx="5936">
                        <c:v>37883</c:v>
                      </c:pt>
                      <c:pt idx="5937">
                        <c:v>37886</c:v>
                      </c:pt>
                      <c:pt idx="5938">
                        <c:v>37887</c:v>
                      </c:pt>
                      <c:pt idx="5939">
                        <c:v>37888</c:v>
                      </c:pt>
                      <c:pt idx="5940">
                        <c:v>37889</c:v>
                      </c:pt>
                      <c:pt idx="5941">
                        <c:v>37890</c:v>
                      </c:pt>
                      <c:pt idx="5942">
                        <c:v>37893</c:v>
                      </c:pt>
                      <c:pt idx="5943">
                        <c:v>37894</c:v>
                      </c:pt>
                      <c:pt idx="5944">
                        <c:v>37895</c:v>
                      </c:pt>
                      <c:pt idx="5945">
                        <c:v>37896</c:v>
                      </c:pt>
                      <c:pt idx="5946">
                        <c:v>37897</c:v>
                      </c:pt>
                      <c:pt idx="5947">
                        <c:v>37900</c:v>
                      </c:pt>
                      <c:pt idx="5948">
                        <c:v>37901</c:v>
                      </c:pt>
                      <c:pt idx="5949">
                        <c:v>37902</c:v>
                      </c:pt>
                      <c:pt idx="5950">
                        <c:v>37903</c:v>
                      </c:pt>
                      <c:pt idx="5951">
                        <c:v>37904</c:v>
                      </c:pt>
                      <c:pt idx="5952">
                        <c:v>37907</c:v>
                      </c:pt>
                      <c:pt idx="5953">
                        <c:v>37908</c:v>
                      </c:pt>
                      <c:pt idx="5954">
                        <c:v>37909</c:v>
                      </c:pt>
                      <c:pt idx="5955">
                        <c:v>37910</c:v>
                      </c:pt>
                      <c:pt idx="5956">
                        <c:v>37911</c:v>
                      </c:pt>
                      <c:pt idx="5957">
                        <c:v>37914</c:v>
                      </c:pt>
                      <c:pt idx="5958">
                        <c:v>37915</c:v>
                      </c:pt>
                      <c:pt idx="5959">
                        <c:v>37916</c:v>
                      </c:pt>
                      <c:pt idx="5960">
                        <c:v>37917</c:v>
                      </c:pt>
                      <c:pt idx="5961">
                        <c:v>37918</c:v>
                      </c:pt>
                      <c:pt idx="5962">
                        <c:v>37921</c:v>
                      </c:pt>
                      <c:pt idx="5963">
                        <c:v>37922</c:v>
                      </c:pt>
                      <c:pt idx="5964">
                        <c:v>37923</c:v>
                      </c:pt>
                      <c:pt idx="5965">
                        <c:v>37924</c:v>
                      </c:pt>
                      <c:pt idx="5966">
                        <c:v>37925</c:v>
                      </c:pt>
                      <c:pt idx="5967">
                        <c:v>37928</c:v>
                      </c:pt>
                      <c:pt idx="5968">
                        <c:v>37929</c:v>
                      </c:pt>
                      <c:pt idx="5969">
                        <c:v>37930</c:v>
                      </c:pt>
                      <c:pt idx="5970">
                        <c:v>37931</c:v>
                      </c:pt>
                      <c:pt idx="5971">
                        <c:v>37932</c:v>
                      </c:pt>
                      <c:pt idx="5972">
                        <c:v>37935</c:v>
                      </c:pt>
                      <c:pt idx="5973">
                        <c:v>37936</c:v>
                      </c:pt>
                      <c:pt idx="5974">
                        <c:v>37937</c:v>
                      </c:pt>
                      <c:pt idx="5975">
                        <c:v>37938</c:v>
                      </c:pt>
                      <c:pt idx="5976">
                        <c:v>37939</c:v>
                      </c:pt>
                      <c:pt idx="5977">
                        <c:v>37942</c:v>
                      </c:pt>
                      <c:pt idx="5978">
                        <c:v>37943</c:v>
                      </c:pt>
                      <c:pt idx="5979">
                        <c:v>37944</c:v>
                      </c:pt>
                      <c:pt idx="5980">
                        <c:v>37945</c:v>
                      </c:pt>
                      <c:pt idx="5981">
                        <c:v>37946</c:v>
                      </c:pt>
                      <c:pt idx="5982">
                        <c:v>37949</c:v>
                      </c:pt>
                      <c:pt idx="5983">
                        <c:v>37950</c:v>
                      </c:pt>
                      <c:pt idx="5984">
                        <c:v>37951</c:v>
                      </c:pt>
                      <c:pt idx="5985">
                        <c:v>37953</c:v>
                      </c:pt>
                      <c:pt idx="5986">
                        <c:v>37956</c:v>
                      </c:pt>
                      <c:pt idx="5987">
                        <c:v>37957</c:v>
                      </c:pt>
                      <c:pt idx="5988">
                        <c:v>37958</c:v>
                      </c:pt>
                      <c:pt idx="5989">
                        <c:v>37959</c:v>
                      </c:pt>
                      <c:pt idx="5990">
                        <c:v>37960</c:v>
                      </c:pt>
                      <c:pt idx="5991">
                        <c:v>37963</c:v>
                      </c:pt>
                      <c:pt idx="5992">
                        <c:v>37964</c:v>
                      </c:pt>
                      <c:pt idx="5993">
                        <c:v>37965</c:v>
                      </c:pt>
                      <c:pt idx="5994">
                        <c:v>37966</c:v>
                      </c:pt>
                      <c:pt idx="5995">
                        <c:v>37967</c:v>
                      </c:pt>
                      <c:pt idx="5996">
                        <c:v>37970</c:v>
                      </c:pt>
                      <c:pt idx="5997">
                        <c:v>37971</c:v>
                      </c:pt>
                      <c:pt idx="5998">
                        <c:v>37972</c:v>
                      </c:pt>
                      <c:pt idx="5999">
                        <c:v>37973</c:v>
                      </c:pt>
                      <c:pt idx="6000">
                        <c:v>37974</c:v>
                      </c:pt>
                      <c:pt idx="6001">
                        <c:v>37977</c:v>
                      </c:pt>
                      <c:pt idx="6002">
                        <c:v>37978</c:v>
                      </c:pt>
                      <c:pt idx="6003">
                        <c:v>37979</c:v>
                      </c:pt>
                      <c:pt idx="6004">
                        <c:v>37981</c:v>
                      </c:pt>
                      <c:pt idx="6005">
                        <c:v>37984</c:v>
                      </c:pt>
                      <c:pt idx="6006">
                        <c:v>37985</c:v>
                      </c:pt>
                      <c:pt idx="6007">
                        <c:v>37986</c:v>
                      </c:pt>
                      <c:pt idx="6008">
                        <c:v>37988</c:v>
                      </c:pt>
                      <c:pt idx="6009">
                        <c:v>37991</c:v>
                      </c:pt>
                      <c:pt idx="6010">
                        <c:v>37992</c:v>
                      </c:pt>
                      <c:pt idx="6011">
                        <c:v>37993</c:v>
                      </c:pt>
                      <c:pt idx="6012">
                        <c:v>37994</c:v>
                      </c:pt>
                      <c:pt idx="6013">
                        <c:v>37995</c:v>
                      </c:pt>
                      <c:pt idx="6014">
                        <c:v>37998</c:v>
                      </c:pt>
                      <c:pt idx="6015">
                        <c:v>37999</c:v>
                      </c:pt>
                      <c:pt idx="6016">
                        <c:v>38000</c:v>
                      </c:pt>
                      <c:pt idx="6017">
                        <c:v>38001</c:v>
                      </c:pt>
                      <c:pt idx="6018">
                        <c:v>38002</c:v>
                      </c:pt>
                      <c:pt idx="6019">
                        <c:v>38006</c:v>
                      </c:pt>
                      <c:pt idx="6020">
                        <c:v>38007</c:v>
                      </c:pt>
                      <c:pt idx="6021">
                        <c:v>38008</c:v>
                      </c:pt>
                      <c:pt idx="6022">
                        <c:v>38009</c:v>
                      </c:pt>
                      <c:pt idx="6023">
                        <c:v>38012</c:v>
                      </c:pt>
                      <c:pt idx="6024">
                        <c:v>38013</c:v>
                      </c:pt>
                      <c:pt idx="6025">
                        <c:v>38014</c:v>
                      </c:pt>
                      <c:pt idx="6026">
                        <c:v>38015</c:v>
                      </c:pt>
                      <c:pt idx="6027">
                        <c:v>38016</c:v>
                      </c:pt>
                      <c:pt idx="6028">
                        <c:v>38019</c:v>
                      </c:pt>
                      <c:pt idx="6029">
                        <c:v>38020</c:v>
                      </c:pt>
                      <c:pt idx="6030">
                        <c:v>38021</c:v>
                      </c:pt>
                      <c:pt idx="6031">
                        <c:v>38022</c:v>
                      </c:pt>
                      <c:pt idx="6032">
                        <c:v>38023</c:v>
                      </c:pt>
                      <c:pt idx="6033">
                        <c:v>38026</c:v>
                      </c:pt>
                      <c:pt idx="6034">
                        <c:v>38027</c:v>
                      </c:pt>
                      <c:pt idx="6035">
                        <c:v>38028</c:v>
                      </c:pt>
                      <c:pt idx="6036">
                        <c:v>38029</c:v>
                      </c:pt>
                      <c:pt idx="6037">
                        <c:v>38030</c:v>
                      </c:pt>
                      <c:pt idx="6038">
                        <c:v>38034</c:v>
                      </c:pt>
                      <c:pt idx="6039">
                        <c:v>38035</c:v>
                      </c:pt>
                      <c:pt idx="6040">
                        <c:v>38036</c:v>
                      </c:pt>
                      <c:pt idx="6041">
                        <c:v>38037</c:v>
                      </c:pt>
                      <c:pt idx="6042">
                        <c:v>38040</c:v>
                      </c:pt>
                      <c:pt idx="6043">
                        <c:v>38041</c:v>
                      </c:pt>
                      <c:pt idx="6044">
                        <c:v>38042</c:v>
                      </c:pt>
                      <c:pt idx="6045">
                        <c:v>38043</c:v>
                      </c:pt>
                      <c:pt idx="6046">
                        <c:v>38044</c:v>
                      </c:pt>
                      <c:pt idx="6047">
                        <c:v>38047</c:v>
                      </c:pt>
                      <c:pt idx="6048">
                        <c:v>38048</c:v>
                      </c:pt>
                      <c:pt idx="6049">
                        <c:v>38049</c:v>
                      </c:pt>
                      <c:pt idx="6050">
                        <c:v>38050</c:v>
                      </c:pt>
                      <c:pt idx="6051">
                        <c:v>38051</c:v>
                      </c:pt>
                      <c:pt idx="6052">
                        <c:v>38054</c:v>
                      </c:pt>
                      <c:pt idx="6053">
                        <c:v>38055</c:v>
                      </c:pt>
                      <c:pt idx="6054">
                        <c:v>38056</c:v>
                      </c:pt>
                      <c:pt idx="6055">
                        <c:v>38057</c:v>
                      </c:pt>
                      <c:pt idx="6056">
                        <c:v>38058</c:v>
                      </c:pt>
                      <c:pt idx="6057">
                        <c:v>38061</c:v>
                      </c:pt>
                      <c:pt idx="6058">
                        <c:v>38062</c:v>
                      </c:pt>
                      <c:pt idx="6059">
                        <c:v>38063</c:v>
                      </c:pt>
                      <c:pt idx="6060">
                        <c:v>38064</c:v>
                      </c:pt>
                      <c:pt idx="6061">
                        <c:v>38065</c:v>
                      </c:pt>
                      <c:pt idx="6062">
                        <c:v>38068</c:v>
                      </c:pt>
                      <c:pt idx="6063">
                        <c:v>38069</c:v>
                      </c:pt>
                      <c:pt idx="6064">
                        <c:v>38070</c:v>
                      </c:pt>
                      <c:pt idx="6065">
                        <c:v>38071</c:v>
                      </c:pt>
                      <c:pt idx="6066">
                        <c:v>38072</c:v>
                      </c:pt>
                      <c:pt idx="6067">
                        <c:v>38075</c:v>
                      </c:pt>
                      <c:pt idx="6068">
                        <c:v>38076</c:v>
                      </c:pt>
                      <c:pt idx="6069">
                        <c:v>38077</c:v>
                      </c:pt>
                      <c:pt idx="6070">
                        <c:v>38078</c:v>
                      </c:pt>
                      <c:pt idx="6071">
                        <c:v>38079</c:v>
                      </c:pt>
                      <c:pt idx="6072">
                        <c:v>38082</c:v>
                      </c:pt>
                      <c:pt idx="6073">
                        <c:v>38083</c:v>
                      </c:pt>
                      <c:pt idx="6074">
                        <c:v>38084</c:v>
                      </c:pt>
                      <c:pt idx="6075">
                        <c:v>38085</c:v>
                      </c:pt>
                      <c:pt idx="6076">
                        <c:v>38089</c:v>
                      </c:pt>
                      <c:pt idx="6077">
                        <c:v>38090</c:v>
                      </c:pt>
                      <c:pt idx="6078">
                        <c:v>38091</c:v>
                      </c:pt>
                      <c:pt idx="6079">
                        <c:v>38092</c:v>
                      </c:pt>
                      <c:pt idx="6080">
                        <c:v>38093</c:v>
                      </c:pt>
                      <c:pt idx="6081">
                        <c:v>38096</c:v>
                      </c:pt>
                      <c:pt idx="6082">
                        <c:v>38097</c:v>
                      </c:pt>
                      <c:pt idx="6083">
                        <c:v>38098</c:v>
                      </c:pt>
                      <c:pt idx="6084">
                        <c:v>38099</c:v>
                      </c:pt>
                      <c:pt idx="6085">
                        <c:v>38100</c:v>
                      </c:pt>
                      <c:pt idx="6086">
                        <c:v>38103</c:v>
                      </c:pt>
                      <c:pt idx="6087">
                        <c:v>38104</c:v>
                      </c:pt>
                      <c:pt idx="6088">
                        <c:v>38105</c:v>
                      </c:pt>
                      <c:pt idx="6089">
                        <c:v>38106</c:v>
                      </c:pt>
                      <c:pt idx="6090">
                        <c:v>38107</c:v>
                      </c:pt>
                      <c:pt idx="6091">
                        <c:v>38110</c:v>
                      </c:pt>
                      <c:pt idx="6092">
                        <c:v>38111</c:v>
                      </c:pt>
                      <c:pt idx="6093">
                        <c:v>38112</c:v>
                      </c:pt>
                      <c:pt idx="6094">
                        <c:v>38113</c:v>
                      </c:pt>
                      <c:pt idx="6095">
                        <c:v>38114</c:v>
                      </c:pt>
                      <c:pt idx="6096">
                        <c:v>38117</c:v>
                      </c:pt>
                      <c:pt idx="6097">
                        <c:v>38118</c:v>
                      </c:pt>
                      <c:pt idx="6098">
                        <c:v>38119</c:v>
                      </c:pt>
                      <c:pt idx="6099">
                        <c:v>38120</c:v>
                      </c:pt>
                      <c:pt idx="6100">
                        <c:v>38121</c:v>
                      </c:pt>
                      <c:pt idx="6101">
                        <c:v>38124</c:v>
                      </c:pt>
                      <c:pt idx="6102">
                        <c:v>38125</c:v>
                      </c:pt>
                      <c:pt idx="6103">
                        <c:v>38126</c:v>
                      </c:pt>
                      <c:pt idx="6104">
                        <c:v>38127</c:v>
                      </c:pt>
                      <c:pt idx="6105">
                        <c:v>38128</c:v>
                      </c:pt>
                      <c:pt idx="6106">
                        <c:v>38131</c:v>
                      </c:pt>
                      <c:pt idx="6107">
                        <c:v>38132</c:v>
                      </c:pt>
                      <c:pt idx="6108">
                        <c:v>38133</c:v>
                      </c:pt>
                      <c:pt idx="6109">
                        <c:v>38134</c:v>
                      </c:pt>
                      <c:pt idx="6110">
                        <c:v>38135</c:v>
                      </c:pt>
                      <c:pt idx="6111">
                        <c:v>38139</c:v>
                      </c:pt>
                      <c:pt idx="6112">
                        <c:v>38140</c:v>
                      </c:pt>
                      <c:pt idx="6113">
                        <c:v>38141</c:v>
                      </c:pt>
                      <c:pt idx="6114">
                        <c:v>38142</c:v>
                      </c:pt>
                      <c:pt idx="6115">
                        <c:v>38145</c:v>
                      </c:pt>
                      <c:pt idx="6116">
                        <c:v>38146</c:v>
                      </c:pt>
                      <c:pt idx="6117">
                        <c:v>38147</c:v>
                      </c:pt>
                      <c:pt idx="6118">
                        <c:v>38148</c:v>
                      </c:pt>
                      <c:pt idx="6119">
                        <c:v>38152</c:v>
                      </c:pt>
                      <c:pt idx="6120">
                        <c:v>38153</c:v>
                      </c:pt>
                      <c:pt idx="6121">
                        <c:v>38154</c:v>
                      </c:pt>
                      <c:pt idx="6122">
                        <c:v>38155</c:v>
                      </c:pt>
                      <c:pt idx="6123">
                        <c:v>38156</c:v>
                      </c:pt>
                      <c:pt idx="6124">
                        <c:v>38159</c:v>
                      </c:pt>
                      <c:pt idx="6125">
                        <c:v>38160</c:v>
                      </c:pt>
                      <c:pt idx="6126">
                        <c:v>38161</c:v>
                      </c:pt>
                      <c:pt idx="6127">
                        <c:v>38162</c:v>
                      </c:pt>
                      <c:pt idx="6128">
                        <c:v>38163</c:v>
                      </c:pt>
                      <c:pt idx="6129">
                        <c:v>38166</c:v>
                      </c:pt>
                      <c:pt idx="6130">
                        <c:v>38167</c:v>
                      </c:pt>
                      <c:pt idx="6131">
                        <c:v>38168</c:v>
                      </c:pt>
                      <c:pt idx="6132">
                        <c:v>38169</c:v>
                      </c:pt>
                      <c:pt idx="6133">
                        <c:v>38170</c:v>
                      </c:pt>
                      <c:pt idx="6134">
                        <c:v>38174</c:v>
                      </c:pt>
                      <c:pt idx="6135">
                        <c:v>38175</c:v>
                      </c:pt>
                      <c:pt idx="6136">
                        <c:v>38176</c:v>
                      </c:pt>
                      <c:pt idx="6137">
                        <c:v>38177</c:v>
                      </c:pt>
                      <c:pt idx="6138">
                        <c:v>38180</c:v>
                      </c:pt>
                      <c:pt idx="6139">
                        <c:v>38181</c:v>
                      </c:pt>
                      <c:pt idx="6140">
                        <c:v>38182</c:v>
                      </c:pt>
                      <c:pt idx="6141">
                        <c:v>38183</c:v>
                      </c:pt>
                      <c:pt idx="6142">
                        <c:v>38184</c:v>
                      </c:pt>
                      <c:pt idx="6143">
                        <c:v>38187</c:v>
                      </c:pt>
                      <c:pt idx="6144">
                        <c:v>38188</c:v>
                      </c:pt>
                      <c:pt idx="6145">
                        <c:v>38189</c:v>
                      </c:pt>
                      <c:pt idx="6146">
                        <c:v>38190</c:v>
                      </c:pt>
                      <c:pt idx="6147">
                        <c:v>38191</c:v>
                      </c:pt>
                      <c:pt idx="6148">
                        <c:v>38194</c:v>
                      </c:pt>
                      <c:pt idx="6149">
                        <c:v>38195</c:v>
                      </c:pt>
                      <c:pt idx="6150">
                        <c:v>38196</c:v>
                      </c:pt>
                      <c:pt idx="6151">
                        <c:v>38197</c:v>
                      </c:pt>
                      <c:pt idx="6152">
                        <c:v>38198</c:v>
                      </c:pt>
                      <c:pt idx="6153">
                        <c:v>38201</c:v>
                      </c:pt>
                      <c:pt idx="6154">
                        <c:v>38202</c:v>
                      </c:pt>
                      <c:pt idx="6155">
                        <c:v>38203</c:v>
                      </c:pt>
                      <c:pt idx="6156">
                        <c:v>38204</c:v>
                      </c:pt>
                      <c:pt idx="6157">
                        <c:v>38205</c:v>
                      </c:pt>
                      <c:pt idx="6158">
                        <c:v>38208</c:v>
                      </c:pt>
                      <c:pt idx="6159">
                        <c:v>38209</c:v>
                      </c:pt>
                      <c:pt idx="6160">
                        <c:v>38210</c:v>
                      </c:pt>
                      <c:pt idx="6161">
                        <c:v>38211</c:v>
                      </c:pt>
                      <c:pt idx="6162">
                        <c:v>38212</c:v>
                      </c:pt>
                      <c:pt idx="6163">
                        <c:v>38215</c:v>
                      </c:pt>
                      <c:pt idx="6164">
                        <c:v>38216</c:v>
                      </c:pt>
                      <c:pt idx="6165">
                        <c:v>38217</c:v>
                      </c:pt>
                      <c:pt idx="6166">
                        <c:v>38218</c:v>
                      </c:pt>
                      <c:pt idx="6167">
                        <c:v>38219</c:v>
                      </c:pt>
                      <c:pt idx="6168">
                        <c:v>38222</c:v>
                      </c:pt>
                      <c:pt idx="6169">
                        <c:v>38223</c:v>
                      </c:pt>
                      <c:pt idx="6170">
                        <c:v>38224</c:v>
                      </c:pt>
                      <c:pt idx="6171">
                        <c:v>38225</c:v>
                      </c:pt>
                      <c:pt idx="6172">
                        <c:v>38226</c:v>
                      </c:pt>
                      <c:pt idx="6173">
                        <c:v>38229</c:v>
                      </c:pt>
                      <c:pt idx="6174">
                        <c:v>38230</c:v>
                      </c:pt>
                      <c:pt idx="6175">
                        <c:v>38231</c:v>
                      </c:pt>
                      <c:pt idx="6176">
                        <c:v>38232</c:v>
                      </c:pt>
                      <c:pt idx="6177">
                        <c:v>38233</c:v>
                      </c:pt>
                      <c:pt idx="6178">
                        <c:v>38237</c:v>
                      </c:pt>
                      <c:pt idx="6179">
                        <c:v>38238</c:v>
                      </c:pt>
                      <c:pt idx="6180">
                        <c:v>38239</c:v>
                      </c:pt>
                      <c:pt idx="6181">
                        <c:v>38240</c:v>
                      </c:pt>
                      <c:pt idx="6182">
                        <c:v>38243</c:v>
                      </c:pt>
                      <c:pt idx="6183">
                        <c:v>38244</c:v>
                      </c:pt>
                      <c:pt idx="6184">
                        <c:v>38245</c:v>
                      </c:pt>
                      <c:pt idx="6185">
                        <c:v>38246</c:v>
                      </c:pt>
                      <c:pt idx="6186">
                        <c:v>38247</c:v>
                      </c:pt>
                      <c:pt idx="6187">
                        <c:v>38250</c:v>
                      </c:pt>
                      <c:pt idx="6188">
                        <c:v>38251</c:v>
                      </c:pt>
                      <c:pt idx="6189">
                        <c:v>38252</c:v>
                      </c:pt>
                      <c:pt idx="6190">
                        <c:v>38253</c:v>
                      </c:pt>
                      <c:pt idx="6191">
                        <c:v>38254</c:v>
                      </c:pt>
                      <c:pt idx="6192">
                        <c:v>38257</c:v>
                      </c:pt>
                      <c:pt idx="6193">
                        <c:v>38258</c:v>
                      </c:pt>
                      <c:pt idx="6194">
                        <c:v>38259</c:v>
                      </c:pt>
                      <c:pt idx="6195">
                        <c:v>38260</c:v>
                      </c:pt>
                      <c:pt idx="6196">
                        <c:v>38261</c:v>
                      </c:pt>
                      <c:pt idx="6197">
                        <c:v>38264</c:v>
                      </c:pt>
                      <c:pt idx="6198">
                        <c:v>38265</c:v>
                      </c:pt>
                      <c:pt idx="6199">
                        <c:v>38266</c:v>
                      </c:pt>
                      <c:pt idx="6200">
                        <c:v>38267</c:v>
                      </c:pt>
                      <c:pt idx="6201">
                        <c:v>38268</c:v>
                      </c:pt>
                      <c:pt idx="6202">
                        <c:v>38271</c:v>
                      </c:pt>
                      <c:pt idx="6203">
                        <c:v>38272</c:v>
                      </c:pt>
                      <c:pt idx="6204">
                        <c:v>38273</c:v>
                      </c:pt>
                      <c:pt idx="6205">
                        <c:v>38274</c:v>
                      </c:pt>
                      <c:pt idx="6206">
                        <c:v>38275</c:v>
                      </c:pt>
                      <c:pt idx="6207">
                        <c:v>38278</c:v>
                      </c:pt>
                      <c:pt idx="6208">
                        <c:v>38279</c:v>
                      </c:pt>
                      <c:pt idx="6209">
                        <c:v>38280</c:v>
                      </c:pt>
                      <c:pt idx="6210">
                        <c:v>38281</c:v>
                      </c:pt>
                      <c:pt idx="6211">
                        <c:v>38282</c:v>
                      </c:pt>
                      <c:pt idx="6212">
                        <c:v>38285</c:v>
                      </c:pt>
                      <c:pt idx="6213">
                        <c:v>38286</c:v>
                      </c:pt>
                      <c:pt idx="6214">
                        <c:v>38287</c:v>
                      </c:pt>
                      <c:pt idx="6215">
                        <c:v>38288</c:v>
                      </c:pt>
                      <c:pt idx="6216">
                        <c:v>38289</c:v>
                      </c:pt>
                      <c:pt idx="6217">
                        <c:v>38292</c:v>
                      </c:pt>
                      <c:pt idx="6218">
                        <c:v>38293</c:v>
                      </c:pt>
                      <c:pt idx="6219">
                        <c:v>38294</c:v>
                      </c:pt>
                      <c:pt idx="6220">
                        <c:v>38295</c:v>
                      </c:pt>
                      <c:pt idx="6221">
                        <c:v>38296</c:v>
                      </c:pt>
                      <c:pt idx="6222">
                        <c:v>38299</c:v>
                      </c:pt>
                      <c:pt idx="6223">
                        <c:v>38300</c:v>
                      </c:pt>
                      <c:pt idx="6224">
                        <c:v>38301</c:v>
                      </c:pt>
                      <c:pt idx="6225">
                        <c:v>38302</c:v>
                      </c:pt>
                      <c:pt idx="6226">
                        <c:v>38303</c:v>
                      </c:pt>
                      <c:pt idx="6227">
                        <c:v>38306</c:v>
                      </c:pt>
                      <c:pt idx="6228">
                        <c:v>38307</c:v>
                      </c:pt>
                      <c:pt idx="6229">
                        <c:v>38308</c:v>
                      </c:pt>
                      <c:pt idx="6230">
                        <c:v>38309</c:v>
                      </c:pt>
                      <c:pt idx="6231">
                        <c:v>38310</c:v>
                      </c:pt>
                      <c:pt idx="6232">
                        <c:v>38313</c:v>
                      </c:pt>
                      <c:pt idx="6233">
                        <c:v>38314</c:v>
                      </c:pt>
                      <c:pt idx="6234">
                        <c:v>38315</c:v>
                      </c:pt>
                      <c:pt idx="6235">
                        <c:v>38317</c:v>
                      </c:pt>
                      <c:pt idx="6236">
                        <c:v>38320</c:v>
                      </c:pt>
                      <c:pt idx="6237">
                        <c:v>38321</c:v>
                      </c:pt>
                      <c:pt idx="6238">
                        <c:v>38322</c:v>
                      </c:pt>
                      <c:pt idx="6239">
                        <c:v>38323</c:v>
                      </c:pt>
                      <c:pt idx="6240">
                        <c:v>38324</c:v>
                      </c:pt>
                      <c:pt idx="6241">
                        <c:v>38327</c:v>
                      </c:pt>
                      <c:pt idx="6242">
                        <c:v>38328</c:v>
                      </c:pt>
                      <c:pt idx="6243">
                        <c:v>38329</c:v>
                      </c:pt>
                      <c:pt idx="6244">
                        <c:v>38330</c:v>
                      </c:pt>
                      <c:pt idx="6245">
                        <c:v>38331</c:v>
                      </c:pt>
                      <c:pt idx="6246">
                        <c:v>38334</c:v>
                      </c:pt>
                      <c:pt idx="6247">
                        <c:v>38335</c:v>
                      </c:pt>
                      <c:pt idx="6248">
                        <c:v>38336</c:v>
                      </c:pt>
                      <c:pt idx="6249">
                        <c:v>38337</c:v>
                      </c:pt>
                      <c:pt idx="6250">
                        <c:v>38338</c:v>
                      </c:pt>
                      <c:pt idx="6251">
                        <c:v>38341</c:v>
                      </c:pt>
                      <c:pt idx="6252">
                        <c:v>38342</c:v>
                      </c:pt>
                      <c:pt idx="6253">
                        <c:v>38343</c:v>
                      </c:pt>
                      <c:pt idx="6254">
                        <c:v>38344</c:v>
                      </c:pt>
                      <c:pt idx="6255">
                        <c:v>38348</c:v>
                      </c:pt>
                      <c:pt idx="6256">
                        <c:v>38349</c:v>
                      </c:pt>
                      <c:pt idx="6257">
                        <c:v>38350</c:v>
                      </c:pt>
                      <c:pt idx="6258">
                        <c:v>38351</c:v>
                      </c:pt>
                      <c:pt idx="6259">
                        <c:v>38352</c:v>
                      </c:pt>
                      <c:pt idx="6260">
                        <c:v>38355</c:v>
                      </c:pt>
                      <c:pt idx="6261">
                        <c:v>38356</c:v>
                      </c:pt>
                      <c:pt idx="6262">
                        <c:v>38357</c:v>
                      </c:pt>
                      <c:pt idx="6263">
                        <c:v>38358</c:v>
                      </c:pt>
                      <c:pt idx="6264">
                        <c:v>38359</c:v>
                      </c:pt>
                      <c:pt idx="6265">
                        <c:v>38362</c:v>
                      </c:pt>
                      <c:pt idx="6266">
                        <c:v>38363</c:v>
                      </c:pt>
                      <c:pt idx="6267">
                        <c:v>38364</c:v>
                      </c:pt>
                      <c:pt idx="6268">
                        <c:v>38365</c:v>
                      </c:pt>
                      <c:pt idx="6269">
                        <c:v>38366</c:v>
                      </c:pt>
                      <c:pt idx="6270">
                        <c:v>38370</c:v>
                      </c:pt>
                      <c:pt idx="6271">
                        <c:v>38371</c:v>
                      </c:pt>
                      <c:pt idx="6272">
                        <c:v>38372</c:v>
                      </c:pt>
                      <c:pt idx="6273">
                        <c:v>38373</c:v>
                      </c:pt>
                      <c:pt idx="6274">
                        <c:v>38376</c:v>
                      </c:pt>
                      <c:pt idx="6275">
                        <c:v>38377</c:v>
                      </c:pt>
                      <c:pt idx="6276">
                        <c:v>38378</c:v>
                      </c:pt>
                      <c:pt idx="6277">
                        <c:v>38379</c:v>
                      </c:pt>
                      <c:pt idx="6278">
                        <c:v>38380</c:v>
                      </c:pt>
                      <c:pt idx="6279">
                        <c:v>38383</c:v>
                      </c:pt>
                      <c:pt idx="6280">
                        <c:v>38384</c:v>
                      </c:pt>
                      <c:pt idx="6281">
                        <c:v>38385</c:v>
                      </c:pt>
                      <c:pt idx="6282">
                        <c:v>38386</c:v>
                      </c:pt>
                      <c:pt idx="6283">
                        <c:v>38387</c:v>
                      </c:pt>
                      <c:pt idx="6284">
                        <c:v>38390</c:v>
                      </c:pt>
                      <c:pt idx="6285">
                        <c:v>38391</c:v>
                      </c:pt>
                      <c:pt idx="6286">
                        <c:v>38392</c:v>
                      </c:pt>
                      <c:pt idx="6287">
                        <c:v>38393</c:v>
                      </c:pt>
                      <c:pt idx="6288">
                        <c:v>38394</c:v>
                      </c:pt>
                      <c:pt idx="6289">
                        <c:v>38397</c:v>
                      </c:pt>
                      <c:pt idx="6290">
                        <c:v>38398</c:v>
                      </c:pt>
                      <c:pt idx="6291">
                        <c:v>38399</c:v>
                      </c:pt>
                      <c:pt idx="6292">
                        <c:v>38400</c:v>
                      </c:pt>
                      <c:pt idx="6293">
                        <c:v>38401</c:v>
                      </c:pt>
                      <c:pt idx="6294">
                        <c:v>38405</c:v>
                      </c:pt>
                      <c:pt idx="6295">
                        <c:v>38406</c:v>
                      </c:pt>
                      <c:pt idx="6296">
                        <c:v>38407</c:v>
                      </c:pt>
                      <c:pt idx="6297">
                        <c:v>38408</c:v>
                      </c:pt>
                      <c:pt idx="6298">
                        <c:v>38411</c:v>
                      </c:pt>
                      <c:pt idx="6299">
                        <c:v>38412</c:v>
                      </c:pt>
                      <c:pt idx="6300">
                        <c:v>38413</c:v>
                      </c:pt>
                      <c:pt idx="6301">
                        <c:v>38414</c:v>
                      </c:pt>
                      <c:pt idx="6302">
                        <c:v>38415</c:v>
                      </c:pt>
                      <c:pt idx="6303">
                        <c:v>38418</c:v>
                      </c:pt>
                      <c:pt idx="6304">
                        <c:v>38419</c:v>
                      </c:pt>
                      <c:pt idx="6305">
                        <c:v>38420</c:v>
                      </c:pt>
                      <c:pt idx="6306">
                        <c:v>38421</c:v>
                      </c:pt>
                      <c:pt idx="6307">
                        <c:v>38422</c:v>
                      </c:pt>
                      <c:pt idx="6308">
                        <c:v>38425</c:v>
                      </c:pt>
                      <c:pt idx="6309">
                        <c:v>38426</c:v>
                      </c:pt>
                      <c:pt idx="6310">
                        <c:v>38427</c:v>
                      </c:pt>
                      <c:pt idx="6311">
                        <c:v>38428</c:v>
                      </c:pt>
                      <c:pt idx="6312">
                        <c:v>38429</c:v>
                      </c:pt>
                      <c:pt idx="6313">
                        <c:v>38432</c:v>
                      </c:pt>
                      <c:pt idx="6314">
                        <c:v>38433</c:v>
                      </c:pt>
                      <c:pt idx="6315">
                        <c:v>38434</c:v>
                      </c:pt>
                      <c:pt idx="6316">
                        <c:v>38435</c:v>
                      </c:pt>
                      <c:pt idx="6317">
                        <c:v>38439</c:v>
                      </c:pt>
                      <c:pt idx="6318">
                        <c:v>38440</c:v>
                      </c:pt>
                      <c:pt idx="6319">
                        <c:v>38441</c:v>
                      </c:pt>
                      <c:pt idx="6320">
                        <c:v>38442</c:v>
                      </c:pt>
                      <c:pt idx="6321">
                        <c:v>38443</c:v>
                      </c:pt>
                      <c:pt idx="6322">
                        <c:v>38446</c:v>
                      </c:pt>
                      <c:pt idx="6323">
                        <c:v>38447</c:v>
                      </c:pt>
                      <c:pt idx="6324">
                        <c:v>38448</c:v>
                      </c:pt>
                      <c:pt idx="6325">
                        <c:v>38449</c:v>
                      </c:pt>
                      <c:pt idx="6326">
                        <c:v>38450</c:v>
                      </c:pt>
                      <c:pt idx="6327">
                        <c:v>38453</c:v>
                      </c:pt>
                      <c:pt idx="6328">
                        <c:v>38454</c:v>
                      </c:pt>
                      <c:pt idx="6329">
                        <c:v>38455</c:v>
                      </c:pt>
                      <c:pt idx="6330">
                        <c:v>38456</c:v>
                      </c:pt>
                      <c:pt idx="6331">
                        <c:v>38457</c:v>
                      </c:pt>
                      <c:pt idx="6332">
                        <c:v>38460</c:v>
                      </c:pt>
                      <c:pt idx="6333">
                        <c:v>38461</c:v>
                      </c:pt>
                      <c:pt idx="6334">
                        <c:v>38462</c:v>
                      </c:pt>
                      <c:pt idx="6335">
                        <c:v>38463</c:v>
                      </c:pt>
                      <c:pt idx="6336">
                        <c:v>38464</c:v>
                      </c:pt>
                      <c:pt idx="6337">
                        <c:v>38467</c:v>
                      </c:pt>
                      <c:pt idx="6338">
                        <c:v>38468</c:v>
                      </c:pt>
                      <c:pt idx="6339">
                        <c:v>38469</c:v>
                      </c:pt>
                      <c:pt idx="6340">
                        <c:v>38470</c:v>
                      </c:pt>
                      <c:pt idx="6341">
                        <c:v>38471</c:v>
                      </c:pt>
                      <c:pt idx="6342">
                        <c:v>38474</c:v>
                      </c:pt>
                      <c:pt idx="6343">
                        <c:v>38475</c:v>
                      </c:pt>
                      <c:pt idx="6344">
                        <c:v>38476</c:v>
                      </c:pt>
                      <c:pt idx="6345">
                        <c:v>38477</c:v>
                      </c:pt>
                      <c:pt idx="6346">
                        <c:v>38478</c:v>
                      </c:pt>
                      <c:pt idx="6347">
                        <c:v>38481</c:v>
                      </c:pt>
                      <c:pt idx="6348">
                        <c:v>38482</c:v>
                      </c:pt>
                      <c:pt idx="6349">
                        <c:v>38483</c:v>
                      </c:pt>
                      <c:pt idx="6350">
                        <c:v>38484</c:v>
                      </c:pt>
                      <c:pt idx="6351">
                        <c:v>38485</c:v>
                      </c:pt>
                      <c:pt idx="6352">
                        <c:v>38488</c:v>
                      </c:pt>
                      <c:pt idx="6353">
                        <c:v>38489</c:v>
                      </c:pt>
                      <c:pt idx="6354">
                        <c:v>38490</c:v>
                      </c:pt>
                      <c:pt idx="6355">
                        <c:v>38491</c:v>
                      </c:pt>
                      <c:pt idx="6356">
                        <c:v>38492</c:v>
                      </c:pt>
                      <c:pt idx="6357">
                        <c:v>38495</c:v>
                      </c:pt>
                      <c:pt idx="6358">
                        <c:v>38496</c:v>
                      </c:pt>
                      <c:pt idx="6359">
                        <c:v>38497</c:v>
                      </c:pt>
                      <c:pt idx="6360">
                        <c:v>38498</c:v>
                      </c:pt>
                      <c:pt idx="6361">
                        <c:v>38499</c:v>
                      </c:pt>
                      <c:pt idx="6362">
                        <c:v>38503</c:v>
                      </c:pt>
                      <c:pt idx="6363">
                        <c:v>38504</c:v>
                      </c:pt>
                      <c:pt idx="6364">
                        <c:v>38505</c:v>
                      </c:pt>
                      <c:pt idx="6365">
                        <c:v>38506</c:v>
                      </c:pt>
                      <c:pt idx="6366">
                        <c:v>38509</c:v>
                      </c:pt>
                      <c:pt idx="6367">
                        <c:v>38510</c:v>
                      </c:pt>
                      <c:pt idx="6368">
                        <c:v>38511</c:v>
                      </c:pt>
                      <c:pt idx="6369">
                        <c:v>38512</c:v>
                      </c:pt>
                      <c:pt idx="6370">
                        <c:v>38513</c:v>
                      </c:pt>
                      <c:pt idx="6371">
                        <c:v>38516</c:v>
                      </c:pt>
                      <c:pt idx="6372">
                        <c:v>38517</c:v>
                      </c:pt>
                      <c:pt idx="6373">
                        <c:v>38518</c:v>
                      </c:pt>
                      <c:pt idx="6374">
                        <c:v>38519</c:v>
                      </c:pt>
                      <c:pt idx="6375">
                        <c:v>38520</c:v>
                      </c:pt>
                      <c:pt idx="6376">
                        <c:v>38523</c:v>
                      </c:pt>
                      <c:pt idx="6377">
                        <c:v>38524</c:v>
                      </c:pt>
                      <c:pt idx="6378">
                        <c:v>38525</c:v>
                      </c:pt>
                      <c:pt idx="6379">
                        <c:v>38526</c:v>
                      </c:pt>
                      <c:pt idx="6380">
                        <c:v>38527</c:v>
                      </c:pt>
                      <c:pt idx="6381">
                        <c:v>38530</c:v>
                      </c:pt>
                      <c:pt idx="6382">
                        <c:v>38531</c:v>
                      </c:pt>
                      <c:pt idx="6383">
                        <c:v>38532</c:v>
                      </c:pt>
                      <c:pt idx="6384">
                        <c:v>38533</c:v>
                      </c:pt>
                      <c:pt idx="6385">
                        <c:v>38534</c:v>
                      </c:pt>
                      <c:pt idx="6386">
                        <c:v>38538</c:v>
                      </c:pt>
                      <c:pt idx="6387">
                        <c:v>38539</c:v>
                      </c:pt>
                      <c:pt idx="6388">
                        <c:v>38540</c:v>
                      </c:pt>
                      <c:pt idx="6389">
                        <c:v>38541</c:v>
                      </c:pt>
                      <c:pt idx="6390">
                        <c:v>38544</c:v>
                      </c:pt>
                      <c:pt idx="6391">
                        <c:v>38545</c:v>
                      </c:pt>
                      <c:pt idx="6392">
                        <c:v>38546</c:v>
                      </c:pt>
                      <c:pt idx="6393">
                        <c:v>38547</c:v>
                      </c:pt>
                      <c:pt idx="6394">
                        <c:v>38548</c:v>
                      </c:pt>
                      <c:pt idx="6395">
                        <c:v>38551</c:v>
                      </c:pt>
                      <c:pt idx="6396">
                        <c:v>38552</c:v>
                      </c:pt>
                      <c:pt idx="6397">
                        <c:v>38553</c:v>
                      </c:pt>
                      <c:pt idx="6398">
                        <c:v>38554</c:v>
                      </c:pt>
                      <c:pt idx="6399">
                        <c:v>38555</c:v>
                      </c:pt>
                      <c:pt idx="6400">
                        <c:v>38558</c:v>
                      </c:pt>
                      <c:pt idx="6401">
                        <c:v>38559</c:v>
                      </c:pt>
                      <c:pt idx="6402">
                        <c:v>38560</c:v>
                      </c:pt>
                      <c:pt idx="6403">
                        <c:v>38561</c:v>
                      </c:pt>
                      <c:pt idx="6404">
                        <c:v>38562</c:v>
                      </c:pt>
                      <c:pt idx="6405">
                        <c:v>38565</c:v>
                      </c:pt>
                      <c:pt idx="6406">
                        <c:v>38566</c:v>
                      </c:pt>
                      <c:pt idx="6407">
                        <c:v>38567</c:v>
                      </c:pt>
                      <c:pt idx="6408">
                        <c:v>38568</c:v>
                      </c:pt>
                      <c:pt idx="6409">
                        <c:v>38569</c:v>
                      </c:pt>
                      <c:pt idx="6410">
                        <c:v>38572</c:v>
                      </c:pt>
                      <c:pt idx="6411">
                        <c:v>38573</c:v>
                      </c:pt>
                      <c:pt idx="6412">
                        <c:v>38574</c:v>
                      </c:pt>
                      <c:pt idx="6413">
                        <c:v>38575</c:v>
                      </c:pt>
                      <c:pt idx="6414">
                        <c:v>38576</c:v>
                      </c:pt>
                      <c:pt idx="6415">
                        <c:v>38579</c:v>
                      </c:pt>
                      <c:pt idx="6416">
                        <c:v>38580</c:v>
                      </c:pt>
                      <c:pt idx="6417">
                        <c:v>38581</c:v>
                      </c:pt>
                      <c:pt idx="6418">
                        <c:v>38582</c:v>
                      </c:pt>
                      <c:pt idx="6419">
                        <c:v>38583</c:v>
                      </c:pt>
                      <c:pt idx="6420">
                        <c:v>38586</c:v>
                      </c:pt>
                      <c:pt idx="6421">
                        <c:v>38587</c:v>
                      </c:pt>
                      <c:pt idx="6422">
                        <c:v>38588</c:v>
                      </c:pt>
                      <c:pt idx="6423">
                        <c:v>38589</c:v>
                      </c:pt>
                      <c:pt idx="6424">
                        <c:v>38590</c:v>
                      </c:pt>
                      <c:pt idx="6425">
                        <c:v>38593</c:v>
                      </c:pt>
                      <c:pt idx="6426">
                        <c:v>38594</c:v>
                      </c:pt>
                      <c:pt idx="6427">
                        <c:v>38595</c:v>
                      </c:pt>
                      <c:pt idx="6428">
                        <c:v>38596</c:v>
                      </c:pt>
                      <c:pt idx="6429">
                        <c:v>38597</c:v>
                      </c:pt>
                      <c:pt idx="6430">
                        <c:v>38601</c:v>
                      </c:pt>
                      <c:pt idx="6431">
                        <c:v>38602</c:v>
                      </c:pt>
                      <c:pt idx="6432">
                        <c:v>38603</c:v>
                      </c:pt>
                      <c:pt idx="6433">
                        <c:v>38604</c:v>
                      </c:pt>
                      <c:pt idx="6434">
                        <c:v>38607</c:v>
                      </c:pt>
                      <c:pt idx="6435">
                        <c:v>38608</c:v>
                      </c:pt>
                      <c:pt idx="6436">
                        <c:v>38609</c:v>
                      </c:pt>
                      <c:pt idx="6437">
                        <c:v>38610</c:v>
                      </c:pt>
                      <c:pt idx="6438">
                        <c:v>38611</c:v>
                      </c:pt>
                      <c:pt idx="6439">
                        <c:v>38614</c:v>
                      </c:pt>
                      <c:pt idx="6440">
                        <c:v>38615</c:v>
                      </c:pt>
                      <c:pt idx="6441">
                        <c:v>38616</c:v>
                      </c:pt>
                      <c:pt idx="6442">
                        <c:v>38617</c:v>
                      </c:pt>
                      <c:pt idx="6443">
                        <c:v>38618</c:v>
                      </c:pt>
                      <c:pt idx="6444">
                        <c:v>38621</c:v>
                      </c:pt>
                      <c:pt idx="6445">
                        <c:v>38622</c:v>
                      </c:pt>
                      <c:pt idx="6446">
                        <c:v>38623</c:v>
                      </c:pt>
                      <c:pt idx="6447">
                        <c:v>38624</c:v>
                      </c:pt>
                      <c:pt idx="6448">
                        <c:v>38625</c:v>
                      </c:pt>
                      <c:pt idx="6449">
                        <c:v>38628</c:v>
                      </c:pt>
                      <c:pt idx="6450">
                        <c:v>38629</c:v>
                      </c:pt>
                      <c:pt idx="6451">
                        <c:v>38630</c:v>
                      </c:pt>
                      <c:pt idx="6452">
                        <c:v>38631</c:v>
                      </c:pt>
                      <c:pt idx="6453">
                        <c:v>38632</c:v>
                      </c:pt>
                      <c:pt idx="6454">
                        <c:v>38635</c:v>
                      </c:pt>
                      <c:pt idx="6455">
                        <c:v>38636</c:v>
                      </c:pt>
                      <c:pt idx="6456">
                        <c:v>38637</c:v>
                      </c:pt>
                      <c:pt idx="6457">
                        <c:v>38638</c:v>
                      </c:pt>
                      <c:pt idx="6458">
                        <c:v>38639</c:v>
                      </c:pt>
                      <c:pt idx="6459">
                        <c:v>38642</c:v>
                      </c:pt>
                      <c:pt idx="6460">
                        <c:v>38643</c:v>
                      </c:pt>
                      <c:pt idx="6461">
                        <c:v>38644</c:v>
                      </c:pt>
                      <c:pt idx="6462">
                        <c:v>38645</c:v>
                      </c:pt>
                      <c:pt idx="6463">
                        <c:v>38646</c:v>
                      </c:pt>
                      <c:pt idx="6464">
                        <c:v>38649</c:v>
                      </c:pt>
                      <c:pt idx="6465">
                        <c:v>38650</c:v>
                      </c:pt>
                      <c:pt idx="6466">
                        <c:v>38651</c:v>
                      </c:pt>
                      <c:pt idx="6467">
                        <c:v>38652</c:v>
                      </c:pt>
                      <c:pt idx="6468">
                        <c:v>38653</c:v>
                      </c:pt>
                      <c:pt idx="6469">
                        <c:v>38656</c:v>
                      </c:pt>
                      <c:pt idx="6470">
                        <c:v>38657</c:v>
                      </c:pt>
                      <c:pt idx="6471">
                        <c:v>38658</c:v>
                      </c:pt>
                      <c:pt idx="6472">
                        <c:v>38659</c:v>
                      </c:pt>
                      <c:pt idx="6473">
                        <c:v>38660</c:v>
                      </c:pt>
                      <c:pt idx="6474">
                        <c:v>38663</c:v>
                      </c:pt>
                      <c:pt idx="6475">
                        <c:v>38664</c:v>
                      </c:pt>
                      <c:pt idx="6476">
                        <c:v>38665</c:v>
                      </c:pt>
                      <c:pt idx="6477">
                        <c:v>38666</c:v>
                      </c:pt>
                      <c:pt idx="6478">
                        <c:v>38667</c:v>
                      </c:pt>
                      <c:pt idx="6479">
                        <c:v>38670</c:v>
                      </c:pt>
                      <c:pt idx="6480">
                        <c:v>38671</c:v>
                      </c:pt>
                      <c:pt idx="6481">
                        <c:v>38672</c:v>
                      </c:pt>
                      <c:pt idx="6482">
                        <c:v>38673</c:v>
                      </c:pt>
                      <c:pt idx="6483">
                        <c:v>38674</c:v>
                      </c:pt>
                      <c:pt idx="6484">
                        <c:v>38677</c:v>
                      </c:pt>
                      <c:pt idx="6485">
                        <c:v>38678</c:v>
                      </c:pt>
                      <c:pt idx="6486">
                        <c:v>38679</c:v>
                      </c:pt>
                      <c:pt idx="6487">
                        <c:v>38681</c:v>
                      </c:pt>
                      <c:pt idx="6488">
                        <c:v>38684</c:v>
                      </c:pt>
                      <c:pt idx="6489">
                        <c:v>38685</c:v>
                      </c:pt>
                      <c:pt idx="6490">
                        <c:v>38686</c:v>
                      </c:pt>
                      <c:pt idx="6491">
                        <c:v>38687</c:v>
                      </c:pt>
                      <c:pt idx="6492">
                        <c:v>38688</c:v>
                      </c:pt>
                      <c:pt idx="6493">
                        <c:v>38691</c:v>
                      </c:pt>
                      <c:pt idx="6494">
                        <c:v>38692</c:v>
                      </c:pt>
                      <c:pt idx="6495">
                        <c:v>38693</c:v>
                      </c:pt>
                      <c:pt idx="6496">
                        <c:v>38694</c:v>
                      </c:pt>
                      <c:pt idx="6497">
                        <c:v>38695</c:v>
                      </c:pt>
                      <c:pt idx="6498">
                        <c:v>38698</c:v>
                      </c:pt>
                      <c:pt idx="6499">
                        <c:v>38699</c:v>
                      </c:pt>
                      <c:pt idx="6500">
                        <c:v>38700</c:v>
                      </c:pt>
                      <c:pt idx="6501">
                        <c:v>38701</c:v>
                      </c:pt>
                      <c:pt idx="6502">
                        <c:v>38702</c:v>
                      </c:pt>
                      <c:pt idx="6503">
                        <c:v>38705</c:v>
                      </c:pt>
                      <c:pt idx="6504">
                        <c:v>38706</c:v>
                      </c:pt>
                      <c:pt idx="6505">
                        <c:v>38707</c:v>
                      </c:pt>
                      <c:pt idx="6506">
                        <c:v>38708</c:v>
                      </c:pt>
                      <c:pt idx="6507">
                        <c:v>38709</c:v>
                      </c:pt>
                      <c:pt idx="6508">
                        <c:v>38713</c:v>
                      </c:pt>
                      <c:pt idx="6509">
                        <c:v>38714</c:v>
                      </c:pt>
                      <c:pt idx="6510">
                        <c:v>38715</c:v>
                      </c:pt>
                      <c:pt idx="6511">
                        <c:v>38716</c:v>
                      </c:pt>
                      <c:pt idx="6512">
                        <c:v>38720</c:v>
                      </c:pt>
                      <c:pt idx="6513">
                        <c:v>38721</c:v>
                      </c:pt>
                      <c:pt idx="6514">
                        <c:v>38722</c:v>
                      </c:pt>
                      <c:pt idx="6515">
                        <c:v>38723</c:v>
                      </c:pt>
                      <c:pt idx="6516">
                        <c:v>38726</c:v>
                      </c:pt>
                      <c:pt idx="6517">
                        <c:v>38727</c:v>
                      </c:pt>
                      <c:pt idx="6518">
                        <c:v>38728</c:v>
                      </c:pt>
                      <c:pt idx="6519">
                        <c:v>38729</c:v>
                      </c:pt>
                      <c:pt idx="6520">
                        <c:v>38730</c:v>
                      </c:pt>
                      <c:pt idx="6521">
                        <c:v>38734</c:v>
                      </c:pt>
                      <c:pt idx="6522">
                        <c:v>38735</c:v>
                      </c:pt>
                      <c:pt idx="6523">
                        <c:v>38736</c:v>
                      </c:pt>
                      <c:pt idx="6524">
                        <c:v>38737</c:v>
                      </c:pt>
                      <c:pt idx="6525">
                        <c:v>38740</c:v>
                      </c:pt>
                      <c:pt idx="6526">
                        <c:v>38741</c:v>
                      </c:pt>
                      <c:pt idx="6527">
                        <c:v>38742</c:v>
                      </c:pt>
                      <c:pt idx="6528">
                        <c:v>38743</c:v>
                      </c:pt>
                      <c:pt idx="6529">
                        <c:v>38744</c:v>
                      </c:pt>
                      <c:pt idx="6530">
                        <c:v>38747</c:v>
                      </c:pt>
                      <c:pt idx="6531">
                        <c:v>38748</c:v>
                      </c:pt>
                      <c:pt idx="6532">
                        <c:v>38749</c:v>
                      </c:pt>
                      <c:pt idx="6533">
                        <c:v>38750</c:v>
                      </c:pt>
                      <c:pt idx="6534">
                        <c:v>38751</c:v>
                      </c:pt>
                      <c:pt idx="6535">
                        <c:v>38754</c:v>
                      </c:pt>
                      <c:pt idx="6536">
                        <c:v>38755</c:v>
                      </c:pt>
                      <c:pt idx="6537">
                        <c:v>38756</c:v>
                      </c:pt>
                      <c:pt idx="6538">
                        <c:v>38757</c:v>
                      </c:pt>
                      <c:pt idx="6539">
                        <c:v>38758</c:v>
                      </c:pt>
                      <c:pt idx="6540">
                        <c:v>38761</c:v>
                      </c:pt>
                      <c:pt idx="6541">
                        <c:v>38762</c:v>
                      </c:pt>
                      <c:pt idx="6542">
                        <c:v>38763</c:v>
                      </c:pt>
                      <c:pt idx="6543">
                        <c:v>38764</c:v>
                      </c:pt>
                      <c:pt idx="6544">
                        <c:v>38765</c:v>
                      </c:pt>
                      <c:pt idx="6545">
                        <c:v>38769</c:v>
                      </c:pt>
                      <c:pt idx="6546">
                        <c:v>38770</c:v>
                      </c:pt>
                      <c:pt idx="6547">
                        <c:v>38771</c:v>
                      </c:pt>
                      <c:pt idx="6548">
                        <c:v>38772</c:v>
                      </c:pt>
                      <c:pt idx="6549">
                        <c:v>38775</c:v>
                      </c:pt>
                      <c:pt idx="6550">
                        <c:v>38776</c:v>
                      </c:pt>
                      <c:pt idx="6551">
                        <c:v>38777</c:v>
                      </c:pt>
                      <c:pt idx="6552">
                        <c:v>38778</c:v>
                      </c:pt>
                      <c:pt idx="6553">
                        <c:v>38779</c:v>
                      </c:pt>
                      <c:pt idx="6554">
                        <c:v>38782</c:v>
                      </c:pt>
                      <c:pt idx="6555">
                        <c:v>38783</c:v>
                      </c:pt>
                      <c:pt idx="6556">
                        <c:v>38784</c:v>
                      </c:pt>
                      <c:pt idx="6557">
                        <c:v>38785</c:v>
                      </c:pt>
                      <c:pt idx="6558">
                        <c:v>38786</c:v>
                      </c:pt>
                      <c:pt idx="6559">
                        <c:v>38789</c:v>
                      </c:pt>
                      <c:pt idx="6560">
                        <c:v>38790</c:v>
                      </c:pt>
                      <c:pt idx="6561">
                        <c:v>38791</c:v>
                      </c:pt>
                      <c:pt idx="6562">
                        <c:v>38792</c:v>
                      </c:pt>
                      <c:pt idx="6563">
                        <c:v>38793</c:v>
                      </c:pt>
                      <c:pt idx="6564">
                        <c:v>38796</c:v>
                      </c:pt>
                      <c:pt idx="6565">
                        <c:v>38797</c:v>
                      </c:pt>
                      <c:pt idx="6566">
                        <c:v>38798</c:v>
                      </c:pt>
                      <c:pt idx="6567">
                        <c:v>38799</c:v>
                      </c:pt>
                      <c:pt idx="6568">
                        <c:v>38800</c:v>
                      </c:pt>
                      <c:pt idx="6569">
                        <c:v>38803</c:v>
                      </c:pt>
                      <c:pt idx="6570">
                        <c:v>38804</c:v>
                      </c:pt>
                      <c:pt idx="6571">
                        <c:v>38805</c:v>
                      </c:pt>
                      <c:pt idx="6572">
                        <c:v>38806</c:v>
                      </c:pt>
                      <c:pt idx="6573">
                        <c:v>38807</c:v>
                      </c:pt>
                      <c:pt idx="6574">
                        <c:v>38810</c:v>
                      </c:pt>
                      <c:pt idx="6575">
                        <c:v>38811</c:v>
                      </c:pt>
                      <c:pt idx="6576">
                        <c:v>38812</c:v>
                      </c:pt>
                      <c:pt idx="6577">
                        <c:v>38813</c:v>
                      </c:pt>
                      <c:pt idx="6578">
                        <c:v>38814</c:v>
                      </c:pt>
                      <c:pt idx="6579">
                        <c:v>38817</c:v>
                      </c:pt>
                      <c:pt idx="6580">
                        <c:v>38818</c:v>
                      </c:pt>
                      <c:pt idx="6581">
                        <c:v>38819</c:v>
                      </c:pt>
                      <c:pt idx="6582">
                        <c:v>38820</c:v>
                      </c:pt>
                      <c:pt idx="6583">
                        <c:v>38824</c:v>
                      </c:pt>
                      <c:pt idx="6584">
                        <c:v>38825</c:v>
                      </c:pt>
                      <c:pt idx="6585">
                        <c:v>38826</c:v>
                      </c:pt>
                      <c:pt idx="6586">
                        <c:v>38827</c:v>
                      </c:pt>
                      <c:pt idx="6587">
                        <c:v>38828</c:v>
                      </c:pt>
                      <c:pt idx="6588">
                        <c:v>38831</c:v>
                      </c:pt>
                      <c:pt idx="6589">
                        <c:v>38832</c:v>
                      </c:pt>
                      <c:pt idx="6590">
                        <c:v>38833</c:v>
                      </c:pt>
                      <c:pt idx="6591">
                        <c:v>38834</c:v>
                      </c:pt>
                      <c:pt idx="6592">
                        <c:v>38835</c:v>
                      </c:pt>
                      <c:pt idx="6593">
                        <c:v>38838</c:v>
                      </c:pt>
                      <c:pt idx="6594">
                        <c:v>38839</c:v>
                      </c:pt>
                      <c:pt idx="6595">
                        <c:v>38840</c:v>
                      </c:pt>
                      <c:pt idx="6596">
                        <c:v>38841</c:v>
                      </c:pt>
                      <c:pt idx="6597">
                        <c:v>38842</c:v>
                      </c:pt>
                      <c:pt idx="6598">
                        <c:v>38845</c:v>
                      </c:pt>
                      <c:pt idx="6599">
                        <c:v>38846</c:v>
                      </c:pt>
                      <c:pt idx="6600">
                        <c:v>38847</c:v>
                      </c:pt>
                      <c:pt idx="6601">
                        <c:v>38848</c:v>
                      </c:pt>
                      <c:pt idx="6602">
                        <c:v>38849</c:v>
                      </c:pt>
                      <c:pt idx="6603">
                        <c:v>38852</c:v>
                      </c:pt>
                      <c:pt idx="6604">
                        <c:v>38853</c:v>
                      </c:pt>
                      <c:pt idx="6605">
                        <c:v>38854</c:v>
                      </c:pt>
                      <c:pt idx="6606">
                        <c:v>38855</c:v>
                      </c:pt>
                      <c:pt idx="6607">
                        <c:v>38856</c:v>
                      </c:pt>
                      <c:pt idx="6608">
                        <c:v>38859</c:v>
                      </c:pt>
                      <c:pt idx="6609">
                        <c:v>38860</c:v>
                      </c:pt>
                      <c:pt idx="6610">
                        <c:v>38861</c:v>
                      </c:pt>
                      <c:pt idx="6611">
                        <c:v>38862</c:v>
                      </c:pt>
                      <c:pt idx="6612">
                        <c:v>38863</c:v>
                      </c:pt>
                      <c:pt idx="6613">
                        <c:v>38867</c:v>
                      </c:pt>
                      <c:pt idx="6614">
                        <c:v>38868</c:v>
                      </c:pt>
                      <c:pt idx="6615">
                        <c:v>38869</c:v>
                      </c:pt>
                      <c:pt idx="6616">
                        <c:v>38870</c:v>
                      </c:pt>
                      <c:pt idx="6617">
                        <c:v>38873</c:v>
                      </c:pt>
                      <c:pt idx="6618">
                        <c:v>38874</c:v>
                      </c:pt>
                      <c:pt idx="6619">
                        <c:v>38875</c:v>
                      </c:pt>
                      <c:pt idx="6620">
                        <c:v>38876</c:v>
                      </c:pt>
                      <c:pt idx="6621">
                        <c:v>38877</c:v>
                      </c:pt>
                      <c:pt idx="6622">
                        <c:v>38880</c:v>
                      </c:pt>
                      <c:pt idx="6623">
                        <c:v>38881</c:v>
                      </c:pt>
                      <c:pt idx="6624">
                        <c:v>38882</c:v>
                      </c:pt>
                      <c:pt idx="6625">
                        <c:v>38883</c:v>
                      </c:pt>
                      <c:pt idx="6626">
                        <c:v>38884</c:v>
                      </c:pt>
                      <c:pt idx="6627">
                        <c:v>38887</c:v>
                      </c:pt>
                      <c:pt idx="6628">
                        <c:v>38888</c:v>
                      </c:pt>
                      <c:pt idx="6629">
                        <c:v>38889</c:v>
                      </c:pt>
                      <c:pt idx="6630">
                        <c:v>38890</c:v>
                      </c:pt>
                      <c:pt idx="6631">
                        <c:v>38891</c:v>
                      </c:pt>
                      <c:pt idx="6632">
                        <c:v>38894</c:v>
                      </c:pt>
                      <c:pt idx="6633">
                        <c:v>38895</c:v>
                      </c:pt>
                      <c:pt idx="6634">
                        <c:v>38896</c:v>
                      </c:pt>
                      <c:pt idx="6635">
                        <c:v>38897</c:v>
                      </c:pt>
                      <c:pt idx="6636">
                        <c:v>38898</c:v>
                      </c:pt>
                      <c:pt idx="6637">
                        <c:v>38901</c:v>
                      </c:pt>
                      <c:pt idx="6638">
                        <c:v>38903</c:v>
                      </c:pt>
                      <c:pt idx="6639">
                        <c:v>38904</c:v>
                      </c:pt>
                      <c:pt idx="6640">
                        <c:v>38905</c:v>
                      </c:pt>
                      <c:pt idx="6641">
                        <c:v>38908</c:v>
                      </c:pt>
                      <c:pt idx="6642">
                        <c:v>38909</c:v>
                      </c:pt>
                      <c:pt idx="6643">
                        <c:v>38910</c:v>
                      </c:pt>
                      <c:pt idx="6644">
                        <c:v>38911</c:v>
                      </c:pt>
                      <c:pt idx="6645">
                        <c:v>38912</c:v>
                      </c:pt>
                      <c:pt idx="6646">
                        <c:v>38915</c:v>
                      </c:pt>
                      <c:pt idx="6647">
                        <c:v>38916</c:v>
                      </c:pt>
                      <c:pt idx="6648">
                        <c:v>38917</c:v>
                      </c:pt>
                      <c:pt idx="6649">
                        <c:v>38918</c:v>
                      </c:pt>
                      <c:pt idx="6650">
                        <c:v>38919</c:v>
                      </c:pt>
                      <c:pt idx="6651">
                        <c:v>38922</c:v>
                      </c:pt>
                      <c:pt idx="6652">
                        <c:v>38923</c:v>
                      </c:pt>
                      <c:pt idx="6653">
                        <c:v>38924</c:v>
                      </c:pt>
                      <c:pt idx="6654">
                        <c:v>38925</c:v>
                      </c:pt>
                      <c:pt idx="6655">
                        <c:v>38926</c:v>
                      </c:pt>
                      <c:pt idx="6656">
                        <c:v>38929</c:v>
                      </c:pt>
                      <c:pt idx="6657">
                        <c:v>38930</c:v>
                      </c:pt>
                      <c:pt idx="6658">
                        <c:v>38931</c:v>
                      </c:pt>
                      <c:pt idx="6659">
                        <c:v>38932</c:v>
                      </c:pt>
                      <c:pt idx="6660">
                        <c:v>38933</c:v>
                      </c:pt>
                      <c:pt idx="6661">
                        <c:v>38936</c:v>
                      </c:pt>
                      <c:pt idx="6662">
                        <c:v>38937</c:v>
                      </c:pt>
                      <c:pt idx="6663">
                        <c:v>38938</c:v>
                      </c:pt>
                      <c:pt idx="6664">
                        <c:v>38939</c:v>
                      </c:pt>
                      <c:pt idx="6665">
                        <c:v>38940</c:v>
                      </c:pt>
                      <c:pt idx="6666">
                        <c:v>38943</c:v>
                      </c:pt>
                      <c:pt idx="6667">
                        <c:v>38944</c:v>
                      </c:pt>
                      <c:pt idx="6668">
                        <c:v>38945</c:v>
                      </c:pt>
                      <c:pt idx="6669">
                        <c:v>38946</c:v>
                      </c:pt>
                      <c:pt idx="6670">
                        <c:v>38947</c:v>
                      </c:pt>
                      <c:pt idx="6671">
                        <c:v>38950</c:v>
                      </c:pt>
                      <c:pt idx="6672">
                        <c:v>38951</c:v>
                      </c:pt>
                      <c:pt idx="6673">
                        <c:v>38952</c:v>
                      </c:pt>
                      <c:pt idx="6674">
                        <c:v>38953</c:v>
                      </c:pt>
                      <c:pt idx="6675">
                        <c:v>38954</c:v>
                      </c:pt>
                      <c:pt idx="6676">
                        <c:v>38957</c:v>
                      </c:pt>
                      <c:pt idx="6677">
                        <c:v>38958</c:v>
                      </c:pt>
                      <c:pt idx="6678">
                        <c:v>38959</c:v>
                      </c:pt>
                      <c:pt idx="6679">
                        <c:v>38960</c:v>
                      </c:pt>
                      <c:pt idx="6680">
                        <c:v>38961</c:v>
                      </c:pt>
                      <c:pt idx="6681">
                        <c:v>38965</c:v>
                      </c:pt>
                      <c:pt idx="6682">
                        <c:v>38966</c:v>
                      </c:pt>
                      <c:pt idx="6683">
                        <c:v>38967</c:v>
                      </c:pt>
                      <c:pt idx="6684">
                        <c:v>38968</c:v>
                      </c:pt>
                      <c:pt idx="6685">
                        <c:v>38971</c:v>
                      </c:pt>
                      <c:pt idx="6686">
                        <c:v>38972</c:v>
                      </c:pt>
                      <c:pt idx="6687">
                        <c:v>38973</c:v>
                      </c:pt>
                      <c:pt idx="6688">
                        <c:v>38974</c:v>
                      </c:pt>
                      <c:pt idx="6689">
                        <c:v>38975</c:v>
                      </c:pt>
                      <c:pt idx="6690">
                        <c:v>38978</c:v>
                      </c:pt>
                      <c:pt idx="6691">
                        <c:v>38979</c:v>
                      </c:pt>
                      <c:pt idx="6692">
                        <c:v>38980</c:v>
                      </c:pt>
                      <c:pt idx="6693">
                        <c:v>38981</c:v>
                      </c:pt>
                      <c:pt idx="6694">
                        <c:v>38982</c:v>
                      </c:pt>
                      <c:pt idx="6695">
                        <c:v>38985</c:v>
                      </c:pt>
                      <c:pt idx="6696">
                        <c:v>38986</c:v>
                      </c:pt>
                      <c:pt idx="6697">
                        <c:v>38987</c:v>
                      </c:pt>
                      <c:pt idx="6698">
                        <c:v>38988</c:v>
                      </c:pt>
                      <c:pt idx="6699">
                        <c:v>38989</c:v>
                      </c:pt>
                      <c:pt idx="6700">
                        <c:v>38992</c:v>
                      </c:pt>
                      <c:pt idx="6701">
                        <c:v>38993</c:v>
                      </c:pt>
                      <c:pt idx="6702">
                        <c:v>38994</c:v>
                      </c:pt>
                      <c:pt idx="6703">
                        <c:v>38995</c:v>
                      </c:pt>
                      <c:pt idx="6704">
                        <c:v>38996</c:v>
                      </c:pt>
                      <c:pt idx="6705">
                        <c:v>38999</c:v>
                      </c:pt>
                      <c:pt idx="6706">
                        <c:v>39000</c:v>
                      </c:pt>
                      <c:pt idx="6707">
                        <c:v>39001</c:v>
                      </c:pt>
                      <c:pt idx="6708">
                        <c:v>39002</c:v>
                      </c:pt>
                      <c:pt idx="6709">
                        <c:v>39003</c:v>
                      </c:pt>
                      <c:pt idx="6710">
                        <c:v>39006</c:v>
                      </c:pt>
                      <c:pt idx="6711">
                        <c:v>39007</c:v>
                      </c:pt>
                      <c:pt idx="6712">
                        <c:v>39008</c:v>
                      </c:pt>
                      <c:pt idx="6713">
                        <c:v>39009</c:v>
                      </c:pt>
                      <c:pt idx="6714">
                        <c:v>39010</c:v>
                      </c:pt>
                      <c:pt idx="6715">
                        <c:v>39013</c:v>
                      </c:pt>
                      <c:pt idx="6716">
                        <c:v>39014</c:v>
                      </c:pt>
                      <c:pt idx="6717">
                        <c:v>39015</c:v>
                      </c:pt>
                      <c:pt idx="6718">
                        <c:v>39016</c:v>
                      </c:pt>
                      <c:pt idx="6719">
                        <c:v>39017</c:v>
                      </c:pt>
                      <c:pt idx="6720">
                        <c:v>39020</c:v>
                      </c:pt>
                      <c:pt idx="6721">
                        <c:v>39021</c:v>
                      </c:pt>
                      <c:pt idx="6722">
                        <c:v>39022</c:v>
                      </c:pt>
                      <c:pt idx="6723">
                        <c:v>39023</c:v>
                      </c:pt>
                      <c:pt idx="6724">
                        <c:v>39024</c:v>
                      </c:pt>
                      <c:pt idx="6725">
                        <c:v>39027</c:v>
                      </c:pt>
                      <c:pt idx="6726">
                        <c:v>39028</c:v>
                      </c:pt>
                      <c:pt idx="6727">
                        <c:v>39029</c:v>
                      </c:pt>
                      <c:pt idx="6728">
                        <c:v>39030</c:v>
                      </c:pt>
                      <c:pt idx="6729">
                        <c:v>39031</c:v>
                      </c:pt>
                      <c:pt idx="6730">
                        <c:v>39034</c:v>
                      </c:pt>
                      <c:pt idx="6731">
                        <c:v>39035</c:v>
                      </c:pt>
                      <c:pt idx="6732">
                        <c:v>39036</c:v>
                      </c:pt>
                      <c:pt idx="6733">
                        <c:v>39037</c:v>
                      </c:pt>
                      <c:pt idx="6734">
                        <c:v>39038</c:v>
                      </c:pt>
                      <c:pt idx="6735">
                        <c:v>39041</c:v>
                      </c:pt>
                      <c:pt idx="6736">
                        <c:v>39042</c:v>
                      </c:pt>
                      <c:pt idx="6737">
                        <c:v>39043</c:v>
                      </c:pt>
                      <c:pt idx="6738">
                        <c:v>39045</c:v>
                      </c:pt>
                      <c:pt idx="6739">
                        <c:v>39048</c:v>
                      </c:pt>
                      <c:pt idx="6740">
                        <c:v>39049</c:v>
                      </c:pt>
                      <c:pt idx="6741">
                        <c:v>39050</c:v>
                      </c:pt>
                      <c:pt idx="6742">
                        <c:v>39051</c:v>
                      </c:pt>
                      <c:pt idx="6743">
                        <c:v>39052</c:v>
                      </c:pt>
                      <c:pt idx="6744">
                        <c:v>39055</c:v>
                      </c:pt>
                      <c:pt idx="6745">
                        <c:v>39056</c:v>
                      </c:pt>
                      <c:pt idx="6746">
                        <c:v>39057</c:v>
                      </c:pt>
                      <c:pt idx="6747">
                        <c:v>39058</c:v>
                      </c:pt>
                      <c:pt idx="6748">
                        <c:v>39059</c:v>
                      </c:pt>
                      <c:pt idx="6749">
                        <c:v>39062</c:v>
                      </c:pt>
                      <c:pt idx="6750">
                        <c:v>39063</c:v>
                      </c:pt>
                      <c:pt idx="6751">
                        <c:v>39064</c:v>
                      </c:pt>
                      <c:pt idx="6752">
                        <c:v>39065</c:v>
                      </c:pt>
                      <c:pt idx="6753">
                        <c:v>39066</c:v>
                      </c:pt>
                      <c:pt idx="6754">
                        <c:v>39069</c:v>
                      </c:pt>
                      <c:pt idx="6755">
                        <c:v>39070</c:v>
                      </c:pt>
                      <c:pt idx="6756">
                        <c:v>39071</c:v>
                      </c:pt>
                      <c:pt idx="6757">
                        <c:v>39072</c:v>
                      </c:pt>
                      <c:pt idx="6758">
                        <c:v>39073</c:v>
                      </c:pt>
                      <c:pt idx="6759">
                        <c:v>39077</c:v>
                      </c:pt>
                      <c:pt idx="6760">
                        <c:v>39078</c:v>
                      </c:pt>
                      <c:pt idx="6761">
                        <c:v>39079</c:v>
                      </c:pt>
                      <c:pt idx="6762">
                        <c:v>39080</c:v>
                      </c:pt>
                      <c:pt idx="6763">
                        <c:v>39085</c:v>
                      </c:pt>
                      <c:pt idx="6764">
                        <c:v>39086</c:v>
                      </c:pt>
                      <c:pt idx="6765">
                        <c:v>39087</c:v>
                      </c:pt>
                      <c:pt idx="6766">
                        <c:v>39090</c:v>
                      </c:pt>
                      <c:pt idx="6767">
                        <c:v>39091</c:v>
                      </c:pt>
                      <c:pt idx="6768">
                        <c:v>39092</c:v>
                      </c:pt>
                      <c:pt idx="6769">
                        <c:v>39093</c:v>
                      </c:pt>
                      <c:pt idx="6770">
                        <c:v>39094</c:v>
                      </c:pt>
                      <c:pt idx="6771">
                        <c:v>39098</c:v>
                      </c:pt>
                      <c:pt idx="6772">
                        <c:v>39099</c:v>
                      </c:pt>
                      <c:pt idx="6773">
                        <c:v>39100</c:v>
                      </c:pt>
                      <c:pt idx="6774">
                        <c:v>39101</c:v>
                      </c:pt>
                      <c:pt idx="6775">
                        <c:v>39104</c:v>
                      </c:pt>
                      <c:pt idx="6776">
                        <c:v>39105</c:v>
                      </c:pt>
                      <c:pt idx="6777">
                        <c:v>39106</c:v>
                      </c:pt>
                      <c:pt idx="6778">
                        <c:v>39107</c:v>
                      </c:pt>
                      <c:pt idx="6779">
                        <c:v>39108</c:v>
                      </c:pt>
                      <c:pt idx="6780">
                        <c:v>39111</c:v>
                      </c:pt>
                      <c:pt idx="6781">
                        <c:v>39112</c:v>
                      </c:pt>
                      <c:pt idx="6782">
                        <c:v>39113</c:v>
                      </c:pt>
                      <c:pt idx="6783">
                        <c:v>39114</c:v>
                      </c:pt>
                      <c:pt idx="6784">
                        <c:v>39115</c:v>
                      </c:pt>
                      <c:pt idx="6785">
                        <c:v>39118</c:v>
                      </c:pt>
                      <c:pt idx="6786">
                        <c:v>39119</c:v>
                      </c:pt>
                      <c:pt idx="6787">
                        <c:v>39120</c:v>
                      </c:pt>
                      <c:pt idx="6788">
                        <c:v>39121</c:v>
                      </c:pt>
                      <c:pt idx="6789">
                        <c:v>39122</c:v>
                      </c:pt>
                      <c:pt idx="6790">
                        <c:v>39125</c:v>
                      </c:pt>
                      <c:pt idx="6791">
                        <c:v>39126</c:v>
                      </c:pt>
                      <c:pt idx="6792">
                        <c:v>39127</c:v>
                      </c:pt>
                      <c:pt idx="6793">
                        <c:v>39128</c:v>
                      </c:pt>
                      <c:pt idx="6794">
                        <c:v>39129</c:v>
                      </c:pt>
                      <c:pt idx="6795">
                        <c:v>39133</c:v>
                      </c:pt>
                      <c:pt idx="6796">
                        <c:v>39134</c:v>
                      </c:pt>
                      <c:pt idx="6797">
                        <c:v>39135</c:v>
                      </c:pt>
                      <c:pt idx="6798">
                        <c:v>39136</c:v>
                      </c:pt>
                      <c:pt idx="6799">
                        <c:v>39139</c:v>
                      </c:pt>
                      <c:pt idx="6800">
                        <c:v>39140</c:v>
                      </c:pt>
                      <c:pt idx="6801">
                        <c:v>39141</c:v>
                      </c:pt>
                      <c:pt idx="6802">
                        <c:v>39142</c:v>
                      </c:pt>
                      <c:pt idx="6803">
                        <c:v>39143</c:v>
                      </c:pt>
                      <c:pt idx="6804">
                        <c:v>39146</c:v>
                      </c:pt>
                      <c:pt idx="6805">
                        <c:v>39147</c:v>
                      </c:pt>
                      <c:pt idx="6806">
                        <c:v>39148</c:v>
                      </c:pt>
                      <c:pt idx="6807">
                        <c:v>39149</c:v>
                      </c:pt>
                      <c:pt idx="6808">
                        <c:v>39150</c:v>
                      </c:pt>
                      <c:pt idx="6809">
                        <c:v>39153</c:v>
                      </c:pt>
                      <c:pt idx="6810">
                        <c:v>39154</c:v>
                      </c:pt>
                      <c:pt idx="6811">
                        <c:v>39155</c:v>
                      </c:pt>
                      <c:pt idx="6812">
                        <c:v>39156</c:v>
                      </c:pt>
                      <c:pt idx="6813">
                        <c:v>39157</c:v>
                      </c:pt>
                      <c:pt idx="6814">
                        <c:v>39160</c:v>
                      </c:pt>
                      <c:pt idx="6815">
                        <c:v>39161</c:v>
                      </c:pt>
                      <c:pt idx="6816">
                        <c:v>39162</c:v>
                      </c:pt>
                      <c:pt idx="6817">
                        <c:v>39163</c:v>
                      </c:pt>
                      <c:pt idx="6818">
                        <c:v>39164</c:v>
                      </c:pt>
                      <c:pt idx="6819">
                        <c:v>39167</c:v>
                      </c:pt>
                      <c:pt idx="6820">
                        <c:v>39168</c:v>
                      </c:pt>
                      <c:pt idx="6821">
                        <c:v>39169</c:v>
                      </c:pt>
                      <c:pt idx="6822">
                        <c:v>39170</c:v>
                      </c:pt>
                      <c:pt idx="6823">
                        <c:v>39171</c:v>
                      </c:pt>
                      <c:pt idx="6824">
                        <c:v>39174</c:v>
                      </c:pt>
                      <c:pt idx="6825">
                        <c:v>39175</c:v>
                      </c:pt>
                      <c:pt idx="6826">
                        <c:v>39176</c:v>
                      </c:pt>
                      <c:pt idx="6827">
                        <c:v>39177</c:v>
                      </c:pt>
                      <c:pt idx="6828">
                        <c:v>39181</c:v>
                      </c:pt>
                      <c:pt idx="6829">
                        <c:v>39182</c:v>
                      </c:pt>
                      <c:pt idx="6830">
                        <c:v>39183</c:v>
                      </c:pt>
                      <c:pt idx="6831">
                        <c:v>39184</c:v>
                      </c:pt>
                      <c:pt idx="6832">
                        <c:v>39185</c:v>
                      </c:pt>
                      <c:pt idx="6833">
                        <c:v>39188</c:v>
                      </c:pt>
                      <c:pt idx="6834">
                        <c:v>39189</c:v>
                      </c:pt>
                      <c:pt idx="6835">
                        <c:v>39190</c:v>
                      </c:pt>
                      <c:pt idx="6836">
                        <c:v>39191</c:v>
                      </c:pt>
                      <c:pt idx="6837">
                        <c:v>39192</c:v>
                      </c:pt>
                      <c:pt idx="6838">
                        <c:v>39195</c:v>
                      </c:pt>
                      <c:pt idx="6839">
                        <c:v>39196</c:v>
                      </c:pt>
                      <c:pt idx="6840">
                        <c:v>39197</c:v>
                      </c:pt>
                      <c:pt idx="6841">
                        <c:v>39198</c:v>
                      </c:pt>
                      <c:pt idx="6842">
                        <c:v>39199</c:v>
                      </c:pt>
                      <c:pt idx="6843">
                        <c:v>39202</c:v>
                      </c:pt>
                      <c:pt idx="6844">
                        <c:v>39203</c:v>
                      </c:pt>
                      <c:pt idx="6845">
                        <c:v>39204</c:v>
                      </c:pt>
                      <c:pt idx="6846">
                        <c:v>39205</c:v>
                      </c:pt>
                      <c:pt idx="6847">
                        <c:v>39206</c:v>
                      </c:pt>
                      <c:pt idx="6848">
                        <c:v>39209</c:v>
                      </c:pt>
                      <c:pt idx="6849">
                        <c:v>39210</c:v>
                      </c:pt>
                      <c:pt idx="6850">
                        <c:v>39211</c:v>
                      </c:pt>
                      <c:pt idx="6851">
                        <c:v>39212</c:v>
                      </c:pt>
                      <c:pt idx="6852">
                        <c:v>39213</c:v>
                      </c:pt>
                      <c:pt idx="6853">
                        <c:v>39216</c:v>
                      </c:pt>
                      <c:pt idx="6854">
                        <c:v>39217</c:v>
                      </c:pt>
                      <c:pt idx="6855">
                        <c:v>39218</c:v>
                      </c:pt>
                      <c:pt idx="6856">
                        <c:v>39219</c:v>
                      </c:pt>
                      <c:pt idx="6857">
                        <c:v>39220</c:v>
                      </c:pt>
                      <c:pt idx="6858">
                        <c:v>39223</c:v>
                      </c:pt>
                      <c:pt idx="6859">
                        <c:v>39224</c:v>
                      </c:pt>
                      <c:pt idx="6860">
                        <c:v>39225</c:v>
                      </c:pt>
                      <c:pt idx="6861">
                        <c:v>39226</c:v>
                      </c:pt>
                      <c:pt idx="6862">
                        <c:v>39227</c:v>
                      </c:pt>
                      <c:pt idx="6863">
                        <c:v>39231</c:v>
                      </c:pt>
                      <c:pt idx="6864">
                        <c:v>39232</c:v>
                      </c:pt>
                      <c:pt idx="6865">
                        <c:v>39233</c:v>
                      </c:pt>
                      <c:pt idx="6866">
                        <c:v>39234</c:v>
                      </c:pt>
                      <c:pt idx="6867">
                        <c:v>39237</c:v>
                      </c:pt>
                      <c:pt idx="6868">
                        <c:v>39238</c:v>
                      </c:pt>
                      <c:pt idx="6869">
                        <c:v>39239</c:v>
                      </c:pt>
                      <c:pt idx="6870">
                        <c:v>39240</c:v>
                      </c:pt>
                      <c:pt idx="6871">
                        <c:v>39241</c:v>
                      </c:pt>
                      <c:pt idx="6872">
                        <c:v>39244</c:v>
                      </c:pt>
                      <c:pt idx="6873">
                        <c:v>39245</c:v>
                      </c:pt>
                      <c:pt idx="6874">
                        <c:v>39246</c:v>
                      </c:pt>
                      <c:pt idx="6875">
                        <c:v>39247</c:v>
                      </c:pt>
                      <c:pt idx="6876">
                        <c:v>39248</c:v>
                      </c:pt>
                      <c:pt idx="6877">
                        <c:v>39251</c:v>
                      </c:pt>
                      <c:pt idx="6878">
                        <c:v>39252</c:v>
                      </c:pt>
                      <c:pt idx="6879">
                        <c:v>39253</c:v>
                      </c:pt>
                      <c:pt idx="6880">
                        <c:v>39254</c:v>
                      </c:pt>
                      <c:pt idx="6881">
                        <c:v>39255</c:v>
                      </c:pt>
                      <c:pt idx="6882">
                        <c:v>39258</c:v>
                      </c:pt>
                      <c:pt idx="6883">
                        <c:v>39259</c:v>
                      </c:pt>
                      <c:pt idx="6884">
                        <c:v>39260</c:v>
                      </c:pt>
                      <c:pt idx="6885">
                        <c:v>39261</c:v>
                      </c:pt>
                      <c:pt idx="6886">
                        <c:v>39262</c:v>
                      </c:pt>
                      <c:pt idx="6887">
                        <c:v>39265</c:v>
                      </c:pt>
                      <c:pt idx="6888">
                        <c:v>39266</c:v>
                      </c:pt>
                      <c:pt idx="6889">
                        <c:v>39268</c:v>
                      </c:pt>
                      <c:pt idx="6890">
                        <c:v>39269</c:v>
                      </c:pt>
                      <c:pt idx="6891">
                        <c:v>39272</c:v>
                      </c:pt>
                      <c:pt idx="6892">
                        <c:v>39273</c:v>
                      </c:pt>
                      <c:pt idx="6893">
                        <c:v>39274</c:v>
                      </c:pt>
                      <c:pt idx="6894">
                        <c:v>39275</c:v>
                      </c:pt>
                      <c:pt idx="6895">
                        <c:v>39276</c:v>
                      </c:pt>
                      <c:pt idx="6896">
                        <c:v>39279</c:v>
                      </c:pt>
                      <c:pt idx="6897">
                        <c:v>39280</c:v>
                      </c:pt>
                      <c:pt idx="6898">
                        <c:v>39281</c:v>
                      </c:pt>
                      <c:pt idx="6899">
                        <c:v>39282</c:v>
                      </c:pt>
                      <c:pt idx="6900">
                        <c:v>39283</c:v>
                      </c:pt>
                      <c:pt idx="6901">
                        <c:v>39286</c:v>
                      </c:pt>
                      <c:pt idx="6902">
                        <c:v>39287</c:v>
                      </c:pt>
                      <c:pt idx="6903">
                        <c:v>39288</c:v>
                      </c:pt>
                      <c:pt idx="6904">
                        <c:v>39289</c:v>
                      </c:pt>
                      <c:pt idx="6905">
                        <c:v>39290</c:v>
                      </c:pt>
                      <c:pt idx="6906">
                        <c:v>39293</c:v>
                      </c:pt>
                      <c:pt idx="6907">
                        <c:v>39294</c:v>
                      </c:pt>
                      <c:pt idx="6908">
                        <c:v>39295</c:v>
                      </c:pt>
                      <c:pt idx="6909">
                        <c:v>39296</c:v>
                      </c:pt>
                      <c:pt idx="6910">
                        <c:v>39297</c:v>
                      </c:pt>
                      <c:pt idx="6911">
                        <c:v>39300</c:v>
                      </c:pt>
                      <c:pt idx="6912">
                        <c:v>39301</c:v>
                      </c:pt>
                      <c:pt idx="6913">
                        <c:v>39302</c:v>
                      </c:pt>
                      <c:pt idx="6914">
                        <c:v>39303</c:v>
                      </c:pt>
                      <c:pt idx="6915">
                        <c:v>39304</c:v>
                      </c:pt>
                      <c:pt idx="6916">
                        <c:v>39307</c:v>
                      </c:pt>
                      <c:pt idx="6917">
                        <c:v>39308</c:v>
                      </c:pt>
                      <c:pt idx="6918">
                        <c:v>39309</c:v>
                      </c:pt>
                      <c:pt idx="6919">
                        <c:v>39310</c:v>
                      </c:pt>
                      <c:pt idx="6920">
                        <c:v>39311</c:v>
                      </c:pt>
                      <c:pt idx="6921">
                        <c:v>39314</c:v>
                      </c:pt>
                      <c:pt idx="6922">
                        <c:v>39315</c:v>
                      </c:pt>
                      <c:pt idx="6923">
                        <c:v>39316</c:v>
                      </c:pt>
                      <c:pt idx="6924">
                        <c:v>39317</c:v>
                      </c:pt>
                      <c:pt idx="6925">
                        <c:v>39318</c:v>
                      </c:pt>
                      <c:pt idx="6926">
                        <c:v>39321</c:v>
                      </c:pt>
                      <c:pt idx="6927">
                        <c:v>39322</c:v>
                      </c:pt>
                      <c:pt idx="6928">
                        <c:v>39323</c:v>
                      </c:pt>
                      <c:pt idx="6929">
                        <c:v>39324</c:v>
                      </c:pt>
                      <c:pt idx="6930">
                        <c:v>39325</c:v>
                      </c:pt>
                      <c:pt idx="6931">
                        <c:v>39329</c:v>
                      </c:pt>
                      <c:pt idx="6932">
                        <c:v>39330</c:v>
                      </c:pt>
                      <c:pt idx="6933">
                        <c:v>39331</c:v>
                      </c:pt>
                      <c:pt idx="6934">
                        <c:v>39332</c:v>
                      </c:pt>
                      <c:pt idx="6935">
                        <c:v>39335</c:v>
                      </c:pt>
                      <c:pt idx="6936">
                        <c:v>39336</c:v>
                      </c:pt>
                      <c:pt idx="6937">
                        <c:v>39337</c:v>
                      </c:pt>
                      <c:pt idx="6938">
                        <c:v>39338</c:v>
                      </c:pt>
                      <c:pt idx="6939">
                        <c:v>39339</c:v>
                      </c:pt>
                      <c:pt idx="6940">
                        <c:v>39342</c:v>
                      </c:pt>
                      <c:pt idx="6941">
                        <c:v>39343</c:v>
                      </c:pt>
                      <c:pt idx="6942">
                        <c:v>39344</c:v>
                      </c:pt>
                      <c:pt idx="6943">
                        <c:v>39345</c:v>
                      </c:pt>
                      <c:pt idx="6944">
                        <c:v>39346</c:v>
                      </c:pt>
                      <c:pt idx="6945">
                        <c:v>39349</c:v>
                      </c:pt>
                      <c:pt idx="6946">
                        <c:v>39350</c:v>
                      </c:pt>
                      <c:pt idx="6947">
                        <c:v>39351</c:v>
                      </c:pt>
                      <c:pt idx="6948">
                        <c:v>39352</c:v>
                      </c:pt>
                      <c:pt idx="6949">
                        <c:v>39353</c:v>
                      </c:pt>
                      <c:pt idx="6950">
                        <c:v>39356</c:v>
                      </c:pt>
                      <c:pt idx="6951">
                        <c:v>39357</c:v>
                      </c:pt>
                      <c:pt idx="6952">
                        <c:v>39358</c:v>
                      </c:pt>
                      <c:pt idx="6953">
                        <c:v>39359</c:v>
                      </c:pt>
                      <c:pt idx="6954">
                        <c:v>39360</c:v>
                      </c:pt>
                      <c:pt idx="6955">
                        <c:v>39363</c:v>
                      </c:pt>
                      <c:pt idx="6956">
                        <c:v>39364</c:v>
                      </c:pt>
                      <c:pt idx="6957">
                        <c:v>39365</c:v>
                      </c:pt>
                      <c:pt idx="6958">
                        <c:v>39366</c:v>
                      </c:pt>
                      <c:pt idx="6959">
                        <c:v>39367</c:v>
                      </c:pt>
                      <c:pt idx="6960">
                        <c:v>39370</c:v>
                      </c:pt>
                      <c:pt idx="6961">
                        <c:v>39371</c:v>
                      </c:pt>
                      <c:pt idx="6962">
                        <c:v>39372</c:v>
                      </c:pt>
                      <c:pt idx="6963">
                        <c:v>39373</c:v>
                      </c:pt>
                      <c:pt idx="6964">
                        <c:v>39374</c:v>
                      </c:pt>
                      <c:pt idx="6965">
                        <c:v>39377</c:v>
                      </c:pt>
                      <c:pt idx="6966">
                        <c:v>39378</c:v>
                      </c:pt>
                      <c:pt idx="6967">
                        <c:v>39379</c:v>
                      </c:pt>
                      <c:pt idx="6968">
                        <c:v>39380</c:v>
                      </c:pt>
                      <c:pt idx="6969">
                        <c:v>39381</c:v>
                      </c:pt>
                      <c:pt idx="6970">
                        <c:v>39384</c:v>
                      </c:pt>
                      <c:pt idx="6971">
                        <c:v>39385</c:v>
                      </c:pt>
                      <c:pt idx="6972">
                        <c:v>39386</c:v>
                      </c:pt>
                      <c:pt idx="6973">
                        <c:v>39387</c:v>
                      </c:pt>
                      <c:pt idx="6974">
                        <c:v>39388</c:v>
                      </c:pt>
                      <c:pt idx="6975">
                        <c:v>39391</c:v>
                      </c:pt>
                      <c:pt idx="6976">
                        <c:v>39392</c:v>
                      </c:pt>
                      <c:pt idx="6977">
                        <c:v>39393</c:v>
                      </c:pt>
                      <c:pt idx="6978">
                        <c:v>39394</c:v>
                      </c:pt>
                      <c:pt idx="6979">
                        <c:v>39395</c:v>
                      </c:pt>
                      <c:pt idx="6980">
                        <c:v>39398</c:v>
                      </c:pt>
                      <c:pt idx="6981">
                        <c:v>39399</c:v>
                      </c:pt>
                      <c:pt idx="6982">
                        <c:v>39400</c:v>
                      </c:pt>
                      <c:pt idx="6983">
                        <c:v>39401</c:v>
                      </c:pt>
                      <c:pt idx="6984">
                        <c:v>39402</c:v>
                      </c:pt>
                      <c:pt idx="6985">
                        <c:v>39405</c:v>
                      </c:pt>
                      <c:pt idx="6986">
                        <c:v>39406</c:v>
                      </c:pt>
                      <c:pt idx="6987">
                        <c:v>39407</c:v>
                      </c:pt>
                      <c:pt idx="6988">
                        <c:v>39409</c:v>
                      </c:pt>
                      <c:pt idx="6989">
                        <c:v>39412</c:v>
                      </c:pt>
                      <c:pt idx="6990">
                        <c:v>39413</c:v>
                      </c:pt>
                      <c:pt idx="6991">
                        <c:v>39414</c:v>
                      </c:pt>
                      <c:pt idx="6992">
                        <c:v>39415</c:v>
                      </c:pt>
                      <c:pt idx="6993">
                        <c:v>39416</c:v>
                      </c:pt>
                      <c:pt idx="6994">
                        <c:v>39419</c:v>
                      </c:pt>
                      <c:pt idx="6995">
                        <c:v>39420</c:v>
                      </c:pt>
                      <c:pt idx="6996">
                        <c:v>39421</c:v>
                      </c:pt>
                      <c:pt idx="6997">
                        <c:v>39422</c:v>
                      </c:pt>
                      <c:pt idx="6998">
                        <c:v>39423</c:v>
                      </c:pt>
                      <c:pt idx="6999">
                        <c:v>39426</c:v>
                      </c:pt>
                      <c:pt idx="7000">
                        <c:v>39427</c:v>
                      </c:pt>
                      <c:pt idx="7001">
                        <c:v>39428</c:v>
                      </c:pt>
                      <c:pt idx="7002">
                        <c:v>39429</c:v>
                      </c:pt>
                      <c:pt idx="7003">
                        <c:v>39430</c:v>
                      </c:pt>
                      <c:pt idx="7004">
                        <c:v>39433</c:v>
                      </c:pt>
                      <c:pt idx="7005">
                        <c:v>39434</c:v>
                      </c:pt>
                      <c:pt idx="7006">
                        <c:v>39435</c:v>
                      </c:pt>
                      <c:pt idx="7007">
                        <c:v>39436</c:v>
                      </c:pt>
                      <c:pt idx="7008">
                        <c:v>39437</c:v>
                      </c:pt>
                      <c:pt idx="7009">
                        <c:v>39440</c:v>
                      </c:pt>
                      <c:pt idx="7010">
                        <c:v>39442</c:v>
                      </c:pt>
                      <c:pt idx="7011">
                        <c:v>39443</c:v>
                      </c:pt>
                      <c:pt idx="7012">
                        <c:v>39444</c:v>
                      </c:pt>
                      <c:pt idx="7013">
                        <c:v>39447</c:v>
                      </c:pt>
                      <c:pt idx="7014">
                        <c:v>39449</c:v>
                      </c:pt>
                      <c:pt idx="7015">
                        <c:v>39450</c:v>
                      </c:pt>
                      <c:pt idx="7016">
                        <c:v>39451</c:v>
                      </c:pt>
                      <c:pt idx="7017">
                        <c:v>39454</c:v>
                      </c:pt>
                      <c:pt idx="7018">
                        <c:v>39455</c:v>
                      </c:pt>
                      <c:pt idx="7019">
                        <c:v>39456</c:v>
                      </c:pt>
                      <c:pt idx="7020">
                        <c:v>39457</c:v>
                      </c:pt>
                      <c:pt idx="7021">
                        <c:v>39458</c:v>
                      </c:pt>
                      <c:pt idx="7022">
                        <c:v>39461</c:v>
                      </c:pt>
                      <c:pt idx="7023">
                        <c:v>39462</c:v>
                      </c:pt>
                      <c:pt idx="7024">
                        <c:v>39463</c:v>
                      </c:pt>
                      <c:pt idx="7025">
                        <c:v>39464</c:v>
                      </c:pt>
                      <c:pt idx="7026">
                        <c:v>39465</c:v>
                      </c:pt>
                      <c:pt idx="7027">
                        <c:v>39469</c:v>
                      </c:pt>
                      <c:pt idx="7028">
                        <c:v>39470</c:v>
                      </c:pt>
                      <c:pt idx="7029">
                        <c:v>39471</c:v>
                      </c:pt>
                      <c:pt idx="7030">
                        <c:v>39472</c:v>
                      </c:pt>
                      <c:pt idx="7031">
                        <c:v>39475</c:v>
                      </c:pt>
                      <c:pt idx="7032">
                        <c:v>39476</c:v>
                      </c:pt>
                      <c:pt idx="7033">
                        <c:v>39477</c:v>
                      </c:pt>
                      <c:pt idx="7034">
                        <c:v>39478</c:v>
                      </c:pt>
                      <c:pt idx="7035">
                        <c:v>39479</c:v>
                      </c:pt>
                      <c:pt idx="7036">
                        <c:v>39482</c:v>
                      </c:pt>
                      <c:pt idx="7037">
                        <c:v>39483</c:v>
                      </c:pt>
                      <c:pt idx="7038">
                        <c:v>39484</c:v>
                      </c:pt>
                      <c:pt idx="7039">
                        <c:v>39485</c:v>
                      </c:pt>
                      <c:pt idx="7040">
                        <c:v>39486</c:v>
                      </c:pt>
                      <c:pt idx="7041">
                        <c:v>39489</c:v>
                      </c:pt>
                      <c:pt idx="7042">
                        <c:v>39490</c:v>
                      </c:pt>
                      <c:pt idx="7043">
                        <c:v>39491</c:v>
                      </c:pt>
                      <c:pt idx="7044">
                        <c:v>39492</c:v>
                      </c:pt>
                      <c:pt idx="7045">
                        <c:v>39493</c:v>
                      </c:pt>
                      <c:pt idx="7046">
                        <c:v>39497</c:v>
                      </c:pt>
                      <c:pt idx="7047">
                        <c:v>39498</c:v>
                      </c:pt>
                      <c:pt idx="7048">
                        <c:v>39499</c:v>
                      </c:pt>
                      <c:pt idx="7049">
                        <c:v>39500</c:v>
                      </c:pt>
                      <c:pt idx="7050">
                        <c:v>39503</c:v>
                      </c:pt>
                      <c:pt idx="7051">
                        <c:v>39504</c:v>
                      </c:pt>
                      <c:pt idx="7052">
                        <c:v>39505</c:v>
                      </c:pt>
                      <c:pt idx="7053">
                        <c:v>39506</c:v>
                      </c:pt>
                      <c:pt idx="7054">
                        <c:v>39507</c:v>
                      </c:pt>
                      <c:pt idx="7055">
                        <c:v>39510</c:v>
                      </c:pt>
                      <c:pt idx="7056">
                        <c:v>39511</c:v>
                      </c:pt>
                      <c:pt idx="7057">
                        <c:v>39512</c:v>
                      </c:pt>
                      <c:pt idx="7058">
                        <c:v>39513</c:v>
                      </c:pt>
                      <c:pt idx="7059">
                        <c:v>39514</c:v>
                      </c:pt>
                      <c:pt idx="7060">
                        <c:v>39517</c:v>
                      </c:pt>
                      <c:pt idx="7061">
                        <c:v>39518</c:v>
                      </c:pt>
                      <c:pt idx="7062">
                        <c:v>39519</c:v>
                      </c:pt>
                      <c:pt idx="7063">
                        <c:v>39520</c:v>
                      </c:pt>
                      <c:pt idx="7064">
                        <c:v>39521</c:v>
                      </c:pt>
                      <c:pt idx="7065">
                        <c:v>39524</c:v>
                      </c:pt>
                      <c:pt idx="7066">
                        <c:v>39525</c:v>
                      </c:pt>
                      <c:pt idx="7067">
                        <c:v>39526</c:v>
                      </c:pt>
                      <c:pt idx="7068">
                        <c:v>39527</c:v>
                      </c:pt>
                      <c:pt idx="7069">
                        <c:v>39531</c:v>
                      </c:pt>
                      <c:pt idx="7070">
                        <c:v>39532</c:v>
                      </c:pt>
                      <c:pt idx="7071">
                        <c:v>39533</c:v>
                      </c:pt>
                      <c:pt idx="7072">
                        <c:v>39534</c:v>
                      </c:pt>
                      <c:pt idx="7073">
                        <c:v>39535</c:v>
                      </c:pt>
                      <c:pt idx="7074">
                        <c:v>39538</c:v>
                      </c:pt>
                      <c:pt idx="7075">
                        <c:v>39539</c:v>
                      </c:pt>
                      <c:pt idx="7076">
                        <c:v>39540</c:v>
                      </c:pt>
                      <c:pt idx="7077">
                        <c:v>39541</c:v>
                      </c:pt>
                      <c:pt idx="7078">
                        <c:v>39542</c:v>
                      </c:pt>
                      <c:pt idx="7079">
                        <c:v>39545</c:v>
                      </c:pt>
                      <c:pt idx="7080">
                        <c:v>39546</c:v>
                      </c:pt>
                      <c:pt idx="7081">
                        <c:v>39547</c:v>
                      </c:pt>
                      <c:pt idx="7082">
                        <c:v>39548</c:v>
                      </c:pt>
                      <c:pt idx="7083">
                        <c:v>39549</c:v>
                      </c:pt>
                      <c:pt idx="7084">
                        <c:v>39552</c:v>
                      </c:pt>
                      <c:pt idx="7085">
                        <c:v>39553</c:v>
                      </c:pt>
                      <c:pt idx="7086">
                        <c:v>39554</c:v>
                      </c:pt>
                      <c:pt idx="7087">
                        <c:v>39555</c:v>
                      </c:pt>
                      <c:pt idx="7088">
                        <c:v>39556</c:v>
                      </c:pt>
                      <c:pt idx="7089">
                        <c:v>39559</c:v>
                      </c:pt>
                      <c:pt idx="7090">
                        <c:v>39560</c:v>
                      </c:pt>
                      <c:pt idx="7091">
                        <c:v>39561</c:v>
                      </c:pt>
                      <c:pt idx="7092">
                        <c:v>39562</c:v>
                      </c:pt>
                      <c:pt idx="7093">
                        <c:v>39563</c:v>
                      </c:pt>
                      <c:pt idx="7094">
                        <c:v>39566</c:v>
                      </c:pt>
                      <c:pt idx="7095">
                        <c:v>39567</c:v>
                      </c:pt>
                      <c:pt idx="7096">
                        <c:v>39568</c:v>
                      </c:pt>
                      <c:pt idx="7097">
                        <c:v>39569</c:v>
                      </c:pt>
                      <c:pt idx="7098">
                        <c:v>39570</c:v>
                      </c:pt>
                      <c:pt idx="7099">
                        <c:v>39573</c:v>
                      </c:pt>
                      <c:pt idx="7100">
                        <c:v>39574</c:v>
                      </c:pt>
                      <c:pt idx="7101">
                        <c:v>39575</c:v>
                      </c:pt>
                      <c:pt idx="7102">
                        <c:v>39576</c:v>
                      </c:pt>
                      <c:pt idx="7103">
                        <c:v>39577</c:v>
                      </c:pt>
                      <c:pt idx="7104">
                        <c:v>39580</c:v>
                      </c:pt>
                      <c:pt idx="7105">
                        <c:v>39581</c:v>
                      </c:pt>
                      <c:pt idx="7106">
                        <c:v>39582</c:v>
                      </c:pt>
                      <c:pt idx="7107">
                        <c:v>39583</c:v>
                      </c:pt>
                      <c:pt idx="7108">
                        <c:v>39584</c:v>
                      </c:pt>
                      <c:pt idx="7109">
                        <c:v>39587</c:v>
                      </c:pt>
                      <c:pt idx="7110">
                        <c:v>39588</c:v>
                      </c:pt>
                      <c:pt idx="7111">
                        <c:v>39589</c:v>
                      </c:pt>
                      <c:pt idx="7112">
                        <c:v>39590</c:v>
                      </c:pt>
                      <c:pt idx="7113">
                        <c:v>39591</c:v>
                      </c:pt>
                      <c:pt idx="7114">
                        <c:v>39595</c:v>
                      </c:pt>
                      <c:pt idx="7115">
                        <c:v>39596</c:v>
                      </c:pt>
                      <c:pt idx="7116">
                        <c:v>39597</c:v>
                      </c:pt>
                      <c:pt idx="7117">
                        <c:v>39598</c:v>
                      </c:pt>
                      <c:pt idx="7118">
                        <c:v>39601</c:v>
                      </c:pt>
                      <c:pt idx="7119">
                        <c:v>39602</c:v>
                      </c:pt>
                      <c:pt idx="7120">
                        <c:v>39603</c:v>
                      </c:pt>
                      <c:pt idx="7121">
                        <c:v>39604</c:v>
                      </c:pt>
                      <c:pt idx="7122">
                        <c:v>39605</c:v>
                      </c:pt>
                      <c:pt idx="7123">
                        <c:v>39608</c:v>
                      </c:pt>
                      <c:pt idx="7124">
                        <c:v>39609</c:v>
                      </c:pt>
                      <c:pt idx="7125">
                        <c:v>39610</c:v>
                      </c:pt>
                      <c:pt idx="7126">
                        <c:v>39611</c:v>
                      </c:pt>
                      <c:pt idx="7127">
                        <c:v>39612</c:v>
                      </c:pt>
                      <c:pt idx="7128">
                        <c:v>39615</c:v>
                      </c:pt>
                      <c:pt idx="7129">
                        <c:v>39616</c:v>
                      </c:pt>
                      <c:pt idx="7130">
                        <c:v>39617</c:v>
                      </c:pt>
                      <c:pt idx="7131">
                        <c:v>39618</c:v>
                      </c:pt>
                      <c:pt idx="7132">
                        <c:v>39619</c:v>
                      </c:pt>
                      <c:pt idx="7133">
                        <c:v>39622</c:v>
                      </c:pt>
                      <c:pt idx="7134">
                        <c:v>39623</c:v>
                      </c:pt>
                      <c:pt idx="7135">
                        <c:v>39624</c:v>
                      </c:pt>
                      <c:pt idx="7136">
                        <c:v>39625</c:v>
                      </c:pt>
                      <c:pt idx="7137">
                        <c:v>39626</c:v>
                      </c:pt>
                      <c:pt idx="7138">
                        <c:v>39629</c:v>
                      </c:pt>
                      <c:pt idx="7139">
                        <c:v>39630</c:v>
                      </c:pt>
                      <c:pt idx="7140">
                        <c:v>39631</c:v>
                      </c:pt>
                      <c:pt idx="7141">
                        <c:v>39632</c:v>
                      </c:pt>
                      <c:pt idx="7142">
                        <c:v>39636</c:v>
                      </c:pt>
                      <c:pt idx="7143">
                        <c:v>39637</c:v>
                      </c:pt>
                      <c:pt idx="7144">
                        <c:v>39638</c:v>
                      </c:pt>
                      <c:pt idx="7145">
                        <c:v>39639</c:v>
                      </c:pt>
                      <c:pt idx="7146">
                        <c:v>39640</c:v>
                      </c:pt>
                      <c:pt idx="7147">
                        <c:v>39643</c:v>
                      </c:pt>
                      <c:pt idx="7148">
                        <c:v>39644</c:v>
                      </c:pt>
                      <c:pt idx="7149">
                        <c:v>39645</c:v>
                      </c:pt>
                      <c:pt idx="7150">
                        <c:v>39646</c:v>
                      </c:pt>
                      <c:pt idx="7151">
                        <c:v>39647</c:v>
                      </c:pt>
                      <c:pt idx="7152">
                        <c:v>39650</c:v>
                      </c:pt>
                      <c:pt idx="7153">
                        <c:v>39651</c:v>
                      </c:pt>
                      <c:pt idx="7154">
                        <c:v>39652</c:v>
                      </c:pt>
                      <c:pt idx="7155">
                        <c:v>39653</c:v>
                      </c:pt>
                      <c:pt idx="7156">
                        <c:v>39654</c:v>
                      </c:pt>
                      <c:pt idx="7157">
                        <c:v>39657</c:v>
                      </c:pt>
                      <c:pt idx="7158">
                        <c:v>39658</c:v>
                      </c:pt>
                      <c:pt idx="7159">
                        <c:v>39659</c:v>
                      </c:pt>
                      <c:pt idx="7160">
                        <c:v>39660</c:v>
                      </c:pt>
                      <c:pt idx="7161">
                        <c:v>39661</c:v>
                      </c:pt>
                      <c:pt idx="7162">
                        <c:v>39664</c:v>
                      </c:pt>
                      <c:pt idx="7163">
                        <c:v>39665</c:v>
                      </c:pt>
                      <c:pt idx="7164">
                        <c:v>39666</c:v>
                      </c:pt>
                      <c:pt idx="7165">
                        <c:v>39667</c:v>
                      </c:pt>
                      <c:pt idx="7166">
                        <c:v>39668</c:v>
                      </c:pt>
                      <c:pt idx="7167">
                        <c:v>39671</c:v>
                      </c:pt>
                      <c:pt idx="7168">
                        <c:v>39672</c:v>
                      </c:pt>
                      <c:pt idx="7169">
                        <c:v>39673</c:v>
                      </c:pt>
                      <c:pt idx="7170">
                        <c:v>39674</c:v>
                      </c:pt>
                      <c:pt idx="7171">
                        <c:v>39675</c:v>
                      </c:pt>
                      <c:pt idx="7172">
                        <c:v>39678</c:v>
                      </c:pt>
                      <c:pt idx="7173">
                        <c:v>39679</c:v>
                      </c:pt>
                      <c:pt idx="7174">
                        <c:v>39680</c:v>
                      </c:pt>
                      <c:pt idx="7175">
                        <c:v>39681</c:v>
                      </c:pt>
                      <c:pt idx="7176">
                        <c:v>39682</c:v>
                      </c:pt>
                      <c:pt idx="7177">
                        <c:v>39685</c:v>
                      </c:pt>
                      <c:pt idx="7178">
                        <c:v>39686</c:v>
                      </c:pt>
                      <c:pt idx="7179">
                        <c:v>39687</c:v>
                      </c:pt>
                      <c:pt idx="7180">
                        <c:v>39688</c:v>
                      </c:pt>
                      <c:pt idx="7181">
                        <c:v>39689</c:v>
                      </c:pt>
                      <c:pt idx="7182">
                        <c:v>39693</c:v>
                      </c:pt>
                      <c:pt idx="7183">
                        <c:v>39694</c:v>
                      </c:pt>
                      <c:pt idx="7184">
                        <c:v>39695</c:v>
                      </c:pt>
                      <c:pt idx="7185">
                        <c:v>39696</c:v>
                      </c:pt>
                      <c:pt idx="7186">
                        <c:v>39699</c:v>
                      </c:pt>
                      <c:pt idx="7187">
                        <c:v>39700</c:v>
                      </c:pt>
                      <c:pt idx="7188">
                        <c:v>39701</c:v>
                      </c:pt>
                      <c:pt idx="7189">
                        <c:v>39702</c:v>
                      </c:pt>
                      <c:pt idx="7190">
                        <c:v>39703</c:v>
                      </c:pt>
                      <c:pt idx="7191">
                        <c:v>39706</c:v>
                      </c:pt>
                      <c:pt idx="7192">
                        <c:v>39707</c:v>
                      </c:pt>
                      <c:pt idx="7193">
                        <c:v>39708</c:v>
                      </c:pt>
                      <c:pt idx="7194">
                        <c:v>39709</c:v>
                      </c:pt>
                      <c:pt idx="7195">
                        <c:v>39710</c:v>
                      </c:pt>
                      <c:pt idx="7196">
                        <c:v>39713</c:v>
                      </c:pt>
                      <c:pt idx="7197">
                        <c:v>39714</c:v>
                      </c:pt>
                      <c:pt idx="7198">
                        <c:v>39715</c:v>
                      </c:pt>
                      <c:pt idx="7199">
                        <c:v>39716</c:v>
                      </c:pt>
                      <c:pt idx="7200">
                        <c:v>39717</c:v>
                      </c:pt>
                      <c:pt idx="7201">
                        <c:v>39720</c:v>
                      </c:pt>
                      <c:pt idx="7202">
                        <c:v>39721</c:v>
                      </c:pt>
                      <c:pt idx="7203">
                        <c:v>39722</c:v>
                      </c:pt>
                      <c:pt idx="7204">
                        <c:v>39723</c:v>
                      </c:pt>
                      <c:pt idx="7205">
                        <c:v>39724</c:v>
                      </c:pt>
                      <c:pt idx="7206">
                        <c:v>39727</c:v>
                      </c:pt>
                      <c:pt idx="7207">
                        <c:v>39728</c:v>
                      </c:pt>
                      <c:pt idx="7208">
                        <c:v>39729</c:v>
                      </c:pt>
                      <c:pt idx="7209">
                        <c:v>39730</c:v>
                      </c:pt>
                      <c:pt idx="7210">
                        <c:v>39731</c:v>
                      </c:pt>
                      <c:pt idx="7211">
                        <c:v>39734</c:v>
                      </c:pt>
                      <c:pt idx="7212">
                        <c:v>39735</c:v>
                      </c:pt>
                      <c:pt idx="7213">
                        <c:v>39736</c:v>
                      </c:pt>
                      <c:pt idx="7214">
                        <c:v>39737</c:v>
                      </c:pt>
                      <c:pt idx="7215">
                        <c:v>39738</c:v>
                      </c:pt>
                      <c:pt idx="7216">
                        <c:v>39741</c:v>
                      </c:pt>
                      <c:pt idx="7217">
                        <c:v>39742</c:v>
                      </c:pt>
                      <c:pt idx="7218">
                        <c:v>39743</c:v>
                      </c:pt>
                      <c:pt idx="7219">
                        <c:v>39744</c:v>
                      </c:pt>
                      <c:pt idx="7220">
                        <c:v>39745</c:v>
                      </c:pt>
                      <c:pt idx="7221">
                        <c:v>39748</c:v>
                      </c:pt>
                      <c:pt idx="7222">
                        <c:v>39749</c:v>
                      </c:pt>
                      <c:pt idx="7223">
                        <c:v>39750</c:v>
                      </c:pt>
                      <c:pt idx="7224">
                        <c:v>39751</c:v>
                      </c:pt>
                      <c:pt idx="7225">
                        <c:v>39752</c:v>
                      </c:pt>
                      <c:pt idx="7226">
                        <c:v>39755</c:v>
                      </c:pt>
                      <c:pt idx="7227">
                        <c:v>39756</c:v>
                      </c:pt>
                      <c:pt idx="7228">
                        <c:v>39757</c:v>
                      </c:pt>
                      <c:pt idx="7229">
                        <c:v>39758</c:v>
                      </c:pt>
                      <c:pt idx="7230">
                        <c:v>39759</c:v>
                      </c:pt>
                      <c:pt idx="7231">
                        <c:v>39762</c:v>
                      </c:pt>
                      <c:pt idx="7232">
                        <c:v>39763</c:v>
                      </c:pt>
                      <c:pt idx="7233">
                        <c:v>39764</c:v>
                      </c:pt>
                      <c:pt idx="7234">
                        <c:v>39765</c:v>
                      </c:pt>
                      <c:pt idx="7235">
                        <c:v>39766</c:v>
                      </c:pt>
                      <c:pt idx="7236">
                        <c:v>39769</c:v>
                      </c:pt>
                      <c:pt idx="7237">
                        <c:v>39770</c:v>
                      </c:pt>
                      <c:pt idx="7238">
                        <c:v>39771</c:v>
                      </c:pt>
                      <c:pt idx="7239">
                        <c:v>39772</c:v>
                      </c:pt>
                      <c:pt idx="7240">
                        <c:v>39773</c:v>
                      </c:pt>
                      <c:pt idx="7241">
                        <c:v>39776</c:v>
                      </c:pt>
                      <c:pt idx="7242">
                        <c:v>39777</c:v>
                      </c:pt>
                      <c:pt idx="7243">
                        <c:v>39778</c:v>
                      </c:pt>
                      <c:pt idx="7244">
                        <c:v>39780</c:v>
                      </c:pt>
                      <c:pt idx="7245">
                        <c:v>39783</c:v>
                      </c:pt>
                      <c:pt idx="7246">
                        <c:v>39784</c:v>
                      </c:pt>
                      <c:pt idx="7247">
                        <c:v>39785</c:v>
                      </c:pt>
                      <c:pt idx="7248">
                        <c:v>39786</c:v>
                      </c:pt>
                      <c:pt idx="7249">
                        <c:v>39787</c:v>
                      </c:pt>
                      <c:pt idx="7250">
                        <c:v>39790</c:v>
                      </c:pt>
                      <c:pt idx="7251">
                        <c:v>39791</c:v>
                      </c:pt>
                      <c:pt idx="7252">
                        <c:v>39792</c:v>
                      </c:pt>
                      <c:pt idx="7253">
                        <c:v>39793</c:v>
                      </c:pt>
                      <c:pt idx="7254">
                        <c:v>39794</c:v>
                      </c:pt>
                      <c:pt idx="7255">
                        <c:v>39797</c:v>
                      </c:pt>
                      <c:pt idx="7256">
                        <c:v>39798</c:v>
                      </c:pt>
                      <c:pt idx="7257">
                        <c:v>39799</c:v>
                      </c:pt>
                      <c:pt idx="7258">
                        <c:v>39800</c:v>
                      </c:pt>
                      <c:pt idx="7259">
                        <c:v>39801</c:v>
                      </c:pt>
                      <c:pt idx="7260">
                        <c:v>39804</c:v>
                      </c:pt>
                      <c:pt idx="7261">
                        <c:v>39805</c:v>
                      </c:pt>
                      <c:pt idx="7262">
                        <c:v>39806</c:v>
                      </c:pt>
                      <c:pt idx="7263">
                        <c:v>39808</c:v>
                      </c:pt>
                      <c:pt idx="7264">
                        <c:v>39811</c:v>
                      </c:pt>
                      <c:pt idx="7265">
                        <c:v>39812</c:v>
                      </c:pt>
                      <c:pt idx="7266">
                        <c:v>39813</c:v>
                      </c:pt>
                      <c:pt idx="7267">
                        <c:v>39815</c:v>
                      </c:pt>
                      <c:pt idx="7268">
                        <c:v>39818</c:v>
                      </c:pt>
                      <c:pt idx="7269">
                        <c:v>39819</c:v>
                      </c:pt>
                      <c:pt idx="7270">
                        <c:v>39820</c:v>
                      </c:pt>
                      <c:pt idx="7271">
                        <c:v>39821</c:v>
                      </c:pt>
                      <c:pt idx="7272">
                        <c:v>39822</c:v>
                      </c:pt>
                      <c:pt idx="7273">
                        <c:v>39825</c:v>
                      </c:pt>
                      <c:pt idx="7274">
                        <c:v>39826</c:v>
                      </c:pt>
                      <c:pt idx="7275">
                        <c:v>39827</c:v>
                      </c:pt>
                      <c:pt idx="7276">
                        <c:v>39828</c:v>
                      </c:pt>
                      <c:pt idx="7277">
                        <c:v>39829</c:v>
                      </c:pt>
                      <c:pt idx="7278">
                        <c:v>39833</c:v>
                      </c:pt>
                      <c:pt idx="7279">
                        <c:v>39834</c:v>
                      </c:pt>
                      <c:pt idx="7280">
                        <c:v>39835</c:v>
                      </c:pt>
                      <c:pt idx="7281">
                        <c:v>39836</c:v>
                      </c:pt>
                      <c:pt idx="7282">
                        <c:v>39839</c:v>
                      </c:pt>
                      <c:pt idx="7283">
                        <c:v>39840</c:v>
                      </c:pt>
                      <c:pt idx="7284">
                        <c:v>39841</c:v>
                      </c:pt>
                      <c:pt idx="7285">
                        <c:v>39842</c:v>
                      </c:pt>
                      <c:pt idx="7286">
                        <c:v>39843</c:v>
                      </c:pt>
                      <c:pt idx="7287">
                        <c:v>39846</c:v>
                      </c:pt>
                      <c:pt idx="7288">
                        <c:v>39847</c:v>
                      </c:pt>
                      <c:pt idx="7289">
                        <c:v>39848</c:v>
                      </c:pt>
                      <c:pt idx="7290">
                        <c:v>39849</c:v>
                      </c:pt>
                      <c:pt idx="7291">
                        <c:v>39850</c:v>
                      </c:pt>
                      <c:pt idx="7292">
                        <c:v>39853</c:v>
                      </c:pt>
                      <c:pt idx="7293">
                        <c:v>39854</c:v>
                      </c:pt>
                      <c:pt idx="7294">
                        <c:v>39855</c:v>
                      </c:pt>
                      <c:pt idx="7295">
                        <c:v>39856</c:v>
                      </c:pt>
                      <c:pt idx="7296">
                        <c:v>39857</c:v>
                      </c:pt>
                      <c:pt idx="7297">
                        <c:v>39861</c:v>
                      </c:pt>
                      <c:pt idx="7298">
                        <c:v>39862</c:v>
                      </c:pt>
                      <c:pt idx="7299">
                        <c:v>39863</c:v>
                      </c:pt>
                      <c:pt idx="7300">
                        <c:v>39864</c:v>
                      </c:pt>
                      <c:pt idx="7301">
                        <c:v>39867</c:v>
                      </c:pt>
                      <c:pt idx="7302">
                        <c:v>39868</c:v>
                      </c:pt>
                      <c:pt idx="7303">
                        <c:v>39869</c:v>
                      </c:pt>
                      <c:pt idx="7304">
                        <c:v>39870</c:v>
                      </c:pt>
                      <c:pt idx="7305">
                        <c:v>39871</c:v>
                      </c:pt>
                      <c:pt idx="7306">
                        <c:v>39874</c:v>
                      </c:pt>
                      <c:pt idx="7307">
                        <c:v>39875</c:v>
                      </c:pt>
                      <c:pt idx="7308">
                        <c:v>39876</c:v>
                      </c:pt>
                      <c:pt idx="7309">
                        <c:v>39877</c:v>
                      </c:pt>
                      <c:pt idx="7310">
                        <c:v>39878</c:v>
                      </c:pt>
                      <c:pt idx="7311">
                        <c:v>39881</c:v>
                      </c:pt>
                      <c:pt idx="7312">
                        <c:v>39882</c:v>
                      </c:pt>
                      <c:pt idx="7313">
                        <c:v>39883</c:v>
                      </c:pt>
                      <c:pt idx="7314">
                        <c:v>39884</c:v>
                      </c:pt>
                      <c:pt idx="7315">
                        <c:v>39885</c:v>
                      </c:pt>
                      <c:pt idx="7316">
                        <c:v>39888</c:v>
                      </c:pt>
                      <c:pt idx="7317">
                        <c:v>39889</c:v>
                      </c:pt>
                      <c:pt idx="7318">
                        <c:v>39890</c:v>
                      </c:pt>
                      <c:pt idx="7319">
                        <c:v>39891</c:v>
                      </c:pt>
                      <c:pt idx="7320">
                        <c:v>39892</c:v>
                      </c:pt>
                      <c:pt idx="7321">
                        <c:v>39895</c:v>
                      </c:pt>
                      <c:pt idx="7322">
                        <c:v>39896</c:v>
                      </c:pt>
                      <c:pt idx="7323">
                        <c:v>39897</c:v>
                      </c:pt>
                      <c:pt idx="7324">
                        <c:v>39898</c:v>
                      </c:pt>
                      <c:pt idx="7325">
                        <c:v>39899</c:v>
                      </c:pt>
                      <c:pt idx="7326">
                        <c:v>39902</c:v>
                      </c:pt>
                      <c:pt idx="7327">
                        <c:v>39903</c:v>
                      </c:pt>
                      <c:pt idx="7328">
                        <c:v>39904</c:v>
                      </c:pt>
                      <c:pt idx="7329">
                        <c:v>39905</c:v>
                      </c:pt>
                      <c:pt idx="7330">
                        <c:v>39906</c:v>
                      </c:pt>
                      <c:pt idx="7331">
                        <c:v>39909</c:v>
                      </c:pt>
                      <c:pt idx="7332">
                        <c:v>39910</c:v>
                      </c:pt>
                      <c:pt idx="7333">
                        <c:v>39911</c:v>
                      </c:pt>
                      <c:pt idx="7334">
                        <c:v>39912</c:v>
                      </c:pt>
                      <c:pt idx="7335">
                        <c:v>39916</c:v>
                      </c:pt>
                      <c:pt idx="7336">
                        <c:v>39917</c:v>
                      </c:pt>
                      <c:pt idx="7337">
                        <c:v>39918</c:v>
                      </c:pt>
                      <c:pt idx="7338">
                        <c:v>39919</c:v>
                      </c:pt>
                      <c:pt idx="7339">
                        <c:v>39920</c:v>
                      </c:pt>
                      <c:pt idx="7340">
                        <c:v>39923</c:v>
                      </c:pt>
                      <c:pt idx="7341">
                        <c:v>39924</c:v>
                      </c:pt>
                      <c:pt idx="7342">
                        <c:v>39925</c:v>
                      </c:pt>
                      <c:pt idx="7343">
                        <c:v>39926</c:v>
                      </c:pt>
                      <c:pt idx="7344">
                        <c:v>39927</c:v>
                      </c:pt>
                      <c:pt idx="7345">
                        <c:v>39930</c:v>
                      </c:pt>
                      <c:pt idx="7346">
                        <c:v>39931</c:v>
                      </c:pt>
                      <c:pt idx="7347">
                        <c:v>39932</c:v>
                      </c:pt>
                      <c:pt idx="7348">
                        <c:v>39933</c:v>
                      </c:pt>
                      <c:pt idx="7349">
                        <c:v>39934</c:v>
                      </c:pt>
                      <c:pt idx="7350">
                        <c:v>39937</c:v>
                      </c:pt>
                      <c:pt idx="7351">
                        <c:v>39938</c:v>
                      </c:pt>
                      <c:pt idx="7352">
                        <c:v>39939</c:v>
                      </c:pt>
                      <c:pt idx="7353">
                        <c:v>39940</c:v>
                      </c:pt>
                      <c:pt idx="7354">
                        <c:v>39941</c:v>
                      </c:pt>
                      <c:pt idx="7355">
                        <c:v>39944</c:v>
                      </c:pt>
                      <c:pt idx="7356">
                        <c:v>39945</c:v>
                      </c:pt>
                      <c:pt idx="7357">
                        <c:v>39946</c:v>
                      </c:pt>
                      <c:pt idx="7358">
                        <c:v>39947</c:v>
                      </c:pt>
                      <c:pt idx="7359">
                        <c:v>39948</c:v>
                      </c:pt>
                      <c:pt idx="7360">
                        <c:v>39951</c:v>
                      </c:pt>
                      <c:pt idx="7361">
                        <c:v>39952</c:v>
                      </c:pt>
                      <c:pt idx="7362">
                        <c:v>39953</c:v>
                      </c:pt>
                      <c:pt idx="7363">
                        <c:v>39954</c:v>
                      </c:pt>
                      <c:pt idx="7364">
                        <c:v>39955</c:v>
                      </c:pt>
                      <c:pt idx="7365">
                        <c:v>39959</c:v>
                      </c:pt>
                      <c:pt idx="7366">
                        <c:v>39960</c:v>
                      </c:pt>
                      <c:pt idx="7367">
                        <c:v>39961</c:v>
                      </c:pt>
                      <c:pt idx="7368">
                        <c:v>39962</c:v>
                      </c:pt>
                      <c:pt idx="7369">
                        <c:v>39965</c:v>
                      </c:pt>
                      <c:pt idx="7370">
                        <c:v>39966</c:v>
                      </c:pt>
                      <c:pt idx="7371">
                        <c:v>39967</c:v>
                      </c:pt>
                      <c:pt idx="7372">
                        <c:v>39968</c:v>
                      </c:pt>
                      <c:pt idx="7373">
                        <c:v>39969</c:v>
                      </c:pt>
                      <c:pt idx="7374">
                        <c:v>39972</c:v>
                      </c:pt>
                      <c:pt idx="7375">
                        <c:v>39973</c:v>
                      </c:pt>
                      <c:pt idx="7376">
                        <c:v>39974</c:v>
                      </c:pt>
                      <c:pt idx="7377">
                        <c:v>39975</c:v>
                      </c:pt>
                      <c:pt idx="7378">
                        <c:v>39976</c:v>
                      </c:pt>
                      <c:pt idx="7379">
                        <c:v>39979</c:v>
                      </c:pt>
                      <c:pt idx="7380">
                        <c:v>39980</c:v>
                      </c:pt>
                      <c:pt idx="7381">
                        <c:v>39981</c:v>
                      </c:pt>
                      <c:pt idx="7382">
                        <c:v>39982</c:v>
                      </c:pt>
                      <c:pt idx="7383">
                        <c:v>39983</c:v>
                      </c:pt>
                      <c:pt idx="7384">
                        <c:v>39986</c:v>
                      </c:pt>
                      <c:pt idx="7385">
                        <c:v>39987</c:v>
                      </c:pt>
                      <c:pt idx="7386">
                        <c:v>39988</c:v>
                      </c:pt>
                      <c:pt idx="7387">
                        <c:v>39989</c:v>
                      </c:pt>
                      <c:pt idx="7388">
                        <c:v>39990</c:v>
                      </c:pt>
                      <c:pt idx="7389">
                        <c:v>39993</c:v>
                      </c:pt>
                      <c:pt idx="7390">
                        <c:v>39994</c:v>
                      </c:pt>
                      <c:pt idx="7391">
                        <c:v>39995</c:v>
                      </c:pt>
                      <c:pt idx="7392">
                        <c:v>39996</c:v>
                      </c:pt>
                      <c:pt idx="7393">
                        <c:v>40000</c:v>
                      </c:pt>
                      <c:pt idx="7394">
                        <c:v>40001</c:v>
                      </c:pt>
                      <c:pt idx="7395">
                        <c:v>40002</c:v>
                      </c:pt>
                      <c:pt idx="7396">
                        <c:v>40003</c:v>
                      </c:pt>
                      <c:pt idx="7397">
                        <c:v>40004</c:v>
                      </c:pt>
                      <c:pt idx="7398">
                        <c:v>40007</c:v>
                      </c:pt>
                      <c:pt idx="7399">
                        <c:v>40008</c:v>
                      </c:pt>
                      <c:pt idx="7400">
                        <c:v>40009</c:v>
                      </c:pt>
                      <c:pt idx="7401">
                        <c:v>40010</c:v>
                      </c:pt>
                      <c:pt idx="7402">
                        <c:v>40011</c:v>
                      </c:pt>
                      <c:pt idx="7403">
                        <c:v>40014</c:v>
                      </c:pt>
                      <c:pt idx="7404">
                        <c:v>40015</c:v>
                      </c:pt>
                      <c:pt idx="7405">
                        <c:v>40016</c:v>
                      </c:pt>
                      <c:pt idx="7406">
                        <c:v>40017</c:v>
                      </c:pt>
                      <c:pt idx="7407">
                        <c:v>40018</c:v>
                      </c:pt>
                      <c:pt idx="7408">
                        <c:v>40021</c:v>
                      </c:pt>
                      <c:pt idx="7409">
                        <c:v>40022</c:v>
                      </c:pt>
                      <c:pt idx="7410">
                        <c:v>40023</c:v>
                      </c:pt>
                      <c:pt idx="7411">
                        <c:v>40024</c:v>
                      </c:pt>
                      <c:pt idx="7412">
                        <c:v>40025</c:v>
                      </c:pt>
                      <c:pt idx="7413">
                        <c:v>40028</c:v>
                      </c:pt>
                      <c:pt idx="7414">
                        <c:v>40029</c:v>
                      </c:pt>
                      <c:pt idx="7415">
                        <c:v>40030</c:v>
                      </c:pt>
                      <c:pt idx="7416">
                        <c:v>40031</c:v>
                      </c:pt>
                      <c:pt idx="7417">
                        <c:v>40032</c:v>
                      </c:pt>
                      <c:pt idx="7418">
                        <c:v>40035</c:v>
                      </c:pt>
                      <c:pt idx="7419">
                        <c:v>40036</c:v>
                      </c:pt>
                      <c:pt idx="7420">
                        <c:v>40037</c:v>
                      </c:pt>
                      <c:pt idx="7421">
                        <c:v>40038</c:v>
                      </c:pt>
                      <c:pt idx="7422">
                        <c:v>40039</c:v>
                      </c:pt>
                      <c:pt idx="7423">
                        <c:v>40042</c:v>
                      </c:pt>
                      <c:pt idx="7424">
                        <c:v>40043</c:v>
                      </c:pt>
                      <c:pt idx="7425">
                        <c:v>40044</c:v>
                      </c:pt>
                      <c:pt idx="7426">
                        <c:v>40045</c:v>
                      </c:pt>
                      <c:pt idx="7427">
                        <c:v>40046</c:v>
                      </c:pt>
                      <c:pt idx="7428">
                        <c:v>40049</c:v>
                      </c:pt>
                      <c:pt idx="7429">
                        <c:v>40050</c:v>
                      </c:pt>
                      <c:pt idx="7430">
                        <c:v>40051</c:v>
                      </c:pt>
                      <c:pt idx="7431">
                        <c:v>40052</c:v>
                      </c:pt>
                      <c:pt idx="7432">
                        <c:v>40053</c:v>
                      </c:pt>
                      <c:pt idx="7433">
                        <c:v>40056</c:v>
                      </c:pt>
                      <c:pt idx="7434">
                        <c:v>40057</c:v>
                      </c:pt>
                      <c:pt idx="7435">
                        <c:v>40058</c:v>
                      </c:pt>
                      <c:pt idx="7436">
                        <c:v>40059</c:v>
                      </c:pt>
                      <c:pt idx="7437">
                        <c:v>40060</c:v>
                      </c:pt>
                      <c:pt idx="7438">
                        <c:v>40064</c:v>
                      </c:pt>
                      <c:pt idx="7439">
                        <c:v>40065</c:v>
                      </c:pt>
                      <c:pt idx="7440">
                        <c:v>40066</c:v>
                      </c:pt>
                      <c:pt idx="7441">
                        <c:v>40067</c:v>
                      </c:pt>
                      <c:pt idx="7442">
                        <c:v>40070</c:v>
                      </c:pt>
                      <c:pt idx="7443">
                        <c:v>40071</c:v>
                      </c:pt>
                      <c:pt idx="7444">
                        <c:v>40072</c:v>
                      </c:pt>
                      <c:pt idx="7445">
                        <c:v>40073</c:v>
                      </c:pt>
                      <c:pt idx="7446">
                        <c:v>40074</c:v>
                      </c:pt>
                      <c:pt idx="7447">
                        <c:v>40077</c:v>
                      </c:pt>
                      <c:pt idx="7448">
                        <c:v>40078</c:v>
                      </c:pt>
                      <c:pt idx="7449">
                        <c:v>40079</c:v>
                      </c:pt>
                      <c:pt idx="7450">
                        <c:v>40080</c:v>
                      </c:pt>
                      <c:pt idx="7451">
                        <c:v>40081</c:v>
                      </c:pt>
                      <c:pt idx="7452">
                        <c:v>40084</c:v>
                      </c:pt>
                      <c:pt idx="7453">
                        <c:v>40085</c:v>
                      </c:pt>
                      <c:pt idx="7454">
                        <c:v>40086</c:v>
                      </c:pt>
                      <c:pt idx="7455">
                        <c:v>40087</c:v>
                      </c:pt>
                      <c:pt idx="7456">
                        <c:v>40088</c:v>
                      </c:pt>
                      <c:pt idx="7457">
                        <c:v>40091</c:v>
                      </c:pt>
                      <c:pt idx="7458">
                        <c:v>40092</c:v>
                      </c:pt>
                      <c:pt idx="7459">
                        <c:v>40093</c:v>
                      </c:pt>
                      <c:pt idx="7460">
                        <c:v>40094</c:v>
                      </c:pt>
                      <c:pt idx="7461">
                        <c:v>40095</c:v>
                      </c:pt>
                      <c:pt idx="7462">
                        <c:v>40098</c:v>
                      </c:pt>
                      <c:pt idx="7463">
                        <c:v>40099</c:v>
                      </c:pt>
                      <c:pt idx="7464">
                        <c:v>40100</c:v>
                      </c:pt>
                      <c:pt idx="7465">
                        <c:v>40101</c:v>
                      </c:pt>
                      <c:pt idx="7466">
                        <c:v>40102</c:v>
                      </c:pt>
                      <c:pt idx="7467">
                        <c:v>40105</c:v>
                      </c:pt>
                      <c:pt idx="7468">
                        <c:v>40106</c:v>
                      </c:pt>
                      <c:pt idx="7469">
                        <c:v>40107</c:v>
                      </c:pt>
                      <c:pt idx="7470">
                        <c:v>40108</c:v>
                      </c:pt>
                      <c:pt idx="7471">
                        <c:v>40109</c:v>
                      </c:pt>
                      <c:pt idx="7472">
                        <c:v>40112</c:v>
                      </c:pt>
                      <c:pt idx="7473">
                        <c:v>40113</c:v>
                      </c:pt>
                      <c:pt idx="7474">
                        <c:v>40114</c:v>
                      </c:pt>
                      <c:pt idx="7475">
                        <c:v>40115</c:v>
                      </c:pt>
                      <c:pt idx="7476">
                        <c:v>40116</c:v>
                      </c:pt>
                      <c:pt idx="7477">
                        <c:v>40119</c:v>
                      </c:pt>
                      <c:pt idx="7478">
                        <c:v>40120</c:v>
                      </c:pt>
                      <c:pt idx="7479">
                        <c:v>40121</c:v>
                      </c:pt>
                      <c:pt idx="7480">
                        <c:v>40122</c:v>
                      </c:pt>
                      <c:pt idx="7481">
                        <c:v>40123</c:v>
                      </c:pt>
                      <c:pt idx="7482">
                        <c:v>40126</c:v>
                      </c:pt>
                      <c:pt idx="7483">
                        <c:v>40127</c:v>
                      </c:pt>
                      <c:pt idx="7484">
                        <c:v>40128</c:v>
                      </c:pt>
                      <c:pt idx="7485">
                        <c:v>40129</c:v>
                      </c:pt>
                      <c:pt idx="7486">
                        <c:v>40130</c:v>
                      </c:pt>
                      <c:pt idx="7487">
                        <c:v>40133</c:v>
                      </c:pt>
                      <c:pt idx="7488">
                        <c:v>40134</c:v>
                      </c:pt>
                      <c:pt idx="7489">
                        <c:v>40135</c:v>
                      </c:pt>
                      <c:pt idx="7490">
                        <c:v>40136</c:v>
                      </c:pt>
                      <c:pt idx="7491">
                        <c:v>40137</c:v>
                      </c:pt>
                      <c:pt idx="7492">
                        <c:v>40140</c:v>
                      </c:pt>
                      <c:pt idx="7493">
                        <c:v>40141</c:v>
                      </c:pt>
                      <c:pt idx="7494">
                        <c:v>40142</c:v>
                      </c:pt>
                      <c:pt idx="7495">
                        <c:v>40144</c:v>
                      </c:pt>
                      <c:pt idx="7496">
                        <c:v>40147</c:v>
                      </c:pt>
                      <c:pt idx="7497">
                        <c:v>40148</c:v>
                      </c:pt>
                      <c:pt idx="7498">
                        <c:v>40149</c:v>
                      </c:pt>
                      <c:pt idx="7499">
                        <c:v>40150</c:v>
                      </c:pt>
                      <c:pt idx="7500">
                        <c:v>40151</c:v>
                      </c:pt>
                      <c:pt idx="7501">
                        <c:v>40154</c:v>
                      </c:pt>
                      <c:pt idx="7502">
                        <c:v>40155</c:v>
                      </c:pt>
                      <c:pt idx="7503">
                        <c:v>40156</c:v>
                      </c:pt>
                      <c:pt idx="7504">
                        <c:v>40157</c:v>
                      </c:pt>
                      <c:pt idx="7505">
                        <c:v>40158</c:v>
                      </c:pt>
                      <c:pt idx="7506">
                        <c:v>40161</c:v>
                      </c:pt>
                      <c:pt idx="7507">
                        <c:v>40162</c:v>
                      </c:pt>
                      <c:pt idx="7508">
                        <c:v>40163</c:v>
                      </c:pt>
                      <c:pt idx="7509">
                        <c:v>40164</c:v>
                      </c:pt>
                      <c:pt idx="7510">
                        <c:v>40165</c:v>
                      </c:pt>
                      <c:pt idx="7511">
                        <c:v>40168</c:v>
                      </c:pt>
                      <c:pt idx="7512">
                        <c:v>40169</c:v>
                      </c:pt>
                      <c:pt idx="7513">
                        <c:v>40170</c:v>
                      </c:pt>
                      <c:pt idx="7514">
                        <c:v>40171</c:v>
                      </c:pt>
                      <c:pt idx="7515">
                        <c:v>40175</c:v>
                      </c:pt>
                      <c:pt idx="7516">
                        <c:v>40176</c:v>
                      </c:pt>
                      <c:pt idx="7517">
                        <c:v>40177</c:v>
                      </c:pt>
                      <c:pt idx="7518">
                        <c:v>40178</c:v>
                      </c:pt>
                      <c:pt idx="7519">
                        <c:v>40182</c:v>
                      </c:pt>
                      <c:pt idx="7520">
                        <c:v>40183</c:v>
                      </c:pt>
                      <c:pt idx="7521">
                        <c:v>40184</c:v>
                      </c:pt>
                      <c:pt idx="7522">
                        <c:v>40185</c:v>
                      </c:pt>
                      <c:pt idx="7523">
                        <c:v>40186</c:v>
                      </c:pt>
                      <c:pt idx="7524">
                        <c:v>40189</c:v>
                      </c:pt>
                      <c:pt idx="7525">
                        <c:v>40190</c:v>
                      </c:pt>
                      <c:pt idx="7526">
                        <c:v>40191</c:v>
                      </c:pt>
                      <c:pt idx="7527">
                        <c:v>40192</c:v>
                      </c:pt>
                      <c:pt idx="7528">
                        <c:v>40193</c:v>
                      </c:pt>
                      <c:pt idx="7529">
                        <c:v>40197</c:v>
                      </c:pt>
                      <c:pt idx="7530">
                        <c:v>40198</c:v>
                      </c:pt>
                      <c:pt idx="7531">
                        <c:v>40199</c:v>
                      </c:pt>
                      <c:pt idx="7532">
                        <c:v>40200</c:v>
                      </c:pt>
                      <c:pt idx="7533">
                        <c:v>40203</c:v>
                      </c:pt>
                      <c:pt idx="7534">
                        <c:v>40204</c:v>
                      </c:pt>
                      <c:pt idx="7535">
                        <c:v>40205</c:v>
                      </c:pt>
                      <c:pt idx="7536">
                        <c:v>40206</c:v>
                      </c:pt>
                      <c:pt idx="7537">
                        <c:v>40207</c:v>
                      </c:pt>
                      <c:pt idx="7538">
                        <c:v>40210</c:v>
                      </c:pt>
                      <c:pt idx="7539">
                        <c:v>40211</c:v>
                      </c:pt>
                      <c:pt idx="7540">
                        <c:v>40212</c:v>
                      </c:pt>
                      <c:pt idx="7541">
                        <c:v>40213</c:v>
                      </c:pt>
                      <c:pt idx="7542">
                        <c:v>40214</c:v>
                      </c:pt>
                      <c:pt idx="7543">
                        <c:v>40217</c:v>
                      </c:pt>
                      <c:pt idx="7544">
                        <c:v>40218</c:v>
                      </c:pt>
                      <c:pt idx="7545">
                        <c:v>40219</c:v>
                      </c:pt>
                      <c:pt idx="7546">
                        <c:v>40220</c:v>
                      </c:pt>
                      <c:pt idx="7547">
                        <c:v>40221</c:v>
                      </c:pt>
                      <c:pt idx="7548">
                        <c:v>40225</c:v>
                      </c:pt>
                      <c:pt idx="7549">
                        <c:v>40226</c:v>
                      </c:pt>
                      <c:pt idx="7550">
                        <c:v>40227</c:v>
                      </c:pt>
                      <c:pt idx="7551">
                        <c:v>40228</c:v>
                      </c:pt>
                      <c:pt idx="7552">
                        <c:v>40231</c:v>
                      </c:pt>
                      <c:pt idx="7553">
                        <c:v>40232</c:v>
                      </c:pt>
                      <c:pt idx="7554">
                        <c:v>40233</c:v>
                      </c:pt>
                      <c:pt idx="7555">
                        <c:v>40234</c:v>
                      </c:pt>
                      <c:pt idx="7556">
                        <c:v>40235</c:v>
                      </c:pt>
                      <c:pt idx="7557">
                        <c:v>40238</c:v>
                      </c:pt>
                      <c:pt idx="7558">
                        <c:v>40239</c:v>
                      </c:pt>
                      <c:pt idx="7559">
                        <c:v>40240</c:v>
                      </c:pt>
                      <c:pt idx="7560">
                        <c:v>40241</c:v>
                      </c:pt>
                      <c:pt idx="7561">
                        <c:v>40242</c:v>
                      </c:pt>
                      <c:pt idx="7562">
                        <c:v>40245</c:v>
                      </c:pt>
                      <c:pt idx="7563">
                        <c:v>40246</c:v>
                      </c:pt>
                      <c:pt idx="7564">
                        <c:v>40247</c:v>
                      </c:pt>
                      <c:pt idx="7565">
                        <c:v>40248</c:v>
                      </c:pt>
                      <c:pt idx="7566">
                        <c:v>40249</c:v>
                      </c:pt>
                      <c:pt idx="7567">
                        <c:v>40252</c:v>
                      </c:pt>
                      <c:pt idx="7568">
                        <c:v>40253</c:v>
                      </c:pt>
                      <c:pt idx="7569">
                        <c:v>40254</c:v>
                      </c:pt>
                      <c:pt idx="7570">
                        <c:v>40255</c:v>
                      </c:pt>
                      <c:pt idx="7571">
                        <c:v>40256</c:v>
                      </c:pt>
                      <c:pt idx="7572">
                        <c:v>40259</c:v>
                      </c:pt>
                      <c:pt idx="7573">
                        <c:v>40260</c:v>
                      </c:pt>
                      <c:pt idx="7574">
                        <c:v>40261</c:v>
                      </c:pt>
                      <c:pt idx="7575">
                        <c:v>40262</c:v>
                      </c:pt>
                      <c:pt idx="7576">
                        <c:v>40263</c:v>
                      </c:pt>
                      <c:pt idx="7577">
                        <c:v>40266</c:v>
                      </c:pt>
                      <c:pt idx="7578">
                        <c:v>40267</c:v>
                      </c:pt>
                      <c:pt idx="7579">
                        <c:v>40268</c:v>
                      </c:pt>
                      <c:pt idx="7580">
                        <c:v>40269</c:v>
                      </c:pt>
                      <c:pt idx="7581">
                        <c:v>40273</c:v>
                      </c:pt>
                      <c:pt idx="7582">
                        <c:v>40274</c:v>
                      </c:pt>
                      <c:pt idx="7583">
                        <c:v>40275</c:v>
                      </c:pt>
                      <c:pt idx="7584">
                        <c:v>40276</c:v>
                      </c:pt>
                      <c:pt idx="7585">
                        <c:v>40277</c:v>
                      </c:pt>
                      <c:pt idx="7586">
                        <c:v>40280</c:v>
                      </c:pt>
                      <c:pt idx="7587">
                        <c:v>40281</c:v>
                      </c:pt>
                      <c:pt idx="7588">
                        <c:v>40282</c:v>
                      </c:pt>
                      <c:pt idx="7589">
                        <c:v>40283</c:v>
                      </c:pt>
                      <c:pt idx="7590">
                        <c:v>40284</c:v>
                      </c:pt>
                      <c:pt idx="7591">
                        <c:v>40287</c:v>
                      </c:pt>
                      <c:pt idx="7592">
                        <c:v>40288</c:v>
                      </c:pt>
                      <c:pt idx="7593">
                        <c:v>40289</c:v>
                      </c:pt>
                      <c:pt idx="7594">
                        <c:v>40290</c:v>
                      </c:pt>
                      <c:pt idx="7595">
                        <c:v>40291</c:v>
                      </c:pt>
                      <c:pt idx="7596">
                        <c:v>40294</c:v>
                      </c:pt>
                      <c:pt idx="7597">
                        <c:v>40295</c:v>
                      </c:pt>
                      <c:pt idx="7598">
                        <c:v>40296</c:v>
                      </c:pt>
                      <c:pt idx="7599">
                        <c:v>40297</c:v>
                      </c:pt>
                      <c:pt idx="7600">
                        <c:v>40298</c:v>
                      </c:pt>
                      <c:pt idx="7601">
                        <c:v>40301</c:v>
                      </c:pt>
                      <c:pt idx="7602">
                        <c:v>40302</c:v>
                      </c:pt>
                      <c:pt idx="7603">
                        <c:v>40303</c:v>
                      </c:pt>
                      <c:pt idx="7604">
                        <c:v>40304</c:v>
                      </c:pt>
                      <c:pt idx="7605">
                        <c:v>40305</c:v>
                      </c:pt>
                      <c:pt idx="7606">
                        <c:v>40308</c:v>
                      </c:pt>
                      <c:pt idx="7607">
                        <c:v>40309</c:v>
                      </c:pt>
                      <c:pt idx="7608">
                        <c:v>40310</c:v>
                      </c:pt>
                      <c:pt idx="7609">
                        <c:v>40311</c:v>
                      </c:pt>
                      <c:pt idx="7610">
                        <c:v>40312</c:v>
                      </c:pt>
                      <c:pt idx="7611">
                        <c:v>40315</c:v>
                      </c:pt>
                      <c:pt idx="7612">
                        <c:v>40316</c:v>
                      </c:pt>
                      <c:pt idx="7613">
                        <c:v>40317</c:v>
                      </c:pt>
                      <c:pt idx="7614">
                        <c:v>40318</c:v>
                      </c:pt>
                      <c:pt idx="7615">
                        <c:v>40319</c:v>
                      </c:pt>
                      <c:pt idx="7616">
                        <c:v>40322</c:v>
                      </c:pt>
                      <c:pt idx="7617">
                        <c:v>40323</c:v>
                      </c:pt>
                      <c:pt idx="7618">
                        <c:v>40324</c:v>
                      </c:pt>
                      <c:pt idx="7619">
                        <c:v>40325</c:v>
                      </c:pt>
                      <c:pt idx="7620">
                        <c:v>40326</c:v>
                      </c:pt>
                      <c:pt idx="7621">
                        <c:v>40330</c:v>
                      </c:pt>
                      <c:pt idx="7622">
                        <c:v>40331</c:v>
                      </c:pt>
                      <c:pt idx="7623">
                        <c:v>40332</c:v>
                      </c:pt>
                      <c:pt idx="7624">
                        <c:v>40333</c:v>
                      </c:pt>
                      <c:pt idx="7625">
                        <c:v>40336</c:v>
                      </c:pt>
                      <c:pt idx="7626">
                        <c:v>40337</c:v>
                      </c:pt>
                      <c:pt idx="7627">
                        <c:v>40338</c:v>
                      </c:pt>
                      <c:pt idx="7628">
                        <c:v>40339</c:v>
                      </c:pt>
                      <c:pt idx="7629">
                        <c:v>40340</c:v>
                      </c:pt>
                      <c:pt idx="7630">
                        <c:v>40343</c:v>
                      </c:pt>
                      <c:pt idx="7631">
                        <c:v>40344</c:v>
                      </c:pt>
                      <c:pt idx="7632">
                        <c:v>40345</c:v>
                      </c:pt>
                      <c:pt idx="7633">
                        <c:v>40346</c:v>
                      </c:pt>
                      <c:pt idx="7634">
                        <c:v>40347</c:v>
                      </c:pt>
                      <c:pt idx="7635">
                        <c:v>40350</c:v>
                      </c:pt>
                      <c:pt idx="7636">
                        <c:v>40351</c:v>
                      </c:pt>
                      <c:pt idx="7637">
                        <c:v>40352</c:v>
                      </c:pt>
                      <c:pt idx="7638">
                        <c:v>40353</c:v>
                      </c:pt>
                      <c:pt idx="7639">
                        <c:v>40354</c:v>
                      </c:pt>
                      <c:pt idx="7640">
                        <c:v>40357</c:v>
                      </c:pt>
                      <c:pt idx="7641">
                        <c:v>40358</c:v>
                      </c:pt>
                      <c:pt idx="7642">
                        <c:v>40359</c:v>
                      </c:pt>
                      <c:pt idx="7643">
                        <c:v>40360</c:v>
                      </c:pt>
                      <c:pt idx="7644">
                        <c:v>40361</c:v>
                      </c:pt>
                      <c:pt idx="7645">
                        <c:v>40365</c:v>
                      </c:pt>
                      <c:pt idx="7646">
                        <c:v>40366</c:v>
                      </c:pt>
                      <c:pt idx="7647">
                        <c:v>40367</c:v>
                      </c:pt>
                      <c:pt idx="7648">
                        <c:v>40368</c:v>
                      </c:pt>
                      <c:pt idx="7649">
                        <c:v>40371</c:v>
                      </c:pt>
                      <c:pt idx="7650">
                        <c:v>40372</c:v>
                      </c:pt>
                      <c:pt idx="7651">
                        <c:v>40373</c:v>
                      </c:pt>
                      <c:pt idx="7652">
                        <c:v>40374</c:v>
                      </c:pt>
                      <c:pt idx="7653">
                        <c:v>40375</c:v>
                      </c:pt>
                      <c:pt idx="7654">
                        <c:v>40378</c:v>
                      </c:pt>
                      <c:pt idx="7655">
                        <c:v>40379</c:v>
                      </c:pt>
                      <c:pt idx="7656">
                        <c:v>40380</c:v>
                      </c:pt>
                      <c:pt idx="7657">
                        <c:v>40381</c:v>
                      </c:pt>
                      <c:pt idx="7658">
                        <c:v>40382</c:v>
                      </c:pt>
                      <c:pt idx="7659">
                        <c:v>40385</c:v>
                      </c:pt>
                      <c:pt idx="7660">
                        <c:v>40386</c:v>
                      </c:pt>
                      <c:pt idx="7661">
                        <c:v>40387</c:v>
                      </c:pt>
                      <c:pt idx="7662">
                        <c:v>40388</c:v>
                      </c:pt>
                      <c:pt idx="7663">
                        <c:v>40389</c:v>
                      </c:pt>
                      <c:pt idx="7664">
                        <c:v>40392</c:v>
                      </c:pt>
                      <c:pt idx="7665">
                        <c:v>40393</c:v>
                      </c:pt>
                      <c:pt idx="7666">
                        <c:v>40394</c:v>
                      </c:pt>
                      <c:pt idx="7667">
                        <c:v>40395</c:v>
                      </c:pt>
                      <c:pt idx="7668">
                        <c:v>40396</c:v>
                      </c:pt>
                      <c:pt idx="7669">
                        <c:v>40399</c:v>
                      </c:pt>
                      <c:pt idx="7670">
                        <c:v>40400</c:v>
                      </c:pt>
                      <c:pt idx="7671">
                        <c:v>40401</c:v>
                      </c:pt>
                      <c:pt idx="7672">
                        <c:v>40402</c:v>
                      </c:pt>
                      <c:pt idx="7673">
                        <c:v>40403</c:v>
                      </c:pt>
                      <c:pt idx="7674">
                        <c:v>40406</c:v>
                      </c:pt>
                      <c:pt idx="7675">
                        <c:v>40407</c:v>
                      </c:pt>
                      <c:pt idx="7676">
                        <c:v>40408</c:v>
                      </c:pt>
                      <c:pt idx="7677">
                        <c:v>40409</c:v>
                      </c:pt>
                      <c:pt idx="7678">
                        <c:v>40410</c:v>
                      </c:pt>
                      <c:pt idx="7679">
                        <c:v>40413</c:v>
                      </c:pt>
                      <c:pt idx="7680">
                        <c:v>40414</c:v>
                      </c:pt>
                      <c:pt idx="7681">
                        <c:v>40415</c:v>
                      </c:pt>
                      <c:pt idx="7682">
                        <c:v>40416</c:v>
                      </c:pt>
                      <c:pt idx="7683">
                        <c:v>40417</c:v>
                      </c:pt>
                      <c:pt idx="7684">
                        <c:v>40420</c:v>
                      </c:pt>
                      <c:pt idx="7685">
                        <c:v>40421</c:v>
                      </c:pt>
                      <c:pt idx="7686">
                        <c:v>40422</c:v>
                      </c:pt>
                      <c:pt idx="7687">
                        <c:v>40423</c:v>
                      </c:pt>
                      <c:pt idx="7688">
                        <c:v>40424</c:v>
                      </c:pt>
                      <c:pt idx="7689">
                        <c:v>40428</c:v>
                      </c:pt>
                      <c:pt idx="7690">
                        <c:v>40429</c:v>
                      </c:pt>
                      <c:pt idx="7691">
                        <c:v>40430</c:v>
                      </c:pt>
                      <c:pt idx="7692">
                        <c:v>40431</c:v>
                      </c:pt>
                      <c:pt idx="7693">
                        <c:v>40434</c:v>
                      </c:pt>
                      <c:pt idx="7694">
                        <c:v>40435</c:v>
                      </c:pt>
                      <c:pt idx="7695">
                        <c:v>40436</c:v>
                      </c:pt>
                      <c:pt idx="7696">
                        <c:v>40437</c:v>
                      </c:pt>
                      <c:pt idx="7697">
                        <c:v>40438</c:v>
                      </c:pt>
                      <c:pt idx="7698">
                        <c:v>40441</c:v>
                      </c:pt>
                      <c:pt idx="7699">
                        <c:v>40442</c:v>
                      </c:pt>
                      <c:pt idx="7700">
                        <c:v>40443</c:v>
                      </c:pt>
                      <c:pt idx="7701">
                        <c:v>40444</c:v>
                      </c:pt>
                      <c:pt idx="7702">
                        <c:v>40445</c:v>
                      </c:pt>
                      <c:pt idx="7703">
                        <c:v>40448</c:v>
                      </c:pt>
                      <c:pt idx="7704">
                        <c:v>40449</c:v>
                      </c:pt>
                      <c:pt idx="7705">
                        <c:v>40450</c:v>
                      </c:pt>
                      <c:pt idx="7706">
                        <c:v>40451</c:v>
                      </c:pt>
                      <c:pt idx="7707">
                        <c:v>40452</c:v>
                      </c:pt>
                      <c:pt idx="7708">
                        <c:v>40455</c:v>
                      </c:pt>
                      <c:pt idx="7709">
                        <c:v>40456</c:v>
                      </c:pt>
                      <c:pt idx="7710">
                        <c:v>40457</c:v>
                      </c:pt>
                      <c:pt idx="7711">
                        <c:v>40458</c:v>
                      </c:pt>
                      <c:pt idx="7712">
                        <c:v>40459</c:v>
                      </c:pt>
                      <c:pt idx="7713">
                        <c:v>40462</c:v>
                      </c:pt>
                      <c:pt idx="7714">
                        <c:v>40463</c:v>
                      </c:pt>
                      <c:pt idx="7715">
                        <c:v>40464</c:v>
                      </c:pt>
                      <c:pt idx="7716">
                        <c:v>40465</c:v>
                      </c:pt>
                      <c:pt idx="7717">
                        <c:v>40466</c:v>
                      </c:pt>
                      <c:pt idx="7718">
                        <c:v>40469</c:v>
                      </c:pt>
                      <c:pt idx="7719">
                        <c:v>40470</c:v>
                      </c:pt>
                      <c:pt idx="7720">
                        <c:v>40471</c:v>
                      </c:pt>
                      <c:pt idx="7721">
                        <c:v>40472</c:v>
                      </c:pt>
                      <c:pt idx="7722">
                        <c:v>40473</c:v>
                      </c:pt>
                      <c:pt idx="7723">
                        <c:v>40476</c:v>
                      </c:pt>
                      <c:pt idx="7724">
                        <c:v>40477</c:v>
                      </c:pt>
                      <c:pt idx="7725">
                        <c:v>40478</c:v>
                      </c:pt>
                      <c:pt idx="7726">
                        <c:v>40479</c:v>
                      </c:pt>
                      <c:pt idx="7727">
                        <c:v>40480</c:v>
                      </c:pt>
                      <c:pt idx="7728">
                        <c:v>40483</c:v>
                      </c:pt>
                      <c:pt idx="7729">
                        <c:v>40484</c:v>
                      </c:pt>
                      <c:pt idx="7730">
                        <c:v>40485</c:v>
                      </c:pt>
                      <c:pt idx="7731">
                        <c:v>40486</c:v>
                      </c:pt>
                      <c:pt idx="7732">
                        <c:v>40487</c:v>
                      </c:pt>
                      <c:pt idx="7733">
                        <c:v>40490</c:v>
                      </c:pt>
                      <c:pt idx="7734">
                        <c:v>40491</c:v>
                      </c:pt>
                      <c:pt idx="7735">
                        <c:v>40492</c:v>
                      </c:pt>
                      <c:pt idx="7736">
                        <c:v>40493</c:v>
                      </c:pt>
                      <c:pt idx="7737">
                        <c:v>40494</c:v>
                      </c:pt>
                      <c:pt idx="7738">
                        <c:v>40497</c:v>
                      </c:pt>
                      <c:pt idx="7739">
                        <c:v>40498</c:v>
                      </c:pt>
                      <c:pt idx="7740">
                        <c:v>40499</c:v>
                      </c:pt>
                      <c:pt idx="7741">
                        <c:v>40500</c:v>
                      </c:pt>
                      <c:pt idx="7742">
                        <c:v>40501</c:v>
                      </c:pt>
                      <c:pt idx="7743">
                        <c:v>40504</c:v>
                      </c:pt>
                      <c:pt idx="7744">
                        <c:v>40505</c:v>
                      </c:pt>
                      <c:pt idx="7745">
                        <c:v>40506</c:v>
                      </c:pt>
                      <c:pt idx="7746">
                        <c:v>40508</c:v>
                      </c:pt>
                      <c:pt idx="7747">
                        <c:v>40511</c:v>
                      </c:pt>
                      <c:pt idx="7748">
                        <c:v>40512</c:v>
                      </c:pt>
                      <c:pt idx="7749">
                        <c:v>40513</c:v>
                      </c:pt>
                      <c:pt idx="7750">
                        <c:v>40514</c:v>
                      </c:pt>
                      <c:pt idx="7751">
                        <c:v>40515</c:v>
                      </c:pt>
                      <c:pt idx="7752">
                        <c:v>40518</c:v>
                      </c:pt>
                      <c:pt idx="7753">
                        <c:v>40519</c:v>
                      </c:pt>
                      <c:pt idx="7754">
                        <c:v>40520</c:v>
                      </c:pt>
                      <c:pt idx="7755">
                        <c:v>40521</c:v>
                      </c:pt>
                      <c:pt idx="7756">
                        <c:v>40522</c:v>
                      </c:pt>
                      <c:pt idx="7757">
                        <c:v>40525</c:v>
                      </c:pt>
                      <c:pt idx="7758">
                        <c:v>40526</c:v>
                      </c:pt>
                      <c:pt idx="7759">
                        <c:v>40527</c:v>
                      </c:pt>
                      <c:pt idx="7760">
                        <c:v>40528</c:v>
                      </c:pt>
                      <c:pt idx="7761">
                        <c:v>40529</c:v>
                      </c:pt>
                      <c:pt idx="7762">
                        <c:v>40532</c:v>
                      </c:pt>
                      <c:pt idx="7763">
                        <c:v>40533</c:v>
                      </c:pt>
                      <c:pt idx="7764">
                        <c:v>40534</c:v>
                      </c:pt>
                      <c:pt idx="7765">
                        <c:v>40535</c:v>
                      </c:pt>
                      <c:pt idx="7766">
                        <c:v>40539</c:v>
                      </c:pt>
                      <c:pt idx="7767">
                        <c:v>40540</c:v>
                      </c:pt>
                      <c:pt idx="7768">
                        <c:v>40541</c:v>
                      </c:pt>
                      <c:pt idx="7769">
                        <c:v>40542</c:v>
                      </c:pt>
                      <c:pt idx="7770">
                        <c:v>40543</c:v>
                      </c:pt>
                      <c:pt idx="7771">
                        <c:v>40546</c:v>
                      </c:pt>
                      <c:pt idx="7772">
                        <c:v>40547</c:v>
                      </c:pt>
                      <c:pt idx="7773">
                        <c:v>40548</c:v>
                      </c:pt>
                      <c:pt idx="7774">
                        <c:v>40549</c:v>
                      </c:pt>
                      <c:pt idx="7775">
                        <c:v>40550</c:v>
                      </c:pt>
                      <c:pt idx="7776">
                        <c:v>40553</c:v>
                      </c:pt>
                      <c:pt idx="7777">
                        <c:v>40554</c:v>
                      </c:pt>
                      <c:pt idx="7778">
                        <c:v>40555</c:v>
                      </c:pt>
                      <c:pt idx="7779">
                        <c:v>40556</c:v>
                      </c:pt>
                      <c:pt idx="7780">
                        <c:v>40557</c:v>
                      </c:pt>
                      <c:pt idx="7781">
                        <c:v>40561</c:v>
                      </c:pt>
                      <c:pt idx="7782">
                        <c:v>40562</c:v>
                      </c:pt>
                      <c:pt idx="7783">
                        <c:v>40563</c:v>
                      </c:pt>
                      <c:pt idx="7784">
                        <c:v>40564</c:v>
                      </c:pt>
                      <c:pt idx="7785">
                        <c:v>40567</c:v>
                      </c:pt>
                      <c:pt idx="7786">
                        <c:v>40568</c:v>
                      </c:pt>
                      <c:pt idx="7787">
                        <c:v>40569</c:v>
                      </c:pt>
                      <c:pt idx="7788">
                        <c:v>40570</c:v>
                      </c:pt>
                      <c:pt idx="7789">
                        <c:v>40571</c:v>
                      </c:pt>
                      <c:pt idx="7790">
                        <c:v>40574</c:v>
                      </c:pt>
                      <c:pt idx="7791">
                        <c:v>40575</c:v>
                      </c:pt>
                      <c:pt idx="7792">
                        <c:v>40576</c:v>
                      </c:pt>
                      <c:pt idx="7793">
                        <c:v>40577</c:v>
                      </c:pt>
                      <c:pt idx="7794">
                        <c:v>40578</c:v>
                      </c:pt>
                      <c:pt idx="7795">
                        <c:v>40581</c:v>
                      </c:pt>
                      <c:pt idx="7796">
                        <c:v>40582</c:v>
                      </c:pt>
                      <c:pt idx="7797">
                        <c:v>40583</c:v>
                      </c:pt>
                      <c:pt idx="7798">
                        <c:v>40584</c:v>
                      </c:pt>
                      <c:pt idx="7799">
                        <c:v>40585</c:v>
                      </c:pt>
                      <c:pt idx="7800">
                        <c:v>40588</c:v>
                      </c:pt>
                      <c:pt idx="7801">
                        <c:v>40589</c:v>
                      </c:pt>
                      <c:pt idx="7802">
                        <c:v>40590</c:v>
                      </c:pt>
                      <c:pt idx="7803">
                        <c:v>40591</c:v>
                      </c:pt>
                      <c:pt idx="7804">
                        <c:v>40592</c:v>
                      </c:pt>
                      <c:pt idx="7805">
                        <c:v>40596</c:v>
                      </c:pt>
                      <c:pt idx="7806">
                        <c:v>40597</c:v>
                      </c:pt>
                      <c:pt idx="7807">
                        <c:v>40598</c:v>
                      </c:pt>
                      <c:pt idx="7808">
                        <c:v>40599</c:v>
                      </c:pt>
                      <c:pt idx="7809">
                        <c:v>40602</c:v>
                      </c:pt>
                      <c:pt idx="7810">
                        <c:v>40603</c:v>
                      </c:pt>
                      <c:pt idx="7811">
                        <c:v>40604</c:v>
                      </c:pt>
                      <c:pt idx="7812">
                        <c:v>40605</c:v>
                      </c:pt>
                      <c:pt idx="7813">
                        <c:v>40606</c:v>
                      </c:pt>
                      <c:pt idx="7814">
                        <c:v>40609</c:v>
                      </c:pt>
                      <c:pt idx="7815">
                        <c:v>40610</c:v>
                      </c:pt>
                      <c:pt idx="7816">
                        <c:v>40611</c:v>
                      </c:pt>
                      <c:pt idx="7817">
                        <c:v>40612</c:v>
                      </c:pt>
                      <c:pt idx="7818">
                        <c:v>40613</c:v>
                      </c:pt>
                      <c:pt idx="7819">
                        <c:v>40616</c:v>
                      </c:pt>
                      <c:pt idx="7820">
                        <c:v>40617</c:v>
                      </c:pt>
                      <c:pt idx="7821">
                        <c:v>40618</c:v>
                      </c:pt>
                      <c:pt idx="7822">
                        <c:v>40619</c:v>
                      </c:pt>
                      <c:pt idx="7823">
                        <c:v>40620</c:v>
                      </c:pt>
                      <c:pt idx="7824">
                        <c:v>40623</c:v>
                      </c:pt>
                      <c:pt idx="7825">
                        <c:v>40624</c:v>
                      </c:pt>
                      <c:pt idx="7826">
                        <c:v>40625</c:v>
                      </c:pt>
                      <c:pt idx="7827">
                        <c:v>40626</c:v>
                      </c:pt>
                      <c:pt idx="7828">
                        <c:v>40627</c:v>
                      </c:pt>
                      <c:pt idx="7829">
                        <c:v>40630</c:v>
                      </c:pt>
                      <c:pt idx="7830">
                        <c:v>40631</c:v>
                      </c:pt>
                      <c:pt idx="7831">
                        <c:v>40632</c:v>
                      </c:pt>
                      <c:pt idx="7832">
                        <c:v>40633</c:v>
                      </c:pt>
                      <c:pt idx="7833">
                        <c:v>40634</c:v>
                      </c:pt>
                      <c:pt idx="7834">
                        <c:v>40637</c:v>
                      </c:pt>
                      <c:pt idx="7835">
                        <c:v>40638</c:v>
                      </c:pt>
                      <c:pt idx="7836">
                        <c:v>40639</c:v>
                      </c:pt>
                      <c:pt idx="7837">
                        <c:v>40640</c:v>
                      </c:pt>
                      <c:pt idx="7838">
                        <c:v>40641</c:v>
                      </c:pt>
                      <c:pt idx="7839">
                        <c:v>40644</c:v>
                      </c:pt>
                      <c:pt idx="7840">
                        <c:v>40645</c:v>
                      </c:pt>
                      <c:pt idx="7841">
                        <c:v>40646</c:v>
                      </c:pt>
                      <c:pt idx="7842">
                        <c:v>40647</c:v>
                      </c:pt>
                      <c:pt idx="7843">
                        <c:v>40648</c:v>
                      </c:pt>
                      <c:pt idx="7844">
                        <c:v>40651</c:v>
                      </c:pt>
                      <c:pt idx="7845">
                        <c:v>40652</c:v>
                      </c:pt>
                      <c:pt idx="7846">
                        <c:v>40653</c:v>
                      </c:pt>
                      <c:pt idx="7847">
                        <c:v>40654</c:v>
                      </c:pt>
                      <c:pt idx="7848">
                        <c:v>40658</c:v>
                      </c:pt>
                      <c:pt idx="7849">
                        <c:v>40659</c:v>
                      </c:pt>
                      <c:pt idx="7850">
                        <c:v>40660</c:v>
                      </c:pt>
                      <c:pt idx="7851">
                        <c:v>40661</c:v>
                      </c:pt>
                      <c:pt idx="7852">
                        <c:v>40662</c:v>
                      </c:pt>
                      <c:pt idx="7853">
                        <c:v>40665</c:v>
                      </c:pt>
                      <c:pt idx="7854">
                        <c:v>40666</c:v>
                      </c:pt>
                      <c:pt idx="7855">
                        <c:v>40667</c:v>
                      </c:pt>
                      <c:pt idx="7856">
                        <c:v>40668</c:v>
                      </c:pt>
                      <c:pt idx="7857">
                        <c:v>40669</c:v>
                      </c:pt>
                      <c:pt idx="7858">
                        <c:v>40672</c:v>
                      </c:pt>
                      <c:pt idx="7859">
                        <c:v>40673</c:v>
                      </c:pt>
                      <c:pt idx="7860">
                        <c:v>40674</c:v>
                      </c:pt>
                      <c:pt idx="7861">
                        <c:v>40675</c:v>
                      </c:pt>
                      <c:pt idx="7862">
                        <c:v>40676</c:v>
                      </c:pt>
                      <c:pt idx="7863">
                        <c:v>40679</c:v>
                      </c:pt>
                      <c:pt idx="7864">
                        <c:v>40680</c:v>
                      </c:pt>
                      <c:pt idx="7865">
                        <c:v>40681</c:v>
                      </c:pt>
                      <c:pt idx="7866">
                        <c:v>40682</c:v>
                      </c:pt>
                      <c:pt idx="7867">
                        <c:v>40683</c:v>
                      </c:pt>
                      <c:pt idx="7868">
                        <c:v>40686</c:v>
                      </c:pt>
                      <c:pt idx="7869">
                        <c:v>40687</c:v>
                      </c:pt>
                      <c:pt idx="7870">
                        <c:v>40688</c:v>
                      </c:pt>
                      <c:pt idx="7871">
                        <c:v>40689</c:v>
                      </c:pt>
                      <c:pt idx="7872">
                        <c:v>40690</c:v>
                      </c:pt>
                      <c:pt idx="7873">
                        <c:v>40694</c:v>
                      </c:pt>
                      <c:pt idx="7874">
                        <c:v>40695</c:v>
                      </c:pt>
                      <c:pt idx="7875">
                        <c:v>40696</c:v>
                      </c:pt>
                      <c:pt idx="7876">
                        <c:v>40697</c:v>
                      </c:pt>
                      <c:pt idx="7877">
                        <c:v>40700</c:v>
                      </c:pt>
                      <c:pt idx="7878">
                        <c:v>40701</c:v>
                      </c:pt>
                      <c:pt idx="7879">
                        <c:v>40702</c:v>
                      </c:pt>
                      <c:pt idx="7880">
                        <c:v>40703</c:v>
                      </c:pt>
                      <c:pt idx="7881">
                        <c:v>40704</c:v>
                      </c:pt>
                      <c:pt idx="7882">
                        <c:v>40707</c:v>
                      </c:pt>
                      <c:pt idx="7883">
                        <c:v>40708</c:v>
                      </c:pt>
                      <c:pt idx="7884">
                        <c:v>40709</c:v>
                      </c:pt>
                      <c:pt idx="7885">
                        <c:v>40710</c:v>
                      </c:pt>
                      <c:pt idx="7886">
                        <c:v>40711</c:v>
                      </c:pt>
                      <c:pt idx="7887">
                        <c:v>40714</c:v>
                      </c:pt>
                      <c:pt idx="7888">
                        <c:v>40715</c:v>
                      </c:pt>
                      <c:pt idx="7889">
                        <c:v>40716</c:v>
                      </c:pt>
                      <c:pt idx="7890">
                        <c:v>40717</c:v>
                      </c:pt>
                      <c:pt idx="7891">
                        <c:v>40718</c:v>
                      </c:pt>
                      <c:pt idx="7892">
                        <c:v>40721</c:v>
                      </c:pt>
                      <c:pt idx="7893">
                        <c:v>40722</c:v>
                      </c:pt>
                      <c:pt idx="7894">
                        <c:v>40723</c:v>
                      </c:pt>
                      <c:pt idx="7895">
                        <c:v>40724</c:v>
                      </c:pt>
                      <c:pt idx="7896">
                        <c:v>40725</c:v>
                      </c:pt>
                      <c:pt idx="7897">
                        <c:v>40729</c:v>
                      </c:pt>
                      <c:pt idx="7898">
                        <c:v>40730</c:v>
                      </c:pt>
                      <c:pt idx="7899">
                        <c:v>40731</c:v>
                      </c:pt>
                      <c:pt idx="7900">
                        <c:v>40732</c:v>
                      </c:pt>
                      <c:pt idx="7901">
                        <c:v>40735</c:v>
                      </c:pt>
                      <c:pt idx="7902">
                        <c:v>40736</c:v>
                      </c:pt>
                      <c:pt idx="7903">
                        <c:v>40737</c:v>
                      </c:pt>
                      <c:pt idx="7904">
                        <c:v>40738</c:v>
                      </c:pt>
                      <c:pt idx="7905">
                        <c:v>40739</c:v>
                      </c:pt>
                      <c:pt idx="7906">
                        <c:v>40742</c:v>
                      </c:pt>
                      <c:pt idx="7907">
                        <c:v>40743</c:v>
                      </c:pt>
                      <c:pt idx="7908">
                        <c:v>40744</c:v>
                      </c:pt>
                      <c:pt idx="7909">
                        <c:v>40745</c:v>
                      </c:pt>
                      <c:pt idx="7910">
                        <c:v>40746</c:v>
                      </c:pt>
                      <c:pt idx="7911">
                        <c:v>40749</c:v>
                      </c:pt>
                      <c:pt idx="7912">
                        <c:v>40750</c:v>
                      </c:pt>
                      <c:pt idx="7913">
                        <c:v>40751</c:v>
                      </c:pt>
                      <c:pt idx="7914">
                        <c:v>40752</c:v>
                      </c:pt>
                      <c:pt idx="7915">
                        <c:v>40753</c:v>
                      </c:pt>
                      <c:pt idx="7916">
                        <c:v>40756</c:v>
                      </c:pt>
                      <c:pt idx="7917">
                        <c:v>40757</c:v>
                      </c:pt>
                      <c:pt idx="7918">
                        <c:v>40758</c:v>
                      </c:pt>
                      <c:pt idx="7919">
                        <c:v>40759</c:v>
                      </c:pt>
                      <c:pt idx="7920">
                        <c:v>40760</c:v>
                      </c:pt>
                      <c:pt idx="7921">
                        <c:v>40763</c:v>
                      </c:pt>
                      <c:pt idx="7922">
                        <c:v>40764</c:v>
                      </c:pt>
                      <c:pt idx="7923">
                        <c:v>40765</c:v>
                      </c:pt>
                      <c:pt idx="7924">
                        <c:v>40766</c:v>
                      </c:pt>
                      <c:pt idx="7925">
                        <c:v>40767</c:v>
                      </c:pt>
                      <c:pt idx="7926">
                        <c:v>40770</c:v>
                      </c:pt>
                      <c:pt idx="7927">
                        <c:v>40771</c:v>
                      </c:pt>
                      <c:pt idx="7928">
                        <c:v>40772</c:v>
                      </c:pt>
                      <c:pt idx="7929">
                        <c:v>40773</c:v>
                      </c:pt>
                      <c:pt idx="7930">
                        <c:v>40774</c:v>
                      </c:pt>
                      <c:pt idx="7931">
                        <c:v>40777</c:v>
                      </c:pt>
                      <c:pt idx="7932">
                        <c:v>40778</c:v>
                      </c:pt>
                      <c:pt idx="7933">
                        <c:v>40779</c:v>
                      </c:pt>
                      <c:pt idx="7934">
                        <c:v>40780</c:v>
                      </c:pt>
                      <c:pt idx="7935">
                        <c:v>40781</c:v>
                      </c:pt>
                      <c:pt idx="7936">
                        <c:v>40784</c:v>
                      </c:pt>
                      <c:pt idx="7937">
                        <c:v>40785</c:v>
                      </c:pt>
                      <c:pt idx="7938">
                        <c:v>40786</c:v>
                      </c:pt>
                      <c:pt idx="7939">
                        <c:v>40787</c:v>
                      </c:pt>
                      <c:pt idx="7940">
                        <c:v>40788</c:v>
                      </c:pt>
                      <c:pt idx="7941">
                        <c:v>40792</c:v>
                      </c:pt>
                      <c:pt idx="7942">
                        <c:v>40793</c:v>
                      </c:pt>
                      <c:pt idx="7943">
                        <c:v>40794</c:v>
                      </c:pt>
                      <c:pt idx="7944">
                        <c:v>40795</c:v>
                      </c:pt>
                      <c:pt idx="7945">
                        <c:v>40798</c:v>
                      </c:pt>
                      <c:pt idx="7946">
                        <c:v>40799</c:v>
                      </c:pt>
                      <c:pt idx="7947">
                        <c:v>40800</c:v>
                      </c:pt>
                      <c:pt idx="7948">
                        <c:v>40801</c:v>
                      </c:pt>
                      <c:pt idx="7949">
                        <c:v>40802</c:v>
                      </c:pt>
                      <c:pt idx="7950">
                        <c:v>40805</c:v>
                      </c:pt>
                      <c:pt idx="7951">
                        <c:v>40806</c:v>
                      </c:pt>
                      <c:pt idx="7952">
                        <c:v>40807</c:v>
                      </c:pt>
                      <c:pt idx="7953">
                        <c:v>40808</c:v>
                      </c:pt>
                      <c:pt idx="7954">
                        <c:v>40809</c:v>
                      </c:pt>
                      <c:pt idx="7955">
                        <c:v>40812</c:v>
                      </c:pt>
                      <c:pt idx="7956">
                        <c:v>40813</c:v>
                      </c:pt>
                      <c:pt idx="7957">
                        <c:v>40814</c:v>
                      </c:pt>
                      <c:pt idx="7958">
                        <c:v>40815</c:v>
                      </c:pt>
                      <c:pt idx="7959">
                        <c:v>40816</c:v>
                      </c:pt>
                      <c:pt idx="7960">
                        <c:v>40819</c:v>
                      </c:pt>
                      <c:pt idx="7961">
                        <c:v>40820</c:v>
                      </c:pt>
                      <c:pt idx="7962">
                        <c:v>40821</c:v>
                      </c:pt>
                      <c:pt idx="7963">
                        <c:v>40822</c:v>
                      </c:pt>
                      <c:pt idx="7964">
                        <c:v>40823</c:v>
                      </c:pt>
                      <c:pt idx="7965">
                        <c:v>40826</c:v>
                      </c:pt>
                      <c:pt idx="7966">
                        <c:v>40827</c:v>
                      </c:pt>
                      <c:pt idx="7967">
                        <c:v>40828</c:v>
                      </c:pt>
                      <c:pt idx="7968">
                        <c:v>40829</c:v>
                      </c:pt>
                      <c:pt idx="7969">
                        <c:v>40830</c:v>
                      </c:pt>
                      <c:pt idx="7970">
                        <c:v>40833</c:v>
                      </c:pt>
                      <c:pt idx="7971">
                        <c:v>40834</c:v>
                      </c:pt>
                      <c:pt idx="7972">
                        <c:v>40835</c:v>
                      </c:pt>
                      <c:pt idx="7973">
                        <c:v>40836</c:v>
                      </c:pt>
                      <c:pt idx="7974">
                        <c:v>40837</c:v>
                      </c:pt>
                      <c:pt idx="7975">
                        <c:v>40840</c:v>
                      </c:pt>
                      <c:pt idx="7976">
                        <c:v>40841</c:v>
                      </c:pt>
                      <c:pt idx="7977">
                        <c:v>40842</c:v>
                      </c:pt>
                      <c:pt idx="7978">
                        <c:v>40843</c:v>
                      </c:pt>
                      <c:pt idx="7979">
                        <c:v>40844</c:v>
                      </c:pt>
                      <c:pt idx="7980">
                        <c:v>40847</c:v>
                      </c:pt>
                      <c:pt idx="7981">
                        <c:v>40848</c:v>
                      </c:pt>
                      <c:pt idx="7982">
                        <c:v>40849</c:v>
                      </c:pt>
                      <c:pt idx="7983">
                        <c:v>40850</c:v>
                      </c:pt>
                      <c:pt idx="7984">
                        <c:v>40851</c:v>
                      </c:pt>
                      <c:pt idx="7985">
                        <c:v>40854</c:v>
                      </c:pt>
                      <c:pt idx="7986">
                        <c:v>40855</c:v>
                      </c:pt>
                      <c:pt idx="7987">
                        <c:v>40856</c:v>
                      </c:pt>
                      <c:pt idx="7988">
                        <c:v>40857</c:v>
                      </c:pt>
                      <c:pt idx="7989">
                        <c:v>40858</c:v>
                      </c:pt>
                      <c:pt idx="7990">
                        <c:v>40861</c:v>
                      </c:pt>
                      <c:pt idx="7991">
                        <c:v>40862</c:v>
                      </c:pt>
                      <c:pt idx="7992">
                        <c:v>40863</c:v>
                      </c:pt>
                      <c:pt idx="7993">
                        <c:v>40864</c:v>
                      </c:pt>
                      <c:pt idx="7994">
                        <c:v>40865</c:v>
                      </c:pt>
                      <c:pt idx="7995">
                        <c:v>40868</c:v>
                      </c:pt>
                      <c:pt idx="7996">
                        <c:v>40869</c:v>
                      </c:pt>
                      <c:pt idx="7997">
                        <c:v>40870</c:v>
                      </c:pt>
                      <c:pt idx="7998">
                        <c:v>40872</c:v>
                      </c:pt>
                      <c:pt idx="7999">
                        <c:v>40875</c:v>
                      </c:pt>
                      <c:pt idx="8000">
                        <c:v>40876</c:v>
                      </c:pt>
                      <c:pt idx="8001">
                        <c:v>40877</c:v>
                      </c:pt>
                      <c:pt idx="8002">
                        <c:v>40878</c:v>
                      </c:pt>
                      <c:pt idx="8003">
                        <c:v>40879</c:v>
                      </c:pt>
                      <c:pt idx="8004">
                        <c:v>40882</c:v>
                      </c:pt>
                      <c:pt idx="8005">
                        <c:v>40883</c:v>
                      </c:pt>
                      <c:pt idx="8006">
                        <c:v>40884</c:v>
                      </c:pt>
                      <c:pt idx="8007">
                        <c:v>40885</c:v>
                      </c:pt>
                      <c:pt idx="8008">
                        <c:v>40886</c:v>
                      </c:pt>
                      <c:pt idx="8009">
                        <c:v>40889</c:v>
                      </c:pt>
                      <c:pt idx="8010">
                        <c:v>40890</c:v>
                      </c:pt>
                      <c:pt idx="8011">
                        <c:v>40891</c:v>
                      </c:pt>
                      <c:pt idx="8012">
                        <c:v>40892</c:v>
                      </c:pt>
                      <c:pt idx="8013">
                        <c:v>40893</c:v>
                      </c:pt>
                      <c:pt idx="8014">
                        <c:v>40896</c:v>
                      </c:pt>
                      <c:pt idx="8015">
                        <c:v>40897</c:v>
                      </c:pt>
                      <c:pt idx="8016">
                        <c:v>40898</c:v>
                      </c:pt>
                      <c:pt idx="8017">
                        <c:v>40899</c:v>
                      </c:pt>
                      <c:pt idx="8018">
                        <c:v>40900</c:v>
                      </c:pt>
                      <c:pt idx="8019">
                        <c:v>40904</c:v>
                      </c:pt>
                      <c:pt idx="8020">
                        <c:v>40905</c:v>
                      </c:pt>
                      <c:pt idx="8021">
                        <c:v>40906</c:v>
                      </c:pt>
                      <c:pt idx="8022">
                        <c:v>40907</c:v>
                      </c:pt>
                      <c:pt idx="8023">
                        <c:v>40911</c:v>
                      </c:pt>
                      <c:pt idx="8024">
                        <c:v>40912</c:v>
                      </c:pt>
                      <c:pt idx="8025">
                        <c:v>40913</c:v>
                      </c:pt>
                      <c:pt idx="8026">
                        <c:v>40914</c:v>
                      </c:pt>
                      <c:pt idx="8027">
                        <c:v>40917</c:v>
                      </c:pt>
                      <c:pt idx="8028">
                        <c:v>40918</c:v>
                      </c:pt>
                      <c:pt idx="8029">
                        <c:v>40919</c:v>
                      </c:pt>
                      <c:pt idx="8030">
                        <c:v>40920</c:v>
                      </c:pt>
                      <c:pt idx="8031">
                        <c:v>40921</c:v>
                      </c:pt>
                      <c:pt idx="8032">
                        <c:v>40925</c:v>
                      </c:pt>
                      <c:pt idx="8033">
                        <c:v>40926</c:v>
                      </c:pt>
                      <c:pt idx="8034">
                        <c:v>40927</c:v>
                      </c:pt>
                      <c:pt idx="8035">
                        <c:v>40928</c:v>
                      </c:pt>
                      <c:pt idx="8036">
                        <c:v>40931</c:v>
                      </c:pt>
                      <c:pt idx="8037">
                        <c:v>40932</c:v>
                      </c:pt>
                      <c:pt idx="8038">
                        <c:v>40933</c:v>
                      </c:pt>
                      <c:pt idx="8039">
                        <c:v>40934</c:v>
                      </c:pt>
                      <c:pt idx="8040">
                        <c:v>40935</c:v>
                      </c:pt>
                      <c:pt idx="8041">
                        <c:v>40938</c:v>
                      </c:pt>
                      <c:pt idx="8042">
                        <c:v>40939</c:v>
                      </c:pt>
                      <c:pt idx="8043">
                        <c:v>40940</c:v>
                      </c:pt>
                      <c:pt idx="8044">
                        <c:v>40941</c:v>
                      </c:pt>
                      <c:pt idx="8045">
                        <c:v>40942</c:v>
                      </c:pt>
                      <c:pt idx="8046">
                        <c:v>40945</c:v>
                      </c:pt>
                      <c:pt idx="8047">
                        <c:v>40946</c:v>
                      </c:pt>
                      <c:pt idx="8048">
                        <c:v>40947</c:v>
                      </c:pt>
                      <c:pt idx="8049">
                        <c:v>40948</c:v>
                      </c:pt>
                      <c:pt idx="8050">
                        <c:v>40949</c:v>
                      </c:pt>
                      <c:pt idx="8051">
                        <c:v>40952</c:v>
                      </c:pt>
                      <c:pt idx="8052">
                        <c:v>40953</c:v>
                      </c:pt>
                      <c:pt idx="8053">
                        <c:v>40954</c:v>
                      </c:pt>
                      <c:pt idx="8054">
                        <c:v>40955</c:v>
                      </c:pt>
                      <c:pt idx="8055">
                        <c:v>40956</c:v>
                      </c:pt>
                      <c:pt idx="8056">
                        <c:v>40960</c:v>
                      </c:pt>
                      <c:pt idx="8057">
                        <c:v>40961</c:v>
                      </c:pt>
                      <c:pt idx="8058">
                        <c:v>40962</c:v>
                      </c:pt>
                      <c:pt idx="8059">
                        <c:v>40963</c:v>
                      </c:pt>
                      <c:pt idx="8060">
                        <c:v>40966</c:v>
                      </c:pt>
                      <c:pt idx="8061">
                        <c:v>40967</c:v>
                      </c:pt>
                      <c:pt idx="8062">
                        <c:v>40968</c:v>
                      </c:pt>
                      <c:pt idx="8063">
                        <c:v>40969</c:v>
                      </c:pt>
                      <c:pt idx="8064">
                        <c:v>40970</c:v>
                      </c:pt>
                      <c:pt idx="8065">
                        <c:v>40973</c:v>
                      </c:pt>
                      <c:pt idx="8066">
                        <c:v>40974</c:v>
                      </c:pt>
                      <c:pt idx="8067">
                        <c:v>40975</c:v>
                      </c:pt>
                      <c:pt idx="8068">
                        <c:v>40976</c:v>
                      </c:pt>
                      <c:pt idx="8069">
                        <c:v>40977</c:v>
                      </c:pt>
                      <c:pt idx="8070">
                        <c:v>40980</c:v>
                      </c:pt>
                      <c:pt idx="8071">
                        <c:v>40981</c:v>
                      </c:pt>
                      <c:pt idx="8072">
                        <c:v>40982</c:v>
                      </c:pt>
                      <c:pt idx="8073">
                        <c:v>40983</c:v>
                      </c:pt>
                      <c:pt idx="8074">
                        <c:v>40984</c:v>
                      </c:pt>
                      <c:pt idx="8075">
                        <c:v>40987</c:v>
                      </c:pt>
                      <c:pt idx="8076">
                        <c:v>40988</c:v>
                      </c:pt>
                      <c:pt idx="8077">
                        <c:v>40989</c:v>
                      </c:pt>
                      <c:pt idx="8078">
                        <c:v>40990</c:v>
                      </c:pt>
                      <c:pt idx="8079">
                        <c:v>40991</c:v>
                      </c:pt>
                      <c:pt idx="8080">
                        <c:v>40994</c:v>
                      </c:pt>
                      <c:pt idx="8081">
                        <c:v>40995</c:v>
                      </c:pt>
                      <c:pt idx="8082">
                        <c:v>40996</c:v>
                      </c:pt>
                      <c:pt idx="8083">
                        <c:v>40997</c:v>
                      </c:pt>
                      <c:pt idx="8084">
                        <c:v>40998</c:v>
                      </c:pt>
                      <c:pt idx="8085">
                        <c:v>41001</c:v>
                      </c:pt>
                      <c:pt idx="8086">
                        <c:v>41002</c:v>
                      </c:pt>
                      <c:pt idx="8087">
                        <c:v>41003</c:v>
                      </c:pt>
                      <c:pt idx="8088">
                        <c:v>41004</c:v>
                      </c:pt>
                      <c:pt idx="8089">
                        <c:v>41008</c:v>
                      </c:pt>
                      <c:pt idx="8090">
                        <c:v>41009</c:v>
                      </c:pt>
                      <c:pt idx="8091">
                        <c:v>41010</c:v>
                      </c:pt>
                      <c:pt idx="8092">
                        <c:v>41011</c:v>
                      </c:pt>
                      <c:pt idx="8093">
                        <c:v>41012</c:v>
                      </c:pt>
                      <c:pt idx="8094">
                        <c:v>41015</c:v>
                      </c:pt>
                      <c:pt idx="8095">
                        <c:v>41016</c:v>
                      </c:pt>
                      <c:pt idx="8096">
                        <c:v>41017</c:v>
                      </c:pt>
                      <c:pt idx="8097">
                        <c:v>41018</c:v>
                      </c:pt>
                      <c:pt idx="8098">
                        <c:v>41019</c:v>
                      </c:pt>
                      <c:pt idx="8099">
                        <c:v>41022</c:v>
                      </c:pt>
                      <c:pt idx="8100">
                        <c:v>41023</c:v>
                      </c:pt>
                      <c:pt idx="8101">
                        <c:v>41024</c:v>
                      </c:pt>
                      <c:pt idx="8102">
                        <c:v>41025</c:v>
                      </c:pt>
                      <c:pt idx="8103">
                        <c:v>41026</c:v>
                      </c:pt>
                      <c:pt idx="8104">
                        <c:v>41029</c:v>
                      </c:pt>
                      <c:pt idx="8105">
                        <c:v>41030</c:v>
                      </c:pt>
                      <c:pt idx="8106">
                        <c:v>41031</c:v>
                      </c:pt>
                      <c:pt idx="8107">
                        <c:v>41032</c:v>
                      </c:pt>
                      <c:pt idx="8108">
                        <c:v>41033</c:v>
                      </c:pt>
                      <c:pt idx="8109">
                        <c:v>41036</c:v>
                      </c:pt>
                      <c:pt idx="8110">
                        <c:v>41037</c:v>
                      </c:pt>
                      <c:pt idx="8111">
                        <c:v>41038</c:v>
                      </c:pt>
                      <c:pt idx="8112">
                        <c:v>41039</c:v>
                      </c:pt>
                      <c:pt idx="8113">
                        <c:v>41040</c:v>
                      </c:pt>
                      <c:pt idx="8114">
                        <c:v>41043</c:v>
                      </c:pt>
                      <c:pt idx="8115">
                        <c:v>41044</c:v>
                      </c:pt>
                      <c:pt idx="8116">
                        <c:v>41045</c:v>
                      </c:pt>
                      <c:pt idx="8117">
                        <c:v>41046</c:v>
                      </c:pt>
                      <c:pt idx="8118">
                        <c:v>41047</c:v>
                      </c:pt>
                      <c:pt idx="8119">
                        <c:v>41050</c:v>
                      </c:pt>
                      <c:pt idx="8120">
                        <c:v>41051</c:v>
                      </c:pt>
                      <c:pt idx="8121">
                        <c:v>41052</c:v>
                      </c:pt>
                      <c:pt idx="8122">
                        <c:v>41053</c:v>
                      </c:pt>
                      <c:pt idx="8123">
                        <c:v>41054</c:v>
                      </c:pt>
                      <c:pt idx="8124">
                        <c:v>41058</c:v>
                      </c:pt>
                      <c:pt idx="8125">
                        <c:v>41059</c:v>
                      </c:pt>
                      <c:pt idx="8126">
                        <c:v>41060</c:v>
                      </c:pt>
                      <c:pt idx="8127">
                        <c:v>41061</c:v>
                      </c:pt>
                      <c:pt idx="8128">
                        <c:v>41064</c:v>
                      </c:pt>
                      <c:pt idx="8129">
                        <c:v>41065</c:v>
                      </c:pt>
                      <c:pt idx="8130">
                        <c:v>41066</c:v>
                      </c:pt>
                      <c:pt idx="8131">
                        <c:v>41067</c:v>
                      </c:pt>
                      <c:pt idx="8132">
                        <c:v>41068</c:v>
                      </c:pt>
                      <c:pt idx="8133">
                        <c:v>41071</c:v>
                      </c:pt>
                      <c:pt idx="8134">
                        <c:v>41072</c:v>
                      </c:pt>
                      <c:pt idx="8135">
                        <c:v>41073</c:v>
                      </c:pt>
                      <c:pt idx="8136">
                        <c:v>41074</c:v>
                      </c:pt>
                      <c:pt idx="8137">
                        <c:v>41075</c:v>
                      </c:pt>
                      <c:pt idx="8138">
                        <c:v>41078</c:v>
                      </c:pt>
                      <c:pt idx="8139">
                        <c:v>41079</c:v>
                      </c:pt>
                      <c:pt idx="8140">
                        <c:v>41080</c:v>
                      </c:pt>
                      <c:pt idx="8141">
                        <c:v>41081</c:v>
                      </c:pt>
                      <c:pt idx="8142">
                        <c:v>41082</c:v>
                      </c:pt>
                      <c:pt idx="8143">
                        <c:v>41085</c:v>
                      </c:pt>
                      <c:pt idx="8144">
                        <c:v>41086</c:v>
                      </c:pt>
                      <c:pt idx="8145">
                        <c:v>41087</c:v>
                      </c:pt>
                      <c:pt idx="8146">
                        <c:v>41088</c:v>
                      </c:pt>
                      <c:pt idx="8147">
                        <c:v>41089</c:v>
                      </c:pt>
                      <c:pt idx="8148">
                        <c:v>41092</c:v>
                      </c:pt>
                      <c:pt idx="8149">
                        <c:v>41093</c:v>
                      </c:pt>
                      <c:pt idx="8150">
                        <c:v>41095</c:v>
                      </c:pt>
                      <c:pt idx="8151">
                        <c:v>41096</c:v>
                      </c:pt>
                      <c:pt idx="8152">
                        <c:v>41099</c:v>
                      </c:pt>
                      <c:pt idx="8153">
                        <c:v>41100</c:v>
                      </c:pt>
                      <c:pt idx="8154">
                        <c:v>41101</c:v>
                      </c:pt>
                      <c:pt idx="8155">
                        <c:v>41102</c:v>
                      </c:pt>
                      <c:pt idx="8156">
                        <c:v>41103</c:v>
                      </c:pt>
                      <c:pt idx="8157">
                        <c:v>41106</c:v>
                      </c:pt>
                      <c:pt idx="8158">
                        <c:v>41107</c:v>
                      </c:pt>
                      <c:pt idx="8159">
                        <c:v>41108</c:v>
                      </c:pt>
                      <c:pt idx="8160">
                        <c:v>41109</c:v>
                      </c:pt>
                      <c:pt idx="8161">
                        <c:v>41110</c:v>
                      </c:pt>
                      <c:pt idx="8162">
                        <c:v>41113</c:v>
                      </c:pt>
                      <c:pt idx="8163">
                        <c:v>41114</c:v>
                      </c:pt>
                      <c:pt idx="8164">
                        <c:v>41115</c:v>
                      </c:pt>
                      <c:pt idx="8165">
                        <c:v>41116</c:v>
                      </c:pt>
                      <c:pt idx="8166">
                        <c:v>41117</c:v>
                      </c:pt>
                      <c:pt idx="8167">
                        <c:v>41120</c:v>
                      </c:pt>
                      <c:pt idx="8168">
                        <c:v>41121</c:v>
                      </c:pt>
                      <c:pt idx="8169">
                        <c:v>41122</c:v>
                      </c:pt>
                      <c:pt idx="8170">
                        <c:v>41123</c:v>
                      </c:pt>
                      <c:pt idx="8171">
                        <c:v>41124</c:v>
                      </c:pt>
                      <c:pt idx="8172">
                        <c:v>41127</c:v>
                      </c:pt>
                      <c:pt idx="8173">
                        <c:v>41128</c:v>
                      </c:pt>
                      <c:pt idx="8174">
                        <c:v>41129</c:v>
                      </c:pt>
                      <c:pt idx="8175">
                        <c:v>41130</c:v>
                      </c:pt>
                      <c:pt idx="8176">
                        <c:v>41131</c:v>
                      </c:pt>
                      <c:pt idx="8177">
                        <c:v>41134</c:v>
                      </c:pt>
                      <c:pt idx="8178">
                        <c:v>41135</c:v>
                      </c:pt>
                      <c:pt idx="8179">
                        <c:v>41136</c:v>
                      </c:pt>
                      <c:pt idx="8180">
                        <c:v>41137</c:v>
                      </c:pt>
                      <c:pt idx="8181">
                        <c:v>41138</c:v>
                      </c:pt>
                      <c:pt idx="8182">
                        <c:v>41141</c:v>
                      </c:pt>
                      <c:pt idx="8183">
                        <c:v>41142</c:v>
                      </c:pt>
                      <c:pt idx="8184">
                        <c:v>41143</c:v>
                      </c:pt>
                      <c:pt idx="8185">
                        <c:v>41144</c:v>
                      </c:pt>
                      <c:pt idx="8186">
                        <c:v>41145</c:v>
                      </c:pt>
                      <c:pt idx="8187">
                        <c:v>41148</c:v>
                      </c:pt>
                      <c:pt idx="8188">
                        <c:v>41149</c:v>
                      </c:pt>
                      <c:pt idx="8189">
                        <c:v>41150</c:v>
                      </c:pt>
                      <c:pt idx="8190">
                        <c:v>41151</c:v>
                      </c:pt>
                      <c:pt idx="8191">
                        <c:v>41152</c:v>
                      </c:pt>
                      <c:pt idx="8192">
                        <c:v>41156</c:v>
                      </c:pt>
                      <c:pt idx="8193">
                        <c:v>41157</c:v>
                      </c:pt>
                      <c:pt idx="8194">
                        <c:v>41158</c:v>
                      </c:pt>
                      <c:pt idx="8195">
                        <c:v>41159</c:v>
                      </c:pt>
                      <c:pt idx="8196">
                        <c:v>41162</c:v>
                      </c:pt>
                      <c:pt idx="8197">
                        <c:v>41163</c:v>
                      </c:pt>
                      <c:pt idx="8198">
                        <c:v>41164</c:v>
                      </c:pt>
                      <c:pt idx="8199">
                        <c:v>41165</c:v>
                      </c:pt>
                      <c:pt idx="8200">
                        <c:v>41166</c:v>
                      </c:pt>
                      <c:pt idx="8201">
                        <c:v>41169</c:v>
                      </c:pt>
                      <c:pt idx="8202">
                        <c:v>41170</c:v>
                      </c:pt>
                      <c:pt idx="8203">
                        <c:v>41171</c:v>
                      </c:pt>
                      <c:pt idx="8204">
                        <c:v>41172</c:v>
                      </c:pt>
                      <c:pt idx="8205">
                        <c:v>41173</c:v>
                      </c:pt>
                      <c:pt idx="8206">
                        <c:v>41176</c:v>
                      </c:pt>
                      <c:pt idx="8207">
                        <c:v>41177</c:v>
                      </c:pt>
                      <c:pt idx="8208">
                        <c:v>41178</c:v>
                      </c:pt>
                      <c:pt idx="8209">
                        <c:v>41179</c:v>
                      </c:pt>
                      <c:pt idx="8210">
                        <c:v>41180</c:v>
                      </c:pt>
                      <c:pt idx="8211">
                        <c:v>41183</c:v>
                      </c:pt>
                      <c:pt idx="8212">
                        <c:v>41184</c:v>
                      </c:pt>
                      <c:pt idx="8213">
                        <c:v>41185</c:v>
                      </c:pt>
                      <c:pt idx="8214">
                        <c:v>41186</c:v>
                      </c:pt>
                      <c:pt idx="8215">
                        <c:v>41187</c:v>
                      </c:pt>
                      <c:pt idx="8216">
                        <c:v>41190</c:v>
                      </c:pt>
                      <c:pt idx="8217">
                        <c:v>41191</c:v>
                      </c:pt>
                      <c:pt idx="8218">
                        <c:v>41192</c:v>
                      </c:pt>
                      <c:pt idx="8219">
                        <c:v>41193</c:v>
                      </c:pt>
                      <c:pt idx="8220">
                        <c:v>41194</c:v>
                      </c:pt>
                      <c:pt idx="8221">
                        <c:v>41197</c:v>
                      </c:pt>
                      <c:pt idx="8222">
                        <c:v>41198</c:v>
                      </c:pt>
                      <c:pt idx="8223">
                        <c:v>41199</c:v>
                      </c:pt>
                      <c:pt idx="8224">
                        <c:v>41200</c:v>
                      </c:pt>
                      <c:pt idx="8225">
                        <c:v>41201</c:v>
                      </c:pt>
                      <c:pt idx="8226">
                        <c:v>41204</c:v>
                      </c:pt>
                      <c:pt idx="8227">
                        <c:v>41205</c:v>
                      </c:pt>
                      <c:pt idx="8228">
                        <c:v>41206</c:v>
                      </c:pt>
                      <c:pt idx="8229">
                        <c:v>41207</c:v>
                      </c:pt>
                      <c:pt idx="8230">
                        <c:v>41208</c:v>
                      </c:pt>
                      <c:pt idx="8231">
                        <c:v>41213</c:v>
                      </c:pt>
                      <c:pt idx="8232">
                        <c:v>41214</c:v>
                      </c:pt>
                      <c:pt idx="8233">
                        <c:v>41215</c:v>
                      </c:pt>
                      <c:pt idx="8234">
                        <c:v>41218</c:v>
                      </c:pt>
                      <c:pt idx="8235">
                        <c:v>41219</c:v>
                      </c:pt>
                      <c:pt idx="8236">
                        <c:v>41220</c:v>
                      </c:pt>
                      <c:pt idx="8237">
                        <c:v>41221</c:v>
                      </c:pt>
                      <c:pt idx="8238">
                        <c:v>41222</c:v>
                      </c:pt>
                      <c:pt idx="8239">
                        <c:v>41225</c:v>
                      </c:pt>
                      <c:pt idx="8240">
                        <c:v>41226</c:v>
                      </c:pt>
                      <c:pt idx="8241">
                        <c:v>41227</c:v>
                      </c:pt>
                      <c:pt idx="8242">
                        <c:v>41228</c:v>
                      </c:pt>
                      <c:pt idx="8243">
                        <c:v>41229</c:v>
                      </c:pt>
                      <c:pt idx="8244">
                        <c:v>41232</c:v>
                      </c:pt>
                      <c:pt idx="8245">
                        <c:v>41233</c:v>
                      </c:pt>
                      <c:pt idx="8246">
                        <c:v>41234</c:v>
                      </c:pt>
                      <c:pt idx="8247">
                        <c:v>41236</c:v>
                      </c:pt>
                      <c:pt idx="8248">
                        <c:v>41239</c:v>
                      </c:pt>
                      <c:pt idx="8249">
                        <c:v>41240</c:v>
                      </c:pt>
                      <c:pt idx="8250">
                        <c:v>41241</c:v>
                      </c:pt>
                      <c:pt idx="8251">
                        <c:v>41242</c:v>
                      </c:pt>
                      <c:pt idx="8252">
                        <c:v>41243</c:v>
                      </c:pt>
                      <c:pt idx="8253">
                        <c:v>41246</c:v>
                      </c:pt>
                      <c:pt idx="8254">
                        <c:v>41247</c:v>
                      </c:pt>
                      <c:pt idx="8255">
                        <c:v>41248</c:v>
                      </c:pt>
                      <c:pt idx="8256">
                        <c:v>41249</c:v>
                      </c:pt>
                      <c:pt idx="8257">
                        <c:v>41250</c:v>
                      </c:pt>
                      <c:pt idx="8258">
                        <c:v>41253</c:v>
                      </c:pt>
                      <c:pt idx="8259">
                        <c:v>41254</c:v>
                      </c:pt>
                      <c:pt idx="8260">
                        <c:v>41255</c:v>
                      </c:pt>
                      <c:pt idx="8261">
                        <c:v>41256</c:v>
                      </c:pt>
                      <c:pt idx="8262">
                        <c:v>41257</c:v>
                      </c:pt>
                      <c:pt idx="8263">
                        <c:v>41260</c:v>
                      </c:pt>
                      <c:pt idx="8264">
                        <c:v>41261</c:v>
                      </c:pt>
                      <c:pt idx="8265">
                        <c:v>41262</c:v>
                      </c:pt>
                      <c:pt idx="8266">
                        <c:v>41263</c:v>
                      </c:pt>
                      <c:pt idx="8267">
                        <c:v>41264</c:v>
                      </c:pt>
                      <c:pt idx="8268">
                        <c:v>41267</c:v>
                      </c:pt>
                      <c:pt idx="8269">
                        <c:v>41269</c:v>
                      </c:pt>
                      <c:pt idx="8270">
                        <c:v>41270</c:v>
                      </c:pt>
                      <c:pt idx="8271">
                        <c:v>41271</c:v>
                      </c:pt>
                      <c:pt idx="8272">
                        <c:v>41274</c:v>
                      </c:pt>
                      <c:pt idx="8273">
                        <c:v>41276</c:v>
                      </c:pt>
                      <c:pt idx="8274">
                        <c:v>41277</c:v>
                      </c:pt>
                      <c:pt idx="8275">
                        <c:v>41278</c:v>
                      </c:pt>
                      <c:pt idx="8276">
                        <c:v>41281</c:v>
                      </c:pt>
                      <c:pt idx="8277">
                        <c:v>41282</c:v>
                      </c:pt>
                      <c:pt idx="8278">
                        <c:v>41283</c:v>
                      </c:pt>
                      <c:pt idx="8279">
                        <c:v>41284</c:v>
                      </c:pt>
                      <c:pt idx="8280">
                        <c:v>41285</c:v>
                      </c:pt>
                      <c:pt idx="8281">
                        <c:v>41288</c:v>
                      </c:pt>
                      <c:pt idx="8282">
                        <c:v>41289</c:v>
                      </c:pt>
                      <c:pt idx="8283">
                        <c:v>41290</c:v>
                      </c:pt>
                      <c:pt idx="8284">
                        <c:v>41291</c:v>
                      </c:pt>
                      <c:pt idx="8285">
                        <c:v>41292</c:v>
                      </c:pt>
                      <c:pt idx="8286">
                        <c:v>41296</c:v>
                      </c:pt>
                      <c:pt idx="8287">
                        <c:v>41297</c:v>
                      </c:pt>
                      <c:pt idx="8288">
                        <c:v>41298</c:v>
                      </c:pt>
                      <c:pt idx="8289">
                        <c:v>41299</c:v>
                      </c:pt>
                      <c:pt idx="8290">
                        <c:v>41302</c:v>
                      </c:pt>
                      <c:pt idx="8291">
                        <c:v>41303</c:v>
                      </c:pt>
                      <c:pt idx="8292">
                        <c:v>41304</c:v>
                      </c:pt>
                      <c:pt idx="8293">
                        <c:v>41305</c:v>
                      </c:pt>
                      <c:pt idx="8294">
                        <c:v>41306</c:v>
                      </c:pt>
                      <c:pt idx="8295">
                        <c:v>41309</c:v>
                      </c:pt>
                      <c:pt idx="8296">
                        <c:v>41310</c:v>
                      </c:pt>
                      <c:pt idx="8297">
                        <c:v>41311</c:v>
                      </c:pt>
                      <c:pt idx="8298">
                        <c:v>41312</c:v>
                      </c:pt>
                      <c:pt idx="8299">
                        <c:v>41313</c:v>
                      </c:pt>
                      <c:pt idx="8300">
                        <c:v>41316</c:v>
                      </c:pt>
                      <c:pt idx="8301">
                        <c:v>41317</c:v>
                      </c:pt>
                      <c:pt idx="8302">
                        <c:v>41318</c:v>
                      </c:pt>
                      <c:pt idx="8303">
                        <c:v>41319</c:v>
                      </c:pt>
                      <c:pt idx="8304">
                        <c:v>41320</c:v>
                      </c:pt>
                      <c:pt idx="8305">
                        <c:v>41324</c:v>
                      </c:pt>
                      <c:pt idx="8306">
                        <c:v>41325</c:v>
                      </c:pt>
                      <c:pt idx="8307">
                        <c:v>41326</c:v>
                      </c:pt>
                      <c:pt idx="8308">
                        <c:v>41327</c:v>
                      </c:pt>
                      <c:pt idx="8309">
                        <c:v>41330</c:v>
                      </c:pt>
                      <c:pt idx="8310">
                        <c:v>41331</c:v>
                      </c:pt>
                      <c:pt idx="8311">
                        <c:v>41332</c:v>
                      </c:pt>
                      <c:pt idx="8312">
                        <c:v>41333</c:v>
                      </c:pt>
                      <c:pt idx="8313">
                        <c:v>41334</c:v>
                      </c:pt>
                      <c:pt idx="8314">
                        <c:v>41337</c:v>
                      </c:pt>
                      <c:pt idx="8315">
                        <c:v>41338</c:v>
                      </c:pt>
                      <c:pt idx="8316">
                        <c:v>41339</c:v>
                      </c:pt>
                      <c:pt idx="8317">
                        <c:v>41340</c:v>
                      </c:pt>
                      <c:pt idx="8318">
                        <c:v>41341</c:v>
                      </c:pt>
                      <c:pt idx="8319">
                        <c:v>41344</c:v>
                      </c:pt>
                      <c:pt idx="8320">
                        <c:v>41345</c:v>
                      </c:pt>
                      <c:pt idx="8321">
                        <c:v>41346</c:v>
                      </c:pt>
                      <c:pt idx="8322">
                        <c:v>41347</c:v>
                      </c:pt>
                      <c:pt idx="8323">
                        <c:v>41348</c:v>
                      </c:pt>
                      <c:pt idx="8324">
                        <c:v>41351</c:v>
                      </c:pt>
                      <c:pt idx="8325">
                        <c:v>41352</c:v>
                      </c:pt>
                      <c:pt idx="8326">
                        <c:v>41353</c:v>
                      </c:pt>
                      <c:pt idx="8327">
                        <c:v>41354</c:v>
                      </c:pt>
                      <c:pt idx="8328">
                        <c:v>41355</c:v>
                      </c:pt>
                      <c:pt idx="8329">
                        <c:v>41358</c:v>
                      </c:pt>
                      <c:pt idx="8330">
                        <c:v>41359</c:v>
                      </c:pt>
                      <c:pt idx="8331">
                        <c:v>41360</c:v>
                      </c:pt>
                      <c:pt idx="8332">
                        <c:v>41361</c:v>
                      </c:pt>
                      <c:pt idx="8333">
                        <c:v>41365</c:v>
                      </c:pt>
                      <c:pt idx="8334">
                        <c:v>41366</c:v>
                      </c:pt>
                      <c:pt idx="8335">
                        <c:v>41367</c:v>
                      </c:pt>
                      <c:pt idx="8336">
                        <c:v>41368</c:v>
                      </c:pt>
                      <c:pt idx="8337">
                        <c:v>41369</c:v>
                      </c:pt>
                      <c:pt idx="8338">
                        <c:v>41372</c:v>
                      </c:pt>
                      <c:pt idx="8339">
                        <c:v>41373</c:v>
                      </c:pt>
                      <c:pt idx="8340">
                        <c:v>41374</c:v>
                      </c:pt>
                      <c:pt idx="8341">
                        <c:v>41375</c:v>
                      </c:pt>
                      <c:pt idx="8342">
                        <c:v>41376</c:v>
                      </c:pt>
                      <c:pt idx="8343">
                        <c:v>41379</c:v>
                      </c:pt>
                      <c:pt idx="8344">
                        <c:v>41380</c:v>
                      </c:pt>
                      <c:pt idx="8345">
                        <c:v>41381</c:v>
                      </c:pt>
                      <c:pt idx="8346">
                        <c:v>41382</c:v>
                      </c:pt>
                      <c:pt idx="8347">
                        <c:v>41383</c:v>
                      </c:pt>
                      <c:pt idx="8348">
                        <c:v>41386</c:v>
                      </c:pt>
                      <c:pt idx="8349">
                        <c:v>41387</c:v>
                      </c:pt>
                      <c:pt idx="8350">
                        <c:v>41388</c:v>
                      </c:pt>
                      <c:pt idx="8351">
                        <c:v>41389</c:v>
                      </c:pt>
                      <c:pt idx="8352">
                        <c:v>41390</c:v>
                      </c:pt>
                      <c:pt idx="8353">
                        <c:v>41393</c:v>
                      </c:pt>
                      <c:pt idx="8354">
                        <c:v>41394</c:v>
                      </c:pt>
                      <c:pt idx="8355">
                        <c:v>41395</c:v>
                      </c:pt>
                      <c:pt idx="8356">
                        <c:v>41396</c:v>
                      </c:pt>
                      <c:pt idx="8357">
                        <c:v>41397</c:v>
                      </c:pt>
                      <c:pt idx="8358">
                        <c:v>41400</c:v>
                      </c:pt>
                      <c:pt idx="8359">
                        <c:v>41401</c:v>
                      </c:pt>
                      <c:pt idx="8360">
                        <c:v>41402</c:v>
                      </c:pt>
                      <c:pt idx="8361">
                        <c:v>41403</c:v>
                      </c:pt>
                      <c:pt idx="8362">
                        <c:v>41404</c:v>
                      </c:pt>
                      <c:pt idx="8363">
                        <c:v>41407</c:v>
                      </c:pt>
                      <c:pt idx="8364">
                        <c:v>41408</c:v>
                      </c:pt>
                      <c:pt idx="8365">
                        <c:v>41409</c:v>
                      </c:pt>
                      <c:pt idx="8366">
                        <c:v>41410</c:v>
                      </c:pt>
                      <c:pt idx="8367">
                        <c:v>41411</c:v>
                      </c:pt>
                      <c:pt idx="8368">
                        <c:v>41414</c:v>
                      </c:pt>
                      <c:pt idx="8369">
                        <c:v>41415</c:v>
                      </c:pt>
                      <c:pt idx="8370">
                        <c:v>41416</c:v>
                      </c:pt>
                      <c:pt idx="8371">
                        <c:v>41417</c:v>
                      </c:pt>
                      <c:pt idx="8372">
                        <c:v>41418</c:v>
                      </c:pt>
                      <c:pt idx="8373">
                        <c:v>41422</c:v>
                      </c:pt>
                      <c:pt idx="8374">
                        <c:v>41423</c:v>
                      </c:pt>
                      <c:pt idx="8375">
                        <c:v>41424</c:v>
                      </c:pt>
                      <c:pt idx="8376">
                        <c:v>41425</c:v>
                      </c:pt>
                      <c:pt idx="8377">
                        <c:v>41428</c:v>
                      </c:pt>
                      <c:pt idx="8378">
                        <c:v>41429</c:v>
                      </c:pt>
                      <c:pt idx="8379">
                        <c:v>41430</c:v>
                      </c:pt>
                      <c:pt idx="8380">
                        <c:v>41431</c:v>
                      </c:pt>
                      <c:pt idx="8381">
                        <c:v>41432</c:v>
                      </c:pt>
                      <c:pt idx="8382">
                        <c:v>41435</c:v>
                      </c:pt>
                      <c:pt idx="8383">
                        <c:v>41436</c:v>
                      </c:pt>
                      <c:pt idx="8384">
                        <c:v>41437</c:v>
                      </c:pt>
                      <c:pt idx="8385">
                        <c:v>41438</c:v>
                      </c:pt>
                      <c:pt idx="8386">
                        <c:v>41439</c:v>
                      </c:pt>
                      <c:pt idx="8387">
                        <c:v>41442</c:v>
                      </c:pt>
                      <c:pt idx="8388">
                        <c:v>41443</c:v>
                      </c:pt>
                      <c:pt idx="8389">
                        <c:v>41444</c:v>
                      </c:pt>
                      <c:pt idx="8390">
                        <c:v>41445</c:v>
                      </c:pt>
                      <c:pt idx="8391">
                        <c:v>41446</c:v>
                      </c:pt>
                      <c:pt idx="8392">
                        <c:v>41449</c:v>
                      </c:pt>
                      <c:pt idx="8393">
                        <c:v>41450</c:v>
                      </c:pt>
                      <c:pt idx="8394">
                        <c:v>41451</c:v>
                      </c:pt>
                      <c:pt idx="8395">
                        <c:v>41452</c:v>
                      </c:pt>
                      <c:pt idx="8396">
                        <c:v>41453</c:v>
                      </c:pt>
                      <c:pt idx="8397">
                        <c:v>41456</c:v>
                      </c:pt>
                      <c:pt idx="8398">
                        <c:v>41457</c:v>
                      </c:pt>
                      <c:pt idx="8399">
                        <c:v>41458</c:v>
                      </c:pt>
                      <c:pt idx="8400">
                        <c:v>41460</c:v>
                      </c:pt>
                      <c:pt idx="8401">
                        <c:v>41463</c:v>
                      </c:pt>
                      <c:pt idx="8402">
                        <c:v>41464</c:v>
                      </c:pt>
                      <c:pt idx="8403">
                        <c:v>41465</c:v>
                      </c:pt>
                      <c:pt idx="8404">
                        <c:v>41466</c:v>
                      </c:pt>
                      <c:pt idx="8405">
                        <c:v>41467</c:v>
                      </c:pt>
                      <c:pt idx="8406">
                        <c:v>41470</c:v>
                      </c:pt>
                      <c:pt idx="8407">
                        <c:v>41471</c:v>
                      </c:pt>
                      <c:pt idx="8408">
                        <c:v>41472</c:v>
                      </c:pt>
                      <c:pt idx="8409">
                        <c:v>41473</c:v>
                      </c:pt>
                      <c:pt idx="8410">
                        <c:v>41474</c:v>
                      </c:pt>
                      <c:pt idx="8411">
                        <c:v>41477</c:v>
                      </c:pt>
                      <c:pt idx="8412">
                        <c:v>41478</c:v>
                      </c:pt>
                      <c:pt idx="8413">
                        <c:v>41479</c:v>
                      </c:pt>
                      <c:pt idx="8414">
                        <c:v>41480</c:v>
                      </c:pt>
                      <c:pt idx="8415">
                        <c:v>41481</c:v>
                      </c:pt>
                      <c:pt idx="8416">
                        <c:v>41484</c:v>
                      </c:pt>
                      <c:pt idx="8417">
                        <c:v>41485</c:v>
                      </c:pt>
                      <c:pt idx="8418">
                        <c:v>41486</c:v>
                      </c:pt>
                      <c:pt idx="8419">
                        <c:v>41487</c:v>
                      </c:pt>
                      <c:pt idx="8420">
                        <c:v>41488</c:v>
                      </c:pt>
                      <c:pt idx="8421">
                        <c:v>41491</c:v>
                      </c:pt>
                      <c:pt idx="8422">
                        <c:v>41492</c:v>
                      </c:pt>
                      <c:pt idx="8423">
                        <c:v>41493</c:v>
                      </c:pt>
                      <c:pt idx="8424">
                        <c:v>41494</c:v>
                      </c:pt>
                      <c:pt idx="8425">
                        <c:v>41495</c:v>
                      </c:pt>
                      <c:pt idx="8426">
                        <c:v>41498</c:v>
                      </c:pt>
                      <c:pt idx="8427">
                        <c:v>41499</c:v>
                      </c:pt>
                      <c:pt idx="8428">
                        <c:v>41500</c:v>
                      </c:pt>
                      <c:pt idx="8429">
                        <c:v>41501</c:v>
                      </c:pt>
                      <c:pt idx="8430">
                        <c:v>41502</c:v>
                      </c:pt>
                      <c:pt idx="8431">
                        <c:v>41505</c:v>
                      </c:pt>
                      <c:pt idx="8432">
                        <c:v>41506</c:v>
                      </c:pt>
                      <c:pt idx="8433">
                        <c:v>41507</c:v>
                      </c:pt>
                      <c:pt idx="8434">
                        <c:v>41508</c:v>
                      </c:pt>
                      <c:pt idx="8435">
                        <c:v>41509</c:v>
                      </c:pt>
                      <c:pt idx="8436">
                        <c:v>41512</c:v>
                      </c:pt>
                      <c:pt idx="8437">
                        <c:v>41513</c:v>
                      </c:pt>
                      <c:pt idx="8438">
                        <c:v>41514</c:v>
                      </c:pt>
                      <c:pt idx="8439">
                        <c:v>41515</c:v>
                      </c:pt>
                      <c:pt idx="8440">
                        <c:v>41516</c:v>
                      </c:pt>
                      <c:pt idx="8441">
                        <c:v>41520</c:v>
                      </c:pt>
                      <c:pt idx="8442">
                        <c:v>41521</c:v>
                      </c:pt>
                      <c:pt idx="8443">
                        <c:v>41522</c:v>
                      </c:pt>
                      <c:pt idx="8444">
                        <c:v>41523</c:v>
                      </c:pt>
                      <c:pt idx="8445">
                        <c:v>41526</c:v>
                      </c:pt>
                      <c:pt idx="8446">
                        <c:v>41527</c:v>
                      </c:pt>
                      <c:pt idx="8447">
                        <c:v>41528</c:v>
                      </c:pt>
                      <c:pt idx="8448">
                        <c:v>41529</c:v>
                      </c:pt>
                      <c:pt idx="8449">
                        <c:v>41530</c:v>
                      </c:pt>
                      <c:pt idx="8450">
                        <c:v>41533</c:v>
                      </c:pt>
                      <c:pt idx="8451">
                        <c:v>41534</c:v>
                      </c:pt>
                      <c:pt idx="8452">
                        <c:v>41535</c:v>
                      </c:pt>
                      <c:pt idx="8453">
                        <c:v>41536</c:v>
                      </c:pt>
                      <c:pt idx="8454">
                        <c:v>41537</c:v>
                      </c:pt>
                      <c:pt idx="8455">
                        <c:v>41540</c:v>
                      </c:pt>
                      <c:pt idx="8456">
                        <c:v>41541</c:v>
                      </c:pt>
                      <c:pt idx="8457">
                        <c:v>41542</c:v>
                      </c:pt>
                      <c:pt idx="8458">
                        <c:v>41543</c:v>
                      </c:pt>
                      <c:pt idx="8459">
                        <c:v>41544</c:v>
                      </c:pt>
                      <c:pt idx="8460">
                        <c:v>41547</c:v>
                      </c:pt>
                      <c:pt idx="8461">
                        <c:v>41548</c:v>
                      </c:pt>
                      <c:pt idx="8462">
                        <c:v>41549</c:v>
                      </c:pt>
                      <c:pt idx="8463">
                        <c:v>41550</c:v>
                      </c:pt>
                      <c:pt idx="8464">
                        <c:v>41551</c:v>
                      </c:pt>
                      <c:pt idx="8465">
                        <c:v>41554</c:v>
                      </c:pt>
                      <c:pt idx="8466">
                        <c:v>41555</c:v>
                      </c:pt>
                      <c:pt idx="8467">
                        <c:v>41556</c:v>
                      </c:pt>
                      <c:pt idx="8468">
                        <c:v>41557</c:v>
                      </c:pt>
                      <c:pt idx="8469">
                        <c:v>41558</c:v>
                      </c:pt>
                      <c:pt idx="8470">
                        <c:v>41561</c:v>
                      </c:pt>
                      <c:pt idx="8471">
                        <c:v>41562</c:v>
                      </c:pt>
                      <c:pt idx="8472">
                        <c:v>41563</c:v>
                      </c:pt>
                      <c:pt idx="8473">
                        <c:v>41564</c:v>
                      </c:pt>
                      <c:pt idx="8474">
                        <c:v>41565</c:v>
                      </c:pt>
                      <c:pt idx="8475">
                        <c:v>41568</c:v>
                      </c:pt>
                      <c:pt idx="8476">
                        <c:v>41569</c:v>
                      </c:pt>
                      <c:pt idx="8477">
                        <c:v>41570</c:v>
                      </c:pt>
                      <c:pt idx="8478">
                        <c:v>41571</c:v>
                      </c:pt>
                      <c:pt idx="8479">
                        <c:v>41572</c:v>
                      </c:pt>
                      <c:pt idx="8480">
                        <c:v>41575</c:v>
                      </c:pt>
                      <c:pt idx="8481">
                        <c:v>41576</c:v>
                      </c:pt>
                      <c:pt idx="8482">
                        <c:v>41577</c:v>
                      </c:pt>
                      <c:pt idx="8483">
                        <c:v>41578</c:v>
                      </c:pt>
                      <c:pt idx="8484">
                        <c:v>41579</c:v>
                      </c:pt>
                      <c:pt idx="8485">
                        <c:v>41582</c:v>
                      </c:pt>
                      <c:pt idx="8486">
                        <c:v>41583</c:v>
                      </c:pt>
                      <c:pt idx="8487">
                        <c:v>41584</c:v>
                      </c:pt>
                      <c:pt idx="8488">
                        <c:v>41585</c:v>
                      </c:pt>
                      <c:pt idx="8489">
                        <c:v>41586</c:v>
                      </c:pt>
                      <c:pt idx="8490">
                        <c:v>41589</c:v>
                      </c:pt>
                      <c:pt idx="8491">
                        <c:v>41590</c:v>
                      </c:pt>
                      <c:pt idx="8492">
                        <c:v>41591</c:v>
                      </c:pt>
                      <c:pt idx="8493">
                        <c:v>41592</c:v>
                      </c:pt>
                      <c:pt idx="8494">
                        <c:v>41593</c:v>
                      </c:pt>
                      <c:pt idx="8495">
                        <c:v>41596</c:v>
                      </c:pt>
                      <c:pt idx="8496">
                        <c:v>41597</c:v>
                      </c:pt>
                      <c:pt idx="8497">
                        <c:v>41598</c:v>
                      </c:pt>
                      <c:pt idx="8498">
                        <c:v>41599</c:v>
                      </c:pt>
                      <c:pt idx="8499">
                        <c:v>41600</c:v>
                      </c:pt>
                      <c:pt idx="8500">
                        <c:v>41603</c:v>
                      </c:pt>
                      <c:pt idx="8501">
                        <c:v>41604</c:v>
                      </c:pt>
                      <c:pt idx="8502">
                        <c:v>41605</c:v>
                      </c:pt>
                      <c:pt idx="8503">
                        <c:v>41607</c:v>
                      </c:pt>
                      <c:pt idx="8504">
                        <c:v>41610</c:v>
                      </c:pt>
                      <c:pt idx="8505">
                        <c:v>41611</c:v>
                      </c:pt>
                      <c:pt idx="8506">
                        <c:v>41612</c:v>
                      </c:pt>
                      <c:pt idx="8507">
                        <c:v>41613</c:v>
                      </c:pt>
                      <c:pt idx="8508">
                        <c:v>41614</c:v>
                      </c:pt>
                      <c:pt idx="8509">
                        <c:v>41617</c:v>
                      </c:pt>
                      <c:pt idx="8510">
                        <c:v>41618</c:v>
                      </c:pt>
                      <c:pt idx="8511">
                        <c:v>41619</c:v>
                      </c:pt>
                      <c:pt idx="8512">
                        <c:v>41620</c:v>
                      </c:pt>
                      <c:pt idx="8513">
                        <c:v>41621</c:v>
                      </c:pt>
                      <c:pt idx="8514">
                        <c:v>41624</c:v>
                      </c:pt>
                      <c:pt idx="8515">
                        <c:v>41625</c:v>
                      </c:pt>
                      <c:pt idx="8516">
                        <c:v>41626</c:v>
                      </c:pt>
                      <c:pt idx="8517">
                        <c:v>41627</c:v>
                      </c:pt>
                      <c:pt idx="8518">
                        <c:v>41628</c:v>
                      </c:pt>
                      <c:pt idx="8519">
                        <c:v>41631</c:v>
                      </c:pt>
                      <c:pt idx="8520">
                        <c:v>41632</c:v>
                      </c:pt>
                      <c:pt idx="8521">
                        <c:v>41634</c:v>
                      </c:pt>
                      <c:pt idx="8522">
                        <c:v>41635</c:v>
                      </c:pt>
                      <c:pt idx="8523">
                        <c:v>41638</c:v>
                      </c:pt>
                      <c:pt idx="8524">
                        <c:v>41639</c:v>
                      </c:pt>
                      <c:pt idx="8525">
                        <c:v>41641</c:v>
                      </c:pt>
                      <c:pt idx="8526">
                        <c:v>41642</c:v>
                      </c:pt>
                      <c:pt idx="8527">
                        <c:v>41645</c:v>
                      </c:pt>
                      <c:pt idx="8528">
                        <c:v>41646</c:v>
                      </c:pt>
                      <c:pt idx="8529">
                        <c:v>41647</c:v>
                      </c:pt>
                      <c:pt idx="8530">
                        <c:v>41648</c:v>
                      </c:pt>
                      <c:pt idx="8531">
                        <c:v>41649</c:v>
                      </c:pt>
                      <c:pt idx="8532">
                        <c:v>41652</c:v>
                      </c:pt>
                      <c:pt idx="8533">
                        <c:v>41653</c:v>
                      </c:pt>
                      <c:pt idx="8534">
                        <c:v>41654</c:v>
                      </c:pt>
                      <c:pt idx="8535">
                        <c:v>41655</c:v>
                      </c:pt>
                      <c:pt idx="8536">
                        <c:v>41656</c:v>
                      </c:pt>
                      <c:pt idx="8537">
                        <c:v>41660</c:v>
                      </c:pt>
                      <c:pt idx="8538">
                        <c:v>41661</c:v>
                      </c:pt>
                      <c:pt idx="8539">
                        <c:v>41662</c:v>
                      </c:pt>
                      <c:pt idx="8540">
                        <c:v>41663</c:v>
                      </c:pt>
                      <c:pt idx="8541">
                        <c:v>41666</c:v>
                      </c:pt>
                      <c:pt idx="8542">
                        <c:v>41667</c:v>
                      </c:pt>
                      <c:pt idx="8543">
                        <c:v>41668</c:v>
                      </c:pt>
                      <c:pt idx="8544">
                        <c:v>41669</c:v>
                      </c:pt>
                      <c:pt idx="8545">
                        <c:v>41670</c:v>
                      </c:pt>
                      <c:pt idx="8546">
                        <c:v>41673</c:v>
                      </c:pt>
                      <c:pt idx="8547">
                        <c:v>41674</c:v>
                      </c:pt>
                      <c:pt idx="8548">
                        <c:v>41675</c:v>
                      </c:pt>
                      <c:pt idx="8549">
                        <c:v>41676</c:v>
                      </c:pt>
                      <c:pt idx="8550">
                        <c:v>41677</c:v>
                      </c:pt>
                      <c:pt idx="8551">
                        <c:v>41680</c:v>
                      </c:pt>
                      <c:pt idx="8552">
                        <c:v>41681</c:v>
                      </c:pt>
                      <c:pt idx="8553">
                        <c:v>41682</c:v>
                      </c:pt>
                      <c:pt idx="8554">
                        <c:v>41683</c:v>
                      </c:pt>
                      <c:pt idx="8555">
                        <c:v>41684</c:v>
                      </c:pt>
                      <c:pt idx="8556">
                        <c:v>41688</c:v>
                      </c:pt>
                      <c:pt idx="8557">
                        <c:v>41689</c:v>
                      </c:pt>
                      <c:pt idx="8558">
                        <c:v>41690</c:v>
                      </c:pt>
                      <c:pt idx="8559">
                        <c:v>41691</c:v>
                      </c:pt>
                      <c:pt idx="8560">
                        <c:v>41694</c:v>
                      </c:pt>
                      <c:pt idx="8561">
                        <c:v>41695</c:v>
                      </c:pt>
                      <c:pt idx="8562">
                        <c:v>41696</c:v>
                      </c:pt>
                      <c:pt idx="8563">
                        <c:v>41697</c:v>
                      </c:pt>
                      <c:pt idx="8564">
                        <c:v>41698</c:v>
                      </c:pt>
                      <c:pt idx="8565">
                        <c:v>41701</c:v>
                      </c:pt>
                      <c:pt idx="8566">
                        <c:v>41702</c:v>
                      </c:pt>
                      <c:pt idx="8567">
                        <c:v>41703</c:v>
                      </c:pt>
                      <c:pt idx="8568">
                        <c:v>41704</c:v>
                      </c:pt>
                      <c:pt idx="8569">
                        <c:v>41705</c:v>
                      </c:pt>
                      <c:pt idx="8570">
                        <c:v>41708</c:v>
                      </c:pt>
                      <c:pt idx="8571">
                        <c:v>41709</c:v>
                      </c:pt>
                      <c:pt idx="8572">
                        <c:v>41710</c:v>
                      </c:pt>
                      <c:pt idx="8573">
                        <c:v>41711</c:v>
                      </c:pt>
                      <c:pt idx="8574">
                        <c:v>41712</c:v>
                      </c:pt>
                      <c:pt idx="8575">
                        <c:v>41715</c:v>
                      </c:pt>
                      <c:pt idx="8576">
                        <c:v>41716</c:v>
                      </c:pt>
                      <c:pt idx="8577">
                        <c:v>41717</c:v>
                      </c:pt>
                      <c:pt idx="8578">
                        <c:v>41718</c:v>
                      </c:pt>
                      <c:pt idx="8579">
                        <c:v>41719</c:v>
                      </c:pt>
                      <c:pt idx="8580">
                        <c:v>41722</c:v>
                      </c:pt>
                      <c:pt idx="8581">
                        <c:v>41723</c:v>
                      </c:pt>
                      <c:pt idx="8582">
                        <c:v>41724</c:v>
                      </c:pt>
                      <c:pt idx="8583">
                        <c:v>41725</c:v>
                      </c:pt>
                      <c:pt idx="8584">
                        <c:v>41726</c:v>
                      </c:pt>
                      <c:pt idx="8585">
                        <c:v>41729</c:v>
                      </c:pt>
                      <c:pt idx="8586">
                        <c:v>41730</c:v>
                      </c:pt>
                      <c:pt idx="8587">
                        <c:v>41731</c:v>
                      </c:pt>
                      <c:pt idx="8588">
                        <c:v>41732</c:v>
                      </c:pt>
                      <c:pt idx="8589">
                        <c:v>41733</c:v>
                      </c:pt>
                      <c:pt idx="8590">
                        <c:v>41736</c:v>
                      </c:pt>
                      <c:pt idx="8591">
                        <c:v>41737</c:v>
                      </c:pt>
                      <c:pt idx="8592">
                        <c:v>41738</c:v>
                      </c:pt>
                      <c:pt idx="8593">
                        <c:v>41739</c:v>
                      </c:pt>
                      <c:pt idx="8594">
                        <c:v>41740</c:v>
                      </c:pt>
                      <c:pt idx="8595">
                        <c:v>41743</c:v>
                      </c:pt>
                      <c:pt idx="8596">
                        <c:v>41744</c:v>
                      </c:pt>
                      <c:pt idx="8597">
                        <c:v>41745</c:v>
                      </c:pt>
                      <c:pt idx="8598">
                        <c:v>41746</c:v>
                      </c:pt>
                      <c:pt idx="8599">
                        <c:v>41750</c:v>
                      </c:pt>
                      <c:pt idx="8600">
                        <c:v>41751</c:v>
                      </c:pt>
                      <c:pt idx="8601">
                        <c:v>41752</c:v>
                      </c:pt>
                      <c:pt idx="8602">
                        <c:v>41753</c:v>
                      </c:pt>
                      <c:pt idx="8603">
                        <c:v>41754</c:v>
                      </c:pt>
                      <c:pt idx="8604">
                        <c:v>41757</c:v>
                      </c:pt>
                      <c:pt idx="8605">
                        <c:v>41758</c:v>
                      </c:pt>
                      <c:pt idx="8606">
                        <c:v>41759</c:v>
                      </c:pt>
                      <c:pt idx="8607">
                        <c:v>41760</c:v>
                      </c:pt>
                      <c:pt idx="8608">
                        <c:v>41761</c:v>
                      </c:pt>
                      <c:pt idx="8609">
                        <c:v>41764</c:v>
                      </c:pt>
                      <c:pt idx="8610">
                        <c:v>41765</c:v>
                      </c:pt>
                      <c:pt idx="8611">
                        <c:v>41766</c:v>
                      </c:pt>
                      <c:pt idx="8612">
                        <c:v>41767</c:v>
                      </c:pt>
                      <c:pt idx="8613">
                        <c:v>41768</c:v>
                      </c:pt>
                      <c:pt idx="8614">
                        <c:v>41771</c:v>
                      </c:pt>
                      <c:pt idx="8615">
                        <c:v>41772</c:v>
                      </c:pt>
                      <c:pt idx="8616">
                        <c:v>41773</c:v>
                      </c:pt>
                      <c:pt idx="8617">
                        <c:v>41774</c:v>
                      </c:pt>
                      <c:pt idx="8618">
                        <c:v>41775</c:v>
                      </c:pt>
                      <c:pt idx="8619">
                        <c:v>41778</c:v>
                      </c:pt>
                      <c:pt idx="8620">
                        <c:v>41779</c:v>
                      </c:pt>
                      <c:pt idx="8621">
                        <c:v>41780</c:v>
                      </c:pt>
                      <c:pt idx="8622">
                        <c:v>41781</c:v>
                      </c:pt>
                      <c:pt idx="8623">
                        <c:v>41782</c:v>
                      </c:pt>
                      <c:pt idx="8624">
                        <c:v>41786</c:v>
                      </c:pt>
                      <c:pt idx="8625">
                        <c:v>41787</c:v>
                      </c:pt>
                      <c:pt idx="8626">
                        <c:v>41788</c:v>
                      </c:pt>
                      <c:pt idx="8627">
                        <c:v>41789</c:v>
                      </c:pt>
                      <c:pt idx="8628">
                        <c:v>41792</c:v>
                      </c:pt>
                      <c:pt idx="8629">
                        <c:v>41793</c:v>
                      </c:pt>
                      <c:pt idx="8630">
                        <c:v>41794</c:v>
                      </c:pt>
                      <c:pt idx="8631">
                        <c:v>41795</c:v>
                      </c:pt>
                      <c:pt idx="8632">
                        <c:v>41796</c:v>
                      </c:pt>
                      <c:pt idx="8633">
                        <c:v>41799</c:v>
                      </c:pt>
                      <c:pt idx="8634">
                        <c:v>41800</c:v>
                      </c:pt>
                      <c:pt idx="8635">
                        <c:v>41801</c:v>
                      </c:pt>
                      <c:pt idx="8636">
                        <c:v>41802</c:v>
                      </c:pt>
                      <c:pt idx="8637">
                        <c:v>41803</c:v>
                      </c:pt>
                      <c:pt idx="8638">
                        <c:v>41806</c:v>
                      </c:pt>
                      <c:pt idx="8639">
                        <c:v>41807</c:v>
                      </c:pt>
                      <c:pt idx="8640">
                        <c:v>41808</c:v>
                      </c:pt>
                      <c:pt idx="8641">
                        <c:v>41809</c:v>
                      </c:pt>
                      <c:pt idx="8642">
                        <c:v>41810</c:v>
                      </c:pt>
                      <c:pt idx="8643">
                        <c:v>41813</c:v>
                      </c:pt>
                      <c:pt idx="8644">
                        <c:v>41814</c:v>
                      </c:pt>
                      <c:pt idx="8645">
                        <c:v>41815</c:v>
                      </c:pt>
                      <c:pt idx="8646">
                        <c:v>41816</c:v>
                      </c:pt>
                      <c:pt idx="8647">
                        <c:v>41817</c:v>
                      </c:pt>
                      <c:pt idx="8648">
                        <c:v>41820</c:v>
                      </c:pt>
                      <c:pt idx="8649">
                        <c:v>41821</c:v>
                      </c:pt>
                      <c:pt idx="8650">
                        <c:v>41822</c:v>
                      </c:pt>
                      <c:pt idx="8651">
                        <c:v>41823</c:v>
                      </c:pt>
                      <c:pt idx="8652">
                        <c:v>41827</c:v>
                      </c:pt>
                      <c:pt idx="8653">
                        <c:v>41828</c:v>
                      </c:pt>
                      <c:pt idx="8654">
                        <c:v>41829</c:v>
                      </c:pt>
                      <c:pt idx="8655">
                        <c:v>41830</c:v>
                      </c:pt>
                      <c:pt idx="8656">
                        <c:v>41831</c:v>
                      </c:pt>
                      <c:pt idx="8657">
                        <c:v>41834</c:v>
                      </c:pt>
                      <c:pt idx="8658">
                        <c:v>41835</c:v>
                      </c:pt>
                      <c:pt idx="8659">
                        <c:v>41836</c:v>
                      </c:pt>
                      <c:pt idx="8660">
                        <c:v>41837</c:v>
                      </c:pt>
                      <c:pt idx="8661">
                        <c:v>41838</c:v>
                      </c:pt>
                      <c:pt idx="8662">
                        <c:v>41841</c:v>
                      </c:pt>
                      <c:pt idx="8663">
                        <c:v>41842</c:v>
                      </c:pt>
                      <c:pt idx="8664">
                        <c:v>41843</c:v>
                      </c:pt>
                      <c:pt idx="8665">
                        <c:v>41844</c:v>
                      </c:pt>
                      <c:pt idx="8666">
                        <c:v>41845</c:v>
                      </c:pt>
                      <c:pt idx="8667">
                        <c:v>41848</c:v>
                      </c:pt>
                      <c:pt idx="8668">
                        <c:v>41849</c:v>
                      </c:pt>
                      <c:pt idx="8669">
                        <c:v>41850</c:v>
                      </c:pt>
                      <c:pt idx="8670">
                        <c:v>41851</c:v>
                      </c:pt>
                      <c:pt idx="8671">
                        <c:v>41852</c:v>
                      </c:pt>
                      <c:pt idx="8672">
                        <c:v>41855</c:v>
                      </c:pt>
                      <c:pt idx="8673">
                        <c:v>41856</c:v>
                      </c:pt>
                      <c:pt idx="8674">
                        <c:v>41857</c:v>
                      </c:pt>
                      <c:pt idx="8675">
                        <c:v>41858</c:v>
                      </c:pt>
                      <c:pt idx="8676">
                        <c:v>41859</c:v>
                      </c:pt>
                      <c:pt idx="8677">
                        <c:v>41862</c:v>
                      </c:pt>
                      <c:pt idx="8678">
                        <c:v>41863</c:v>
                      </c:pt>
                      <c:pt idx="8679">
                        <c:v>41864</c:v>
                      </c:pt>
                      <c:pt idx="8680">
                        <c:v>41865</c:v>
                      </c:pt>
                      <c:pt idx="8681">
                        <c:v>41866</c:v>
                      </c:pt>
                      <c:pt idx="8682">
                        <c:v>41869</c:v>
                      </c:pt>
                      <c:pt idx="8683">
                        <c:v>41870</c:v>
                      </c:pt>
                      <c:pt idx="8684">
                        <c:v>41871</c:v>
                      </c:pt>
                      <c:pt idx="8685">
                        <c:v>41872</c:v>
                      </c:pt>
                      <c:pt idx="8686">
                        <c:v>41873</c:v>
                      </c:pt>
                      <c:pt idx="8687">
                        <c:v>41876</c:v>
                      </c:pt>
                      <c:pt idx="8688">
                        <c:v>41877</c:v>
                      </c:pt>
                      <c:pt idx="8689">
                        <c:v>41878</c:v>
                      </c:pt>
                      <c:pt idx="8690">
                        <c:v>41879</c:v>
                      </c:pt>
                      <c:pt idx="8691">
                        <c:v>41880</c:v>
                      </c:pt>
                      <c:pt idx="8692">
                        <c:v>41884</c:v>
                      </c:pt>
                      <c:pt idx="8693">
                        <c:v>41885</c:v>
                      </c:pt>
                      <c:pt idx="8694">
                        <c:v>41886</c:v>
                      </c:pt>
                      <c:pt idx="8695">
                        <c:v>41887</c:v>
                      </c:pt>
                      <c:pt idx="8696">
                        <c:v>41890</c:v>
                      </c:pt>
                      <c:pt idx="8697">
                        <c:v>41891</c:v>
                      </c:pt>
                      <c:pt idx="8698">
                        <c:v>41892</c:v>
                      </c:pt>
                      <c:pt idx="8699">
                        <c:v>41893</c:v>
                      </c:pt>
                      <c:pt idx="8700">
                        <c:v>41894</c:v>
                      </c:pt>
                      <c:pt idx="8701">
                        <c:v>41897</c:v>
                      </c:pt>
                      <c:pt idx="8702">
                        <c:v>41898</c:v>
                      </c:pt>
                      <c:pt idx="8703">
                        <c:v>41899</c:v>
                      </c:pt>
                      <c:pt idx="8704">
                        <c:v>41900</c:v>
                      </c:pt>
                      <c:pt idx="8705">
                        <c:v>41901</c:v>
                      </c:pt>
                      <c:pt idx="8706">
                        <c:v>41904</c:v>
                      </c:pt>
                      <c:pt idx="8707">
                        <c:v>41905</c:v>
                      </c:pt>
                      <c:pt idx="8708">
                        <c:v>41906</c:v>
                      </c:pt>
                      <c:pt idx="8709">
                        <c:v>41907</c:v>
                      </c:pt>
                      <c:pt idx="8710">
                        <c:v>41908</c:v>
                      </c:pt>
                      <c:pt idx="8711">
                        <c:v>41911</c:v>
                      </c:pt>
                      <c:pt idx="8712">
                        <c:v>41912</c:v>
                      </c:pt>
                      <c:pt idx="8713">
                        <c:v>41913</c:v>
                      </c:pt>
                      <c:pt idx="8714">
                        <c:v>41914</c:v>
                      </c:pt>
                      <c:pt idx="8715">
                        <c:v>41915</c:v>
                      </c:pt>
                      <c:pt idx="8716">
                        <c:v>41918</c:v>
                      </c:pt>
                      <c:pt idx="8717">
                        <c:v>41919</c:v>
                      </c:pt>
                      <c:pt idx="8718">
                        <c:v>41920</c:v>
                      </c:pt>
                      <c:pt idx="8719">
                        <c:v>41921</c:v>
                      </c:pt>
                      <c:pt idx="8720">
                        <c:v>41922</c:v>
                      </c:pt>
                      <c:pt idx="8721">
                        <c:v>41925</c:v>
                      </c:pt>
                      <c:pt idx="8722">
                        <c:v>41926</c:v>
                      </c:pt>
                      <c:pt idx="8723">
                        <c:v>41927</c:v>
                      </c:pt>
                      <c:pt idx="8724">
                        <c:v>41928</c:v>
                      </c:pt>
                      <c:pt idx="8725">
                        <c:v>41929</c:v>
                      </c:pt>
                      <c:pt idx="8726">
                        <c:v>41932</c:v>
                      </c:pt>
                      <c:pt idx="8727">
                        <c:v>41933</c:v>
                      </c:pt>
                      <c:pt idx="8728">
                        <c:v>41934</c:v>
                      </c:pt>
                      <c:pt idx="8729">
                        <c:v>41935</c:v>
                      </c:pt>
                      <c:pt idx="8730">
                        <c:v>41936</c:v>
                      </c:pt>
                      <c:pt idx="8731">
                        <c:v>41939</c:v>
                      </c:pt>
                      <c:pt idx="8732">
                        <c:v>41940</c:v>
                      </c:pt>
                      <c:pt idx="8733">
                        <c:v>41941</c:v>
                      </c:pt>
                      <c:pt idx="8734">
                        <c:v>41942</c:v>
                      </c:pt>
                      <c:pt idx="8735">
                        <c:v>41943</c:v>
                      </c:pt>
                      <c:pt idx="8736">
                        <c:v>41946</c:v>
                      </c:pt>
                      <c:pt idx="8737">
                        <c:v>41947</c:v>
                      </c:pt>
                      <c:pt idx="8738">
                        <c:v>41948</c:v>
                      </c:pt>
                      <c:pt idx="8739">
                        <c:v>41949</c:v>
                      </c:pt>
                      <c:pt idx="8740">
                        <c:v>41950</c:v>
                      </c:pt>
                      <c:pt idx="8741">
                        <c:v>41953</c:v>
                      </c:pt>
                      <c:pt idx="8742">
                        <c:v>41954</c:v>
                      </c:pt>
                      <c:pt idx="8743">
                        <c:v>41955</c:v>
                      </c:pt>
                      <c:pt idx="8744">
                        <c:v>41956</c:v>
                      </c:pt>
                      <c:pt idx="8745">
                        <c:v>41957</c:v>
                      </c:pt>
                      <c:pt idx="8746">
                        <c:v>41960</c:v>
                      </c:pt>
                      <c:pt idx="8747">
                        <c:v>41961</c:v>
                      </c:pt>
                      <c:pt idx="8748">
                        <c:v>41962</c:v>
                      </c:pt>
                      <c:pt idx="8749">
                        <c:v>41963</c:v>
                      </c:pt>
                      <c:pt idx="8750">
                        <c:v>41964</c:v>
                      </c:pt>
                      <c:pt idx="8751">
                        <c:v>41967</c:v>
                      </c:pt>
                      <c:pt idx="8752">
                        <c:v>41968</c:v>
                      </c:pt>
                      <c:pt idx="8753">
                        <c:v>41969</c:v>
                      </c:pt>
                      <c:pt idx="8754">
                        <c:v>41971</c:v>
                      </c:pt>
                      <c:pt idx="8755">
                        <c:v>41974</c:v>
                      </c:pt>
                      <c:pt idx="8756">
                        <c:v>41975</c:v>
                      </c:pt>
                      <c:pt idx="8757">
                        <c:v>41976</c:v>
                      </c:pt>
                      <c:pt idx="8758">
                        <c:v>41977</c:v>
                      </c:pt>
                      <c:pt idx="8759">
                        <c:v>41978</c:v>
                      </c:pt>
                      <c:pt idx="8760">
                        <c:v>41981</c:v>
                      </c:pt>
                      <c:pt idx="8761">
                        <c:v>41982</c:v>
                      </c:pt>
                      <c:pt idx="8762">
                        <c:v>41983</c:v>
                      </c:pt>
                      <c:pt idx="8763">
                        <c:v>41984</c:v>
                      </c:pt>
                      <c:pt idx="8764">
                        <c:v>41985</c:v>
                      </c:pt>
                      <c:pt idx="8765">
                        <c:v>41988</c:v>
                      </c:pt>
                      <c:pt idx="8766">
                        <c:v>41989</c:v>
                      </c:pt>
                      <c:pt idx="8767">
                        <c:v>41990</c:v>
                      </c:pt>
                      <c:pt idx="8768">
                        <c:v>41991</c:v>
                      </c:pt>
                      <c:pt idx="8769">
                        <c:v>41992</c:v>
                      </c:pt>
                      <c:pt idx="8770">
                        <c:v>41995</c:v>
                      </c:pt>
                      <c:pt idx="8771">
                        <c:v>41996</c:v>
                      </c:pt>
                      <c:pt idx="8772">
                        <c:v>41997</c:v>
                      </c:pt>
                      <c:pt idx="8773">
                        <c:v>41999</c:v>
                      </c:pt>
                      <c:pt idx="8774">
                        <c:v>42002</c:v>
                      </c:pt>
                      <c:pt idx="8775">
                        <c:v>42003</c:v>
                      </c:pt>
                      <c:pt idx="8776">
                        <c:v>42004</c:v>
                      </c:pt>
                      <c:pt idx="8777">
                        <c:v>42006</c:v>
                      </c:pt>
                      <c:pt idx="8778">
                        <c:v>42009</c:v>
                      </c:pt>
                      <c:pt idx="8779">
                        <c:v>42010</c:v>
                      </c:pt>
                      <c:pt idx="8780">
                        <c:v>42011</c:v>
                      </c:pt>
                      <c:pt idx="8781">
                        <c:v>42012</c:v>
                      </c:pt>
                      <c:pt idx="8782">
                        <c:v>42013</c:v>
                      </c:pt>
                      <c:pt idx="8783">
                        <c:v>42016</c:v>
                      </c:pt>
                      <c:pt idx="8784">
                        <c:v>42017</c:v>
                      </c:pt>
                      <c:pt idx="8785">
                        <c:v>42018</c:v>
                      </c:pt>
                      <c:pt idx="8786">
                        <c:v>42019</c:v>
                      </c:pt>
                      <c:pt idx="8787">
                        <c:v>42020</c:v>
                      </c:pt>
                      <c:pt idx="8788">
                        <c:v>42024</c:v>
                      </c:pt>
                      <c:pt idx="8789">
                        <c:v>42025</c:v>
                      </c:pt>
                      <c:pt idx="8790">
                        <c:v>42026</c:v>
                      </c:pt>
                      <c:pt idx="8791">
                        <c:v>42027</c:v>
                      </c:pt>
                      <c:pt idx="8792">
                        <c:v>42030</c:v>
                      </c:pt>
                      <c:pt idx="8793">
                        <c:v>42031</c:v>
                      </c:pt>
                      <c:pt idx="8794">
                        <c:v>42032</c:v>
                      </c:pt>
                      <c:pt idx="8795">
                        <c:v>42033</c:v>
                      </c:pt>
                      <c:pt idx="8796">
                        <c:v>42034</c:v>
                      </c:pt>
                      <c:pt idx="8797">
                        <c:v>42037</c:v>
                      </c:pt>
                      <c:pt idx="8798">
                        <c:v>42038</c:v>
                      </c:pt>
                      <c:pt idx="8799">
                        <c:v>42039</c:v>
                      </c:pt>
                      <c:pt idx="8800">
                        <c:v>42040</c:v>
                      </c:pt>
                      <c:pt idx="8801">
                        <c:v>42041</c:v>
                      </c:pt>
                      <c:pt idx="8802">
                        <c:v>42044</c:v>
                      </c:pt>
                      <c:pt idx="8803">
                        <c:v>42045</c:v>
                      </c:pt>
                      <c:pt idx="8804">
                        <c:v>42046</c:v>
                      </c:pt>
                      <c:pt idx="8805">
                        <c:v>42047</c:v>
                      </c:pt>
                      <c:pt idx="8806">
                        <c:v>42048</c:v>
                      </c:pt>
                      <c:pt idx="8807">
                        <c:v>42052</c:v>
                      </c:pt>
                      <c:pt idx="8808">
                        <c:v>42053</c:v>
                      </c:pt>
                      <c:pt idx="8809">
                        <c:v>42054</c:v>
                      </c:pt>
                      <c:pt idx="8810">
                        <c:v>42055</c:v>
                      </c:pt>
                      <c:pt idx="8811">
                        <c:v>42058</c:v>
                      </c:pt>
                      <c:pt idx="8812">
                        <c:v>42059</c:v>
                      </c:pt>
                      <c:pt idx="8813">
                        <c:v>42060</c:v>
                      </c:pt>
                      <c:pt idx="8814">
                        <c:v>42061</c:v>
                      </c:pt>
                      <c:pt idx="8815">
                        <c:v>42062</c:v>
                      </c:pt>
                      <c:pt idx="8816">
                        <c:v>42065</c:v>
                      </c:pt>
                      <c:pt idx="8817">
                        <c:v>42066</c:v>
                      </c:pt>
                      <c:pt idx="8818">
                        <c:v>42067</c:v>
                      </c:pt>
                      <c:pt idx="8819">
                        <c:v>42068</c:v>
                      </c:pt>
                      <c:pt idx="8820">
                        <c:v>42069</c:v>
                      </c:pt>
                      <c:pt idx="8821">
                        <c:v>42072</c:v>
                      </c:pt>
                      <c:pt idx="8822">
                        <c:v>42073</c:v>
                      </c:pt>
                      <c:pt idx="8823">
                        <c:v>42074</c:v>
                      </c:pt>
                      <c:pt idx="8824">
                        <c:v>42075</c:v>
                      </c:pt>
                      <c:pt idx="8825">
                        <c:v>42076</c:v>
                      </c:pt>
                      <c:pt idx="8826">
                        <c:v>42079</c:v>
                      </c:pt>
                      <c:pt idx="8827">
                        <c:v>42080</c:v>
                      </c:pt>
                      <c:pt idx="8828">
                        <c:v>42081</c:v>
                      </c:pt>
                      <c:pt idx="8829">
                        <c:v>42082</c:v>
                      </c:pt>
                      <c:pt idx="8830">
                        <c:v>42083</c:v>
                      </c:pt>
                      <c:pt idx="8831">
                        <c:v>42086</c:v>
                      </c:pt>
                      <c:pt idx="8832">
                        <c:v>42087</c:v>
                      </c:pt>
                      <c:pt idx="8833">
                        <c:v>42088</c:v>
                      </c:pt>
                      <c:pt idx="8834">
                        <c:v>42089</c:v>
                      </c:pt>
                      <c:pt idx="8835">
                        <c:v>42090</c:v>
                      </c:pt>
                      <c:pt idx="8836">
                        <c:v>42093</c:v>
                      </c:pt>
                      <c:pt idx="8837">
                        <c:v>42094</c:v>
                      </c:pt>
                      <c:pt idx="8838">
                        <c:v>42095</c:v>
                      </c:pt>
                      <c:pt idx="8839">
                        <c:v>42096</c:v>
                      </c:pt>
                      <c:pt idx="8840">
                        <c:v>42100</c:v>
                      </c:pt>
                      <c:pt idx="8841">
                        <c:v>42101</c:v>
                      </c:pt>
                      <c:pt idx="8842">
                        <c:v>42102</c:v>
                      </c:pt>
                      <c:pt idx="8843">
                        <c:v>42103</c:v>
                      </c:pt>
                      <c:pt idx="8844">
                        <c:v>42104</c:v>
                      </c:pt>
                      <c:pt idx="8845">
                        <c:v>42107</c:v>
                      </c:pt>
                      <c:pt idx="8846">
                        <c:v>42108</c:v>
                      </c:pt>
                      <c:pt idx="8847">
                        <c:v>42109</c:v>
                      </c:pt>
                      <c:pt idx="8848">
                        <c:v>42110</c:v>
                      </c:pt>
                      <c:pt idx="8849">
                        <c:v>42111</c:v>
                      </c:pt>
                      <c:pt idx="8850">
                        <c:v>42114</c:v>
                      </c:pt>
                      <c:pt idx="8851">
                        <c:v>42115</c:v>
                      </c:pt>
                      <c:pt idx="8852">
                        <c:v>42116</c:v>
                      </c:pt>
                      <c:pt idx="8853">
                        <c:v>42117</c:v>
                      </c:pt>
                      <c:pt idx="8854">
                        <c:v>42118</c:v>
                      </c:pt>
                      <c:pt idx="8855">
                        <c:v>42121</c:v>
                      </c:pt>
                      <c:pt idx="8856">
                        <c:v>42122</c:v>
                      </c:pt>
                      <c:pt idx="8857">
                        <c:v>42123</c:v>
                      </c:pt>
                      <c:pt idx="8858">
                        <c:v>42124</c:v>
                      </c:pt>
                      <c:pt idx="8859">
                        <c:v>42125</c:v>
                      </c:pt>
                      <c:pt idx="8860">
                        <c:v>42128</c:v>
                      </c:pt>
                      <c:pt idx="8861">
                        <c:v>42129</c:v>
                      </c:pt>
                      <c:pt idx="8862">
                        <c:v>42130</c:v>
                      </c:pt>
                      <c:pt idx="8863">
                        <c:v>42131</c:v>
                      </c:pt>
                      <c:pt idx="8864">
                        <c:v>42132</c:v>
                      </c:pt>
                      <c:pt idx="8865">
                        <c:v>42135</c:v>
                      </c:pt>
                      <c:pt idx="8866">
                        <c:v>42136</c:v>
                      </c:pt>
                      <c:pt idx="8867">
                        <c:v>42137</c:v>
                      </c:pt>
                      <c:pt idx="8868">
                        <c:v>42138</c:v>
                      </c:pt>
                      <c:pt idx="8869">
                        <c:v>42139</c:v>
                      </c:pt>
                      <c:pt idx="8870">
                        <c:v>42142</c:v>
                      </c:pt>
                      <c:pt idx="8871">
                        <c:v>42143</c:v>
                      </c:pt>
                      <c:pt idx="8872">
                        <c:v>42144</c:v>
                      </c:pt>
                      <c:pt idx="8873">
                        <c:v>42145</c:v>
                      </c:pt>
                      <c:pt idx="8874">
                        <c:v>42146</c:v>
                      </c:pt>
                      <c:pt idx="8875">
                        <c:v>42150</c:v>
                      </c:pt>
                      <c:pt idx="8876">
                        <c:v>42151</c:v>
                      </c:pt>
                      <c:pt idx="8877">
                        <c:v>42152</c:v>
                      </c:pt>
                      <c:pt idx="8878">
                        <c:v>42153</c:v>
                      </c:pt>
                      <c:pt idx="8879">
                        <c:v>42156</c:v>
                      </c:pt>
                      <c:pt idx="8880">
                        <c:v>42157</c:v>
                      </c:pt>
                      <c:pt idx="8881">
                        <c:v>42158</c:v>
                      </c:pt>
                      <c:pt idx="8882">
                        <c:v>42159</c:v>
                      </c:pt>
                      <c:pt idx="8883">
                        <c:v>42160</c:v>
                      </c:pt>
                      <c:pt idx="8884">
                        <c:v>42163</c:v>
                      </c:pt>
                      <c:pt idx="8885">
                        <c:v>42164</c:v>
                      </c:pt>
                      <c:pt idx="8886">
                        <c:v>42165</c:v>
                      </c:pt>
                      <c:pt idx="8887">
                        <c:v>42166</c:v>
                      </c:pt>
                      <c:pt idx="8888">
                        <c:v>42167</c:v>
                      </c:pt>
                      <c:pt idx="8889">
                        <c:v>42170</c:v>
                      </c:pt>
                      <c:pt idx="8890">
                        <c:v>42171</c:v>
                      </c:pt>
                      <c:pt idx="8891">
                        <c:v>42172</c:v>
                      </c:pt>
                      <c:pt idx="8892">
                        <c:v>42173</c:v>
                      </c:pt>
                      <c:pt idx="8893">
                        <c:v>42174</c:v>
                      </c:pt>
                      <c:pt idx="8894">
                        <c:v>42177</c:v>
                      </c:pt>
                      <c:pt idx="8895">
                        <c:v>42178</c:v>
                      </c:pt>
                      <c:pt idx="8896">
                        <c:v>42179</c:v>
                      </c:pt>
                      <c:pt idx="8897">
                        <c:v>42180</c:v>
                      </c:pt>
                      <c:pt idx="8898">
                        <c:v>42181</c:v>
                      </c:pt>
                      <c:pt idx="8899">
                        <c:v>42184</c:v>
                      </c:pt>
                      <c:pt idx="8900">
                        <c:v>42185</c:v>
                      </c:pt>
                      <c:pt idx="8901">
                        <c:v>42186</c:v>
                      </c:pt>
                      <c:pt idx="8902">
                        <c:v>42187</c:v>
                      </c:pt>
                      <c:pt idx="8903">
                        <c:v>42191</c:v>
                      </c:pt>
                      <c:pt idx="8904">
                        <c:v>42192</c:v>
                      </c:pt>
                      <c:pt idx="8905">
                        <c:v>42193</c:v>
                      </c:pt>
                      <c:pt idx="8906">
                        <c:v>42194</c:v>
                      </c:pt>
                      <c:pt idx="8907">
                        <c:v>42195</c:v>
                      </c:pt>
                      <c:pt idx="8908">
                        <c:v>42198</c:v>
                      </c:pt>
                      <c:pt idx="8909">
                        <c:v>42199</c:v>
                      </c:pt>
                      <c:pt idx="8910">
                        <c:v>42200</c:v>
                      </c:pt>
                      <c:pt idx="8911">
                        <c:v>42201</c:v>
                      </c:pt>
                      <c:pt idx="8912">
                        <c:v>42202</c:v>
                      </c:pt>
                      <c:pt idx="8913">
                        <c:v>42205</c:v>
                      </c:pt>
                      <c:pt idx="8914">
                        <c:v>42206</c:v>
                      </c:pt>
                      <c:pt idx="8915">
                        <c:v>42207</c:v>
                      </c:pt>
                      <c:pt idx="8916">
                        <c:v>42208</c:v>
                      </c:pt>
                      <c:pt idx="8917">
                        <c:v>42209</c:v>
                      </c:pt>
                      <c:pt idx="8918">
                        <c:v>42212</c:v>
                      </c:pt>
                      <c:pt idx="8919">
                        <c:v>42213</c:v>
                      </c:pt>
                      <c:pt idx="8920">
                        <c:v>42214</c:v>
                      </c:pt>
                      <c:pt idx="8921">
                        <c:v>42215</c:v>
                      </c:pt>
                      <c:pt idx="8922">
                        <c:v>42216</c:v>
                      </c:pt>
                      <c:pt idx="8923">
                        <c:v>42219</c:v>
                      </c:pt>
                      <c:pt idx="8924">
                        <c:v>42220</c:v>
                      </c:pt>
                      <c:pt idx="8925">
                        <c:v>42221</c:v>
                      </c:pt>
                      <c:pt idx="8926">
                        <c:v>42222</c:v>
                      </c:pt>
                      <c:pt idx="8927">
                        <c:v>42223</c:v>
                      </c:pt>
                      <c:pt idx="8928">
                        <c:v>42226</c:v>
                      </c:pt>
                      <c:pt idx="8929">
                        <c:v>42227</c:v>
                      </c:pt>
                      <c:pt idx="8930">
                        <c:v>42228</c:v>
                      </c:pt>
                      <c:pt idx="8931">
                        <c:v>42229</c:v>
                      </c:pt>
                      <c:pt idx="8932">
                        <c:v>42230</c:v>
                      </c:pt>
                      <c:pt idx="8933">
                        <c:v>42233</c:v>
                      </c:pt>
                      <c:pt idx="8934">
                        <c:v>42234</c:v>
                      </c:pt>
                      <c:pt idx="8935">
                        <c:v>42235</c:v>
                      </c:pt>
                      <c:pt idx="8936">
                        <c:v>42236</c:v>
                      </c:pt>
                      <c:pt idx="8937">
                        <c:v>42237</c:v>
                      </c:pt>
                      <c:pt idx="8938">
                        <c:v>42240</c:v>
                      </c:pt>
                      <c:pt idx="8939">
                        <c:v>42241</c:v>
                      </c:pt>
                      <c:pt idx="8940">
                        <c:v>42242</c:v>
                      </c:pt>
                      <c:pt idx="8941">
                        <c:v>42243</c:v>
                      </c:pt>
                      <c:pt idx="8942">
                        <c:v>42244</c:v>
                      </c:pt>
                      <c:pt idx="8943">
                        <c:v>42247</c:v>
                      </c:pt>
                      <c:pt idx="8944">
                        <c:v>42248</c:v>
                      </c:pt>
                      <c:pt idx="8945">
                        <c:v>42249</c:v>
                      </c:pt>
                      <c:pt idx="8946">
                        <c:v>42250</c:v>
                      </c:pt>
                      <c:pt idx="8947">
                        <c:v>42251</c:v>
                      </c:pt>
                      <c:pt idx="8948">
                        <c:v>42255</c:v>
                      </c:pt>
                      <c:pt idx="8949">
                        <c:v>42256</c:v>
                      </c:pt>
                      <c:pt idx="8950">
                        <c:v>42257</c:v>
                      </c:pt>
                      <c:pt idx="8951">
                        <c:v>42258</c:v>
                      </c:pt>
                      <c:pt idx="8952">
                        <c:v>42261</c:v>
                      </c:pt>
                      <c:pt idx="8953">
                        <c:v>42262</c:v>
                      </c:pt>
                      <c:pt idx="8954">
                        <c:v>42263</c:v>
                      </c:pt>
                      <c:pt idx="8955">
                        <c:v>42264</c:v>
                      </c:pt>
                      <c:pt idx="8956">
                        <c:v>42265</c:v>
                      </c:pt>
                      <c:pt idx="8957">
                        <c:v>42268</c:v>
                      </c:pt>
                      <c:pt idx="8958">
                        <c:v>42269</c:v>
                      </c:pt>
                      <c:pt idx="8959">
                        <c:v>42270</c:v>
                      </c:pt>
                      <c:pt idx="8960">
                        <c:v>42271</c:v>
                      </c:pt>
                      <c:pt idx="8961">
                        <c:v>42272</c:v>
                      </c:pt>
                      <c:pt idx="8962">
                        <c:v>42275</c:v>
                      </c:pt>
                      <c:pt idx="8963">
                        <c:v>42276</c:v>
                      </c:pt>
                      <c:pt idx="8964">
                        <c:v>42277</c:v>
                      </c:pt>
                      <c:pt idx="8965">
                        <c:v>42278</c:v>
                      </c:pt>
                      <c:pt idx="8966">
                        <c:v>42279</c:v>
                      </c:pt>
                      <c:pt idx="8967">
                        <c:v>42282</c:v>
                      </c:pt>
                      <c:pt idx="8968">
                        <c:v>42283</c:v>
                      </c:pt>
                      <c:pt idx="8969">
                        <c:v>42284</c:v>
                      </c:pt>
                      <c:pt idx="8970">
                        <c:v>42285</c:v>
                      </c:pt>
                      <c:pt idx="8971">
                        <c:v>42286</c:v>
                      </c:pt>
                      <c:pt idx="8972">
                        <c:v>42289</c:v>
                      </c:pt>
                      <c:pt idx="8973">
                        <c:v>42290</c:v>
                      </c:pt>
                      <c:pt idx="8974">
                        <c:v>42291</c:v>
                      </c:pt>
                      <c:pt idx="8975">
                        <c:v>42292</c:v>
                      </c:pt>
                      <c:pt idx="8976">
                        <c:v>42293</c:v>
                      </c:pt>
                      <c:pt idx="8977">
                        <c:v>42296</c:v>
                      </c:pt>
                      <c:pt idx="8978">
                        <c:v>42297</c:v>
                      </c:pt>
                      <c:pt idx="8979">
                        <c:v>42298</c:v>
                      </c:pt>
                      <c:pt idx="8980">
                        <c:v>42299</c:v>
                      </c:pt>
                      <c:pt idx="8981">
                        <c:v>42300</c:v>
                      </c:pt>
                      <c:pt idx="8982">
                        <c:v>42303</c:v>
                      </c:pt>
                      <c:pt idx="8983">
                        <c:v>42304</c:v>
                      </c:pt>
                      <c:pt idx="8984">
                        <c:v>42305</c:v>
                      </c:pt>
                      <c:pt idx="8985">
                        <c:v>42306</c:v>
                      </c:pt>
                      <c:pt idx="8986">
                        <c:v>42307</c:v>
                      </c:pt>
                      <c:pt idx="8987">
                        <c:v>42310</c:v>
                      </c:pt>
                      <c:pt idx="8988">
                        <c:v>42311</c:v>
                      </c:pt>
                      <c:pt idx="8989">
                        <c:v>42312</c:v>
                      </c:pt>
                      <c:pt idx="8990">
                        <c:v>42313</c:v>
                      </c:pt>
                      <c:pt idx="8991">
                        <c:v>42314</c:v>
                      </c:pt>
                      <c:pt idx="8992">
                        <c:v>42317</c:v>
                      </c:pt>
                      <c:pt idx="8993">
                        <c:v>42318</c:v>
                      </c:pt>
                      <c:pt idx="8994">
                        <c:v>42319</c:v>
                      </c:pt>
                      <c:pt idx="8995">
                        <c:v>42320</c:v>
                      </c:pt>
                      <c:pt idx="8996">
                        <c:v>42321</c:v>
                      </c:pt>
                      <c:pt idx="8997">
                        <c:v>42324</c:v>
                      </c:pt>
                      <c:pt idx="8998">
                        <c:v>42325</c:v>
                      </c:pt>
                      <c:pt idx="8999">
                        <c:v>42326</c:v>
                      </c:pt>
                      <c:pt idx="9000">
                        <c:v>42327</c:v>
                      </c:pt>
                      <c:pt idx="9001">
                        <c:v>42328</c:v>
                      </c:pt>
                      <c:pt idx="9002">
                        <c:v>42331</c:v>
                      </c:pt>
                      <c:pt idx="9003">
                        <c:v>42332</c:v>
                      </c:pt>
                      <c:pt idx="9004">
                        <c:v>42333</c:v>
                      </c:pt>
                      <c:pt idx="9005">
                        <c:v>42335</c:v>
                      </c:pt>
                      <c:pt idx="9006">
                        <c:v>42338</c:v>
                      </c:pt>
                      <c:pt idx="9007">
                        <c:v>42339</c:v>
                      </c:pt>
                      <c:pt idx="9008">
                        <c:v>42340</c:v>
                      </c:pt>
                      <c:pt idx="9009">
                        <c:v>42341</c:v>
                      </c:pt>
                      <c:pt idx="9010">
                        <c:v>42342</c:v>
                      </c:pt>
                      <c:pt idx="9011">
                        <c:v>42345</c:v>
                      </c:pt>
                      <c:pt idx="9012">
                        <c:v>42346</c:v>
                      </c:pt>
                      <c:pt idx="9013">
                        <c:v>42347</c:v>
                      </c:pt>
                      <c:pt idx="9014">
                        <c:v>42348</c:v>
                      </c:pt>
                      <c:pt idx="9015">
                        <c:v>42349</c:v>
                      </c:pt>
                      <c:pt idx="9016">
                        <c:v>42352</c:v>
                      </c:pt>
                      <c:pt idx="9017">
                        <c:v>42353</c:v>
                      </c:pt>
                      <c:pt idx="9018">
                        <c:v>42354</c:v>
                      </c:pt>
                      <c:pt idx="9019">
                        <c:v>42355</c:v>
                      </c:pt>
                      <c:pt idx="9020">
                        <c:v>42356</c:v>
                      </c:pt>
                      <c:pt idx="9021">
                        <c:v>42359</c:v>
                      </c:pt>
                      <c:pt idx="9022">
                        <c:v>42360</c:v>
                      </c:pt>
                      <c:pt idx="9023">
                        <c:v>42361</c:v>
                      </c:pt>
                      <c:pt idx="9024">
                        <c:v>42362</c:v>
                      </c:pt>
                      <c:pt idx="9025">
                        <c:v>42366</c:v>
                      </c:pt>
                      <c:pt idx="9026">
                        <c:v>42367</c:v>
                      </c:pt>
                      <c:pt idx="9027">
                        <c:v>42368</c:v>
                      </c:pt>
                      <c:pt idx="9028">
                        <c:v>42369</c:v>
                      </c:pt>
                      <c:pt idx="9029">
                        <c:v>42373</c:v>
                      </c:pt>
                      <c:pt idx="9030">
                        <c:v>42374</c:v>
                      </c:pt>
                      <c:pt idx="9031">
                        <c:v>42375</c:v>
                      </c:pt>
                      <c:pt idx="9032">
                        <c:v>42376</c:v>
                      </c:pt>
                      <c:pt idx="9033">
                        <c:v>42377</c:v>
                      </c:pt>
                      <c:pt idx="9034">
                        <c:v>42380</c:v>
                      </c:pt>
                      <c:pt idx="9035">
                        <c:v>42381</c:v>
                      </c:pt>
                      <c:pt idx="9036">
                        <c:v>42382</c:v>
                      </c:pt>
                      <c:pt idx="9037">
                        <c:v>42383</c:v>
                      </c:pt>
                      <c:pt idx="9038">
                        <c:v>42384</c:v>
                      </c:pt>
                      <c:pt idx="9039">
                        <c:v>42388</c:v>
                      </c:pt>
                      <c:pt idx="9040">
                        <c:v>42389</c:v>
                      </c:pt>
                      <c:pt idx="9041">
                        <c:v>42390</c:v>
                      </c:pt>
                      <c:pt idx="9042">
                        <c:v>42391</c:v>
                      </c:pt>
                      <c:pt idx="9043">
                        <c:v>42394</c:v>
                      </c:pt>
                      <c:pt idx="9044">
                        <c:v>42395</c:v>
                      </c:pt>
                      <c:pt idx="9045">
                        <c:v>42396</c:v>
                      </c:pt>
                      <c:pt idx="9046">
                        <c:v>42397</c:v>
                      </c:pt>
                      <c:pt idx="9047">
                        <c:v>42398</c:v>
                      </c:pt>
                      <c:pt idx="9048">
                        <c:v>42401</c:v>
                      </c:pt>
                      <c:pt idx="9049">
                        <c:v>42402</c:v>
                      </c:pt>
                      <c:pt idx="9050">
                        <c:v>42403</c:v>
                      </c:pt>
                      <c:pt idx="9051">
                        <c:v>42404</c:v>
                      </c:pt>
                      <c:pt idx="9052">
                        <c:v>42405</c:v>
                      </c:pt>
                      <c:pt idx="9053">
                        <c:v>42408</c:v>
                      </c:pt>
                      <c:pt idx="9054">
                        <c:v>42409</c:v>
                      </c:pt>
                      <c:pt idx="9055">
                        <c:v>42410</c:v>
                      </c:pt>
                      <c:pt idx="9056">
                        <c:v>42411</c:v>
                      </c:pt>
                      <c:pt idx="9057">
                        <c:v>42412</c:v>
                      </c:pt>
                      <c:pt idx="9058">
                        <c:v>42416</c:v>
                      </c:pt>
                      <c:pt idx="9059">
                        <c:v>42417</c:v>
                      </c:pt>
                      <c:pt idx="9060">
                        <c:v>42418</c:v>
                      </c:pt>
                      <c:pt idx="9061">
                        <c:v>42419</c:v>
                      </c:pt>
                      <c:pt idx="9062">
                        <c:v>42422</c:v>
                      </c:pt>
                      <c:pt idx="9063">
                        <c:v>42423</c:v>
                      </c:pt>
                      <c:pt idx="9064">
                        <c:v>42424</c:v>
                      </c:pt>
                      <c:pt idx="9065">
                        <c:v>42425</c:v>
                      </c:pt>
                      <c:pt idx="9066">
                        <c:v>42426</c:v>
                      </c:pt>
                      <c:pt idx="9067">
                        <c:v>42429</c:v>
                      </c:pt>
                      <c:pt idx="9068">
                        <c:v>42430</c:v>
                      </c:pt>
                      <c:pt idx="9069">
                        <c:v>42431</c:v>
                      </c:pt>
                      <c:pt idx="9070">
                        <c:v>42432</c:v>
                      </c:pt>
                      <c:pt idx="9071">
                        <c:v>42433</c:v>
                      </c:pt>
                      <c:pt idx="9072">
                        <c:v>42436</c:v>
                      </c:pt>
                      <c:pt idx="9073">
                        <c:v>42437</c:v>
                      </c:pt>
                      <c:pt idx="9074">
                        <c:v>42438</c:v>
                      </c:pt>
                      <c:pt idx="9075">
                        <c:v>42439</c:v>
                      </c:pt>
                      <c:pt idx="9076">
                        <c:v>42440</c:v>
                      </c:pt>
                      <c:pt idx="9077">
                        <c:v>42443</c:v>
                      </c:pt>
                      <c:pt idx="9078">
                        <c:v>42444</c:v>
                      </c:pt>
                      <c:pt idx="9079">
                        <c:v>42445</c:v>
                      </c:pt>
                      <c:pt idx="9080">
                        <c:v>42446</c:v>
                      </c:pt>
                      <c:pt idx="9081">
                        <c:v>42447</c:v>
                      </c:pt>
                      <c:pt idx="9082">
                        <c:v>42450</c:v>
                      </c:pt>
                      <c:pt idx="9083">
                        <c:v>42451</c:v>
                      </c:pt>
                      <c:pt idx="9084">
                        <c:v>42452</c:v>
                      </c:pt>
                      <c:pt idx="9085">
                        <c:v>42453</c:v>
                      </c:pt>
                      <c:pt idx="9086">
                        <c:v>42457</c:v>
                      </c:pt>
                      <c:pt idx="9087">
                        <c:v>42458</c:v>
                      </c:pt>
                      <c:pt idx="9088">
                        <c:v>42459</c:v>
                      </c:pt>
                      <c:pt idx="9089">
                        <c:v>42460</c:v>
                      </c:pt>
                      <c:pt idx="9090">
                        <c:v>42461</c:v>
                      </c:pt>
                      <c:pt idx="9091">
                        <c:v>42464</c:v>
                      </c:pt>
                      <c:pt idx="9092">
                        <c:v>42465</c:v>
                      </c:pt>
                      <c:pt idx="9093">
                        <c:v>42466</c:v>
                      </c:pt>
                      <c:pt idx="9094">
                        <c:v>42467</c:v>
                      </c:pt>
                      <c:pt idx="9095">
                        <c:v>42468</c:v>
                      </c:pt>
                      <c:pt idx="9096">
                        <c:v>42471</c:v>
                      </c:pt>
                      <c:pt idx="9097">
                        <c:v>42472</c:v>
                      </c:pt>
                      <c:pt idx="9098">
                        <c:v>42473</c:v>
                      </c:pt>
                      <c:pt idx="9099">
                        <c:v>42474</c:v>
                      </c:pt>
                      <c:pt idx="9100">
                        <c:v>42475</c:v>
                      </c:pt>
                      <c:pt idx="9101">
                        <c:v>42478</c:v>
                      </c:pt>
                      <c:pt idx="9102">
                        <c:v>42479</c:v>
                      </c:pt>
                      <c:pt idx="9103">
                        <c:v>42480</c:v>
                      </c:pt>
                      <c:pt idx="9104">
                        <c:v>42481</c:v>
                      </c:pt>
                      <c:pt idx="9105">
                        <c:v>42482</c:v>
                      </c:pt>
                      <c:pt idx="9106">
                        <c:v>42485</c:v>
                      </c:pt>
                      <c:pt idx="9107">
                        <c:v>42486</c:v>
                      </c:pt>
                      <c:pt idx="9108">
                        <c:v>42487</c:v>
                      </c:pt>
                      <c:pt idx="9109">
                        <c:v>42488</c:v>
                      </c:pt>
                      <c:pt idx="9110">
                        <c:v>42489</c:v>
                      </c:pt>
                      <c:pt idx="9111">
                        <c:v>42492</c:v>
                      </c:pt>
                      <c:pt idx="9112">
                        <c:v>42493</c:v>
                      </c:pt>
                      <c:pt idx="9113">
                        <c:v>42494</c:v>
                      </c:pt>
                      <c:pt idx="9114">
                        <c:v>42495</c:v>
                      </c:pt>
                      <c:pt idx="9115">
                        <c:v>42496</c:v>
                      </c:pt>
                      <c:pt idx="9116">
                        <c:v>42499</c:v>
                      </c:pt>
                      <c:pt idx="9117">
                        <c:v>42500</c:v>
                      </c:pt>
                      <c:pt idx="9118">
                        <c:v>42501</c:v>
                      </c:pt>
                      <c:pt idx="9119">
                        <c:v>42502</c:v>
                      </c:pt>
                      <c:pt idx="9120">
                        <c:v>42503</c:v>
                      </c:pt>
                      <c:pt idx="9121">
                        <c:v>42506</c:v>
                      </c:pt>
                      <c:pt idx="9122">
                        <c:v>42507</c:v>
                      </c:pt>
                      <c:pt idx="9123">
                        <c:v>42508</c:v>
                      </c:pt>
                      <c:pt idx="9124">
                        <c:v>42509</c:v>
                      </c:pt>
                      <c:pt idx="9125">
                        <c:v>42510</c:v>
                      </c:pt>
                      <c:pt idx="9126">
                        <c:v>42513</c:v>
                      </c:pt>
                      <c:pt idx="9127">
                        <c:v>42514</c:v>
                      </c:pt>
                      <c:pt idx="9128">
                        <c:v>42515</c:v>
                      </c:pt>
                      <c:pt idx="9129">
                        <c:v>42516</c:v>
                      </c:pt>
                      <c:pt idx="9130">
                        <c:v>42517</c:v>
                      </c:pt>
                      <c:pt idx="9131">
                        <c:v>42521</c:v>
                      </c:pt>
                      <c:pt idx="9132">
                        <c:v>42522</c:v>
                      </c:pt>
                      <c:pt idx="9133">
                        <c:v>42523</c:v>
                      </c:pt>
                      <c:pt idx="9134">
                        <c:v>42524</c:v>
                      </c:pt>
                      <c:pt idx="9135">
                        <c:v>42527</c:v>
                      </c:pt>
                      <c:pt idx="9136">
                        <c:v>42528</c:v>
                      </c:pt>
                      <c:pt idx="9137">
                        <c:v>42529</c:v>
                      </c:pt>
                      <c:pt idx="9138">
                        <c:v>42530</c:v>
                      </c:pt>
                      <c:pt idx="9139">
                        <c:v>42531</c:v>
                      </c:pt>
                      <c:pt idx="9140">
                        <c:v>42534</c:v>
                      </c:pt>
                      <c:pt idx="9141">
                        <c:v>42535</c:v>
                      </c:pt>
                      <c:pt idx="9142">
                        <c:v>42536</c:v>
                      </c:pt>
                      <c:pt idx="9143">
                        <c:v>42537</c:v>
                      </c:pt>
                      <c:pt idx="9144">
                        <c:v>42538</c:v>
                      </c:pt>
                      <c:pt idx="9145">
                        <c:v>42541</c:v>
                      </c:pt>
                      <c:pt idx="9146">
                        <c:v>42542</c:v>
                      </c:pt>
                      <c:pt idx="9147">
                        <c:v>42543</c:v>
                      </c:pt>
                      <c:pt idx="9148">
                        <c:v>42544</c:v>
                      </c:pt>
                      <c:pt idx="9149">
                        <c:v>42545</c:v>
                      </c:pt>
                      <c:pt idx="9150">
                        <c:v>42548</c:v>
                      </c:pt>
                      <c:pt idx="9151">
                        <c:v>42549</c:v>
                      </c:pt>
                      <c:pt idx="9152">
                        <c:v>42550</c:v>
                      </c:pt>
                      <c:pt idx="9153">
                        <c:v>42551</c:v>
                      </c:pt>
                      <c:pt idx="9154">
                        <c:v>42552</c:v>
                      </c:pt>
                      <c:pt idx="9155">
                        <c:v>42556</c:v>
                      </c:pt>
                      <c:pt idx="9156">
                        <c:v>42557</c:v>
                      </c:pt>
                      <c:pt idx="9157">
                        <c:v>42558</c:v>
                      </c:pt>
                      <c:pt idx="9158">
                        <c:v>42559</c:v>
                      </c:pt>
                      <c:pt idx="9159">
                        <c:v>42562</c:v>
                      </c:pt>
                      <c:pt idx="9160">
                        <c:v>42563</c:v>
                      </c:pt>
                      <c:pt idx="9161">
                        <c:v>42564</c:v>
                      </c:pt>
                      <c:pt idx="9162">
                        <c:v>42565</c:v>
                      </c:pt>
                      <c:pt idx="9163">
                        <c:v>42566</c:v>
                      </c:pt>
                      <c:pt idx="9164">
                        <c:v>42569</c:v>
                      </c:pt>
                      <c:pt idx="9165">
                        <c:v>42570</c:v>
                      </c:pt>
                      <c:pt idx="9166">
                        <c:v>42571</c:v>
                      </c:pt>
                      <c:pt idx="9167">
                        <c:v>42572</c:v>
                      </c:pt>
                      <c:pt idx="9168">
                        <c:v>42573</c:v>
                      </c:pt>
                      <c:pt idx="9169">
                        <c:v>42576</c:v>
                      </c:pt>
                      <c:pt idx="9170">
                        <c:v>42577</c:v>
                      </c:pt>
                      <c:pt idx="9171">
                        <c:v>42578</c:v>
                      </c:pt>
                      <c:pt idx="9172">
                        <c:v>42579</c:v>
                      </c:pt>
                      <c:pt idx="9173">
                        <c:v>42580</c:v>
                      </c:pt>
                      <c:pt idx="9174">
                        <c:v>42583</c:v>
                      </c:pt>
                      <c:pt idx="9175">
                        <c:v>42584</c:v>
                      </c:pt>
                      <c:pt idx="9176">
                        <c:v>42585</c:v>
                      </c:pt>
                      <c:pt idx="9177">
                        <c:v>42586</c:v>
                      </c:pt>
                      <c:pt idx="9178">
                        <c:v>42587</c:v>
                      </c:pt>
                      <c:pt idx="9179">
                        <c:v>42590</c:v>
                      </c:pt>
                      <c:pt idx="9180">
                        <c:v>42591</c:v>
                      </c:pt>
                      <c:pt idx="9181">
                        <c:v>42592</c:v>
                      </c:pt>
                      <c:pt idx="9182">
                        <c:v>42593</c:v>
                      </c:pt>
                      <c:pt idx="9183">
                        <c:v>42594</c:v>
                      </c:pt>
                      <c:pt idx="9184">
                        <c:v>42597</c:v>
                      </c:pt>
                      <c:pt idx="9185">
                        <c:v>42598</c:v>
                      </c:pt>
                      <c:pt idx="9186">
                        <c:v>42599</c:v>
                      </c:pt>
                      <c:pt idx="9187">
                        <c:v>42600</c:v>
                      </c:pt>
                      <c:pt idx="9188">
                        <c:v>42601</c:v>
                      </c:pt>
                      <c:pt idx="9189">
                        <c:v>42604</c:v>
                      </c:pt>
                      <c:pt idx="9190">
                        <c:v>42605</c:v>
                      </c:pt>
                      <c:pt idx="9191">
                        <c:v>42606</c:v>
                      </c:pt>
                      <c:pt idx="9192">
                        <c:v>42607</c:v>
                      </c:pt>
                      <c:pt idx="9193">
                        <c:v>42608</c:v>
                      </c:pt>
                      <c:pt idx="9194">
                        <c:v>42611</c:v>
                      </c:pt>
                      <c:pt idx="9195">
                        <c:v>42612</c:v>
                      </c:pt>
                      <c:pt idx="9196">
                        <c:v>42613</c:v>
                      </c:pt>
                      <c:pt idx="9197">
                        <c:v>42614</c:v>
                      </c:pt>
                      <c:pt idx="9198">
                        <c:v>42615</c:v>
                      </c:pt>
                      <c:pt idx="9199">
                        <c:v>42619</c:v>
                      </c:pt>
                      <c:pt idx="9200">
                        <c:v>42620</c:v>
                      </c:pt>
                      <c:pt idx="9201">
                        <c:v>42621</c:v>
                      </c:pt>
                      <c:pt idx="9202">
                        <c:v>42622</c:v>
                      </c:pt>
                      <c:pt idx="9203">
                        <c:v>42625</c:v>
                      </c:pt>
                      <c:pt idx="9204">
                        <c:v>42626</c:v>
                      </c:pt>
                      <c:pt idx="9205">
                        <c:v>42627</c:v>
                      </c:pt>
                      <c:pt idx="9206">
                        <c:v>42628</c:v>
                      </c:pt>
                      <c:pt idx="9207">
                        <c:v>42629</c:v>
                      </c:pt>
                      <c:pt idx="9208">
                        <c:v>42632</c:v>
                      </c:pt>
                      <c:pt idx="9209">
                        <c:v>42633</c:v>
                      </c:pt>
                      <c:pt idx="9210">
                        <c:v>42634</c:v>
                      </c:pt>
                      <c:pt idx="9211">
                        <c:v>42635</c:v>
                      </c:pt>
                      <c:pt idx="9212">
                        <c:v>42636</c:v>
                      </c:pt>
                      <c:pt idx="9213">
                        <c:v>42639</c:v>
                      </c:pt>
                      <c:pt idx="9214">
                        <c:v>42640</c:v>
                      </c:pt>
                      <c:pt idx="9215">
                        <c:v>42641</c:v>
                      </c:pt>
                      <c:pt idx="9216">
                        <c:v>42642</c:v>
                      </c:pt>
                      <c:pt idx="9217">
                        <c:v>42643</c:v>
                      </c:pt>
                      <c:pt idx="9218">
                        <c:v>42646</c:v>
                      </c:pt>
                      <c:pt idx="9219">
                        <c:v>42647</c:v>
                      </c:pt>
                      <c:pt idx="9220">
                        <c:v>42648</c:v>
                      </c:pt>
                      <c:pt idx="9221">
                        <c:v>42649</c:v>
                      </c:pt>
                      <c:pt idx="9222">
                        <c:v>42650</c:v>
                      </c:pt>
                      <c:pt idx="9223">
                        <c:v>42653</c:v>
                      </c:pt>
                      <c:pt idx="9224">
                        <c:v>42654</c:v>
                      </c:pt>
                      <c:pt idx="9225">
                        <c:v>42655</c:v>
                      </c:pt>
                      <c:pt idx="9226">
                        <c:v>42656</c:v>
                      </c:pt>
                      <c:pt idx="9227">
                        <c:v>42657</c:v>
                      </c:pt>
                      <c:pt idx="9228">
                        <c:v>42660</c:v>
                      </c:pt>
                      <c:pt idx="9229">
                        <c:v>42661</c:v>
                      </c:pt>
                      <c:pt idx="9230">
                        <c:v>42662</c:v>
                      </c:pt>
                      <c:pt idx="9231">
                        <c:v>42663</c:v>
                      </c:pt>
                      <c:pt idx="9232">
                        <c:v>42664</c:v>
                      </c:pt>
                      <c:pt idx="9233">
                        <c:v>42667</c:v>
                      </c:pt>
                      <c:pt idx="9234">
                        <c:v>42668</c:v>
                      </c:pt>
                      <c:pt idx="9235">
                        <c:v>42669</c:v>
                      </c:pt>
                      <c:pt idx="9236">
                        <c:v>42670</c:v>
                      </c:pt>
                      <c:pt idx="9237">
                        <c:v>42671</c:v>
                      </c:pt>
                      <c:pt idx="9238">
                        <c:v>42674</c:v>
                      </c:pt>
                      <c:pt idx="9239">
                        <c:v>42675</c:v>
                      </c:pt>
                      <c:pt idx="9240">
                        <c:v>42676</c:v>
                      </c:pt>
                      <c:pt idx="9241">
                        <c:v>42677</c:v>
                      </c:pt>
                      <c:pt idx="9242">
                        <c:v>42678</c:v>
                      </c:pt>
                      <c:pt idx="9243">
                        <c:v>42681</c:v>
                      </c:pt>
                      <c:pt idx="9244">
                        <c:v>42682</c:v>
                      </c:pt>
                      <c:pt idx="9245">
                        <c:v>42683</c:v>
                      </c:pt>
                      <c:pt idx="9246">
                        <c:v>42684</c:v>
                      </c:pt>
                      <c:pt idx="9247">
                        <c:v>42685</c:v>
                      </c:pt>
                      <c:pt idx="9248">
                        <c:v>42688</c:v>
                      </c:pt>
                      <c:pt idx="9249">
                        <c:v>42689</c:v>
                      </c:pt>
                      <c:pt idx="9250">
                        <c:v>42690</c:v>
                      </c:pt>
                      <c:pt idx="9251">
                        <c:v>42691</c:v>
                      </c:pt>
                      <c:pt idx="9252">
                        <c:v>42692</c:v>
                      </c:pt>
                      <c:pt idx="9253">
                        <c:v>42695</c:v>
                      </c:pt>
                      <c:pt idx="9254">
                        <c:v>42696</c:v>
                      </c:pt>
                      <c:pt idx="9255">
                        <c:v>42697</c:v>
                      </c:pt>
                      <c:pt idx="9256">
                        <c:v>42699</c:v>
                      </c:pt>
                      <c:pt idx="9257">
                        <c:v>42702</c:v>
                      </c:pt>
                      <c:pt idx="9258">
                        <c:v>42703</c:v>
                      </c:pt>
                      <c:pt idx="9259">
                        <c:v>42704</c:v>
                      </c:pt>
                      <c:pt idx="9260">
                        <c:v>42705</c:v>
                      </c:pt>
                      <c:pt idx="9261">
                        <c:v>42706</c:v>
                      </c:pt>
                      <c:pt idx="9262">
                        <c:v>42709</c:v>
                      </c:pt>
                      <c:pt idx="9263">
                        <c:v>42710</c:v>
                      </c:pt>
                      <c:pt idx="9264">
                        <c:v>42711</c:v>
                      </c:pt>
                      <c:pt idx="9265">
                        <c:v>42712</c:v>
                      </c:pt>
                      <c:pt idx="9266">
                        <c:v>42713</c:v>
                      </c:pt>
                      <c:pt idx="9267">
                        <c:v>42716</c:v>
                      </c:pt>
                      <c:pt idx="9268">
                        <c:v>42717</c:v>
                      </c:pt>
                      <c:pt idx="9269">
                        <c:v>42718</c:v>
                      </c:pt>
                      <c:pt idx="9270">
                        <c:v>42719</c:v>
                      </c:pt>
                      <c:pt idx="9271">
                        <c:v>42720</c:v>
                      </c:pt>
                      <c:pt idx="9272">
                        <c:v>42723</c:v>
                      </c:pt>
                      <c:pt idx="9273">
                        <c:v>42724</c:v>
                      </c:pt>
                      <c:pt idx="9274">
                        <c:v>42725</c:v>
                      </c:pt>
                      <c:pt idx="9275">
                        <c:v>42726</c:v>
                      </c:pt>
                      <c:pt idx="9276">
                        <c:v>42727</c:v>
                      </c:pt>
                      <c:pt idx="9277">
                        <c:v>42731</c:v>
                      </c:pt>
                      <c:pt idx="9278">
                        <c:v>42732</c:v>
                      </c:pt>
                      <c:pt idx="9279">
                        <c:v>42733</c:v>
                      </c:pt>
                      <c:pt idx="9280">
                        <c:v>42734</c:v>
                      </c:pt>
                      <c:pt idx="9281">
                        <c:v>42738</c:v>
                      </c:pt>
                      <c:pt idx="9282">
                        <c:v>42739</c:v>
                      </c:pt>
                      <c:pt idx="9283">
                        <c:v>42740</c:v>
                      </c:pt>
                      <c:pt idx="9284">
                        <c:v>42741</c:v>
                      </c:pt>
                      <c:pt idx="9285">
                        <c:v>42744</c:v>
                      </c:pt>
                      <c:pt idx="9286">
                        <c:v>42745</c:v>
                      </c:pt>
                      <c:pt idx="9287">
                        <c:v>42746</c:v>
                      </c:pt>
                      <c:pt idx="9288">
                        <c:v>42747</c:v>
                      </c:pt>
                      <c:pt idx="9289">
                        <c:v>42748</c:v>
                      </c:pt>
                      <c:pt idx="9290">
                        <c:v>42752</c:v>
                      </c:pt>
                      <c:pt idx="9291">
                        <c:v>42753</c:v>
                      </c:pt>
                      <c:pt idx="9292">
                        <c:v>42754</c:v>
                      </c:pt>
                      <c:pt idx="9293">
                        <c:v>42755</c:v>
                      </c:pt>
                      <c:pt idx="9294">
                        <c:v>42758</c:v>
                      </c:pt>
                      <c:pt idx="9295">
                        <c:v>42759</c:v>
                      </c:pt>
                      <c:pt idx="9296">
                        <c:v>42760</c:v>
                      </c:pt>
                      <c:pt idx="9297">
                        <c:v>42761</c:v>
                      </c:pt>
                      <c:pt idx="9298">
                        <c:v>42762</c:v>
                      </c:pt>
                      <c:pt idx="9299">
                        <c:v>42765</c:v>
                      </c:pt>
                      <c:pt idx="9300">
                        <c:v>42766</c:v>
                      </c:pt>
                      <c:pt idx="9301">
                        <c:v>42767</c:v>
                      </c:pt>
                      <c:pt idx="9302">
                        <c:v>42768</c:v>
                      </c:pt>
                      <c:pt idx="9303">
                        <c:v>42769</c:v>
                      </c:pt>
                      <c:pt idx="9304">
                        <c:v>42772</c:v>
                      </c:pt>
                      <c:pt idx="9305">
                        <c:v>42773</c:v>
                      </c:pt>
                      <c:pt idx="9306">
                        <c:v>42774</c:v>
                      </c:pt>
                      <c:pt idx="9307">
                        <c:v>42775</c:v>
                      </c:pt>
                      <c:pt idx="9308">
                        <c:v>42776</c:v>
                      </c:pt>
                      <c:pt idx="9309">
                        <c:v>42779</c:v>
                      </c:pt>
                      <c:pt idx="9310">
                        <c:v>42780</c:v>
                      </c:pt>
                      <c:pt idx="9311">
                        <c:v>42781</c:v>
                      </c:pt>
                      <c:pt idx="9312">
                        <c:v>42782</c:v>
                      </c:pt>
                      <c:pt idx="9313">
                        <c:v>42783</c:v>
                      </c:pt>
                      <c:pt idx="9314">
                        <c:v>42787</c:v>
                      </c:pt>
                      <c:pt idx="9315">
                        <c:v>42788</c:v>
                      </c:pt>
                      <c:pt idx="9316">
                        <c:v>42789</c:v>
                      </c:pt>
                      <c:pt idx="9317">
                        <c:v>42790</c:v>
                      </c:pt>
                      <c:pt idx="9318">
                        <c:v>42793</c:v>
                      </c:pt>
                      <c:pt idx="9319">
                        <c:v>42794</c:v>
                      </c:pt>
                      <c:pt idx="9320">
                        <c:v>42795</c:v>
                      </c:pt>
                      <c:pt idx="9321">
                        <c:v>42796</c:v>
                      </c:pt>
                      <c:pt idx="9322">
                        <c:v>42797</c:v>
                      </c:pt>
                      <c:pt idx="9323">
                        <c:v>42800</c:v>
                      </c:pt>
                      <c:pt idx="9324">
                        <c:v>42801</c:v>
                      </c:pt>
                      <c:pt idx="9325">
                        <c:v>42802</c:v>
                      </c:pt>
                      <c:pt idx="9326">
                        <c:v>42803</c:v>
                      </c:pt>
                      <c:pt idx="9327">
                        <c:v>42804</c:v>
                      </c:pt>
                      <c:pt idx="9328">
                        <c:v>42807</c:v>
                      </c:pt>
                      <c:pt idx="9329">
                        <c:v>42808</c:v>
                      </c:pt>
                      <c:pt idx="9330">
                        <c:v>42809</c:v>
                      </c:pt>
                      <c:pt idx="9331">
                        <c:v>42810</c:v>
                      </c:pt>
                      <c:pt idx="9332">
                        <c:v>42811</c:v>
                      </c:pt>
                      <c:pt idx="9333">
                        <c:v>42814</c:v>
                      </c:pt>
                      <c:pt idx="9334">
                        <c:v>42815</c:v>
                      </c:pt>
                      <c:pt idx="9335">
                        <c:v>42816</c:v>
                      </c:pt>
                      <c:pt idx="9336">
                        <c:v>42817</c:v>
                      </c:pt>
                      <c:pt idx="9337">
                        <c:v>42818</c:v>
                      </c:pt>
                      <c:pt idx="9338">
                        <c:v>42821</c:v>
                      </c:pt>
                      <c:pt idx="9339">
                        <c:v>42822</c:v>
                      </c:pt>
                      <c:pt idx="9340">
                        <c:v>42823</c:v>
                      </c:pt>
                      <c:pt idx="9341">
                        <c:v>42824</c:v>
                      </c:pt>
                      <c:pt idx="9342">
                        <c:v>42825</c:v>
                      </c:pt>
                      <c:pt idx="9343">
                        <c:v>42828</c:v>
                      </c:pt>
                      <c:pt idx="9344">
                        <c:v>42829</c:v>
                      </c:pt>
                      <c:pt idx="9345">
                        <c:v>42830</c:v>
                      </c:pt>
                      <c:pt idx="9346">
                        <c:v>42831</c:v>
                      </c:pt>
                      <c:pt idx="9347">
                        <c:v>42832</c:v>
                      </c:pt>
                      <c:pt idx="9348">
                        <c:v>42835</c:v>
                      </c:pt>
                      <c:pt idx="9349">
                        <c:v>42836</c:v>
                      </c:pt>
                      <c:pt idx="9350">
                        <c:v>42837</c:v>
                      </c:pt>
                      <c:pt idx="9351">
                        <c:v>42838</c:v>
                      </c:pt>
                      <c:pt idx="9352">
                        <c:v>42842</c:v>
                      </c:pt>
                      <c:pt idx="9353">
                        <c:v>42843</c:v>
                      </c:pt>
                      <c:pt idx="9354">
                        <c:v>42844</c:v>
                      </c:pt>
                      <c:pt idx="9355">
                        <c:v>42845</c:v>
                      </c:pt>
                      <c:pt idx="9356">
                        <c:v>42846</c:v>
                      </c:pt>
                      <c:pt idx="9357">
                        <c:v>42849</c:v>
                      </c:pt>
                      <c:pt idx="9358">
                        <c:v>42850</c:v>
                      </c:pt>
                      <c:pt idx="9359">
                        <c:v>42851</c:v>
                      </c:pt>
                      <c:pt idx="9360">
                        <c:v>42852</c:v>
                      </c:pt>
                      <c:pt idx="9361">
                        <c:v>42853</c:v>
                      </c:pt>
                      <c:pt idx="9362">
                        <c:v>42856</c:v>
                      </c:pt>
                      <c:pt idx="9363">
                        <c:v>42857</c:v>
                      </c:pt>
                      <c:pt idx="9364">
                        <c:v>42858</c:v>
                      </c:pt>
                      <c:pt idx="9365">
                        <c:v>42859</c:v>
                      </c:pt>
                      <c:pt idx="9366">
                        <c:v>42860</c:v>
                      </c:pt>
                      <c:pt idx="9367">
                        <c:v>42863</c:v>
                      </c:pt>
                      <c:pt idx="9368">
                        <c:v>42864</c:v>
                      </c:pt>
                      <c:pt idx="9369">
                        <c:v>42865</c:v>
                      </c:pt>
                      <c:pt idx="9370">
                        <c:v>42866</c:v>
                      </c:pt>
                      <c:pt idx="9371">
                        <c:v>42867</c:v>
                      </c:pt>
                      <c:pt idx="9372">
                        <c:v>42870</c:v>
                      </c:pt>
                      <c:pt idx="9373">
                        <c:v>42871</c:v>
                      </c:pt>
                      <c:pt idx="9374">
                        <c:v>42872</c:v>
                      </c:pt>
                      <c:pt idx="9375">
                        <c:v>42873</c:v>
                      </c:pt>
                      <c:pt idx="9376">
                        <c:v>42874</c:v>
                      </c:pt>
                      <c:pt idx="9377">
                        <c:v>42877</c:v>
                      </c:pt>
                      <c:pt idx="9378">
                        <c:v>42878</c:v>
                      </c:pt>
                      <c:pt idx="9379">
                        <c:v>42879</c:v>
                      </c:pt>
                      <c:pt idx="9380">
                        <c:v>42880</c:v>
                      </c:pt>
                      <c:pt idx="9381">
                        <c:v>42881</c:v>
                      </c:pt>
                      <c:pt idx="9382">
                        <c:v>42885</c:v>
                      </c:pt>
                      <c:pt idx="9383">
                        <c:v>42886</c:v>
                      </c:pt>
                      <c:pt idx="9384">
                        <c:v>42887</c:v>
                      </c:pt>
                      <c:pt idx="9385">
                        <c:v>42888</c:v>
                      </c:pt>
                      <c:pt idx="9386">
                        <c:v>42891</c:v>
                      </c:pt>
                      <c:pt idx="9387">
                        <c:v>42892</c:v>
                      </c:pt>
                      <c:pt idx="9388">
                        <c:v>42893</c:v>
                      </c:pt>
                      <c:pt idx="9389">
                        <c:v>42894</c:v>
                      </c:pt>
                      <c:pt idx="9390">
                        <c:v>42895</c:v>
                      </c:pt>
                      <c:pt idx="9391">
                        <c:v>42898</c:v>
                      </c:pt>
                      <c:pt idx="9392">
                        <c:v>42899</c:v>
                      </c:pt>
                      <c:pt idx="9393">
                        <c:v>42900</c:v>
                      </c:pt>
                      <c:pt idx="9394">
                        <c:v>42901</c:v>
                      </c:pt>
                      <c:pt idx="9395">
                        <c:v>42902</c:v>
                      </c:pt>
                      <c:pt idx="9396">
                        <c:v>42905</c:v>
                      </c:pt>
                      <c:pt idx="9397">
                        <c:v>42906</c:v>
                      </c:pt>
                      <c:pt idx="9398">
                        <c:v>42907</c:v>
                      </c:pt>
                      <c:pt idx="9399">
                        <c:v>42908</c:v>
                      </c:pt>
                      <c:pt idx="9400">
                        <c:v>42909</c:v>
                      </c:pt>
                      <c:pt idx="9401">
                        <c:v>42912</c:v>
                      </c:pt>
                      <c:pt idx="9402">
                        <c:v>42913</c:v>
                      </c:pt>
                      <c:pt idx="9403">
                        <c:v>42914</c:v>
                      </c:pt>
                      <c:pt idx="9404">
                        <c:v>42915</c:v>
                      </c:pt>
                      <c:pt idx="9405">
                        <c:v>42916</c:v>
                      </c:pt>
                      <c:pt idx="9406">
                        <c:v>42919</c:v>
                      </c:pt>
                      <c:pt idx="9407">
                        <c:v>42921</c:v>
                      </c:pt>
                      <c:pt idx="9408">
                        <c:v>42922</c:v>
                      </c:pt>
                      <c:pt idx="9409">
                        <c:v>42923</c:v>
                      </c:pt>
                      <c:pt idx="9410">
                        <c:v>42926</c:v>
                      </c:pt>
                      <c:pt idx="9411">
                        <c:v>42927</c:v>
                      </c:pt>
                      <c:pt idx="9412">
                        <c:v>42928</c:v>
                      </c:pt>
                      <c:pt idx="9413">
                        <c:v>42929</c:v>
                      </c:pt>
                      <c:pt idx="9414">
                        <c:v>42930</c:v>
                      </c:pt>
                      <c:pt idx="9415">
                        <c:v>42933</c:v>
                      </c:pt>
                      <c:pt idx="9416">
                        <c:v>42934</c:v>
                      </c:pt>
                      <c:pt idx="9417">
                        <c:v>42935</c:v>
                      </c:pt>
                      <c:pt idx="9418">
                        <c:v>42936</c:v>
                      </c:pt>
                      <c:pt idx="9419">
                        <c:v>42937</c:v>
                      </c:pt>
                      <c:pt idx="9420">
                        <c:v>42940</c:v>
                      </c:pt>
                      <c:pt idx="9421">
                        <c:v>42941</c:v>
                      </c:pt>
                      <c:pt idx="9422">
                        <c:v>42942</c:v>
                      </c:pt>
                      <c:pt idx="9423">
                        <c:v>42943</c:v>
                      </c:pt>
                      <c:pt idx="9424">
                        <c:v>42944</c:v>
                      </c:pt>
                      <c:pt idx="9425">
                        <c:v>42947</c:v>
                      </c:pt>
                      <c:pt idx="9426">
                        <c:v>42948</c:v>
                      </c:pt>
                      <c:pt idx="9427">
                        <c:v>42949</c:v>
                      </c:pt>
                      <c:pt idx="9428">
                        <c:v>42950</c:v>
                      </c:pt>
                      <c:pt idx="9429">
                        <c:v>42951</c:v>
                      </c:pt>
                      <c:pt idx="9430">
                        <c:v>42954</c:v>
                      </c:pt>
                      <c:pt idx="9431">
                        <c:v>42955</c:v>
                      </c:pt>
                      <c:pt idx="9432">
                        <c:v>42956</c:v>
                      </c:pt>
                      <c:pt idx="9433">
                        <c:v>42957</c:v>
                      </c:pt>
                      <c:pt idx="9434">
                        <c:v>42958</c:v>
                      </c:pt>
                      <c:pt idx="9435">
                        <c:v>42961</c:v>
                      </c:pt>
                      <c:pt idx="9436">
                        <c:v>42962</c:v>
                      </c:pt>
                      <c:pt idx="9437">
                        <c:v>42963</c:v>
                      </c:pt>
                      <c:pt idx="9438">
                        <c:v>42964</c:v>
                      </c:pt>
                      <c:pt idx="9439">
                        <c:v>42965</c:v>
                      </c:pt>
                      <c:pt idx="9440">
                        <c:v>42968</c:v>
                      </c:pt>
                      <c:pt idx="9441">
                        <c:v>42969</c:v>
                      </c:pt>
                      <c:pt idx="9442">
                        <c:v>42970</c:v>
                      </c:pt>
                      <c:pt idx="9443">
                        <c:v>42971</c:v>
                      </c:pt>
                      <c:pt idx="9444">
                        <c:v>42972</c:v>
                      </c:pt>
                      <c:pt idx="9445">
                        <c:v>42975</c:v>
                      </c:pt>
                      <c:pt idx="9446">
                        <c:v>42976</c:v>
                      </c:pt>
                      <c:pt idx="9447">
                        <c:v>42977</c:v>
                      </c:pt>
                      <c:pt idx="9448">
                        <c:v>42978</c:v>
                      </c:pt>
                      <c:pt idx="9449">
                        <c:v>42979</c:v>
                      </c:pt>
                      <c:pt idx="9450">
                        <c:v>42983</c:v>
                      </c:pt>
                      <c:pt idx="9451">
                        <c:v>42984</c:v>
                      </c:pt>
                      <c:pt idx="9452">
                        <c:v>42985</c:v>
                      </c:pt>
                      <c:pt idx="9453">
                        <c:v>42986</c:v>
                      </c:pt>
                      <c:pt idx="9454">
                        <c:v>42989</c:v>
                      </c:pt>
                      <c:pt idx="9455">
                        <c:v>42990</c:v>
                      </c:pt>
                      <c:pt idx="9456">
                        <c:v>42991</c:v>
                      </c:pt>
                      <c:pt idx="9457">
                        <c:v>42992</c:v>
                      </c:pt>
                      <c:pt idx="9458">
                        <c:v>42993</c:v>
                      </c:pt>
                      <c:pt idx="9459">
                        <c:v>42996</c:v>
                      </c:pt>
                      <c:pt idx="9460">
                        <c:v>42997</c:v>
                      </c:pt>
                      <c:pt idx="9461">
                        <c:v>42998</c:v>
                      </c:pt>
                      <c:pt idx="9462">
                        <c:v>42999</c:v>
                      </c:pt>
                      <c:pt idx="9463">
                        <c:v>43000</c:v>
                      </c:pt>
                      <c:pt idx="9464">
                        <c:v>43003</c:v>
                      </c:pt>
                      <c:pt idx="9465">
                        <c:v>43004</c:v>
                      </c:pt>
                      <c:pt idx="9466">
                        <c:v>43005</c:v>
                      </c:pt>
                      <c:pt idx="9467">
                        <c:v>43006</c:v>
                      </c:pt>
                      <c:pt idx="9468">
                        <c:v>43007</c:v>
                      </c:pt>
                      <c:pt idx="9469">
                        <c:v>43010</c:v>
                      </c:pt>
                      <c:pt idx="9470">
                        <c:v>43011</c:v>
                      </c:pt>
                      <c:pt idx="9471">
                        <c:v>43012</c:v>
                      </c:pt>
                      <c:pt idx="9472">
                        <c:v>43013</c:v>
                      </c:pt>
                      <c:pt idx="9473">
                        <c:v>43014</c:v>
                      </c:pt>
                      <c:pt idx="9474">
                        <c:v>43017</c:v>
                      </c:pt>
                      <c:pt idx="9475">
                        <c:v>43018</c:v>
                      </c:pt>
                      <c:pt idx="9476">
                        <c:v>43019</c:v>
                      </c:pt>
                      <c:pt idx="9477">
                        <c:v>43020</c:v>
                      </c:pt>
                      <c:pt idx="9478">
                        <c:v>43021</c:v>
                      </c:pt>
                      <c:pt idx="9479">
                        <c:v>43024</c:v>
                      </c:pt>
                      <c:pt idx="9480">
                        <c:v>43025</c:v>
                      </c:pt>
                      <c:pt idx="9481">
                        <c:v>43026</c:v>
                      </c:pt>
                      <c:pt idx="9482">
                        <c:v>43027</c:v>
                      </c:pt>
                      <c:pt idx="9483">
                        <c:v>43028</c:v>
                      </c:pt>
                      <c:pt idx="9484">
                        <c:v>43031</c:v>
                      </c:pt>
                      <c:pt idx="9485">
                        <c:v>43032</c:v>
                      </c:pt>
                      <c:pt idx="9486">
                        <c:v>43033</c:v>
                      </c:pt>
                      <c:pt idx="9487">
                        <c:v>43034</c:v>
                      </c:pt>
                      <c:pt idx="9488">
                        <c:v>43035</c:v>
                      </c:pt>
                      <c:pt idx="9489">
                        <c:v>43038</c:v>
                      </c:pt>
                      <c:pt idx="9490">
                        <c:v>43039</c:v>
                      </c:pt>
                      <c:pt idx="9491">
                        <c:v>43040</c:v>
                      </c:pt>
                      <c:pt idx="9492">
                        <c:v>43041</c:v>
                      </c:pt>
                      <c:pt idx="9493">
                        <c:v>43042</c:v>
                      </c:pt>
                      <c:pt idx="9494">
                        <c:v>43045</c:v>
                      </c:pt>
                      <c:pt idx="9495">
                        <c:v>43046</c:v>
                      </c:pt>
                      <c:pt idx="9496">
                        <c:v>43047</c:v>
                      </c:pt>
                      <c:pt idx="9497">
                        <c:v>43048</c:v>
                      </c:pt>
                      <c:pt idx="9498">
                        <c:v>43049</c:v>
                      </c:pt>
                      <c:pt idx="9499">
                        <c:v>43052</c:v>
                      </c:pt>
                      <c:pt idx="9500">
                        <c:v>43053</c:v>
                      </c:pt>
                      <c:pt idx="9501">
                        <c:v>43054</c:v>
                      </c:pt>
                      <c:pt idx="9502">
                        <c:v>43055</c:v>
                      </c:pt>
                      <c:pt idx="9503">
                        <c:v>43056</c:v>
                      </c:pt>
                      <c:pt idx="9504">
                        <c:v>43059</c:v>
                      </c:pt>
                      <c:pt idx="9505">
                        <c:v>43060</c:v>
                      </c:pt>
                      <c:pt idx="9506">
                        <c:v>43061</c:v>
                      </c:pt>
                      <c:pt idx="9507">
                        <c:v>43063</c:v>
                      </c:pt>
                      <c:pt idx="9508">
                        <c:v>43066</c:v>
                      </c:pt>
                      <c:pt idx="9509">
                        <c:v>43067</c:v>
                      </c:pt>
                      <c:pt idx="9510">
                        <c:v>43068</c:v>
                      </c:pt>
                      <c:pt idx="9511">
                        <c:v>43069</c:v>
                      </c:pt>
                      <c:pt idx="9512">
                        <c:v>43070</c:v>
                      </c:pt>
                      <c:pt idx="9513">
                        <c:v>43073</c:v>
                      </c:pt>
                      <c:pt idx="9514">
                        <c:v>43074</c:v>
                      </c:pt>
                      <c:pt idx="9515">
                        <c:v>43075</c:v>
                      </c:pt>
                      <c:pt idx="9516">
                        <c:v>43076</c:v>
                      </c:pt>
                      <c:pt idx="9517">
                        <c:v>43077</c:v>
                      </c:pt>
                      <c:pt idx="9518">
                        <c:v>43080</c:v>
                      </c:pt>
                      <c:pt idx="9519">
                        <c:v>43081</c:v>
                      </c:pt>
                      <c:pt idx="9520">
                        <c:v>43082</c:v>
                      </c:pt>
                      <c:pt idx="9521">
                        <c:v>43083</c:v>
                      </c:pt>
                      <c:pt idx="9522">
                        <c:v>43084</c:v>
                      </c:pt>
                      <c:pt idx="9523">
                        <c:v>43087</c:v>
                      </c:pt>
                      <c:pt idx="9524">
                        <c:v>43088</c:v>
                      </c:pt>
                      <c:pt idx="9525">
                        <c:v>43089</c:v>
                      </c:pt>
                      <c:pt idx="9526">
                        <c:v>43090</c:v>
                      </c:pt>
                      <c:pt idx="9527">
                        <c:v>43091</c:v>
                      </c:pt>
                      <c:pt idx="9528">
                        <c:v>43095</c:v>
                      </c:pt>
                      <c:pt idx="9529">
                        <c:v>43096</c:v>
                      </c:pt>
                      <c:pt idx="9530">
                        <c:v>43097</c:v>
                      </c:pt>
                      <c:pt idx="9531">
                        <c:v>43098</c:v>
                      </c:pt>
                      <c:pt idx="9532">
                        <c:v>43102</c:v>
                      </c:pt>
                      <c:pt idx="9533">
                        <c:v>43103</c:v>
                      </c:pt>
                      <c:pt idx="9534">
                        <c:v>43104</c:v>
                      </c:pt>
                      <c:pt idx="9535">
                        <c:v>43105</c:v>
                      </c:pt>
                      <c:pt idx="9536">
                        <c:v>43108</c:v>
                      </c:pt>
                      <c:pt idx="9537">
                        <c:v>43109</c:v>
                      </c:pt>
                      <c:pt idx="9538">
                        <c:v>43110</c:v>
                      </c:pt>
                      <c:pt idx="9539">
                        <c:v>43111</c:v>
                      </c:pt>
                      <c:pt idx="9540">
                        <c:v>43112</c:v>
                      </c:pt>
                      <c:pt idx="9541">
                        <c:v>43116</c:v>
                      </c:pt>
                      <c:pt idx="9542">
                        <c:v>43117</c:v>
                      </c:pt>
                      <c:pt idx="9543">
                        <c:v>43118</c:v>
                      </c:pt>
                      <c:pt idx="9544">
                        <c:v>43119</c:v>
                      </c:pt>
                      <c:pt idx="9545">
                        <c:v>43122</c:v>
                      </c:pt>
                      <c:pt idx="9546">
                        <c:v>43123</c:v>
                      </c:pt>
                      <c:pt idx="9547">
                        <c:v>43124</c:v>
                      </c:pt>
                      <c:pt idx="9548">
                        <c:v>43125</c:v>
                      </c:pt>
                      <c:pt idx="9549">
                        <c:v>43126</c:v>
                      </c:pt>
                      <c:pt idx="9550">
                        <c:v>43129</c:v>
                      </c:pt>
                      <c:pt idx="9551">
                        <c:v>43130</c:v>
                      </c:pt>
                      <c:pt idx="9552">
                        <c:v>43131</c:v>
                      </c:pt>
                      <c:pt idx="9553">
                        <c:v>43132</c:v>
                      </c:pt>
                      <c:pt idx="9554">
                        <c:v>43133</c:v>
                      </c:pt>
                      <c:pt idx="9555">
                        <c:v>43136</c:v>
                      </c:pt>
                      <c:pt idx="9556">
                        <c:v>43137</c:v>
                      </c:pt>
                      <c:pt idx="9557">
                        <c:v>43138</c:v>
                      </c:pt>
                      <c:pt idx="9558">
                        <c:v>43139</c:v>
                      </c:pt>
                      <c:pt idx="9559">
                        <c:v>43140</c:v>
                      </c:pt>
                      <c:pt idx="9560">
                        <c:v>43143</c:v>
                      </c:pt>
                      <c:pt idx="9561">
                        <c:v>43144</c:v>
                      </c:pt>
                      <c:pt idx="9562">
                        <c:v>43145</c:v>
                      </c:pt>
                      <c:pt idx="9563">
                        <c:v>43146</c:v>
                      </c:pt>
                      <c:pt idx="9564">
                        <c:v>43147</c:v>
                      </c:pt>
                      <c:pt idx="9565">
                        <c:v>43151</c:v>
                      </c:pt>
                      <c:pt idx="9566">
                        <c:v>43152</c:v>
                      </c:pt>
                      <c:pt idx="9567">
                        <c:v>43153</c:v>
                      </c:pt>
                      <c:pt idx="9568">
                        <c:v>43154</c:v>
                      </c:pt>
                      <c:pt idx="9569">
                        <c:v>43157</c:v>
                      </c:pt>
                      <c:pt idx="9570">
                        <c:v>43158</c:v>
                      </c:pt>
                      <c:pt idx="9571">
                        <c:v>43159</c:v>
                      </c:pt>
                      <c:pt idx="9572">
                        <c:v>43160</c:v>
                      </c:pt>
                      <c:pt idx="9573">
                        <c:v>43161</c:v>
                      </c:pt>
                      <c:pt idx="9574">
                        <c:v>43164</c:v>
                      </c:pt>
                      <c:pt idx="9575">
                        <c:v>43165</c:v>
                      </c:pt>
                      <c:pt idx="9576">
                        <c:v>43166</c:v>
                      </c:pt>
                      <c:pt idx="9577">
                        <c:v>43167</c:v>
                      </c:pt>
                      <c:pt idx="9578">
                        <c:v>43168</c:v>
                      </c:pt>
                      <c:pt idx="9579">
                        <c:v>43171</c:v>
                      </c:pt>
                      <c:pt idx="9580">
                        <c:v>43172</c:v>
                      </c:pt>
                      <c:pt idx="9581">
                        <c:v>43173</c:v>
                      </c:pt>
                      <c:pt idx="9582">
                        <c:v>43174</c:v>
                      </c:pt>
                      <c:pt idx="9583">
                        <c:v>43175</c:v>
                      </c:pt>
                      <c:pt idx="9584">
                        <c:v>43178</c:v>
                      </c:pt>
                      <c:pt idx="9585">
                        <c:v>43179</c:v>
                      </c:pt>
                      <c:pt idx="9586">
                        <c:v>43180</c:v>
                      </c:pt>
                      <c:pt idx="9587">
                        <c:v>43181</c:v>
                      </c:pt>
                      <c:pt idx="9588">
                        <c:v>43182</c:v>
                      </c:pt>
                      <c:pt idx="9589">
                        <c:v>43185</c:v>
                      </c:pt>
                      <c:pt idx="9590">
                        <c:v>43186</c:v>
                      </c:pt>
                      <c:pt idx="9591">
                        <c:v>43187</c:v>
                      </c:pt>
                      <c:pt idx="9592">
                        <c:v>43188</c:v>
                      </c:pt>
                      <c:pt idx="9593">
                        <c:v>43192</c:v>
                      </c:pt>
                      <c:pt idx="9594">
                        <c:v>43193</c:v>
                      </c:pt>
                      <c:pt idx="9595">
                        <c:v>43194</c:v>
                      </c:pt>
                      <c:pt idx="9596">
                        <c:v>43195</c:v>
                      </c:pt>
                      <c:pt idx="9597">
                        <c:v>43196</c:v>
                      </c:pt>
                      <c:pt idx="9598">
                        <c:v>43199</c:v>
                      </c:pt>
                      <c:pt idx="9599">
                        <c:v>43200</c:v>
                      </c:pt>
                      <c:pt idx="9600">
                        <c:v>43201</c:v>
                      </c:pt>
                      <c:pt idx="9601">
                        <c:v>43202</c:v>
                      </c:pt>
                      <c:pt idx="9602">
                        <c:v>43203</c:v>
                      </c:pt>
                      <c:pt idx="9603">
                        <c:v>43206</c:v>
                      </c:pt>
                      <c:pt idx="9604">
                        <c:v>43207</c:v>
                      </c:pt>
                      <c:pt idx="9605">
                        <c:v>43208</c:v>
                      </c:pt>
                      <c:pt idx="9606">
                        <c:v>43209</c:v>
                      </c:pt>
                      <c:pt idx="9607">
                        <c:v>43210</c:v>
                      </c:pt>
                      <c:pt idx="9608">
                        <c:v>43213</c:v>
                      </c:pt>
                      <c:pt idx="9609">
                        <c:v>43214</c:v>
                      </c:pt>
                      <c:pt idx="9610">
                        <c:v>43215</c:v>
                      </c:pt>
                      <c:pt idx="9611">
                        <c:v>43216</c:v>
                      </c:pt>
                      <c:pt idx="9612">
                        <c:v>43217</c:v>
                      </c:pt>
                      <c:pt idx="9613">
                        <c:v>43220</c:v>
                      </c:pt>
                      <c:pt idx="9614">
                        <c:v>43221</c:v>
                      </c:pt>
                      <c:pt idx="9615">
                        <c:v>43222</c:v>
                      </c:pt>
                      <c:pt idx="9616">
                        <c:v>43223</c:v>
                      </c:pt>
                      <c:pt idx="9617">
                        <c:v>43224</c:v>
                      </c:pt>
                      <c:pt idx="9618">
                        <c:v>43227</c:v>
                      </c:pt>
                      <c:pt idx="9619">
                        <c:v>43228</c:v>
                      </c:pt>
                      <c:pt idx="9620">
                        <c:v>43229</c:v>
                      </c:pt>
                      <c:pt idx="9621">
                        <c:v>43230</c:v>
                      </c:pt>
                      <c:pt idx="9622">
                        <c:v>43231</c:v>
                      </c:pt>
                      <c:pt idx="9623">
                        <c:v>43234</c:v>
                      </c:pt>
                      <c:pt idx="9624">
                        <c:v>43235</c:v>
                      </c:pt>
                      <c:pt idx="9625">
                        <c:v>43236</c:v>
                      </c:pt>
                      <c:pt idx="9626">
                        <c:v>43237</c:v>
                      </c:pt>
                      <c:pt idx="9627">
                        <c:v>43238</c:v>
                      </c:pt>
                      <c:pt idx="9628">
                        <c:v>43241</c:v>
                      </c:pt>
                      <c:pt idx="9629">
                        <c:v>43242</c:v>
                      </c:pt>
                      <c:pt idx="9630">
                        <c:v>43243</c:v>
                      </c:pt>
                      <c:pt idx="9631">
                        <c:v>43244</c:v>
                      </c:pt>
                      <c:pt idx="9632">
                        <c:v>43245</c:v>
                      </c:pt>
                      <c:pt idx="9633">
                        <c:v>43249</c:v>
                      </c:pt>
                      <c:pt idx="9634">
                        <c:v>43250</c:v>
                      </c:pt>
                      <c:pt idx="9635">
                        <c:v>43251</c:v>
                      </c:pt>
                      <c:pt idx="9636">
                        <c:v>43252</c:v>
                      </c:pt>
                      <c:pt idx="9637">
                        <c:v>43255</c:v>
                      </c:pt>
                      <c:pt idx="9638">
                        <c:v>43256</c:v>
                      </c:pt>
                      <c:pt idx="9639">
                        <c:v>43257</c:v>
                      </c:pt>
                      <c:pt idx="9640">
                        <c:v>43258</c:v>
                      </c:pt>
                      <c:pt idx="9641">
                        <c:v>43259</c:v>
                      </c:pt>
                      <c:pt idx="9642">
                        <c:v>43262</c:v>
                      </c:pt>
                      <c:pt idx="9643">
                        <c:v>43263</c:v>
                      </c:pt>
                      <c:pt idx="9644">
                        <c:v>43264</c:v>
                      </c:pt>
                      <c:pt idx="9645">
                        <c:v>43265</c:v>
                      </c:pt>
                      <c:pt idx="9646">
                        <c:v>43266</c:v>
                      </c:pt>
                      <c:pt idx="9647">
                        <c:v>43269</c:v>
                      </c:pt>
                      <c:pt idx="9648">
                        <c:v>43270</c:v>
                      </c:pt>
                      <c:pt idx="9649">
                        <c:v>43271</c:v>
                      </c:pt>
                      <c:pt idx="9650">
                        <c:v>43272</c:v>
                      </c:pt>
                      <c:pt idx="9651">
                        <c:v>43273</c:v>
                      </c:pt>
                      <c:pt idx="9652">
                        <c:v>43276</c:v>
                      </c:pt>
                      <c:pt idx="9653">
                        <c:v>43277</c:v>
                      </c:pt>
                      <c:pt idx="9654">
                        <c:v>43278</c:v>
                      </c:pt>
                      <c:pt idx="9655">
                        <c:v>43279</c:v>
                      </c:pt>
                      <c:pt idx="9656">
                        <c:v>43280</c:v>
                      </c:pt>
                      <c:pt idx="9657">
                        <c:v>43283</c:v>
                      </c:pt>
                      <c:pt idx="9658">
                        <c:v>43284</c:v>
                      </c:pt>
                      <c:pt idx="9659">
                        <c:v>43286</c:v>
                      </c:pt>
                      <c:pt idx="9660">
                        <c:v>43287</c:v>
                      </c:pt>
                      <c:pt idx="9661">
                        <c:v>43290</c:v>
                      </c:pt>
                      <c:pt idx="9662">
                        <c:v>43291</c:v>
                      </c:pt>
                      <c:pt idx="9663">
                        <c:v>43292</c:v>
                      </c:pt>
                      <c:pt idx="9664">
                        <c:v>43293</c:v>
                      </c:pt>
                      <c:pt idx="9665">
                        <c:v>43294</c:v>
                      </c:pt>
                      <c:pt idx="9666">
                        <c:v>43297</c:v>
                      </c:pt>
                      <c:pt idx="9667">
                        <c:v>43298</c:v>
                      </c:pt>
                      <c:pt idx="9668">
                        <c:v>43299</c:v>
                      </c:pt>
                      <c:pt idx="9669">
                        <c:v>43300</c:v>
                      </c:pt>
                      <c:pt idx="9670">
                        <c:v>43301</c:v>
                      </c:pt>
                      <c:pt idx="9671">
                        <c:v>43304</c:v>
                      </c:pt>
                      <c:pt idx="9672">
                        <c:v>43305</c:v>
                      </c:pt>
                      <c:pt idx="9673">
                        <c:v>43306</c:v>
                      </c:pt>
                      <c:pt idx="9674">
                        <c:v>43307</c:v>
                      </c:pt>
                      <c:pt idx="9675">
                        <c:v>43308</c:v>
                      </c:pt>
                      <c:pt idx="9676">
                        <c:v>43311</c:v>
                      </c:pt>
                      <c:pt idx="9677">
                        <c:v>43312</c:v>
                      </c:pt>
                      <c:pt idx="9678">
                        <c:v>43313</c:v>
                      </c:pt>
                      <c:pt idx="9679">
                        <c:v>43314</c:v>
                      </c:pt>
                      <c:pt idx="9680">
                        <c:v>43315</c:v>
                      </c:pt>
                      <c:pt idx="9681">
                        <c:v>43318</c:v>
                      </c:pt>
                      <c:pt idx="9682">
                        <c:v>43319</c:v>
                      </c:pt>
                      <c:pt idx="9683">
                        <c:v>43320</c:v>
                      </c:pt>
                      <c:pt idx="9684">
                        <c:v>43321</c:v>
                      </c:pt>
                      <c:pt idx="9685">
                        <c:v>43322</c:v>
                      </c:pt>
                      <c:pt idx="9686">
                        <c:v>43325</c:v>
                      </c:pt>
                      <c:pt idx="9687">
                        <c:v>43326</c:v>
                      </c:pt>
                      <c:pt idx="9688">
                        <c:v>43327</c:v>
                      </c:pt>
                      <c:pt idx="9689">
                        <c:v>43328</c:v>
                      </c:pt>
                      <c:pt idx="9690">
                        <c:v>43329</c:v>
                      </c:pt>
                      <c:pt idx="9691">
                        <c:v>43332</c:v>
                      </c:pt>
                      <c:pt idx="9692">
                        <c:v>43333</c:v>
                      </c:pt>
                      <c:pt idx="9693">
                        <c:v>43334</c:v>
                      </c:pt>
                      <c:pt idx="9694">
                        <c:v>43335</c:v>
                      </c:pt>
                      <c:pt idx="9695">
                        <c:v>43336</c:v>
                      </c:pt>
                      <c:pt idx="9696">
                        <c:v>43339</c:v>
                      </c:pt>
                      <c:pt idx="9697">
                        <c:v>43340</c:v>
                      </c:pt>
                      <c:pt idx="9698">
                        <c:v>43341</c:v>
                      </c:pt>
                      <c:pt idx="9699">
                        <c:v>43342</c:v>
                      </c:pt>
                      <c:pt idx="9700">
                        <c:v>43343</c:v>
                      </c:pt>
                      <c:pt idx="9701">
                        <c:v>43347</c:v>
                      </c:pt>
                      <c:pt idx="9702">
                        <c:v>43348</c:v>
                      </c:pt>
                      <c:pt idx="9703">
                        <c:v>43349</c:v>
                      </c:pt>
                      <c:pt idx="9704">
                        <c:v>43350</c:v>
                      </c:pt>
                      <c:pt idx="9705">
                        <c:v>43353</c:v>
                      </c:pt>
                      <c:pt idx="9706">
                        <c:v>43354</c:v>
                      </c:pt>
                      <c:pt idx="9707">
                        <c:v>43355</c:v>
                      </c:pt>
                      <c:pt idx="9708">
                        <c:v>43356</c:v>
                      </c:pt>
                      <c:pt idx="9709">
                        <c:v>43357</c:v>
                      </c:pt>
                      <c:pt idx="9710">
                        <c:v>43360</c:v>
                      </c:pt>
                      <c:pt idx="9711">
                        <c:v>43361</c:v>
                      </c:pt>
                      <c:pt idx="9712">
                        <c:v>43362</c:v>
                      </c:pt>
                      <c:pt idx="9713">
                        <c:v>43363</c:v>
                      </c:pt>
                      <c:pt idx="9714">
                        <c:v>43364</c:v>
                      </c:pt>
                      <c:pt idx="9715">
                        <c:v>43367</c:v>
                      </c:pt>
                      <c:pt idx="9716">
                        <c:v>43368</c:v>
                      </c:pt>
                      <c:pt idx="9717">
                        <c:v>43369</c:v>
                      </c:pt>
                      <c:pt idx="9718">
                        <c:v>43370</c:v>
                      </c:pt>
                      <c:pt idx="9719">
                        <c:v>43371</c:v>
                      </c:pt>
                      <c:pt idx="9720">
                        <c:v>43374</c:v>
                      </c:pt>
                      <c:pt idx="9721">
                        <c:v>43375</c:v>
                      </c:pt>
                      <c:pt idx="9722">
                        <c:v>43376</c:v>
                      </c:pt>
                      <c:pt idx="9723">
                        <c:v>43377</c:v>
                      </c:pt>
                      <c:pt idx="9724">
                        <c:v>43378</c:v>
                      </c:pt>
                      <c:pt idx="9725">
                        <c:v>43381</c:v>
                      </c:pt>
                      <c:pt idx="9726">
                        <c:v>43382</c:v>
                      </c:pt>
                      <c:pt idx="9727">
                        <c:v>43383</c:v>
                      </c:pt>
                      <c:pt idx="9728">
                        <c:v>43384</c:v>
                      </c:pt>
                      <c:pt idx="9729">
                        <c:v>43385</c:v>
                      </c:pt>
                      <c:pt idx="9730">
                        <c:v>43388</c:v>
                      </c:pt>
                      <c:pt idx="9731">
                        <c:v>43389</c:v>
                      </c:pt>
                      <c:pt idx="9732">
                        <c:v>43390</c:v>
                      </c:pt>
                      <c:pt idx="9733">
                        <c:v>43391</c:v>
                      </c:pt>
                      <c:pt idx="9734">
                        <c:v>43392</c:v>
                      </c:pt>
                      <c:pt idx="9735">
                        <c:v>43395</c:v>
                      </c:pt>
                      <c:pt idx="9736">
                        <c:v>43396</c:v>
                      </c:pt>
                      <c:pt idx="9737">
                        <c:v>43397</c:v>
                      </c:pt>
                      <c:pt idx="9738">
                        <c:v>43398</c:v>
                      </c:pt>
                      <c:pt idx="9739">
                        <c:v>43399</c:v>
                      </c:pt>
                      <c:pt idx="9740">
                        <c:v>43402</c:v>
                      </c:pt>
                      <c:pt idx="9741">
                        <c:v>43403</c:v>
                      </c:pt>
                      <c:pt idx="9742">
                        <c:v>43404</c:v>
                      </c:pt>
                      <c:pt idx="9743">
                        <c:v>43405</c:v>
                      </c:pt>
                      <c:pt idx="9744">
                        <c:v>43406</c:v>
                      </c:pt>
                      <c:pt idx="9745">
                        <c:v>43409</c:v>
                      </c:pt>
                      <c:pt idx="9746">
                        <c:v>43410</c:v>
                      </c:pt>
                      <c:pt idx="9747">
                        <c:v>43411</c:v>
                      </c:pt>
                      <c:pt idx="9748">
                        <c:v>43412</c:v>
                      </c:pt>
                      <c:pt idx="9749">
                        <c:v>43413</c:v>
                      </c:pt>
                      <c:pt idx="9750">
                        <c:v>43416</c:v>
                      </c:pt>
                      <c:pt idx="9751">
                        <c:v>43417</c:v>
                      </c:pt>
                      <c:pt idx="9752">
                        <c:v>43418</c:v>
                      </c:pt>
                      <c:pt idx="9753">
                        <c:v>43419</c:v>
                      </c:pt>
                      <c:pt idx="9754">
                        <c:v>43420</c:v>
                      </c:pt>
                      <c:pt idx="9755">
                        <c:v>43423</c:v>
                      </c:pt>
                      <c:pt idx="9756">
                        <c:v>43424</c:v>
                      </c:pt>
                      <c:pt idx="9757">
                        <c:v>43425</c:v>
                      </c:pt>
                      <c:pt idx="9758">
                        <c:v>43427</c:v>
                      </c:pt>
                      <c:pt idx="9759">
                        <c:v>43430</c:v>
                      </c:pt>
                      <c:pt idx="9760">
                        <c:v>43431</c:v>
                      </c:pt>
                      <c:pt idx="9761">
                        <c:v>43432</c:v>
                      </c:pt>
                      <c:pt idx="9762">
                        <c:v>43433</c:v>
                      </c:pt>
                      <c:pt idx="9763">
                        <c:v>43434</c:v>
                      </c:pt>
                      <c:pt idx="9764">
                        <c:v>43437</c:v>
                      </c:pt>
                      <c:pt idx="9765">
                        <c:v>43438</c:v>
                      </c:pt>
                      <c:pt idx="9766">
                        <c:v>43440</c:v>
                      </c:pt>
                      <c:pt idx="9767">
                        <c:v>43441</c:v>
                      </c:pt>
                      <c:pt idx="9768">
                        <c:v>43444</c:v>
                      </c:pt>
                      <c:pt idx="9769">
                        <c:v>43445</c:v>
                      </c:pt>
                      <c:pt idx="9770">
                        <c:v>43446</c:v>
                      </c:pt>
                      <c:pt idx="9771">
                        <c:v>43447</c:v>
                      </c:pt>
                      <c:pt idx="9772">
                        <c:v>43448</c:v>
                      </c:pt>
                      <c:pt idx="9773">
                        <c:v>43451</c:v>
                      </c:pt>
                      <c:pt idx="9774">
                        <c:v>43452</c:v>
                      </c:pt>
                      <c:pt idx="9775">
                        <c:v>43453</c:v>
                      </c:pt>
                      <c:pt idx="9776">
                        <c:v>43454</c:v>
                      </c:pt>
                      <c:pt idx="9777">
                        <c:v>43455</c:v>
                      </c:pt>
                      <c:pt idx="9778">
                        <c:v>43458</c:v>
                      </c:pt>
                      <c:pt idx="9779">
                        <c:v>43460</c:v>
                      </c:pt>
                      <c:pt idx="9780">
                        <c:v>43461</c:v>
                      </c:pt>
                      <c:pt idx="9781">
                        <c:v>43462</c:v>
                      </c:pt>
                      <c:pt idx="9782">
                        <c:v>43465</c:v>
                      </c:pt>
                      <c:pt idx="9783">
                        <c:v>43467</c:v>
                      </c:pt>
                      <c:pt idx="9784">
                        <c:v>43468</c:v>
                      </c:pt>
                      <c:pt idx="9785">
                        <c:v>43469</c:v>
                      </c:pt>
                      <c:pt idx="9786">
                        <c:v>43472</c:v>
                      </c:pt>
                      <c:pt idx="9787">
                        <c:v>43473</c:v>
                      </c:pt>
                      <c:pt idx="9788">
                        <c:v>43474</c:v>
                      </c:pt>
                      <c:pt idx="9789">
                        <c:v>43475</c:v>
                      </c:pt>
                      <c:pt idx="9790">
                        <c:v>43476</c:v>
                      </c:pt>
                      <c:pt idx="9791">
                        <c:v>43479</c:v>
                      </c:pt>
                      <c:pt idx="9792">
                        <c:v>43480</c:v>
                      </c:pt>
                      <c:pt idx="9793">
                        <c:v>43481</c:v>
                      </c:pt>
                      <c:pt idx="9794">
                        <c:v>43482</c:v>
                      </c:pt>
                      <c:pt idx="9795">
                        <c:v>43483</c:v>
                      </c:pt>
                      <c:pt idx="9796">
                        <c:v>43487</c:v>
                      </c:pt>
                      <c:pt idx="9797">
                        <c:v>43488</c:v>
                      </c:pt>
                      <c:pt idx="9798">
                        <c:v>43489</c:v>
                      </c:pt>
                      <c:pt idx="9799">
                        <c:v>43490</c:v>
                      </c:pt>
                      <c:pt idx="9800">
                        <c:v>43493</c:v>
                      </c:pt>
                      <c:pt idx="9801">
                        <c:v>43494</c:v>
                      </c:pt>
                      <c:pt idx="9802">
                        <c:v>43495</c:v>
                      </c:pt>
                      <c:pt idx="9803">
                        <c:v>43496</c:v>
                      </c:pt>
                      <c:pt idx="9804">
                        <c:v>43497</c:v>
                      </c:pt>
                      <c:pt idx="9805">
                        <c:v>43500</c:v>
                      </c:pt>
                      <c:pt idx="9806">
                        <c:v>43501</c:v>
                      </c:pt>
                      <c:pt idx="9807">
                        <c:v>43502</c:v>
                      </c:pt>
                      <c:pt idx="9808">
                        <c:v>43503</c:v>
                      </c:pt>
                      <c:pt idx="9809">
                        <c:v>43504</c:v>
                      </c:pt>
                      <c:pt idx="9810">
                        <c:v>43507</c:v>
                      </c:pt>
                      <c:pt idx="9811">
                        <c:v>43508</c:v>
                      </c:pt>
                      <c:pt idx="9812">
                        <c:v>43509</c:v>
                      </c:pt>
                      <c:pt idx="9813">
                        <c:v>43510</c:v>
                      </c:pt>
                      <c:pt idx="9814">
                        <c:v>43511</c:v>
                      </c:pt>
                      <c:pt idx="9815">
                        <c:v>43515</c:v>
                      </c:pt>
                      <c:pt idx="9816">
                        <c:v>43516</c:v>
                      </c:pt>
                      <c:pt idx="9817">
                        <c:v>43517</c:v>
                      </c:pt>
                      <c:pt idx="9818">
                        <c:v>43518</c:v>
                      </c:pt>
                      <c:pt idx="9819">
                        <c:v>43521</c:v>
                      </c:pt>
                      <c:pt idx="9820">
                        <c:v>43522</c:v>
                      </c:pt>
                      <c:pt idx="9821">
                        <c:v>43523</c:v>
                      </c:pt>
                      <c:pt idx="9822">
                        <c:v>43524</c:v>
                      </c:pt>
                      <c:pt idx="9823">
                        <c:v>43525</c:v>
                      </c:pt>
                      <c:pt idx="9824">
                        <c:v>43528</c:v>
                      </c:pt>
                      <c:pt idx="9825">
                        <c:v>43529</c:v>
                      </c:pt>
                      <c:pt idx="9826">
                        <c:v>43530</c:v>
                      </c:pt>
                      <c:pt idx="9827">
                        <c:v>43531</c:v>
                      </c:pt>
                      <c:pt idx="9828">
                        <c:v>43532</c:v>
                      </c:pt>
                      <c:pt idx="9829">
                        <c:v>43535</c:v>
                      </c:pt>
                      <c:pt idx="9830">
                        <c:v>43536</c:v>
                      </c:pt>
                      <c:pt idx="9831">
                        <c:v>43537</c:v>
                      </c:pt>
                      <c:pt idx="9832">
                        <c:v>43538</c:v>
                      </c:pt>
                      <c:pt idx="9833">
                        <c:v>43539</c:v>
                      </c:pt>
                      <c:pt idx="9834">
                        <c:v>43542</c:v>
                      </c:pt>
                      <c:pt idx="9835">
                        <c:v>43543</c:v>
                      </c:pt>
                      <c:pt idx="9836">
                        <c:v>43544</c:v>
                      </c:pt>
                      <c:pt idx="9837">
                        <c:v>43545</c:v>
                      </c:pt>
                      <c:pt idx="9838">
                        <c:v>43546</c:v>
                      </c:pt>
                      <c:pt idx="9839">
                        <c:v>43549</c:v>
                      </c:pt>
                      <c:pt idx="9840">
                        <c:v>43550</c:v>
                      </c:pt>
                      <c:pt idx="9841">
                        <c:v>43551</c:v>
                      </c:pt>
                      <c:pt idx="9842">
                        <c:v>43552</c:v>
                      </c:pt>
                      <c:pt idx="9843">
                        <c:v>43553</c:v>
                      </c:pt>
                      <c:pt idx="9844">
                        <c:v>43556</c:v>
                      </c:pt>
                      <c:pt idx="9845">
                        <c:v>43557</c:v>
                      </c:pt>
                      <c:pt idx="9846">
                        <c:v>43558</c:v>
                      </c:pt>
                      <c:pt idx="9847">
                        <c:v>43559</c:v>
                      </c:pt>
                      <c:pt idx="9848">
                        <c:v>43560</c:v>
                      </c:pt>
                      <c:pt idx="9849">
                        <c:v>43563</c:v>
                      </c:pt>
                      <c:pt idx="9850">
                        <c:v>43564</c:v>
                      </c:pt>
                      <c:pt idx="9851">
                        <c:v>43565</c:v>
                      </c:pt>
                      <c:pt idx="9852">
                        <c:v>43566</c:v>
                      </c:pt>
                      <c:pt idx="9853">
                        <c:v>43567</c:v>
                      </c:pt>
                      <c:pt idx="9854">
                        <c:v>43570</c:v>
                      </c:pt>
                      <c:pt idx="9855">
                        <c:v>43571</c:v>
                      </c:pt>
                      <c:pt idx="9856">
                        <c:v>43572</c:v>
                      </c:pt>
                      <c:pt idx="9857">
                        <c:v>43573</c:v>
                      </c:pt>
                      <c:pt idx="9858">
                        <c:v>43577</c:v>
                      </c:pt>
                      <c:pt idx="9859">
                        <c:v>43578</c:v>
                      </c:pt>
                      <c:pt idx="9860">
                        <c:v>43579</c:v>
                      </c:pt>
                      <c:pt idx="9861">
                        <c:v>43580</c:v>
                      </c:pt>
                      <c:pt idx="9862">
                        <c:v>43581</c:v>
                      </c:pt>
                      <c:pt idx="9863">
                        <c:v>43584</c:v>
                      </c:pt>
                      <c:pt idx="9864">
                        <c:v>43585</c:v>
                      </c:pt>
                      <c:pt idx="9865">
                        <c:v>43586</c:v>
                      </c:pt>
                      <c:pt idx="9866">
                        <c:v>43587</c:v>
                      </c:pt>
                      <c:pt idx="9867">
                        <c:v>43588</c:v>
                      </c:pt>
                      <c:pt idx="9868">
                        <c:v>43591</c:v>
                      </c:pt>
                      <c:pt idx="9869">
                        <c:v>43592</c:v>
                      </c:pt>
                      <c:pt idx="9870">
                        <c:v>43593</c:v>
                      </c:pt>
                      <c:pt idx="9871">
                        <c:v>43594</c:v>
                      </c:pt>
                      <c:pt idx="9872">
                        <c:v>43595</c:v>
                      </c:pt>
                      <c:pt idx="9873">
                        <c:v>43598</c:v>
                      </c:pt>
                      <c:pt idx="9874">
                        <c:v>43599</c:v>
                      </c:pt>
                      <c:pt idx="9875">
                        <c:v>43600</c:v>
                      </c:pt>
                      <c:pt idx="9876">
                        <c:v>43601</c:v>
                      </c:pt>
                      <c:pt idx="9877">
                        <c:v>43602</c:v>
                      </c:pt>
                      <c:pt idx="9878">
                        <c:v>43605</c:v>
                      </c:pt>
                      <c:pt idx="9879">
                        <c:v>43606</c:v>
                      </c:pt>
                      <c:pt idx="9880">
                        <c:v>43607</c:v>
                      </c:pt>
                      <c:pt idx="9881">
                        <c:v>43608</c:v>
                      </c:pt>
                      <c:pt idx="9882">
                        <c:v>43609</c:v>
                      </c:pt>
                      <c:pt idx="9883">
                        <c:v>43613</c:v>
                      </c:pt>
                      <c:pt idx="9884">
                        <c:v>43614</c:v>
                      </c:pt>
                      <c:pt idx="9885">
                        <c:v>43615</c:v>
                      </c:pt>
                      <c:pt idx="9886">
                        <c:v>43616</c:v>
                      </c:pt>
                      <c:pt idx="9887">
                        <c:v>43619</c:v>
                      </c:pt>
                      <c:pt idx="9888">
                        <c:v>43620</c:v>
                      </c:pt>
                      <c:pt idx="9889">
                        <c:v>43621</c:v>
                      </c:pt>
                      <c:pt idx="9890">
                        <c:v>43622</c:v>
                      </c:pt>
                      <c:pt idx="9891">
                        <c:v>43623</c:v>
                      </c:pt>
                      <c:pt idx="9892">
                        <c:v>43626</c:v>
                      </c:pt>
                      <c:pt idx="9893">
                        <c:v>43627</c:v>
                      </c:pt>
                      <c:pt idx="9894">
                        <c:v>43628</c:v>
                      </c:pt>
                      <c:pt idx="9895">
                        <c:v>43629</c:v>
                      </c:pt>
                      <c:pt idx="9896">
                        <c:v>43630</c:v>
                      </c:pt>
                      <c:pt idx="9897">
                        <c:v>43633</c:v>
                      </c:pt>
                      <c:pt idx="9898">
                        <c:v>43634</c:v>
                      </c:pt>
                      <c:pt idx="9899">
                        <c:v>43635</c:v>
                      </c:pt>
                      <c:pt idx="9900">
                        <c:v>43636</c:v>
                      </c:pt>
                      <c:pt idx="9901">
                        <c:v>43637</c:v>
                      </c:pt>
                      <c:pt idx="9902">
                        <c:v>43640</c:v>
                      </c:pt>
                      <c:pt idx="9903">
                        <c:v>43641</c:v>
                      </c:pt>
                      <c:pt idx="9904">
                        <c:v>43642</c:v>
                      </c:pt>
                      <c:pt idx="9905">
                        <c:v>43643</c:v>
                      </c:pt>
                      <c:pt idx="9906">
                        <c:v>43644</c:v>
                      </c:pt>
                      <c:pt idx="9907">
                        <c:v>43647</c:v>
                      </c:pt>
                      <c:pt idx="9908">
                        <c:v>43648</c:v>
                      </c:pt>
                      <c:pt idx="9909">
                        <c:v>43649</c:v>
                      </c:pt>
                      <c:pt idx="9910">
                        <c:v>43651</c:v>
                      </c:pt>
                      <c:pt idx="9911">
                        <c:v>43654</c:v>
                      </c:pt>
                      <c:pt idx="9912">
                        <c:v>43655</c:v>
                      </c:pt>
                      <c:pt idx="9913">
                        <c:v>43656</c:v>
                      </c:pt>
                      <c:pt idx="9914">
                        <c:v>43657</c:v>
                      </c:pt>
                      <c:pt idx="9915">
                        <c:v>43658</c:v>
                      </c:pt>
                      <c:pt idx="9916">
                        <c:v>43661</c:v>
                      </c:pt>
                      <c:pt idx="9917">
                        <c:v>43662</c:v>
                      </c:pt>
                      <c:pt idx="9918">
                        <c:v>43663</c:v>
                      </c:pt>
                      <c:pt idx="9919">
                        <c:v>43664</c:v>
                      </c:pt>
                      <c:pt idx="9920">
                        <c:v>43665</c:v>
                      </c:pt>
                      <c:pt idx="9921">
                        <c:v>43668</c:v>
                      </c:pt>
                      <c:pt idx="9922">
                        <c:v>43669</c:v>
                      </c:pt>
                      <c:pt idx="9923">
                        <c:v>43670</c:v>
                      </c:pt>
                      <c:pt idx="9924">
                        <c:v>43671</c:v>
                      </c:pt>
                      <c:pt idx="9925">
                        <c:v>43672</c:v>
                      </c:pt>
                      <c:pt idx="9926">
                        <c:v>43675</c:v>
                      </c:pt>
                      <c:pt idx="9927">
                        <c:v>43676</c:v>
                      </c:pt>
                      <c:pt idx="9928">
                        <c:v>43677</c:v>
                      </c:pt>
                      <c:pt idx="9929">
                        <c:v>43678</c:v>
                      </c:pt>
                      <c:pt idx="9930">
                        <c:v>43679</c:v>
                      </c:pt>
                      <c:pt idx="9931">
                        <c:v>43682</c:v>
                      </c:pt>
                      <c:pt idx="9932">
                        <c:v>43683</c:v>
                      </c:pt>
                      <c:pt idx="9933">
                        <c:v>43684</c:v>
                      </c:pt>
                      <c:pt idx="9934">
                        <c:v>43685</c:v>
                      </c:pt>
                      <c:pt idx="9935">
                        <c:v>43686</c:v>
                      </c:pt>
                      <c:pt idx="9936">
                        <c:v>43689</c:v>
                      </c:pt>
                      <c:pt idx="9937">
                        <c:v>43690</c:v>
                      </c:pt>
                      <c:pt idx="9938">
                        <c:v>43691</c:v>
                      </c:pt>
                      <c:pt idx="9939">
                        <c:v>43692</c:v>
                      </c:pt>
                      <c:pt idx="9940">
                        <c:v>43693</c:v>
                      </c:pt>
                      <c:pt idx="9941">
                        <c:v>43696</c:v>
                      </c:pt>
                      <c:pt idx="9942">
                        <c:v>43697</c:v>
                      </c:pt>
                      <c:pt idx="9943">
                        <c:v>43698</c:v>
                      </c:pt>
                      <c:pt idx="9944">
                        <c:v>43699</c:v>
                      </c:pt>
                      <c:pt idx="9945">
                        <c:v>43700</c:v>
                      </c:pt>
                      <c:pt idx="9946">
                        <c:v>43703</c:v>
                      </c:pt>
                      <c:pt idx="9947">
                        <c:v>43704</c:v>
                      </c:pt>
                      <c:pt idx="9948">
                        <c:v>43705</c:v>
                      </c:pt>
                      <c:pt idx="9949">
                        <c:v>43706</c:v>
                      </c:pt>
                      <c:pt idx="9950">
                        <c:v>43707</c:v>
                      </c:pt>
                      <c:pt idx="9951">
                        <c:v>43711</c:v>
                      </c:pt>
                      <c:pt idx="9952">
                        <c:v>43712</c:v>
                      </c:pt>
                      <c:pt idx="9953">
                        <c:v>43713</c:v>
                      </c:pt>
                      <c:pt idx="9954">
                        <c:v>43714</c:v>
                      </c:pt>
                      <c:pt idx="9955">
                        <c:v>43717</c:v>
                      </c:pt>
                      <c:pt idx="9956">
                        <c:v>43718</c:v>
                      </c:pt>
                      <c:pt idx="9957">
                        <c:v>43719</c:v>
                      </c:pt>
                      <c:pt idx="9958">
                        <c:v>43720</c:v>
                      </c:pt>
                      <c:pt idx="9959">
                        <c:v>43721</c:v>
                      </c:pt>
                      <c:pt idx="9960">
                        <c:v>43724</c:v>
                      </c:pt>
                      <c:pt idx="9961">
                        <c:v>43725</c:v>
                      </c:pt>
                      <c:pt idx="9962">
                        <c:v>43726</c:v>
                      </c:pt>
                      <c:pt idx="9963">
                        <c:v>43727</c:v>
                      </c:pt>
                      <c:pt idx="9964">
                        <c:v>43728</c:v>
                      </c:pt>
                      <c:pt idx="9965">
                        <c:v>43731</c:v>
                      </c:pt>
                      <c:pt idx="9966">
                        <c:v>43732</c:v>
                      </c:pt>
                      <c:pt idx="9967">
                        <c:v>43733</c:v>
                      </c:pt>
                      <c:pt idx="9968">
                        <c:v>43734</c:v>
                      </c:pt>
                      <c:pt idx="9969">
                        <c:v>43735</c:v>
                      </c:pt>
                      <c:pt idx="9970">
                        <c:v>43738</c:v>
                      </c:pt>
                      <c:pt idx="9971">
                        <c:v>43739</c:v>
                      </c:pt>
                      <c:pt idx="9972">
                        <c:v>43740</c:v>
                      </c:pt>
                      <c:pt idx="9973">
                        <c:v>43741</c:v>
                      </c:pt>
                      <c:pt idx="9974">
                        <c:v>43742</c:v>
                      </c:pt>
                      <c:pt idx="9975">
                        <c:v>43745</c:v>
                      </c:pt>
                      <c:pt idx="9976">
                        <c:v>43746</c:v>
                      </c:pt>
                      <c:pt idx="9977">
                        <c:v>43747</c:v>
                      </c:pt>
                      <c:pt idx="9978">
                        <c:v>43748</c:v>
                      </c:pt>
                      <c:pt idx="9979">
                        <c:v>43749</c:v>
                      </c:pt>
                      <c:pt idx="9980">
                        <c:v>43752</c:v>
                      </c:pt>
                      <c:pt idx="9981">
                        <c:v>43753</c:v>
                      </c:pt>
                      <c:pt idx="9982">
                        <c:v>43754</c:v>
                      </c:pt>
                      <c:pt idx="9983">
                        <c:v>43755</c:v>
                      </c:pt>
                      <c:pt idx="9984">
                        <c:v>43756</c:v>
                      </c:pt>
                      <c:pt idx="9985">
                        <c:v>43759</c:v>
                      </c:pt>
                      <c:pt idx="9986">
                        <c:v>43760</c:v>
                      </c:pt>
                      <c:pt idx="9987">
                        <c:v>43761</c:v>
                      </c:pt>
                      <c:pt idx="9988">
                        <c:v>43762</c:v>
                      </c:pt>
                      <c:pt idx="9989">
                        <c:v>43763</c:v>
                      </c:pt>
                      <c:pt idx="9990">
                        <c:v>43766</c:v>
                      </c:pt>
                      <c:pt idx="9991">
                        <c:v>43767</c:v>
                      </c:pt>
                      <c:pt idx="9992">
                        <c:v>43768</c:v>
                      </c:pt>
                      <c:pt idx="9993">
                        <c:v>43769</c:v>
                      </c:pt>
                      <c:pt idx="9994">
                        <c:v>43770</c:v>
                      </c:pt>
                      <c:pt idx="9995">
                        <c:v>43773</c:v>
                      </c:pt>
                      <c:pt idx="9996">
                        <c:v>43774</c:v>
                      </c:pt>
                      <c:pt idx="9997">
                        <c:v>43775</c:v>
                      </c:pt>
                      <c:pt idx="9998">
                        <c:v>43776</c:v>
                      </c:pt>
                      <c:pt idx="9999">
                        <c:v>43777</c:v>
                      </c:pt>
                      <c:pt idx="10000">
                        <c:v>43780</c:v>
                      </c:pt>
                      <c:pt idx="10001">
                        <c:v>43781</c:v>
                      </c:pt>
                      <c:pt idx="10002">
                        <c:v>43782</c:v>
                      </c:pt>
                      <c:pt idx="10003">
                        <c:v>43783</c:v>
                      </c:pt>
                      <c:pt idx="10004">
                        <c:v>43784</c:v>
                      </c:pt>
                      <c:pt idx="10005">
                        <c:v>43787</c:v>
                      </c:pt>
                      <c:pt idx="10006">
                        <c:v>43788</c:v>
                      </c:pt>
                      <c:pt idx="10007">
                        <c:v>43789</c:v>
                      </c:pt>
                      <c:pt idx="10008">
                        <c:v>43790</c:v>
                      </c:pt>
                      <c:pt idx="10009">
                        <c:v>43791</c:v>
                      </c:pt>
                      <c:pt idx="10010">
                        <c:v>43794</c:v>
                      </c:pt>
                      <c:pt idx="10011">
                        <c:v>43795</c:v>
                      </c:pt>
                      <c:pt idx="10012">
                        <c:v>43796</c:v>
                      </c:pt>
                      <c:pt idx="10013">
                        <c:v>43798</c:v>
                      </c:pt>
                      <c:pt idx="10014">
                        <c:v>43801</c:v>
                      </c:pt>
                      <c:pt idx="10015">
                        <c:v>43802</c:v>
                      </c:pt>
                      <c:pt idx="10016">
                        <c:v>43803</c:v>
                      </c:pt>
                      <c:pt idx="10017">
                        <c:v>43804</c:v>
                      </c:pt>
                      <c:pt idx="10018">
                        <c:v>43805</c:v>
                      </c:pt>
                      <c:pt idx="10019">
                        <c:v>43808</c:v>
                      </c:pt>
                      <c:pt idx="10020">
                        <c:v>43809</c:v>
                      </c:pt>
                      <c:pt idx="10021">
                        <c:v>43810</c:v>
                      </c:pt>
                      <c:pt idx="10022">
                        <c:v>43811</c:v>
                      </c:pt>
                      <c:pt idx="10023">
                        <c:v>43812</c:v>
                      </c:pt>
                      <c:pt idx="10024">
                        <c:v>43815</c:v>
                      </c:pt>
                      <c:pt idx="10025">
                        <c:v>43816</c:v>
                      </c:pt>
                      <c:pt idx="10026">
                        <c:v>43817</c:v>
                      </c:pt>
                      <c:pt idx="10027">
                        <c:v>43818</c:v>
                      </c:pt>
                      <c:pt idx="10028">
                        <c:v>43819</c:v>
                      </c:pt>
                      <c:pt idx="10029">
                        <c:v>43822</c:v>
                      </c:pt>
                      <c:pt idx="10030">
                        <c:v>43823</c:v>
                      </c:pt>
                      <c:pt idx="10031">
                        <c:v>43825</c:v>
                      </c:pt>
                      <c:pt idx="10032">
                        <c:v>43826</c:v>
                      </c:pt>
                      <c:pt idx="10033">
                        <c:v>43829</c:v>
                      </c:pt>
                      <c:pt idx="10034">
                        <c:v>43830</c:v>
                      </c:pt>
                      <c:pt idx="10035">
                        <c:v>43832</c:v>
                      </c:pt>
                      <c:pt idx="10036">
                        <c:v>43833</c:v>
                      </c:pt>
                      <c:pt idx="10037">
                        <c:v>43836</c:v>
                      </c:pt>
                      <c:pt idx="10038">
                        <c:v>43837</c:v>
                      </c:pt>
                      <c:pt idx="10039">
                        <c:v>43838</c:v>
                      </c:pt>
                      <c:pt idx="10040">
                        <c:v>43839</c:v>
                      </c:pt>
                      <c:pt idx="10041">
                        <c:v>43840</c:v>
                      </c:pt>
                      <c:pt idx="10042">
                        <c:v>43843</c:v>
                      </c:pt>
                      <c:pt idx="10043">
                        <c:v>43844</c:v>
                      </c:pt>
                      <c:pt idx="10044">
                        <c:v>43845</c:v>
                      </c:pt>
                      <c:pt idx="10045">
                        <c:v>43846</c:v>
                      </c:pt>
                      <c:pt idx="10046">
                        <c:v>43847</c:v>
                      </c:pt>
                      <c:pt idx="10047">
                        <c:v>43851</c:v>
                      </c:pt>
                      <c:pt idx="10048">
                        <c:v>43852</c:v>
                      </c:pt>
                      <c:pt idx="10049">
                        <c:v>43853</c:v>
                      </c:pt>
                      <c:pt idx="10050">
                        <c:v>43854</c:v>
                      </c:pt>
                      <c:pt idx="10051">
                        <c:v>43857</c:v>
                      </c:pt>
                      <c:pt idx="10052">
                        <c:v>43858</c:v>
                      </c:pt>
                      <c:pt idx="10053">
                        <c:v>43859</c:v>
                      </c:pt>
                      <c:pt idx="10054">
                        <c:v>43860</c:v>
                      </c:pt>
                      <c:pt idx="10055">
                        <c:v>43861</c:v>
                      </c:pt>
                      <c:pt idx="10056">
                        <c:v>43864</c:v>
                      </c:pt>
                      <c:pt idx="10057">
                        <c:v>43865</c:v>
                      </c:pt>
                      <c:pt idx="10058">
                        <c:v>43866</c:v>
                      </c:pt>
                      <c:pt idx="10059">
                        <c:v>43867</c:v>
                      </c:pt>
                      <c:pt idx="10060">
                        <c:v>43868</c:v>
                      </c:pt>
                      <c:pt idx="10061">
                        <c:v>43871</c:v>
                      </c:pt>
                      <c:pt idx="10062">
                        <c:v>43872</c:v>
                      </c:pt>
                      <c:pt idx="10063">
                        <c:v>43873</c:v>
                      </c:pt>
                      <c:pt idx="10064">
                        <c:v>43874</c:v>
                      </c:pt>
                      <c:pt idx="10065">
                        <c:v>43875</c:v>
                      </c:pt>
                      <c:pt idx="10066">
                        <c:v>43879</c:v>
                      </c:pt>
                      <c:pt idx="10067">
                        <c:v>43880</c:v>
                      </c:pt>
                      <c:pt idx="10068">
                        <c:v>43881</c:v>
                      </c:pt>
                      <c:pt idx="10069">
                        <c:v>43882</c:v>
                      </c:pt>
                      <c:pt idx="10070">
                        <c:v>43885</c:v>
                      </c:pt>
                      <c:pt idx="10071">
                        <c:v>43886</c:v>
                      </c:pt>
                      <c:pt idx="10072">
                        <c:v>43887</c:v>
                      </c:pt>
                      <c:pt idx="10073">
                        <c:v>43888</c:v>
                      </c:pt>
                      <c:pt idx="10074">
                        <c:v>43889</c:v>
                      </c:pt>
                      <c:pt idx="10075">
                        <c:v>43892</c:v>
                      </c:pt>
                      <c:pt idx="10076">
                        <c:v>43893</c:v>
                      </c:pt>
                      <c:pt idx="10077">
                        <c:v>43894</c:v>
                      </c:pt>
                      <c:pt idx="10078">
                        <c:v>43895</c:v>
                      </c:pt>
                      <c:pt idx="10079">
                        <c:v>43896</c:v>
                      </c:pt>
                      <c:pt idx="10080">
                        <c:v>43899</c:v>
                      </c:pt>
                      <c:pt idx="10081">
                        <c:v>43900</c:v>
                      </c:pt>
                      <c:pt idx="10082">
                        <c:v>43901</c:v>
                      </c:pt>
                      <c:pt idx="10083">
                        <c:v>43902</c:v>
                      </c:pt>
                      <c:pt idx="10084">
                        <c:v>43903</c:v>
                      </c:pt>
                      <c:pt idx="10085">
                        <c:v>43906</c:v>
                      </c:pt>
                      <c:pt idx="10086">
                        <c:v>43907</c:v>
                      </c:pt>
                      <c:pt idx="10087">
                        <c:v>43908</c:v>
                      </c:pt>
                      <c:pt idx="10088">
                        <c:v>43909</c:v>
                      </c:pt>
                      <c:pt idx="10089">
                        <c:v>43910</c:v>
                      </c:pt>
                      <c:pt idx="10090">
                        <c:v>43913</c:v>
                      </c:pt>
                      <c:pt idx="10091">
                        <c:v>43914</c:v>
                      </c:pt>
                      <c:pt idx="10092">
                        <c:v>43915</c:v>
                      </c:pt>
                      <c:pt idx="10093">
                        <c:v>43916</c:v>
                      </c:pt>
                      <c:pt idx="10094">
                        <c:v>43917</c:v>
                      </c:pt>
                      <c:pt idx="10095">
                        <c:v>43920</c:v>
                      </c:pt>
                      <c:pt idx="10096">
                        <c:v>43921</c:v>
                      </c:pt>
                      <c:pt idx="10097">
                        <c:v>43922</c:v>
                      </c:pt>
                      <c:pt idx="10098">
                        <c:v>43923</c:v>
                      </c:pt>
                      <c:pt idx="10099">
                        <c:v>43924</c:v>
                      </c:pt>
                      <c:pt idx="10100">
                        <c:v>43927</c:v>
                      </c:pt>
                      <c:pt idx="10101">
                        <c:v>43928</c:v>
                      </c:pt>
                      <c:pt idx="10102">
                        <c:v>43929</c:v>
                      </c:pt>
                      <c:pt idx="10103">
                        <c:v>43930</c:v>
                      </c:pt>
                      <c:pt idx="10104">
                        <c:v>43934</c:v>
                      </c:pt>
                      <c:pt idx="10105">
                        <c:v>43935</c:v>
                      </c:pt>
                      <c:pt idx="10106">
                        <c:v>43936</c:v>
                      </c:pt>
                      <c:pt idx="10107">
                        <c:v>43937</c:v>
                      </c:pt>
                      <c:pt idx="10108">
                        <c:v>43938</c:v>
                      </c:pt>
                      <c:pt idx="10109">
                        <c:v>43941</c:v>
                      </c:pt>
                      <c:pt idx="10110">
                        <c:v>43942</c:v>
                      </c:pt>
                      <c:pt idx="10111">
                        <c:v>43943</c:v>
                      </c:pt>
                      <c:pt idx="10112">
                        <c:v>43944</c:v>
                      </c:pt>
                      <c:pt idx="10113">
                        <c:v>43945</c:v>
                      </c:pt>
                      <c:pt idx="10114">
                        <c:v>43948</c:v>
                      </c:pt>
                      <c:pt idx="10115">
                        <c:v>43949</c:v>
                      </c:pt>
                      <c:pt idx="10116">
                        <c:v>43950</c:v>
                      </c:pt>
                      <c:pt idx="10117">
                        <c:v>43951</c:v>
                      </c:pt>
                      <c:pt idx="10118">
                        <c:v>43952</c:v>
                      </c:pt>
                      <c:pt idx="10119">
                        <c:v>43955</c:v>
                      </c:pt>
                      <c:pt idx="10120">
                        <c:v>43956</c:v>
                      </c:pt>
                      <c:pt idx="10121">
                        <c:v>43957</c:v>
                      </c:pt>
                      <c:pt idx="10122">
                        <c:v>43958</c:v>
                      </c:pt>
                      <c:pt idx="10123">
                        <c:v>43959</c:v>
                      </c:pt>
                      <c:pt idx="10124">
                        <c:v>43962</c:v>
                      </c:pt>
                      <c:pt idx="10125">
                        <c:v>43963</c:v>
                      </c:pt>
                      <c:pt idx="10126">
                        <c:v>43964</c:v>
                      </c:pt>
                      <c:pt idx="10127">
                        <c:v>43965</c:v>
                      </c:pt>
                      <c:pt idx="10128">
                        <c:v>43966</c:v>
                      </c:pt>
                      <c:pt idx="10129">
                        <c:v>43969</c:v>
                      </c:pt>
                      <c:pt idx="10130">
                        <c:v>43970</c:v>
                      </c:pt>
                      <c:pt idx="10131">
                        <c:v>43971</c:v>
                      </c:pt>
                      <c:pt idx="10132">
                        <c:v>43972</c:v>
                      </c:pt>
                      <c:pt idx="10133">
                        <c:v>43973</c:v>
                      </c:pt>
                      <c:pt idx="10134">
                        <c:v>43977</c:v>
                      </c:pt>
                      <c:pt idx="10135">
                        <c:v>43978</c:v>
                      </c:pt>
                      <c:pt idx="10136">
                        <c:v>43979</c:v>
                      </c:pt>
                      <c:pt idx="10137">
                        <c:v>43980</c:v>
                      </c:pt>
                      <c:pt idx="10138">
                        <c:v>43983</c:v>
                      </c:pt>
                      <c:pt idx="10139">
                        <c:v>43984</c:v>
                      </c:pt>
                      <c:pt idx="10140">
                        <c:v>43985</c:v>
                      </c:pt>
                      <c:pt idx="10141">
                        <c:v>43986</c:v>
                      </c:pt>
                      <c:pt idx="10142">
                        <c:v>43987</c:v>
                      </c:pt>
                      <c:pt idx="10143">
                        <c:v>43990</c:v>
                      </c:pt>
                      <c:pt idx="10144">
                        <c:v>43991</c:v>
                      </c:pt>
                      <c:pt idx="10145">
                        <c:v>43992</c:v>
                      </c:pt>
                      <c:pt idx="10146">
                        <c:v>43993</c:v>
                      </c:pt>
                      <c:pt idx="10147">
                        <c:v>43994</c:v>
                      </c:pt>
                      <c:pt idx="10148">
                        <c:v>43997</c:v>
                      </c:pt>
                      <c:pt idx="10149">
                        <c:v>43998</c:v>
                      </c:pt>
                      <c:pt idx="10150">
                        <c:v>43999</c:v>
                      </c:pt>
                      <c:pt idx="10151">
                        <c:v>44000</c:v>
                      </c:pt>
                      <c:pt idx="10152">
                        <c:v>44001</c:v>
                      </c:pt>
                      <c:pt idx="10153">
                        <c:v>44004</c:v>
                      </c:pt>
                      <c:pt idx="10154">
                        <c:v>44005</c:v>
                      </c:pt>
                      <c:pt idx="10155">
                        <c:v>44006</c:v>
                      </c:pt>
                      <c:pt idx="10156">
                        <c:v>44007</c:v>
                      </c:pt>
                      <c:pt idx="10157">
                        <c:v>44008</c:v>
                      </c:pt>
                      <c:pt idx="10158">
                        <c:v>44011</c:v>
                      </c:pt>
                      <c:pt idx="10159">
                        <c:v>44012</c:v>
                      </c:pt>
                      <c:pt idx="10160">
                        <c:v>44013</c:v>
                      </c:pt>
                      <c:pt idx="10161">
                        <c:v>44014</c:v>
                      </c:pt>
                      <c:pt idx="10162">
                        <c:v>44018</c:v>
                      </c:pt>
                      <c:pt idx="10163">
                        <c:v>44019</c:v>
                      </c:pt>
                      <c:pt idx="10164">
                        <c:v>44020</c:v>
                      </c:pt>
                      <c:pt idx="10165">
                        <c:v>44021</c:v>
                      </c:pt>
                      <c:pt idx="10166">
                        <c:v>44022</c:v>
                      </c:pt>
                      <c:pt idx="10167">
                        <c:v>44025</c:v>
                      </c:pt>
                      <c:pt idx="10168">
                        <c:v>44026</c:v>
                      </c:pt>
                      <c:pt idx="10169">
                        <c:v>44027</c:v>
                      </c:pt>
                      <c:pt idx="10170">
                        <c:v>44028</c:v>
                      </c:pt>
                      <c:pt idx="10171">
                        <c:v>44029</c:v>
                      </c:pt>
                      <c:pt idx="10172">
                        <c:v>44032</c:v>
                      </c:pt>
                      <c:pt idx="10173">
                        <c:v>44033</c:v>
                      </c:pt>
                      <c:pt idx="10174">
                        <c:v>44034</c:v>
                      </c:pt>
                      <c:pt idx="10175">
                        <c:v>44035</c:v>
                      </c:pt>
                      <c:pt idx="10176">
                        <c:v>44036</c:v>
                      </c:pt>
                      <c:pt idx="10177">
                        <c:v>44039</c:v>
                      </c:pt>
                      <c:pt idx="10178">
                        <c:v>44040</c:v>
                      </c:pt>
                      <c:pt idx="10179">
                        <c:v>44041</c:v>
                      </c:pt>
                      <c:pt idx="10180">
                        <c:v>44042</c:v>
                      </c:pt>
                      <c:pt idx="10181">
                        <c:v>44043</c:v>
                      </c:pt>
                      <c:pt idx="10182">
                        <c:v>44046</c:v>
                      </c:pt>
                      <c:pt idx="10183">
                        <c:v>44047</c:v>
                      </c:pt>
                      <c:pt idx="10184">
                        <c:v>44048</c:v>
                      </c:pt>
                      <c:pt idx="10185">
                        <c:v>44049</c:v>
                      </c:pt>
                      <c:pt idx="10186">
                        <c:v>44050</c:v>
                      </c:pt>
                      <c:pt idx="10187">
                        <c:v>44053</c:v>
                      </c:pt>
                      <c:pt idx="10188">
                        <c:v>44054</c:v>
                      </c:pt>
                      <c:pt idx="10189">
                        <c:v>44055</c:v>
                      </c:pt>
                      <c:pt idx="10190">
                        <c:v>44056</c:v>
                      </c:pt>
                      <c:pt idx="10191">
                        <c:v>44057</c:v>
                      </c:pt>
                      <c:pt idx="10192">
                        <c:v>44060</c:v>
                      </c:pt>
                      <c:pt idx="10193">
                        <c:v>44061</c:v>
                      </c:pt>
                      <c:pt idx="10194">
                        <c:v>44062</c:v>
                      </c:pt>
                      <c:pt idx="10195">
                        <c:v>44063</c:v>
                      </c:pt>
                      <c:pt idx="10196">
                        <c:v>44064</c:v>
                      </c:pt>
                      <c:pt idx="10197">
                        <c:v>44067</c:v>
                      </c:pt>
                      <c:pt idx="10198">
                        <c:v>44068</c:v>
                      </c:pt>
                      <c:pt idx="10199">
                        <c:v>44069</c:v>
                      </c:pt>
                      <c:pt idx="10200">
                        <c:v>44070</c:v>
                      </c:pt>
                      <c:pt idx="10201">
                        <c:v>44071</c:v>
                      </c:pt>
                      <c:pt idx="10202">
                        <c:v>44074</c:v>
                      </c:pt>
                      <c:pt idx="10203">
                        <c:v>44075</c:v>
                      </c:pt>
                      <c:pt idx="10204">
                        <c:v>44076</c:v>
                      </c:pt>
                      <c:pt idx="10205">
                        <c:v>44077</c:v>
                      </c:pt>
                      <c:pt idx="10206">
                        <c:v>44078</c:v>
                      </c:pt>
                      <c:pt idx="10207">
                        <c:v>44082</c:v>
                      </c:pt>
                      <c:pt idx="10208">
                        <c:v>44083</c:v>
                      </c:pt>
                      <c:pt idx="10209">
                        <c:v>44084</c:v>
                      </c:pt>
                      <c:pt idx="10210">
                        <c:v>44085</c:v>
                      </c:pt>
                      <c:pt idx="10211">
                        <c:v>44088</c:v>
                      </c:pt>
                      <c:pt idx="10212">
                        <c:v>44089</c:v>
                      </c:pt>
                      <c:pt idx="10213">
                        <c:v>44090</c:v>
                      </c:pt>
                      <c:pt idx="10214">
                        <c:v>44091</c:v>
                      </c:pt>
                      <c:pt idx="10215">
                        <c:v>44092</c:v>
                      </c:pt>
                      <c:pt idx="10216">
                        <c:v>44095</c:v>
                      </c:pt>
                      <c:pt idx="10217">
                        <c:v>44096</c:v>
                      </c:pt>
                      <c:pt idx="10218">
                        <c:v>44097</c:v>
                      </c:pt>
                      <c:pt idx="10219">
                        <c:v>44098</c:v>
                      </c:pt>
                      <c:pt idx="10220">
                        <c:v>44099</c:v>
                      </c:pt>
                      <c:pt idx="10221">
                        <c:v>44102</c:v>
                      </c:pt>
                      <c:pt idx="10222">
                        <c:v>44103</c:v>
                      </c:pt>
                      <c:pt idx="10223">
                        <c:v>44104</c:v>
                      </c:pt>
                      <c:pt idx="10224">
                        <c:v>44105</c:v>
                      </c:pt>
                      <c:pt idx="10225">
                        <c:v>44106</c:v>
                      </c:pt>
                      <c:pt idx="10226">
                        <c:v>44109</c:v>
                      </c:pt>
                      <c:pt idx="10227">
                        <c:v>44110</c:v>
                      </c:pt>
                      <c:pt idx="10228">
                        <c:v>44111</c:v>
                      </c:pt>
                      <c:pt idx="10229">
                        <c:v>44112</c:v>
                      </c:pt>
                      <c:pt idx="10230">
                        <c:v>44113</c:v>
                      </c:pt>
                      <c:pt idx="10231">
                        <c:v>44116</c:v>
                      </c:pt>
                      <c:pt idx="10232">
                        <c:v>44117</c:v>
                      </c:pt>
                      <c:pt idx="10233">
                        <c:v>44118</c:v>
                      </c:pt>
                      <c:pt idx="10234">
                        <c:v>44119</c:v>
                      </c:pt>
                      <c:pt idx="10235">
                        <c:v>44120</c:v>
                      </c:pt>
                      <c:pt idx="10236">
                        <c:v>44123</c:v>
                      </c:pt>
                      <c:pt idx="10237">
                        <c:v>44124</c:v>
                      </c:pt>
                      <c:pt idx="10238">
                        <c:v>44125</c:v>
                      </c:pt>
                      <c:pt idx="10239">
                        <c:v>44126</c:v>
                      </c:pt>
                      <c:pt idx="10240">
                        <c:v>44127</c:v>
                      </c:pt>
                      <c:pt idx="10241">
                        <c:v>44130</c:v>
                      </c:pt>
                      <c:pt idx="10242">
                        <c:v>44131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BKR.A!$C$33:$C$10275</c15:sqref>
                        </c15:formulaRef>
                      </c:ext>
                    </c:extLst>
                    <c:numCache>
                      <c:formatCode>General</c:formatCode>
                      <c:ptCount val="10243"/>
                      <c:pt idx="0">
                        <c:v>290</c:v>
                      </c:pt>
                      <c:pt idx="1">
                        <c:v>290</c:v>
                      </c:pt>
                      <c:pt idx="2">
                        <c:v>290</c:v>
                      </c:pt>
                      <c:pt idx="3">
                        <c:v>290</c:v>
                      </c:pt>
                      <c:pt idx="4">
                        <c:v>290</c:v>
                      </c:pt>
                      <c:pt idx="5">
                        <c:v>290</c:v>
                      </c:pt>
                      <c:pt idx="6">
                        <c:v>270</c:v>
                      </c:pt>
                      <c:pt idx="7">
                        <c:v>270</c:v>
                      </c:pt>
                      <c:pt idx="8">
                        <c:v>270</c:v>
                      </c:pt>
                      <c:pt idx="9">
                        <c:v>270</c:v>
                      </c:pt>
                      <c:pt idx="10">
                        <c:v>270</c:v>
                      </c:pt>
                      <c:pt idx="11">
                        <c:v>260</c:v>
                      </c:pt>
                      <c:pt idx="12">
                        <c:v>260</c:v>
                      </c:pt>
                      <c:pt idx="13">
                        <c:v>260</c:v>
                      </c:pt>
                      <c:pt idx="14">
                        <c:v>265</c:v>
                      </c:pt>
                      <c:pt idx="15">
                        <c:v>265</c:v>
                      </c:pt>
                      <c:pt idx="16">
                        <c:v>265</c:v>
                      </c:pt>
                      <c:pt idx="17">
                        <c:v>265</c:v>
                      </c:pt>
                      <c:pt idx="18">
                        <c:v>260</c:v>
                      </c:pt>
                      <c:pt idx="19">
                        <c:v>260</c:v>
                      </c:pt>
                      <c:pt idx="20">
                        <c:v>255</c:v>
                      </c:pt>
                      <c:pt idx="21">
                        <c:v>245</c:v>
                      </c:pt>
                      <c:pt idx="22">
                        <c:v>255</c:v>
                      </c:pt>
                      <c:pt idx="23">
                        <c:v>255</c:v>
                      </c:pt>
                      <c:pt idx="24">
                        <c:v>260</c:v>
                      </c:pt>
                      <c:pt idx="25">
                        <c:v>260</c:v>
                      </c:pt>
                      <c:pt idx="26">
                        <c:v>275</c:v>
                      </c:pt>
                      <c:pt idx="27">
                        <c:v>275</c:v>
                      </c:pt>
                      <c:pt idx="28">
                        <c:v>275</c:v>
                      </c:pt>
                      <c:pt idx="29">
                        <c:v>275</c:v>
                      </c:pt>
                      <c:pt idx="30">
                        <c:v>275</c:v>
                      </c:pt>
                      <c:pt idx="31">
                        <c:v>275</c:v>
                      </c:pt>
                      <c:pt idx="32">
                        <c:v>275</c:v>
                      </c:pt>
                      <c:pt idx="33">
                        <c:v>275</c:v>
                      </c:pt>
                      <c:pt idx="34">
                        <c:v>285</c:v>
                      </c:pt>
                      <c:pt idx="35">
                        <c:v>285</c:v>
                      </c:pt>
                      <c:pt idx="36">
                        <c:v>285</c:v>
                      </c:pt>
                      <c:pt idx="37">
                        <c:v>285</c:v>
                      </c:pt>
                      <c:pt idx="38">
                        <c:v>285</c:v>
                      </c:pt>
                      <c:pt idx="39">
                        <c:v>285</c:v>
                      </c:pt>
                      <c:pt idx="40">
                        <c:v>305</c:v>
                      </c:pt>
                      <c:pt idx="41">
                        <c:v>305</c:v>
                      </c:pt>
                      <c:pt idx="42">
                        <c:v>310</c:v>
                      </c:pt>
                      <c:pt idx="43">
                        <c:v>310</c:v>
                      </c:pt>
                      <c:pt idx="44">
                        <c:v>310</c:v>
                      </c:pt>
                      <c:pt idx="45">
                        <c:v>310</c:v>
                      </c:pt>
                      <c:pt idx="46">
                        <c:v>315</c:v>
                      </c:pt>
                      <c:pt idx="47">
                        <c:v>315</c:v>
                      </c:pt>
                      <c:pt idx="48">
                        <c:v>315</c:v>
                      </c:pt>
                      <c:pt idx="49">
                        <c:v>315</c:v>
                      </c:pt>
                      <c:pt idx="50">
                        <c:v>320</c:v>
                      </c:pt>
                      <c:pt idx="51">
                        <c:v>320</c:v>
                      </c:pt>
                      <c:pt idx="52">
                        <c:v>320</c:v>
                      </c:pt>
                      <c:pt idx="53">
                        <c:v>320</c:v>
                      </c:pt>
                      <c:pt idx="54">
                        <c:v>310</c:v>
                      </c:pt>
                      <c:pt idx="55">
                        <c:v>310</c:v>
                      </c:pt>
                      <c:pt idx="56">
                        <c:v>310</c:v>
                      </c:pt>
                      <c:pt idx="57">
                        <c:v>310</c:v>
                      </c:pt>
                      <c:pt idx="58">
                        <c:v>310</c:v>
                      </c:pt>
                      <c:pt idx="59">
                        <c:v>315</c:v>
                      </c:pt>
                      <c:pt idx="60">
                        <c:v>315</c:v>
                      </c:pt>
                      <c:pt idx="61">
                        <c:v>320</c:v>
                      </c:pt>
                      <c:pt idx="62">
                        <c:v>320</c:v>
                      </c:pt>
                      <c:pt idx="63">
                        <c:v>320</c:v>
                      </c:pt>
                      <c:pt idx="64">
                        <c:v>320</c:v>
                      </c:pt>
                      <c:pt idx="65">
                        <c:v>320</c:v>
                      </c:pt>
                      <c:pt idx="66">
                        <c:v>320</c:v>
                      </c:pt>
                      <c:pt idx="67">
                        <c:v>320</c:v>
                      </c:pt>
                      <c:pt idx="68">
                        <c:v>310</c:v>
                      </c:pt>
                      <c:pt idx="69">
                        <c:v>310</c:v>
                      </c:pt>
                      <c:pt idx="70">
                        <c:v>310</c:v>
                      </c:pt>
                      <c:pt idx="71">
                        <c:v>310</c:v>
                      </c:pt>
                      <c:pt idx="72">
                        <c:v>310</c:v>
                      </c:pt>
                      <c:pt idx="73">
                        <c:v>305</c:v>
                      </c:pt>
                      <c:pt idx="74">
                        <c:v>305</c:v>
                      </c:pt>
                      <c:pt idx="75">
                        <c:v>305</c:v>
                      </c:pt>
                      <c:pt idx="76">
                        <c:v>305</c:v>
                      </c:pt>
                      <c:pt idx="77">
                        <c:v>310</c:v>
                      </c:pt>
                      <c:pt idx="78">
                        <c:v>310</c:v>
                      </c:pt>
                      <c:pt idx="79">
                        <c:v>310</c:v>
                      </c:pt>
                      <c:pt idx="80">
                        <c:v>315</c:v>
                      </c:pt>
                      <c:pt idx="81">
                        <c:v>320</c:v>
                      </c:pt>
                      <c:pt idx="82">
                        <c:v>325</c:v>
                      </c:pt>
                      <c:pt idx="83">
                        <c:v>335</c:v>
                      </c:pt>
                      <c:pt idx="84">
                        <c:v>335</c:v>
                      </c:pt>
                      <c:pt idx="85">
                        <c:v>330</c:v>
                      </c:pt>
                      <c:pt idx="86">
                        <c:v>325</c:v>
                      </c:pt>
                      <c:pt idx="87">
                        <c:v>325</c:v>
                      </c:pt>
                      <c:pt idx="88">
                        <c:v>325</c:v>
                      </c:pt>
                      <c:pt idx="89">
                        <c:v>325</c:v>
                      </c:pt>
                      <c:pt idx="90">
                        <c:v>340</c:v>
                      </c:pt>
                      <c:pt idx="91">
                        <c:v>340</c:v>
                      </c:pt>
                      <c:pt idx="92">
                        <c:v>340</c:v>
                      </c:pt>
                      <c:pt idx="93">
                        <c:v>340</c:v>
                      </c:pt>
                      <c:pt idx="94">
                        <c:v>340</c:v>
                      </c:pt>
                      <c:pt idx="95">
                        <c:v>340</c:v>
                      </c:pt>
                      <c:pt idx="96">
                        <c:v>340</c:v>
                      </c:pt>
                      <c:pt idx="97">
                        <c:v>345</c:v>
                      </c:pt>
                      <c:pt idx="98">
                        <c:v>345</c:v>
                      </c:pt>
                      <c:pt idx="99">
                        <c:v>345</c:v>
                      </c:pt>
                      <c:pt idx="100">
                        <c:v>345</c:v>
                      </c:pt>
                      <c:pt idx="101">
                        <c:v>360</c:v>
                      </c:pt>
                      <c:pt idx="102">
                        <c:v>365</c:v>
                      </c:pt>
                      <c:pt idx="103">
                        <c:v>375</c:v>
                      </c:pt>
                      <c:pt idx="104">
                        <c:v>375</c:v>
                      </c:pt>
                      <c:pt idx="105">
                        <c:v>375</c:v>
                      </c:pt>
                      <c:pt idx="106">
                        <c:v>375</c:v>
                      </c:pt>
                      <c:pt idx="107">
                        <c:v>375</c:v>
                      </c:pt>
                      <c:pt idx="108">
                        <c:v>370</c:v>
                      </c:pt>
                      <c:pt idx="109">
                        <c:v>370</c:v>
                      </c:pt>
                      <c:pt idx="110">
                        <c:v>385</c:v>
                      </c:pt>
                      <c:pt idx="111">
                        <c:v>390</c:v>
                      </c:pt>
                      <c:pt idx="112">
                        <c:v>390</c:v>
                      </c:pt>
                      <c:pt idx="113">
                        <c:v>390</c:v>
                      </c:pt>
                      <c:pt idx="114">
                        <c:v>385</c:v>
                      </c:pt>
                      <c:pt idx="115">
                        <c:v>385</c:v>
                      </c:pt>
                      <c:pt idx="116">
                        <c:v>380</c:v>
                      </c:pt>
                      <c:pt idx="117">
                        <c:v>380</c:v>
                      </c:pt>
                      <c:pt idx="118">
                        <c:v>380</c:v>
                      </c:pt>
                      <c:pt idx="119">
                        <c:v>380</c:v>
                      </c:pt>
                      <c:pt idx="120">
                        <c:v>380</c:v>
                      </c:pt>
                      <c:pt idx="121">
                        <c:v>390</c:v>
                      </c:pt>
                      <c:pt idx="122">
                        <c:v>390</c:v>
                      </c:pt>
                      <c:pt idx="123">
                        <c:v>390</c:v>
                      </c:pt>
                      <c:pt idx="124">
                        <c:v>400</c:v>
                      </c:pt>
                      <c:pt idx="125">
                        <c:v>400</c:v>
                      </c:pt>
                      <c:pt idx="126">
                        <c:v>400</c:v>
                      </c:pt>
                      <c:pt idx="127">
                        <c:v>400</c:v>
                      </c:pt>
                      <c:pt idx="128">
                        <c:v>400</c:v>
                      </c:pt>
                      <c:pt idx="129">
                        <c:v>400</c:v>
                      </c:pt>
                      <c:pt idx="130">
                        <c:v>400</c:v>
                      </c:pt>
                      <c:pt idx="131">
                        <c:v>400</c:v>
                      </c:pt>
                      <c:pt idx="132">
                        <c:v>400</c:v>
                      </c:pt>
                      <c:pt idx="133">
                        <c:v>400</c:v>
                      </c:pt>
                      <c:pt idx="134">
                        <c:v>390</c:v>
                      </c:pt>
                      <c:pt idx="135">
                        <c:v>385</c:v>
                      </c:pt>
                      <c:pt idx="136">
                        <c:v>385</c:v>
                      </c:pt>
                      <c:pt idx="137">
                        <c:v>385</c:v>
                      </c:pt>
                      <c:pt idx="138">
                        <c:v>385</c:v>
                      </c:pt>
                      <c:pt idx="139">
                        <c:v>385</c:v>
                      </c:pt>
                      <c:pt idx="140">
                        <c:v>385</c:v>
                      </c:pt>
                      <c:pt idx="141">
                        <c:v>390</c:v>
                      </c:pt>
                      <c:pt idx="142">
                        <c:v>390</c:v>
                      </c:pt>
                      <c:pt idx="143">
                        <c:v>390</c:v>
                      </c:pt>
                      <c:pt idx="144">
                        <c:v>390</c:v>
                      </c:pt>
                      <c:pt idx="145">
                        <c:v>390</c:v>
                      </c:pt>
                      <c:pt idx="146">
                        <c:v>390</c:v>
                      </c:pt>
                      <c:pt idx="147">
                        <c:v>400</c:v>
                      </c:pt>
                      <c:pt idx="148">
                        <c:v>400</c:v>
                      </c:pt>
                      <c:pt idx="149">
                        <c:v>405</c:v>
                      </c:pt>
                      <c:pt idx="150">
                        <c:v>410</c:v>
                      </c:pt>
                      <c:pt idx="151">
                        <c:v>410</c:v>
                      </c:pt>
                      <c:pt idx="152">
                        <c:v>425</c:v>
                      </c:pt>
                      <c:pt idx="153">
                        <c:v>425</c:v>
                      </c:pt>
                      <c:pt idx="154">
                        <c:v>425</c:v>
                      </c:pt>
                      <c:pt idx="155">
                        <c:v>425</c:v>
                      </c:pt>
                      <c:pt idx="156">
                        <c:v>425</c:v>
                      </c:pt>
                      <c:pt idx="157">
                        <c:v>420</c:v>
                      </c:pt>
                      <c:pt idx="158">
                        <c:v>420</c:v>
                      </c:pt>
                      <c:pt idx="159">
                        <c:v>420</c:v>
                      </c:pt>
                      <c:pt idx="160">
                        <c:v>420</c:v>
                      </c:pt>
                      <c:pt idx="161">
                        <c:v>420</c:v>
                      </c:pt>
                      <c:pt idx="162">
                        <c:v>410</c:v>
                      </c:pt>
                      <c:pt idx="163">
                        <c:v>410</c:v>
                      </c:pt>
                      <c:pt idx="164">
                        <c:v>410</c:v>
                      </c:pt>
                      <c:pt idx="165">
                        <c:v>410</c:v>
                      </c:pt>
                      <c:pt idx="166">
                        <c:v>410</c:v>
                      </c:pt>
                      <c:pt idx="167">
                        <c:v>410</c:v>
                      </c:pt>
                      <c:pt idx="168">
                        <c:v>410</c:v>
                      </c:pt>
                      <c:pt idx="169">
                        <c:v>400</c:v>
                      </c:pt>
                      <c:pt idx="170">
                        <c:v>410</c:v>
                      </c:pt>
                      <c:pt idx="171">
                        <c:v>410</c:v>
                      </c:pt>
                      <c:pt idx="172">
                        <c:v>420</c:v>
                      </c:pt>
                      <c:pt idx="173">
                        <c:v>420</c:v>
                      </c:pt>
                      <c:pt idx="174">
                        <c:v>430</c:v>
                      </c:pt>
                      <c:pt idx="175">
                        <c:v>430</c:v>
                      </c:pt>
                      <c:pt idx="176">
                        <c:v>430</c:v>
                      </c:pt>
                      <c:pt idx="177">
                        <c:v>430</c:v>
                      </c:pt>
                      <c:pt idx="178">
                        <c:v>430</c:v>
                      </c:pt>
                      <c:pt idx="179">
                        <c:v>450</c:v>
                      </c:pt>
                      <c:pt idx="180">
                        <c:v>450</c:v>
                      </c:pt>
                      <c:pt idx="181">
                        <c:v>450</c:v>
                      </c:pt>
                      <c:pt idx="182">
                        <c:v>460</c:v>
                      </c:pt>
                      <c:pt idx="183">
                        <c:v>460</c:v>
                      </c:pt>
                      <c:pt idx="184">
                        <c:v>470</c:v>
                      </c:pt>
                      <c:pt idx="185">
                        <c:v>470</c:v>
                      </c:pt>
                      <c:pt idx="186">
                        <c:v>470</c:v>
                      </c:pt>
                      <c:pt idx="187">
                        <c:v>445</c:v>
                      </c:pt>
                      <c:pt idx="188">
                        <c:v>425</c:v>
                      </c:pt>
                      <c:pt idx="189">
                        <c:v>425</c:v>
                      </c:pt>
                      <c:pt idx="190">
                        <c:v>425</c:v>
                      </c:pt>
                      <c:pt idx="191">
                        <c:v>425</c:v>
                      </c:pt>
                      <c:pt idx="192">
                        <c:v>425</c:v>
                      </c:pt>
                      <c:pt idx="193">
                        <c:v>425</c:v>
                      </c:pt>
                      <c:pt idx="194">
                        <c:v>425</c:v>
                      </c:pt>
                      <c:pt idx="195">
                        <c:v>425</c:v>
                      </c:pt>
                      <c:pt idx="196">
                        <c:v>425</c:v>
                      </c:pt>
                      <c:pt idx="197">
                        <c:v>420</c:v>
                      </c:pt>
                      <c:pt idx="198">
                        <c:v>420</c:v>
                      </c:pt>
                      <c:pt idx="199">
                        <c:v>425</c:v>
                      </c:pt>
                      <c:pt idx="200">
                        <c:v>425</c:v>
                      </c:pt>
                      <c:pt idx="201">
                        <c:v>425</c:v>
                      </c:pt>
                      <c:pt idx="202">
                        <c:v>425</c:v>
                      </c:pt>
                      <c:pt idx="203">
                        <c:v>425</c:v>
                      </c:pt>
                      <c:pt idx="204">
                        <c:v>430</c:v>
                      </c:pt>
                      <c:pt idx="205">
                        <c:v>430</c:v>
                      </c:pt>
                      <c:pt idx="206">
                        <c:v>425</c:v>
                      </c:pt>
                      <c:pt idx="207">
                        <c:v>425</c:v>
                      </c:pt>
                      <c:pt idx="208">
                        <c:v>425</c:v>
                      </c:pt>
                      <c:pt idx="209">
                        <c:v>425</c:v>
                      </c:pt>
                      <c:pt idx="210">
                        <c:v>425</c:v>
                      </c:pt>
                      <c:pt idx="211">
                        <c:v>425</c:v>
                      </c:pt>
                      <c:pt idx="212">
                        <c:v>425</c:v>
                      </c:pt>
                      <c:pt idx="213">
                        <c:v>425</c:v>
                      </c:pt>
                      <c:pt idx="214">
                        <c:v>425</c:v>
                      </c:pt>
                      <c:pt idx="215">
                        <c:v>425</c:v>
                      </c:pt>
                      <c:pt idx="216">
                        <c:v>430</c:v>
                      </c:pt>
                      <c:pt idx="217">
                        <c:v>430</c:v>
                      </c:pt>
                      <c:pt idx="218">
                        <c:v>430</c:v>
                      </c:pt>
                      <c:pt idx="219">
                        <c:v>430</c:v>
                      </c:pt>
                      <c:pt idx="220">
                        <c:v>430</c:v>
                      </c:pt>
                      <c:pt idx="221">
                        <c:v>430</c:v>
                      </c:pt>
                      <c:pt idx="222">
                        <c:v>430</c:v>
                      </c:pt>
                      <c:pt idx="223">
                        <c:v>430</c:v>
                      </c:pt>
                      <c:pt idx="224">
                        <c:v>430</c:v>
                      </c:pt>
                      <c:pt idx="225">
                        <c:v>430</c:v>
                      </c:pt>
                      <c:pt idx="226">
                        <c:v>430</c:v>
                      </c:pt>
                      <c:pt idx="227">
                        <c:v>430</c:v>
                      </c:pt>
                      <c:pt idx="228">
                        <c:v>430</c:v>
                      </c:pt>
                      <c:pt idx="229">
                        <c:v>430</c:v>
                      </c:pt>
                      <c:pt idx="230">
                        <c:v>430</c:v>
                      </c:pt>
                      <c:pt idx="231">
                        <c:v>430</c:v>
                      </c:pt>
                      <c:pt idx="232">
                        <c:v>425</c:v>
                      </c:pt>
                      <c:pt idx="233">
                        <c:v>425</c:v>
                      </c:pt>
                      <c:pt idx="234">
                        <c:v>425</c:v>
                      </c:pt>
                      <c:pt idx="235">
                        <c:v>425</c:v>
                      </c:pt>
                      <c:pt idx="236">
                        <c:v>435</c:v>
                      </c:pt>
                      <c:pt idx="237">
                        <c:v>445</c:v>
                      </c:pt>
                      <c:pt idx="238">
                        <c:v>455</c:v>
                      </c:pt>
                      <c:pt idx="239">
                        <c:v>480</c:v>
                      </c:pt>
                      <c:pt idx="240">
                        <c:v>485</c:v>
                      </c:pt>
                      <c:pt idx="241">
                        <c:v>485</c:v>
                      </c:pt>
                      <c:pt idx="242">
                        <c:v>485</c:v>
                      </c:pt>
                      <c:pt idx="243">
                        <c:v>485</c:v>
                      </c:pt>
                      <c:pt idx="244">
                        <c:v>485</c:v>
                      </c:pt>
                      <c:pt idx="245">
                        <c:v>485</c:v>
                      </c:pt>
                      <c:pt idx="246">
                        <c:v>485</c:v>
                      </c:pt>
                      <c:pt idx="247">
                        <c:v>485</c:v>
                      </c:pt>
                      <c:pt idx="248">
                        <c:v>485</c:v>
                      </c:pt>
                      <c:pt idx="249">
                        <c:v>485</c:v>
                      </c:pt>
                      <c:pt idx="250">
                        <c:v>485</c:v>
                      </c:pt>
                      <c:pt idx="251">
                        <c:v>485</c:v>
                      </c:pt>
                      <c:pt idx="252">
                        <c:v>485</c:v>
                      </c:pt>
                      <c:pt idx="253">
                        <c:v>480</c:v>
                      </c:pt>
                      <c:pt idx="254">
                        <c:v>480</c:v>
                      </c:pt>
                      <c:pt idx="255">
                        <c:v>475</c:v>
                      </c:pt>
                      <c:pt idx="256">
                        <c:v>475</c:v>
                      </c:pt>
                      <c:pt idx="257">
                        <c:v>475</c:v>
                      </c:pt>
                      <c:pt idx="258">
                        <c:v>475</c:v>
                      </c:pt>
                      <c:pt idx="259">
                        <c:v>480</c:v>
                      </c:pt>
                      <c:pt idx="260">
                        <c:v>480</c:v>
                      </c:pt>
                      <c:pt idx="261">
                        <c:v>480</c:v>
                      </c:pt>
                      <c:pt idx="262">
                        <c:v>480</c:v>
                      </c:pt>
                      <c:pt idx="263">
                        <c:v>485</c:v>
                      </c:pt>
                      <c:pt idx="264">
                        <c:v>495</c:v>
                      </c:pt>
                      <c:pt idx="265">
                        <c:v>495</c:v>
                      </c:pt>
                      <c:pt idx="266">
                        <c:v>495</c:v>
                      </c:pt>
                      <c:pt idx="267">
                        <c:v>495</c:v>
                      </c:pt>
                      <c:pt idx="268">
                        <c:v>495</c:v>
                      </c:pt>
                      <c:pt idx="269">
                        <c:v>500</c:v>
                      </c:pt>
                      <c:pt idx="270">
                        <c:v>500</c:v>
                      </c:pt>
                      <c:pt idx="271">
                        <c:v>500</c:v>
                      </c:pt>
                      <c:pt idx="272">
                        <c:v>500</c:v>
                      </c:pt>
                      <c:pt idx="273">
                        <c:v>500</c:v>
                      </c:pt>
                      <c:pt idx="274">
                        <c:v>495</c:v>
                      </c:pt>
                      <c:pt idx="275">
                        <c:v>490</c:v>
                      </c:pt>
                      <c:pt idx="276">
                        <c:v>495</c:v>
                      </c:pt>
                      <c:pt idx="277">
                        <c:v>495</c:v>
                      </c:pt>
                      <c:pt idx="278">
                        <c:v>500</c:v>
                      </c:pt>
                      <c:pt idx="279">
                        <c:v>500</c:v>
                      </c:pt>
                      <c:pt idx="280">
                        <c:v>510</c:v>
                      </c:pt>
                      <c:pt idx="281">
                        <c:v>510</c:v>
                      </c:pt>
                      <c:pt idx="282">
                        <c:v>515</c:v>
                      </c:pt>
                      <c:pt idx="283">
                        <c:v>515</c:v>
                      </c:pt>
                      <c:pt idx="284">
                        <c:v>515</c:v>
                      </c:pt>
                      <c:pt idx="285">
                        <c:v>520</c:v>
                      </c:pt>
                      <c:pt idx="286">
                        <c:v>520</c:v>
                      </c:pt>
                      <c:pt idx="287">
                        <c:v>520</c:v>
                      </c:pt>
                      <c:pt idx="288">
                        <c:v>520</c:v>
                      </c:pt>
                      <c:pt idx="289">
                        <c:v>520</c:v>
                      </c:pt>
                      <c:pt idx="290">
                        <c:v>520</c:v>
                      </c:pt>
                      <c:pt idx="291">
                        <c:v>520</c:v>
                      </c:pt>
                      <c:pt idx="292">
                        <c:v>520</c:v>
                      </c:pt>
                      <c:pt idx="293">
                        <c:v>520</c:v>
                      </c:pt>
                      <c:pt idx="294">
                        <c:v>525</c:v>
                      </c:pt>
                      <c:pt idx="295">
                        <c:v>525</c:v>
                      </c:pt>
                      <c:pt idx="296">
                        <c:v>525</c:v>
                      </c:pt>
                      <c:pt idx="297">
                        <c:v>520</c:v>
                      </c:pt>
                      <c:pt idx="298">
                        <c:v>520</c:v>
                      </c:pt>
                      <c:pt idx="299">
                        <c:v>520</c:v>
                      </c:pt>
                      <c:pt idx="300">
                        <c:v>520</c:v>
                      </c:pt>
                      <c:pt idx="301">
                        <c:v>520</c:v>
                      </c:pt>
                      <c:pt idx="302">
                        <c:v>520</c:v>
                      </c:pt>
                      <c:pt idx="303">
                        <c:v>520</c:v>
                      </c:pt>
                      <c:pt idx="304">
                        <c:v>520</c:v>
                      </c:pt>
                      <c:pt idx="305">
                        <c:v>525</c:v>
                      </c:pt>
                      <c:pt idx="306">
                        <c:v>525</c:v>
                      </c:pt>
                      <c:pt idx="307">
                        <c:v>525</c:v>
                      </c:pt>
                      <c:pt idx="308">
                        <c:v>525</c:v>
                      </c:pt>
                      <c:pt idx="309">
                        <c:v>525</c:v>
                      </c:pt>
                      <c:pt idx="310">
                        <c:v>525</c:v>
                      </c:pt>
                      <c:pt idx="311">
                        <c:v>525</c:v>
                      </c:pt>
                      <c:pt idx="312">
                        <c:v>525</c:v>
                      </c:pt>
                      <c:pt idx="313">
                        <c:v>525</c:v>
                      </c:pt>
                      <c:pt idx="314">
                        <c:v>525</c:v>
                      </c:pt>
                      <c:pt idx="315">
                        <c:v>525</c:v>
                      </c:pt>
                      <c:pt idx="316">
                        <c:v>525</c:v>
                      </c:pt>
                      <c:pt idx="317">
                        <c:v>525</c:v>
                      </c:pt>
                      <c:pt idx="318">
                        <c:v>520</c:v>
                      </c:pt>
                      <c:pt idx="319">
                        <c:v>520</c:v>
                      </c:pt>
                      <c:pt idx="320">
                        <c:v>520</c:v>
                      </c:pt>
                      <c:pt idx="321">
                        <c:v>515</c:v>
                      </c:pt>
                      <c:pt idx="322">
                        <c:v>515</c:v>
                      </c:pt>
                      <c:pt idx="323">
                        <c:v>515</c:v>
                      </c:pt>
                      <c:pt idx="324">
                        <c:v>515</c:v>
                      </c:pt>
                      <c:pt idx="325">
                        <c:v>515</c:v>
                      </c:pt>
                      <c:pt idx="326">
                        <c:v>510</c:v>
                      </c:pt>
                      <c:pt idx="327">
                        <c:v>510</c:v>
                      </c:pt>
                      <c:pt idx="328">
                        <c:v>500</c:v>
                      </c:pt>
                      <c:pt idx="329">
                        <c:v>490</c:v>
                      </c:pt>
                      <c:pt idx="330">
                        <c:v>490</c:v>
                      </c:pt>
                      <c:pt idx="331">
                        <c:v>490</c:v>
                      </c:pt>
                      <c:pt idx="332">
                        <c:v>490</c:v>
                      </c:pt>
                      <c:pt idx="333">
                        <c:v>480</c:v>
                      </c:pt>
                      <c:pt idx="334">
                        <c:v>480</c:v>
                      </c:pt>
                      <c:pt idx="335">
                        <c:v>480</c:v>
                      </c:pt>
                      <c:pt idx="336">
                        <c:v>480</c:v>
                      </c:pt>
                      <c:pt idx="337">
                        <c:v>480</c:v>
                      </c:pt>
                      <c:pt idx="338">
                        <c:v>480</c:v>
                      </c:pt>
                      <c:pt idx="339">
                        <c:v>470</c:v>
                      </c:pt>
                      <c:pt idx="340">
                        <c:v>470</c:v>
                      </c:pt>
                      <c:pt idx="341">
                        <c:v>470</c:v>
                      </c:pt>
                      <c:pt idx="342">
                        <c:v>470</c:v>
                      </c:pt>
                      <c:pt idx="343">
                        <c:v>470</c:v>
                      </c:pt>
                      <c:pt idx="344">
                        <c:v>480</c:v>
                      </c:pt>
                      <c:pt idx="345">
                        <c:v>480</c:v>
                      </c:pt>
                      <c:pt idx="346">
                        <c:v>485</c:v>
                      </c:pt>
                      <c:pt idx="347">
                        <c:v>485</c:v>
                      </c:pt>
                      <c:pt idx="348">
                        <c:v>485</c:v>
                      </c:pt>
                      <c:pt idx="349">
                        <c:v>485</c:v>
                      </c:pt>
                      <c:pt idx="350">
                        <c:v>485</c:v>
                      </c:pt>
                      <c:pt idx="351">
                        <c:v>485</c:v>
                      </c:pt>
                      <c:pt idx="352">
                        <c:v>485</c:v>
                      </c:pt>
                      <c:pt idx="353">
                        <c:v>485</c:v>
                      </c:pt>
                      <c:pt idx="354">
                        <c:v>485</c:v>
                      </c:pt>
                      <c:pt idx="355">
                        <c:v>500</c:v>
                      </c:pt>
                      <c:pt idx="356">
                        <c:v>520</c:v>
                      </c:pt>
                      <c:pt idx="357">
                        <c:v>520</c:v>
                      </c:pt>
                      <c:pt idx="358">
                        <c:v>520</c:v>
                      </c:pt>
                      <c:pt idx="359">
                        <c:v>515</c:v>
                      </c:pt>
                      <c:pt idx="360">
                        <c:v>515</c:v>
                      </c:pt>
                      <c:pt idx="361">
                        <c:v>515</c:v>
                      </c:pt>
                      <c:pt idx="362">
                        <c:v>515</c:v>
                      </c:pt>
                      <c:pt idx="363">
                        <c:v>515</c:v>
                      </c:pt>
                      <c:pt idx="364">
                        <c:v>515</c:v>
                      </c:pt>
                      <c:pt idx="365">
                        <c:v>500</c:v>
                      </c:pt>
                      <c:pt idx="366">
                        <c:v>500</c:v>
                      </c:pt>
                      <c:pt idx="367">
                        <c:v>500</c:v>
                      </c:pt>
                      <c:pt idx="368">
                        <c:v>500</c:v>
                      </c:pt>
                      <c:pt idx="369">
                        <c:v>500</c:v>
                      </c:pt>
                      <c:pt idx="370">
                        <c:v>485</c:v>
                      </c:pt>
                      <c:pt idx="371">
                        <c:v>485</c:v>
                      </c:pt>
                      <c:pt idx="372">
                        <c:v>485</c:v>
                      </c:pt>
                      <c:pt idx="373">
                        <c:v>485</c:v>
                      </c:pt>
                      <c:pt idx="374">
                        <c:v>485</c:v>
                      </c:pt>
                      <c:pt idx="375">
                        <c:v>485</c:v>
                      </c:pt>
                      <c:pt idx="376">
                        <c:v>485</c:v>
                      </c:pt>
                      <c:pt idx="377">
                        <c:v>485</c:v>
                      </c:pt>
                      <c:pt idx="378">
                        <c:v>485</c:v>
                      </c:pt>
                      <c:pt idx="379">
                        <c:v>485</c:v>
                      </c:pt>
                      <c:pt idx="380">
                        <c:v>485</c:v>
                      </c:pt>
                      <c:pt idx="381">
                        <c:v>485</c:v>
                      </c:pt>
                      <c:pt idx="382">
                        <c:v>485</c:v>
                      </c:pt>
                      <c:pt idx="383">
                        <c:v>485</c:v>
                      </c:pt>
                      <c:pt idx="384">
                        <c:v>485</c:v>
                      </c:pt>
                      <c:pt idx="385">
                        <c:v>475</c:v>
                      </c:pt>
                      <c:pt idx="386">
                        <c:v>475</c:v>
                      </c:pt>
                      <c:pt idx="387">
                        <c:v>465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460</c:v>
                      </c:pt>
                      <c:pt idx="391">
                        <c:v>460</c:v>
                      </c:pt>
                      <c:pt idx="392">
                        <c:v>460</c:v>
                      </c:pt>
                      <c:pt idx="393">
                        <c:v>460</c:v>
                      </c:pt>
                      <c:pt idx="394">
                        <c:v>460</c:v>
                      </c:pt>
                      <c:pt idx="395">
                        <c:v>460</c:v>
                      </c:pt>
                      <c:pt idx="396">
                        <c:v>460</c:v>
                      </c:pt>
                      <c:pt idx="397">
                        <c:v>465</c:v>
                      </c:pt>
                      <c:pt idx="398">
                        <c:v>465</c:v>
                      </c:pt>
                      <c:pt idx="399">
                        <c:v>470</c:v>
                      </c:pt>
                      <c:pt idx="400">
                        <c:v>470</c:v>
                      </c:pt>
                      <c:pt idx="401">
                        <c:v>470</c:v>
                      </c:pt>
                      <c:pt idx="402">
                        <c:v>470</c:v>
                      </c:pt>
                      <c:pt idx="403">
                        <c:v>470</c:v>
                      </c:pt>
                      <c:pt idx="404">
                        <c:v>480</c:v>
                      </c:pt>
                      <c:pt idx="405">
                        <c:v>480</c:v>
                      </c:pt>
                      <c:pt idx="406">
                        <c:v>485</c:v>
                      </c:pt>
                      <c:pt idx="407">
                        <c:v>485</c:v>
                      </c:pt>
                      <c:pt idx="408">
                        <c:v>485</c:v>
                      </c:pt>
                      <c:pt idx="409">
                        <c:v>485</c:v>
                      </c:pt>
                      <c:pt idx="410">
                        <c:v>485</c:v>
                      </c:pt>
                      <c:pt idx="411">
                        <c:v>505</c:v>
                      </c:pt>
                      <c:pt idx="412">
                        <c:v>505</c:v>
                      </c:pt>
                      <c:pt idx="413">
                        <c:v>520</c:v>
                      </c:pt>
                      <c:pt idx="414">
                        <c:v>520</c:v>
                      </c:pt>
                      <c:pt idx="415">
                        <c:v>520</c:v>
                      </c:pt>
                      <c:pt idx="416">
                        <c:v>520</c:v>
                      </c:pt>
                      <c:pt idx="417">
                        <c:v>515</c:v>
                      </c:pt>
                      <c:pt idx="418">
                        <c:v>515</c:v>
                      </c:pt>
                      <c:pt idx="419">
                        <c:v>515</c:v>
                      </c:pt>
                      <c:pt idx="420">
                        <c:v>515</c:v>
                      </c:pt>
                      <c:pt idx="421">
                        <c:v>515</c:v>
                      </c:pt>
                      <c:pt idx="422">
                        <c:v>515</c:v>
                      </c:pt>
                      <c:pt idx="423">
                        <c:v>515</c:v>
                      </c:pt>
                      <c:pt idx="424">
                        <c:v>515</c:v>
                      </c:pt>
                      <c:pt idx="425">
                        <c:v>530</c:v>
                      </c:pt>
                      <c:pt idx="426">
                        <c:v>540</c:v>
                      </c:pt>
                      <c:pt idx="427">
                        <c:v>560</c:v>
                      </c:pt>
                      <c:pt idx="428">
                        <c:v>560</c:v>
                      </c:pt>
                      <c:pt idx="429">
                        <c:v>560</c:v>
                      </c:pt>
                      <c:pt idx="430">
                        <c:v>575</c:v>
                      </c:pt>
                      <c:pt idx="431">
                        <c:v>575</c:v>
                      </c:pt>
                      <c:pt idx="432">
                        <c:v>575</c:v>
                      </c:pt>
                      <c:pt idx="433">
                        <c:v>575</c:v>
                      </c:pt>
                      <c:pt idx="434">
                        <c:v>575</c:v>
                      </c:pt>
                      <c:pt idx="435">
                        <c:v>590</c:v>
                      </c:pt>
                      <c:pt idx="436">
                        <c:v>590</c:v>
                      </c:pt>
                      <c:pt idx="437">
                        <c:v>585</c:v>
                      </c:pt>
                      <c:pt idx="438">
                        <c:v>570</c:v>
                      </c:pt>
                      <c:pt idx="439">
                        <c:v>555</c:v>
                      </c:pt>
                      <c:pt idx="440">
                        <c:v>555</c:v>
                      </c:pt>
                      <c:pt idx="441">
                        <c:v>555</c:v>
                      </c:pt>
                      <c:pt idx="442">
                        <c:v>555</c:v>
                      </c:pt>
                      <c:pt idx="443">
                        <c:v>555</c:v>
                      </c:pt>
                      <c:pt idx="444">
                        <c:v>555</c:v>
                      </c:pt>
                      <c:pt idx="445">
                        <c:v>560</c:v>
                      </c:pt>
                      <c:pt idx="446">
                        <c:v>560</c:v>
                      </c:pt>
                      <c:pt idx="447">
                        <c:v>560</c:v>
                      </c:pt>
                      <c:pt idx="448">
                        <c:v>560</c:v>
                      </c:pt>
                      <c:pt idx="449">
                        <c:v>560</c:v>
                      </c:pt>
                      <c:pt idx="450">
                        <c:v>560</c:v>
                      </c:pt>
                      <c:pt idx="451">
                        <c:v>560</c:v>
                      </c:pt>
                      <c:pt idx="452">
                        <c:v>560</c:v>
                      </c:pt>
                      <c:pt idx="453">
                        <c:v>560</c:v>
                      </c:pt>
                      <c:pt idx="454">
                        <c:v>560</c:v>
                      </c:pt>
                      <c:pt idx="455">
                        <c:v>560</c:v>
                      </c:pt>
                      <c:pt idx="456">
                        <c:v>560</c:v>
                      </c:pt>
                      <c:pt idx="457">
                        <c:v>560</c:v>
                      </c:pt>
                      <c:pt idx="458">
                        <c:v>560</c:v>
                      </c:pt>
                      <c:pt idx="459">
                        <c:v>560</c:v>
                      </c:pt>
                      <c:pt idx="460">
                        <c:v>560</c:v>
                      </c:pt>
                      <c:pt idx="461">
                        <c:v>540</c:v>
                      </c:pt>
                      <c:pt idx="462">
                        <c:v>540</c:v>
                      </c:pt>
                      <c:pt idx="463">
                        <c:v>540</c:v>
                      </c:pt>
                      <c:pt idx="464">
                        <c:v>540</c:v>
                      </c:pt>
                      <c:pt idx="465">
                        <c:v>540</c:v>
                      </c:pt>
                      <c:pt idx="466">
                        <c:v>535</c:v>
                      </c:pt>
                      <c:pt idx="467">
                        <c:v>520</c:v>
                      </c:pt>
                      <c:pt idx="468">
                        <c:v>505</c:v>
                      </c:pt>
                      <c:pt idx="469">
                        <c:v>505</c:v>
                      </c:pt>
                      <c:pt idx="470">
                        <c:v>505</c:v>
                      </c:pt>
                      <c:pt idx="471">
                        <c:v>505</c:v>
                      </c:pt>
                      <c:pt idx="472">
                        <c:v>505</c:v>
                      </c:pt>
                      <c:pt idx="473">
                        <c:v>510</c:v>
                      </c:pt>
                      <c:pt idx="474">
                        <c:v>510</c:v>
                      </c:pt>
                      <c:pt idx="475">
                        <c:v>510</c:v>
                      </c:pt>
                      <c:pt idx="476">
                        <c:v>510</c:v>
                      </c:pt>
                      <c:pt idx="477">
                        <c:v>510</c:v>
                      </c:pt>
                      <c:pt idx="478">
                        <c:v>515</c:v>
                      </c:pt>
                      <c:pt idx="479">
                        <c:v>520</c:v>
                      </c:pt>
                      <c:pt idx="480">
                        <c:v>520</c:v>
                      </c:pt>
                      <c:pt idx="481">
                        <c:v>510</c:v>
                      </c:pt>
                      <c:pt idx="482">
                        <c:v>510</c:v>
                      </c:pt>
                      <c:pt idx="483">
                        <c:v>510</c:v>
                      </c:pt>
                      <c:pt idx="484">
                        <c:v>510</c:v>
                      </c:pt>
                      <c:pt idx="485">
                        <c:v>510</c:v>
                      </c:pt>
                      <c:pt idx="486">
                        <c:v>510</c:v>
                      </c:pt>
                      <c:pt idx="487">
                        <c:v>510</c:v>
                      </c:pt>
                      <c:pt idx="488">
                        <c:v>515</c:v>
                      </c:pt>
                      <c:pt idx="489">
                        <c:v>515</c:v>
                      </c:pt>
                      <c:pt idx="490">
                        <c:v>515</c:v>
                      </c:pt>
                      <c:pt idx="491">
                        <c:v>515</c:v>
                      </c:pt>
                      <c:pt idx="492">
                        <c:v>515</c:v>
                      </c:pt>
                      <c:pt idx="493">
                        <c:v>515</c:v>
                      </c:pt>
                      <c:pt idx="494">
                        <c:v>515</c:v>
                      </c:pt>
                      <c:pt idx="495">
                        <c:v>515</c:v>
                      </c:pt>
                      <c:pt idx="496">
                        <c:v>515</c:v>
                      </c:pt>
                      <c:pt idx="497">
                        <c:v>505</c:v>
                      </c:pt>
                      <c:pt idx="498">
                        <c:v>505</c:v>
                      </c:pt>
                      <c:pt idx="499">
                        <c:v>490</c:v>
                      </c:pt>
                      <c:pt idx="500">
                        <c:v>475</c:v>
                      </c:pt>
                      <c:pt idx="501">
                        <c:v>475</c:v>
                      </c:pt>
                      <c:pt idx="502">
                        <c:v>475</c:v>
                      </c:pt>
                      <c:pt idx="503">
                        <c:v>475</c:v>
                      </c:pt>
                      <c:pt idx="504">
                        <c:v>465</c:v>
                      </c:pt>
                      <c:pt idx="505">
                        <c:v>465</c:v>
                      </c:pt>
                      <c:pt idx="506">
                        <c:v>465</c:v>
                      </c:pt>
                      <c:pt idx="507">
                        <c:v>465</c:v>
                      </c:pt>
                      <c:pt idx="508">
                        <c:v>465</c:v>
                      </c:pt>
                      <c:pt idx="509">
                        <c:v>470</c:v>
                      </c:pt>
                      <c:pt idx="510">
                        <c:v>470</c:v>
                      </c:pt>
                      <c:pt idx="511">
                        <c:v>470</c:v>
                      </c:pt>
                      <c:pt idx="512">
                        <c:v>480</c:v>
                      </c:pt>
                      <c:pt idx="513">
                        <c:v>480</c:v>
                      </c:pt>
                      <c:pt idx="514">
                        <c:v>480</c:v>
                      </c:pt>
                      <c:pt idx="515">
                        <c:v>480</c:v>
                      </c:pt>
                      <c:pt idx="516">
                        <c:v>480</c:v>
                      </c:pt>
                      <c:pt idx="517">
                        <c:v>480</c:v>
                      </c:pt>
                      <c:pt idx="518">
                        <c:v>485</c:v>
                      </c:pt>
                      <c:pt idx="519">
                        <c:v>490</c:v>
                      </c:pt>
                      <c:pt idx="520">
                        <c:v>490</c:v>
                      </c:pt>
                      <c:pt idx="521">
                        <c:v>505</c:v>
                      </c:pt>
                      <c:pt idx="522">
                        <c:v>505</c:v>
                      </c:pt>
                      <c:pt idx="523">
                        <c:v>510</c:v>
                      </c:pt>
                      <c:pt idx="524">
                        <c:v>510</c:v>
                      </c:pt>
                      <c:pt idx="525">
                        <c:v>510</c:v>
                      </c:pt>
                      <c:pt idx="526">
                        <c:v>510</c:v>
                      </c:pt>
                      <c:pt idx="527">
                        <c:v>505</c:v>
                      </c:pt>
                      <c:pt idx="528">
                        <c:v>500</c:v>
                      </c:pt>
                      <c:pt idx="529">
                        <c:v>500</c:v>
                      </c:pt>
                      <c:pt idx="530">
                        <c:v>500</c:v>
                      </c:pt>
                      <c:pt idx="531">
                        <c:v>510</c:v>
                      </c:pt>
                      <c:pt idx="532">
                        <c:v>510</c:v>
                      </c:pt>
                      <c:pt idx="533">
                        <c:v>510</c:v>
                      </c:pt>
                      <c:pt idx="534">
                        <c:v>510</c:v>
                      </c:pt>
                      <c:pt idx="535">
                        <c:v>510</c:v>
                      </c:pt>
                      <c:pt idx="536">
                        <c:v>510</c:v>
                      </c:pt>
                      <c:pt idx="537">
                        <c:v>510</c:v>
                      </c:pt>
                      <c:pt idx="538">
                        <c:v>510</c:v>
                      </c:pt>
                      <c:pt idx="539">
                        <c:v>505</c:v>
                      </c:pt>
                      <c:pt idx="540">
                        <c:v>505</c:v>
                      </c:pt>
                      <c:pt idx="541">
                        <c:v>505</c:v>
                      </c:pt>
                      <c:pt idx="542">
                        <c:v>510</c:v>
                      </c:pt>
                      <c:pt idx="543">
                        <c:v>510</c:v>
                      </c:pt>
                      <c:pt idx="544">
                        <c:v>515</c:v>
                      </c:pt>
                      <c:pt idx="545">
                        <c:v>520</c:v>
                      </c:pt>
                      <c:pt idx="546">
                        <c:v>520</c:v>
                      </c:pt>
                      <c:pt idx="547">
                        <c:v>520</c:v>
                      </c:pt>
                      <c:pt idx="548">
                        <c:v>520</c:v>
                      </c:pt>
                      <c:pt idx="549">
                        <c:v>520</c:v>
                      </c:pt>
                      <c:pt idx="550">
                        <c:v>520</c:v>
                      </c:pt>
                      <c:pt idx="551">
                        <c:v>520</c:v>
                      </c:pt>
                      <c:pt idx="552">
                        <c:v>510</c:v>
                      </c:pt>
                      <c:pt idx="553">
                        <c:v>510</c:v>
                      </c:pt>
                      <c:pt idx="554">
                        <c:v>510</c:v>
                      </c:pt>
                      <c:pt idx="555">
                        <c:v>510</c:v>
                      </c:pt>
                      <c:pt idx="556">
                        <c:v>510</c:v>
                      </c:pt>
                      <c:pt idx="557">
                        <c:v>505</c:v>
                      </c:pt>
                      <c:pt idx="558">
                        <c:v>505</c:v>
                      </c:pt>
                      <c:pt idx="559">
                        <c:v>505</c:v>
                      </c:pt>
                      <c:pt idx="560">
                        <c:v>505</c:v>
                      </c:pt>
                      <c:pt idx="561">
                        <c:v>500</c:v>
                      </c:pt>
                      <c:pt idx="562">
                        <c:v>500</c:v>
                      </c:pt>
                      <c:pt idx="563">
                        <c:v>495</c:v>
                      </c:pt>
                      <c:pt idx="564">
                        <c:v>485</c:v>
                      </c:pt>
                      <c:pt idx="565">
                        <c:v>490</c:v>
                      </c:pt>
                      <c:pt idx="566">
                        <c:v>490</c:v>
                      </c:pt>
                      <c:pt idx="567">
                        <c:v>485</c:v>
                      </c:pt>
                      <c:pt idx="568">
                        <c:v>480</c:v>
                      </c:pt>
                      <c:pt idx="569">
                        <c:v>480</c:v>
                      </c:pt>
                      <c:pt idx="570">
                        <c:v>480</c:v>
                      </c:pt>
                      <c:pt idx="571">
                        <c:v>470</c:v>
                      </c:pt>
                      <c:pt idx="572">
                        <c:v>475</c:v>
                      </c:pt>
                      <c:pt idx="573">
                        <c:v>475</c:v>
                      </c:pt>
                      <c:pt idx="574">
                        <c:v>475</c:v>
                      </c:pt>
                      <c:pt idx="575">
                        <c:v>475</c:v>
                      </c:pt>
                      <c:pt idx="576">
                        <c:v>490</c:v>
                      </c:pt>
                      <c:pt idx="577">
                        <c:v>490</c:v>
                      </c:pt>
                      <c:pt idx="578">
                        <c:v>495</c:v>
                      </c:pt>
                      <c:pt idx="579">
                        <c:v>495</c:v>
                      </c:pt>
                      <c:pt idx="580">
                        <c:v>495</c:v>
                      </c:pt>
                      <c:pt idx="581">
                        <c:v>495</c:v>
                      </c:pt>
                      <c:pt idx="582">
                        <c:v>495</c:v>
                      </c:pt>
                      <c:pt idx="583">
                        <c:v>495</c:v>
                      </c:pt>
                      <c:pt idx="584">
                        <c:v>495</c:v>
                      </c:pt>
                      <c:pt idx="585">
                        <c:v>480</c:v>
                      </c:pt>
                      <c:pt idx="586">
                        <c:v>480</c:v>
                      </c:pt>
                      <c:pt idx="587">
                        <c:v>475</c:v>
                      </c:pt>
                      <c:pt idx="588">
                        <c:v>475</c:v>
                      </c:pt>
                      <c:pt idx="589">
                        <c:v>475</c:v>
                      </c:pt>
                      <c:pt idx="590">
                        <c:v>480</c:v>
                      </c:pt>
                      <c:pt idx="591">
                        <c:v>480</c:v>
                      </c:pt>
                      <c:pt idx="592">
                        <c:v>480</c:v>
                      </c:pt>
                      <c:pt idx="593">
                        <c:v>480</c:v>
                      </c:pt>
                      <c:pt idx="594">
                        <c:v>480</c:v>
                      </c:pt>
                      <c:pt idx="595">
                        <c:v>480</c:v>
                      </c:pt>
                      <c:pt idx="596">
                        <c:v>480</c:v>
                      </c:pt>
                      <c:pt idx="597">
                        <c:v>480</c:v>
                      </c:pt>
                      <c:pt idx="598">
                        <c:v>475</c:v>
                      </c:pt>
                      <c:pt idx="599">
                        <c:v>475</c:v>
                      </c:pt>
                      <c:pt idx="600">
                        <c:v>475</c:v>
                      </c:pt>
                      <c:pt idx="601">
                        <c:v>475</c:v>
                      </c:pt>
                      <c:pt idx="602">
                        <c:v>475</c:v>
                      </c:pt>
                      <c:pt idx="603">
                        <c:v>475</c:v>
                      </c:pt>
                      <c:pt idx="604">
                        <c:v>475</c:v>
                      </c:pt>
                      <c:pt idx="605">
                        <c:v>475</c:v>
                      </c:pt>
                      <c:pt idx="606">
                        <c:v>475</c:v>
                      </c:pt>
                      <c:pt idx="607">
                        <c:v>465</c:v>
                      </c:pt>
                      <c:pt idx="608">
                        <c:v>450</c:v>
                      </c:pt>
                      <c:pt idx="609">
                        <c:v>445</c:v>
                      </c:pt>
                      <c:pt idx="610">
                        <c:v>430</c:v>
                      </c:pt>
                      <c:pt idx="611">
                        <c:v>445</c:v>
                      </c:pt>
                      <c:pt idx="612">
                        <c:v>450</c:v>
                      </c:pt>
                      <c:pt idx="613">
                        <c:v>450</c:v>
                      </c:pt>
                      <c:pt idx="614">
                        <c:v>455</c:v>
                      </c:pt>
                      <c:pt idx="615">
                        <c:v>460</c:v>
                      </c:pt>
                      <c:pt idx="616">
                        <c:v>465</c:v>
                      </c:pt>
                      <c:pt idx="617">
                        <c:v>480</c:v>
                      </c:pt>
                      <c:pt idx="618">
                        <c:v>485</c:v>
                      </c:pt>
                      <c:pt idx="619">
                        <c:v>490</c:v>
                      </c:pt>
                      <c:pt idx="620">
                        <c:v>490</c:v>
                      </c:pt>
                      <c:pt idx="621">
                        <c:v>485</c:v>
                      </c:pt>
                      <c:pt idx="622">
                        <c:v>485</c:v>
                      </c:pt>
                      <c:pt idx="623">
                        <c:v>485</c:v>
                      </c:pt>
                      <c:pt idx="624">
                        <c:v>495</c:v>
                      </c:pt>
                      <c:pt idx="625">
                        <c:v>500</c:v>
                      </c:pt>
                      <c:pt idx="626">
                        <c:v>515</c:v>
                      </c:pt>
                      <c:pt idx="627">
                        <c:v>520</c:v>
                      </c:pt>
                      <c:pt idx="628">
                        <c:v>520</c:v>
                      </c:pt>
                      <c:pt idx="629">
                        <c:v>520</c:v>
                      </c:pt>
                      <c:pt idx="630">
                        <c:v>520</c:v>
                      </c:pt>
                      <c:pt idx="631">
                        <c:v>525</c:v>
                      </c:pt>
                      <c:pt idx="632">
                        <c:v>530</c:v>
                      </c:pt>
                      <c:pt idx="633">
                        <c:v>530</c:v>
                      </c:pt>
                      <c:pt idx="634">
                        <c:v>535</c:v>
                      </c:pt>
                      <c:pt idx="635">
                        <c:v>540</c:v>
                      </c:pt>
                      <c:pt idx="636">
                        <c:v>540</c:v>
                      </c:pt>
                      <c:pt idx="637">
                        <c:v>550</c:v>
                      </c:pt>
                      <c:pt idx="638">
                        <c:v>550</c:v>
                      </c:pt>
                      <c:pt idx="639">
                        <c:v>550</c:v>
                      </c:pt>
                      <c:pt idx="640">
                        <c:v>550</c:v>
                      </c:pt>
                      <c:pt idx="641">
                        <c:v>550</c:v>
                      </c:pt>
                      <c:pt idx="642">
                        <c:v>550</c:v>
                      </c:pt>
                      <c:pt idx="643">
                        <c:v>550</c:v>
                      </c:pt>
                      <c:pt idx="644">
                        <c:v>545</c:v>
                      </c:pt>
                      <c:pt idx="645">
                        <c:v>545</c:v>
                      </c:pt>
                      <c:pt idx="646">
                        <c:v>550</c:v>
                      </c:pt>
                      <c:pt idx="647">
                        <c:v>565</c:v>
                      </c:pt>
                      <c:pt idx="648">
                        <c:v>590</c:v>
                      </c:pt>
                      <c:pt idx="649">
                        <c:v>600</c:v>
                      </c:pt>
                      <c:pt idx="650">
                        <c:v>600</c:v>
                      </c:pt>
                      <c:pt idx="651">
                        <c:v>605</c:v>
                      </c:pt>
                      <c:pt idx="652">
                        <c:v>605</c:v>
                      </c:pt>
                      <c:pt idx="653">
                        <c:v>600</c:v>
                      </c:pt>
                      <c:pt idx="654">
                        <c:v>600</c:v>
                      </c:pt>
                      <c:pt idx="655">
                        <c:v>600</c:v>
                      </c:pt>
                      <c:pt idx="656">
                        <c:v>600</c:v>
                      </c:pt>
                      <c:pt idx="657">
                        <c:v>615</c:v>
                      </c:pt>
                      <c:pt idx="658">
                        <c:v>620</c:v>
                      </c:pt>
                      <c:pt idx="659">
                        <c:v>620</c:v>
                      </c:pt>
                      <c:pt idx="660">
                        <c:v>615</c:v>
                      </c:pt>
                      <c:pt idx="661">
                        <c:v>610</c:v>
                      </c:pt>
                      <c:pt idx="662">
                        <c:v>610</c:v>
                      </c:pt>
                      <c:pt idx="663">
                        <c:v>610</c:v>
                      </c:pt>
                      <c:pt idx="664">
                        <c:v>610</c:v>
                      </c:pt>
                      <c:pt idx="665">
                        <c:v>625</c:v>
                      </c:pt>
                      <c:pt idx="666">
                        <c:v>640</c:v>
                      </c:pt>
                      <c:pt idx="667">
                        <c:v>660</c:v>
                      </c:pt>
                      <c:pt idx="668">
                        <c:v>665</c:v>
                      </c:pt>
                      <c:pt idx="669">
                        <c:v>665</c:v>
                      </c:pt>
                      <c:pt idx="670">
                        <c:v>680</c:v>
                      </c:pt>
                      <c:pt idx="671">
                        <c:v>685</c:v>
                      </c:pt>
                      <c:pt idx="672">
                        <c:v>685</c:v>
                      </c:pt>
                      <c:pt idx="673">
                        <c:v>690</c:v>
                      </c:pt>
                      <c:pt idx="674">
                        <c:v>690</c:v>
                      </c:pt>
                      <c:pt idx="675">
                        <c:v>690</c:v>
                      </c:pt>
                      <c:pt idx="676">
                        <c:v>690</c:v>
                      </c:pt>
                      <c:pt idx="677">
                        <c:v>690</c:v>
                      </c:pt>
                      <c:pt idx="678">
                        <c:v>690</c:v>
                      </c:pt>
                      <c:pt idx="679">
                        <c:v>690</c:v>
                      </c:pt>
                      <c:pt idx="680">
                        <c:v>690</c:v>
                      </c:pt>
                      <c:pt idx="681">
                        <c:v>690</c:v>
                      </c:pt>
                      <c:pt idx="682">
                        <c:v>690</c:v>
                      </c:pt>
                      <c:pt idx="683">
                        <c:v>690</c:v>
                      </c:pt>
                      <c:pt idx="684">
                        <c:v>690</c:v>
                      </c:pt>
                      <c:pt idx="685">
                        <c:v>690</c:v>
                      </c:pt>
                      <c:pt idx="686">
                        <c:v>690</c:v>
                      </c:pt>
                      <c:pt idx="687">
                        <c:v>690</c:v>
                      </c:pt>
                      <c:pt idx="688">
                        <c:v>695</c:v>
                      </c:pt>
                      <c:pt idx="689">
                        <c:v>700</c:v>
                      </c:pt>
                      <c:pt idx="690">
                        <c:v>700</c:v>
                      </c:pt>
                      <c:pt idx="691">
                        <c:v>700</c:v>
                      </c:pt>
                      <c:pt idx="692">
                        <c:v>705</c:v>
                      </c:pt>
                      <c:pt idx="693">
                        <c:v>710</c:v>
                      </c:pt>
                      <c:pt idx="694">
                        <c:v>710</c:v>
                      </c:pt>
                      <c:pt idx="695">
                        <c:v>710</c:v>
                      </c:pt>
                      <c:pt idx="696">
                        <c:v>720</c:v>
                      </c:pt>
                      <c:pt idx="697">
                        <c:v>730</c:v>
                      </c:pt>
                      <c:pt idx="698">
                        <c:v>730</c:v>
                      </c:pt>
                      <c:pt idx="699">
                        <c:v>735</c:v>
                      </c:pt>
                      <c:pt idx="700">
                        <c:v>755</c:v>
                      </c:pt>
                      <c:pt idx="701">
                        <c:v>770</c:v>
                      </c:pt>
                      <c:pt idx="702">
                        <c:v>770</c:v>
                      </c:pt>
                      <c:pt idx="703">
                        <c:v>770</c:v>
                      </c:pt>
                      <c:pt idx="704">
                        <c:v>770</c:v>
                      </c:pt>
                      <c:pt idx="705">
                        <c:v>775</c:v>
                      </c:pt>
                      <c:pt idx="706">
                        <c:v>775</c:v>
                      </c:pt>
                      <c:pt idx="707">
                        <c:v>775</c:v>
                      </c:pt>
                      <c:pt idx="708">
                        <c:v>775</c:v>
                      </c:pt>
                      <c:pt idx="709">
                        <c:v>775</c:v>
                      </c:pt>
                      <c:pt idx="710">
                        <c:v>775</c:v>
                      </c:pt>
                      <c:pt idx="711">
                        <c:v>780</c:v>
                      </c:pt>
                      <c:pt idx="712">
                        <c:v>790</c:v>
                      </c:pt>
                      <c:pt idx="713">
                        <c:v>790</c:v>
                      </c:pt>
                      <c:pt idx="714">
                        <c:v>785</c:v>
                      </c:pt>
                      <c:pt idx="715">
                        <c:v>785</c:v>
                      </c:pt>
                      <c:pt idx="716">
                        <c:v>785</c:v>
                      </c:pt>
                      <c:pt idx="717">
                        <c:v>785</c:v>
                      </c:pt>
                      <c:pt idx="718">
                        <c:v>775</c:v>
                      </c:pt>
                      <c:pt idx="719">
                        <c:v>775</c:v>
                      </c:pt>
                      <c:pt idx="720">
                        <c:v>770</c:v>
                      </c:pt>
                      <c:pt idx="721">
                        <c:v>770</c:v>
                      </c:pt>
                      <c:pt idx="722">
                        <c:v>770</c:v>
                      </c:pt>
                      <c:pt idx="723">
                        <c:v>760</c:v>
                      </c:pt>
                      <c:pt idx="724">
                        <c:v>760</c:v>
                      </c:pt>
                      <c:pt idx="725">
                        <c:v>755</c:v>
                      </c:pt>
                      <c:pt idx="726">
                        <c:v>755</c:v>
                      </c:pt>
                      <c:pt idx="727">
                        <c:v>765</c:v>
                      </c:pt>
                      <c:pt idx="728">
                        <c:v>770</c:v>
                      </c:pt>
                      <c:pt idx="729">
                        <c:v>770</c:v>
                      </c:pt>
                      <c:pt idx="730">
                        <c:v>765</c:v>
                      </c:pt>
                      <c:pt idx="731">
                        <c:v>765</c:v>
                      </c:pt>
                      <c:pt idx="732">
                        <c:v>765</c:v>
                      </c:pt>
                      <c:pt idx="733">
                        <c:v>765</c:v>
                      </c:pt>
                      <c:pt idx="734">
                        <c:v>765</c:v>
                      </c:pt>
                      <c:pt idx="735">
                        <c:v>765</c:v>
                      </c:pt>
                      <c:pt idx="736">
                        <c:v>770</c:v>
                      </c:pt>
                      <c:pt idx="737">
                        <c:v>780</c:v>
                      </c:pt>
                      <c:pt idx="738">
                        <c:v>785</c:v>
                      </c:pt>
                      <c:pt idx="739">
                        <c:v>785</c:v>
                      </c:pt>
                      <c:pt idx="740">
                        <c:v>785</c:v>
                      </c:pt>
                      <c:pt idx="741">
                        <c:v>800</c:v>
                      </c:pt>
                      <c:pt idx="742">
                        <c:v>805</c:v>
                      </c:pt>
                      <c:pt idx="743">
                        <c:v>810</c:v>
                      </c:pt>
                      <c:pt idx="744">
                        <c:v>825</c:v>
                      </c:pt>
                      <c:pt idx="745">
                        <c:v>830</c:v>
                      </c:pt>
                      <c:pt idx="746">
                        <c:v>830</c:v>
                      </c:pt>
                      <c:pt idx="747">
                        <c:v>860</c:v>
                      </c:pt>
                      <c:pt idx="748">
                        <c:v>860</c:v>
                      </c:pt>
                      <c:pt idx="749">
                        <c:v>865</c:v>
                      </c:pt>
                      <c:pt idx="750">
                        <c:v>865</c:v>
                      </c:pt>
                      <c:pt idx="751">
                        <c:v>860</c:v>
                      </c:pt>
                      <c:pt idx="752">
                        <c:v>860</c:v>
                      </c:pt>
                      <c:pt idx="753">
                        <c:v>860</c:v>
                      </c:pt>
                      <c:pt idx="754">
                        <c:v>865</c:v>
                      </c:pt>
                      <c:pt idx="755">
                        <c:v>870</c:v>
                      </c:pt>
                      <c:pt idx="756">
                        <c:v>870</c:v>
                      </c:pt>
                      <c:pt idx="757">
                        <c:v>870</c:v>
                      </c:pt>
                      <c:pt idx="758">
                        <c:v>875</c:v>
                      </c:pt>
                      <c:pt idx="759">
                        <c:v>880</c:v>
                      </c:pt>
                      <c:pt idx="760">
                        <c:v>880</c:v>
                      </c:pt>
                      <c:pt idx="761">
                        <c:v>885</c:v>
                      </c:pt>
                      <c:pt idx="762">
                        <c:v>895</c:v>
                      </c:pt>
                      <c:pt idx="763">
                        <c:v>915</c:v>
                      </c:pt>
                      <c:pt idx="764">
                        <c:v>930</c:v>
                      </c:pt>
                      <c:pt idx="765">
                        <c:v>945</c:v>
                      </c:pt>
                      <c:pt idx="766">
                        <c:v>950</c:v>
                      </c:pt>
                      <c:pt idx="767">
                        <c:v>965</c:v>
                      </c:pt>
                      <c:pt idx="768">
                        <c:v>965</c:v>
                      </c:pt>
                      <c:pt idx="769">
                        <c:v>965</c:v>
                      </c:pt>
                      <c:pt idx="770">
                        <c:v>910</c:v>
                      </c:pt>
                      <c:pt idx="771">
                        <c:v>910</c:v>
                      </c:pt>
                      <c:pt idx="772">
                        <c:v>910</c:v>
                      </c:pt>
                      <c:pt idx="773">
                        <c:v>910</c:v>
                      </c:pt>
                      <c:pt idx="774">
                        <c:v>910</c:v>
                      </c:pt>
                      <c:pt idx="775">
                        <c:v>905</c:v>
                      </c:pt>
                      <c:pt idx="776">
                        <c:v>900</c:v>
                      </c:pt>
                      <c:pt idx="777">
                        <c:v>900</c:v>
                      </c:pt>
                      <c:pt idx="778">
                        <c:v>905</c:v>
                      </c:pt>
                      <c:pt idx="779">
                        <c:v>920</c:v>
                      </c:pt>
                      <c:pt idx="780">
                        <c:v>935</c:v>
                      </c:pt>
                      <c:pt idx="781">
                        <c:v>935</c:v>
                      </c:pt>
                      <c:pt idx="782">
                        <c:v>935</c:v>
                      </c:pt>
                      <c:pt idx="783">
                        <c:v>945</c:v>
                      </c:pt>
                      <c:pt idx="784">
                        <c:v>945</c:v>
                      </c:pt>
                      <c:pt idx="785">
                        <c:v>950</c:v>
                      </c:pt>
                      <c:pt idx="786">
                        <c:v>950</c:v>
                      </c:pt>
                      <c:pt idx="787">
                        <c:v>955</c:v>
                      </c:pt>
                      <c:pt idx="788">
                        <c:v>965</c:v>
                      </c:pt>
                      <c:pt idx="789">
                        <c:v>975</c:v>
                      </c:pt>
                      <c:pt idx="790">
                        <c:v>975</c:v>
                      </c:pt>
                      <c:pt idx="791">
                        <c:v>970</c:v>
                      </c:pt>
                      <c:pt idx="792">
                        <c:v>965</c:v>
                      </c:pt>
                      <c:pt idx="793">
                        <c:v>965</c:v>
                      </c:pt>
                      <c:pt idx="794">
                        <c:v>970</c:v>
                      </c:pt>
                      <c:pt idx="795">
                        <c:v>970</c:v>
                      </c:pt>
                      <c:pt idx="796">
                        <c:v>970</c:v>
                      </c:pt>
                      <c:pt idx="797">
                        <c:v>970</c:v>
                      </c:pt>
                      <c:pt idx="798">
                        <c:v>970</c:v>
                      </c:pt>
                      <c:pt idx="799">
                        <c:v>970</c:v>
                      </c:pt>
                      <c:pt idx="800">
                        <c:v>970</c:v>
                      </c:pt>
                      <c:pt idx="801">
                        <c:v>975</c:v>
                      </c:pt>
                      <c:pt idx="802">
                        <c:v>975</c:v>
                      </c:pt>
                      <c:pt idx="803">
                        <c:v>980</c:v>
                      </c:pt>
                      <c:pt idx="804">
                        <c:v>980</c:v>
                      </c:pt>
                      <c:pt idx="805">
                        <c:v>980</c:v>
                      </c:pt>
                      <c:pt idx="806">
                        <c:v>985</c:v>
                      </c:pt>
                      <c:pt idx="807">
                        <c:v>985</c:v>
                      </c:pt>
                      <c:pt idx="808">
                        <c:v>985</c:v>
                      </c:pt>
                      <c:pt idx="809">
                        <c:v>985</c:v>
                      </c:pt>
                      <c:pt idx="810">
                        <c:v>985</c:v>
                      </c:pt>
                      <c:pt idx="811">
                        <c:v>985</c:v>
                      </c:pt>
                      <c:pt idx="812">
                        <c:v>985</c:v>
                      </c:pt>
                      <c:pt idx="813">
                        <c:v>985</c:v>
                      </c:pt>
                      <c:pt idx="814">
                        <c:v>985</c:v>
                      </c:pt>
                      <c:pt idx="815">
                        <c:v>985</c:v>
                      </c:pt>
                      <c:pt idx="816">
                        <c:v>985</c:v>
                      </c:pt>
                      <c:pt idx="817">
                        <c:v>985</c:v>
                      </c:pt>
                      <c:pt idx="818">
                        <c:v>985</c:v>
                      </c:pt>
                      <c:pt idx="819">
                        <c:v>975</c:v>
                      </c:pt>
                      <c:pt idx="820">
                        <c:v>970</c:v>
                      </c:pt>
                      <c:pt idx="821">
                        <c:v>970</c:v>
                      </c:pt>
                      <c:pt idx="822">
                        <c:v>965</c:v>
                      </c:pt>
                      <c:pt idx="823">
                        <c:v>965</c:v>
                      </c:pt>
                      <c:pt idx="824">
                        <c:v>960</c:v>
                      </c:pt>
                      <c:pt idx="825">
                        <c:v>960</c:v>
                      </c:pt>
                      <c:pt idx="826">
                        <c:v>960</c:v>
                      </c:pt>
                      <c:pt idx="827">
                        <c:v>960</c:v>
                      </c:pt>
                      <c:pt idx="828">
                        <c:v>960</c:v>
                      </c:pt>
                      <c:pt idx="829">
                        <c:v>960</c:v>
                      </c:pt>
                      <c:pt idx="830">
                        <c:v>960</c:v>
                      </c:pt>
                      <c:pt idx="831">
                        <c:v>935</c:v>
                      </c:pt>
                      <c:pt idx="832">
                        <c:v>915</c:v>
                      </c:pt>
                      <c:pt idx="833">
                        <c:v>910</c:v>
                      </c:pt>
                      <c:pt idx="834">
                        <c:v>910</c:v>
                      </c:pt>
                      <c:pt idx="835">
                        <c:v>910</c:v>
                      </c:pt>
                      <c:pt idx="836">
                        <c:v>910</c:v>
                      </c:pt>
                      <c:pt idx="837">
                        <c:v>905</c:v>
                      </c:pt>
                      <c:pt idx="838">
                        <c:v>910</c:v>
                      </c:pt>
                      <c:pt idx="839">
                        <c:v>910</c:v>
                      </c:pt>
                      <c:pt idx="840">
                        <c:v>910</c:v>
                      </c:pt>
                      <c:pt idx="841">
                        <c:v>910</c:v>
                      </c:pt>
                      <c:pt idx="842">
                        <c:v>910</c:v>
                      </c:pt>
                      <c:pt idx="843">
                        <c:v>915</c:v>
                      </c:pt>
                      <c:pt idx="844">
                        <c:v>920</c:v>
                      </c:pt>
                      <c:pt idx="845">
                        <c:v>940</c:v>
                      </c:pt>
                      <c:pt idx="846">
                        <c:v>955</c:v>
                      </c:pt>
                      <c:pt idx="847">
                        <c:v>955</c:v>
                      </c:pt>
                      <c:pt idx="848">
                        <c:v>955</c:v>
                      </c:pt>
                      <c:pt idx="849">
                        <c:v>955</c:v>
                      </c:pt>
                      <c:pt idx="850">
                        <c:v>955</c:v>
                      </c:pt>
                      <c:pt idx="851">
                        <c:v>955</c:v>
                      </c:pt>
                      <c:pt idx="852">
                        <c:v>955</c:v>
                      </c:pt>
                      <c:pt idx="853">
                        <c:v>950</c:v>
                      </c:pt>
                      <c:pt idx="854">
                        <c:v>950</c:v>
                      </c:pt>
                      <c:pt idx="855">
                        <c:v>965</c:v>
                      </c:pt>
                      <c:pt idx="856">
                        <c:v>965</c:v>
                      </c:pt>
                      <c:pt idx="857">
                        <c:v>965</c:v>
                      </c:pt>
                      <c:pt idx="858">
                        <c:v>965</c:v>
                      </c:pt>
                      <c:pt idx="859">
                        <c:v>965</c:v>
                      </c:pt>
                      <c:pt idx="860">
                        <c:v>965</c:v>
                      </c:pt>
                      <c:pt idx="861">
                        <c:v>965</c:v>
                      </c:pt>
                      <c:pt idx="862">
                        <c:v>965</c:v>
                      </c:pt>
                      <c:pt idx="863">
                        <c:v>975</c:v>
                      </c:pt>
                      <c:pt idx="864">
                        <c:v>980</c:v>
                      </c:pt>
                      <c:pt idx="865">
                        <c:v>980</c:v>
                      </c:pt>
                      <c:pt idx="866">
                        <c:v>980</c:v>
                      </c:pt>
                      <c:pt idx="867">
                        <c:v>980</c:v>
                      </c:pt>
                      <c:pt idx="868">
                        <c:v>985</c:v>
                      </c:pt>
                      <c:pt idx="869">
                        <c:v>985</c:v>
                      </c:pt>
                      <c:pt idx="870">
                        <c:v>990</c:v>
                      </c:pt>
                      <c:pt idx="871">
                        <c:v>995</c:v>
                      </c:pt>
                      <c:pt idx="872">
                        <c:v>1000</c:v>
                      </c:pt>
                      <c:pt idx="873">
                        <c:v>1015</c:v>
                      </c:pt>
                      <c:pt idx="874">
                        <c:v>1015</c:v>
                      </c:pt>
                      <c:pt idx="875">
                        <c:v>1020</c:v>
                      </c:pt>
                      <c:pt idx="876">
                        <c:v>1035</c:v>
                      </c:pt>
                      <c:pt idx="877">
                        <c:v>1060</c:v>
                      </c:pt>
                      <c:pt idx="878">
                        <c:v>1085</c:v>
                      </c:pt>
                      <c:pt idx="879">
                        <c:v>1125</c:v>
                      </c:pt>
                      <c:pt idx="880">
                        <c:v>1210</c:v>
                      </c:pt>
                      <c:pt idx="881">
                        <c:v>1150</c:v>
                      </c:pt>
                      <c:pt idx="882">
                        <c:v>1155</c:v>
                      </c:pt>
                      <c:pt idx="883">
                        <c:v>1150</c:v>
                      </c:pt>
                      <c:pt idx="884">
                        <c:v>1145</c:v>
                      </c:pt>
                      <c:pt idx="885">
                        <c:v>1155</c:v>
                      </c:pt>
                      <c:pt idx="886">
                        <c:v>1160</c:v>
                      </c:pt>
                      <c:pt idx="887">
                        <c:v>1160</c:v>
                      </c:pt>
                      <c:pt idx="888">
                        <c:v>1160</c:v>
                      </c:pt>
                      <c:pt idx="889">
                        <c:v>1160</c:v>
                      </c:pt>
                      <c:pt idx="890">
                        <c:v>1175</c:v>
                      </c:pt>
                      <c:pt idx="891">
                        <c:v>1185</c:v>
                      </c:pt>
                      <c:pt idx="892">
                        <c:v>1210</c:v>
                      </c:pt>
                      <c:pt idx="893">
                        <c:v>1230</c:v>
                      </c:pt>
                      <c:pt idx="894">
                        <c:v>1240</c:v>
                      </c:pt>
                      <c:pt idx="895">
                        <c:v>1240</c:v>
                      </c:pt>
                      <c:pt idx="896">
                        <c:v>1240</c:v>
                      </c:pt>
                      <c:pt idx="897">
                        <c:v>1245</c:v>
                      </c:pt>
                      <c:pt idx="898">
                        <c:v>1240</c:v>
                      </c:pt>
                      <c:pt idx="899">
                        <c:v>1240</c:v>
                      </c:pt>
                      <c:pt idx="900">
                        <c:v>1240</c:v>
                      </c:pt>
                      <c:pt idx="901">
                        <c:v>1245</c:v>
                      </c:pt>
                      <c:pt idx="902">
                        <c:v>1250</c:v>
                      </c:pt>
                      <c:pt idx="903">
                        <c:v>1310</c:v>
                      </c:pt>
                      <c:pt idx="904">
                        <c:v>1295</c:v>
                      </c:pt>
                      <c:pt idx="905">
                        <c:v>1285</c:v>
                      </c:pt>
                      <c:pt idx="906">
                        <c:v>1285</c:v>
                      </c:pt>
                      <c:pt idx="907">
                        <c:v>1285</c:v>
                      </c:pt>
                      <c:pt idx="908">
                        <c:v>1285</c:v>
                      </c:pt>
                      <c:pt idx="909">
                        <c:v>1270</c:v>
                      </c:pt>
                      <c:pt idx="910">
                        <c:v>1270</c:v>
                      </c:pt>
                      <c:pt idx="911">
                        <c:v>1270</c:v>
                      </c:pt>
                      <c:pt idx="912">
                        <c:v>1270</c:v>
                      </c:pt>
                      <c:pt idx="913">
                        <c:v>1295</c:v>
                      </c:pt>
                      <c:pt idx="914">
                        <c:v>1305</c:v>
                      </c:pt>
                      <c:pt idx="915">
                        <c:v>1310</c:v>
                      </c:pt>
                      <c:pt idx="916">
                        <c:v>1310</c:v>
                      </c:pt>
                      <c:pt idx="917">
                        <c:v>1310</c:v>
                      </c:pt>
                      <c:pt idx="918">
                        <c:v>1320</c:v>
                      </c:pt>
                      <c:pt idx="919">
                        <c:v>1320</c:v>
                      </c:pt>
                      <c:pt idx="920">
                        <c:v>1320</c:v>
                      </c:pt>
                      <c:pt idx="921">
                        <c:v>1320</c:v>
                      </c:pt>
                      <c:pt idx="922">
                        <c:v>1315</c:v>
                      </c:pt>
                      <c:pt idx="923">
                        <c:v>1315</c:v>
                      </c:pt>
                      <c:pt idx="924">
                        <c:v>1310</c:v>
                      </c:pt>
                      <c:pt idx="925">
                        <c:v>1305</c:v>
                      </c:pt>
                      <c:pt idx="926">
                        <c:v>1305</c:v>
                      </c:pt>
                      <c:pt idx="927">
                        <c:v>1310</c:v>
                      </c:pt>
                      <c:pt idx="928">
                        <c:v>1310</c:v>
                      </c:pt>
                      <c:pt idx="929">
                        <c:v>1310</c:v>
                      </c:pt>
                      <c:pt idx="930">
                        <c:v>1310</c:v>
                      </c:pt>
                      <c:pt idx="931">
                        <c:v>1310</c:v>
                      </c:pt>
                      <c:pt idx="932">
                        <c:v>1315</c:v>
                      </c:pt>
                      <c:pt idx="933">
                        <c:v>1325</c:v>
                      </c:pt>
                      <c:pt idx="934">
                        <c:v>1330</c:v>
                      </c:pt>
                      <c:pt idx="935">
                        <c:v>1330</c:v>
                      </c:pt>
                      <c:pt idx="936">
                        <c:v>1340</c:v>
                      </c:pt>
                      <c:pt idx="937">
                        <c:v>1340</c:v>
                      </c:pt>
                      <c:pt idx="938">
                        <c:v>1350</c:v>
                      </c:pt>
                      <c:pt idx="939">
                        <c:v>1350</c:v>
                      </c:pt>
                      <c:pt idx="940">
                        <c:v>1360</c:v>
                      </c:pt>
                      <c:pt idx="941">
                        <c:v>1375</c:v>
                      </c:pt>
                      <c:pt idx="942">
                        <c:v>1375</c:v>
                      </c:pt>
                      <c:pt idx="943">
                        <c:v>1375</c:v>
                      </c:pt>
                      <c:pt idx="944">
                        <c:v>1375</c:v>
                      </c:pt>
                      <c:pt idx="945">
                        <c:v>1380</c:v>
                      </c:pt>
                      <c:pt idx="946">
                        <c:v>1385</c:v>
                      </c:pt>
                      <c:pt idx="947">
                        <c:v>1385</c:v>
                      </c:pt>
                      <c:pt idx="948">
                        <c:v>1385</c:v>
                      </c:pt>
                      <c:pt idx="949">
                        <c:v>1370</c:v>
                      </c:pt>
                      <c:pt idx="950">
                        <c:v>1370</c:v>
                      </c:pt>
                      <c:pt idx="951">
                        <c:v>1370</c:v>
                      </c:pt>
                      <c:pt idx="952">
                        <c:v>1375</c:v>
                      </c:pt>
                      <c:pt idx="953">
                        <c:v>1375</c:v>
                      </c:pt>
                      <c:pt idx="954">
                        <c:v>1365</c:v>
                      </c:pt>
                      <c:pt idx="955">
                        <c:v>1360</c:v>
                      </c:pt>
                      <c:pt idx="956">
                        <c:v>1350</c:v>
                      </c:pt>
                      <c:pt idx="957">
                        <c:v>1340</c:v>
                      </c:pt>
                      <c:pt idx="958">
                        <c:v>1320</c:v>
                      </c:pt>
                      <c:pt idx="959">
                        <c:v>1310</c:v>
                      </c:pt>
                      <c:pt idx="960">
                        <c:v>1310</c:v>
                      </c:pt>
                      <c:pt idx="961">
                        <c:v>1300</c:v>
                      </c:pt>
                      <c:pt idx="962">
                        <c:v>1290</c:v>
                      </c:pt>
                      <c:pt idx="963">
                        <c:v>1300</c:v>
                      </c:pt>
                      <c:pt idx="964">
                        <c:v>1340</c:v>
                      </c:pt>
                      <c:pt idx="965">
                        <c:v>1360</c:v>
                      </c:pt>
                      <c:pt idx="966">
                        <c:v>1360</c:v>
                      </c:pt>
                      <c:pt idx="967">
                        <c:v>1360</c:v>
                      </c:pt>
                      <c:pt idx="968">
                        <c:v>1360</c:v>
                      </c:pt>
                      <c:pt idx="969">
                        <c:v>1360</c:v>
                      </c:pt>
                      <c:pt idx="970">
                        <c:v>1360</c:v>
                      </c:pt>
                      <c:pt idx="971">
                        <c:v>1340</c:v>
                      </c:pt>
                      <c:pt idx="972">
                        <c:v>1340</c:v>
                      </c:pt>
                      <c:pt idx="973">
                        <c:v>1340</c:v>
                      </c:pt>
                      <c:pt idx="974">
                        <c:v>1335</c:v>
                      </c:pt>
                      <c:pt idx="975">
                        <c:v>1335</c:v>
                      </c:pt>
                      <c:pt idx="976">
                        <c:v>1330</c:v>
                      </c:pt>
                      <c:pt idx="977">
                        <c:v>1325</c:v>
                      </c:pt>
                      <c:pt idx="978">
                        <c:v>1320</c:v>
                      </c:pt>
                      <c:pt idx="979">
                        <c:v>1325</c:v>
                      </c:pt>
                      <c:pt idx="980">
                        <c:v>1325</c:v>
                      </c:pt>
                      <c:pt idx="981">
                        <c:v>1325</c:v>
                      </c:pt>
                      <c:pt idx="982">
                        <c:v>1325</c:v>
                      </c:pt>
                      <c:pt idx="983">
                        <c:v>1325</c:v>
                      </c:pt>
                      <c:pt idx="984">
                        <c:v>1325</c:v>
                      </c:pt>
                      <c:pt idx="985">
                        <c:v>1325</c:v>
                      </c:pt>
                      <c:pt idx="986">
                        <c:v>1325</c:v>
                      </c:pt>
                      <c:pt idx="987">
                        <c:v>1320</c:v>
                      </c:pt>
                      <c:pt idx="988">
                        <c:v>1320</c:v>
                      </c:pt>
                      <c:pt idx="989">
                        <c:v>1315</c:v>
                      </c:pt>
                      <c:pt idx="990">
                        <c:v>1285</c:v>
                      </c:pt>
                      <c:pt idx="991">
                        <c:v>1325</c:v>
                      </c:pt>
                      <c:pt idx="992">
                        <c:v>1325</c:v>
                      </c:pt>
                      <c:pt idx="993">
                        <c:v>1310</c:v>
                      </c:pt>
                      <c:pt idx="994">
                        <c:v>1310</c:v>
                      </c:pt>
                      <c:pt idx="995">
                        <c:v>1280</c:v>
                      </c:pt>
                      <c:pt idx="996">
                        <c:v>1250</c:v>
                      </c:pt>
                      <c:pt idx="997">
                        <c:v>1250</c:v>
                      </c:pt>
                      <c:pt idx="998">
                        <c:v>1250</c:v>
                      </c:pt>
                      <c:pt idx="999">
                        <c:v>1265</c:v>
                      </c:pt>
                      <c:pt idx="1000">
                        <c:v>1280</c:v>
                      </c:pt>
                      <c:pt idx="1001">
                        <c:v>1280</c:v>
                      </c:pt>
                      <c:pt idx="1002">
                        <c:v>1280</c:v>
                      </c:pt>
                      <c:pt idx="1003">
                        <c:v>1280</c:v>
                      </c:pt>
                      <c:pt idx="1004">
                        <c:v>1275</c:v>
                      </c:pt>
                      <c:pt idx="1005">
                        <c:v>1270</c:v>
                      </c:pt>
                      <c:pt idx="1006">
                        <c:v>1260</c:v>
                      </c:pt>
                      <c:pt idx="1007">
                        <c:v>1260</c:v>
                      </c:pt>
                      <c:pt idx="1008">
                        <c:v>1260</c:v>
                      </c:pt>
                      <c:pt idx="1009">
                        <c:v>1265</c:v>
                      </c:pt>
                      <c:pt idx="1010">
                        <c:v>1270</c:v>
                      </c:pt>
                      <c:pt idx="1011">
                        <c:v>1270</c:v>
                      </c:pt>
                      <c:pt idx="1012">
                        <c:v>1275</c:v>
                      </c:pt>
                      <c:pt idx="1013">
                        <c:v>1275</c:v>
                      </c:pt>
                      <c:pt idx="1014">
                        <c:v>1270</c:v>
                      </c:pt>
                      <c:pt idx="1015">
                        <c:v>1270</c:v>
                      </c:pt>
                      <c:pt idx="1016">
                        <c:v>1260</c:v>
                      </c:pt>
                      <c:pt idx="1017">
                        <c:v>1255</c:v>
                      </c:pt>
                      <c:pt idx="1018">
                        <c:v>1250</c:v>
                      </c:pt>
                      <c:pt idx="1019">
                        <c:v>1250</c:v>
                      </c:pt>
                      <c:pt idx="1020">
                        <c:v>1245</c:v>
                      </c:pt>
                      <c:pt idx="1021">
                        <c:v>1240</c:v>
                      </c:pt>
                      <c:pt idx="1022">
                        <c:v>1240</c:v>
                      </c:pt>
                      <c:pt idx="1023">
                        <c:v>1240</c:v>
                      </c:pt>
                      <c:pt idx="1024">
                        <c:v>1240</c:v>
                      </c:pt>
                      <c:pt idx="1025">
                        <c:v>1240</c:v>
                      </c:pt>
                      <c:pt idx="1026">
                        <c:v>1240</c:v>
                      </c:pt>
                      <c:pt idx="1027">
                        <c:v>1235</c:v>
                      </c:pt>
                      <c:pt idx="1028">
                        <c:v>1225</c:v>
                      </c:pt>
                      <c:pt idx="1029">
                        <c:v>1220</c:v>
                      </c:pt>
                      <c:pt idx="1030">
                        <c:v>1220</c:v>
                      </c:pt>
                      <c:pt idx="1031">
                        <c:v>1220</c:v>
                      </c:pt>
                      <c:pt idx="1032">
                        <c:v>1235</c:v>
                      </c:pt>
                      <c:pt idx="1033">
                        <c:v>1245</c:v>
                      </c:pt>
                      <c:pt idx="1034">
                        <c:v>1250</c:v>
                      </c:pt>
                      <c:pt idx="1035">
                        <c:v>1250</c:v>
                      </c:pt>
                      <c:pt idx="1036">
                        <c:v>1250</c:v>
                      </c:pt>
                      <c:pt idx="1037">
                        <c:v>1250</c:v>
                      </c:pt>
                      <c:pt idx="1038">
                        <c:v>1250</c:v>
                      </c:pt>
                      <c:pt idx="1039">
                        <c:v>1255</c:v>
                      </c:pt>
                      <c:pt idx="1040">
                        <c:v>1255</c:v>
                      </c:pt>
                      <c:pt idx="1041">
                        <c:v>1250</c:v>
                      </c:pt>
                      <c:pt idx="1042">
                        <c:v>1250</c:v>
                      </c:pt>
                      <c:pt idx="1043">
                        <c:v>1250</c:v>
                      </c:pt>
                      <c:pt idx="1044">
                        <c:v>1250</c:v>
                      </c:pt>
                      <c:pt idx="1045">
                        <c:v>1260</c:v>
                      </c:pt>
                      <c:pt idx="1046">
                        <c:v>1265</c:v>
                      </c:pt>
                      <c:pt idx="1047">
                        <c:v>1275</c:v>
                      </c:pt>
                      <c:pt idx="1048">
                        <c:v>1290</c:v>
                      </c:pt>
                      <c:pt idx="1049">
                        <c:v>1290</c:v>
                      </c:pt>
                      <c:pt idx="1050">
                        <c:v>1300</c:v>
                      </c:pt>
                      <c:pt idx="1051">
                        <c:v>1310</c:v>
                      </c:pt>
                      <c:pt idx="1052">
                        <c:v>1325</c:v>
                      </c:pt>
                      <c:pt idx="1053">
                        <c:v>1345</c:v>
                      </c:pt>
                      <c:pt idx="1054">
                        <c:v>1345</c:v>
                      </c:pt>
                      <c:pt idx="1055">
                        <c:v>1345</c:v>
                      </c:pt>
                      <c:pt idx="1056">
                        <c:v>1345</c:v>
                      </c:pt>
                      <c:pt idx="1057">
                        <c:v>1345</c:v>
                      </c:pt>
                      <c:pt idx="1058">
                        <c:v>1345</c:v>
                      </c:pt>
                      <c:pt idx="1059">
                        <c:v>1345</c:v>
                      </c:pt>
                      <c:pt idx="1060">
                        <c:v>1340</c:v>
                      </c:pt>
                      <c:pt idx="1061">
                        <c:v>1320</c:v>
                      </c:pt>
                      <c:pt idx="1062">
                        <c:v>1310</c:v>
                      </c:pt>
                      <c:pt idx="1063">
                        <c:v>1310</c:v>
                      </c:pt>
                      <c:pt idx="1064">
                        <c:v>1295</c:v>
                      </c:pt>
                      <c:pt idx="1065">
                        <c:v>1290</c:v>
                      </c:pt>
                      <c:pt idx="1066">
                        <c:v>1290</c:v>
                      </c:pt>
                      <c:pt idx="1067">
                        <c:v>1290</c:v>
                      </c:pt>
                      <c:pt idx="1068">
                        <c:v>1280</c:v>
                      </c:pt>
                      <c:pt idx="1069">
                        <c:v>1285</c:v>
                      </c:pt>
                      <c:pt idx="1070">
                        <c:v>1285</c:v>
                      </c:pt>
                      <c:pt idx="1071">
                        <c:v>1285</c:v>
                      </c:pt>
                      <c:pt idx="1072">
                        <c:v>1285</c:v>
                      </c:pt>
                      <c:pt idx="1073">
                        <c:v>1285</c:v>
                      </c:pt>
                      <c:pt idx="1074">
                        <c:v>1285</c:v>
                      </c:pt>
                      <c:pt idx="1075">
                        <c:v>1285</c:v>
                      </c:pt>
                      <c:pt idx="1076">
                        <c:v>1280</c:v>
                      </c:pt>
                      <c:pt idx="1077">
                        <c:v>1280</c:v>
                      </c:pt>
                      <c:pt idx="1078">
                        <c:v>1280</c:v>
                      </c:pt>
                      <c:pt idx="1079">
                        <c:v>1280</c:v>
                      </c:pt>
                      <c:pt idx="1080">
                        <c:v>1275</c:v>
                      </c:pt>
                      <c:pt idx="1081">
                        <c:v>1275</c:v>
                      </c:pt>
                      <c:pt idx="1082">
                        <c:v>1260</c:v>
                      </c:pt>
                      <c:pt idx="1083">
                        <c:v>1260</c:v>
                      </c:pt>
                      <c:pt idx="1084">
                        <c:v>1260</c:v>
                      </c:pt>
                      <c:pt idx="1085">
                        <c:v>1260</c:v>
                      </c:pt>
                      <c:pt idx="1086">
                        <c:v>1260</c:v>
                      </c:pt>
                      <c:pt idx="1087">
                        <c:v>1260</c:v>
                      </c:pt>
                      <c:pt idx="1088">
                        <c:v>1250</c:v>
                      </c:pt>
                      <c:pt idx="1089">
                        <c:v>1250</c:v>
                      </c:pt>
                      <c:pt idx="1090">
                        <c:v>1235</c:v>
                      </c:pt>
                      <c:pt idx="1091">
                        <c:v>1235</c:v>
                      </c:pt>
                      <c:pt idx="1092">
                        <c:v>1235</c:v>
                      </c:pt>
                      <c:pt idx="1093">
                        <c:v>1240</c:v>
                      </c:pt>
                      <c:pt idx="1094">
                        <c:v>1240</c:v>
                      </c:pt>
                      <c:pt idx="1095">
                        <c:v>1240</c:v>
                      </c:pt>
                      <c:pt idx="1096">
                        <c:v>1245</c:v>
                      </c:pt>
                      <c:pt idx="1097">
                        <c:v>1245</c:v>
                      </c:pt>
                      <c:pt idx="1098">
                        <c:v>1245</c:v>
                      </c:pt>
                      <c:pt idx="1099">
                        <c:v>1245</c:v>
                      </c:pt>
                      <c:pt idx="1100">
                        <c:v>1245</c:v>
                      </c:pt>
                      <c:pt idx="1101">
                        <c:v>1245</c:v>
                      </c:pt>
                      <c:pt idx="1102">
                        <c:v>1245</c:v>
                      </c:pt>
                      <c:pt idx="1103">
                        <c:v>1245</c:v>
                      </c:pt>
                      <c:pt idx="1104">
                        <c:v>1245</c:v>
                      </c:pt>
                      <c:pt idx="1105">
                        <c:v>1245</c:v>
                      </c:pt>
                      <c:pt idx="1106">
                        <c:v>1245</c:v>
                      </c:pt>
                      <c:pt idx="1107">
                        <c:v>1240</c:v>
                      </c:pt>
                      <c:pt idx="1108">
                        <c:v>1235</c:v>
                      </c:pt>
                      <c:pt idx="1109">
                        <c:v>1235</c:v>
                      </c:pt>
                      <c:pt idx="1110">
                        <c:v>1250</c:v>
                      </c:pt>
                      <c:pt idx="1111">
                        <c:v>1255</c:v>
                      </c:pt>
                      <c:pt idx="1112">
                        <c:v>1260</c:v>
                      </c:pt>
                      <c:pt idx="1113">
                        <c:v>1285</c:v>
                      </c:pt>
                      <c:pt idx="1114">
                        <c:v>1285</c:v>
                      </c:pt>
                      <c:pt idx="1115">
                        <c:v>1285</c:v>
                      </c:pt>
                      <c:pt idx="1116">
                        <c:v>1285</c:v>
                      </c:pt>
                      <c:pt idx="1117">
                        <c:v>1285</c:v>
                      </c:pt>
                      <c:pt idx="1118">
                        <c:v>1285</c:v>
                      </c:pt>
                      <c:pt idx="1119">
                        <c:v>1285</c:v>
                      </c:pt>
                      <c:pt idx="1120">
                        <c:v>1285</c:v>
                      </c:pt>
                      <c:pt idx="1121">
                        <c:v>1290</c:v>
                      </c:pt>
                      <c:pt idx="1122">
                        <c:v>1290</c:v>
                      </c:pt>
                      <c:pt idx="1123">
                        <c:v>1290</c:v>
                      </c:pt>
                      <c:pt idx="1124">
                        <c:v>1290</c:v>
                      </c:pt>
                      <c:pt idx="1125">
                        <c:v>1290</c:v>
                      </c:pt>
                      <c:pt idx="1126">
                        <c:v>1290</c:v>
                      </c:pt>
                      <c:pt idx="1127">
                        <c:v>1290</c:v>
                      </c:pt>
                      <c:pt idx="1128">
                        <c:v>1290</c:v>
                      </c:pt>
                      <c:pt idx="1129">
                        <c:v>1290</c:v>
                      </c:pt>
                      <c:pt idx="1130">
                        <c:v>1290</c:v>
                      </c:pt>
                      <c:pt idx="1131">
                        <c:v>1290</c:v>
                      </c:pt>
                      <c:pt idx="1132">
                        <c:v>1290</c:v>
                      </c:pt>
                      <c:pt idx="1133">
                        <c:v>1290</c:v>
                      </c:pt>
                      <c:pt idx="1134">
                        <c:v>1290</c:v>
                      </c:pt>
                      <c:pt idx="1135">
                        <c:v>1290</c:v>
                      </c:pt>
                      <c:pt idx="1136">
                        <c:v>1290</c:v>
                      </c:pt>
                      <c:pt idx="1137">
                        <c:v>1290</c:v>
                      </c:pt>
                      <c:pt idx="1138">
                        <c:v>1295</c:v>
                      </c:pt>
                      <c:pt idx="1139">
                        <c:v>1295</c:v>
                      </c:pt>
                      <c:pt idx="1140">
                        <c:v>1295</c:v>
                      </c:pt>
                      <c:pt idx="1141">
                        <c:v>1295</c:v>
                      </c:pt>
                      <c:pt idx="1142">
                        <c:v>1295</c:v>
                      </c:pt>
                      <c:pt idx="1143">
                        <c:v>1295</c:v>
                      </c:pt>
                      <c:pt idx="1144">
                        <c:v>1300</c:v>
                      </c:pt>
                      <c:pt idx="1145">
                        <c:v>1300</c:v>
                      </c:pt>
                      <c:pt idx="1146">
                        <c:v>1300</c:v>
                      </c:pt>
                      <c:pt idx="1147">
                        <c:v>1300</c:v>
                      </c:pt>
                      <c:pt idx="1148">
                        <c:v>1305</c:v>
                      </c:pt>
                      <c:pt idx="1149">
                        <c:v>1305</c:v>
                      </c:pt>
                      <c:pt idx="1150">
                        <c:v>1305</c:v>
                      </c:pt>
                      <c:pt idx="1151">
                        <c:v>1305</c:v>
                      </c:pt>
                      <c:pt idx="1152">
                        <c:v>1305</c:v>
                      </c:pt>
                      <c:pt idx="1153">
                        <c:v>1305</c:v>
                      </c:pt>
                      <c:pt idx="1154">
                        <c:v>1305</c:v>
                      </c:pt>
                      <c:pt idx="1155">
                        <c:v>1305</c:v>
                      </c:pt>
                      <c:pt idx="1156">
                        <c:v>1300</c:v>
                      </c:pt>
                      <c:pt idx="1157">
                        <c:v>1300</c:v>
                      </c:pt>
                      <c:pt idx="1158">
                        <c:v>1300</c:v>
                      </c:pt>
                      <c:pt idx="1159">
                        <c:v>1300</c:v>
                      </c:pt>
                      <c:pt idx="1160">
                        <c:v>1300</c:v>
                      </c:pt>
                      <c:pt idx="1161">
                        <c:v>1300</c:v>
                      </c:pt>
                      <c:pt idx="1162">
                        <c:v>1300</c:v>
                      </c:pt>
                      <c:pt idx="1163">
                        <c:v>1300</c:v>
                      </c:pt>
                      <c:pt idx="1164">
                        <c:v>1300</c:v>
                      </c:pt>
                      <c:pt idx="1165">
                        <c:v>1300</c:v>
                      </c:pt>
                      <c:pt idx="1166">
                        <c:v>1300</c:v>
                      </c:pt>
                      <c:pt idx="1167">
                        <c:v>1300</c:v>
                      </c:pt>
                      <c:pt idx="1168">
                        <c:v>1300</c:v>
                      </c:pt>
                      <c:pt idx="1169">
                        <c:v>1300</c:v>
                      </c:pt>
                      <c:pt idx="1170">
                        <c:v>1300</c:v>
                      </c:pt>
                      <c:pt idx="1171">
                        <c:v>1300</c:v>
                      </c:pt>
                      <c:pt idx="1172">
                        <c:v>1300</c:v>
                      </c:pt>
                      <c:pt idx="1173">
                        <c:v>1300</c:v>
                      </c:pt>
                      <c:pt idx="1174">
                        <c:v>1300</c:v>
                      </c:pt>
                      <c:pt idx="1175">
                        <c:v>1300</c:v>
                      </c:pt>
                      <c:pt idx="1176">
                        <c:v>1300</c:v>
                      </c:pt>
                      <c:pt idx="1177">
                        <c:v>1300</c:v>
                      </c:pt>
                      <c:pt idx="1178">
                        <c:v>1300</c:v>
                      </c:pt>
                      <c:pt idx="1179">
                        <c:v>1300</c:v>
                      </c:pt>
                      <c:pt idx="1180">
                        <c:v>1300</c:v>
                      </c:pt>
                      <c:pt idx="1181">
                        <c:v>1300</c:v>
                      </c:pt>
                      <c:pt idx="1182">
                        <c:v>1300</c:v>
                      </c:pt>
                      <c:pt idx="1183">
                        <c:v>1300</c:v>
                      </c:pt>
                      <c:pt idx="1184">
                        <c:v>1300</c:v>
                      </c:pt>
                      <c:pt idx="1185">
                        <c:v>1295</c:v>
                      </c:pt>
                      <c:pt idx="1186">
                        <c:v>1295</c:v>
                      </c:pt>
                      <c:pt idx="1187">
                        <c:v>1300</c:v>
                      </c:pt>
                      <c:pt idx="1188">
                        <c:v>1300</c:v>
                      </c:pt>
                      <c:pt idx="1189">
                        <c:v>1300</c:v>
                      </c:pt>
                      <c:pt idx="1190">
                        <c:v>1300</c:v>
                      </c:pt>
                      <c:pt idx="1191">
                        <c:v>1300</c:v>
                      </c:pt>
                      <c:pt idx="1192">
                        <c:v>1290</c:v>
                      </c:pt>
                      <c:pt idx="1193">
                        <c:v>1280</c:v>
                      </c:pt>
                      <c:pt idx="1194">
                        <c:v>1280</c:v>
                      </c:pt>
                      <c:pt idx="1195">
                        <c:v>1280</c:v>
                      </c:pt>
                      <c:pt idx="1196">
                        <c:v>1275</c:v>
                      </c:pt>
                      <c:pt idx="1197">
                        <c:v>1275</c:v>
                      </c:pt>
                      <c:pt idx="1198">
                        <c:v>1275</c:v>
                      </c:pt>
                      <c:pt idx="1199">
                        <c:v>1265</c:v>
                      </c:pt>
                      <c:pt idx="1200">
                        <c:v>1265</c:v>
                      </c:pt>
                      <c:pt idx="1201">
                        <c:v>1265</c:v>
                      </c:pt>
                      <c:pt idx="1202">
                        <c:v>1265</c:v>
                      </c:pt>
                      <c:pt idx="1203">
                        <c:v>1265</c:v>
                      </c:pt>
                      <c:pt idx="1204">
                        <c:v>1265</c:v>
                      </c:pt>
                      <c:pt idx="1205">
                        <c:v>1265</c:v>
                      </c:pt>
                      <c:pt idx="1206">
                        <c:v>1265</c:v>
                      </c:pt>
                      <c:pt idx="1207">
                        <c:v>1265</c:v>
                      </c:pt>
                      <c:pt idx="1208">
                        <c:v>1270</c:v>
                      </c:pt>
                      <c:pt idx="1209">
                        <c:v>1270</c:v>
                      </c:pt>
                      <c:pt idx="1210">
                        <c:v>1270</c:v>
                      </c:pt>
                      <c:pt idx="1211">
                        <c:v>1270</c:v>
                      </c:pt>
                      <c:pt idx="1212">
                        <c:v>1275</c:v>
                      </c:pt>
                      <c:pt idx="1213">
                        <c:v>1275</c:v>
                      </c:pt>
                      <c:pt idx="1214">
                        <c:v>1275</c:v>
                      </c:pt>
                      <c:pt idx="1215">
                        <c:v>1275</c:v>
                      </c:pt>
                      <c:pt idx="1216">
                        <c:v>1285</c:v>
                      </c:pt>
                      <c:pt idx="1217">
                        <c:v>1295</c:v>
                      </c:pt>
                      <c:pt idx="1218">
                        <c:v>1295</c:v>
                      </c:pt>
                      <c:pt idx="1219">
                        <c:v>1300</c:v>
                      </c:pt>
                      <c:pt idx="1220">
                        <c:v>1300</c:v>
                      </c:pt>
                      <c:pt idx="1221">
                        <c:v>1305</c:v>
                      </c:pt>
                      <c:pt idx="1222">
                        <c:v>1305</c:v>
                      </c:pt>
                      <c:pt idx="1223">
                        <c:v>1305</c:v>
                      </c:pt>
                      <c:pt idx="1224">
                        <c:v>1305</c:v>
                      </c:pt>
                      <c:pt idx="1225">
                        <c:v>1305</c:v>
                      </c:pt>
                      <c:pt idx="1226">
                        <c:v>1310</c:v>
                      </c:pt>
                      <c:pt idx="1227">
                        <c:v>1320</c:v>
                      </c:pt>
                      <c:pt idx="1228">
                        <c:v>1330</c:v>
                      </c:pt>
                      <c:pt idx="1229">
                        <c:v>1340</c:v>
                      </c:pt>
                      <c:pt idx="1230">
                        <c:v>1340</c:v>
                      </c:pt>
                      <c:pt idx="1231">
                        <c:v>1345</c:v>
                      </c:pt>
                      <c:pt idx="1232">
                        <c:v>1345</c:v>
                      </c:pt>
                      <c:pt idx="1233">
                        <c:v>1370</c:v>
                      </c:pt>
                      <c:pt idx="1234">
                        <c:v>1395</c:v>
                      </c:pt>
                      <c:pt idx="1235">
                        <c:v>1400</c:v>
                      </c:pt>
                      <c:pt idx="1236">
                        <c:v>1430</c:v>
                      </c:pt>
                      <c:pt idx="1237">
                        <c:v>1435</c:v>
                      </c:pt>
                      <c:pt idx="1238">
                        <c:v>1440</c:v>
                      </c:pt>
                      <c:pt idx="1239">
                        <c:v>1460</c:v>
                      </c:pt>
                      <c:pt idx="1240">
                        <c:v>1470</c:v>
                      </c:pt>
                      <c:pt idx="1241">
                        <c:v>1480</c:v>
                      </c:pt>
                      <c:pt idx="1242">
                        <c:v>1480</c:v>
                      </c:pt>
                      <c:pt idx="1243">
                        <c:v>1485</c:v>
                      </c:pt>
                      <c:pt idx="1244">
                        <c:v>1485</c:v>
                      </c:pt>
                      <c:pt idx="1245">
                        <c:v>1490</c:v>
                      </c:pt>
                      <c:pt idx="1246">
                        <c:v>1490</c:v>
                      </c:pt>
                      <c:pt idx="1247">
                        <c:v>1490</c:v>
                      </c:pt>
                      <c:pt idx="1248">
                        <c:v>1490</c:v>
                      </c:pt>
                      <c:pt idx="1249">
                        <c:v>1490</c:v>
                      </c:pt>
                      <c:pt idx="1250">
                        <c:v>1490</c:v>
                      </c:pt>
                      <c:pt idx="1251">
                        <c:v>1490</c:v>
                      </c:pt>
                      <c:pt idx="1252">
                        <c:v>1490</c:v>
                      </c:pt>
                      <c:pt idx="1253">
                        <c:v>1490</c:v>
                      </c:pt>
                      <c:pt idx="1254">
                        <c:v>1490</c:v>
                      </c:pt>
                      <c:pt idx="1255">
                        <c:v>1490</c:v>
                      </c:pt>
                      <c:pt idx="1256">
                        <c:v>1490</c:v>
                      </c:pt>
                      <c:pt idx="1257">
                        <c:v>1495</c:v>
                      </c:pt>
                      <c:pt idx="1258">
                        <c:v>1495</c:v>
                      </c:pt>
                      <c:pt idx="1259">
                        <c:v>1495</c:v>
                      </c:pt>
                      <c:pt idx="1260">
                        <c:v>1490</c:v>
                      </c:pt>
                      <c:pt idx="1261">
                        <c:v>1480</c:v>
                      </c:pt>
                      <c:pt idx="1262">
                        <c:v>1480</c:v>
                      </c:pt>
                      <c:pt idx="1263">
                        <c:v>1480</c:v>
                      </c:pt>
                      <c:pt idx="1264">
                        <c:v>1480</c:v>
                      </c:pt>
                      <c:pt idx="1265">
                        <c:v>1490</c:v>
                      </c:pt>
                      <c:pt idx="1266">
                        <c:v>1650</c:v>
                      </c:pt>
                      <c:pt idx="1267">
                        <c:v>1700</c:v>
                      </c:pt>
                      <c:pt idx="1268">
                        <c:v>1735</c:v>
                      </c:pt>
                      <c:pt idx="1269">
                        <c:v>1770</c:v>
                      </c:pt>
                      <c:pt idx="1270">
                        <c:v>1850</c:v>
                      </c:pt>
                      <c:pt idx="1271">
                        <c:v>1800</c:v>
                      </c:pt>
                      <c:pt idx="1272">
                        <c:v>1820</c:v>
                      </c:pt>
                      <c:pt idx="1273">
                        <c:v>1820</c:v>
                      </c:pt>
                      <c:pt idx="1274">
                        <c:v>1815</c:v>
                      </c:pt>
                      <c:pt idx="1275">
                        <c:v>1825</c:v>
                      </c:pt>
                      <c:pt idx="1276">
                        <c:v>1830</c:v>
                      </c:pt>
                      <c:pt idx="1277">
                        <c:v>1830</c:v>
                      </c:pt>
                      <c:pt idx="1278">
                        <c:v>1820</c:v>
                      </c:pt>
                      <c:pt idx="1279">
                        <c:v>1820</c:v>
                      </c:pt>
                      <c:pt idx="1280">
                        <c:v>1785</c:v>
                      </c:pt>
                      <c:pt idx="1281">
                        <c:v>1775</c:v>
                      </c:pt>
                      <c:pt idx="1282">
                        <c:v>1760</c:v>
                      </c:pt>
                      <c:pt idx="1283">
                        <c:v>1730</c:v>
                      </c:pt>
                      <c:pt idx="1284">
                        <c:v>1730</c:v>
                      </c:pt>
                      <c:pt idx="1285">
                        <c:v>1730</c:v>
                      </c:pt>
                      <c:pt idx="1286">
                        <c:v>1760</c:v>
                      </c:pt>
                      <c:pt idx="1287">
                        <c:v>1760</c:v>
                      </c:pt>
                      <c:pt idx="1288">
                        <c:v>1760</c:v>
                      </c:pt>
                      <c:pt idx="1289">
                        <c:v>1780</c:v>
                      </c:pt>
                      <c:pt idx="1290">
                        <c:v>1815</c:v>
                      </c:pt>
                      <c:pt idx="1291">
                        <c:v>1835</c:v>
                      </c:pt>
                      <c:pt idx="1292">
                        <c:v>1845</c:v>
                      </c:pt>
                      <c:pt idx="1293">
                        <c:v>1845</c:v>
                      </c:pt>
                      <c:pt idx="1294">
                        <c:v>1855</c:v>
                      </c:pt>
                      <c:pt idx="1295">
                        <c:v>1855</c:v>
                      </c:pt>
                      <c:pt idx="1296">
                        <c:v>1850</c:v>
                      </c:pt>
                      <c:pt idx="1297">
                        <c:v>1840</c:v>
                      </c:pt>
                      <c:pt idx="1298">
                        <c:v>1830</c:v>
                      </c:pt>
                      <c:pt idx="1299">
                        <c:v>1830</c:v>
                      </c:pt>
                      <c:pt idx="1300">
                        <c:v>1830</c:v>
                      </c:pt>
                      <c:pt idx="1301">
                        <c:v>1845</c:v>
                      </c:pt>
                      <c:pt idx="1302">
                        <c:v>1845</c:v>
                      </c:pt>
                      <c:pt idx="1303">
                        <c:v>1830</c:v>
                      </c:pt>
                      <c:pt idx="1304">
                        <c:v>1845</c:v>
                      </c:pt>
                      <c:pt idx="1305">
                        <c:v>1845</c:v>
                      </c:pt>
                      <c:pt idx="1306">
                        <c:v>1810</c:v>
                      </c:pt>
                      <c:pt idx="1307">
                        <c:v>1825</c:v>
                      </c:pt>
                      <c:pt idx="1308">
                        <c:v>1855</c:v>
                      </c:pt>
                      <c:pt idx="1309">
                        <c:v>1855</c:v>
                      </c:pt>
                      <c:pt idx="1310">
                        <c:v>1855</c:v>
                      </c:pt>
                      <c:pt idx="1311">
                        <c:v>1860</c:v>
                      </c:pt>
                      <c:pt idx="1312">
                        <c:v>1865</c:v>
                      </c:pt>
                      <c:pt idx="1313">
                        <c:v>1865</c:v>
                      </c:pt>
                      <c:pt idx="1314">
                        <c:v>1860</c:v>
                      </c:pt>
                      <c:pt idx="1315">
                        <c:v>1860</c:v>
                      </c:pt>
                      <c:pt idx="1316">
                        <c:v>1865</c:v>
                      </c:pt>
                      <c:pt idx="1317">
                        <c:v>1865</c:v>
                      </c:pt>
                      <c:pt idx="1318">
                        <c:v>1860</c:v>
                      </c:pt>
                      <c:pt idx="1319">
                        <c:v>1860</c:v>
                      </c:pt>
                      <c:pt idx="1320">
                        <c:v>1860</c:v>
                      </c:pt>
                      <c:pt idx="1321">
                        <c:v>1865</c:v>
                      </c:pt>
                      <c:pt idx="1322">
                        <c:v>1880</c:v>
                      </c:pt>
                      <c:pt idx="1323">
                        <c:v>1880</c:v>
                      </c:pt>
                      <c:pt idx="1324">
                        <c:v>1860</c:v>
                      </c:pt>
                      <c:pt idx="1325">
                        <c:v>1900</c:v>
                      </c:pt>
                      <c:pt idx="1326">
                        <c:v>1900</c:v>
                      </c:pt>
                      <c:pt idx="1327">
                        <c:v>1900</c:v>
                      </c:pt>
                      <c:pt idx="1328">
                        <c:v>1900</c:v>
                      </c:pt>
                      <c:pt idx="1329">
                        <c:v>1905</c:v>
                      </c:pt>
                      <c:pt idx="1330">
                        <c:v>1885</c:v>
                      </c:pt>
                      <c:pt idx="1331">
                        <c:v>1915</c:v>
                      </c:pt>
                      <c:pt idx="1332">
                        <c:v>1900</c:v>
                      </c:pt>
                      <c:pt idx="1333">
                        <c:v>1990</c:v>
                      </c:pt>
                      <c:pt idx="1334">
                        <c:v>1948</c:v>
                      </c:pt>
                      <c:pt idx="1335">
                        <c:v>1948</c:v>
                      </c:pt>
                      <c:pt idx="1336">
                        <c:v>2145</c:v>
                      </c:pt>
                      <c:pt idx="1337">
                        <c:v>2145</c:v>
                      </c:pt>
                      <c:pt idx="1338">
                        <c:v>2195</c:v>
                      </c:pt>
                      <c:pt idx="1339">
                        <c:v>2195</c:v>
                      </c:pt>
                      <c:pt idx="1340">
                        <c:v>2175</c:v>
                      </c:pt>
                      <c:pt idx="1341">
                        <c:v>2175</c:v>
                      </c:pt>
                      <c:pt idx="1342">
                        <c:v>2195</c:v>
                      </c:pt>
                      <c:pt idx="1343">
                        <c:v>2195</c:v>
                      </c:pt>
                      <c:pt idx="1344">
                        <c:v>2195</c:v>
                      </c:pt>
                      <c:pt idx="1345">
                        <c:v>2235</c:v>
                      </c:pt>
                      <c:pt idx="1346">
                        <c:v>2235</c:v>
                      </c:pt>
                      <c:pt idx="1347">
                        <c:v>2235</c:v>
                      </c:pt>
                      <c:pt idx="1348">
                        <c:v>2235</c:v>
                      </c:pt>
                      <c:pt idx="1349">
                        <c:v>2235</c:v>
                      </c:pt>
                      <c:pt idx="1350">
                        <c:v>2200</c:v>
                      </c:pt>
                      <c:pt idx="1351">
                        <c:v>2200</c:v>
                      </c:pt>
                      <c:pt idx="1352">
                        <c:v>2235</c:v>
                      </c:pt>
                      <c:pt idx="1353">
                        <c:v>2235</c:v>
                      </c:pt>
                      <c:pt idx="1354">
                        <c:v>2130</c:v>
                      </c:pt>
                      <c:pt idx="1355">
                        <c:v>2120</c:v>
                      </c:pt>
                      <c:pt idx="1356">
                        <c:v>2075</c:v>
                      </c:pt>
                      <c:pt idx="1357">
                        <c:v>2065</c:v>
                      </c:pt>
                      <c:pt idx="1358">
                        <c:v>2105</c:v>
                      </c:pt>
                      <c:pt idx="1359">
                        <c:v>2108</c:v>
                      </c:pt>
                      <c:pt idx="1360">
                        <c:v>2120</c:v>
                      </c:pt>
                      <c:pt idx="1361">
                        <c:v>2120</c:v>
                      </c:pt>
                      <c:pt idx="1362">
                        <c:v>2093</c:v>
                      </c:pt>
                      <c:pt idx="1363">
                        <c:v>2088</c:v>
                      </c:pt>
                      <c:pt idx="1364">
                        <c:v>2120</c:v>
                      </c:pt>
                      <c:pt idx="1365">
                        <c:v>2115</c:v>
                      </c:pt>
                      <c:pt idx="1366">
                        <c:v>2115</c:v>
                      </c:pt>
                      <c:pt idx="1367">
                        <c:v>2110</c:v>
                      </c:pt>
                      <c:pt idx="1368">
                        <c:v>2023</c:v>
                      </c:pt>
                      <c:pt idx="1369">
                        <c:v>2070</c:v>
                      </c:pt>
                      <c:pt idx="1370">
                        <c:v>2070</c:v>
                      </c:pt>
                      <c:pt idx="1371">
                        <c:v>2090</c:v>
                      </c:pt>
                      <c:pt idx="1372">
                        <c:v>2090</c:v>
                      </c:pt>
                      <c:pt idx="1373">
                        <c:v>2050</c:v>
                      </c:pt>
                      <c:pt idx="1374">
                        <c:v>2050</c:v>
                      </c:pt>
                      <c:pt idx="1375">
                        <c:v>2040</c:v>
                      </c:pt>
                      <c:pt idx="1376">
                        <c:v>1973</c:v>
                      </c:pt>
                      <c:pt idx="1377">
                        <c:v>2050</c:v>
                      </c:pt>
                      <c:pt idx="1378">
                        <c:v>2050</c:v>
                      </c:pt>
                      <c:pt idx="1379">
                        <c:v>2015</c:v>
                      </c:pt>
                      <c:pt idx="1380">
                        <c:v>2050</c:v>
                      </c:pt>
                      <c:pt idx="1381">
                        <c:v>2050</c:v>
                      </c:pt>
                      <c:pt idx="1382">
                        <c:v>2040</c:v>
                      </c:pt>
                      <c:pt idx="1383">
                        <c:v>2025</c:v>
                      </c:pt>
                      <c:pt idx="1384">
                        <c:v>2050</c:v>
                      </c:pt>
                      <c:pt idx="1385">
                        <c:v>2060</c:v>
                      </c:pt>
                      <c:pt idx="1386">
                        <c:v>2060</c:v>
                      </c:pt>
                      <c:pt idx="1387">
                        <c:v>2060</c:v>
                      </c:pt>
                      <c:pt idx="1388">
                        <c:v>2050</c:v>
                      </c:pt>
                      <c:pt idx="1389">
                        <c:v>2030</c:v>
                      </c:pt>
                      <c:pt idx="1390">
                        <c:v>2065</c:v>
                      </c:pt>
                      <c:pt idx="1391">
                        <c:v>2065</c:v>
                      </c:pt>
                      <c:pt idx="1392">
                        <c:v>2060</c:v>
                      </c:pt>
                      <c:pt idx="1393">
                        <c:v>2015</c:v>
                      </c:pt>
                      <c:pt idx="1394">
                        <c:v>2015</c:v>
                      </c:pt>
                      <c:pt idx="1395">
                        <c:v>2035</c:v>
                      </c:pt>
                      <c:pt idx="1396">
                        <c:v>2035</c:v>
                      </c:pt>
                      <c:pt idx="1397">
                        <c:v>2030</c:v>
                      </c:pt>
                      <c:pt idx="1398">
                        <c:v>2040</c:v>
                      </c:pt>
                      <c:pt idx="1399">
                        <c:v>2050</c:v>
                      </c:pt>
                      <c:pt idx="1400">
                        <c:v>2120</c:v>
                      </c:pt>
                      <c:pt idx="1401">
                        <c:v>2120</c:v>
                      </c:pt>
                      <c:pt idx="1402">
                        <c:v>2120</c:v>
                      </c:pt>
                      <c:pt idx="1403">
                        <c:v>2175</c:v>
                      </c:pt>
                      <c:pt idx="1404">
                        <c:v>2150</c:v>
                      </c:pt>
                      <c:pt idx="1405">
                        <c:v>2150</c:v>
                      </c:pt>
                      <c:pt idx="1406">
                        <c:v>2170</c:v>
                      </c:pt>
                      <c:pt idx="1407">
                        <c:v>2195</c:v>
                      </c:pt>
                      <c:pt idx="1408">
                        <c:v>2195</c:v>
                      </c:pt>
                      <c:pt idx="1409">
                        <c:v>2195</c:v>
                      </c:pt>
                      <c:pt idx="1410">
                        <c:v>2195</c:v>
                      </c:pt>
                      <c:pt idx="1411">
                        <c:v>2190</c:v>
                      </c:pt>
                      <c:pt idx="1412">
                        <c:v>2190</c:v>
                      </c:pt>
                      <c:pt idx="1413">
                        <c:v>2320</c:v>
                      </c:pt>
                      <c:pt idx="1414">
                        <c:v>2320</c:v>
                      </c:pt>
                      <c:pt idx="1415">
                        <c:v>2410</c:v>
                      </c:pt>
                      <c:pt idx="1416">
                        <c:v>2430</c:v>
                      </c:pt>
                      <c:pt idx="1417">
                        <c:v>2450</c:v>
                      </c:pt>
                      <c:pt idx="1418">
                        <c:v>2570</c:v>
                      </c:pt>
                      <c:pt idx="1419">
                        <c:v>2630</c:v>
                      </c:pt>
                      <c:pt idx="1420">
                        <c:v>2670</c:v>
                      </c:pt>
                      <c:pt idx="1421">
                        <c:v>2580</c:v>
                      </c:pt>
                      <c:pt idx="1422">
                        <c:v>2625</c:v>
                      </c:pt>
                      <c:pt idx="1423">
                        <c:v>2625</c:v>
                      </c:pt>
                      <c:pt idx="1424">
                        <c:v>2610</c:v>
                      </c:pt>
                      <c:pt idx="1425">
                        <c:v>2485</c:v>
                      </c:pt>
                      <c:pt idx="1426">
                        <c:v>2485</c:v>
                      </c:pt>
                      <c:pt idx="1427">
                        <c:v>2525</c:v>
                      </c:pt>
                      <c:pt idx="1428">
                        <c:v>2550</c:v>
                      </c:pt>
                      <c:pt idx="1429">
                        <c:v>2525</c:v>
                      </c:pt>
                      <c:pt idx="1430">
                        <c:v>2580</c:v>
                      </c:pt>
                      <c:pt idx="1431">
                        <c:v>2620</c:v>
                      </c:pt>
                      <c:pt idx="1432">
                        <c:v>2630</c:v>
                      </c:pt>
                      <c:pt idx="1433">
                        <c:v>2630</c:v>
                      </c:pt>
                      <c:pt idx="1434">
                        <c:v>2630</c:v>
                      </c:pt>
                      <c:pt idx="1435">
                        <c:v>2600</c:v>
                      </c:pt>
                      <c:pt idx="1436">
                        <c:v>2630</c:v>
                      </c:pt>
                      <c:pt idx="1437">
                        <c:v>2630</c:v>
                      </c:pt>
                      <c:pt idx="1438">
                        <c:v>2615</c:v>
                      </c:pt>
                      <c:pt idx="1439">
                        <c:v>2630</c:v>
                      </c:pt>
                      <c:pt idx="1440">
                        <c:v>2630</c:v>
                      </c:pt>
                      <c:pt idx="1441">
                        <c:v>2600</c:v>
                      </c:pt>
                      <c:pt idx="1442">
                        <c:v>2630</c:v>
                      </c:pt>
                      <c:pt idx="1443">
                        <c:v>2630</c:v>
                      </c:pt>
                      <c:pt idx="1444">
                        <c:v>2625</c:v>
                      </c:pt>
                      <c:pt idx="1445">
                        <c:v>2630</c:v>
                      </c:pt>
                      <c:pt idx="1446">
                        <c:v>2630</c:v>
                      </c:pt>
                      <c:pt idx="1447">
                        <c:v>2630</c:v>
                      </c:pt>
                      <c:pt idx="1448">
                        <c:v>2625</c:v>
                      </c:pt>
                      <c:pt idx="1449">
                        <c:v>2625</c:v>
                      </c:pt>
                      <c:pt idx="1450">
                        <c:v>2600</c:v>
                      </c:pt>
                      <c:pt idx="1451">
                        <c:v>2630</c:v>
                      </c:pt>
                      <c:pt idx="1452">
                        <c:v>2610</c:v>
                      </c:pt>
                      <c:pt idx="1453">
                        <c:v>2620</c:v>
                      </c:pt>
                      <c:pt idx="1454">
                        <c:v>2585</c:v>
                      </c:pt>
                      <c:pt idx="1455">
                        <c:v>2625</c:v>
                      </c:pt>
                      <c:pt idx="1456">
                        <c:v>2625</c:v>
                      </c:pt>
                      <c:pt idx="1457">
                        <c:v>2625</c:v>
                      </c:pt>
                      <c:pt idx="1458">
                        <c:v>2480</c:v>
                      </c:pt>
                      <c:pt idx="1459">
                        <c:v>2525</c:v>
                      </c:pt>
                      <c:pt idx="1460">
                        <c:v>2525</c:v>
                      </c:pt>
                      <c:pt idx="1461">
                        <c:v>2510</c:v>
                      </c:pt>
                      <c:pt idx="1462">
                        <c:v>2510</c:v>
                      </c:pt>
                      <c:pt idx="1463">
                        <c:v>2490</c:v>
                      </c:pt>
                      <c:pt idx="1464">
                        <c:v>2480</c:v>
                      </c:pt>
                      <c:pt idx="1465">
                        <c:v>2470</c:v>
                      </c:pt>
                      <c:pt idx="1466">
                        <c:v>2450</c:v>
                      </c:pt>
                      <c:pt idx="1467">
                        <c:v>2430</c:v>
                      </c:pt>
                      <c:pt idx="1468">
                        <c:v>2470</c:v>
                      </c:pt>
                      <c:pt idx="1469">
                        <c:v>2470</c:v>
                      </c:pt>
                      <c:pt idx="1470">
                        <c:v>2470</c:v>
                      </c:pt>
                      <c:pt idx="1471">
                        <c:v>2430</c:v>
                      </c:pt>
                      <c:pt idx="1472">
                        <c:v>2435</c:v>
                      </c:pt>
                      <c:pt idx="1473">
                        <c:v>2450</c:v>
                      </c:pt>
                      <c:pt idx="1474">
                        <c:v>2440</c:v>
                      </c:pt>
                      <c:pt idx="1475">
                        <c:v>2410</c:v>
                      </c:pt>
                      <c:pt idx="1476">
                        <c:v>2375</c:v>
                      </c:pt>
                      <c:pt idx="1477">
                        <c:v>2380</c:v>
                      </c:pt>
                      <c:pt idx="1478">
                        <c:v>2375</c:v>
                      </c:pt>
                      <c:pt idx="1479">
                        <c:v>2300</c:v>
                      </c:pt>
                      <c:pt idx="1480">
                        <c:v>2280</c:v>
                      </c:pt>
                      <c:pt idx="1481">
                        <c:v>2250</c:v>
                      </c:pt>
                      <c:pt idx="1482">
                        <c:v>2275</c:v>
                      </c:pt>
                      <c:pt idx="1483">
                        <c:v>2275</c:v>
                      </c:pt>
                      <c:pt idx="1484">
                        <c:v>2265</c:v>
                      </c:pt>
                      <c:pt idx="1485">
                        <c:v>2260</c:v>
                      </c:pt>
                      <c:pt idx="1486">
                        <c:v>2260</c:v>
                      </c:pt>
                      <c:pt idx="1487">
                        <c:v>2310</c:v>
                      </c:pt>
                      <c:pt idx="1488">
                        <c:v>2315</c:v>
                      </c:pt>
                      <c:pt idx="1489">
                        <c:v>2370</c:v>
                      </c:pt>
                      <c:pt idx="1490">
                        <c:v>2430</c:v>
                      </c:pt>
                      <c:pt idx="1491">
                        <c:v>2470</c:v>
                      </c:pt>
                      <c:pt idx="1492">
                        <c:v>2440</c:v>
                      </c:pt>
                      <c:pt idx="1493">
                        <c:v>2440</c:v>
                      </c:pt>
                      <c:pt idx="1494">
                        <c:v>2480</c:v>
                      </c:pt>
                      <c:pt idx="1495">
                        <c:v>2440</c:v>
                      </c:pt>
                      <c:pt idx="1496">
                        <c:v>2435</c:v>
                      </c:pt>
                      <c:pt idx="1497">
                        <c:v>2470</c:v>
                      </c:pt>
                      <c:pt idx="1498">
                        <c:v>2475</c:v>
                      </c:pt>
                      <c:pt idx="1499">
                        <c:v>2550</c:v>
                      </c:pt>
                      <c:pt idx="1500">
                        <c:v>2550</c:v>
                      </c:pt>
                      <c:pt idx="1501">
                        <c:v>2700</c:v>
                      </c:pt>
                      <c:pt idx="1502">
                        <c:v>2670</c:v>
                      </c:pt>
                      <c:pt idx="1503">
                        <c:v>2710</c:v>
                      </c:pt>
                      <c:pt idx="1504">
                        <c:v>2710</c:v>
                      </c:pt>
                      <c:pt idx="1505">
                        <c:v>2760</c:v>
                      </c:pt>
                      <c:pt idx="1506">
                        <c:v>2800</c:v>
                      </c:pt>
                      <c:pt idx="1507">
                        <c:v>2890</c:v>
                      </c:pt>
                      <c:pt idx="1508">
                        <c:v>3010</c:v>
                      </c:pt>
                      <c:pt idx="1509">
                        <c:v>2965</c:v>
                      </c:pt>
                      <c:pt idx="1510">
                        <c:v>2970</c:v>
                      </c:pt>
                      <c:pt idx="1511">
                        <c:v>3030</c:v>
                      </c:pt>
                      <c:pt idx="1512">
                        <c:v>3120</c:v>
                      </c:pt>
                      <c:pt idx="1513">
                        <c:v>3170</c:v>
                      </c:pt>
                      <c:pt idx="1514">
                        <c:v>3210</c:v>
                      </c:pt>
                      <c:pt idx="1515">
                        <c:v>3200</c:v>
                      </c:pt>
                      <c:pt idx="1516">
                        <c:v>3110</c:v>
                      </c:pt>
                      <c:pt idx="1517">
                        <c:v>3160</c:v>
                      </c:pt>
                      <c:pt idx="1518">
                        <c:v>3075</c:v>
                      </c:pt>
                      <c:pt idx="1519">
                        <c:v>2980</c:v>
                      </c:pt>
                      <c:pt idx="1520">
                        <c:v>3030</c:v>
                      </c:pt>
                      <c:pt idx="1521">
                        <c:v>3070</c:v>
                      </c:pt>
                      <c:pt idx="1522">
                        <c:v>3010</c:v>
                      </c:pt>
                      <c:pt idx="1523">
                        <c:v>3080</c:v>
                      </c:pt>
                      <c:pt idx="1524">
                        <c:v>3080</c:v>
                      </c:pt>
                      <c:pt idx="1525">
                        <c:v>3100</c:v>
                      </c:pt>
                      <c:pt idx="1526">
                        <c:v>3075</c:v>
                      </c:pt>
                      <c:pt idx="1527">
                        <c:v>3125</c:v>
                      </c:pt>
                      <c:pt idx="1528">
                        <c:v>3030</c:v>
                      </c:pt>
                      <c:pt idx="1529">
                        <c:v>2965</c:v>
                      </c:pt>
                      <c:pt idx="1530">
                        <c:v>2850</c:v>
                      </c:pt>
                      <c:pt idx="1531">
                        <c:v>2800</c:v>
                      </c:pt>
                      <c:pt idx="1532">
                        <c:v>2950</c:v>
                      </c:pt>
                      <c:pt idx="1533">
                        <c:v>2950</c:v>
                      </c:pt>
                      <c:pt idx="1534">
                        <c:v>2850</c:v>
                      </c:pt>
                      <c:pt idx="1535">
                        <c:v>2800</c:v>
                      </c:pt>
                      <c:pt idx="1536">
                        <c:v>2810</c:v>
                      </c:pt>
                      <c:pt idx="1537">
                        <c:v>2810</c:v>
                      </c:pt>
                      <c:pt idx="1538">
                        <c:v>2880</c:v>
                      </c:pt>
                      <c:pt idx="1539">
                        <c:v>2895</c:v>
                      </c:pt>
                      <c:pt idx="1540">
                        <c:v>2945</c:v>
                      </c:pt>
                      <c:pt idx="1541">
                        <c:v>2965</c:v>
                      </c:pt>
                      <c:pt idx="1542">
                        <c:v>2965</c:v>
                      </c:pt>
                      <c:pt idx="1543">
                        <c:v>2955</c:v>
                      </c:pt>
                      <c:pt idx="1544">
                        <c:v>2970</c:v>
                      </c:pt>
                      <c:pt idx="1545">
                        <c:v>2970</c:v>
                      </c:pt>
                      <c:pt idx="1546">
                        <c:v>2970</c:v>
                      </c:pt>
                      <c:pt idx="1547">
                        <c:v>2910</c:v>
                      </c:pt>
                      <c:pt idx="1548">
                        <c:v>2880</c:v>
                      </c:pt>
                      <c:pt idx="1549">
                        <c:v>2860</c:v>
                      </c:pt>
                      <c:pt idx="1550">
                        <c:v>2850</c:v>
                      </c:pt>
                      <c:pt idx="1551">
                        <c:v>2825</c:v>
                      </c:pt>
                      <c:pt idx="1552">
                        <c:v>2825</c:v>
                      </c:pt>
                      <c:pt idx="1553">
                        <c:v>2835</c:v>
                      </c:pt>
                      <c:pt idx="1554">
                        <c:v>2810</c:v>
                      </c:pt>
                      <c:pt idx="1555">
                        <c:v>2810</c:v>
                      </c:pt>
                      <c:pt idx="1556">
                        <c:v>2800</c:v>
                      </c:pt>
                      <c:pt idx="1557">
                        <c:v>2780</c:v>
                      </c:pt>
                      <c:pt idx="1558">
                        <c:v>2740</c:v>
                      </c:pt>
                      <c:pt idx="1559">
                        <c:v>2660</c:v>
                      </c:pt>
                      <c:pt idx="1560">
                        <c:v>2700</c:v>
                      </c:pt>
                      <c:pt idx="1561">
                        <c:v>2700</c:v>
                      </c:pt>
                      <c:pt idx="1562">
                        <c:v>2700</c:v>
                      </c:pt>
                      <c:pt idx="1563">
                        <c:v>2790</c:v>
                      </c:pt>
                      <c:pt idx="1564">
                        <c:v>2820</c:v>
                      </c:pt>
                      <c:pt idx="1565">
                        <c:v>2825</c:v>
                      </c:pt>
                      <c:pt idx="1566">
                        <c:v>2860</c:v>
                      </c:pt>
                      <c:pt idx="1567">
                        <c:v>2810</c:v>
                      </c:pt>
                      <c:pt idx="1568">
                        <c:v>2860</c:v>
                      </c:pt>
                      <c:pt idx="1569">
                        <c:v>2800</c:v>
                      </c:pt>
                      <c:pt idx="1570">
                        <c:v>2825</c:v>
                      </c:pt>
                      <c:pt idx="1571">
                        <c:v>2790</c:v>
                      </c:pt>
                      <c:pt idx="1572">
                        <c:v>2790</c:v>
                      </c:pt>
                      <c:pt idx="1573">
                        <c:v>2700</c:v>
                      </c:pt>
                      <c:pt idx="1574">
                        <c:v>2690</c:v>
                      </c:pt>
                      <c:pt idx="1575">
                        <c:v>2700</c:v>
                      </c:pt>
                      <c:pt idx="1576">
                        <c:v>2740</c:v>
                      </c:pt>
                      <c:pt idx="1577">
                        <c:v>2750</c:v>
                      </c:pt>
                      <c:pt idx="1578">
                        <c:v>2820</c:v>
                      </c:pt>
                      <c:pt idx="1579">
                        <c:v>2760</c:v>
                      </c:pt>
                      <c:pt idx="1580">
                        <c:v>2820</c:v>
                      </c:pt>
                      <c:pt idx="1581">
                        <c:v>2770</c:v>
                      </c:pt>
                      <c:pt idx="1582">
                        <c:v>2770</c:v>
                      </c:pt>
                      <c:pt idx="1583">
                        <c:v>2825</c:v>
                      </c:pt>
                      <c:pt idx="1584">
                        <c:v>2850</c:v>
                      </c:pt>
                      <c:pt idx="1585">
                        <c:v>2850</c:v>
                      </c:pt>
                      <c:pt idx="1586">
                        <c:v>2910</c:v>
                      </c:pt>
                      <c:pt idx="1587">
                        <c:v>2910</c:v>
                      </c:pt>
                      <c:pt idx="1588">
                        <c:v>2985</c:v>
                      </c:pt>
                      <c:pt idx="1589">
                        <c:v>2985</c:v>
                      </c:pt>
                      <c:pt idx="1590">
                        <c:v>2995</c:v>
                      </c:pt>
                      <c:pt idx="1591">
                        <c:v>3005</c:v>
                      </c:pt>
                      <c:pt idx="1592">
                        <c:v>3010</c:v>
                      </c:pt>
                      <c:pt idx="1593">
                        <c:v>2950</c:v>
                      </c:pt>
                      <c:pt idx="1594">
                        <c:v>2820</c:v>
                      </c:pt>
                      <c:pt idx="1595">
                        <c:v>2860</c:v>
                      </c:pt>
                      <c:pt idx="1596">
                        <c:v>2860</c:v>
                      </c:pt>
                      <c:pt idx="1597">
                        <c:v>2800</c:v>
                      </c:pt>
                      <c:pt idx="1598">
                        <c:v>2800</c:v>
                      </c:pt>
                      <c:pt idx="1599">
                        <c:v>2770</c:v>
                      </c:pt>
                      <c:pt idx="1600">
                        <c:v>2760</c:v>
                      </c:pt>
                      <c:pt idx="1601">
                        <c:v>2740</c:v>
                      </c:pt>
                      <c:pt idx="1602">
                        <c:v>2775</c:v>
                      </c:pt>
                      <c:pt idx="1603">
                        <c:v>2800</c:v>
                      </c:pt>
                      <c:pt idx="1604">
                        <c:v>2810</c:v>
                      </c:pt>
                      <c:pt idx="1605">
                        <c:v>2845</c:v>
                      </c:pt>
                      <c:pt idx="1606">
                        <c:v>2850</c:v>
                      </c:pt>
                      <c:pt idx="1607">
                        <c:v>2835</c:v>
                      </c:pt>
                      <c:pt idx="1608">
                        <c:v>2875</c:v>
                      </c:pt>
                      <c:pt idx="1609">
                        <c:v>2870</c:v>
                      </c:pt>
                      <c:pt idx="1610">
                        <c:v>2860</c:v>
                      </c:pt>
                      <c:pt idx="1611">
                        <c:v>2825</c:v>
                      </c:pt>
                      <c:pt idx="1612">
                        <c:v>2860</c:v>
                      </c:pt>
                      <c:pt idx="1613">
                        <c:v>2780</c:v>
                      </c:pt>
                      <c:pt idx="1614">
                        <c:v>2780</c:v>
                      </c:pt>
                      <c:pt idx="1615">
                        <c:v>2780</c:v>
                      </c:pt>
                      <c:pt idx="1616">
                        <c:v>2780</c:v>
                      </c:pt>
                      <c:pt idx="1617">
                        <c:v>2850</c:v>
                      </c:pt>
                      <c:pt idx="1618">
                        <c:v>2865</c:v>
                      </c:pt>
                      <c:pt idx="1619">
                        <c:v>2950</c:v>
                      </c:pt>
                      <c:pt idx="1620">
                        <c:v>2980</c:v>
                      </c:pt>
                      <c:pt idx="1621">
                        <c:v>3050</c:v>
                      </c:pt>
                      <c:pt idx="1622">
                        <c:v>3030</c:v>
                      </c:pt>
                      <c:pt idx="1623">
                        <c:v>3025</c:v>
                      </c:pt>
                      <c:pt idx="1624">
                        <c:v>2990</c:v>
                      </c:pt>
                      <c:pt idx="1625">
                        <c:v>2990</c:v>
                      </c:pt>
                      <c:pt idx="1626">
                        <c:v>2990</c:v>
                      </c:pt>
                      <c:pt idx="1627">
                        <c:v>2990</c:v>
                      </c:pt>
                      <c:pt idx="1628">
                        <c:v>3000</c:v>
                      </c:pt>
                      <c:pt idx="1629">
                        <c:v>2940</c:v>
                      </c:pt>
                      <c:pt idx="1630">
                        <c:v>2950</c:v>
                      </c:pt>
                      <c:pt idx="1631">
                        <c:v>2950</c:v>
                      </c:pt>
                      <c:pt idx="1632">
                        <c:v>2900</c:v>
                      </c:pt>
                      <c:pt idx="1633">
                        <c:v>2950</c:v>
                      </c:pt>
                      <c:pt idx="1634">
                        <c:v>2900</c:v>
                      </c:pt>
                      <c:pt idx="1635">
                        <c:v>2870</c:v>
                      </c:pt>
                      <c:pt idx="1636">
                        <c:v>2920</c:v>
                      </c:pt>
                      <c:pt idx="1637">
                        <c:v>2870</c:v>
                      </c:pt>
                      <c:pt idx="1638">
                        <c:v>2860</c:v>
                      </c:pt>
                      <c:pt idx="1639">
                        <c:v>2840</c:v>
                      </c:pt>
                      <c:pt idx="1640">
                        <c:v>2725</c:v>
                      </c:pt>
                      <c:pt idx="1641">
                        <c:v>2675</c:v>
                      </c:pt>
                      <c:pt idx="1642">
                        <c:v>2675</c:v>
                      </c:pt>
                      <c:pt idx="1643">
                        <c:v>2625</c:v>
                      </c:pt>
                      <c:pt idx="1644">
                        <c:v>2675</c:v>
                      </c:pt>
                      <c:pt idx="1645">
                        <c:v>2675</c:v>
                      </c:pt>
                      <c:pt idx="1646">
                        <c:v>2675</c:v>
                      </c:pt>
                      <c:pt idx="1647">
                        <c:v>2675</c:v>
                      </c:pt>
                      <c:pt idx="1648">
                        <c:v>2625</c:v>
                      </c:pt>
                      <c:pt idx="1649">
                        <c:v>2660</c:v>
                      </c:pt>
                      <c:pt idx="1650">
                        <c:v>2670</c:v>
                      </c:pt>
                      <c:pt idx="1651">
                        <c:v>2625</c:v>
                      </c:pt>
                      <c:pt idx="1652">
                        <c:v>2625</c:v>
                      </c:pt>
                      <c:pt idx="1653">
                        <c:v>2625</c:v>
                      </c:pt>
                      <c:pt idx="1654">
                        <c:v>2625</c:v>
                      </c:pt>
                      <c:pt idx="1655">
                        <c:v>2670</c:v>
                      </c:pt>
                      <c:pt idx="1656">
                        <c:v>2625</c:v>
                      </c:pt>
                      <c:pt idx="1657">
                        <c:v>2670</c:v>
                      </c:pt>
                      <c:pt idx="1658">
                        <c:v>2670</c:v>
                      </c:pt>
                      <c:pt idx="1659">
                        <c:v>2670</c:v>
                      </c:pt>
                      <c:pt idx="1660">
                        <c:v>2670</c:v>
                      </c:pt>
                      <c:pt idx="1661">
                        <c:v>2670</c:v>
                      </c:pt>
                      <c:pt idx="1662">
                        <c:v>2680</c:v>
                      </c:pt>
                      <c:pt idx="1663">
                        <c:v>2690</c:v>
                      </c:pt>
                      <c:pt idx="1664">
                        <c:v>2705</c:v>
                      </c:pt>
                      <c:pt idx="1665">
                        <c:v>2705</c:v>
                      </c:pt>
                      <c:pt idx="1666">
                        <c:v>2760</c:v>
                      </c:pt>
                      <c:pt idx="1667">
                        <c:v>2810</c:v>
                      </c:pt>
                      <c:pt idx="1668">
                        <c:v>2810</c:v>
                      </c:pt>
                      <c:pt idx="1669">
                        <c:v>2840</c:v>
                      </c:pt>
                      <c:pt idx="1670">
                        <c:v>2760</c:v>
                      </c:pt>
                      <c:pt idx="1671">
                        <c:v>2780</c:v>
                      </c:pt>
                      <c:pt idx="1672">
                        <c:v>2810</c:v>
                      </c:pt>
                      <c:pt idx="1673">
                        <c:v>2810</c:v>
                      </c:pt>
                      <c:pt idx="1674">
                        <c:v>2810</c:v>
                      </c:pt>
                      <c:pt idx="1675">
                        <c:v>2840</c:v>
                      </c:pt>
                      <c:pt idx="1676">
                        <c:v>2875</c:v>
                      </c:pt>
                      <c:pt idx="1677">
                        <c:v>2880</c:v>
                      </c:pt>
                      <c:pt idx="1678">
                        <c:v>2880</c:v>
                      </c:pt>
                      <c:pt idx="1679">
                        <c:v>2900</c:v>
                      </c:pt>
                      <c:pt idx="1680">
                        <c:v>2925</c:v>
                      </c:pt>
                      <c:pt idx="1681">
                        <c:v>2925</c:v>
                      </c:pt>
                      <c:pt idx="1682">
                        <c:v>2925</c:v>
                      </c:pt>
                      <c:pt idx="1683">
                        <c:v>2910</c:v>
                      </c:pt>
                      <c:pt idx="1684">
                        <c:v>2890</c:v>
                      </c:pt>
                      <c:pt idx="1685">
                        <c:v>2890</c:v>
                      </c:pt>
                      <c:pt idx="1686">
                        <c:v>2880</c:v>
                      </c:pt>
                      <c:pt idx="1687">
                        <c:v>2875</c:v>
                      </c:pt>
                      <c:pt idx="1688">
                        <c:v>2844</c:v>
                      </c:pt>
                      <c:pt idx="1689">
                        <c:v>2830</c:v>
                      </c:pt>
                      <c:pt idx="1690">
                        <c:v>2800</c:v>
                      </c:pt>
                      <c:pt idx="1691">
                        <c:v>2800</c:v>
                      </c:pt>
                      <c:pt idx="1692">
                        <c:v>2800</c:v>
                      </c:pt>
                      <c:pt idx="1693">
                        <c:v>2790</c:v>
                      </c:pt>
                      <c:pt idx="1694">
                        <c:v>2740</c:v>
                      </c:pt>
                      <c:pt idx="1695">
                        <c:v>2740</c:v>
                      </c:pt>
                      <c:pt idx="1696">
                        <c:v>2740</c:v>
                      </c:pt>
                      <c:pt idx="1697">
                        <c:v>2770</c:v>
                      </c:pt>
                      <c:pt idx="1698">
                        <c:v>2820</c:v>
                      </c:pt>
                      <c:pt idx="1699">
                        <c:v>2830</c:v>
                      </c:pt>
                      <c:pt idx="1700">
                        <c:v>2830</c:v>
                      </c:pt>
                      <c:pt idx="1701">
                        <c:v>2790</c:v>
                      </c:pt>
                      <c:pt idx="1702">
                        <c:v>2790</c:v>
                      </c:pt>
                      <c:pt idx="1703">
                        <c:v>2810</c:v>
                      </c:pt>
                      <c:pt idx="1704">
                        <c:v>2790</c:v>
                      </c:pt>
                      <c:pt idx="1705">
                        <c:v>2730</c:v>
                      </c:pt>
                      <c:pt idx="1706">
                        <c:v>2725</c:v>
                      </c:pt>
                      <c:pt idx="1707">
                        <c:v>2715</c:v>
                      </c:pt>
                      <c:pt idx="1708">
                        <c:v>2765</c:v>
                      </c:pt>
                      <c:pt idx="1709">
                        <c:v>2765</c:v>
                      </c:pt>
                      <c:pt idx="1710">
                        <c:v>2765</c:v>
                      </c:pt>
                      <c:pt idx="1711">
                        <c:v>2730</c:v>
                      </c:pt>
                      <c:pt idx="1712">
                        <c:v>2730</c:v>
                      </c:pt>
                      <c:pt idx="1713">
                        <c:v>2730</c:v>
                      </c:pt>
                      <c:pt idx="1714">
                        <c:v>2780</c:v>
                      </c:pt>
                      <c:pt idx="1715">
                        <c:v>2780</c:v>
                      </c:pt>
                      <c:pt idx="1716">
                        <c:v>2765</c:v>
                      </c:pt>
                      <c:pt idx="1717">
                        <c:v>2820</c:v>
                      </c:pt>
                      <c:pt idx="1718">
                        <c:v>2915</c:v>
                      </c:pt>
                      <c:pt idx="1719">
                        <c:v>2970</c:v>
                      </c:pt>
                      <c:pt idx="1720">
                        <c:v>2990</c:v>
                      </c:pt>
                      <c:pt idx="1721">
                        <c:v>3005</c:v>
                      </c:pt>
                      <c:pt idx="1722">
                        <c:v>2990</c:v>
                      </c:pt>
                      <c:pt idx="1723">
                        <c:v>2990</c:v>
                      </c:pt>
                      <c:pt idx="1724">
                        <c:v>2990</c:v>
                      </c:pt>
                      <c:pt idx="1725">
                        <c:v>2990</c:v>
                      </c:pt>
                      <c:pt idx="1726">
                        <c:v>3020</c:v>
                      </c:pt>
                      <c:pt idx="1727">
                        <c:v>3095</c:v>
                      </c:pt>
                      <c:pt idx="1728">
                        <c:v>3060</c:v>
                      </c:pt>
                      <c:pt idx="1729">
                        <c:v>3060</c:v>
                      </c:pt>
                      <c:pt idx="1730">
                        <c:v>3040</c:v>
                      </c:pt>
                      <c:pt idx="1731">
                        <c:v>3025</c:v>
                      </c:pt>
                      <c:pt idx="1732">
                        <c:v>3100</c:v>
                      </c:pt>
                      <c:pt idx="1733">
                        <c:v>3100</c:v>
                      </c:pt>
                      <c:pt idx="1734">
                        <c:v>3010</c:v>
                      </c:pt>
                      <c:pt idx="1735">
                        <c:v>3050</c:v>
                      </c:pt>
                      <c:pt idx="1736">
                        <c:v>3105</c:v>
                      </c:pt>
                      <c:pt idx="1737">
                        <c:v>3090</c:v>
                      </c:pt>
                      <c:pt idx="1738">
                        <c:v>3090</c:v>
                      </c:pt>
                      <c:pt idx="1739">
                        <c:v>3100</c:v>
                      </c:pt>
                      <c:pt idx="1740">
                        <c:v>3100</c:v>
                      </c:pt>
                      <c:pt idx="1741">
                        <c:v>3130</c:v>
                      </c:pt>
                      <c:pt idx="1742">
                        <c:v>3130</c:v>
                      </c:pt>
                      <c:pt idx="1743">
                        <c:v>3110</c:v>
                      </c:pt>
                      <c:pt idx="1744">
                        <c:v>3140</c:v>
                      </c:pt>
                      <c:pt idx="1745">
                        <c:v>3140</c:v>
                      </c:pt>
                      <c:pt idx="1746">
                        <c:v>3095</c:v>
                      </c:pt>
                      <c:pt idx="1747">
                        <c:v>3100</c:v>
                      </c:pt>
                      <c:pt idx="1748">
                        <c:v>3125</c:v>
                      </c:pt>
                      <c:pt idx="1749">
                        <c:v>3125</c:v>
                      </c:pt>
                      <c:pt idx="1750">
                        <c:v>3315</c:v>
                      </c:pt>
                      <c:pt idx="1751">
                        <c:v>3430</c:v>
                      </c:pt>
                      <c:pt idx="1752">
                        <c:v>3430</c:v>
                      </c:pt>
                      <c:pt idx="1753">
                        <c:v>3330</c:v>
                      </c:pt>
                      <c:pt idx="1754">
                        <c:v>3330</c:v>
                      </c:pt>
                      <c:pt idx="1755">
                        <c:v>3350</c:v>
                      </c:pt>
                      <c:pt idx="1756">
                        <c:v>3340</c:v>
                      </c:pt>
                      <c:pt idx="1757">
                        <c:v>3350</c:v>
                      </c:pt>
                      <c:pt idx="1758">
                        <c:v>3360</c:v>
                      </c:pt>
                      <c:pt idx="1759">
                        <c:v>3380</c:v>
                      </c:pt>
                      <c:pt idx="1760">
                        <c:v>3340</c:v>
                      </c:pt>
                      <c:pt idx="1761">
                        <c:v>3420</c:v>
                      </c:pt>
                      <c:pt idx="1762">
                        <c:v>3470</c:v>
                      </c:pt>
                      <c:pt idx="1763">
                        <c:v>3485</c:v>
                      </c:pt>
                      <c:pt idx="1764">
                        <c:v>3535</c:v>
                      </c:pt>
                      <c:pt idx="1765">
                        <c:v>3595</c:v>
                      </c:pt>
                      <c:pt idx="1766">
                        <c:v>3630</c:v>
                      </c:pt>
                      <c:pt idx="1767">
                        <c:v>3630</c:v>
                      </c:pt>
                      <c:pt idx="1768">
                        <c:v>3490</c:v>
                      </c:pt>
                      <c:pt idx="1769">
                        <c:v>3490</c:v>
                      </c:pt>
                      <c:pt idx="1770">
                        <c:v>3510</c:v>
                      </c:pt>
                      <c:pt idx="1771">
                        <c:v>3520</c:v>
                      </c:pt>
                      <c:pt idx="1772">
                        <c:v>3520</c:v>
                      </c:pt>
                      <c:pt idx="1773">
                        <c:v>3510</c:v>
                      </c:pt>
                      <c:pt idx="1774">
                        <c:v>3585</c:v>
                      </c:pt>
                      <c:pt idx="1775">
                        <c:v>3545</c:v>
                      </c:pt>
                      <c:pt idx="1776">
                        <c:v>3545</c:v>
                      </c:pt>
                      <c:pt idx="1777">
                        <c:v>3455</c:v>
                      </c:pt>
                      <c:pt idx="1778">
                        <c:v>3455</c:v>
                      </c:pt>
                      <c:pt idx="1779">
                        <c:v>3520</c:v>
                      </c:pt>
                      <c:pt idx="1780">
                        <c:v>3510</c:v>
                      </c:pt>
                      <c:pt idx="1781">
                        <c:v>3450</c:v>
                      </c:pt>
                      <c:pt idx="1782">
                        <c:v>3450</c:v>
                      </c:pt>
                      <c:pt idx="1783">
                        <c:v>3470</c:v>
                      </c:pt>
                      <c:pt idx="1784">
                        <c:v>3470</c:v>
                      </c:pt>
                      <c:pt idx="1785">
                        <c:v>3520</c:v>
                      </c:pt>
                      <c:pt idx="1786">
                        <c:v>3520</c:v>
                      </c:pt>
                      <c:pt idx="1787">
                        <c:v>3500</c:v>
                      </c:pt>
                      <c:pt idx="1788">
                        <c:v>3455</c:v>
                      </c:pt>
                      <c:pt idx="1789">
                        <c:v>3390</c:v>
                      </c:pt>
                      <c:pt idx="1790">
                        <c:v>3390</c:v>
                      </c:pt>
                      <c:pt idx="1791">
                        <c:v>3440</c:v>
                      </c:pt>
                      <c:pt idx="1792">
                        <c:v>3470</c:v>
                      </c:pt>
                      <c:pt idx="1793">
                        <c:v>3470</c:v>
                      </c:pt>
                      <c:pt idx="1794">
                        <c:v>3440</c:v>
                      </c:pt>
                      <c:pt idx="1795">
                        <c:v>3440</c:v>
                      </c:pt>
                      <c:pt idx="1796">
                        <c:v>3440</c:v>
                      </c:pt>
                      <c:pt idx="1797">
                        <c:v>3350</c:v>
                      </c:pt>
                      <c:pt idx="1798">
                        <c:v>3350</c:v>
                      </c:pt>
                      <c:pt idx="1799">
                        <c:v>3390</c:v>
                      </c:pt>
                      <c:pt idx="1800">
                        <c:v>3380</c:v>
                      </c:pt>
                      <c:pt idx="1801">
                        <c:v>3350</c:v>
                      </c:pt>
                      <c:pt idx="1802">
                        <c:v>3420</c:v>
                      </c:pt>
                      <c:pt idx="1803">
                        <c:v>3440</c:v>
                      </c:pt>
                      <c:pt idx="1804">
                        <c:v>3440</c:v>
                      </c:pt>
                      <c:pt idx="1805">
                        <c:v>3470</c:v>
                      </c:pt>
                      <c:pt idx="1806">
                        <c:v>3470</c:v>
                      </c:pt>
                      <c:pt idx="1807">
                        <c:v>3460</c:v>
                      </c:pt>
                      <c:pt idx="1808">
                        <c:v>3510</c:v>
                      </c:pt>
                      <c:pt idx="1809">
                        <c:v>3470</c:v>
                      </c:pt>
                      <c:pt idx="1810">
                        <c:v>3510</c:v>
                      </c:pt>
                      <c:pt idx="1811">
                        <c:v>3500</c:v>
                      </c:pt>
                      <c:pt idx="1812">
                        <c:v>3450</c:v>
                      </c:pt>
                      <c:pt idx="1813">
                        <c:v>3470</c:v>
                      </c:pt>
                      <c:pt idx="1814">
                        <c:v>3415</c:v>
                      </c:pt>
                      <c:pt idx="1815">
                        <c:v>3430</c:v>
                      </c:pt>
                      <c:pt idx="1816">
                        <c:v>3420</c:v>
                      </c:pt>
                      <c:pt idx="1817">
                        <c:v>3460</c:v>
                      </c:pt>
                      <c:pt idx="1818">
                        <c:v>3460</c:v>
                      </c:pt>
                      <c:pt idx="1819">
                        <c:v>3370</c:v>
                      </c:pt>
                      <c:pt idx="1820">
                        <c:v>3380</c:v>
                      </c:pt>
                      <c:pt idx="1821">
                        <c:v>3425</c:v>
                      </c:pt>
                      <c:pt idx="1822">
                        <c:v>3380</c:v>
                      </c:pt>
                      <c:pt idx="1823">
                        <c:v>3420</c:v>
                      </c:pt>
                      <c:pt idx="1824">
                        <c:v>3420</c:v>
                      </c:pt>
                      <c:pt idx="1825">
                        <c:v>3400</c:v>
                      </c:pt>
                      <c:pt idx="1826">
                        <c:v>3400</c:v>
                      </c:pt>
                      <c:pt idx="1827">
                        <c:v>3400</c:v>
                      </c:pt>
                      <c:pt idx="1828">
                        <c:v>3400</c:v>
                      </c:pt>
                      <c:pt idx="1829">
                        <c:v>3400</c:v>
                      </c:pt>
                      <c:pt idx="1830">
                        <c:v>3400</c:v>
                      </c:pt>
                      <c:pt idx="1831">
                        <c:v>3400</c:v>
                      </c:pt>
                      <c:pt idx="1832">
                        <c:v>3400</c:v>
                      </c:pt>
                      <c:pt idx="1833">
                        <c:v>3410</c:v>
                      </c:pt>
                      <c:pt idx="1834">
                        <c:v>3480</c:v>
                      </c:pt>
                      <c:pt idx="1835">
                        <c:v>3430</c:v>
                      </c:pt>
                      <c:pt idx="1836">
                        <c:v>3430</c:v>
                      </c:pt>
                      <c:pt idx="1837">
                        <c:v>3520</c:v>
                      </c:pt>
                      <c:pt idx="1838">
                        <c:v>3520</c:v>
                      </c:pt>
                      <c:pt idx="1839">
                        <c:v>3520</c:v>
                      </c:pt>
                      <c:pt idx="1840">
                        <c:v>3480</c:v>
                      </c:pt>
                      <c:pt idx="1841">
                        <c:v>3510</c:v>
                      </c:pt>
                      <c:pt idx="1842">
                        <c:v>3510</c:v>
                      </c:pt>
                      <c:pt idx="1843">
                        <c:v>3500</c:v>
                      </c:pt>
                      <c:pt idx="1844">
                        <c:v>3440</c:v>
                      </c:pt>
                      <c:pt idx="1845">
                        <c:v>3480</c:v>
                      </c:pt>
                      <c:pt idx="1846">
                        <c:v>3550</c:v>
                      </c:pt>
                      <c:pt idx="1847">
                        <c:v>3500</c:v>
                      </c:pt>
                      <c:pt idx="1848">
                        <c:v>3500</c:v>
                      </c:pt>
                      <c:pt idx="1849">
                        <c:v>3520</c:v>
                      </c:pt>
                      <c:pt idx="1850">
                        <c:v>3550</c:v>
                      </c:pt>
                      <c:pt idx="1851">
                        <c:v>3550</c:v>
                      </c:pt>
                      <c:pt idx="1852">
                        <c:v>3640</c:v>
                      </c:pt>
                      <c:pt idx="1853">
                        <c:v>3680</c:v>
                      </c:pt>
                      <c:pt idx="1854">
                        <c:v>3710</c:v>
                      </c:pt>
                      <c:pt idx="1855">
                        <c:v>3750</c:v>
                      </c:pt>
                      <c:pt idx="1856">
                        <c:v>3740</c:v>
                      </c:pt>
                      <c:pt idx="1857">
                        <c:v>3740</c:v>
                      </c:pt>
                      <c:pt idx="1858">
                        <c:v>3780</c:v>
                      </c:pt>
                      <c:pt idx="1859">
                        <c:v>3780</c:v>
                      </c:pt>
                      <c:pt idx="1860">
                        <c:v>3820</c:v>
                      </c:pt>
                      <c:pt idx="1861">
                        <c:v>3870</c:v>
                      </c:pt>
                      <c:pt idx="1862">
                        <c:v>3870</c:v>
                      </c:pt>
                      <c:pt idx="1863">
                        <c:v>3910</c:v>
                      </c:pt>
                      <c:pt idx="1864">
                        <c:v>3960</c:v>
                      </c:pt>
                      <c:pt idx="1865">
                        <c:v>3910</c:v>
                      </c:pt>
                      <c:pt idx="1866">
                        <c:v>3960</c:v>
                      </c:pt>
                      <c:pt idx="1867">
                        <c:v>3980</c:v>
                      </c:pt>
                      <c:pt idx="1868">
                        <c:v>4130</c:v>
                      </c:pt>
                      <c:pt idx="1869">
                        <c:v>4090</c:v>
                      </c:pt>
                      <c:pt idx="1870">
                        <c:v>4105</c:v>
                      </c:pt>
                      <c:pt idx="1871">
                        <c:v>4140</c:v>
                      </c:pt>
                      <c:pt idx="1872">
                        <c:v>4120</c:v>
                      </c:pt>
                      <c:pt idx="1873">
                        <c:v>4040</c:v>
                      </c:pt>
                      <c:pt idx="1874">
                        <c:v>4180</c:v>
                      </c:pt>
                      <c:pt idx="1875">
                        <c:v>4200</c:v>
                      </c:pt>
                      <c:pt idx="1876">
                        <c:v>4080</c:v>
                      </c:pt>
                      <c:pt idx="1877">
                        <c:v>4120</c:v>
                      </c:pt>
                      <c:pt idx="1878">
                        <c:v>4080</c:v>
                      </c:pt>
                      <c:pt idx="1879">
                        <c:v>4140</c:v>
                      </c:pt>
                      <c:pt idx="1880">
                        <c:v>4040</c:v>
                      </c:pt>
                      <c:pt idx="1881">
                        <c:v>3900</c:v>
                      </c:pt>
                      <c:pt idx="1882">
                        <c:v>3870</c:v>
                      </c:pt>
                      <c:pt idx="1883">
                        <c:v>3920</c:v>
                      </c:pt>
                      <c:pt idx="1884">
                        <c:v>3940</c:v>
                      </c:pt>
                      <c:pt idx="1885">
                        <c:v>3990</c:v>
                      </c:pt>
                      <c:pt idx="1886">
                        <c:v>3900</c:v>
                      </c:pt>
                      <c:pt idx="1887">
                        <c:v>3900</c:v>
                      </c:pt>
                      <c:pt idx="1888">
                        <c:v>3800</c:v>
                      </c:pt>
                      <c:pt idx="1889">
                        <c:v>3750</c:v>
                      </c:pt>
                      <c:pt idx="1890">
                        <c:v>3750</c:v>
                      </c:pt>
                      <c:pt idx="1891">
                        <c:v>3750</c:v>
                      </c:pt>
                      <c:pt idx="1892">
                        <c:v>3770</c:v>
                      </c:pt>
                      <c:pt idx="1893">
                        <c:v>3860</c:v>
                      </c:pt>
                      <c:pt idx="1894">
                        <c:v>3890</c:v>
                      </c:pt>
                      <c:pt idx="1895">
                        <c:v>3820</c:v>
                      </c:pt>
                      <c:pt idx="1896">
                        <c:v>3940</c:v>
                      </c:pt>
                      <c:pt idx="1897">
                        <c:v>3920</c:v>
                      </c:pt>
                      <c:pt idx="1898">
                        <c:v>3900</c:v>
                      </c:pt>
                      <c:pt idx="1899">
                        <c:v>3800</c:v>
                      </c:pt>
                      <c:pt idx="1900">
                        <c:v>3880</c:v>
                      </c:pt>
                      <c:pt idx="1901">
                        <c:v>3980</c:v>
                      </c:pt>
                      <c:pt idx="1902">
                        <c:v>3800</c:v>
                      </c:pt>
                      <c:pt idx="1903">
                        <c:v>3890</c:v>
                      </c:pt>
                      <c:pt idx="1904">
                        <c:v>3900</c:v>
                      </c:pt>
                      <c:pt idx="1905">
                        <c:v>4080</c:v>
                      </c:pt>
                      <c:pt idx="1906">
                        <c:v>4200</c:v>
                      </c:pt>
                      <c:pt idx="1907">
                        <c:v>4180</c:v>
                      </c:pt>
                      <c:pt idx="1908">
                        <c:v>4250</c:v>
                      </c:pt>
                      <c:pt idx="1909">
                        <c:v>4180</c:v>
                      </c:pt>
                      <c:pt idx="1910">
                        <c:v>4160</c:v>
                      </c:pt>
                      <c:pt idx="1911">
                        <c:v>4150</c:v>
                      </c:pt>
                      <c:pt idx="1912">
                        <c:v>4050</c:v>
                      </c:pt>
                      <c:pt idx="1913">
                        <c:v>4110</c:v>
                      </c:pt>
                      <c:pt idx="1914">
                        <c:v>4025</c:v>
                      </c:pt>
                      <c:pt idx="1915">
                        <c:v>4220</c:v>
                      </c:pt>
                      <c:pt idx="1916">
                        <c:v>4140</c:v>
                      </c:pt>
                      <c:pt idx="1917">
                        <c:v>4050</c:v>
                      </c:pt>
                      <c:pt idx="1918">
                        <c:v>3890</c:v>
                      </c:pt>
                      <c:pt idx="1919">
                        <c:v>3170</c:v>
                      </c:pt>
                      <c:pt idx="1920">
                        <c:v>3290</c:v>
                      </c:pt>
                      <c:pt idx="1921">
                        <c:v>3600</c:v>
                      </c:pt>
                      <c:pt idx="1922">
                        <c:v>3440</c:v>
                      </c:pt>
                      <c:pt idx="1923">
                        <c:v>3275</c:v>
                      </c:pt>
                      <c:pt idx="1924">
                        <c:v>2900</c:v>
                      </c:pt>
                      <c:pt idx="1925">
                        <c:v>2675</c:v>
                      </c:pt>
                      <c:pt idx="1926">
                        <c:v>2900</c:v>
                      </c:pt>
                      <c:pt idx="1927">
                        <c:v>3025</c:v>
                      </c:pt>
                      <c:pt idx="1928">
                        <c:v>3325</c:v>
                      </c:pt>
                      <c:pt idx="1929">
                        <c:v>3150</c:v>
                      </c:pt>
                      <c:pt idx="1930">
                        <c:v>3000</c:v>
                      </c:pt>
                      <c:pt idx="1931">
                        <c:v>2950</c:v>
                      </c:pt>
                      <c:pt idx="1932">
                        <c:v>2900</c:v>
                      </c:pt>
                      <c:pt idx="1933">
                        <c:v>3050</c:v>
                      </c:pt>
                      <c:pt idx="1934">
                        <c:v>2900</c:v>
                      </c:pt>
                      <c:pt idx="1935">
                        <c:v>2950</c:v>
                      </c:pt>
                      <c:pt idx="1936">
                        <c:v>2975</c:v>
                      </c:pt>
                      <c:pt idx="1937">
                        <c:v>3000</c:v>
                      </c:pt>
                      <c:pt idx="1938">
                        <c:v>3025</c:v>
                      </c:pt>
                      <c:pt idx="1939">
                        <c:v>3050</c:v>
                      </c:pt>
                      <c:pt idx="1940">
                        <c:v>3050</c:v>
                      </c:pt>
                      <c:pt idx="1941">
                        <c:v>2850</c:v>
                      </c:pt>
                      <c:pt idx="1942">
                        <c:v>2900</c:v>
                      </c:pt>
                      <c:pt idx="1943">
                        <c:v>2900</c:v>
                      </c:pt>
                      <c:pt idx="1944">
                        <c:v>3000</c:v>
                      </c:pt>
                      <c:pt idx="1945">
                        <c:v>2950</c:v>
                      </c:pt>
                      <c:pt idx="1946">
                        <c:v>3075</c:v>
                      </c:pt>
                      <c:pt idx="1947">
                        <c:v>2975</c:v>
                      </c:pt>
                      <c:pt idx="1948">
                        <c:v>2900</c:v>
                      </c:pt>
                      <c:pt idx="1949">
                        <c:v>2900</c:v>
                      </c:pt>
                      <c:pt idx="1950">
                        <c:v>2800</c:v>
                      </c:pt>
                      <c:pt idx="1951">
                        <c:v>2850</c:v>
                      </c:pt>
                      <c:pt idx="1952">
                        <c:v>2750</c:v>
                      </c:pt>
                      <c:pt idx="1953">
                        <c:v>2775</c:v>
                      </c:pt>
                      <c:pt idx="1954">
                        <c:v>2850</c:v>
                      </c:pt>
                      <c:pt idx="1955">
                        <c:v>2750</c:v>
                      </c:pt>
                      <c:pt idx="1956">
                        <c:v>2800</c:v>
                      </c:pt>
                      <c:pt idx="1957">
                        <c:v>2900</c:v>
                      </c:pt>
                      <c:pt idx="1958">
                        <c:v>2975</c:v>
                      </c:pt>
                      <c:pt idx="1959">
                        <c:v>2975</c:v>
                      </c:pt>
                      <c:pt idx="1960">
                        <c:v>3050</c:v>
                      </c:pt>
                      <c:pt idx="1961">
                        <c:v>3100</c:v>
                      </c:pt>
                      <c:pt idx="1962">
                        <c:v>3050</c:v>
                      </c:pt>
                      <c:pt idx="1963">
                        <c:v>3050</c:v>
                      </c:pt>
                      <c:pt idx="1964">
                        <c:v>3025</c:v>
                      </c:pt>
                      <c:pt idx="1965">
                        <c:v>3025</c:v>
                      </c:pt>
                      <c:pt idx="1966">
                        <c:v>3050</c:v>
                      </c:pt>
                      <c:pt idx="1967">
                        <c:v>3100</c:v>
                      </c:pt>
                      <c:pt idx="1968">
                        <c:v>3050</c:v>
                      </c:pt>
                      <c:pt idx="1969">
                        <c:v>3025</c:v>
                      </c:pt>
                      <c:pt idx="1970">
                        <c:v>2950</c:v>
                      </c:pt>
                      <c:pt idx="1971">
                        <c:v>3150</c:v>
                      </c:pt>
                      <c:pt idx="1972">
                        <c:v>3100</c:v>
                      </c:pt>
                      <c:pt idx="1973">
                        <c:v>3030</c:v>
                      </c:pt>
                      <c:pt idx="1974">
                        <c:v>3075</c:v>
                      </c:pt>
                      <c:pt idx="1975">
                        <c:v>3075</c:v>
                      </c:pt>
                      <c:pt idx="1976">
                        <c:v>3075</c:v>
                      </c:pt>
                      <c:pt idx="1977">
                        <c:v>3075</c:v>
                      </c:pt>
                      <c:pt idx="1978">
                        <c:v>3075</c:v>
                      </c:pt>
                      <c:pt idx="1979">
                        <c:v>3050</c:v>
                      </c:pt>
                      <c:pt idx="1980">
                        <c:v>3075</c:v>
                      </c:pt>
                      <c:pt idx="1981">
                        <c:v>3100</c:v>
                      </c:pt>
                      <c:pt idx="1982">
                        <c:v>3150</c:v>
                      </c:pt>
                      <c:pt idx="1983">
                        <c:v>3150</c:v>
                      </c:pt>
                      <c:pt idx="1984">
                        <c:v>3030</c:v>
                      </c:pt>
                      <c:pt idx="1985">
                        <c:v>3065</c:v>
                      </c:pt>
                      <c:pt idx="1986">
                        <c:v>3200</c:v>
                      </c:pt>
                      <c:pt idx="1987">
                        <c:v>3025</c:v>
                      </c:pt>
                      <c:pt idx="1988">
                        <c:v>3100</c:v>
                      </c:pt>
                      <c:pt idx="1989">
                        <c:v>3100</c:v>
                      </c:pt>
                      <c:pt idx="1990">
                        <c:v>3030</c:v>
                      </c:pt>
                      <c:pt idx="1991">
                        <c:v>3100</c:v>
                      </c:pt>
                      <c:pt idx="1992">
                        <c:v>3150</c:v>
                      </c:pt>
                      <c:pt idx="1993">
                        <c:v>3050</c:v>
                      </c:pt>
                      <c:pt idx="1994">
                        <c:v>3150</c:v>
                      </c:pt>
                      <c:pt idx="1995">
                        <c:v>3200</c:v>
                      </c:pt>
                      <c:pt idx="1996">
                        <c:v>3150</c:v>
                      </c:pt>
                      <c:pt idx="1997">
                        <c:v>3150</c:v>
                      </c:pt>
                      <c:pt idx="1998">
                        <c:v>3200</c:v>
                      </c:pt>
                      <c:pt idx="1999">
                        <c:v>3075</c:v>
                      </c:pt>
                      <c:pt idx="2000">
                        <c:v>3050</c:v>
                      </c:pt>
                      <c:pt idx="2001">
                        <c:v>3100</c:v>
                      </c:pt>
                      <c:pt idx="2002">
                        <c:v>3150</c:v>
                      </c:pt>
                      <c:pt idx="2003">
                        <c:v>3100</c:v>
                      </c:pt>
                      <c:pt idx="2004">
                        <c:v>3075</c:v>
                      </c:pt>
                      <c:pt idx="2005">
                        <c:v>3150</c:v>
                      </c:pt>
                      <c:pt idx="2006">
                        <c:v>3150</c:v>
                      </c:pt>
                      <c:pt idx="2007">
                        <c:v>3070</c:v>
                      </c:pt>
                      <c:pt idx="2008">
                        <c:v>3100</c:v>
                      </c:pt>
                      <c:pt idx="2009">
                        <c:v>3150</c:v>
                      </c:pt>
                      <c:pt idx="2010">
                        <c:v>3150</c:v>
                      </c:pt>
                      <c:pt idx="2011">
                        <c:v>3150</c:v>
                      </c:pt>
                      <c:pt idx="2012">
                        <c:v>3200</c:v>
                      </c:pt>
                      <c:pt idx="2013">
                        <c:v>3125</c:v>
                      </c:pt>
                      <c:pt idx="2014">
                        <c:v>3125</c:v>
                      </c:pt>
                      <c:pt idx="2015">
                        <c:v>3150</c:v>
                      </c:pt>
                      <c:pt idx="2016">
                        <c:v>3225</c:v>
                      </c:pt>
                      <c:pt idx="2017">
                        <c:v>3250</c:v>
                      </c:pt>
                      <c:pt idx="2018">
                        <c:v>3200</c:v>
                      </c:pt>
                      <c:pt idx="2019">
                        <c:v>3200</c:v>
                      </c:pt>
                      <c:pt idx="2020">
                        <c:v>3150</c:v>
                      </c:pt>
                      <c:pt idx="2021">
                        <c:v>3175</c:v>
                      </c:pt>
                      <c:pt idx="2022">
                        <c:v>3125</c:v>
                      </c:pt>
                      <c:pt idx="2023">
                        <c:v>3125</c:v>
                      </c:pt>
                      <c:pt idx="2024">
                        <c:v>3250</c:v>
                      </c:pt>
                      <c:pt idx="2025">
                        <c:v>3225</c:v>
                      </c:pt>
                      <c:pt idx="2026">
                        <c:v>3225</c:v>
                      </c:pt>
                      <c:pt idx="2027">
                        <c:v>3350</c:v>
                      </c:pt>
                      <c:pt idx="2028">
                        <c:v>3450</c:v>
                      </c:pt>
                      <c:pt idx="2029">
                        <c:v>3450</c:v>
                      </c:pt>
                      <c:pt idx="2030">
                        <c:v>3350</c:v>
                      </c:pt>
                      <c:pt idx="2031">
                        <c:v>3425</c:v>
                      </c:pt>
                      <c:pt idx="2032">
                        <c:v>3400</c:v>
                      </c:pt>
                      <c:pt idx="2033">
                        <c:v>3400</c:v>
                      </c:pt>
                      <c:pt idx="2034">
                        <c:v>3500</c:v>
                      </c:pt>
                      <c:pt idx="2035">
                        <c:v>3525</c:v>
                      </c:pt>
                      <c:pt idx="2036">
                        <c:v>3525</c:v>
                      </c:pt>
                      <c:pt idx="2037">
                        <c:v>3550</c:v>
                      </c:pt>
                      <c:pt idx="2038">
                        <c:v>3600</c:v>
                      </c:pt>
                      <c:pt idx="2039">
                        <c:v>3625</c:v>
                      </c:pt>
                      <c:pt idx="2040">
                        <c:v>3625</c:v>
                      </c:pt>
                      <c:pt idx="2041">
                        <c:v>3650</c:v>
                      </c:pt>
                      <c:pt idx="2042">
                        <c:v>3450</c:v>
                      </c:pt>
                      <c:pt idx="2043">
                        <c:v>3550</c:v>
                      </c:pt>
                      <c:pt idx="2044">
                        <c:v>3650</c:v>
                      </c:pt>
                      <c:pt idx="2045">
                        <c:v>3675</c:v>
                      </c:pt>
                      <c:pt idx="2046">
                        <c:v>3675</c:v>
                      </c:pt>
                      <c:pt idx="2047">
                        <c:v>3675</c:v>
                      </c:pt>
                      <c:pt idx="2048">
                        <c:v>3725</c:v>
                      </c:pt>
                      <c:pt idx="2049">
                        <c:v>3725</c:v>
                      </c:pt>
                      <c:pt idx="2050">
                        <c:v>3725</c:v>
                      </c:pt>
                      <c:pt idx="2051">
                        <c:v>3725</c:v>
                      </c:pt>
                      <c:pt idx="2052">
                        <c:v>3750</c:v>
                      </c:pt>
                      <c:pt idx="2053">
                        <c:v>3775</c:v>
                      </c:pt>
                      <c:pt idx="2054">
                        <c:v>3700</c:v>
                      </c:pt>
                      <c:pt idx="2055">
                        <c:v>3700</c:v>
                      </c:pt>
                      <c:pt idx="2056">
                        <c:v>3750</c:v>
                      </c:pt>
                      <c:pt idx="2057">
                        <c:v>3725</c:v>
                      </c:pt>
                      <c:pt idx="2058">
                        <c:v>3775</c:v>
                      </c:pt>
                      <c:pt idx="2059">
                        <c:v>3775</c:v>
                      </c:pt>
                      <c:pt idx="2060">
                        <c:v>3800</c:v>
                      </c:pt>
                      <c:pt idx="2061">
                        <c:v>3825</c:v>
                      </c:pt>
                      <c:pt idx="2062">
                        <c:v>3775</c:v>
                      </c:pt>
                      <c:pt idx="2063">
                        <c:v>3700</c:v>
                      </c:pt>
                      <c:pt idx="2064">
                        <c:v>3725</c:v>
                      </c:pt>
                      <c:pt idx="2065">
                        <c:v>3775</c:v>
                      </c:pt>
                      <c:pt idx="2066">
                        <c:v>3800</c:v>
                      </c:pt>
                      <c:pt idx="2067">
                        <c:v>3725</c:v>
                      </c:pt>
                      <c:pt idx="2068">
                        <c:v>3675</c:v>
                      </c:pt>
                      <c:pt idx="2069">
                        <c:v>3675</c:v>
                      </c:pt>
                      <c:pt idx="2070">
                        <c:v>3675</c:v>
                      </c:pt>
                      <c:pt idx="2071">
                        <c:v>3800</c:v>
                      </c:pt>
                      <c:pt idx="2072">
                        <c:v>3850</c:v>
                      </c:pt>
                      <c:pt idx="2073">
                        <c:v>3810</c:v>
                      </c:pt>
                      <c:pt idx="2074">
                        <c:v>3925</c:v>
                      </c:pt>
                      <c:pt idx="2075">
                        <c:v>3925</c:v>
                      </c:pt>
                      <c:pt idx="2076">
                        <c:v>3925</c:v>
                      </c:pt>
                      <c:pt idx="2077">
                        <c:v>3925</c:v>
                      </c:pt>
                      <c:pt idx="2078">
                        <c:v>3925</c:v>
                      </c:pt>
                      <c:pt idx="2079">
                        <c:v>3925</c:v>
                      </c:pt>
                      <c:pt idx="2080">
                        <c:v>4025</c:v>
                      </c:pt>
                      <c:pt idx="2081">
                        <c:v>3950</c:v>
                      </c:pt>
                      <c:pt idx="2082">
                        <c:v>4000</c:v>
                      </c:pt>
                      <c:pt idx="2083">
                        <c:v>4000</c:v>
                      </c:pt>
                      <c:pt idx="2084">
                        <c:v>4000</c:v>
                      </c:pt>
                      <c:pt idx="2085">
                        <c:v>3950</c:v>
                      </c:pt>
                      <c:pt idx="2086">
                        <c:v>4000</c:v>
                      </c:pt>
                      <c:pt idx="2087">
                        <c:v>4000</c:v>
                      </c:pt>
                      <c:pt idx="2088">
                        <c:v>3950</c:v>
                      </c:pt>
                      <c:pt idx="2089">
                        <c:v>3975</c:v>
                      </c:pt>
                      <c:pt idx="2090">
                        <c:v>4000</c:v>
                      </c:pt>
                      <c:pt idx="2091">
                        <c:v>4025</c:v>
                      </c:pt>
                      <c:pt idx="2092">
                        <c:v>4025</c:v>
                      </c:pt>
                      <c:pt idx="2093">
                        <c:v>4000</c:v>
                      </c:pt>
                      <c:pt idx="2094">
                        <c:v>4050</c:v>
                      </c:pt>
                      <c:pt idx="2095">
                        <c:v>4050</c:v>
                      </c:pt>
                      <c:pt idx="2096">
                        <c:v>4150</c:v>
                      </c:pt>
                      <c:pt idx="2097">
                        <c:v>4250</c:v>
                      </c:pt>
                      <c:pt idx="2098">
                        <c:v>4250</c:v>
                      </c:pt>
                      <c:pt idx="2099">
                        <c:v>4250</c:v>
                      </c:pt>
                      <c:pt idx="2100">
                        <c:v>4250</c:v>
                      </c:pt>
                      <c:pt idx="2101">
                        <c:v>4250</c:v>
                      </c:pt>
                      <c:pt idx="2102">
                        <c:v>4425</c:v>
                      </c:pt>
                      <c:pt idx="2103">
                        <c:v>4425</c:v>
                      </c:pt>
                      <c:pt idx="2104">
                        <c:v>4425</c:v>
                      </c:pt>
                      <c:pt idx="2105">
                        <c:v>4425</c:v>
                      </c:pt>
                      <c:pt idx="2106">
                        <c:v>4400</c:v>
                      </c:pt>
                      <c:pt idx="2107">
                        <c:v>4400</c:v>
                      </c:pt>
                      <c:pt idx="2108">
                        <c:v>4400</c:v>
                      </c:pt>
                      <c:pt idx="2109">
                        <c:v>4400</c:v>
                      </c:pt>
                      <c:pt idx="2110">
                        <c:v>4400</c:v>
                      </c:pt>
                      <c:pt idx="2111">
                        <c:v>4400</c:v>
                      </c:pt>
                      <c:pt idx="2112">
                        <c:v>4400</c:v>
                      </c:pt>
                      <c:pt idx="2113">
                        <c:v>4400</c:v>
                      </c:pt>
                      <c:pt idx="2114">
                        <c:v>4375</c:v>
                      </c:pt>
                      <c:pt idx="2115">
                        <c:v>4375</c:v>
                      </c:pt>
                      <c:pt idx="2116">
                        <c:v>4375</c:v>
                      </c:pt>
                      <c:pt idx="2117">
                        <c:v>4375</c:v>
                      </c:pt>
                      <c:pt idx="2118">
                        <c:v>4375</c:v>
                      </c:pt>
                      <c:pt idx="2119">
                        <c:v>4375</c:v>
                      </c:pt>
                      <c:pt idx="2120">
                        <c:v>4375</c:v>
                      </c:pt>
                      <c:pt idx="2121">
                        <c:v>4375</c:v>
                      </c:pt>
                      <c:pt idx="2122">
                        <c:v>4375</c:v>
                      </c:pt>
                      <c:pt idx="2123">
                        <c:v>4375</c:v>
                      </c:pt>
                      <c:pt idx="2124">
                        <c:v>4375</c:v>
                      </c:pt>
                      <c:pt idx="2125">
                        <c:v>4375</c:v>
                      </c:pt>
                      <c:pt idx="2126">
                        <c:v>4250</c:v>
                      </c:pt>
                      <c:pt idx="2127">
                        <c:v>4250</c:v>
                      </c:pt>
                      <c:pt idx="2128">
                        <c:v>4250</c:v>
                      </c:pt>
                      <c:pt idx="2129">
                        <c:v>4250</c:v>
                      </c:pt>
                      <c:pt idx="2130">
                        <c:v>4250</c:v>
                      </c:pt>
                      <c:pt idx="2131">
                        <c:v>4250</c:v>
                      </c:pt>
                      <c:pt idx="2132">
                        <c:v>4250</c:v>
                      </c:pt>
                      <c:pt idx="2133">
                        <c:v>4250</c:v>
                      </c:pt>
                      <c:pt idx="2134">
                        <c:v>4400</c:v>
                      </c:pt>
                      <c:pt idx="2135">
                        <c:v>4400</c:v>
                      </c:pt>
                      <c:pt idx="2136">
                        <c:v>4400</c:v>
                      </c:pt>
                      <c:pt idx="2137">
                        <c:v>4400</c:v>
                      </c:pt>
                      <c:pt idx="2138">
                        <c:v>4300</c:v>
                      </c:pt>
                      <c:pt idx="2139">
                        <c:v>4300</c:v>
                      </c:pt>
                      <c:pt idx="2140">
                        <c:v>4300</c:v>
                      </c:pt>
                      <c:pt idx="2141">
                        <c:v>4300</c:v>
                      </c:pt>
                      <c:pt idx="2142">
                        <c:v>4375</c:v>
                      </c:pt>
                      <c:pt idx="2143">
                        <c:v>4375</c:v>
                      </c:pt>
                      <c:pt idx="2144">
                        <c:v>4375</c:v>
                      </c:pt>
                      <c:pt idx="2145">
                        <c:v>4375</c:v>
                      </c:pt>
                      <c:pt idx="2146">
                        <c:v>4500</c:v>
                      </c:pt>
                      <c:pt idx="2147">
                        <c:v>4500</c:v>
                      </c:pt>
                      <c:pt idx="2148">
                        <c:v>4550</c:v>
                      </c:pt>
                      <c:pt idx="2149">
                        <c:v>4550</c:v>
                      </c:pt>
                      <c:pt idx="2150">
                        <c:v>4550</c:v>
                      </c:pt>
                      <c:pt idx="2151">
                        <c:v>4725</c:v>
                      </c:pt>
                      <c:pt idx="2152">
                        <c:v>4725</c:v>
                      </c:pt>
                      <c:pt idx="2153">
                        <c:v>4725</c:v>
                      </c:pt>
                      <c:pt idx="2154">
                        <c:v>4725</c:v>
                      </c:pt>
                      <c:pt idx="2155">
                        <c:v>4725</c:v>
                      </c:pt>
                      <c:pt idx="2156">
                        <c:v>4725</c:v>
                      </c:pt>
                      <c:pt idx="2157">
                        <c:v>4825</c:v>
                      </c:pt>
                      <c:pt idx="2158">
                        <c:v>4875</c:v>
                      </c:pt>
                      <c:pt idx="2159">
                        <c:v>4875</c:v>
                      </c:pt>
                      <c:pt idx="2160">
                        <c:v>4900</c:v>
                      </c:pt>
                      <c:pt idx="2161">
                        <c:v>4800</c:v>
                      </c:pt>
                      <c:pt idx="2162">
                        <c:v>4900</c:v>
                      </c:pt>
                      <c:pt idx="2163">
                        <c:v>4900</c:v>
                      </c:pt>
                      <c:pt idx="2164">
                        <c:v>4850</c:v>
                      </c:pt>
                      <c:pt idx="2165">
                        <c:v>4850</c:v>
                      </c:pt>
                      <c:pt idx="2166">
                        <c:v>4900</c:v>
                      </c:pt>
                      <c:pt idx="2167">
                        <c:v>4900</c:v>
                      </c:pt>
                      <c:pt idx="2168">
                        <c:v>4850</c:v>
                      </c:pt>
                      <c:pt idx="2169">
                        <c:v>4900</c:v>
                      </c:pt>
                      <c:pt idx="2170">
                        <c:v>4875</c:v>
                      </c:pt>
                      <c:pt idx="2171">
                        <c:v>4850</c:v>
                      </c:pt>
                      <c:pt idx="2172">
                        <c:v>4800</c:v>
                      </c:pt>
                      <c:pt idx="2173">
                        <c:v>4700</c:v>
                      </c:pt>
                      <c:pt idx="2174">
                        <c:v>4700</c:v>
                      </c:pt>
                      <c:pt idx="2175">
                        <c:v>4750</c:v>
                      </c:pt>
                      <c:pt idx="2176">
                        <c:v>4725</c:v>
                      </c:pt>
                      <c:pt idx="2177">
                        <c:v>4715</c:v>
                      </c:pt>
                      <c:pt idx="2178">
                        <c:v>4775</c:v>
                      </c:pt>
                      <c:pt idx="2179">
                        <c:v>4775</c:v>
                      </c:pt>
                      <c:pt idx="2180">
                        <c:v>4775</c:v>
                      </c:pt>
                      <c:pt idx="2181">
                        <c:v>4750</c:v>
                      </c:pt>
                      <c:pt idx="2182">
                        <c:v>4725</c:v>
                      </c:pt>
                      <c:pt idx="2183">
                        <c:v>4775</c:v>
                      </c:pt>
                      <c:pt idx="2184">
                        <c:v>4765</c:v>
                      </c:pt>
                      <c:pt idx="2185">
                        <c:v>4775</c:v>
                      </c:pt>
                      <c:pt idx="2186">
                        <c:v>4750</c:v>
                      </c:pt>
                      <c:pt idx="2187">
                        <c:v>4775</c:v>
                      </c:pt>
                      <c:pt idx="2188">
                        <c:v>4725</c:v>
                      </c:pt>
                      <c:pt idx="2189">
                        <c:v>4775</c:v>
                      </c:pt>
                      <c:pt idx="2190">
                        <c:v>4775</c:v>
                      </c:pt>
                      <c:pt idx="2191">
                        <c:v>4800</c:v>
                      </c:pt>
                      <c:pt idx="2192">
                        <c:v>4700</c:v>
                      </c:pt>
                      <c:pt idx="2193">
                        <c:v>4750</c:v>
                      </c:pt>
                      <c:pt idx="2194">
                        <c:v>4700</c:v>
                      </c:pt>
                      <c:pt idx="2195">
                        <c:v>4725</c:v>
                      </c:pt>
                      <c:pt idx="2196">
                        <c:v>4725</c:v>
                      </c:pt>
                      <c:pt idx="2197">
                        <c:v>4740</c:v>
                      </c:pt>
                      <c:pt idx="2198">
                        <c:v>4750</c:v>
                      </c:pt>
                      <c:pt idx="2199">
                        <c:v>4750</c:v>
                      </c:pt>
                      <c:pt idx="2200">
                        <c:v>4675</c:v>
                      </c:pt>
                      <c:pt idx="2201">
                        <c:v>4700</c:v>
                      </c:pt>
                      <c:pt idx="2202">
                        <c:v>4700</c:v>
                      </c:pt>
                      <c:pt idx="2203">
                        <c:v>4750</c:v>
                      </c:pt>
                      <c:pt idx="2204">
                        <c:v>4775</c:v>
                      </c:pt>
                      <c:pt idx="2205">
                        <c:v>4900</c:v>
                      </c:pt>
                      <c:pt idx="2206">
                        <c:v>4900</c:v>
                      </c:pt>
                      <c:pt idx="2207">
                        <c:v>5000</c:v>
                      </c:pt>
                      <c:pt idx="2208">
                        <c:v>5000</c:v>
                      </c:pt>
                      <c:pt idx="2209">
                        <c:v>5000</c:v>
                      </c:pt>
                      <c:pt idx="2210">
                        <c:v>4975</c:v>
                      </c:pt>
                      <c:pt idx="2211">
                        <c:v>4950</c:v>
                      </c:pt>
                      <c:pt idx="2212">
                        <c:v>4900</c:v>
                      </c:pt>
                      <c:pt idx="2213">
                        <c:v>4900</c:v>
                      </c:pt>
                      <c:pt idx="2214">
                        <c:v>4900</c:v>
                      </c:pt>
                      <c:pt idx="2215">
                        <c:v>4875</c:v>
                      </c:pt>
                      <c:pt idx="2216">
                        <c:v>4850</c:v>
                      </c:pt>
                      <c:pt idx="2217">
                        <c:v>4800</c:v>
                      </c:pt>
                      <c:pt idx="2218">
                        <c:v>4750</c:v>
                      </c:pt>
                      <c:pt idx="2219">
                        <c:v>4725</c:v>
                      </c:pt>
                      <c:pt idx="2220">
                        <c:v>4725</c:v>
                      </c:pt>
                      <c:pt idx="2221">
                        <c:v>4725</c:v>
                      </c:pt>
                      <c:pt idx="2222">
                        <c:v>4750</c:v>
                      </c:pt>
                      <c:pt idx="2223">
                        <c:v>4725</c:v>
                      </c:pt>
                      <c:pt idx="2224">
                        <c:v>4700</c:v>
                      </c:pt>
                      <c:pt idx="2225">
                        <c:v>4650</c:v>
                      </c:pt>
                      <c:pt idx="2226">
                        <c:v>4650</c:v>
                      </c:pt>
                      <c:pt idx="2227">
                        <c:v>4700</c:v>
                      </c:pt>
                      <c:pt idx="2228">
                        <c:v>4725</c:v>
                      </c:pt>
                      <c:pt idx="2229">
                        <c:v>4725</c:v>
                      </c:pt>
                      <c:pt idx="2230">
                        <c:v>4725</c:v>
                      </c:pt>
                      <c:pt idx="2231">
                        <c:v>4725</c:v>
                      </c:pt>
                      <c:pt idx="2232">
                        <c:v>4725</c:v>
                      </c:pt>
                      <c:pt idx="2233">
                        <c:v>4725</c:v>
                      </c:pt>
                      <c:pt idx="2234">
                        <c:v>4750</c:v>
                      </c:pt>
                      <c:pt idx="2235">
                        <c:v>4700</c:v>
                      </c:pt>
                      <c:pt idx="2236">
                        <c:v>4700</c:v>
                      </c:pt>
                      <c:pt idx="2237">
                        <c:v>4675</c:v>
                      </c:pt>
                      <c:pt idx="2238">
                        <c:v>4700</c:v>
                      </c:pt>
                      <c:pt idx="2239">
                        <c:v>4750</c:v>
                      </c:pt>
                      <c:pt idx="2240">
                        <c:v>4775</c:v>
                      </c:pt>
                      <c:pt idx="2241">
                        <c:v>4800</c:v>
                      </c:pt>
                      <c:pt idx="2242">
                        <c:v>4875</c:v>
                      </c:pt>
                      <c:pt idx="2243">
                        <c:v>4925</c:v>
                      </c:pt>
                      <c:pt idx="2244">
                        <c:v>4975</c:v>
                      </c:pt>
                      <c:pt idx="2245">
                        <c:v>4950</c:v>
                      </c:pt>
                      <c:pt idx="2246">
                        <c:v>5025</c:v>
                      </c:pt>
                      <c:pt idx="2247">
                        <c:v>5000</c:v>
                      </c:pt>
                      <c:pt idx="2248">
                        <c:v>4975</c:v>
                      </c:pt>
                      <c:pt idx="2249">
                        <c:v>4975</c:v>
                      </c:pt>
                      <c:pt idx="2250">
                        <c:v>4975</c:v>
                      </c:pt>
                      <c:pt idx="2251">
                        <c:v>4925</c:v>
                      </c:pt>
                      <c:pt idx="2252">
                        <c:v>4925</c:v>
                      </c:pt>
                      <c:pt idx="2253">
                        <c:v>4900</c:v>
                      </c:pt>
                      <c:pt idx="2254">
                        <c:v>4825</c:v>
                      </c:pt>
                      <c:pt idx="2255">
                        <c:v>4825</c:v>
                      </c:pt>
                      <c:pt idx="2256">
                        <c:v>4825</c:v>
                      </c:pt>
                      <c:pt idx="2257">
                        <c:v>4875</c:v>
                      </c:pt>
                      <c:pt idx="2258">
                        <c:v>4875</c:v>
                      </c:pt>
                      <c:pt idx="2259">
                        <c:v>4850</c:v>
                      </c:pt>
                      <c:pt idx="2260">
                        <c:v>4825</c:v>
                      </c:pt>
                      <c:pt idx="2261">
                        <c:v>4800</c:v>
                      </c:pt>
                      <c:pt idx="2262">
                        <c:v>4725</c:v>
                      </c:pt>
                      <c:pt idx="2263">
                        <c:v>4725</c:v>
                      </c:pt>
                      <c:pt idx="2264">
                        <c:v>4740</c:v>
                      </c:pt>
                      <c:pt idx="2265">
                        <c:v>4775</c:v>
                      </c:pt>
                      <c:pt idx="2266">
                        <c:v>4825</c:v>
                      </c:pt>
                      <c:pt idx="2267">
                        <c:v>4800</c:v>
                      </c:pt>
                      <c:pt idx="2268">
                        <c:v>4825</c:v>
                      </c:pt>
                      <c:pt idx="2269">
                        <c:v>4825</c:v>
                      </c:pt>
                      <c:pt idx="2270">
                        <c:v>4825</c:v>
                      </c:pt>
                      <c:pt idx="2271">
                        <c:v>4810</c:v>
                      </c:pt>
                      <c:pt idx="2272">
                        <c:v>4725</c:v>
                      </c:pt>
                      <c:pt idx="2273">
                        <c:v>4735</c:v>
                      </c:pt>
                      <c:pt idx="2274">
                        <c:v>4800</c:v>
                      </c:pt>
                      <c:pt idx="2275">
                        <c:v>4850</c:v>
                      </c:pt>
                      <c:pt idx="2276">
                        <c:v>4950</c:v>
                      </c:pt>
                      <c:pt idx="2277">
                        <c:v>4915</c:v>
                      </c:pt>
                      <c:pt idx="2278">
                        <c:v>4900</c:v>
                      </c:pt>
                      <c:pt idx="2279">
                        <c:v>4925</c:v>
                      </c:pt>
                      <c:pt idx="2280">
                        <c:v>4910</c:v>
                      </c:pt>
                      <c:pt idx="2281">
                        <c:v>4910</c:v>
                      </c:pt>
                      <c:pt idx="2282">
                        <c:v>4950</c:v>
                      </c:pt>
                      <c:pt idx="2283">
                        <c:v>4925</c:v>
                      </c:pt>
                      <c:pt idx="2284">
                        <c:v>4915</c:v>
                      </c:pt>
                      <c:pt idx="2285">
                        <c:v>4950</c:v>
                      </c:pt>
                      <c:pt idx="2286">
                        <c:v>4950</c:v>
                      </c:pt>
                      <c:pt idx="2287">
                        <c:v>4990</c:v>
                      </c:pt>
                      <c:pt idx="2288">
                        <c:v>5005</c:v>
                      </c:pt>
                      <c:pt idx="2289">
                        <c:v>5050</c:v>
                      </c:pt>
                      <c:pt idx="2290">
                        <c:v>5100</c:v>
                      </c:pt>
                      <c:pt idx="2291">
                        <c:v>5225</c:v>
                      </c:pt>
                      <c:pt idx="2292">
                        <c:v>5325</c:v>
                      </c:pt>
                      <c:pt idx="2293">
                        <c:v>5400</c:v>
                      </c:pt>
                      <c:pt idx="2294">
                        <c:v>5625</c:v>
                      </c:pt>
                      <c:pt idx="2295">
                        <c:v>5725</c:v>
                      </c:pt>
                      <c:pt idx="2296">
                        <c:v>5875</c:v>
                      </c:pt>
                      <c:pt idx="2297">
                        <c:v>5875</c:v>
                      </c:pt>
                      <c:pt idx="2298">
                        <c:v>5875</c:v>
                      </c:pt>
                      <c:pt idx="2299">
                        <c:v>5850</c:v>
                      </c:pt>
                      <c:pt idx="2300">
                        <c:v>5900</c:v>
                      </c:pt>
                      <c:pt idx="2301">
                        <c:v>5875</c:v>
                      </c:pt>
                      <c:pt idx="2302">
                        <c:v>5950</c:v>
                      </c:pt>
                      <c:pt idx="2303">
                        <c:v>6025</c:v>
                      </c:pt>
                      <c:pt idx="2304">
                        <c:v>6175</c:v>
                      </c:pt>
                      <c:pt idx="2305">
                        <c:v>6350</c:v>
                      </c:pt>
                      <c:pt idx="2306">
                        <c:v>6275</c:v>
                      </c:pt>
                      <c:pt idx="2307">
                        <c:v>6200</c:v>
                      </c:pt>
                      <c:pt idx="2308">
                        <c:v>6150</c:v>
                      </c:pt>
                      <c:pt idx="2309">
                        <c:v>6100</c:v>
                      </c:pt>
                      <c:pt idx="2310">
                        <c:v>5975</c:v>
                      </c:pt>
                      <c:pt idx="2311">
                        <c:v>5925</c:v>
                      </c:pt>
                      <c:pt idx="2312">
                        <c:v>5875</c:v>
                      </c:pt>
                      <c:pt idx="2313">
                        <c:v>5715</c:v>
                      </c:pt>
                      <c:pt idx="2314">
                        <c:v>5725</c:v>
                      </c:pt>
                      <c:pt idx="2315">
                        <c:v>5800</c:v>
                      </c:pt>
                      <c:pt idx="2316">
                        <c:v>5950</c:v>
                      </c:pt>
                      <c:pt idx="2317">
                        <c:v>6125</c:v>
                      </c:pt>
                      <c:pt idx="2318">
                        <c:v>6300</c:v>
                      </c:pt>
                      <c:pt idx="2319">
                        <c:v>6250</c:v>
                      </c:pt>
                      <c:pt idx="2320">
                        <c:v>6275</c:v>
                      </c:pt>
                      <c:pt idx="2321">
                        <c:v>6275</c:v>
                      </c:pt>
                      <c:pt idx="2322">
                        <c:v>6300</c:v>
                      </c:pt>
                      <c:pt idx="2323">
                        <c:v>6275</c:v>
                      </c:pt>
                      <c:pt idx="2324">
                        <c:v>6250</c:v>
                      </c:pt>
                      <c:pt idx="2325">
                        <c:v>6225</c:v>
                      </c:pt>
                      <c:pt idx="2326">
                        <c:v>6357</c:v>
                      </c:pt>
                      <c:pt idx="2327">
                        <c:v>6325</c:v>
                      </c:pt>
                      <c:pt idx="2328">
                        <c:v>6425</c:v>
                      </c:pt>
                      <c:pt idx="2329">
                        <c:v>6400</c:v>
                      </c:pt>
                      <c:pt idx="2330">
                        <c:v>6475</c:v>
                      </c:pt>
                      <c:pt idx="2331">
                        <c:v>6465</c:v>
                      </c:pt>
                      <c:pt idx="2332">
                        <c:v>6450</c:v>
                      </c:pt>
                      <c:pt idx="2333">
                        <c:v>6500</c:v>
                      </c:pt>
                      <c:pt idx="2334">
                        <c:v>6650</c:v>
                      </c:pt>
                      <c:pt idx="2335">
                        <c:v>6850</c:v>
                      </c:pt>
                      <c:pt idx="2336">
                        <c:v>6990</c:v>
                      </c:pt>
                      <c:pt idx="2337">
                        <c:v>6725</c:v>
                      </c:pt>
                      <c:pt idx="2338">
                        <c:v>6675</c:v>
                      </c:pt>
                      <c:pt idx="2339">
                        <c:v>6675</c:v>
                      </c:pt>
                      <c:pt idx="2340">
                        <c:v>6700</c:v>
                      </c:pt>
                      <c:pt idx="2341">
                        <c:v>6775</c:v>
                      </c:pt>
                      <c:pt idx="2342">
                        <c:v>6775</c:v>
                      </c:pt>
                      <c:pt idx="2343">
                        <c:v>6700</c:v>
                      </c:pt>
                      <c:pt idx="2344">
                        <c:v>6720</c:v>
                      </c:pt>
                      <c:pt idx="2345">
                        <c:v>6900</c:v>
                      </c:pt>
                      <c:pt idx="2346">
                        <c:v>6975</c:v>
                      </c:pt>
                      <c:pt idx="2347">
                        <c:v>6800</c:v>
                      </c:pt>
                      <c:pt idx="2348">
                        <c:v>6790</c:v>
                      </c:pt>
                      <c:pt idx="2349">
                        <c:v>6675</c:v>
                      </c:pt>
                      <c:pt idx="2350">
                        <c:v>6600</c:v>
                      </c:pt>
                      <c:pt idx="2351">
                        <c:v>6700</c:v>
                      </c:pt>
                      <c:pt idx="2352">
                        <c:v>6675</c:v>
                      </c:pt>
                      <c:pt idx="2353">
                        <c:v>6750</c:v>
                      </c:pt>
                      <c:pt idx="2354">
                        <c:v>6850</c:v>
                      </c:pt>
                      <c:pt idx="2355">
                        <c:v>6825</c:v>
                      </c:pt>
                      <c:pt idx="2356">
                        <c:v>6875</c:v>
                      </c:pt>
                      <c:pt idx="2357">
                        <c:v>6860</c:v>
                      </c:pt>
                      <c:pt idx="2358">
                        <c:v>6915</c:v>
                      </c:pt>
                      <c:pt idx="2359">
                        <c:v>6875</c:v>
                      </c:pt>
                      <c:pt idx="2360">
                        <c:v>6800</c:v>
                      </c:pt>
                      <c:pt idx="2361">
                        <c:v>6825</c:v>
                      </c:pt>
                      <c:pt idx="2362">
                        <c:v>6925</c:v>
                      </c:pt>
                      <c:pt idx="2363">
                        <c:v>6950</c:v>
                      </c:pt>
                      <c:pt idx="2364">
                        <c:v>6975</c:v>
                      </c:pt>
                      <c:pt idx="2365">
                        <c:v>7075</c:v>
                      </c:pt>
                      <c:pt idx="2366">
                        <c:v>7150</c:v>
                      </c:pt>
                      <c:pt idx="2367">
                        <c:v>7350</c:v>
                      </c:pt>
                      <c:pt idx="2368">
                        <c:v>7500</c:v>
                      </c:pt>
                      <c:pt idx="2369">
                        <c:v>7425</c:v>
                      </c:pt>
                      <c:pt idx="2370">
                        <c:v>7550</c:v>
                      </c:pt>
                      <c:pt idx="2371">
                        <c:v>7650</c:v>
                      </c:pt>
                      <c:pt idx="2372">
                        <c:v>7700</c:v>
                      </c:pt>
                      <c:pt idx="2373">
                        <c:v>7750</c:v>
                      </c:pt>
                      <c:pt idx="2374">
                        <c:v>7650</c:v>
                      </c:pt>
                      <c:pt idx="2375">
                        <c:v>7650</c:v>
                      </c:pt>
                      <c:pt idx="2376">
                        <c:v>7875</c:v>
                      </c:pt>
                      <c:pt idx="2377">
                        <c:v>7975</c:v>
                      </c:pt>
                      <c:pt idx="2378">
                        <c:v>8100</c:v>
                      </c:pt>
                      <c:pt idx="2379">
                        <c:v>8050</c:v>
                      </c:pt>
                      <c:pt idx="2380">
                        <c:v>7975</c:v>
                      </c:pt>
                      <c:pt idx="2381">
                        <c:v>7850</c:v>
                      </c:pt>
                      <c:pt idx="2382">
                        <c:v>7975</c:v>
                      </c:pt>
                      <c:pt idx="2383">
                        <c:v>7800</c:v>
                      </c:pt>
                      <c:pt idx="2384">
                        <c:v>7750</c:v>
                      </c:pt>
                      <c:pt idx="2385">
                        <c:v>7675</c:v>
                      </c:pt>
                      <c:pt idx="2386">
                        <c:v>7825</c:v>
                      </c:pt>
                      <c:pt idx="2387">
                        <c:v>7925</c:v>
                      </c:pt>
                      <c:pt idx="2388">
                        <c:v>8000</c:v>
                      </c:pt>
                      <c:pt idx="2389">
                        <c:v>7925</c:v>
                      </c:pt>
                      <c:pt idx="2390">
                        <c:v>7925</c:v>
                      </c:pt>
                      <c:pt idx="2391">
                        <c:v>7900</c:v>
                      </c:pt>
                      <c:pt idx="2392">
                        <c:v>7925</c:v>
                      </c:pt>
                      <c:pt idx="2393">
                        <c:v>7950</c:v>
                      </c:pt>
                      <c:pt idx="2394">
                        <c:v>7935</c:v>
                      </c:pt>
                      <c:pt idx="2395">
                        <c:v>7960</c:v>
                      </c:pt>
                      <c:pt idx="2396">
                        <c:v>8075</c:v>
                      </c:pt>
                      <c:pt idx="2397">
                        <c:v>8125</c:v>
                      </c:pt>
                      <c:pt idx="2398">
                        <c:v>8200</c:v>
                      </c:pt>
                      <c:pt idx="2399">
                        <c:v>8325</c:v>
                      </c:pt>
                      <c:pt idx="2400">
                        <c:v>8575</c:v>
                      </c:pt>
                      <c:pt idx="2401">
                        <c:v>8700</c:v>
                      </c:pt>
                      <c:pt idx="2402">
                        <c:v>8600</c:v>
                      </c:pt>
                      <c:pt idx="2403">
                        <c:v>8475</c:v>
                      </c:pt>
                      <c:pt idx="2404">
                        <c:v>8450</c:v>
                      </c:pt>
                      <c:pt idx="2405">
                        <c:v>8575</c:v>
                      </c:pt>
                      <c:pt idx="2406">
                        <c:v>8535</c:v>
                      </c:pt>
                      <c:pt idx="2407">
                        <c:v>8490</c:v>
                      </c:pt>
                      <c:pt idx="2408">
                        <c:v>8375</c:v>
                      </c:pt>
                      <c:pt idx="2409">
                        <c:v>8300</c:v>
                      </c:pt>
                      <c:pt idx="2410">
                        <c:v>8500</c:v>
                      </c:pt>
                      <c:pt idx="2411">
                        <c:v>8600</c:v>
                      </c:pt>
                      <c:pt idx="2412">
                        <c:v>8675</c:v>
                      </c:pt>
                      <c:pt idx="2413">
                        <c:v>8625</c:v>
                      </c:pt>
                      <c:pt idx="2414">
                        <c:v>8690</c:v>
                      </c:pt>
                      <c:pt idx="2415">
                        <c:v>8675</c:v>
                      </c:pt>
                      <c:pt idx="2416">
                        <c:v>8725</c:v>
                      </c:pt>
                      <c:pt idx="2417">
                        <c:v>8750</c:v>
                      </c:pt>
                      <c:pt idx="2418">
                        <c:v>8825</c:v>
                      </c:pt>
                      <c:pt idx="2419">
                        <c:v>8825</c:v>
                      </c:pt>
                      <c:pt idx="2420">
                        <c:v>8875</c:v>
                      </c:pt>
                      <c:pt idx="2421">
                        <c:v>8725</c:v>
                      </c:pt>
                      <c:pt idx="2422">
                        <c:v>8700</c:v>
                      </c:pt>
                      <c:pt idx="2423">
                        <c:v>8200</c:v>
                      </c:pt>
                      <c:pt idx="2424">
                        <c:v>8200</c:v>
                      </c:pt>
                      <c:pt idx="2425">
                        <c:v>8175</c:v>
                      </c:pt>
                      <c:pt idx="2426">
                        <c:v>8250</c:v>
                      </c:pt>
                      <c:pt idx="2427">
                        <c:v>8525</c:v>
                      </c:pt>
                      <c:pt idx="2428">
                        <c:v>8425</c:v>
                      </c:pt>
                      <c:pt idx="2429">
                        <c:v>8380</c:v>
                      </c:pt>
                      <c:pt idx="2430">
                        <c:v>8300</c:v>
                      </c:pt>
                      <c:pt idx="2431">
                        <c:v>8300</c:v>
                      </c:pt>
                      <c:pt idx="2432">
                        <c:v>8250</c:v>
                      </c:pt>
                      <c:pt idx="2433">
                        <c:v>8100</c:v>
                      </c:pt>
                      <c:pt idx="2434">
                        <c:v>8235</c:v>
                      </c:pt>
                      <c:pt idx="2435">
                        <c:v>8500</c:v>
                      </c:pt>
                      <c:pt idx="2436">
                        <c:v>8475</c:v>
                      </c:pt>
                      <c:pt idx="2437">
                        <c:v>8375</c:v>
                      </c:pt>
                      <c:pt idx="2438">
                        <c:v>8325</c:v>
                      </c:pt>
                      <c:pt idx="2439">
                        <c:v>8200</c:v>
                      </c:pt>
                      <c:pt idx="2440">
                        <c:v>8175</c:v>
                      </c:pt>
                      <c:pt idx="2441">
                        <c:v>8200</c:v>
                      </c:pt>
                      <c:pt idx="2442">
                        <c:v>8225</c:v>
                      </c:pt>
                      <c:pt idx="2443">
                        <c:v>8250</c:v>
                      </c:pt>
                      <c:pt idx="2444">
                        <c:v>8350</c:v>
                      </c:pt>
                      <c:pt idx="2445">
                        <c:v>8305</c:v>
                      </c:pt>
                      <c:pt idx="2446">
                        <c:v>8290</c:v>
                      </c:pt>
                      <c:pt idx="2447">
                        <c:v>8250</c:v>
                      </c:pt>
                      <c:pt idx="2448">
                        <c:v>8325</c:v>
                      </c:pt>
                      <c:pt idx="2449">
                        <c:v>8275</c:v>
                      </c:pt>
                      <c:pt idx="2450">
                        <c:v>8250</c:v>
                      </c:pt>
                      <c:pt idx="2451">
                        <c:v>8325</c:v>
                      </c:pt>
                      <c:pt idx="2452">
                        <c:v>8325</c:v>
                      </c:pt>
                      <c:pt idx="2453">
                        <c:v>8300</c:v>
                      </c:pt>
                      <c:pt idx="2454">
                        <c:v>8275</c:v>
                      </c:pt>
                      <c:pt idx="2455">
                        <c:v>8250</c:v>
                      </c:pt>
                      <c:pt idx="2456">
                        <c:v>8250</c:v>
                      </c:pt>
                      <c:pt idx="2457">
                        <c:v>8325</c:v>
                      </c:pt>
                      <c:pt idx="2458">
                        <c:v>8350</c:v>
                      </c:pt>
                      <c:pt idx="2459">
                        <c:v>8400</c:v>
                      </c:pt>
                      <c:pt idx="2460">
                        <c:v>8375</c:v>
                      </c:pt>
                      <c:pt idx="2461">
                        <c:v>8375</c:v>
                      </c:pt>
                      <c:pt idx="2462">
                        <c:v>8350</c:v>
                      </c:pt>
                      <c:pt idx="2463">
                        <c:v>8300</c:v>
                      </c:pt>
                      <c:pt idx="2464">
                        <c:v>8300</c:v>
                      </c:pt>
                      <c:pt idx="2465">
                        <c:v>8400</c:v>
                      </c:pt>
                      <c:pt idx="2466">
                        <c:v>8475</c:v>
                      </c:pt>
                      <c:pt idx="2467">
                        <c:v>8675</c:v>
                      </c:pt>
                      <c:pt idx="2468">
                        <c:v>8675</c:v>
                      </c:pt>
                      <c:pt idx="2469">
                        <c:v>8650</c:v>
                      </c:pt>
                      <c:pt idx="2470">
                        <c:v>8505</c:v>
                      </c:pt>
                      <c:pt idx="2471">
                        <c:v>8480</c:v>
                      </c:pt>
                      <c:pt idx="2472">
                        <c:v>8480</c:v>
                      </c:pt>
                      <c:pt idx="2473">
                        <c:v>8460</c:v>
                      </c:pt>
                      <c:pt idx="2474">
                        <c:v>8475</c:v>
                      </c:pt>
                      <c:pt idx="2475">
                        <c:v>8575</c:v>
                      </c:pt>
                      <c:pt idx="2476">
                        <c:v>8675</c:v>
                      </c:pt>
                      <c:pt idx="2477">
                        <c:v>8625</c:v>
                      </c:pt>
                      <c:pt idx="2478">
                        <c:v>8625</c:v>
                      </c:pt>
                      <c:pt idx="2479">
                        <c:v>8650</c:v>
                      </c:pt>
                      <c:pt idx="2480">
                        <c:v>8625</c:v>
                      </c:pt>
                      <c:pt idx="2481">
                        <c:v>8625</c:v>
                      </c:pt>
                      <c:pt idx="2482">
                        <c:v>8515</c:v>
                      </c:pt>
                      <c:pt idx="2483">
                        <c:v>8375</c:v>
                      </c:pt>
                      <c:pt idx="2484">
                        <c:v>8350</c:v>
                      </c:pt>
                      <c:pt idx="2485">
                        <c:v>8200</c:v>
                      </c:pt>
                      <c:pt idx="2486">
                        <c:v>8000</c:v>
                      </c:pt>
                      <c:pt idx="2487">
                        <c:v>8150</c:v>
                      </c:pt>
                      <c:pt idx="2488">
                        <c:v>8200</c:v>
                      </c:pt>
                      <c:pt idx="2489">
                        <c:v>8125</c:v>
                      </c:pt>
                      <c:pt idx="2490">
                        <c:v>8150</c:v>
                      </c:pt>
                      <c:pt idx="2491">
                        <c:v>7925</c:v>
                      </c:pt>
                      <c:pt idx="2492">
                        <c:v>7900</c:v>
                      </c:pt>
                      <c:pt idx="2493">
                        <c:v>7900</c:v>
                      </c:pt>
                      <c:pt idx="2494">
                        <c:v>7810</c:v>
                      </c:pt>
                      <c:pt idx="2495">
                        <c:v>7450</c:v>
                      </c:pt>
                      <c:pt idx="2496">
                        <c:v>7280</c:v>
                      </c:pt>
                      <c:pt idx="2497">
                        <c:v>7250</c:v>
                      </c:pt>
                      <c:pt idx="2498">
                        <c:v>7455</c:v>
                      </c:pt>
                      <c:pt idx="2499">
                        <c:v>7575</c:v>
                      </c:pt>
                      <c:pt idx="2500">
                        <c:v>7550</c:v>
                      </c:pt>
                      <c:pt idx="2501">
                        <c:v>7525</c:v>
                      </c:pt>
                      <c:pt idx="2502">
                        <c:v>7525</c:v>
                      </c:pt>
                      <c:pt idx="2503">
                        <c:v>7825</c:v>
                      </c:pt>
                      <c:pt idx="2504">
                        <c:v>7850</c:v>
                      </c:pt>
                      <c:pt idx="2505">
                        <c:v>7300</c:v>
                      </c:pt>
                      <c:pt idx="2506">
                        <c:v>7220</c:v>
                      </c:pt>
                      <c:pt idx="2507">
                        <c:v>7400</c:v>
                      </c:pt>
                      <c:pt idx="2508">
                        <c:v>7425</c:v>
                      </c:pt>
                      <c:pt idx="2509">
                        <c:v>7520</c:v>
                      </c:pt>
                      <c:pt idx="2510">
                        <c:v>7550</c:v>
                      </c:pt>
                      <c:pt idx="2511">
                        <c:v>7325</c:v>
                      </c:pt>
                      <c:pt idx="2512">
                        <c:v>7350</c:v>
                      </c:pt>
                      <c:pt idx="2513">
                        <c:v>7300</c:v>
                      </c:pt>
                      <c:pt idx="2514">
                        <c:v>7125</c:v>
                      </c:pt>
                      <c:pt idx="2515">
                        <c:v>7175</c:v>
                      </c:pt>
                      <c:pt idx="2516">
                        <c:v>7225</c:v>
                      </c:pt>
                      <c:pt idx="2517">
                        <c:v>7225</c:v>
                      </c:pt>
                      <c:pt idx="2518">
                        <c:v>7300</c:v>
                      </c:pt>
                      <c:pt idx="2519">
                        <c:v>7250</c:v>
                      </c:pt>
                      <c:pt idx="2520">
                        <c:v>7250</c:v>
                      </c:pt>
                      <c:pt idx="2521">
                        <c:v>7300</c:v>
                      </c:pt>
                      <c:pt idx="2522">
                        <c:v>7425</c:v>
                      </c:pt>
                      <c:pt idx="2523">
                        <c:v>7450</c:v>
                      </c:pt>
                      <c:pt idx="2524">
                        <c:v>7350</c:v>
                      </c:pt>
                      <c:pt idx="2525">
                        <c:v>7275</c:v>
                      </c:pt>
                      <c:pt idx="2526">
                        <c:v>7150</c:v>
                      </c:pt>
                      <c:pt idx="2527">
                        <c:v>7100</c:v>
                      </c:pt>
                      <c:pt idx="2528">
                        <c:v>7050</c:v>
                      </c:pt>
                      <c:pt idx="2529">
                        <c:v>7125</c:v>
                      </c:pt>
                      <c:pt idx="2530">
                        <c:v>7150</c:v>
                      </c:pt>
                      <c:pt idx="2531">
                        <c:v>7150</c:v>
                      </c:pt>
                      <c:pt idx="2532">
                        <c:v>7125</c:v>
                      </c:pt>
                      <c:pt idx="2533">
                        <c:v>7050</c:v>
                      </c:pt>
                      <c:pt idx="2534">
                        <c:v>7125</c:v>
                      </c:pt>
                      <c:pt idx="2535">
                        <c:v>7125</c:v>
                      </c:pt>
                      <c:pt idx="2536">
                        <c:v>7150</c:v>
                      </c:pt>
                      <c:pt idx="2537">
                        <c:v>7000</c:v>
                      </c:pt>
                      <c:pt idx="2538">
                        <c:v>6900</c:v>
                      </c:pt>
                      <c:pt idx="2539">
                        <c:v>6700</c:v>
                      </c:pt>
                      <c:pt idx="2540">
                        <c:v>6750</c:v>
                      </c:pt>
                      <c:pt idx="2541">
                        <c:v>6825</c:v>
                      </c:pt>
                      <c:pt idx="2542">
                        <c:v>6835</c:v>
                      </c:pt>
                      <c:pt idx="2543">
                        <c:v>6850</c:v>
                      </c:pt>
                      <c:pt idx="2544">
                        <c:v>6850</c:v>
                      </c:pt>
                      <c:pt idx="2545">
                        <c:v>6875</c:v>
                      </c:pt>
                      <c:pt idx="2546">
                        <c:v>6900</c:v>
                      </c:pt>
                      <c:pt idx="2547">
                        <c:v>6900</c:v>
                      </c:pt>
                      <c:pt idx="2548">
                        <c:v>6975</c:v>
                      </c:pt>
                      <c:pt idx="2549">
                        <c:v>6960</c:v>
                      </c:pt>
                      <c:pt idx="2550">
                        <c:v>6960</c:v>
                      </c:pt>
                      <c:pt idx="2551">
                        <c:v>6800</c:v>
                      </c:pt>
                      <c:pt idx="2552">
                        <c:v>6800</c:v>
                      </c:pt>
                      <c:pt idx="2553">
                        <c:v>6750</c:v>
                      </c:pt>
                      <c:pt idx="2554">
                        <c:v>6625</c:v>
                      </c:pt>
                      <c:pt idx="2555">
                        <c:v>6625</c:v>
                      </c:pt>
                      <c:pt idx="2556">
                        <c:v>6700</c:v>
                      </c:pt>
                      <c:pt idx="2557">
                        <c:v>6650</c:v>
                      </c:pt>
                      <c:pt idx="2558">
                        <c:v>6700</c:v>
                      </c:pt>
                      <c:pt idx="2559">
                        <c:v>6700</c:v>
                      </c:pt>
                      <c:pt idx="2560">
                        <c:v>6750</c:v>
                      </c:pt>
                      <c:pt idx="2561">
                        <c:v>6975</c:v>
                      </c:pt>
                      <c:pt idx="2562">
                        <c:v>7000</c:v>
                      </c:pt>
                      <c:pt idx="2563">
                        <c:v>7000</c:v>
                      </c:pt>
                      <c:pt idx="2564">
                        <c:v>7025</c:v>
                      </c:pt>
                      <c:pt idx="2565">
                        <c:v>7125</c:v>
                      </c:pt>
                      <c:pt idx="2566">
                        <c:v>7150</c:v>
                      </c:pt>
                      <c:pt idx="2567">
                        <c:v>7300</c:v>
                      </c:pt>
                      <c:pt idx="2568">
                        <c:v>7525</c:v>
                      </c:pt>
                      <c:pt idx="2569">
                        <c:v>7575</c:v>
                      </c:pt>
                      <c:pt idx="2570">
                        <c:v>7450</c:v>
                      </c:pt>
                      <c:pt idx="2571">
                        <c:v>7275</c:v>
                      </c:pt>
                      <c:pt idx="2572">
                        <c:v>7150</c:v>
                      </c:pt>
                      <c:pt idx="2573">
                        <c:v>7125</c:v>
                      </c:pt>
                      <c:pt idx="2574">
                        <c:v>7275</c:v>
                      </c:pt>
                      <c:pt idx="2575">
                        <c:v>7325</c:v>
                      </c:pt>
                      <c:pt idx="2576">
                        <c:v>7300</c:v>
                      </c:pt>
                      <c:pt idx="2577">
                        <c:v>7200</c:v>
                      </c:pt>
                      <c:pt idx="2578">
                        <c:v>7175</c:v>
                      </c:pt>
                      <c:pt idx="2579">
                        <c:v>7175</c:v>
                      </c:pt>
                      <c:pt idx="2580">
                        <c:v>7150</c:v>
                      </c:pt>
                      <c:pt idx="2581">
                        <c:v>7150</c:v>
                      </c:pt>
                      <c:pt idx="2582">
                        <c:v>7100</c:v>
                      </c:pt>
                      <c:pt idx="2583">
                        <c:v>7325</c:v>
                      </c:pt>
                      <c:pt idx="2584">
                        <c:v>7250</c:v>
                      </c:pt>
                      <c:pt idx="2585">
                        <c:v>7400</c:v>
                      </c:pt>
                      <c:pt idx="2586">
                        <c:v>7400</c:v>
                      </c:pt>
                      <c:pt idx="2587">
                        <c:v>7300</c:v>
                      </c:pt>
                      <c:pt idx="2588">
                        <c:v>7275</c:v>
                      </c:pt>
                      <c:pt idx="2589">
                        <c:v>7300</c:v>
                      </c:pt>
                      <c:pt idx="2590">
                        <c:v>7200</c:v>
                      </c:pt>
                      <c:pt idx="2591">
                        <c:v>7200</c:v>
                      </c:pt>
                      <c:pt idx="2592">
                        <c:v>7175</c:v>
                      </c:pt>
                      <c:pt idx="2593">
                        <c:v>7075</c:v>
                      </c:pt>
                      <c:pt idx="2594">
                        <c:v>7050</c:v>
                      </c:pt>
                      <c:pt idx="2595">
                        <c:v>7075</c:v>
                      </c:pt>
                      <c:pt idx="2596">
                        <c:v>7025</c:v>
                      </c:pt>
                      <c:pt idx="2597">
                        <c:v>7050</c:v>
                      </c:pt>
                      <c:pt idx="2598">
                        <c:v>6925</c:v>
                      </c:pt>
                      <c:pt idx="2599">
                        <c:v>7025</c:v>
                      </c:pt>
                      <c:pt idx="2600">
                        <c:v>7050</c:v>
                      </c:pt>
                      <c:pt idx="2601">
                        <c:v>7225</c:v>
                      </c:pt>
                      <c:pt idx="2602">
                        <c:v>7200</c:v>
                      </c:pt>
                      <c:pt idx="2603">
                        <c:v>7200</c:v>
                      </c:pt>
                      <c:pt idx="2604">
                        <c:v>7225</c:v>
                      </c:pt>
                      <c:pt idx="2605">
                        <c:v>7125</c:v>
                      </c:pt>
                      <c:pt idx="2606">
                        <c:v>7100</c:v>
                      </c:pt>
                      <c:pt idx="2607">
                        <c:v>7100</c:v>
                      </c:pt>
                      <c:pt idx="2608">
                        <c:v>7025</c:v>
                      </c:pt>
                      <c:pt idx="2609">
                        <c:v>7050</c:v>
                      </c:pt>
                      <c:pt idx="2610">
                        <c:v>7125</c:v>
                      </c:pt>
                      <c:pt idx="2611">
                        <c:v>7300</c:v>
                      </c:pt>
                      <c:pt idx="2612">
                        <c:v>7325</c:v>
                      </c:pt>
                      <c:pt idx="2613">
                        <c:v>7225</c:v>
                      </c:pt>
                      <c:pt idx="2614">
                        <c:v>7150</c:v>
                      </c:pt>
                      <c:pt idx="2615">
                        <c:v>7150</c:v>
                      </c:pt>
                      <c:pt idx="2616">
                        <c:v>7175</c:v>
                      </c:pt>
                      <c:pt idx="2617">
                        <c:v>7000</c:v>
                      </c:pt>
                      <c:pt idx="2618">
                        <c:v>6925</c:v>
                      </c:pt>
                      <c:pt idx="2619">
                        <c:v>7000</c:v>
                      </c:pt>
                      <c:pt idx="2620">
                        <c:v>7075</c:v>
                      </c:pt>
                      <c:pt idx="2621">
                        <c:v>7075</c:v>
                      </c:pt>
                      <c:pt idx="2622">
                        <c:v>7000</c:v>
                      </c:pt>
                      <c:pt idx="2623">
                        <c:v>7025</c:v>
                      </c:pt>
                      <c:pt idx="2624">
                        <c:v>7025</c:v>
                      </c:pt>
                      <c:pt idx="2625">
                        <c:v>6975</c:v>
                      </c:pt>
                      <c:pt idx="2626">
                        <c:v>6700</c:v>
                      </c:pt>
                      <c:pt idx="2627">
                        <c:v>6675</c:v>
                      </c:pt>
                      <c:pt idx="2628">
                        <c:v>6750</c:v>
                      </c:pt>
                      <c:pt idx="2629">
                        <c:v>6825</c:v>
                      </c:pt>
                      <c:pt idx="2630">
                        <c:v>6800</c:v>
                      </c:pt>
                      <c:pt idx="2631">
                        <c:v>6725</c:v>
                      </c:pt>
                      <c:pt idx="2632">
                        <c:v>6700</c:v>
                      </c:pt>
                      <c:pt idx="2633">
                        <c:v>6950</c:v>
                      </c:pt>
                      <c:pt idx="2634">
                        <c:v>6975</c:v>
                      </c:pt>
                      <c:pt idx="2635">
                        <c:v>6750</c:v>
                      </c:pt>
                      <c:pt idx="2636">
                        <c:v>6675</c:v>
                      </c:pt>
                      <c:pt idx="2637">
                        <c:v>6600</c:v>
                      </c:pt>
                      <c:pt idx="2638">
                        <c:v>6500</c:v>
                      </c:pt>
                      <c:pt idx="2639">
                        <c:v>6150</c:v>
                      </c:pt>
                      <c:pt idx="2640">
                        <c:v>6125</c:v>
                      </c:pt>
                      <c:pt idx="2641">
                        <c:v>6450</c:v>
                      </c:pt>
                      <c:pt idx="2642">
                        <c:v>6480</c:v>
                      </c:pt>
                      <c:pt idx="2643">
                        <c:v>6525</c:v>
                      </c:pt>
                      <c:pt idx="2644">
                        <c:v>6540</c:v>
                      </c:pt>
                      <c:pt idx="2645">
                        <c:v>6425</c:v>
                      </c:pt>
                      <c:pt idx="2646">
                        <c:v>6400</c:v>
                      </c:pt>
                      <c:pt idx="2647">
                        <c:v>6400</c:v>
                      </c:pt>
                      <c:pt idx="2648">
                        <c:v>6400</c:v>
                      </c:pt>
                      <c:pt idx="2649">
                        <c:v>6300</c:v>
                      </c:pt>
                      <c:pt idx="2650">
                        <c:v>6375</c:v>
                      </c:pt>
                      <c:pt idx="2651">
                        <c:v>6325</c:v>
                      </c:pt>
                      <c:pt idx="2652">
                        <c:v>6260</c:v>
                      </c:pt>
                      <c:pt idx="2653">
                        <c:v>6280</c:v>
                      </c:pt>
                      <c:pt idx="2654">
                        <c:v>6200</c:v>
                      </c:pt>
                      <c:pt idx="2655">
                        <c:v>6225</c:v>
                      </c:pt>
                      <c:pt idx="2656">
                        <c:v>6200</c:v>
                      </c:pt>
                      <c:pt idx="2657">
                        <c:v>6150</c:v>
                      </c:pt>
                      <c:pt idx="2658">
                        <c:v>6100</c:v>
                      </c:pt>
                      <c:pt idx="2659">
                        <c:v>6075</c:v>
                      </c:pt>
                      <c:pt idx="2660">
                        <c:v>6000</c:v>
                      </c:pt>
                      <c:pt idx="2661">
                        <c:v>5825</c:v>
                      </c:pt>
                      <c:pt idx="2662">
                        <c:v>5900</c:v>
                      </c:pt>
                      <c:pt idx="2663">
                        <c:v>5850</c:v>
                      </c:pt>
                      <c:pt idx="2664">
                        <c:v>5800</c:v>
                      </c:pt>
                      <c:pt idx="2665">
                        <c:v>5950</c:v>
                      </c:pt>
                      <c:pt idx="2666">
                        <c:v>6100</c:v>
                      </c:pt>
                      <c:pt idx="2667">
                        <c:v>5900</c:v>
                      </c:pt>
                      <c:pt idx="2668">
                        <c:v>5875</c:v>
                      </c:pt>
                      <c:pt idx="2669">
                        <c:v>5850</c:v>
                      </c:pt>
                      <c:pt idx="2670">
                        <c:v>5925</c:v>
                      </c:pt>
                      <c:pt idx="2671">
                        <c:v>5900</c:v>
                      </c:pt>
                      <c:pt idx="2672">
                        <c:v>5700</c:v>
                      </c:pt>
                      <c:pt idx="2673">
                        <c:v>5600</c:v>
                      </c:pt>
                      <c:pt idx="2674">
                        <c:v>5550</c:v>
                      </c:pt>
                      <c:pt idx="2675">
                        <c:v>5735</c:v>
                      </c:pt>
                      <c:pt idx="2676">
                        <c:v>5700</c:v>
                      </c:pt>
                      <c:pt idx="2677">
                        <c:v>5625</c:v>
                      </c:pt>
                      <c:pt idx="2678">
                        <c:v>5725</c:v>
                      </c:pt>
                      <c:pt idx="2679">
                        <c:v>6000</c:v>
                      </c:pt>
                      <c:pt idx="2680">
                        <c:v>6150</c:v>
                      </c:pt>
                      <c:pt idx="2681">
                        <c:v>6275</c:v>
                      </c:pt>
                      <c:pt idx="2682">
                        <c:v>6175</c:v>
                      </c:pt>
                      <c:pt idx="2683">
                        <c:v>6075</c:v>
                      </c:pt>
                      <c:pt idx="2684">
                        <c:v>6000</c:v>
                      </c:pt>
                      <c:pt idx="2685">
                        <c:v>5900</c:v>
                      </c:pt>
                      <c:pt idx="2686">
                        <c:v>5900</c:v>
                      </c:pt>
                      <c:pt idx="2687">
                        <c:v>5925</c:v>
                      </c:pt>
                      <c:pt idx="2688">
                        <c:v>5900</c:v>
                      </c:pt>
                      <c:pt idx="2689">
                        <c:v>5860</c:v>
                      </c:pt>
                      <c:pt idx="2690">
                        <c:v>5875</c:v>
                      </c:pt>
                      <c:pt idx="2691">
                        <c:v>5975</c:v>
                      </c:pt>
                      <c:pt idx="2692">
                        <c:v>5950</c:v>
                      </c:pt>
                      <c:pt idx="2693">
                        <c:v>5925</c:v>
                      </c:pt>
                      <c:pt idx="2694">
                        <c:v>5885</c:v>
                      </c:pt>
                      <c:pt idx="2695">
                        <c:v>6075</c:v>
                      </c:pt>
                      <c:pt idx="2696">
                        <c:v>6275</c:v>
                      </c:pt>
                      <c:pt idx="2697">
                        <c:v>6200</c:v>
                      </c:pt>
                      <c:pt idx="2698">
                        <c:v>6250</c:v>
                      </c:pt>
                      <c:pt idx="2699">
                        <c:v>6125</c:v>
                      </c:pt>
                      <c:pt idx="2700">
                        <c:v>6225</c:v>
                      </c:pt>
                      <c:pt idx="2701">
                        <c:v>6325</c:v>
                      </c:pt>
                      <c:pt idx="2702">
                        <c:v>6225</c:v>
                      </c:pt>
                      <c:pt idx="2703">
                        <c:v>6150</c:v>
                      </c:pt>
                      <c:pt idx="2704">
                        <c:v>6125</c:v>
                      </c:pt>
                      <c:pt idx="2705">
                        <c:v>6150</c:v>
                      </c:pt>
                      <c:pt idx="2706">
                        <c:v>6200</c:v>
                      </c:pt>
                      <c:pt idx="2707">
                        <c:v>6200</c:v>
                      </c:pt>
                      <c:pt idx="2708">
                        <c:v>6100</c:v>
                      </c:pt>
                      <c:pt idx="2709">
                        <c:v>6345</c:v>
                      </c:pt>
                      <c:pt idx="2710">
                        <c:v>6275</c:v>
                      </c:pt>
                      <c:pt idx="2711">
                        <c:v>6325</c:v>
                      </c:pt>
                      <c:pt idx="2712">
                        <c:v>6525</c:v>
                      </c:pt>
                      <c:pt idx="2713">
                        <c:v>6525</c:v>
                      </c:pt>
                      <c:pt idx="2714">
                        <c:v>6575</c:v>
                      </c:pt>
                      <c:pt idx="2715">
                        <c:v>6675</c:v>
                      </c:pt>
                      <c:pt idx="2716">
                        <c:v>6700</c:v>
                      </c:pt>
                      <c:pt idx="2717">
                        <c:v>6875</c:v>
                      </c:pt>
                      <c:pt idx="2718">
                        <c:v>6750</c:v>
                      </c:pt>
                      <c:pt idx="2719">
                        <c:v>6725</c:v>
                      </c:pt>
                      <c:pt idx="2720">
                        <c:v>6675</c:v>
                      </c:pt>
                      <c:pt idx="2721">
                        <c:v>6775</c:v>
                      </c:pt>
                      <c:pt idx="2722">
                        <c:v>6850</c:v>
                      </c:pt>
                      <c:pt idx="2723">
                        <c:v>6850</c:v>
                      </c:pt>
                      <c:pt idx="2724">
                        <c:v>6800</c:v>
                      </c:pt>
                      <c:pt idx="2725">
                        <c:v>6725</c:v>
                      </c:pt>
                      <c:pt idx="2726">
                        <c:v>6750</c:v>
                      </c:pt>
                      <c:pt idx="2727">
                        <c:v>6650</c:v>
                      </c:pt>
                      <c:pt idx="2728">
                        <c:v>6625</c:v>
                      </c:pt>
                      <c:pt idx="2729">
                        <c:v>6675</c:v>
                      </c:pt>
                      <c:pt idx="2730">
                        <c:v>6750</c:v>
                      </c:pt>
                      <c:pt idx="2731">
                        <c:v>6775</c:v>
                      </c:pt>
                      <c:pt idx="2732">
                        <c:v>6775</c:v>
                      </c:pt>
                      <c:pt idx="2733">
                        <c:v>6700</c:v>
                      </c:pt>
                      <c:pt idx="2734">
                        <c:v>6700</c:v>
                      </c:pt>
                      <c:pt idx="2735">
                        <c:v>6740</c:v>
                      </c:pt>
                      <c:pt idx="2736">
                        <c:v>6800</c:v>
                      </c:pt>
                      <c:pt idx="2737">
                        <c:v>6725</c:v>
                      </c:pt>
                      <c:pt idx="2738">
                        <c:v>6610</c:v>
                      </c:pt>
                      <c:pt idx="2739">
                        <c:v>6550</c:v>
                      </c:pt>
                      <c:pt idx="2740">
                        <c:v>6775</c:v>
                      </c:pt>
                      <c:pt idx="2741">
                        <c:v>6825</c:v>
                      </c:pt>
                      <c:pt idx="2742">
                        <c:v>6800</c:v>
                      </c:pt>
                      <c:pt idx="2743">
                        <c:v>6750</c:v>
                      </c:pt>
                      <c:pt idx="2744">
                        <c:v>6750</c:v>
                      </c:pt>
                      <c:pt idx="2745">
                        <c:v>6800</c:v>
                      </c:pt>
                      <c:pt idx="2746">
                        <c:v>6950</c:v>
                      </c:pt>
                      <c:pt idx="2747">
                        <c:v>7075</c:v>
                      </c:pt>
                      <c:pt idx="2748">
                        <c:v>7100</c:v>
                      </c:pt>
                      <c:pt idx="2749">
                        <c:v>7175</c:v>
                      </c:pt>
                      <c:pt idx="2750">
                        <c:v>7325</c:v>
                      </c:pt>
                      <c:pt idx="2751">
                        <c:v>7400</c:v>
                      </c:pt>
                      <c:pt idx="2752">
                        <c:v>7600</c:v>
                      </c:pt>
                      <c:pt idx="2753">
                        <c:v>7800</c:v>
                      </c:pt>
                      <c:pt idx="2754">
                        <c:v>7675</c:v>
                      </c:pt>
                      <c:pt idx="2755">
                        <c:v>7670</c:v>
                      </c:pt>
                      <c:pt idx="2756">
                        <c:v>7575</c:v>
                      </c:pt>
                      <c:pt idx="2757">
                        <c:v>7675</c:v>
                      </c:pt>
                      <c:pt idx="2758">
                        <c:v>7800</c:v>
                      </c:pt>
                      <c:pt idx="2759">
                        <c:v>7775</c:v>
                      </c:pt>
                      <c:pt idx="2760">
                        <c:v>7775</c:v>
                      </c:pt>
                      <c:pt idx="2761">
                        <c:v>7625</c:v>
                      </c:pt>
                      <c:pt idx="2762">
                        <c:v>7675</c:v>
                      </c:pt>
                      <c:pt idx="2763">
                        <c:v>7700</c:v>
                      </c:pt>
                      <c:pt idx="2764">
                        <c:v>7700</c:v>
                      </c:pt>
                      <c:pt idx="2765">
                        <c:v>7725</c:v>
                      </c:pt>
                      <c:pt idx="2766">
                        <c:v>8000</c:v>
                      </c:pt>
                      <c:pt idx="2767">
                        <c:v>8025</c:v>
                      </c:pt>
                      <c:pt idx="2768">
                        <c:v>8050</c:v>
                      </c:pt>
                      <c:pt idx="2769">
                        <c:v>8125</c:v>
                      </c:pt>
                      <c:pt idx="2770">
                        <c:v>8075</c:v>
                      </c:pt>
                      <c:pt idx="2771">
                        <c:v>8175</c:v>
                      </c:pt>
                      <c:pt idx="2772">
                        <c:v>8225</c:v>
                      </c:pt>
                      <c:pt idx="2773">
                        <c:v>8175</c:v>
                      </c:pt>
                      <c:pt idx="2774">
                        <c:v>8125</c:v>
                      </c:pt>
                      <c:pt idx="2775">
                        <c:v>7950</c:v>
                      </c:pt>
                      <c:pt idx="2776">
                        <c:v>7900</c:v>
                      </c:pt>
                      <c:pt idx="2777">
                        <c:v>7875</c:v>
                      </c:pt>
                      <c:pt idx="2778">
                        <c:v>7875</c:v>
                      </c:pt>
                      <c:pt idx="2779">
                        <c:v>7975</c:v>
                      </c:pt>
                      <c:pt idx="2780">
                        <c:v>7975</c:v>
                      </c:pt>
                      <c:pt idx="2781">
                        <c:v>7950</c:v>
                      </c:pt>
                      <c:pt idx="2782">
                        <c:v>7950</c:v>
                      </c:pt>
                      <c:pt idx="2783">
                        <c:v>7825</c:v>
                      </c:pt>
                      <c:pt idx="2784">
                        <c:v>7900</c:v>
                      </c:pt>
                      <c:pt idx="2785">
                        <c:v>7900</c:v>
                      </c:pt>
                      <c:pt idx="2786">
                        <c:v>7925</c:v>
                      </c:pt>
                      <c:pt idx="2787">
                        <c:v>8025</c:v>
                      </c:pt>
                      <c:pt idx="2788">
                        <c:v>8175</c:v>
                      </c:pt>
                      <c:pt idx="2789">
                        <c:v>8050</c:v>
                      </c:pt>
                      <c:pt idx="2790">
                        <c:v>8025</c:v>
                      </c:pt>
                      <c:pt idx="2791">
                        <c:v>8125</c:v>
                      </c:pt>
                      <c:pt idx="2792">
                        <c:v>8200</c:v>
                      </c:pt>
                      <c:pt idx="2793">
                        <c:v>8175</c:v>
                      </c:pt>
                      <c:pt idx="2794">
                        <c:v>8125</c:v>
                      </c:pt>
                      <c:pt idx="2795">
                        <c:v>8025</c:v>
                      </c:pt>
                      <c:pt idx="2796">
                        <c:v>7950</c:v>
                      </c:pt>
                      <c:pt idx="2797">
                        <c:v>7925</c:v>
                      </c:pt>
                      <c:pt idx="2798">
                        <c:v>7800</c:v>
                      </c:pt>
                      <c:pt idx="2799">
                        <c:v>8000</c:v>
                      </c:pt>
                      <c:pt idx="2800">
                        <c:v>8000</c:v>
                      </c:pt>
                      <c:pt idx="2801">
                        <c:v>8050</c:v>
                      </c:pt>
                      <c:pt idx="2802">
                        <c:v>8125</c:v>
                      </c:pt>
                      <c:pt idx="2803">
                        <c:v>8150</c:v>
                      </c:pt>
                      <c:pt idx="2804">
                        <c:v>8100</c:v>
                      </c:pt>
                      <c:pt idx="2805">
                        <c:v>8010</c:v>
                      </c:pt>
                      <c:pt idx="2806">
                        <c:v>8025</c:v>
                      </c:pt>
                      <c:pt idx="2807">
                        <c:v>7910</c:v>
                      </c:pt>
                      <c:pt idx="2808">
                        <c:v>8025</c:v>
                      </c:pt>
                      <c:pt idx="2809">
                        <c:v>8075</c:v>
                      </c:pt>
                      <c:pt idx="2810">
                        <c:v>8100</c:v>
                      </c:pt>
                      <c:pt idx="2811">
                        <c:v>8125</c:v>
                      </c:pt>
                      <c:pt idx="2812">
                        <c:v>8125</c:v>
                      </c:pt>
                      <c:pt idx="2813">
                        <c:v>8100</c:v>
                      </c:pt>
                      <c:pt idx="2814">
                        <c:v>8025</c:v>
                      </c:pt>
                      <c:pt idx="2815">
                        <c:v>8000</c:v>
                      </c:pt>
                      <c:pt idx="2816">
                        <c:v>8050</c:v>
                      </c:pt>
                      <c:pt idx="2817">
                        <c:v>8050</c:v>
                      </c:pt>
                      <c:pt idx="2818">
                        <c:v>8075</c:v>
                      </c:pt>
                      <c:pt idx="2819">
                        <c:v>8100</c:v>
                      </c:pt>
                      <c:pt idx="2820">
                        <c:v>8075</c:v>
                      </c:pt>
                      <c:pt idx="2821">
                        <c:v>8050</c:v>
                      </c:pt>
                      <c:pt idx="2822">
                        <c:v>8025</c:v>
                      </c:pt>
                      <c:pt idx="2823">
                        <c:v>8025</c:v>
                      </c:pt>
                      <c:pt idx="2824">
                        <c:v>8050</c:v>
                      </c:pt>
                      <c:pt idx="2825">
                        <c:v>8125</c:v>
                      </c:pt>
                      <c:pt idx="2826">
                        <c:v>8175</c:v>
                      </c:pt>
                      <c:pt idx="2827">
                        <c:v>8300</c:v>
                      </c:pt>
                      <c:pt idx="2828">
                        <c:v>8300</c:v>
                      </c:pt>
                      <c:pt idx="2829">
                        <c:v>8475</c:v>
                      </c:pt>
                      <c:pt idx="2830">
                        <c:v>8375</c:v>
                      </c:pt>
                      <c:pt idx="2831">
                        <c:v>8450</c:v>
                      </c:pt>
                      <c:pt idx="2832">
                        <c:v>8575</c:v>
                      </c:pt>
                      <c:pt idx="2833">
                        <c:v>8600</c:v>
                      </c:pt>
                      <c:pt idx="2834">
                        <c:v>8750</c:v>
                      </c:pt>
                      <c:pt idx="2835">
                        <c:v>8650</c:v>
                      </c:pt>
                      <c:pt idx="2836">
                        <c:v>8550</c:v>
                      </c:pt>
                      <c:pt idx="2837">
                        <c:v>8475</c:v>
                      </c:pt>
                      <c:pt idx="2838">
                        <c:v>8400</c:v>
                      </c:pt>
                      <c:pt idx="2839">
                        <c:v>8450</c:v>
                      </c:pt>
                      <c:pt idx="2840">
                        <c:v>8400</c:v>
                      </c:pt>
                      <c:pt idx="2841">
                        <c:v>8425</c:v>
                      </c:pt>
                      <c:pt idx="2842">
                        <c:v>8375</c:v>
                      </c:pt>
                      <c:pt idx="2843">
                        <c:v>8425</c:v>
                      </c:pt>
                      <c:pt idx="2844">
                        <c:v>8500</c:v>
                      </c:pt>
                      <c:pt idx="2845">
                        <c:v>8550</c:v>
                      </c:pt>
                      <c:pt idx="2846">
                        <c:v>8525</c:v>
                      </c:pt>
                      <c:pt idx="2847">
                        <c:v>8525</c:v>
                      </c:pt>
                      <c:pt idx="2848">
                        <c:v>8525</c:v>
                      </c:pt>
                      <c:pt idx="2849">
                        <c:v>8525</c:v>
                      </c:pt>
                      <c:pt idx="2850">
                        <c:v>8515</c:v>
                      </c:pt>
                      <c:pt idx="2851">
                        <c:v>8500</c:v>
                      </c:pt>
                      <c:pt idx="2852">
                        <c:v>8450</c:v>
                      </c:pt>
                      <c:pt idx="2853">
                        <c:v>8425</c:v>
                      </c:pt>
                      <c:pt idx="2854">
                        <c:v>8450</c:v>
                      </c:pt>
                      <c:pt idx="2855">
                        <c:v>8500</c:v>
                      </c:pt>
                      <c:pt idx="2856">
                        <c:v>8475</c:v>
                      </c:pt>
                      <c:pt idx="2857">
                        <c:v>8425</c:v>
                      </c:pt>
                      <c:pt idx="2858">
                        <c:v>8500</c:v>
                      </c:pt>
                      <c:pt idx="2859">
                        <c:v>8525</c:v>
                      </c:pt>
                      <c:pt idx="2860">
                        <c:v>8575</c:v>
                      </c:pt>
                      <c:pt idx="2861">
                        <c:v>8550</c:v>
                      </c:pt>
                      <c:pt idx="2862">
                        <c:v>8575</c:v>
                      </c:pt>
                      <c:pt idx="2863">
                        <c:v>8600</c:v>
                      </c:pt>
                      <c:pt idx="2864">
                        <c:v>8575</c:v>
                      </c:pt>
                      <c:pt idx="2865">
                        <c:v>8575</c:v>
                      </c:pt>
                      <c:pt idx="2866">
                        <c:v>8550</c:v>
                      </c:pt>
                      <c:pt idx="2867">
                        <c:v>8550</c:v>
                      </c:pt>
                      <c:pt idx="2868">
                        <c:v>8500</c:v>
                      </c:pt>
                      <c:pt idx="2869">
                        <c:v>8450</c:v>
                      </c:pt>
                      <c:pt idx="2870">
                        <c:v>8425</c:v>
                      </c:pt>
                      <c:pt idx="2871">
                        <c:v>8500</c:v>
                      </c:pt>
                      <c:pt idx="2872">
                        <c:v>8500</c:v>
                      </c:pt>
                      <c:pt idx="2873">
                        <c:v>8500</c:v>
                      </c:pt>
                      <c:pt idx="2874">
                        <c:v>8500</c:v>
                      </c:pt>
                      <c:pt idx="2875">
                        <c:v>8525</c:v>
                      </c:pt>
                      <c:pt idx="2876">
                        <c:v>8525</c:v>
                      </c:pt>
                      <c:pt idx="2877">
                        <c:v>8550</c:v>
                      </c:pt>
                      <c:pt idx="2878">
                        <c:v>8575</c:v>
                      </c:pt>
                      <c:pt idx="2879">
                        <c:v>8600</c:v>
                      </c:pt>
                      <c:pt idx="2880">
                        <c:v>8650</c:v>
                      </c:pt>
                      <c:pt idx="2881">
                        <c:v>8600</c:v>
                      </c:pt>
                      <c:pt idx="2882">
                        <c:v>8810</c:v>
                      </c:pt>
                      <c:pt idx="2883">
                        <c:v>8825</c:v>
                      </c:pt>
                      <c:pt idx="2884">
                        <c:v>8880</c:v>
                      </c:pt>
                      <c:pt idx="2885">
                        <c:v>8950</c:v>
                      </c:pt>
                      <c:pt idx="2886">
                        <c:v>8910</c:v>
                      </c:pt>
                      <c:pt idx="2887">
                        <c:v>8935</c:v>
                      </c:pt>
                      <c:pt idx="2888">
                        <c:v>8675</c:v>
                      </c:pt>
                      <c:pt idx="2889">
                        <c:v>8600</c:v>
                      </c:pt>
                      <c:pt idx="2890">
                        <c:v>8725</c:v>
                      </c:pt>
                      <c:pt idx="2891">
                        <c:v>8925</c:v>
                      </c:pt>
                      <c:pt idx="2892">
                        <c:v>8725</c:v>
                      </c:pt>
                      <c:pt idx="2893">
                        <c:v>8800</c:v>
                      </c:pt>
                      <c:pt idx="2894">
                        <c:v>8800</c:v>
                      </c:pt>
                      <c:pt idx="2895">
                        <c:v>8775</c:v>
                      </c:pt>
                      <c:pt idx="2896">
                        <c:v>8800</c:v>
                      </c:pt>
                      <c:pt idx="2897">
                        <c:v>8775</c:v>
                      </c:pt>
                      <c:pt idx="2898">
                        <c:v>8775</c:v>
                      </c:pt>
                      <c:pt idx="2899">
                        <c:v>8760</c:v>
                      </c:pt>
                      <c:pt idx="2900">
                        <c:v>8750</c:v>
                      </c:pt>
                      <c:pt idx="2901">
                        <c:v>8700</c:v>
                      </c:pt>
                      <c:pt idx="2902">
                        <c:v>8630</c:v>
                      </c:pt>
                      <c:pt idx="2903">
                        <c:v>8365</c:v>
                      </c:pt>
                      <c:pt idx="2904">
                        <c:v>8350</c:v>
                      </c:pt>
                      <c:pt idx="2905">
                        <c:v>8350</c:v>
                      </c:pt>
                      <c:pt idx="2906">
                        <c:v>8450</c:v>
                      </c:pt>
                      <c:pt idx="2907">
                        <c:v>8450</c:v>
                      </c:pt>
                      <c:pt idx="2908">
                        <c:v>8500</c:v>
                      </c:pt>
                      <c:pt idx="2909">
                        <c:v>8500</c:v>
                      </c:pt>
                      <c:pt idx="2910">
                        <c:v>8500</c:v>
                      </c:pt>
                      <c:pt idx="2911">
                        <c:v>8550</c:v>
                      </c:pt>
                      <c:pt idx="2912">
                        <c:v>8550</c:v>
                      </c:pt>
                      <c:pt idx="2913">
                        <c:v>8650</c:v>
                      </c:pt>
                      <c:pt idx="2914">
                        <c:v>8600</c:v>
                      </c:pt>
                      <c:pt idx="2915">
                        <c:v>8600</c:v>
                      </c:pt>
                      <c:pt idx="2916">
                        <c:v>8800</c:v>
                      </c:pt>
                      <c:pt idx="2917">
                        <c:v>8850</c:v>
                      </c:pt>
                      <c:pt idx="2918">
                        <c:v>8875</c:v>
                      </c:pt>
                      <c:pt idx="2919">
                        <c:v>8925</c:v>
                      </c:pt>
                      <c:pt idx="2920">
                        <c:v>8875</c:v>
                      </c:pt>
                      <c:pt idx="2921">
                        <c:v>8790</c:v>
                      </c:pt>
                      <c:pt idx="2922">
                        <c:v>8560</c:v>
                      </c:pt>
                      <c:pt idx="2923">
                        <c:v>8500</c:v>
                      </c:pt>
                      <c:pt idx="2924">
                        <c:v>8500</c:v>
                      </c:pt>
                      <c:pt idx="2925">
                        <c:v>8425</c:v>
                      </c:pt>
                      <c:pt idx="2926">
                        <c:v>8475</c:v>
                      </c:pt>
                      <c:pt idx="2927">
                        <c:v>8450</c:v>
                      </c:pt>
                      <c:pt idx="2928">
                        <c:v>8500</c:v>
                      </c:pt>
                      <c:pt idx="2929">
                        <c:v>8525</c:v>
                      </c:pt>
                      <c:pt idx="2930">
                        <c:v>8525</c:v>
                      </c:pt>
                      <c:pt idx="2931">
                        <c:v>8500</c:v>
                      </c:pt>
                      <c:pt idx="2932">
                        <c:v>8500</c:v>
                      </c:pt>
                      <c:pt idx="2933">
                        <c:v>8500</c:v>
                      </c:pt>
                      <c:pt idx="2934">
                        <c:v>8500</c:v>
                      </c:pt>
                      <c:pt idx="2935">
                        <c:v>8525</c:v>
                      </c:pt>
                      <c:pt idx="2936">
                        <c:v>8500</c:v>
                      </c:pt>
                      <c:pt idx="2937">
                        <c:v>8500</c:v>
                      </c:pt>
                      <c:pt idx="2938">
                        <c:v>8450</c:v>
                      </c:pt>
                      <c:pt idx="2939">
                        <c:v>8575</c:v>
                      </c:pt>
                      <c:pt idx="2940">
                        <c:v>8575</c:v>
                      </c:pt>
                      <c:pt idx="2941">
                        <c:v>8545</c:v>
                      </c:pt>
                      <c:pt idx="2942">
                        <c:v>8475</c:v>
                      </c:pt>
                      <c:pt idx="2943">
                        <c:v>8425</c:v>
                      </c:pt>
                      <c:pt idx="2944">
                        <c:v>8425</c:v>
                      </c:pt>
                      <c:pt idx="2945">
                        <c:v>8425</c:v>
                      </c:pt>
                      <c:pt idx="2946">
                        <c:v>8475</c:v>
                      </c:pt>
                      <c:pt idx="2947">
                        <c:v>8500</c:v>
                      </c:pt>
                      <c:pt idx="2948">
                        <c:v>8500</c:v>
                      </c:pt>
                      <c:pt idx="2949">
                        <c:v>8500</c:v>
                      </c:pt>
                      <c:pt idx="2950">
                        <c:v>8525</c:v>
                      </c:pt>
                      <c:pt idx="2951">
                        <c:v>8500</c:v>
                      </c:pt>
                      <c:pt idx="2952">
                        <c:v>8300</c:v>
                      </c:pt>
                      <c:pt idx="2953">
                        <c:v>8350</c:v>
                      </c:pt>
                      <c:pt idx="2954">
                        <c:v>8325</c:v>
                      </c:pt>
                      <c:pt idx="2955">
                        <c:v>8325</c:v>
                      </c:pt>
                      <c:pt idx="2956">
                        <c:v>8300</c:v>
                      </c:pt>
                      <c:pt idx="2957">
                        <c:v>8250</c:v>
                      </c:pt>
                      <c:pt idx="2958">
                        <c:v>8350</c:v>
                      </c:pt>
                      <c:pt idx="2959">
                        <c:v>8350</c:v>
                      </c:pt>
                      <c:pt idx="2960">
                        <c:v>8350</c:v>
                      </c:pt>
                      <c:pt idx="2961">
                        <c:v>8350</c:v>
                      </c:pt>
                      <c:pt idx="2962">
                        <c:v>8425</c:v>
                      </c:pt>
                      <c:pt idx="2963">
                        <c:v>8500</c:v>
                      </c:pt>
                      <c:pt idx="2964">
                        <c:v>8375</c:v>
                      </c:pt>
                      <c:pt idx="2965">
                        <c:v>8425</c:v>
                      </c:pt>
                      <c:pt idx="2966">
                        <c:v>8400</c:v>
                      </c:pt>
                      <c:pt idx="2967">
                        <c:v>8375</c:v>
                      </c:pt>
                      <c:pt idx="2968">
                        <c:v>8400</c:v>
                      </c:pt>
                      <c:pt idx="2969">
                        <c:v>8425</c:v>
                      </c:pt>
                      <c:pt idx="2970">
                        <c:v>8450</c:v>
                      </c:pt>
                      <c:pt idx="2971">
                        <c:v>8400</c:v>
                      </c:pt>
                      <c:pt idx="2972">
                        <c:v>8425</c:v>
                      </c:pt>
                      <c:pt idx="2973">
                        <c:v>8475</c:v>
                      </c:pt>
                      <c:pt idx="2974">
                        <c:v>8425</c:v>
                      </c:pt>
                      <c:pt idx="2975">
                        <c:v>8475</c:v>
                      </c:pt>
                      <c:pt idx="2976">
                        <c:v>8450</c:v>
                      </c:pt>
                      <c:pt idx="2977">
                        <c:v>8500</c:v>
                      </c:pt>
                      <c:pt idx="2978">
                        <c:v>8600</c:v>
                      </c:pt>
                      <c:pt idx="2979">
                        <c:v>8650</c:v>
                      </c:pt>
                      <c:pt idx="2980">
                        <c:v>8850</c:v>
                      </c:pt>
                      <c:pt idx="2981">
                        <c:v>9075</c:v>
                      </c:pt>
                      <c:pt idx="2982">
                        <c:v>8950</c:v>
                      </c:pt>
                      <c:pt idx="2983">
                        <c:v>8800</c:v>
                      </c:pt>
                      <c:pt idx="2984">
                        <c:v>8825</c:v>
                      </c:pt>
                      <c:pt idx="2985">
                        <c:v>8775</c:v>
                      </c:pt>
                      <c:pt idx="2986">
                        <c:v>8775</c:v>
                      </c:pt>
                      <c:pt idx="2987">
                        <c:v>8825</c:v>
                      </c:pt>
                      <c:pt idx="2988">
                        <c:v>8825</c:v>
                      </c:pt>
                      <c:pt idx="2989">
                        <c:v>8775</c:v>
                      </c:pt>
                      <c:pt idx="2990">
                        <c:v>8700</c:v>
                      </c:pt>
                      <c:pt idx="2991">
                        <c:v>8750</c:v>
                      </c:pt>
                      <c:pt idx="2992">
                        <c:v>8725</c:v>
                      </c:pt>
                      <c:pt idx="2993">
                        <c:v>8725</c:v>
                      </c:pt>
                      <c:pt idx="2994">
                        <c:v>8750</c:v>
                      </c:pt>
                      <c:pt idx="2995">
                        <c:v>8700</c:v>
                      </c:pt>
                      <c:pt idx="2996">
                        <c:v>8600</c:v>
                      </c:pt>
                      <c:pt idx="2997">
                        <c:v>8575</c:v>
                      </c:pt>
                      <c:pt idx="2998">
                        <c:v>8575</c:v>
                      </c:pt>
                      <c:pt idx="2999">
                        <c:v>8725</c:v>
                      </c:pt>
                      <c:pt idx="3000">
                        <c:v>8900</c:v>
                      </c:pt>
                      <c:pt idx="3001">
                        <c:v>8900</c:v>
                      </c:pt>
                      <c:pt idx="3002">
                        <c:v>8925</c:v>
                      </c:pt>
                      <c:pt idx="3003">
                        <c:v>8900</c:v>
                      </c:pt>
                      <c:pt idx="3004">
                        <c:v>8875</c:v>
                      </c:pt>
                      <c:pt idx="3005">
                        <c:v>8850</c:v>
                      </c:pt>
                      <c:pt idx="3006">
                        <c:v>8850</c:v>
                      </c:pt>
                      <c:pt idx="3007">
                        <c:v>8825</c:v>
                      </c:pt>
                      <c:pt idx="3008">
                        <c:v>8800</c:v>
                      </c:pt>
                      <c:pt idx="3009">
                        <c:v>8675</c:v>
                      </c:pt>
                      <c:pt idx="3010">
                        <c:v>8750</c:v>
                      </c:pt>
                      <c:pt idx="3011">
                        <c:v>8675</c:v>
                      </c:pt>
                      <c:pt idx="3012">
                        <c:v>8675</c:v>
                      </c:pt>
                      <c:pt idx="3013">
                        <c:v>8725</c:v>
                      </c:pt>
                      <c:pt idx="3014">
                        <c:v>8700</c:v>
                      </c:pt>
                      <c:pt idx="3015">
                        <c:v>8750</c:v>
                      </c:pt>
                      <c:pt idx="3016">
                        <c:v>8700</c:v>
                      </c:pt>
                      <c:pt idx="3017">
                        <c:v>8700</c:v>
                      </c:pt>
                      <c:pt idx="3018">
                        <c:v>8700</c:v>
                      </c:pt>
                      <c:pt idx="3019">
                        <c:v>8850</c:v>
                      </c:pt>
                      <c:pt idx="3020">
                        <c:v>8725</c:v>
                      </c:pt>
                      <c:pt idx="3021">
                        <c:v>8725</c:v>
                      </c:pt>
                      <c:pt idx="3022">
                        <c:v>8700</c:v>
                      </c:pt>
                      <c:pt idx="3023">
                        <c:v>8700</c:v>
                      </c:pt>
                      <c:pt idx="3024">
                        <c:v>8700</c:v>
                      </c:pt>
                      <c:pt idx="3025">
                        <c:v>8725</c:v>
                      </c:pt>
                      <c:pt idx="3026">
                        <c:v>8700</c:v>
                      </c:pt>
                      <c:pt idx="3027">
                        <c:v>8710</c:v>
                      </c:pt>
                      <c:pt idx="3028">
                        <c:v>8725</c:v>
                      </c:pt>
                      <c:pt idx="3029">
                        <c:v>8750</c:v>
                      </c:pt>
                      <c:pt idx="3030">
                        <c:v>8725</c:v>
                      </c:pt>
                      <c:pt idx="3031">
                        <c:v>8725</c:v>
                      </c:pt>
                      <c:pt idx="3032">
                        <c:v>8825</c:v>
                      </c:pt>
                      <c:pt idx="3033">
                        <c:v>8850</c:v>
                      </c:pt>
                      <c:pt idx="3034">
                        <c:v>8850</c:v>
                      </c:pt>
                      <c:pt idx="3035">
                        <c:v>8900</c:v>
                      </c:pt>
                      <c:pt idx="3036">
                        <c:v>8875</c:v>
                      </c:pt>
                      <c:pt idx="3037">
                        <c:v>8875</c:v>
                      </c:pt>
                      <c:pt idx="3038">
                        <c:v>8875</c:v>
                      </c:pt>
                      <c:pt idx="3039">
                        <c:v>8900</c:v>
                      </c:pt>
                      <c:pt idx="3040">
                        <c:v>8950</c:v>
                      </c:pt>
                      <c:pt idx="3041">
                        <c:v>9000</c:v>
                      </c:pt>
                      <c:pt idx="3042">
                        <c:v>9000</c:v>
                      </c:pt>
                      <c:pt idx="3043">
                        <c:v>8955</c:v>
                      </c:pt>
                      <c:pt idx="3044">
                        <c:v>8950</c:v>
                      </c:pt>
                      <c:pt idx="3045">
                        <c:v>8950</c:v>
                      </c:pt>
                      <c:pt idx="3046">
                        <c:v>8925</c:v>
                      </c:pt>
                      <c:pt idx="3047">
                        <c:v>8900</c:v>
                      </c:pt>
                      <c:pt idx="3048">
                        <c:v>8900</c:v>
                      </c:pt>
                      <c:pt idx="3049">
                        <c:v>8975</c:v>
                      </c:pt>
                      <c:pt idx="3050">
                        <c:v>8900</c:v>
                      </c:pt>
                      <c:pt idx="3051">
                        <c:v>8850</c:v>
                      </c:pt>
                      <c:pt idx="3052">
                        <c:v>8900</c:v>
                      </c:pt>
                      <c:pt idx="3053">
                        <c:v>8860</c:v>
                      </c:pt>
                      <c:pt idx="3054">
                        <c:v>8900</c:v>
                      </c:pt>
                      <c:pt idx="3055">
                        <c:v>8950</c:v>
                      </c:pt>
                      <c:pt idx="3056">
                        <c:v>9000</c:v>
                      </c:pt>
                      <c:pt idx="3057">
                        <c:v>9025</c:v>
                      </c:pt>
                      <c:pt idx="3058">
                        <c:v>8975</c:v>
                      </c:pt>
                      <c:pt idx="3059">
                        <c:v>8950</c:v>
                      </c:pt>
                      <c:pt idx="3060">
                        <c:v>8900</c:v>
                      </c:pt>
                      <c:pt idx="3061">
                        <c:v>9000</c:v>
                      </c:pt>
                      <c:pt idx="3062">
                        <c:v>9025</c:v>
                      </c:pt>
                      <c:pt idx="3063">
                        <c:v>9025</c:v>
                      </c:pt>
                      <c:pt idx="3064">
                        <c:v>9050</c:v>
                      </c:pt>
                      <c:pt idx="3065">
                        <c:v>9175</c:v>
                      </c:pt>
                      <c:pt idx="3066">
                        <c:v>9100</c:v>
                      </c:pt>
                      <c:pt idx="3067">
                        <c:v>9050</c:v>
                      </c:pt>
                      <c:pt idx="3068">
                        <c:v>9100</c:v>
                      </c:pt>
                      <c:pt idx="3069">
                        <c:v>9025</c:v>
                      </c:pt>
                      <c:pt idx="3070">
                        <c:v>9025</c:v>
                      </c:pt>
                      <c:pt idx="3071">
                        <c:v>9015</c:v>
                      </c:pt>
                      <c:pt idx="3072">
                        <c:v>9050</c:v>
                      </c:pt>
                      <c:pt idx="3073">
                        <c:v>9075</c:v>
                      </c:pt>
                      <c:pt idx="3074">
                        <c:v>9085</c:v>
                      </c:pt>
                      <c:pt idx="3075">
                        <c:v>9100</c:v>
                      </c:pt>
                      <c:pt idx="3076">
                        <c:v>9075</c:v>
                      </c:pt>
                      <c:pt idx="3077">
                        <c:v>9075</c:v>
                      </c:pt>
                      <c:pt idx="3078">
                        <c:v>9100</c:v>
                      </c:pt>
                      <c:pt idx="3079">
                        <c:v>9100</c:v>
                      </c:pt>
                      <c:pt idx="3080">
                        <c:v>9100</c:v>
                      </c:pt>
                      <c:pt idx="3081">
                        <c:v>9100</c:v>
                      </c:pt>
                      <c:pt idx="3082">
                        <c:v>9100</c:v>
                      </c:pt>
                      <c:pt idx="3083">
                        <c:v>9075</c:v>
                      </c:pt>
                      <c:pt idx="3084">
                        <c:v>9075</c:v>
                      </c:pt>
                      <c:pt idx="3085">
                        <c:v>9125</c:v>
                      </c:pt>
                      <c:pt idx="3086">
                        <c:v>9100</c:v>
                      </c:pt>
                      <c:pt idx="3087">
                        <c:v>9100</c:v>
                      </c:pt>
                      <c:pt idx="3088">
                        <c:v>9100</c:v>
                      </c:pt>
                      <c:pt idx="3089">
                        <c:v>9075</c:v>
                      </c:pt>
                      <c:pt idx="3090">
                        <c:v>9095</c:v>
                      </c:pt>
                      <c:pt idx="3091">
                        <c:v>9100</c:v>
                      </c:pt>
                      <c:pt idx="3092">
                        <c:v>9100</c:v>
                      </c:pt>
                      <c:pt idx="3093">
                        <c:v>9150</c:v>
                      </c:pt>
                      <c:pt idx="3094">
                        <c:v>9125</c:v>
                      </c:pt>
                      <c:pt idx="3095">
                        <c:v>9110</c:v>
                      </c:pt>
                      <c:pt idx="3096">
                        <c:v>9110</c:v>
                      </c:pt>
                      <c:pt idx="3097">
                        <c:v>9150</c:v>
                      </c:pt>
                      <c:pt idx="3098">
                        <c:v>9060</c:v>
                      </c:pt>
                      <c:pt idx="3099">
                        <c:v>8975</c:v>
                      </c:pt>
                      <c:pt idx="3100">
                        <c:v>8900</c:v>
                      </c:pt>
                      <c:pt idx="3101">
                        <c:v>8950</c:v>
                      </c:pt>
                      <c:pt idx="3102">
                        <c:v>8925</c:v>
                      </c:pt>
                      <c:pt idx="3103">
                        <c:v>8950</c:v>
                      </c:pt>
                      <c:pt idx="3104">
                        <c:v>8975</c:v>
                      </c:pt>
                      <c:pt idx="3105">
                        <c:v>8975</c:v>
                      </c:pt>
                      <c:pt idx="3106">
                        <c:v>9000</c:v>
                      </c:pt>
                      <c:pt idx="3107">
                        <c:v>9275</c:v>
                      </c:pt>
                      <c:pt idx="3108">
                        <c:v>9200</c:v>
                      </c:pt>
                      <c:pt idx="3109">
                        <c:v>9325</c:v>
                      </c:pt>
                      <c:pt idx="3110">
                        <c:v>9375</c:v>
                      </c:pt>
                      <c:pt idx="3111">
                        <c:v>9400</c:v>
                      </c:pt>
                      <c:pt idx="3112">
                        <c:v>9350</c:v>
                      </c:pt>
                      <c:pt idx="3113">
                        <c:v>9265</c:v>
                      </c:pt>
                      <c:pt idx="3114">
                        <c:v>9325</c:v>
                      </c:pt>
                      <c:pt idx="3115">
                        <c:v>9325</c:v>
                      </c:pt>
                      <c:pt idx="3116">
                        <c:v>9425</c:v>
                      </c:pt>
                      <c:pt idx="3117">
                        <c:v>9425</c:v>
                      </c:pt>
                      <c:pt idx="3118">
                        <c:v>9250</c:v>
                      </c:pt>
                      <c:pt idx="3119">
                        <c:v>9175</c:v>
                      </c:pt>
                      <c:pt idx="3120">
                        <c:v>9100</c:v>
                      </c:pt>
                      <c:pt idx="3121">
                        <c:v>9125</c:v>
                      </c:pt>
                      <c:pt idx="3122">
                        <c:v>9125</c:v>
                      </c:pt>
                      <c:pt idx="3123">
                        <c:v>9100</c:v>
                      </c:pt>
                      <c:pt idx="3124">
                        <c:v>9125</c:v>
                      </c:pt>
                      <c:pt idx="3125">
                        <c:v>9150</c:v>
                      </c:pt>
                      <c:pt idx="3126">
                        <c:v>9175</c:v>
                      </c:pt>
                      <c:pt idx="3127">
                        <c:v>9250</c:v>
                      </c:pt>
                      <c:pt idx="3128">
                        <c:v>9400</c:v>
                      </c:pt>
                      <c:pt idx="3129">
                        <c:v>9500</c:v>
                      </c:pt>
                      <c:pt idx="3130">
                        <c:v>9500</c:v>
                      </c:pt>
                      <c:pt idx="3131">
                        <c:v>9550</c:v>
                      </c:pt>
                      <c:pt idx="3132">
                        <c:v>9605</c:v>
                      </c:pt>
                      <c:pt idx="3133">
                        <c:v>9900</c:v>
                      </c:pt>
                      <c:pt idx="3134">
                        <c:v>9750</c:v>
                      </c:pt>
                      <c:pt idx="3135">
                        <c:v>9825</c:v>
                      </c:pt>
                      <c:pt idx="3136">
                        <c:v>9575</c:v>
                      </c:pt>
                      <c:pt idx="3137">
                        <c:v>9650</c:v>
                      </c:pt>
                      <c:pt idx="3138">
                        <c:v>9500</c:v>
                      </c:pt>
                      <c:pt idx="3139">
                        <c:v>9500</c:v>
                      </c:pt>
                      <c:pt idx="3140">
                        <c:v>9475</c:v>
                      </c:pt>
                      <c:pt idx="3141">
                        <c:v>9500</c:v>
                      </c:pt>
                      <c:pt idx="3142">
                        <c:v>9475</c:v>
                      </c:pt>
                      <c:pt idx="3143">
                        <c:v>9450</c:v>
                      </c:pt>
                      <c:pt idx="3144">
                        <c:v>9400</c:v>
                      </c:pt>
                      <c:pt idx="3145">
                        <c:v>9275</c:v>
                      </c:pt>
                      <c:pt idx="3146">
                        <c:v>9200</c:v>
                      </c:pt>
                      <c:pt idx="3147">
                        <c:v>9150</c:v>
                      </c:pt>
                      <c:pt idx="3148">
                        <c:v>9325</c:v>
                      </c:pt>
                      <c:pt idx="3149">
                        <c:v>9200</c:v>
                      </c:pt>
                      <c:pt idx="3150">
                        <c:v>9150</c:v>
                      </c:pt>
                      <c:pt idx="3151">
                        <c:v>9150</c:v>
                      </c:pt>
                      <c:pt idx="3152">
                        <c:v>9100</c:v>
                      </c:pt>
                      <c:pt idx="3153">
                        <c:v>9100</c:v>
                      </c:pt>
                      <c:pt idx="3154">
                        <c:v>9150</c:v>
                      </c:pt>
                      <c:pt idx="3155">
                        <c:v>9125</c:v>
                      </c:pt>
                      <c:pt idx="3156">
                        <c:v>9125</c:v>
                      </c:pt>
                      <c:pt idx="3157">
                        <c:v>9125</c:v>
                      </c:pt>
                      <c:pt idx="3158">
                        <c:v>9175</c:v>
                      </c:pt>
                      <c:pt idx="3159">
                        <c:v>9225</c:v>
                      </c:pt>
                      <c:pt idx="3160">
                        <c:v>9200</c:v>
                      </c:pt>
                      <c:pt idx="3161">
                        <c:v>9175</c:v>
                      </c:pt>
                      <c:pt idx="3162">
                        <c:v>9225</c:v>
                      </c:pt>
                      <c:pt idx="3163">
                        <c:v>9250</c:v>
                      </c:pt>
                      <c:pt idx="3164">
                        <c:v>9400</c:v>
                      </c:pt>
                      <c:pt idx="3165">
                        <c:v>9375</c:v>
                      </c:pt>
                      <c:pt idx="3166">
                        <c:v>9300</c:v>
                      </c:pt>
                      <c:pt idx="3167">
                        <c:v>9275</c:v>
                      </c:pt>
                      <c:pt idx="3168">
                        <c:v>9300</c:v>
                      </c:pt>
                      <c:pt idx="3169">
                        <c:v>9325</c:v>
                      </c:pt>
                      <c:pt idx="3170">
                        <c:v>9325</c:v>
                      </c:pt>
                      <c:pt idx="3171">
                        <c:v>9400</c:v>
                      </c:pt>
                      <c:pt idx="3172">
                        <c:v>9425</c:v>
                      </c:pt>
                      <c:pt idx="3173">
                        <c:v>9400</c:v>
                      </c:pt>
                      <c:pt idx="3174">
                        <c:v>9450</c:v>
                      </c:pt>
                      <c:pt idx="3175">
                        <c:v>9350</c:v>
                      </c:pt>
                      <c:pt idx="3176">
                        <c:v>9300</c:v>
                      </c:pt>
                      <c:pt idx="3177">
                        <c:v>9300</c:v>
                      </c:pt>
                      <c:pt idx="3178">
                        <c:v>9305</c:v>
                      </c:pt>
                      <c:pt idx="3179">
                        <c:v>9325</c:v>
                      </c:pt>
                      <c:pt idx="3180">
                        <c:v>9450</c:v>
                      </c:pt>
                      <c:pt idx="3181">
                        <c:v>9425</c:v>
                      </c:pt>
                      <c:pt idx="3182">
                        <c:v>9375</c:v>
                      </c:pt>
                      <c:pt idx="3183">
                        <c:v>9350</c:v>
                      </c:pt>
                      <c:pt idx="3184">
                        <c:v>9325</c:v>
                      </c:pt>
                      <c:pt idx="3185">
                        <c:v>9425</c:v>
                      </c:pt>
                      <c:pt idx="3186">
                        <c:v>9450</c:v>
                      </c:pt>
                      <c:pt idx="3187">
                        <c:v>9475</c:v>
                      </c:pt>
                      <c:pt idx="3188">
                        <c:v>9500</c:v>
                      </c:pt>
                      <c:pt idx="3189">
                        <c:v>9500</c:v>
                      </c:pt>
                      <c:pt idx="3190">
                        <c:v>9525</c:v>
                      </c:pt>
                      <c:pt idx="3191">
                        <c:v>9525</c:v>
                      </c:pt>
                      <c:pt idx="3192">
                        <c:v>9525</c:v>
                      </c:pt>
                      <c:pt idx="3193">
                        <c:v>9525</c:v>
                      </c:pt>
                      <c:pt idx="3194">
                        <c:v>9500</c:v>
                      </c:pt>
                      <c:pt idx="3195">
                        <c:v>9475</c:v>
                      </c:pt>
                      <c:pt idx="3196">
                        <c:v>9450</c:v>
                      </c:pt>
                      <c:pt idx="3197">
                        <c:v>9400</c:v>
                      </c:pt>
                      <c:pt idx="3198">
                        <c:v>9375</c:v>
                      </c:pt>
                      <c:pt idx="3199">
                        <c:v>9400</c:v>
                      </c:pt>
                      <c:pt idx="3200">
                        <c:v>9425</c:v>
                      </c:pt>
                      <c:pt idx="3201">
                        <c:v>9450</c:v>
                      </c:pt>
                      <c:pt idx="3202">
                        <c:v>9675</c:v>
                      </c:pt>
                      <c:pt idx="3203">
                        <c:v>9800</c:v>
                      </c:pt>
                      <c:pt idx="3204">
                        <c:v>9775</c:v>
                      </c:pt>
                      <c:pt idx="3205">
                        <c:v>10150</c:v>
                      </c:pt>
                      <c:pt idx="3206">
                        <c:v>10050</c:v>
                      </c:pt>
                      <c:pt idx="3207">
                        <c:v>10000</c:v>
                      </c:pt>
                      <c:pt idx="3208">
                        <c:v>10025</c:v>
                      </c:pt>
                      <c:pt idx="3209">
                        <c:v>10025</c:v>
                      </c:pt>
                      <c:pt idx="3210">
                        <c:v>10200</c:v>
                      </c:pt>
                      <c:pt idx="3211">
                        <c:v>10700</c:v>
                      </c:pt>
                      <c:pt idx="3212">
                        <c:v>11000</c:v>
                      </c:pt>
                      <c:pt idx="3213">
                        <c:v>10800</c:v>
                      </c:pt>
                      <c:pt idx="3214">
                        <c:v>10675</c:v>
                      </c:pt>
                      <c:pt idx="3215">
                        <c:v>10500</c:v>
                      </c:pt>
                      <c:pt idx="3216">
                        <c:v>10600</c:v>
                      </c:pt>
                      <c:pt idx="3217">
                        <c:v>10700</c:v>
                      </c:pt>
                      <c:pt idx="3218">
                        <c:v>10875</c:v>
                      </c:pt>
                      <c:pt idx="3219">
                        <c:v>11300</c:v>
                      </c:pt>
                      <c:pt idx="3220">
                        <c:v>11250</c:v>
                      </c:pt>
                      <c:pt idx="3221">
                        <c:v>11350</c:v>
                      </c:pt>
                      <c:pt idx="3222">
                        <c:v>11200</c:v>
                      </c:pt>
                      <c:pt idx="3223">
                        <c:v>11200</c:v>
                      </c:pt>
                      <c:pt idx="3224">
                        <c:v>11130</c:v>
                      </c:pt>
                      <c:pt idx="3225">
                        <c:v>11150</c:v>
                      </c:pt>
                      <c:pt idx="3226">
                        <c:v>11575</c:v>
                      </c:pt>
                      <c:pt idx="3227">
                        <c:v>11475</c:v>
                      </c:pt>
                      <c:pt idx="3228">
                        <c:v>11525</c:v>
                      </c:pt>
                      <c:pt idx="3229">
                        <c:v>11475</c:v>
                      </c:pt>
                      <c:pt idx="3230">
                        <c:v>11450</c:v>
                      </c:pt>
                      <c:pt idx="3231">
                        <c:v>11550</c:v>
                      </c:pt>
                      <c:pt idx="3232">
                        <c:v>11500</c:v>
                      </c:pt>
                      <c:pt idx="3233">
                        <c:v>11700</c:v>
                      </c:pt>
                      <c:pt idx="3234">
                        <c:v>11700</c:v>
                      </c:pt>
                      <c:pt idx="3235">
                        <c:v>11675</c:v>
                      </c:pt>
                      <c:pt idx="3236">
                        <c:v>11725</c:v>
                      </c:pt>
                      <c:pt idx="3237">
                        <c:v>11800</c:v>
                      </c:pt>
                      <c:pt idx="3238">
                        <c:v>11600</c:v>
                      </c:pt>
                      <c:pt idx="3239">
                        <c:v>11450</c:v>
                      </c:pt>
                      <c:pt idx="3240">
                        <c:v>11500</c:v>
                      </c:pt>
                      <c:pt idx="3241">
                        <c:v>11550</c:v>
                      </c:pt>
                      <c:pt idx="3242">
                        <c:v>11550</c:v>
                      </c:pt>
                      <c:pt idx="3243">
                        <c:v>11600</c:v>
                      </c:pt>
                      <c:pt idx="3244">
                        <c:v>11550</c:v>
                      </c:pt>
                      <c:pt idx="3245">
                        <c:v>11500</c:v>
                      </c:pt>
                      <c:pt idx="3246">
                        <c:v>11550</c:v>
                      </c:pt>
                      <c:pt idx="3247">
                        <c:v>11600</c:v>
                      </c:pt>
                      <c:pt idx="3248">
                        <c:v>11600</c:v>
                      </c:pt>
                      <c:pt idx="3249">
                        <c:v>11850</c:v>
                      </c:pt>
                      <c:pt idx="3250">
                        <c:v>12500</c:v>
                      </c:pt>
                      <c:pt idx="3251">
                        <c:v>12800</c:v>
                      </c:pt>
                      <c:pt idx="3252">
                        <c:v>12800</c:v>
                      </c:pt>
                      <c:pt idx="3253">
                        <c:v>12375</c:v>
                      </c:pt>
                      <c:pt idx="3254">
                        <c:v>12225</c:v>
                      </c:pt>
                      <c:pt idx="3255">
                        <c:v>12025</c:v>
                      </c:pt>
                      <c:pt idx="3256">
                        <c:v>12200</c:v>
                      </c:pt>
                      <c:pt idx="3257">
                        <c:v>12475</c:v>
                      </c:pt>
                      <c:pt idx="3258">
                        <c:v>12550</c:v>
                      </c:pt>
                      <c:pt idx="3259">
                        <c:v>12500</c:v>
                      </c:pt>
                      <c:pt idx="3260">
                        <c:v>12400</c:v>
                      </c:pt>
                      <c:pt idx="3261">
                        <c:v>12475</c:v>
                      </c:pt>
                      <c:pt idx="3262">
                        <c:v>12500</c:v>
                      </c:pt>
                      <c:pt idx="3263">
                        <c:v>12450</c:v>
                      </c:pt>
                      <c:pt idx="3264">
                        <c:v>12450</c:v>
                      </c:pt>
                      <c:pt idx="3265">
                        <c:v>12450</c:v>
                      </c:pt>
                      <c:pt idx="3266">
                        <c:v>12350</c:v>
                      </c:pt>
                      <c:pt idx="3267">
                        <c:v>11950</c:v>
                      </c:pt>
                      <c:pt idx="3268">
                        <c:v>11925</c:v>
                      </c:pt>
                      <c:pt idx="3269">
                        <c:v>12100</c:v>
                      </c:pt>
                      <c:pt idx="3270">
                        <c:v>12200</c:v>
                      </c:pt>
                      <c:pt idx="3271">
                        <c:v>12300</c:v>
                      </c:pt>
                      <c:pt idx="3272">
                        <c:v>12400</c:v>
                      </c:pt>
                      <c:pt idx="3273">
                        <c:v>12375</c:v>
                      </c:pt>
                      <c:pt idx="3274">
                        <c:v>12400</c:v>
                      </c:pt>
                      <c:pt idx="3275">
                        <c:v>12475</c:v>
                      </c:pt>
                      <c:pt idx="3276">
                        <c:v>12450</c:v>
                      </c:pt>
                      <c:pt idx="3277">
                        <c:v>12700</c:v>
                      </c:pt>
                      <c:pt idx="3278">
                        <c:v>12900</c:v>
                      </c:pt>
                      <c:pt idx="3279">
                        <c:v>12800</c:v>
                      </c:pt>
                      <c:pt idx="3280">
                        <c:v>12875</c:v>
                      </c:pt>
                      <c:pt idx="3281">
                        <c:v>13150</c:v>
                      </c:pt>
                      <c:pt idx="3282">
                        <c:v>13000</c:v>
                      </c:pt>
                      <c:pt idx="3283">
                        <c:v>12750</c:v>
                      </c:pt>
                      <c:pt idx="3284">
                        <c:v>12700</c:v>
                      </c:pt>
                      <c:pt idx="3285">
                        <c:v>12650</c:v>
                      </c:pt>
                      <c:pt idx="3286">
                        <c:v>12750</c:v>
                      </c:pt>
                      <c:pt idx="3287">
                        <c:v>12850</c:v>
                      </c:pt>
                      <c:pt idx="3288">
                        <c:v>12675</c:v>
                      </c:pt>
                      <c:pt idx="3289">
                        <c:v>12800</c:v>
                      </c:pt>
                      <c:pt idx="3290">
                        <c:v>12600</c:v>
                      </c:pt>
                      <c:pt idx="3291">
                        <c:v>12500</c:v>
                      </c:pt>
                      <c:pt idx="3292">
                        <c:v>12650</c:v>
                      </c:pt>
                      <c:pt idx="3293">
                        <c:v>12600</c:v>
                      </c:pt>
                      <c:pt idx="3294">
                        <c:v>12575</c:v>
                      </c:pt>
                      <c:pt idx="3295">
                        <c:v>12525</c:v>
                      </c:pt>
                      <c:pt idx="3296">
                        <c:v>12525</c:v>
                      </c:pt>
                      <c:pt idx="3297">
                        <c:v>12600</c:v>
                      </c:pt>
                      <c:pt idx="3298">
                        <c:v>12800</c:v>
                      </c:pt>
                      <c:pt idx="3299">
                        <c:v>12600</c:v>
                      </c:pt>
                      <c:pt idx="3300">
                        <c:v>12100</c:v>
                      </c:pt>
                      <c:pt idx="3301">
                        <c:v>12150</c:v>
                      </c:pt>
                      <c:pt idx="3302">
                        <c:v>11800</c:v>
                      </c:pt>
                      <c:pt idx="3303">
                        <c:v>11875</c:v>
                      </c:pt>
                      <c:pt idx="3304">
                        <c:v>11950</c:v>
                      </c:pt>
                      <c:pt idx="3305">
                        <c:v>12050</c:v>
                      </c:pt>
                      <c:pt idx="3306">
                        <c:v>12300</c:v>
                      </c:pt>
                      <c:pt idx="3307">
                        <c:v>12375</c:v>
                      </c:pt>
                      <c:pt idx="3308">
                        <c:v>12325</c:v>
                      </c:pt>
                      <c:pt idx="3309">
                        <c:v>12100</c:v>
                      </c:pt>
                      <c:pt idx="3310">
                        <c:v>12225</c:v>
                      </c:pt>
                      <c:pt idx="3311">
                        <c:v>12250</c:v>
                      </c:pt>
                      <c:pt idx="3312">
                        <c:v>12400</c:v>
                      </c:pt>
                      <c:pt idx="3313">
                        <c:v>12550</c:v>
                      </c:pt>
                      <c:pt idx="3314">
                        <c:v>12550</c:v>
                      </c:pt>
                      <c:pt idx="3315">
                        <c:v>12550</c:v>
                      </c:pt>
                      <c:pt idx="3316">
                        <c:v>12400</c:v>
                      </c:pt>
                      <c:pt idx="3317">
                        <c:v>12400</c:v>
                      </c:pt>
                      <c:pt idx="3318">
                        <c:v>12500</c:v>
                      </c:pt>
                      <c:pt idx="3319">
                        <c:v>12700</c:v>
                      </c:pt>
                      <c:pt idx="3320">
                        <c:v>12750</c:v>
                      </c:pt>
                      <c:pt idx="3321">
                        <c:v>12850</c:v>
                      </c:pt>
                      <c:pt idx="3322">
                        <c:v>13350</c:v>
                      </c:pt>
                      <c:pt idx="3323">
                        <c:v>13400</c:v>
                      </c:pt>
                      <c:pt idx="3324">
                        <c:v>13350</c:v>
                      </c:pt>
                      <c:pt idx="3325">
                        <c:v>13425</c:v>
                      </c:pt>
                      <c:pt idx="3326">
                        <c:v>13475</c:v>
                      </c:pt>
                      <c:pt idx="3327">
                        <c:v>13500</c:v>
                      </c:pt>
                      <c:pt idx="3328">
                        <c:v>13400</c:v>
                      </c:pt>
                      <c:pt idx="3329">
                        <c:v>13500</c:v>
                      </c:pt>
                      <c:pt idx="3330">
                        <c:v>13650</c:v>
                      </c:pt>
                      <c:pt idx="3331">
                        <c:v>14050</c:v>
                      </c:pt>
                      <c:pt idx="3332">
                        <c:v>14150</c:v>
                      </c:pt>
                      <c:pt idx="3333">
                        <c:v>14200</c:v>
                      </c:pt>
                      <c:pt idx="3334">
                        <c:v>14100</c:v>
                      </c:pt>
                      <c:pt idx="3335">
                        <c:v>14100</c:v>
                      </c:pt>
                      <c:pt idx="3336">
                        <c:v>14500</c:v>
                      </c:pt>
                      <c:pt idx="3337">
                        <c:v>15000</c:v>
                      </c:pt>
                      <c:pt idx="3338">
                        <c:v>14950</c:v>
                      </c:pt>
                      <c:pt idx="3339">
                        <c:v>15100</c:v>
                      </c:pt>
                      <c:pt idx="3340">
                        <c:v>15450</c:v>
                      </c:pt>
                      <c:pt idx="3341">
                        <c:v>15800</c:v>
                      </c:pt>
                      <c:pt idx="3342">
                        <c:v>16200</c:v>
                      </c:pt>
                      <c:pt idx="3343">
                        <c:v>16000</c:v>
                      </c:pt>
                      <c:pt idx="3344">
                        <c:v>15600</c:v>
                      </c:pt>
                      <c:pt idx="3345">
                        <c:v>15550</c:v>
                      </c:pt>
                      <c:pt idx="3346">
                        <c:v>15450</c:v>
                      </c:pt>
                      <c:pt idx="3347">
                        <c:v>15450</c:v>
                      </c:pt>
                      <c:pt idx="3348">
                        <c:v>15550</c:v>
                      </c:pt>
                      <c:pt idx="3349">
                        <c:v>15725</c:v>
                      </c:pt>
                      <c:pt idx="3350">
                        <c:v>15775</c:v>
                      </c:pt>
                      <c:pt idx="3351">
                        <c:v>15875</c:v>
                      </c:pt>
                      <c:pt idx="3352">
                        <c:v>16075</c:v>
                      </c:pt>
                      <c:pt idx="3353">
                        <c:v>15900</c:v>
                      </c:pt>
                      <c:pt idx="3354">
                        <c:v>15750</c:v>
                      </c:pt>
                      <c:pt idx="3355">
                        <c:v>15475</c:v>
                      </c:pt>
                      <c:pt idx="3356">
                        <c:v>15000</c:v>
                      </c:pt>
                      <c:pt idx="3357">
                        <c:v>14600</c:v>
                      </c:pt>
                      <c:pt idx="3358">
                        <c:v>15100</c:v>
                      </c:pt>
                      <c:pt idx="3359">
                        <c:v>15750</c:v>
                      </c:pt>
                      <c:pt idx="3360">
                        <c:v>15850</c:v>
                      </c:pt>
                      <c:pt idx="3361">
                        <c:v>15300</c:v>
                      </c:pt>
                      <c:pt idx="3362">
                        <c:v>16100</c:v>
                      </c:pt>
                      <c:pt idx="3363">
                        <c:v>16100</c:v>
                      </c:pt>
                      <c:pt idx="3364">
                        <c:v>16100</c:v>
                      </c:pt>
                      <c:pt idx="3365">
                        <c:v>16100</c:v>
                      </c:pt>
                      <c:pt idx="3366">
                        <c:v>16100</c:v>
                      </c:pt>
                      <c:pt idx="3367">
                        <c:v>16100</c:v>
                      </c:pt>
                      <c:pt idx="3368">
                        <c:v>16100</c:v>
                      </c:pt>
                      <c:pt idx="3369">
                        <c:v>16100</c:v>
                      </c:pt>
                      <c:pt idx="3370">
                        <c:v>16100</c:v>
                      </c:pt>
                      <c:pt idx="3371">
                        <c:v>16100</c:v>
                      </c:pt>
                      <c:pt idx="3372">
                        <c:v>16100</c:v>
                      </c:pt>
                      <c:pt idx="3373">
                        <c:v>16100</c:v>
                      </c:pt>
                      <c:pt idx="3374">
                        <c:v>16100</c:v>
                      </c:pt>
                      <c:pt idx="3375">
                        <c:v>16100</c:v>
                      </c:pt>
                      <c:pt idx="3376">
                        <c:v>16100</c:v>
                      </c:pt>
                      <c:pt idx="3377">
                        <c:v>15750</c:v>
                      </c:pt>
                      <c:pt idx="3378">
                        <c:v>16000</c:v>
                      </c:pt>
                      <c:pt idx="3379">
                        <c:v>16000</c:v>
                      </c:pt>
                      <c:pt idx="3380">
                        <c:v>16000</c:v>
                      </c:pt>
                      <c:pt idx="3381">
                        <c:v>16000</c:v>
                      </c:pt>
                      <c:pt idx="3382">
                        <c:v>16000</c:v>
                      </c:pt>
                      <c:pt idx="3383">
                        <c:v>16050</c:v>
                      </c:pt>
                      <c:pt idx="3384">
                        <c:v>16100</c:v>
                      </c:pt>
                      <c:pt idx="3385">
                        <c:v>16125</c:v>
                      </c:pt>
                      <c:pt idx="3386">
                        <c:v>16100</c:v>
                      </c:pt>
                      <c:pt idx="3387">
                        <c:v>16175</c:v>
                      </c:pt>
                      <c:pt idx="3388">
                        <c:v>16350</c:v>
                      </c:pt>
                      <c:pt idx="3389">
                        <c:v>16450</c:v>
                      </c:pt>
                      <c:pt idx="3390">
                        <c:v>16250</c:v>
                      </c:pt>
                      <c:pt idx="3391">
                        <c:v>16350</c:v>
                      </c:pt>
                      <c:pt idx="3392">
                        <c:v>16350</c:v>
                      </c:pt>
                      <c:pt idx="3393">
                        <c:v>17050</c:v>
                      </c:pt>
                      <c:pt idx="3394">
                        <c:v>17150</c:v>
                      </c:pt>
                      <c:pt idx="3395">
                        <c:v>17750</c:v>
                      </c:pt>
                      <c:pt idx="3396">
                        <c:v>17550</c:v>
                      </c:pt>
                      <c:pt idx="3397">
                        <c:v>17650</c:v>
                      </c:pt>
                      <c:pt idx="3398">
                        <c:v>17450</c:v>
                      </c:pt>
                      <c:pt idx="3399">
                        <c:v>17000</c:v>
                      </c:pt>
                      <c:pt idx="3400">
                        <c:v>16950</c:v>
                      </c:pt>
                      <c:pt idx="3401">
                        <c:v>17150</c:v>
                      </c:pt>
                      <c:pt idx="3402">
                        <c:v>17350</c:v>
                      </c:pt>
                      <c:pt idx="3403">
                        <c:v>17550</c:v>
                      </c:pt>
                      <c:pt idx="3404">
                        <c:v>17475</c:v>
                      </c:pt>
                      <c:pt idx="3405">
                        <c:v>17400</c:v>
                      </c:pt>
                      <c:pt idx="3406">
                        <c:v>17350</c:v>
                      </c:pt>
                      <c:pt idx="3407">
                        <c:v>17500</c:v>
                      </c:pt>
                      <c:pt idx="3408">
                        <c:v>17405</c:v>
                      </c:pt>
                      <c:pt idx="3409">
                        <c:v>17000</c:v>
                      </c:pt>
                      <c:pt idx="3410">
                        <c:v>16975</c:v>
                      </c:pt>
                      <c:pt idx="3411">
                        <c:v>16800</c:v>
                      </c:pt>
                      <c:pt idx="3412">
                        <c:v>16750</c:v>
                      </c:pt>
                      <c:pt idx="3413">
                        <c:v>16660</c:v>
                      </c:pt>
                      <c:pt idx="3414">
                        <c:v>16575</c:v>
                      </c:pt>
                      <c:pt idx="3415">
                        <c:v>16625</c:v>
                      </c:pt>
                      <c:pt idx="3416">
                        <c:v>16900</c:v>
                      </c:pt>
                      <c:pt idx="3417">
                        <c:v>16875</c:v>
                      </c:pt>
                      <c:pt idx="3418">
                        <c:v>16600</c:v>
                      </c:pt>
                      <c:pt idx="3419">
                        <c:v>16800</c:v>
                      </c:pt>
                      <c:pt idx="3420">
                        <c:v>16700</c:v>
                      </c:pt>
                      <c:pt idx="3421">
                        <c:v>16650</c:v>
                      </c:pt>
                      <c:pt idx="3422">
                        <c:v>16600</c:v>
                      </c:pt>
                      <c:pt idx="3423">
                        <c:v>16600</c:v>
                      </c:pt>
                      <c:pt idx="3424">
                        <c:v>16650</c:v>
                      </c:pt>
                      <c:pt idx="3425">
                        <c:v>16675</c:v>
                      </c:pt>
                      <c:pt idx="3426">
                        <c:v>16650</c:v>
                      </c:pt>
                      <c:pt idx="3427">
                        <c:v>16520</c:v>
                      </c:pt>
                      <c:pt idx="3428">
                        <c:v>16650</c:v>
                      </c:pt>
                      <c:pt idx="3429">
                        <c:v>16825</c:v>
                      </c:pt>
                      <c:pt idx="3430">
                        <c:v>16900</c:v>
                      </c:pt>
                      <c:pt idx="3431">
                        <c:v>17050</c:v>
                      </c:pt>
                      <c:pt idx="3432">
                        <c:v>17500</c:v>
                      </c:pt>
                      <c:pt idx="3433">
                        <c:v>17350</c:v>
                      </c:pt>
                      <c:pt idx="3434">
                        <c:v>17100</c:v>
                      </c:pt>
                      <c:pt idx="3435">
                        <c:v>17250</c:v>
                      </c:pt>
                      <c:pt idx="3436">
                        <c:v>17400</c:v>
                      </c:pt>
                      <c:pt idx="3437">
                        <c:v>17300</c:v>
                      </c:pt>
                      <c:pt idx="3438">
                        <c:v>17450</c:v>
                      </c:pt>
                      <c:pt idx="3439">
                        <c:v>17450</c:v>
                      </c:pt>
                      <c:pt idx="3440">
                        <c:v>17300</c:v>
                      </c:pt>
                      <c:pt idx="3441">
                        <c:v>17550</c:v>
                      </c:pt>
                      <c:pt idx="3442">
                        <c:v>17350</c:v>
                      </c:pt>
                      <c:pt idx="3443">
                        <c:v>17100</c:v>
                      </c:pt>
                      <c:pt idx="3444">
                        <c:v>17050</c:v>
                      </c:pt>
                      <c:pt idx="3445">
                        <c:v>17150</c:v>
                      </c:pt>
                      <c:pt idx="3446">
                        <c:v>17350</c:v>
                      </c:pt>
                      <c:pt idx="3447">
                        <c:v>17250</c:v>
                      </c:pt>
                      <c:pt idx="3448">
                        <c:v>17150</c:v>
                      </c:pt>
                      <c:pt idx="3449">
                        <c:v>17325</c:v>
                      </c:pt>
                      <c:pt idx="3450">
                        <c:v>17350</c:v>
                      </c:pt>
                      <c:pt idx="3451">
                        <c:v>17400</c:v>
                      </c:pt>
                      <c:pt idx="3452">
                        <c:v>17450</c:v>
                      </c:pt>
                      <c:pt idx="3453">
                        <c:v>17400</c:v>
                      </c:pt>
                      <c:pt idx="3454">
                        <c:v>17600</c:v>
                      </c:pt>
                      <c:pt idx="3455">
                        <c:v>17650</c:v>
                      </c:pt>
                      <c:pt idx="3456">
                        <c:v>17525</c:v>
                      </c:pt>
                      <c:pt idx="3457">
                        <c:v>17250</c:v>
                      </c:pt>
                      <c:pt idx="3458">
                        <c:v>17300</c:v>
                      </c:pt>
                      <c:pt idx="3459">
                        <c:v>17600</c:v>
                      </c:pt>
                      <c:pt idx="3460">
                        <c:v>17750</c:v>
                      </c:pt>
                      <c:pt idx="3461">
                        <c:v>17250</c:v>
                      </c:pt>
                      <c:pt idx="3462">
                        <c:v>17150</c:v>
                      </c:pt>
                      <c:pt idx="3463">
                        <c:v>17200</c:v>
                      </c:pt>
                      <c:pt idx="3464">
                        <c:v>17200</c:v>
                      </c:pt>
                      <c:pt idx="3465">
                        <c:v>17350</c:v>
                      </c:pt>
                      <c:pt idx="3466">
                        <c:v>17250</c:v>
                      </c:pt>
                      <c:pt idx="3467">
                        <c:v>17300</c:v>
                      </c:pt>
                      <c:pt idx="3468">
                        <c:v>17300</c:v>
                      </c:pt>
                      <c:pt idx="3469">
                        <c:v>17200</c:v>
                      </c:pt>
                      <c:pt idx="3470">
                        <c:v>17150</c:v>
                      </c:pt>
                      <c:pt idx="3471">
                        <c:v>17150</c:v>
                      </c:pt>
                      <c:pt idx="3472">
                        <c:v>17250</c:v>
                      </c:pt>
                      <c:pt idx="3473">
                        <c:v>17350</c:v>
                      </c:pt>
                      <c:pt idx="3474">
                        <c:v>17500</c:v>
                      </c:pt>
                      <c:pt idx="3475">
                        <c:v>17450</c:v>
                      </c:pt>
                      <c:pt idx="3476">
                        <c:v>17200</c:v>
                      </c:pt>
                      <c:pt idx="3477">
                        <c:v>16850</c:v>
                      </c:pt>
                      <c:pt idx="3478">
                        <c:v>16750</c:v>
                      </c:pt>
                      <c:pt idx="3479">
                        <c:v>16400</c:v>
                      </c:pt>
                      <c:pt idx="3480">
                        <c:v>16800</c:v>
                      </c:pt>
                      <c:pt idx="3481">
                        <c:v>16810</c:v>
                      </c:pt>
                      <c:pt idx="3482">
                        <c:v>16650</c:v>
                      </c:pt>
                      <c:pt idx="3483">
                        <c:v>16450</c:v>
                      </c:pt>
                      <c:pt idx="3484">
                        <c:v>16305</c:v>
                      </c:pt>
                      <c:pt idx="3485">
                        <c:v>16400</c:v>
                      </c:pt>
                      <c:pt idx="3486">
                        <c:v>16375</c:v>
                      </c:pt>
                      <c:pt idx="3487">
                        <c:v>16300</c:v>
                      </c:pt>
                      <c:pt idx="3488">
                        <c:v>16325</c:v>
                      </c:pt>
                      <c:pt idx="3489">
                        <c:v>16375</c:v>
                      </c:pt>
                      <c:pt idx="3490">
                        <c:v>16350</c:v>
                      </c:pt>
                      <c:pt idx="3491">
                        <c:v>16400</c:v>
                      </c:pt>
                      <c:pt idx="3492">
                        <c:v>16450</c:v>
                      </c:pt>
                      <c:pt idx="3493">
                        <c:v>16500</c:v>
                      </c:pt>
                      <c:pt idx="3494">
                        <c:v>16600</c:v>
                      </c:pt>
                      <c:pt idx="3495">
                        <c:v>16700</c:v>
                      </c:pt>
                      <c:pt idx="3496">
                        <c:v>16725</c:v>
                      </c:pt>
                      <c:pt idx="3497">
                        <c:v>16700</c:v>
                      </c:pt>
                      <c:pt idx="3498">
                        <c:v>16700</c:v>
                      </c:pt>
                      <c:pt idx="3499">
                        <c:v>16650</c:v>
                      </c:pt>
                      <c:pt idx="3500">
                        <c:v>16525</c:v>
                      </c:pt>
                      <c:pt idx="3501">
                        <c:v>16300</c:v>
                      </c:pt>
                      <c:pt idx="3502">
                        <c:v>16350</c:v>
                      </c:pt>
                      <c:pt idx="3503">
                        <c:v>16250</c:v>
                      </c:pt>
                      <c:pt idx="3504">
                        <c:v>16250</c:v>
                      </c:pt>
                      <c:pt idx="3505">
                        <c:v>16200</c:v>
                      </c:pt>
                      <c:pt idx="3506">
                        <c:v>16100</c:v>
                      </c:pt>
                      <c:pt idx="3507">
                        <c:v>15950</c:v>
                      </c:pt>
                      <c:pt idx="3508">
                        <c:v>15800</c:v>
                      </c:pt>
                      <c:pt idx="3509">
                        <c:v>16150</c:v>
                      </c:pt>
                      <c:pt idx="3510">
                        <c:v>16250</c:v>
                      </c:pt>
                      <c:pt idx="3511">
                        <c:v>16500</c:v>
                      </c:pt>
                      <c:pt idx="3512">
                        <c:v>16500</c:v>
                      </c:pt>
                      <c:pt idx="3513">
                        <c:v>16400</c:v>
                      </c:pt>
                      <c:pt idx="3514">
                        <c:v>15850</c:v>
                      </c:pt>
                      <c:pt idx="3515">
                        <c:v>16050</c:v>
                      </c:pt>
                      <c:pt idx="3516">
                        <c:v>16000</c:v>
                      </c:pt>
                      <c:pt idx="3517">
                        <c:v>16150</c:v>
                      </c:pt>
                      <c:pt idx="3518">
                        <c:v>16000</c:v>
                      </c:pt>
                      <c:pt idx="3519">
                        <c:v>16050</c:v>
                      </c:pt>
                      <c:pt idx="3520">
                        <c:v>15950</c:v>
                      </c:pt>
                      <c:pt idx="3521">
                        <c:v>16000</c:v>
                      </c:pt>
                      <c:pt idx="3522">
                        <c:v>15850</c:v>
                      </c:pt>
                      <c:pt idx="3523">
                        <c:v>15850</c:v>
                      </c:pt>
                      <c:pt idx="3524">
                        <c:v>15400</c:v>
                      </c:pt>
                      <c:pt idx="3525">
                        <c:v>15450</c:v>
                      </c:pt>
                      <c:pt idx="3526">
                        <c:v>15500</c:v>
                      </c:pt>
                      <c:pt idx="3527">
                        <c:v>15400</c:v>
                      </c:pt>
                      <c:pt idx="3528">
                        <c:v>15550</c:v>
                      </c:pt>
                      <c:pt idx="3529">
                        <c:v>15450</c:v>
                      </c:pt>
                      <c:pt idx="3530">
                        <c:v>15325</c:v>
                      </c:pt>
                      <c:pt idx="3531">
                        <c:v>15250</c:v>
                      </c:pt>
                      <c:pt idx="3532">
                        <c:v>15300</c:v>
                      </c:pt>
                      <c:pt idx="3533">
                        <c:v>15350</c:v>
                      </c:pt>
                      <c:pt idx="3534">
                        <c:v>15650</c:v>
                      </c:pt>
                      <c:pt idx="3535">
                        <c:v>15600</c:v>
                      </c:pt>
                      <c:pt idx="3536">
                        <c:v>15650</c:v>
                      </c:pt>
                      <c:pt idx="3537">
                        <c:v>15550</c:v>
                      </c:pt>
                      <c:pt idx="3538">
                        <c:v>15650</c:v>
                      </c:pt>
                      <c:pt idx="3539">
                        <c:v>15700</c:v>
                      </c:pt>
                      <c:pt idx="3540">
                        <c:v>15900</c:v>
                      </c:pt>
                      <c:pt idx="3541">
                        <c:v>16050</c:v>
                      </c:pt>
                      <c:pt idx="3542">
                        <c:v>16300</c:v>
                      </c:pt>
                      <c:pt idx="3543">
                        <c:v>16700</c:v>
                      </c:pt>
                      <c:pt idx="3544">
                        <c:v>16650</c:v>
                      </c:pt>
                      <c:pt idx="3545">
                        <c:v>16850</c:v>
                      </c:pt>
                      <c:pt idx="3546">
                        <c:v>16850</c:v>
                      </c:pt>
                      <c:pt idx="3547">
                        <c:v>16600</c:v>
                      </c:pt>
                      <c:pt idx="3548">
                        <c:v>16600</c:v>
                      </c:pt>
                      <c:pt idx="3549">
                        <c:v>16700</c:v>
                      </c:pt>
                      <c:pt idx="3550">
                        <c:v>16500</c:v>
                      </c:pt>
                      <c:pt idx="3551">
                        <c:v>16150</c:v>
                      </c:pt>
                      <c:pt idx="3552">
                        <c:v>15825</c:v>
                      </c:pt>
                      <c:pt idx="3553">
                        <c:v>15925</c:v>
                      </c:pt>
                      <c:pt idx="3554">
                        <c:v>16200</c:v>
                      </c:pt>
                      <c:pt idx="3555">
                        <c:v>16500</c:v>
                      </c:pt>
                      <c:pt idx="3556">
                        <c:v>16500</c:v>
                      </c:pt>
                      <c:pt idx="3557">
                        <c:v>16400</c:v>
                      </c:pt>
                      <c:pt idx="3558">
                        <c:v>16650</c:v>
                      </c:pt>
                      <c:pt idx="3559">
                        <c:v>16300</c:v>
                      </c:pt>
                      <c:pt idx="3560">
                        <c:v>16150</c:v>
                      </c:pt>
                      <c:pt idx="3561">
                        <c:v>16200</c:v>
                      </c:pt>
                      <c:pt idx="3562">
                        <c:v>16000</c:v>
                      </c:pt>
                      <c:pt idx="3563">
                        <c:v>15750</c:v>
                      </c:pt>
                      <c:pt idx="3564">
                        <c:v>15700</c:v>
                      </c:pt>
                      <c:pt idx="3565">
                        <c:v>15700</c:v>
                      </c:pt>
                      <c:pt idx="3566">
                        <c:v>15725</c:v>
                      </c:pt>
                      <c:pt idx="3567">
                        <c:v>15450</c:v>
                      </c:pt>
                      <c:pt idx="3568">
                        <c:v>15500</c:v>
                      </c:pt>
                      <c:pt idx="3569">
                        <c:v>15800</c:v>
                      </c:pt>
                      <c:pt idx="3570">
                        <c:v>15900</c:v>
                      </c:pt>
                      <c:pt idx="3571">
                        <c:v>16150</c:v>
                      </c:pt>
                      <c:pt idx="3572">
                        <c:v>16450</c:v>
                      </c:pt>
                      <c:pt idx="3573">
                        <c:v>16350</c:v>
                      </c:pt>
                      <c:pt idx="3574">
                        <c:v>16300</c:v>
                      </c:pt>
                      <c:pt idx="3575">
                        <c:v>16350</c:v>
                      </c:pt>
                      <c:pt idx="3576">
                        <c:v>16400</c:v>
                      </c:pt>
                      <c:pt idx="3577">
                        <c:v>16400</c:v>
                      </c:pt>
                      <c:pt idx="3578">
                        <c:v>16450</c:v>
                      </c:pt>
                      <c:pt idx="3579">
                        <c:v>16400</c:v>
                      </c:pt>
                      <c:pt idx="3580">
                        <c:v>16375</c:v>
                      </c:pt>
                      <c:pt idx="3581">
                        <c:v>16350</c:v>
                      </c:pt>
                      <c:pt idx="3582">
                        <c:v>16350</c:v>
                      </c:pt>
                      <c:pt idx="3583">
                        <c:v>16350</c:v>
                      </c:pt>
                      <c:pt idx="3584">
                        <c:v>16150</c:v>
                      </c:pt>
                      <c:pt idx="3585">
                        <c:v>16250</c:v>
                      </c:pt>
                      <c:pt idx="3586">
                        <c:v>16450</c:v>
                      </c:pt>
                      <c:pt idx="3587">
                        <c:v>16450</c:v>
                      </c:pt>
                      <c:pt idx="3588">
                        <c:v>16250</c:v>
                      </c:pt>
                      <c:pt idx="3589">
                        <c:v>16250</c:v>
                      </c:pt>
                      <c:pt idx="3590">
                        <c:v>16300</c:v>
                      </c:pt>
                      <c:pt idx="3591">
                        <c:v>16350</c:v>
                      </c:pt>
                      <c:pt idx="3592">
                        <c:v>16105</c:v>
                      </c:pt>
                      <c:pt idx="3593">
                        <c:v>16450</c:v>
                      </c:pt>
                      <c:pt idx="3594">
                        <c:v>16300</c:v>
                      </c:pt>
                      <c:pt idx="3595">
                        <c:v>16450</c:v>
                      </c:pt>
                      <c:pt idx="3596">
                        <c:v>16500</c:v>
                      </c:pt>
                      <c:pt idx="3597">
                        <c:v>16450</c:v>
                      </c:pt>
                      <c:pt idx="3598">
                        <c:v>16450</c:v>
                      </c:pt>
                      <c:pt idx="3599">
                        <c:v>16450</c:v>
                      </c:pt>
                      <c:pt idx="3600">
                        <c:v>16450</c:v>
                      </c:pt>
                      <c:pt idx="3601">
                        <c:v>16500</c:v>
                      </c:pt>
                      <c:pt idx="3602">
                        <c:v>16500</c:v>
                      </c:pt>
                      <c:pt idx="3603">
                        <c:v>16455</c:v>
                      </c:pt>
                      <c:pt idx="3604">
                        <c:v>16500</c:v>
                      </c:pt>
                      <c:pt idx="3605">
                        <c:v>16455</c:v>
                      </c:pt>
                      <c:pt idx="3606">
                        <c:v>16200</c:v>
                      </c:pt>
                      <c:pt idx="3607">
                        <c:v>16200</c:v>
                      </c:pt>
                      <c:pt idx="3608">
                        <c:v>16350</c:v>
                      </c:pt>
                      <c:pt idx="3609">
                        <c:v>16300</c:v>
                      </c:pt>
                      <c:pt idx="3610">
                        <c:v>16150</c:v>
                      </c:pt>
                      <c:pt idx="3611">
                        <c:v>16200</c:v>
                      </c:pt>
                      <c:pt idx="3612">
                        <c:v>16200</c:v>
                      </c:pt>
                      <c:pt idx="3613">
                        <c:v>16250</c:v>
                      </c:pt>
                      <c:pt idx="3614">
                        <c:v>16100</c:v>
                      </c:pt>
                      <c:pt idx="3615">
                        <c:v>16475</c:v>
                      </c:pt>
                      <c:pt idx="3616">
                        <c:v>16425</c:v>
                      </c:pt>
                      <c:pt idx="3617">
                        <c:v>16600</c:v>
                      </c:pt>
                      <c:pt idx="3618">
                        <c:v>16800</c:v>
                      </c:pt>
                      <c:pt idx="3619">
                        <c:v>17000</c:v>
                      </c:pt>
                      <c:pt idx="3620">
                        <c:v>17250</c:v>
                      </c:pt>
                      <c:pt idx="3621">
                        <c:v>17150</c:v>
                      </c:pt>
                      <c:pt idx="3622">
                        <c:v>17150</c:v>
                      </c:pt>
                      <c:pt idx="3623">
                        <c:v>17300</c:v>
                      </c:pt>
                      <c:pt idx="3624">
                        <c:v>17250</c:v>
                      </c:pt>
                      <c:pt idx="3625">
                        <c:v>17400</c:v>
                      </c:pt>
                      <c:pt idx="3626">
                        <c:v>17500</c:v>
                      </c:pt>
                      <c:pt idx="3627">
                        <c:v>18150</c:v>
                      </c:pt>
                      <c:pt idx="3628">
                        <c:v>18750</c:v>
                      </c:pt>
                      <c:pt idx="3629">
                        <c:v>18300</c:v>
                      </c:pt>
                      <c:pt idx="3630">
                        <c:v>18300</c:v>
                      </c:pt>
                      <c:pt idx="3631">
                        <c:v>18350</c:v>
                      </c:pt>
                      <c:pt idx="3632">
                        <c:v>18550</c:v>
                      </c:pt>
                      <c:pt idx="3633">
                        <c:v>18950</c:v>
                      </c:pt>
                      <c:pt idx="3634">
                        <c:v>19750</c:v>
                      </c:pt>
                      <c:pt idx="3635">
                        <c:v>19450</c:v>
                      </c:pt>
                      <c:pt idx="3636">
                        <c:v>19300</c:v>
                      </c:pt>
                      <c:pt idx="3637">
                        <c:v>19250</c:v>
                      </c:pt>
                      <c:pt idx="3638">
                        <c:v>19100</c:v>
                      </c:pt>
                      <c:pt idx="3639">
                        <c:v>19050</c:v>
                      </c:pt>
                      <c:pt idx="3640">
                        <c:v>19000</c:v>
                      </c:pt>
                      <c:pt idx="3641">
                        <c:v>19005</c:v>
                      </c:pt>
                      <c:pt idx="3642">
                        <c:v>18950</c:v>
                      </c:pt>
                      <c:pt idx="3643">
                        <c:v>18950</c:v>
                      </c:pt>
                      <c:pt idx="3644">
                        <c:v>19000</c:v>
                      </c:pt>
                      <c:pt idx="3645">
                        <c:v>18950</c:v>
                      </c:pt>
                      <c:pt idx="3646">
                        <c:v>18750</c:v>
                      </c:pt>
                      <c:pt idx="3647">
                        <c:v>18700</c:v>
                      </c:pt>
                      <c:pt idx="3648">
                        <c:v>18850</c:v>
                      </c:pt>
                      <c:pt idx="3649">
                        <c:v>19150</c:v>
                      </c:pt>
                      <c:pt idx="3650">
                        <c:v>19050</c:v>
                      </c:pt>
                      <c:pt idx="3651">
                        <c:v>18600</c:v>
                      </c:pt>
                      <c:pt idx="3652">
                        <c:v>18600</c:v>
                      </c:pt>
                      <c:pt idx="3653">
                        <c:v>18550</c:v>
                      </c:pt>
                      <c:pt idx="3654">
                        <c:v>18500</c:v>
                      </c:pt>
                      <c:pt idx="3655">
                        <c:v>18825</c:v>
                      </c:pt>
                      <c:pt idx="3656">
                        <c:v>19050</c:v>
                      </c:pt>
                      <c:pt idx="3657">
                        <c:v>19050</c:v>
                      </c:pt>
                      <c:pt idx="3658">
                        <c:v>18800</c:v>
                      </c:pt>
                      <c:pt idx="3659">
                        <c:v>18805</c:v>
                      </c:pt>
                      <c:pt idx="3660">
                        <c:v>18850</c:v>
                      </c:pt>
                      <c:pt idx="3661">
                        <c:v>19025</c:v>
                      </c:pt>
                      <c:pt idx="3662">
                        <c:v>19050</c:v>
                      </c:pt>
                      <c:pt idx="3663">
                        <c:v>18950</c:v>
                      </c:pt>
                      <c:pt idx="3664">
                        <c:v>18900</c:v>
                      </c:pt>
                      <c:pt idx="3665">
                        <c:v>18855</c:v>
                      </c:pt>
                      <c:pt idx="3666">
                        <c:v>18850</c:v>
                      </c:pt>
                      <c:pt idx="3667">
                        <c:v>18800</c:v>
                      </c:pt>
                      <c:pt idx="3668">
                        <c:v>18800</c:v>
                      </c:pt>
                      <c:pt idx="3669">
                        <c:v>18850</c:v>
                      </c:pt>
                      <c:pt idx="3670">
                        <c:v>18750</c:v>
                      </c:pt>
                      <c:pt idx="3671">
                        <c:v>18755</c:v>
                      </c:pt>
                      <c:pt idx="3672">
                        <c:v>18755</c:v>
                      </c:pt>
                      <c:pt idx="3673">
                        <c:v>18750</c:v>
                      </c:pt>
                      <c:pt idx="3674">
                        <c:v>18800</c:v>
                      </c:pt>
                      <c:pt idx="3675">
                        <c:v>18855</c:v>
                      </c:pt>
                      <c:pt idx="3676">
                        <c:v>18900</c:v>
                      </c:pt>
                      <c:pt idx="3677">
                        <c:v>18950</c:v>
                      </c:pt>
                      <c:pt idx="3678">
                        <c:v>18950</c:v>
                      </c:pt>
                      <c:pt idx="3679">
                        <c:v>19000</c:v>
                      </c:pt>
                      <c:pt idx="3680">
                        <c:v>18950</c:v>
                      </c:pt>
                      <c:pt idx="3681">
                        <c:v>18700</c:v>
                      </c:pt>
                      <c:pt idx="3682">
                        <c:v>18300</c:v>
                      </c:pt>
                      <c:pt idx="3683">
                        <c:v>18250</c:v>
                      </c:pt>
                      <c:pt idx="3684">
                        <c:v>18400</c:v>
                      </c:pt>
                      <c:pt idx="3685">
                        <c:v>18750</c:v>
                      </c:pt>
                      <c:pt idx="3686">
                        <c:v>19100</c:v>
                      </c:pt>
                      <c:pt idx="3687">
                        <c:v>19150</c:v>
                      </c:pt>
                      <c:pt idx="3688">
                        <c:v>19300</c:v>
                      </c:pt>
                      <c:pt idx="3689">
                        <c:v>19400</c:v>
                      </c:pt>
                      <c:pt idx="3690">
                        <c:v>19950</c:v>
                      </c:pt>
                      <c:pt idx="3691">
                        <c:v>19900</c:v>
                      </c:pt>
                      <c:pt idx="3692">
                        <c:v>19700</c:v>
                      </c:pt>
                      <c:pt idx="3693">
                        <c:v>19650</c:v>
                      </c:pt>
                      <c:pt idx="3694">
                        <c:v>19450</c:v>
                      </c:pt>
                      <c:pt idx="3695">
                        <c:v>19550</c:v>
                      </c:pt>
                      <c:pt idx="3696">
                        <c:v>19600</c:v>
                      </c:pt>
                      <c:pt idx="3697">
                        <c:v>20000</c:v>
                      </c:pt>
                      <c:pt idx="3698">
                        <c:v>20475</c:v>
                      </c:pt>
                      <c:pt idx="3699">
                        <c:v>20300</c:v>
                      </c:pt>
                      <c:pt idx="3700">
                        <c:v>20250</c:v>
                      </c:pt>
                      <c:pt idx="3701">
                        <c:v>19850</c:v>
                      </c:pt>
                      <c:pt idx="3702">
                        <c:v>19750</c:v>
                      </c:pt>
                      <c:pt idx="3703">
                        <c:v>19650</c:v>
                      </c:pt>
                      <c:pt idx="3704">
                        <c:v>19800</c:v>
                      </c:pt>
                      <c:pt idx="3705">
                        <c:v>20150</c:v>
                      </c:pt>
                      <c:pt idx="3706">
                        <c:v>19900</c:v>
                      </c:pt>
                      <c:pt idx="3707">
                        <c:v>19900</c:v>
                      </c:pt>
                      <c:pt idx="3708">
                        <c:v>20000</c:v>
                      </c:pt>
                      <c:pt idx="3709">
                        <c:v>20000</c:v>
                      </c:pt>
                      <c:pt idx="3710">
                        <c:v>20050</c:v>
                      </c:pt>
                      <c:pt idx="3711">
                        <c:v>20150</c:v>
                      </c:pt>
                      <c:pt idx="3712">
                        <c:v>20250</c:v>
                      </c:pt>
                      <c:pt idx="3713">
                        <c:v>20450</c:v>
                      </c:pt>
                      <c:pt idx="3714">
                        <c:v>20450</c:v>
                      </c:pt>
                      <c:pt idx="3715">
                        <c:v>20050</c:v>
                      </c:pt>
                      <c:pt idx="3716">
                        <c:v>20500</c:v>
                      </c:pt>
                      <c:pt idx="3717">
                        <c:v>20600</c:v>
                      </c:pt>
                      <c:pt idx="3718">
                        <c:v>20700</c:v>
                      </c:pt>
                      <c:pt idx="3719">
                        <c:v>20650</c:v>
                      </c:pt>
                      <c:pt idx="3720">
                        <c:v>20525</c:v>
                      </c:pt>
                      <c:pt idx="3721">
                        <c:v>20250</c:v>
                      </c:pt>
                      <c:pt idx="3722">
                        <c:v>20300</c:v>
                      </c:pt>
                      <c:pt idx="3723">
                        <c:v>20200</c:v>
                      </c:pt>
                      <c:pt idx="3724">
                        <c:v>20150</c:v>
                      </c:pt>
                      <c:pt idx="3725">
                        <c:v>20200</c:v>
                      </c:pt>
                      <c:pt idx="3726">
                        <c:v>19850</c:v>
                      </c:pt>
                      <c:pt idx="3727">
                        <c:v>19700</c:v>
                      </c:pt>
                      <c:pt idx="3728">
                        <c:v>19750</c:v>
                      </c:pt>
                      <c:pt idx="3729">
                        <c:v>20000</c:v>
                      </c:pt>
                      <c:pt idx="3730">
                        <c:v>19950</c:v>
                      </c:pt>
                      <c:pt idx="3731">
                        <c:v>20250</c:v>
                      </c:pt>
                      <c:pt idx="3732">
                        <c:v>20500</c:v>
                      </c:pt>
                      <c:pt idx="3733">
                        <c:v>20350</c:v>
                      </c:pt>
                      <c:pt idx="3734">
                        <c:v>20350</c:v>
                      </c:pt>
                      <c:pt idx="3735">
                        <c:v>20550</c:v>
                      </c:pt>
                      <c:pt idx="3736">
                        <c:v>20250</c:v>
                      </c:pt>
                      <c:pt idx="3737">
                        <c:v>20100</c:v>
                      </c:pt>
                      <c:pt idx="3738">
                        <c:v>20400</c:v>
                      </c:pt>
                      <c:pt idx="3739">
                        <c:v>20400</c:v>
                      </c:pt>
                      <c:pt idx="3740">
                        <c:v>20400</c:v>
                      </c:pt>
                      <c:pt idx="3741">
                        <c:v>20500</c:v>
                      </c:pt>
                      <c:pt idx="3742">
                        <c:v>20400</c:v>
                      </c:pt>
                      <c:pt idx="3743">
                        <c:v>20500</c:v>
                      </c:pt>
                      <c:pt idx="3744">
                        <c:v>20550</c:v>
                      </c:pt>
                      <c:pt idx="3745">
                        <c:v>20700</c:v>
                      </c:pt>
                      <c:pt idx="3746">
                        <c:v>21300</c:v>
                      </c:pt>
                      <c:pt idx="3747">
                        <c:v>21600</c:v>
                      </c:pt>
                      <c:pt idx="3748">
                        <c:v>21700</c:v>
                      </c:pt>
                      <c:pt idx="3749">
                        <c:v>22050</c:v>
                      </c:pt>
                      <c:pt idx="3750">
                        <c:v>22450</c:v>
                      </c:pt>
                      <c:pt idx="3751">
                        <c:v>23900</c:v>
                      </c:pt>
                      <c:pt idx="3752">
                        <c:v>23500</c:v>
                      </c:pt>
                      <c:pt idx="3753">
                        <c:v>23200</c:v>
                      </c:pt>
                      <c:pt idx="3754">
                        <c:v>23250</c:v>
                      </c:pt>
                      <c:pt idx="3755">
                        <c:v>23300</c:v>
                      </c:pt>
                      <c:pt idx="3756">
                        <c:v>23150</c:v>
                      </c:pt>
                      <c:pt idx="3757">
                        <c:v>23075</c:v>
                      </c:pt>
                      <c:pt idx="3758">
                        <c:v>23500</c:v>
                      </c:pt>
                      <c:pt idx="3759">
                        <c:v>23575</c:v>
                      </c:pt>
                      <c:pt idx="3760">
                        <c:v>23850</c:v>
                      </c:pt>
                      <c:pt idx="3761">
                        <c:v>24000</c:v>
                      </c:pt>
                      <c:pt idx="3762">
                        <c:v>24700</c:v>
                      </c:pt>
                      <c:pt idx="3763">
                        <c:v>24900</c:v>
                      </c:pt>
                      <c:pt idx="3764">
                        <c:v>24450</c:v>
                      </c:pt>
                      <c:pt idx="3765">
                        <c:v>24400</c:v>
                      </c:pt>
                      <c:pt idx="3766">
                        <c:v>24600</c:v>
                      </c:pt>
                      <c:pt idx="3767">
                        <c:v>24700</c:v>
                      </c:pt>
                      <c:pt idx="3768">
                        <c:v>24825</c:v>
                      </c:pt>
                      <c:pt idx="3769">
                        <c:v>24500</c:v>
                      </c:pt>
                      <c:pt idx="3770">
                        <c:v>23450</c:v>
                      </c:pt>
                      <c:pt idx="3771">
                        <c:v>22450</c:v>
                      </c:pt>
                      <c:pt idx="3772">
                        <c:v>21700</c:v>
                      </c:pt>
                      <c:pt idx="3773">
                        <c:v>23200</c:v>
                      </c:pt>
                      <c:pt idx="3774">
                        <c:v>23005</c:v>
                      </c:pt>
                      <c:pt idx="3775">
                        <c:v>23550</c:v>
                      </c:pt>
                      <c:pt idx="3776">
                        <c:v>23350</c:v>
                      </c:pt>
                      <c:pt idx="3777">
                        <c:v>23155</c:v>
                      </c:pt>
                      <c:pt idx="3778">
                        <c:v>22800</c:v>
                      </c:pt>
                      <c:pt idx="3779">
                        <c:v>22550</c:v>
                      </c:pt>
                      <c:pt idx="3780">
                        <c:v>22375</c:v>
                      </c:pt>
                      <c:pt idx="3781">
                        <c:v>22175</c:v>
                      </c:pt>
                      <c:pt idx="3782">
                        <c:v>22100</c:v>
                      </c:pt>
                      <c:pt idx="3783">
                        <c:v>21950</c:v>
                      </c:pt>
                      <c:pt idx="3784">
                        <c:v>22400</c:v>
                      </c:pt>
                      <c:pt idx="3785">
                        <c:v>22050</c:v>
                      </c:pt>
                      <c:pt idx="3786">
                        <c:v>21800</c:v>
                      </c:pt>
                      <c:pt idx="3787">
                        <c:v>22150</c:v>
                      </c:pt>
                      <c:pt idx="3788">
                        <c:v>22100</c:v>
                      </c:pt>
                      <c:pt idx="3789">
                        <c:v>22250</c:v>
                      </c:pt>
                      <c:pt idx="3790">
                        <c:v>22450</c:v>
                      </c:pt>
                      <c:pt idx="3791">
                        <c:v>22250</c:v>
                      </c:pt>
                      <c:pt idx="3792">
                        <c:v>22200</c:v>
                      </c:pt>
                      <c:pt idx="3793">
                        <c:v>22300</c:v>
                      </c:pt>
                      <c:pt idx="3794">
                        <c:v>22200</c:v>
                      </c:pt>
                      <c:pt idx="3795">
                        <c:v>22200</c:v>
                      </c:pt>
                      <c:pt idx="3796">
                        <c:v>22175</c:v>
                      </c:pt>
                      <c:pt idx="3797">
                        <c:v>22250</c:v>
                      </c:pt>
                      <c:pt idx="3798">
                        <c:v>22600</c:v>
                      </c:pt>
                      <c:pt idx="3799">
                        <c:v>22675</c:v>
                      </c:pt>
                      <c:pt idx="3800">
                        <c:v>22900</c:v>
                      </c:pt>
                      <c:pt idx="3801">
                        <c:v>22875</c:v>
                      </c:pt>
                      <c:pt idx="3802">
                        <c:v>22900</c:v>
                      </c:pt>
                      <c:pt idx="3803">
                        <c:v>22800</c:v>
                      </c:pt>
                      <c:pt idx="3804">
                        <c:v>22550</c:v>
                      </c:pt>
                      <c:pt idx="3805">
                        <c:v>22400</c:v>
                      </c:pt>
                      <c:pt idx="3806">
                        <c:v>22525</c:v>
                      </c:pt>
                      <c:pt idx="3807">
                        <c:v>22500</c:v>
                      </c:pt>
                      <c:pt idx="3808">
                        <c:v>22600</c:v>
                      </c:pt>
                      <c:pt idx="3809">
                        <c:v>22600</c:v>
                      </c:pt>
                      <c:pt idx="3810">
                        <c:v>22500</c:v>
                      </c:pt>
                      <c:pt idx="3811">
                        <c:v>22600</c:v>
                      </c:pt>
                      <c:pt idx="3812">
                        <c:v>22600</c:v>
                      </c:pt>
                      <c:pt idx="3813">
                        <c:v>22550</c:v>
                      </c:pt>
                      <c:pt idx="3814">
                        <c:v>22500</c:v>
                      </c:pt>
                      <c:pt idx="3815">
                        <c:v>22500</c:v>
                      </c:pt>
                      <c:pt idx="3816">
                        <c:v>22500</c:v>
                      </c:pt>
                      <c:pt idx="3817">
                        <c:v>22500</c:v>
                      </c:pt>
                      <c:pt idx="3818">
                        <c:v>22450</c:v>
                      </c:pt>
                      <c:pt idx="3819">
                        <c:v>22050</c:v>
                      </c:pt>
                      <c:pt idx="3820">
                        <c:v>21950</c:v>
                      </c:pt>
                      <c:pt idx="3821">
                        <c:v>21800</c:v>
                      </c:pt>
                      <c:pt idx="3822">
                        <c:v>21650</c:v>
                      </c:pt>
                      <c:pt idx="3823">
                        <c:v>21650</c:v>
                      </c:pt>
                      <c:pt idx="3824">
                        <c:v>22400</c:v>
                      </c:pt>
                      <c:pt idx="3825">
                        <c:v>23000</c:v>
                      </c:pt>
                      <c:pt idx="3826">
                        <c:v>23150</c:v>
                      </c:pt>
                      <c:pt idx="3827">
                        <c:v>22800</c:v>
                      </c:pt>
                      <c:pt idx="3828">
                        <c:v>22800</c:v>
                      </c:pt>
                      <c:pt idx="3829">
                        <c:v>23050</c:v>
                      </c:pt>
                      <c:pt idx="3830">
                        <c:v>23000</c:v>
                      </c:pt>
                      <c:pt idx="3831">
                        <c:v>23050</c:v>
                      </c:pt>
                      <c:pt idx="3832">
                        <c:v>23000</c:v>
                      </c:pt>
                      <c:pt idx="3833">
                        <c:v>23000</c:v>
                      </c:pt>
                      <c:pt idx="3834">
                        <c:v>22900</c:v>
                      </c:pt>
                      <c:pt idx="3835">
                        <c:v>22800</c:v>
                      </c:pt>
                      <c:pt idx="3836">
                        <c:v>22800</c:v>
                      </c:pt>
                      <c:pt idx="3837">
                        <c:v>22750</c:v>
                      </c:pt>
                      <c:pt idx="3838">
                        <c:v>22750</c:v>
                      </c:pt>
                      <c:pt idx="3839">
                        <c:v>22900</c:v>
                      </c:pt>
                      <c:pt idx="3840">
                        <c:v>23050</c:v>
                      </c:pt>
                      <c:pt idx="3841">
                        <c:v>22900</c:v>
                      </c:pt>
                      <c:pt idx="3842">
                        <c:v>22900</c:v>
                      </c:pt>
                      <c:pt idx="3843">
                        <c:v>22900</c:v>
                      </c:pt>
                      <c:pt idx="3844">
                        <c:v>22450</c:v>
                      </c:pt>
                      <c:pt idx="3845">
                        <c:v>22600</c:v>
                      </c:pt>
                      <c:pt idx="3846">
                        <c:v>22675</c:v>
                      </c:pt>
                      <c:pt idx="3847">
                        <c:v>22550</c:v>
                      </c:pt>
                      <c:pt idx="3848">
                        <c:v>22450</c:v>
                      </c:pt>
                      <c:pt idx="3849">
                        <c:v>22550</c:v>
                      </c:pt>
                      <c:pt idx="3850">
                        <c:v>22500</c:v>
                      </c:pt>
                      <c:pt idx="3851">
                        <c:v>22300</c:v>
                      </c:pt>
                      <c:pt idx="3852">
                        <c:v>22250</c:v>
                      </c:pt>
                      <c:pt idx="3853">
                        <c:v>22250</c:v>
                      </c:pt>
                      <c:pt idx="3854">
                        <c:v>22250</c:v>
                      </c:pt>
                      <c:pt idx="3855">
                        <c:v>22250</c:v>
                      </c:pt>
                      <c:pt idx="3856">
                        <c:v>22250</c:v>
                      </c:pt>
                      <c:pt idx="3857">
                        <c:v>22350</c:v>
                      </c:pt>
                      <c:pt idx="3858">
                        <c:v>22450</c:v>
                      </c:pt>
                      <c:pt idx="3859">
                        <c:v>22650</c:v>
                      </c:pt>
                      <c:pt idx="3860">
                        <c:v>22800</c:v>
                      </c:pt>
                      <c:pt idx="3861">
                        <c:v>24250</c:v>
                      </c:pt>
                      <c:pt idx="3862">
                        <c:v>24050</c:v>
                      </c:pt>
                      <c:pt idx="3863">
                        <c:v>23825</c:v>
                      </c:pt>
                      <c:pt idx="3864">
                        <c:v>23650</c:v>
                      </c:pt>
                      <c:pt idx="3865">
                        <c:v>23600</c:v>
                      </c:pt>
                      <c:pt idx="3866">
                        <c:v>23500</c:v>
                      </c:pt>
                      <c:pt idx="3867">
                        <c:v>23450</c:v>
                      </c:pt>
                      <c:pt idx="3868">
                        <c:v>23450</c:v>
                      </c:pt>
                      <c:pt idx="3869">
                        <c:v>23700</c:v>
                      </c:pt>
                      <c:pt idx="3870">
                        <c:v>23600</c:v>
                      </c:pt>
                      <c:pt idx="3871">
                        <c:v>23800</c:v>
                      </c:pt>
                      <c:pt idx="3872">
                        <c:v>23900</c:v>
                      </c:pt>
                      <c:pt idx="3873">
                        <c:v>23950</c:v>
                      </c:pt>
                      <c:pt idx="3874">
                        <c:v>24700</c:v>
                      </c:pt>
                      <c:pt idx="3875">
                        <c:v>24500</c:v>
                      </c:pt>
                      <c:pt idx="3876">
                        <c:v>24350</c:v>
                      </c:pt>
                      <c:pt idx="3877">
                        <c:v>24300</c:v>
                      </c:pt>
                      <c:pt idx="3878">
                        <c:v>24100</c:v>
                      </c:pt>
                      <c:pt idx="3879">
                        <c:v>23750</c:v>
                      </c:pt>
                      <c:pt idx="3880">
                        <c:v>23950</c:v>
                      </c:pt>
                      <c:pt idx="3881">
                        <c:v>24200</c:v>
                      </c:pt>
                      <c:pt idx="3882">
                        <c:v>24400</c:v>
                      </c:pt>
                      <c:pt idx="3883">
                        <c:v>24550</c:v>
                      </c:pt>
                      <c:pt idx="3884">
                        <c:v>24250</c:v>
                      </c:pt>
                      <c:pt idx="3885">
                        <c:v>24100</c:v>
                      </c:pt>
                      <c:pt idx="3886">
                        <c:v>24300</c:v>
                      </c:pt>
                      <c:pt idx="3887">
                        <c:v>25000</c:v>
                      </c:pt>
                      <c:pt idx="3888">
                        <c:v>25100</c:v>
                      </c:pt>
                      <c:pt idx="3889">
                        <c:v>25200</c:v>
                      </c:pt>
                      <c:pt idx="3890">
                        <c:v>24800</c:v>
                      </c:pt>
                      <c:pt idx="3891">
                        <c:v>24350</c:v>
                      </c:pt>
                      <c:pt idx="3892">
                        <c:v>24500</c:v>
                      </c:pt>
                      <c:pt idx="3893">
                        <c:v>24550</c:v>
                      </c:pt>
                      <c:pt idx="3894">
                        <c:v>24850</c:v>
                      </c:pt>
                      <c:pt idx="3895">
                        <c:v>24700</c:v>
                      </c:pt>
                      <c:pt idx="3896">
                        <c:v>24700</c:v>
                      </c:pt>
                      <c:pt idx="3897">
                        <c:v>25000</c:v>
                      </c:pt>
                      <c:pt idx="3898">
                        <c:v>24950</c:v>
                      </c:pt>
                      <c:pt idx="3899">
                        <c:v>24700</c:v>
                      </c:pt>
                      <c:pt idx="3900">
                        <c:v>24700</c:v>
                      </c:pt>
                      <c:pt idx="3901">
                        <c:v>25200</c:v>
                      </c:pt>
                      <c:pt idx="3902">
                        <c:v>24750</c:v>
                      </c:pt>
                      <c:pt idx="3903">
                        <c:v>24650</c:v>
                      </c:pt>
                      <c:pt idx="3904">
                        <c:v>24750</c:v>
                      </c:pt>
                      <c:pt idx="3905">
                        <c:v>25000</c:v>
                      </c:pt>
                      <c:pt idx="3906">
                        <c:v>25500</c:v>
                      </c:pt>
                      <c:pt idx="3907">
                        <c:v>25250</c:v>
                      </c:pt>
                      <c:pt idx="3908">
                        <c:v>25300</c:v>
                      </c:pt>
                      <c:pt idx="3909">
                        <c:v>25450</c:v>
                      </c:pt>
                      <c:pt idx="3910">
                        <c:v>25500</c:v>
                      </c:pt>
                      <c:pt idx="3911">
                        <c:v>25800</c:v>
                      </c:pt>
                      <c:pt idx="3912">
                        <c:v>26800</c:v>
                      </c:pt>
                      <c:pt idx="3913">
                        <c:v>28000</c:v>
                      </c:pt>
                      <c:pt idx="3914">
                        <c:v>27900</c:v>
                      </c:pt>
                      <c:pt idx="3915">
                        <c:v>29000</c:v>
                      </c:pt>
                      <c:pt idx="3916">
                        <c:v>28300</c:v>
                      </c:pt>
                      <c:pt idx="3917">
                        <c:v>28400</c:v>
                      </c:pt>
                      <c:pt idx="3918">
                        <c:v>28600</c:v>
                      </c:pt>
                      <c:pt idx="3919">
                        <c:v>29300</c:v>
                      </c:pt>
                      <c:pt idx="3920">
                        <c:v>29100</c:v>
                      </c:pt>
                      <c:pt idx="3921">
                        <c:v>29050</c:v>
                      </c:pt>
                      <c:pt idx="3922">
                        <c:v>30100</c:v>
                      </c:pt>
                      <c:pt idx="3923">
                        <c:v>30600</c:v>
                      </c:pt>
                      <c:pt idx="3924">
                        <c:v>30000</c:v>
                      </c:pt>
                      <c:pt idx="3925">
                        <c:v>29500</c:v>
                      </c:pt>
                      <c:pt idx="3926">
                        <c:v>29800</c:v>
                      </c:pt>
                      <c:pt idx="3927">
                        <c:v>29900</c:v>
                      </c:pt>
                      <c:pt idx="3928">
                        <c:v>29500</c:v>
                      </c:pt>
                      <c:pt idx="3929">
                        <c:v>29350</c:v>
                      </c:pt>
                      <c:pt idx="3930">
                        <c:v>29500</c:v>
                      </c:pt>
                      <c:pt idx="3931">
                        <c:v>29850</c:v>
                      </c:pt>
                      <c:pt idx="3932">
                        <c:v>29800</c:v>
                      </c:pt>
                      <c:pt idx="3933">
                        <c:v>29625</c:v>
                      </c:pt>
                      <c:pt idx="3934">
                        <c:v>29850</c:v>
                      </c:pt>
                      <c:pt idx="3935">
                        <c:v>29750</c:v>
                      </c:pt>
                      <c:pt idx="3936">
                        <c:v>29350</c:v>
                      </c:pt>
                      <c:pt idx="3937">
                        <c:v>29850</c:v>
                      </c:pt>
                      <c:pt idx="3938">
                        <c:v>29750</c:v>
                      </c:pt>
                      <c:pt idx="3939">
                        <c:v>29750</c:v>
                      </c:pt>
                      <c:pt idx="3940">
                        <c:v>29750</c:v>
                      </c:pt>
                      <c:pt idx="3941">
                        <c:v>29600</c:v>
                      </c:pt>
                      <c:pt idx="3942">
                        <c:v>29650</c:v>
                      </c:pt>
                      <c:pt idx="3943">
                        <c:v>29725</c:v>
                      </c:pt>
                      <c:pt idx="3944">
                        <c:v>29850</c:v>
                      </c:pt>
                      <c:pt idx="3945">
                        <c:v>29650</c:v>
                      </c:pt>
                      <c:pt idx="3946">
                        <c:v>29675</c:v>
                      </c:pt>
                      <c:pt idx="3947">
                        <c:v>29650</c:v>
                      </c:pt>
                      <c:pt idx="3948">
                        <c:v>29600</c:v>
                      </c:pt>
                      <c:pt idx="3949">
                        <c:v>29550</c:v>
                      </c:pt>
                      <c:pt idx="3950">
                        <c:v>29500</c:v>
                      </c:pt>
                      <c:pt idx="3951">
                        <c:v>29500</c:v>
                      </c:pt>
                      <c:pt idx="3952">
                        <c:v>29500</c:v>
                      </c:pt>
                      <c:pt idx="3953">
                        <c:v>29500</c:v>
                      </c:pt>
                      <c:pt idx="3954">
                        <c:v>29350</c:v>
                      </c:pt>
                      <c:pt idx="3955">
                        <c:v>29450</c:v>
                      </c:pt>
                      <c:pt idx="3956">
                        <c:v>29250</c:v>
                      </c:pt>
                      <c:pt idx="3957">
                        <c:v>29200</c:v>
                      </c:pt>
                      <c:pt idx="3958">
                        <c:v>29050</c:v>
                      </c:pt>
                      <c:pt idx="3959">
                        <c:v>29000</c:v>
                      </c:pt>
                      <c:pt idx="3960">
                        <c:v>28950</c:v>
                      </c:pt>
                      <c:pt idx="3961">
                        <c:v>29100</c:v>
                      </c:pt>
                      <c:pt idx="3962">
                        <c:v>29000</c:v>
                      </c:pt>
                      <c:pt idx="3963">
                        <c:v>29100</c:v>
                      </c:pt>
                      <c:pt idx="3964">
                        <c:v>30200</c:v>
                      </c:pt>
                      <c:pt idx="3965">
                        <c:v>31900</c:v>
                      </c:pt>
                      <c:pt idx="3966">
                        <c:v>32200</c:v>
                      </c:pt>
                      <c:pt idx="3967">
                        <c:v>31450</c:v>
                      </c:pt>
                      <c:pt idx="3968">
                        <c:v>30950</c:v>
                      </c:pt>
                      <c:pt idx="3969">
                        <c:v>31100</c:v>
                      </c:pt>
                      <c:pt idx="3970">
                        <c:v>31150</c:v>
                      </c:pt>
                      <c:pt idx="3971">
                        <c:v>31250</c:v>
                      </c:pt>
                      <c:pt idx="3972">
                        <c:v>31400</c:v>
                      </c:pt>
                      <c:pt idx="3973">
                        <c:v>31300</c:v>
                      </c:pt>
                      <c:pt idx="3974">
                        <c:v>31725</c:v>
                      </c:pt>
                      <c:pt idx="3975">
                        <c:v>32150</c:v>
                      </c:pt>
                      <c:pt idx="3976">
                        <c:v>32650</c:v>
                      </c:pt>
                      <c:pt idx="3977">
                        <c:v>32900</c:v>
                      </c:pt>
                      <c:pt idx="3978">
                        <c:v>32700</c:v>
                      </c:pt>
                      <c:pt idx="3979">
                        <c:v>32850</c:v>
                      </c:pt>
                      <c:pt idx="3980">
                        <c:v>33250</c:v>
                      </c:pt>
                      <c:pt idx="3981">
                        <c:v>33300</c:v>
                      </c:pt>
                      <c:pt idx="3982">
                        <c:v>33200</c:v>
                      </c:pt>
                      <c:pt idx="3983">
                        <c:v>33400</c:v>
                      </c:pt>
                      <c:pt idx="3984">
                        <c:v>33050</c:v>
                      </c:pt>
                      <c:pt idx="3985">
                        <c:v>31600</c:v>
                      </c:pt>
                      <c:pt idx="3986">
                        <c:v>32600</c:v>
                      </c:pt>
                      <c:pt idx="3987">
                        <c:v>32900</c:v>
                      </c:pt>
                      <c:pt idx="3988">
                        <c:v>32300</c:v>
                      </c:pt>
                      <c:pt idx="3989">
                        <c:v>32400</c:v>
                      </c:pt>
                      <c:pt idx="3990">
                        <c:v>32400</c:v>
                      </c:pt>
                      <c:pt idx="3991">
                        <c:v>32200</c:v>
                      </c:pt>
                      <c:pt idx="3992">
                        <c:v>32250</c:v>
                      </c:pt>
                      <c:pt idx="3993">
                        <c:v>32000</c:v>
                      </c:pt>
                      <c:pt idx="3994">
                        <c:v>31500</c:v>
                      </c:pt>
                      <c:pt idx="3995">
                        <c:v>30900</c:v>
                      </c:pt>
                      <c:pt idx="3996">
                        <c:v>30200</c:v>
                      </c:pt>
                      <c:pt idx="3997">
                        <c:v>30200</c:v>
                      </c:pt>
                      <c:pt idx="3998">
                        <c:v>30200</c:v>
                      </c:pt>
                      <c:pt idx="3999">
                        <c:v>29900</c:v>
                      </c:pt>
                      <c:pt idx="4000">
                        <c:v>30100</c:v>
                      </c:pt>
                      <c:pt idx="4001">
                        <c:v>31000</c:v>
                      </c:pt>
                      <c:pt idx="4002">
                        <c:v>31000</c:v>
                      </c:pt>
                      <c:pt idx="4003">
                        <c:v>31000</c:v>
                      </c:pt>
                      <c:pt idx="4004">
                        <c:v>31100</c:v>
                      </c:pt>
                      <c:pt idx="4005">
                        <c:v>31300</c:v>
                      </c:pt>
                      <c:pt idx="4006">
                        <c:v>31700</c:v>
                      </c:pt>
                      <c:pt idx="4007">
                        <c:v>31300</c:v>
                      </c:pt>
                      <c:pt idx="4008">
                        <c:v>31500</c:v>
                      </c:pt>
                      <c:pt idx="4009">
                        <c:v>31500</c:v>
                      </c:pt>
                      <c:pt idx="4010">
                        <c:v>31700</c:v>
                      </c:pt>
                      <c:pt idx="4011">
                        <c:v>31400</c:v>
                      </c:pt>
                      <c:pt idx="4012">
                        <c:v>31400</c:v>
                      </c:pt>
                      <c:pt idx="4013">
                        <c:v>31700</c:v>
                      </c:pt>
                      <c:pt idx="4014">
                        <c:v>32000</c:v>
                      </c:pt>
                      <c:pt idx="4015">
                        <c:v>31700</c:v>
                      </c:pt>
                      <c:pt idx="4016">
                        <c:v>32000</c:v>
                      </c:pt>
                      <c:pt idx="4017">
                        <c:v>31600</c:v>
                      </c:pt>
                      <c:pt idx="4018">
                        <c:v>31700</c:v>
                      </c:pt>
                      <c:pt idx="4019">
                        <c:v>31800</c:v>
                      </c:pt>
                      <c:pt idx="4020">
                        <c:v>31900</c:v>
                      </c:pt>
                      <c:pt idx="4021">
                        <c:v>32100</c:v>
                      </c:pt>
                      <c:pt idx="4022">
                        <c:v>31950</c:v>
                      </c:pt>
                      <c:pt idx="4023">
                        <c:v>31800</c:v>
                      </c:pt>
                      <c:pt idx="4024">
                        <c:v>31800</c:v>
                      </c:pt>
                      <c:pt idx="4025">
                        <c:v>33400</c:v>
                      </c:pt>
                      <c:pt idx="4026">
                        <c:v>34100</c:v>
                      </c:pt>
                      <c:pt idx="4027">
                        <c:v>32800</c:v>
                      </c:pt>
                      <c:pt idx="4028">
                        <c:v>33500</c:v>
                      </c:pt>
                      <c:pt idx="4029">
                        <c:v>33800</c:v>
                      </c:pt>
                      <c:pt idx="4030">
                        <c:v>34700</c:v>
                      </c:pt>
                      <c:pt idx="4031">
                        <c:v>34800</c:v>
                      </c:pt>
                      <c:pt idx="4032">
                        <c:v>35000</c:v>
                      </c:pt>
                      <c:pt idx="4033">
                        <c:v>35500</c:v>
                      </c:pt>
                      <c:pt idx="4034">
                        <c:v>35700</c:v>
                      </c:pt>
                      <c:pt idx="4035">
                        <c:v>35550</c:v>
                      </c:pt>
                      <c:pt idx="4036">
                        <c:v>36500</c:v>
                      </c:pt>
                      <c:pt idx="4037">
                        <c:v>36750</c:v>
                      </c:pt>
                      <c:pt idx="4038">
                        <c:v>37400</c:v>
                      </c:pt>
                      <c:pt idx="4039">
                        <c:v>37950</c:v>
                      </c:pt>
                      <c:pt idx="4040">
                        <c:v>37000</c:v>
                      </c:pt>
                      <c:pt idx="4041">
                        <c:v>36800</c:v>
                      </c:pt>
                      <c:pt idx="4042">
                        <c:v>37500</c:v>
                      </c:pt>
                      <c:pt idx="4043">
                        <c:v>36900</c:v>
                      </c:pt>
                      <c:pt idx="4044">
                        <c:v>36700</c:v>
                      </c:pt>
                      <c:pt idx="4045">
                        <c:v>36950</c:v>
                      </c:pt>
                      <c:pt idx="4046">
                        <c:v>35500</c:v>
                      </c:pt>
                      <c:pt idx="4047">
                        <c:v>34600</c:v>
                      </c:pt>
                      <c:pt idx="4048">
                        <c:v>34400</c:v>
                      </c:pt>
                      <c:pt idx="4049">
                        <c:v>33500</c:v>
                      </c:pt>
                      <c:pt idx="4050">
                        <c:v>33950</c:v>
                      </c:pt>
                      <c:pt idx="4051">
                        <c:v>33950</c:v>
                      </c:pt>
                      <c:pt idx="4052">
                        <c:v>33950</c:v>
                      </c:pt>
                      <c:pt idx="4053">
                        <c:v>33950</c:v>
                      </c:pt>
                      <c:pt idx="4054">
                        <c:v>33950</c:v>
                      </c:pt>
                      <c:pt idx="4055">
                        <c:v>33950</c:v>
                      </c:pt>
                      <c:pt idx="4056">
                        <c:v>33850</c:v>
                      </c:pt>
                      <c:pt idx="4057">
                        <c:v>33850</c:v>
                      </c:pt>
                      <c:pt idx="4058">
                        <c:v>34200</c:v>
                      </c:pt>
                      <c:pt idx="4059">
                        <c:v>34200</c:v>
                      </c:pt>
                      <c:pt idx="4060">
                        <c:v>34300</c:v>
                      </c:pt>
                      <c:pt idx="4061">
                        <c:v>34700</c:v>
                      </c:pt>
                      <c:pt idx="4062">
                        <c:v>34500</c:v>
                      </c:pt>
                      <c:pt idx="4063">
                        <c:v>32200</c:v>
                      </c:pt>
                      <c:pt idx="4064">
                        <c:v>32400</c:v>
                      </c:pt>
                      <c:pt idx="4065">
                        <c:v>33100</c:v>
                      </c:pt>
                      <c:pt idx="4066">
                        <c:v>33200</c:v>
                      </c:pt>
                      <c:pt idx="4067">
                        <c:v>33000</c:v>
                      </c:pt>
                      <c:pt idx="4068">
                        <c:v>32600</c:v>
                      </c:pt>
                      <c:pt idx="4069">
                        <c:v>33200</c:v>
                      </c:pt>
                      <c:pt idx="4070">
                        <c:v>33300</c:v>
                      </c:pt>
                      <c:pt idx="4071">
                        <c:v>33600</c:v>
                      </c:pt>
                      <c:pt idx="4072">
                        <c:v>33400</c:v>
                      </c:pt>
                      <c:pt idx="4073">
                        <c:v>33200</c:v>
                      </c:pt>
                      <c:pt idx="4074">
                        <c:v>33800</c:v>
                      </c:pt>
                      <c:pt idx="4075">
                        <c:v>33900</c:v>
                      </c:pt>
                      <c:pt idx="4076">
                        <c:v>33500</c:v>
                      </c:pt>
                      <c:pt idx="4077">
                        <c:v>33500</c:v>
                      </c:pt>
                      <c:pt idx="4078">
                        <c:v>33600</c:v>
                      </c:pt>
                      <c:pt idx="4079">
                        <c:v>33600</c:v>
                      </c:pt>
                      <c:pt idx="4080">
                        <c:v>33500</c:v>
                      </c:pt>
                      <c:pt idx="4081">
                        <c:v>34000</c:v>
                      </c:pt>
                      <c:pt idx="4082">
                        <c:v>34700</c:v>
                      </c:pt>
                      <c:pt idx="4083">
                        <c:v>33400</c:v>
                      </c:pt>
                      <c:pt idx="4084">
                        <c:v>36000</c:v>
                      </c:pt>
                      <c:pt idx="4085">
                        <c:v>35700</c:v>
                      </c:pt>
                      <c:pt idx="4086">
                        <c:v>35600</c:v>
                      </c:pt>
                      <c:pt idx="4087">
                        <c:v>35300</c:v>
                      </c:pt>
                      <c:pt idx="4088">
                        <c:v>34800</c:v>
                      </c:pt>
                      <c:pt idx="4089">
                        <c:v>34200</c:v>
                      </c:pt>
                      <c:pt idx="4090">
                        <c:v>34300</c:v>
                      </c:pt>
                      <c:pt idx="4091">
                        <c:v>34000</c:v>
                      </c:pt>
                      <c:pt idx="4092">
                        <c:v>33500</c:v>
                      </c:pt>
                      <c:pt idx="4093">
                        <c:v>33000</c:v>
                      </c:pt>
                      <c:pt idx="4094">
                        <c:v>32800</c:v>
                      </c:pt>
                      <c:pt idx="4095">
                        <c:v>32600</c:v>
                      </c:pt>
                      <c:pt idx="4096">
                        <c:v>31500</c:v>
                      </c:pt>
                      <c:pt idx="4097">
                        <c:v>31000</c:v>
                      </c:pt>
                      <c:pt idx="4098">
                        <c:v>30100</c:v>
                      </c:pt>
                      <c:pt idx="4099">
                        <c:v>30500</c:v>
                      </c:pt>
                      <c:pt idx="4100">
                        <c:v>30100</c:v>
                      </c:pt>
                      <c:pt idx="4101">
                        <c:v>32000</c:v>
                      </c:pt>
                      <c:pt idx="4102">
                        <c:v>32700</c:v>
                      </c:pt>
                      <c:pt idx="4103">
                        <c:v>32100</c:v>
                      </c:pt>
                      <c:pt idx="4104">
                        <c:v>32600</c:v>
                      </c:pt>
                      <c:pt idx="4105">
                        <c:v>31950</c:v>
                      </c:pt>
                      <c:pt idx="4106">
                        <c:v>32500</c:v>
                      </c:pt>
                      <c:pt idx="4107">
                        <c:v>33100</c:v>
                      </c:pt>
                      <c:pt idx="4108">
                        <c:v>33100</c:v>
                      </c:pt>
                      <c:pt idx="4109">
                        <c:v>32900</c:v>
                      </c:pt>
                      <c:pt idx="4110">
                        <c:v>32600</c:v>
                      </c:pt>
                      <c:pt idx="4111">
                        <c:v>32300</c:v>
                      </c:pt>
                      <c:pt idx="4112">
                        <c:v>32000</c:v>
                      </c:pt>
                      <c:pt idx="4113">
                        <c:v>30800</c:v>
                      </c:pt>
                      <c:pt idx="4114">
                        <c:v>31100</c:v>
                      </c:pt>
                      <c:pt idx="4115">
                        <c:v>30900</c:v>
                      </c:pt>
                      <c:pt idx="4116">
                        <c:v>30800</c:v>
                      </c:pt>
                      <c:pt idx="4117">
                        <c:v>30500</c:v>
                      </c:pt>
                      <c:pt idx="4118">
                        <c:v>30500</c:v>
                      </c:pt>
                      <c:pt idx="4119">
                        <c:v>31200</c:v>
                      </c:pt>
                      <c:pt idx="4120">
                        <c:v>32500</c:v>
                      </c:pt>
                      <c:pt idx="4121">
                        <c:v>32600</c:v>
                      </c:pt>
                      <c:pt idx="4122">
                        <c:v>31500</c:v>
                      </c:pt>
                      <c:pt idx="4123">
                        <c:v>30900</c:v>
                      </c:pt>
                      <c:pt idx="4124">
                        <c:v>31500</c:v>
                      </c:pt>
                      <c:pt idx="4125">
                        <c:v>32000</c:v>
                      </c:pt>
                      <c:pt idx="4126">
                        <c:v>31300</c:v>
                      </c:pt>
                      <c:pt idx="4127">
                        <c:v>31200</c:v>
                      </c:pt>
                      <c:pt idx="4128">
                        <c:v>31200</c:v>
                      </c:pt>
                      <c:pt idx="4129">
                        <c:v>31150</c:v>
                      </c:pt>
                      <c:pt idx="4130">
                        <c:v>31150</c:v>
                      </c:pt>
                      <c:pt idx="4131">
                        <c:v>32000</c:v>
                      </c:pt>
                      <c:pt idx="4132">
                        <c:v>32200</c:v>
                      </c:pt>
                      <c:pt idx="4133">
                        <c:v>31500</c:v>
                      </c:pt>
                      <c:pt idx="4134">
                        <c:v>31500</c:v>
                      </c:pt>
                      <c:pt idx="4135">
                        <c:v>30700</c:v>
                      </c:pt>
                      <c:pt idx="4136">
                        <c:v>30800</c:v>
                      </c:pt>
                      <c:pt idx="4137">
                        <c:v>30600</c:v>
                      </c:pt>
                      <c:pt idx="4138">
                        <c:v>31200</c:v>
                      </c:pt>
                      <c:pt idx="4139">
                        <c:v>31100</c:v>
                      </c:pt>
                      <c:pt idx="4140">
                        <c:v>30700</c:v>
                      </c:pt>
                      <c:pt idx="4141">
                        <c:v>30800</c:v>
                      </c:pt>
                      <c:pt idx="4142">
                        <c:v>31200</c:v>
                      </c:pt>
                      <c:pt idx="4143">
                        <c:v>31500</c:v>
                      </c:pt>
                      <c:pt idx="4144">
                        <c:v>30900</c:v>
                      </c:pt>
                      <c:pt idx="4145">
                        <c:v>31200</c:v>
                      </c:pt>
                      <c:pt idx="4146">
                        <c:v>31100</c:v>
                      </c:pt>
                      <c:pt idx="4147">
                        <c:v>31000</c:v>
                      </c:pt>
                      <c:pt idx="4148">
                        <c:v>31100</c:v>
                      </c:pt>
                      <c:pt idx="4149">
                        <c:v>31000</c:v>
                      </c:pt>
                      <c:pt idx="4150">
                        <c:v>31100</c:v>
                      </c:pt>
                      <c:pt idx="4151">
                        <c:v>32400</c:v>
                      </c:pt>
                      <c:pt idx="4152">
                        <c:v>33400</c:v>
                      </c:pt>
                      <c:pt idx="4153">
                        <c:v>33100</c:v>
                      </c:pt>
                      <c:pt idx="4154">
                        <c:v>32500</c:v>
                      </c:pt>
                      <c:pt idx="4155">
                        <c:v>32000</c:v>
                      </c:pt>
                      <c:pt idx="4156">
                        <c:v>32200</c:v>
                      </c:pt>
                      <c:pt idx="4157">
                        <c:v>32000</c:v>
                      </c:pt>
                      <c:pt idx="4158">
                        <c:v>31900</c:v>
                      </c:pt>
                      <c:pt idx="4159">
                        <c:v>31800</c:v>
                      </c:pt>
                      <c:pt idx="4160">
                        <c:v>31500</c:v>
                      </c:pt>
                      <c:pt idx="4161">
                        <c:v>31200</c:v>
                      </c:pt>
                      <c:pt idx="4162">
                        <c:v>31200</c:v>
                      </c:pt>
                      <c:pt idx="4163">
                        <c:v>31100</c:v>
                      </c:pt>
                      <c:pt idx="4164">
                        <c:v>31500</c:v>
                      </c:pt>
                      <c:pt idx="4165">
                        <c:v>31400</c:v>
                      </c:pt>
                      <c:pt idx="4166">
                        <c:v>31500</c:v>
                      </c:pt>
                      <c:pt idx="4167">
                        <c:v>31700</c:v>
                      </c:pt>
                      <c:pt idx="4168">
                        <c:v>32000</c:v>
                      </c:pt>
                      <c:pt idx="4169">
                        <c:v>31800</c:v>
                      </c:pt>
                      <c:pt idx="4170">
                        <c:v>32000</c:v>
                      </c:pt>
                      <c:pt idx="4171">
                        <c:v>32200</c:v>
                      </c:pt>
                      <c:pt idx="4172">
                        <c:v>32300</c:v>
                      </c:pt>
                      <c:pt idx="4173">
                        <c:v>32600</c:v>
                      </c:pt>
                      <c:pt idx="4174">
                        <c:v>32600</c:v>
                      </c:pt>
                      <c:pt idx="4175">
                        <c:v>32500</c:v>
                      </c:pt>
                      <c:pt idx="4176">
                        <c:v>32800</c:v>
                      </c:pt>
                      <c:pt idx="4177">
                        <c:v>32600</c:v>
                      </c:pt>
                      <c:pt idx="4178">
                        <c:v>32500</c:v>
                      </c:pt>
                      <c:pt idx="4179">
                        <c:v>32300</c:v>
                      </c:pt>
                      <c:pt idx="4180">
                        <c:v>32300</c:v>
                      </c:pt>
                      <c:pt idx="4181">
                        <c:v>32100</c:v>
                      </c:pt>
                      <c:pt idx="4182">
                        <c:v>32200</c:v>
                      </c:pt>
                      <c:pt idx="4183">
                        <c:v>32100</c:v>
                      </c:pt>
                      <c:pt idx="4184">
                        <c:v>32100</c:v>
                      </c:pt>
                      <c:pt idx="4185">
                        <c:v>32200</c:v>
                      </c:pt>
                      <c:pt idx="4186">
                        <c:v>32100</c:v>
                      </c:pt>
                      <c:pt idx="4187">
                        <c:v>32200</c:v>
                      </c:pt>
                      <c:pt idx="4188">
                        <c:v>31900</c:v>
                      </c:pt>
                      <c:pt idx="4189">
                        <c:v>31800</c:v>
                      </c:pt>
                      <c:pt idx="4190">
                        <c:v>31800</c:v>
                      </c:pt>
                      <c:pt idx="4191">
                        <c:v>32000</c:v>
                      </c:pt>
                      <c:pt idx="4192">
                        <c:v>32000</c:v>
                      </c:pt>
                      <c:pt idx="4193">
                        <c:v>31800</c:v>
                      </c:pt>
                      <c:pt idx="4194">
                        <c:v>31800</c:v>
                      </c:pt>
                      <c:pt idx="4195">
                        <c:v>32300</c:v>
                      </c:pt>
                      <c:pt idx="4196">
                        <c:v>32600</c:v>
                      </c:pt>
                      <c:pt idx="4197">
                        <c:v>32500</c:v>
                      </c:pt>
                      <c:pt idx="4198">
                        <c:v>32500</c:v>
                      </c:pt>
                      <c:pt idx="4199">
                        <c:v>32400</c:v>
                      </c:pt>
                      <c:pt idx="4200">
                        <c:v>32500</c:v>
                      </c:pt>
                      <c:pt idx="4201">
                        <c:v>32700</c:v>
                      </c:pt>
                      <c:pt idx="4202">
                        <c:v>32700</c:v>
                      </c:pt>
                      <c:pt idx="4203">
                        <c:v>32400</c:v>
                      </c:pt>
                      <c:pt idx="4204">
                        <c:v>32350</c:v>
                      </c:pt>
                      <c:pt idx="4205">
                        <c:v>32350</c:v>
                      </c:pt>
                      <c:pt idx="4206">
                        <c:v>32600</c:v>
                      </c:pt>
                      <c:pt idx="4207">
                        <c:v>32300</c:v>
                      </c:pt>
                      <c:pt idx="4208">
                        <c:v>32700</c:v>
                      </c:pt>
                      <c:pt idx="4209">
                        <c:v>33100</c:v>
                      </c:pt>
                      <c:pt idx="4210">
                        <c:v>32900</c:v>
                      </c:pt>
                      <c:pt idx="4211">
                        <c:v>32800</c:v>
                      </c:pt>
                      <c:pt idx="4212">
                        <c:v>32800</c:v>
                      </c:pt>
                      <c:pt idx="4213">
                        <c:v>33200</c:v>
                      </c:pt>
                      <c:pt idx="4214">
                        <c:v>33800</c:v>
                      </c:pt>
                      <c:pt idx="4215">
                        <c:v>33400</c:v>
                      </c:pt>
                      <c:pt idx="4216">
                        <c:v>33300</c:v>
                      </c:pt>
                      <c:pt idx="4217">
                        <c:v>33000</c:v>
                      </c:pt>
                      <c:pt idx="4218">
                        <c:v>33200</c:v>
                      </c:pt>
                      <c:pt idx="4219">
                        <c:v>33400</c:v>
                      </c:pt>
                      <c:pt idx="4220">
                        <c:v>33400</c:v>
                      </c:pt>
                      <c:pt idx="4221">
                        <c:v>33300</c:v>
                      </c:pt>
                      <c:pt idx="4222">
                        <c:v>33000</c:v>
                      </c:pt>
                      <c:pt idx="4223">
                        <c:v>33100</c:v>
                      </c:pt>
                      <c:pt idx="4224">
                        <c:v>32700</c:v>
                      </c:pt>
                      <c:pt idx="4225">
                        <c:v>33000</c:v>
                      </c:pt>
                      <c:pt idx="4226">
                        <c:v>33200</c:v>
                      </c:pt>
                      <c:pt idx="4227">
                        <c:v>33200</c:v>
                      </c:pt>
                      <c:pt idx="4228">
                        <c:v>32800</c:v>
                      </c:pt>
                      <c:pt idx="4229">
                        <c:v>32600</c:v>
                      </c:pt>
                      <c:pt idx="4230">
                        <c:v>32600</c:v>
                      </c:pt>
                      <c:pt idx="4231">
                        <c:v>33000</c:v>
                      </c:pt>
                      <c:pt idx="4232">
                        <c:v>33200</c:v>
                      </c:pt>
                      <c:pt idx="4233">
                        <c:v>33100</c:v>
                      </c:pt>
                      <c:pt idx="4234">
                        <c:v>33400</c:v>
                      </c:pt>
                      <c:pt idx="4235">
                        <c:v>32900</c:v>
                      </c:pt>
                      <c:pt idx="4236">
                        <c:v>32900</c:v>
                      </c:pt>
                      <c:pt idx="4237">
                        <c:v>32700</c:v>
                      </c:pt>
                      <c:pt idx="4238">
                        <c:v>32900</c:v>
                      </c:pt>
                      <c:pt idx="4239">
                        <c:v>33200</c:v>
                      </c:pt>
                      <c:pt idx="4240">
                        <c:v>33400</c:v>
                      </c:pt>
                      <c:pt idx="4241">
                        <c:v>33300</c:v>
                      </c:pt>
                      <c:pt idx="4242">
                        <c:v>33100</c:v>
                      </c:pt>
                      <c:pt idx="4243">
                        <c:v>33700</c:v>
                      </c:pt>
                      <c:pt idx="4244">
                        <c:v>34600</c:v>
                      </c:pt>
                      <c:pt idx="4245">
                        <c:v>34500</c:v>
                      </c:pt>
                      <c:pt idx="4246">
                        <c:v>34400</c:v>
                      </c:pt>
                      <c:pt idx="4247">
                        <c:v>33900</c:v>
                      </c:pt>
                      <c:pt idx="4248">
                        <c:v>33400</c:v>
                      </c:pt>
                      <c:pt idx="4249">
                        <c:v>33600</c:v>
                      </c:pt>
                      <c:pt idx="4250">
                        <c:v>33400</c:v>
                      </c:pt>
                      <c:pt idx="4251">
                        <c:v>33500</c:v>
                      </c:pt>
                      <c:pt idx="4252">
                        <c:v>33300</c:v>
                      </c:pt>
                      <c:pt idx="4253">
                        <c:v>33500</c:v>
                      </c:pt>
                      <c:pt idx="4254">
                        <c:v>33450</c:v>
                      </c:pt>
                      <c:pt idx="4255">
                        <c:v>33500</c:v>
                      </c:pt>
                      <c:pt idx="4256">
                        <c:v>34200</c:v>
                      </c:pt>
                      <c:pt idx="4257">
                        <c:v>34500</c:v>
                      </c:pt>
                      <c:pt idx="4258">
                        <c:v>34305</c:v>
                      </c:pt>
                      <c:pt idx="4259">
                        <c:v>34600</c:v>
                      </c:pt>
                      <c:pt idx="4260">
                        <c:v>34700</c:v>
                      </c:pt>
                      <c:pt idx="4261">
                        <c:v>34800</c:v>
                      </c:pt>
                      <c:pt idx="4262">
                        <c:v>34700</c:v>
                      </c:pt>
                      <c:pt idx="4263">
                        <c:v>34400</c:v>
                      </c:pt>
                      <c:pt idx="4264">
                        <c:v>34100</c:v>
                      </c:pt>
                      <c:pt idx="4265">
                        <c:v>34100</c:v>
                      </c:pt>
                      <c:pt idx="4266">
                        <c:v>34000</c:v>
                      </c:pt>
                      <c:pt idx="4267">
                        <c:v>34800</c:v>
                      </c:pt>
                      <c:pt idx="4268">
                        <c:v>34400</c:v>
                      </c:pt>
                      <c:pt idx="4269">
                        <c:v>34700</c:v>
                      </c:pt>
                      <c:pt idx="4270">
                        <c:v>34800</c:v>
                      </c:pt>
                      <c:pt idx="4271">
                        <c:v>35100</c:v>
                      </c:pt>
                      <c:pt idx="4272">
                        <c:v>35400</c:v>
                      </c:pt>
                      <c:pt idx="4273">
                        <c:v>35400</c:v>
                      </c:pt>
                      <c:pt idx="4274">
                        <c:v>35900</c:v>
                      </c:pt>
                      <c:pt idx="4275">
                        <c:v>36000</c:v>
                      </c:pt>
                      <c:pt idx="4276">
                        <c:v>35600</c:v>
                      </c:pt>
                      <c:pt idx="4277">
                        <c:v>36800</c:v>
                      </c:pt>
                      <c:pt idx="4278">
                        <c:v>37000</c:v>
                      </c:pt>
                      <c:pt idx="4279">
                        <c:v>36100</c:v>
                      </c:pt>
                      <c:pt idx="4280">
                        <c:v>36000</c:v>
                      </c:pt>
                      <c:pt idx="4281">
                        <c:v>36500</c:v>
                      </c:pt>
                      <c:pt idx="4282">
                        <c:v>36000</c:v>
                      </c:pt>
                      <c:pt idx="4283">
                        <c:v>36000</c:v>
                      </c:pt>
                      <c:pt idx="4284">
                        <c:v>36200</c:v>
                      </c:pt>
                      <c:pt idx="4285">
                        <c:v>36200</c:v>
                      </c:pt>
                      <c:pt idx="4286">
                        <c:v>35900</c:v>
                      </c:pt>
                      <c:pt idx="4287">
                        <c:v>35500</c:v>
                      </c:pt>
                      <c:pt idx="4288">
                        <c:v>35400</c:v>
                      </c:pt>
                      <c:pt idx="4289">
                        <c:v>36000</c:v>
                      </c:pt>
                      <c:pt idx="4290">
                        <c:v>35900</c:v>
                      </c:pt>
                      <c:pt idx="4291">
                        <c:v>36500</c:v>
                      </c:pt>
                      <c:pt idx="4292">
                        <c:v>37000</c:v>
                      </c:pt>
                      <c:pt idx="4293">
                        <c:v>37200</c:v>
                      </c:pt>
                      <c:pt idx="4294">
                        <c:v>37200</c:v>
                      </c:pt>
                      <c:pt idx="4295">
                        <c:v>37300</c:v>
                      </c:pt>
                      <c:pt idx="4296">
                        <c:v>37200</c:v>
                      </c:pt>
                      <c:pt idx="4297">
                        <c:v>36900</c:v>
                      </c:pt>
                      <c:pt idx="4298">
                        <c:v>36700</c:v>
                      </c:pt>
                      <c:pt idx="4299">
                        <c:v>36300</c:v>
                      </c:pt>
                      <c:pt idx="4300">
                        <c:v>36200</c:v>
                      </c:pt>
                      <c:pt idx="4301">
                        <c:v>37000</c:v>
                      </c:pt>
                      <c:pt idx="4302">
                        <c:v>37200</c:v>
                      </c:pt>
                      <c:pt idx="4303">
                        <c:v>37400</c:v>
                      </c:pt>
                      <c:pt idx="4304">
                        <c:v>37000</c:v>
                      </c:pt>
                      <c:pt idx="4305">
                        <c:v>37700</c:v>
                      </c:pt>
                      <c:pt idx="4306">
                        <c:v>37800</c:v>
                      </c:pt>
                      <c:pt idx="4307">
                        <c:v>37500</c:v>
                      </c:pt>
                      <c:pt idx="4308">
                        <c:v>36400</c:v>
                      </c:pt>
                      <c:pt idx="4309">
                        <c:v>36400</c:v>
                      </c:pt>
                      <c:pt idx="4310">
                        <c:v>36000</c:v>
                      </c:pt>
                      <c:pt idx="4311">
                        <c:v>36100</c:v>
                      </c:pt>
                      <c:pt idx="4312">
                        <c:v>36700</c:v>
                      </c:pt>
                      <c:pt idx="4313">
                        <c:v>37500</c:v>
                      </c:pt>
                      <c:pt idx="4314">
                        <c:v>37300</c:v>
                      </c:pt>
                      <c:pt idx="4315">
                        <c:v>37100</c:v>
                      </c:pt>
                      <c:pt idx="4316">
                        <c:v>37300</c:v>
                      </c:pt>
                      <c:pt idx="4317">
                        <c:v>36900</c:v>
                      </c:pt>
                      <c:pt idx="4318">
                        <c:v>37300</c:v>
                      </c:pt>
                      <c:pt idx="4319">
                        <c:v>37500</c:v>
                      </c:pt>
                      <c:pt idx="4320">
                        <c:v>37800</c:v>
                      </c:pt>
                      <c:pt idx="4321">
                        <c:v>37700</c:v>
                      </c:pt>
                      <c:pt idx="4322">
                        <c:v>37900</c:v>
                      </c:pt>
                      <c:pt idx="4323">
                        <c:v>37600</c:v>
                      </c:pt>
                      <c:pt idx="4324">
                        <c:v>37800</c:v>
                      </c:pt>
                      <c:pt idx="4325">
                        <c:v>37700</c:v>
                      </c:pt>
                      <c:pt idx="4326">
                        <c:v>37500</c:v>
                      </c:pt>
                      <c:pt idx="4327">
                        <c:v>37800</c:v>
                      </c:pt>
                      <c:pt idx="4328">
                        <c:v>38000</c:v>
                      </c:pt>
                      <c:pt idx="4329">
                        <c:v>38000</c:v>
                      </c:pt>
                      <c:pt idx="4330">
                        <c:v>38000</c:v>
                      </c:pt>
                      <c:pt idx="4331">
                        <c:v>37700</c:v>
                      </c:pt>
                      <c:pt idx="4332">
                        <c:v>38100</c:v>
                      </c:pt>
                      <c:pt idx="4333">
                        <c:v>39400</c:v>
                      </c:pt>
                      <c:pt idx="4334">
                        <c:v>39500</c:v>
                      </c:pt>
                      <c:pt idx="4335">
                        <c:v>38700</c:v>
                      </c:pt>
                      <c:pt idx="4336">
                        <c:v>39500</c:v>
                      </c:pt>
                      <c:pt idx="4337">
                        <c:v>39600</c:v>
                      </c:pt>
                      <c:pt idx="4338">
                        <c:v>39700</c:v>
                      </c:pt>
                      <c:pt idx="4339">
                        <c:v>39900</c:v>
                      </c:pt>
                      <c:pt idx="4340">
                        <c:v>39800</c:v>
                      </c:pt>
                      <c:pt idx="4341">
                        <c:v>39900</c:v>
                      </c:pt>
                      <c:pt idx="4342">
                        <c:v>39900</c:v>
                      </c:pt>
                      <c:pt idx="4343">
                        <c:v>40000</c:v>
                      </c:pt>
                      <c:pt idx="4344">
                        <c:v>40500</c:v>
                      </c:pt>
                      <c:pt idx="4345">
                        <c:v>42000</c:v>
                      </c:pt>
                      <c:pt idx="4346">
                        <c:v>42200</c:v>
                      </c:pt>
                      <c:pt idx="4347">
                        <c:v>42700</c:v>
                      </c:pt>
                      <c:pt idx="4348">
                        <c:v>43000</c:v>
                      </c:pt>
                      <c:pt idx="4349">
                        <c:v>42400</c:v>
                      </c:pt>
                      <c:pt idx="4350">
                        <c:v>42200</c:v>
                      </c:pt>
                      <c:pt idx="4351">
                        <c:v>43200</c:v>
                      </c:pt>
                      <c:pt idx="4352">
                        <c:v>43000</c:v>
                      </c:pt>
                      <c:pt idx="4353">
                        <c:v>43100</c:v>
                      </c:pt>
                      <c:pt idx="4354">
                        <c:v>43700</c:v>
                      </c:pt>
                      <c:pt idx="4355">
                        <c:v>44800</c:v>
                      </c:pt>
                      <c:pt idx="4356">
                        <c:v>45700</c:v>
                      </c:pt>
                      <c:pt idx="4357">
                        <c:v>46400</c:v>
                      </c:pt>
                      <c:pt idx="4358">
                        <c:v>47000</c:v>
                      </c:pt>
                      <c:pt idx="4359">
                        <c:v>47400</c:v>
                      </c:pt>
                      <c:pt idx="4360">
                        <c:v>48000</c:v>
                      </c:pt>
                      <c:pt idx="4361">
                        <c:v>48100</c:v>
                      </c:pt>
                      <c:pt idx="4362">
                        <c:v>46300</c:v>
                      </c:pt>
                      <c:pt idx="4363">
                        <c:v>46700</c:v>
                      </c:pt>
                      <c:pt idx="4364">
                        <c:v>47800</c:v>
                      </c:pt>
                      <c:pt idx="4365">
                        <c:v>47900</c:v>
                      </c:pt>
                      <c:pt idx="4366">
                        <c:v>47100</c:v>
                      </c:pt>
                      <c:pt idx="4367">
                        <c:v>47500</c:v>
                      </c:pt>
                      <c:pt idx="4368">
                        <c:v>47900</c:v>
                      </c:pt>
                      <c:pt idx="4369">
                        <c:v>47800</c:v>
                      </c:pt>
                      <c:pt idx="4370">
                        <c:v>47700</c:v>
                      </c:pt>
                      <c:pt idx="4371">
                        <c:v>47500</c:v>
                      </c:pt>
                      <c:pt idx="4372">
                        <c:v>47400</c:v>
                      </c:pt>
                      <c:pt idx="4373">
                        <c:v>47500</c:v>
                      </c:pt>
                      <c:pt idx="4374">
                        <c:v>47400</c:v>
                      </c:pt>
                      <c:pt idx="4375">
                        <c:v>47500</c:v>
                      </c:pt>
                      <c:pt idx="4376">
                        <c:v>47600</c:v>
                      </c:pt>
                      <c:pt idx="4377">
                        <c:v>47600</c:v>
                      </c:pt>
                      <c:pt idx="4378">
                        <c:v>47500</c:v>
                      </c:pt>
                      <c:pt idx="4379">
                        <c:v>46900</c:v>
                      </c:pt>
                      <c:pt idx="4380">
                        <c:v>46800</c:v>
                      </c:pt>
                      <c:pt idx="4381">
                        <c:v>46500</c:v>
                      </c:pt>
                      <c:pt idx="4382">
                        <c:v>46700</c:v>
                      </c:pt>
                      <c:pt idx="4383">
                        <c:v>47805</c:v>
                      </c:pt>
                      <c:pt idx="4384">
                        <c:v>47000</c:v>
                      </c:pt>
                      <c:pt idx="4385">
                        <c:v>46500</c:v>
                      </c:pt>
                      <c:pt idx="4386">
                        <c:v>47500</c:v>
                      </c:pt>
                      <c:pt idx="4387">
                        <c:v>48100</c:v>
                      </c:pt>
                      <c:pt idx="4388">
                        <c:v>47600</c:v>
                      </c:pt>
                      <c:pt idx="4389">
                        <c:v>47700</c:v>
                      </c:pt>
                      <c:pt idx="4390">
                        <c:v>47800</c:v>
                      </c:pt>
                      <c:pt idx="4391">
                        <c:v>47500</c:v>
                      </c:pt>
                      <c:pt idx="4392">
                        <c:v>47800</c:v>
                      </c:pt>
                      <c:pt idx="4393">
                        <c:v>47500</c:v>
                      </c:pt>
                      <c:pt idx="4394">
                        <c:v>47500</c:v>
                      </c:pt>
                      <c:pt idx="4395">
                        <c:v>47600</c:v>
                      </c:pt>
                      <c:pt idx="4396">
                        <c:v>47100</c:v>
                      </c:pt>
                      <c:pt idx="4397">
                        <c:v>47400</c:v>
                      </c:pt>
                      <c:pt idx="4398">
                        <c:v>47200</c:v>
                      </c:pt>
                      <c:pt idx="4399">
                        <c:v>46600</c:v>
                      </c:pt>
                      <c:pt idx="4400">
                        <c:v>45300</c:v>
                      </c:pt>
                      <c:pt idx="4401">
                        <c:v>44600</c:v>
                      </c:pt>
                      <c:pt idx="4402">
                        <c:v>44700</c:v>
                      </c:pt>
                      <c:pt idx="4403">
                        <c:v>44700</c:v>
                      </c:pt>
                      <c:pt idx="4404">
                        <c:v>44400</c:v>
                      </c:pt>
                      <c:pt idx="4405">
                        <c:v>44605</c:v>
                      </c:pt>
                      <c:pt idx="4406">
                        <c:v>44700</c:v>
                      </c:pt>
                      <c:pt idx="4407">
                        <c:v>44600</c:v>
                      </c:pt>
                      <c:pt idx="4408">
                        <c:v>44600</c:v>
                      </c:pt>
                      <c:pt idx="4409">
                        <c:v>43500</c:v>
                      </c:pt>
                      <c:pt idx="4410">
                        <c:v>43700</c:v>
                      </c:pt>
                      <c:pt idx="4411">
                        <c:v>43500</c:v>
                      </c:pt>
                      <c:pt idx="4412">
                        <c:v>43100</c:v>
                      </c:pt>
                      <c:pt idx="4413">
                        <c:v>42800</c:v>
                      </c:pt>
                      <c:pt idx="4414">
                        <c:v>41700</c:v>
                      </c:pt>
                      <c:pt idx="4415">
                        <c:v>41600</c:v>
                      </c:pt>
                      <c:pt idx="4416">
                        <c:v>42300</c:v>
                      </c:pt>
                      <c:pt idx="4417">
                        <c:v>43600</c:v>
                      </c:pt>
                      <c:pt idx="4418">
                        <c:v>43800</c:v>
                      </c:pt>
                      <c:pt idx="4419">
                        <c:v>43700</c:v>
                      </c:pt>
                      <c:pt idx="4420">
                        <c:v>43400</c:v>
                      </c:pt>
                      <c:pt idx="4421">
                        <c:v>43600</c:v>
                      </c:pt>
                      <c:pt idx="4422">
                        <c:v>42600</c:v>
                      </c:pt>
                      <c:pt idx="4423">
                        <c:v>42400</c:v>
                      </c:pt>
                      <c:pt idx="4424">
                        <c:v>42500</c:v>
                      </c:pt>
                      <c:pt idx="4425">
                        <c:v>42900</c:v>
                      </c:pt>
                      <c:pt idx="4426">
                        <c:v>44600</c:v>
                      </c:pt>
                      <c:pt idx="4427">
                        <c:v>44400</c:v>
                      </c:pt>
                      <c:pt idx="4428">
                        <c:v>44200</c:v>
                      </c:pt>
                      <c:pt idx="4429">
                        <c:v>44400</c:v>
                      </c:pt>
                      <c:pt idx="4430">
                        <c:v>44700</c:v>
                      </c:pt>
                      <c:pt idx="4431">
                        <c:v>45500</c:v>
                      </c:pt>
                      <c:pt idx="4432">
                        <c:v>45200</c:v>
                      </c:pt>
                      <c:pt idx="4433">
                        <c:v>44900</c:v>
                      </c:pt>
                      <c:pt idx="4434">
                        <c:v>44700</c:v>
                      </c:pt>
                      <c:pt idx="4435">
                        <c:v>44800</c:v>
                      </c:pt>
                      <c:pt idx="4436">
                        <c:v>44800</c:v>
                      </c:pt>
                      <c:pt idx="4437">
                        <c:v>44900</c:v>
                      </c:pt>
                      <c:pt idx="4438">
                        <c:v>46800</c:v>
                      </c:pt>
                      <c:pt idx="4439">
                        <c:v>46200</c:v>
                      </c:pt>
                      <c:pt idx="4440">
                        <c:v>45900</c:v>
                      </c:pt>
                      <c:pt idx="4441">
                        <c:v>46100</c:v>
                      </c:pt>
                      <c:pt idx="4442">
                        <c:v>45600</c:v>
                      </c:pt>
                      <c:pt idx="4443">
                        <c:v>45300</c:v>
                      </c:pt>
                      <c:pt idx="4444">
                        <c:v>44700</c:v>
                      </c:pt>
                      <c:pt idx="4445">
                        <c:v>44500</c:v>
                      </c:pt>
                      <c:pt idx="4446">
                        <c:v>45300</c:v>
                      </c:pt>
                      <c:pt idx="4447">
                        <c:v>45500</c:v>
                      </c:pt>
                      <c:pt idx="4448">
                        <c:v>45200</c:v>
                      </c:pt>
                      <c:pt idx="4449">
                        <c:v>44500</c:v>
                      </c:pt>
                      <c:pt idx="4450">
                        <c:v>44900</c:v>
                      </c:pt>
                      <c:pt idx="4451">
                        <c:v>44900</c:v>
                      </c:pt>
                      <c:pt idx="4452">
                        <c:v>44400</c:v>
                      </c:pt>
                      <c:pt idx="4453">
                        <c:v>44800</c:v>
                      </c:pt>
                      <c:pt idx="4454">
                        <c:v>44900</c:v>
                      </c:pt>
                      <c:pt idx="4455">
                        <c:v>42500</c:v>
                      </c:pt>
                      <c:pt idx="4456">
                        <c:v>45300</c:v>
                      </c:pt>
                      <c:pt idx="4457">
                        <c:v>44200</c:v>
                      </c:pt>
                      <c:pt idx="4458">
                        <c:v>44400</c:v>
                      </c:pt>
                      <c:pt idx="4459">
                        <c:v>43900</c:v>
                      </c:pt>
                      <c:pt idx="4460">
                        <c:v>44000</c:v>
                      </c:pt>
                      <c:pt idx="4461">
                        <c:v>44200</c:v>
                      </c:pt>
                      <c:pt idx="4462">
                        <c:v>44100</c:v>
                      </c:pt>
                      <c:pt idx="4463">
                        <c:v>43800</c:v>
                      </c:pt>
                      <c:pt idx="4464">
                        <c:v>44100</c:v>
                      </c:pt>
                      <c:pt idx="4465">
                        <c:v>44000</c:v>
                      </c:pt>
                      <c:pt idx="4466">
                        <c:v>44100</c:v>
                      </c:pt>
                      <c:pt idx="4467">
                        <c:v>43900</c:v>
                      </c:pt>
                      <c:pt idx="4468">
                        <c:v>44100</c:v>
                      </c:pt>
                      <c:pt idx="4469">
                        <c:v>44600</c:v>
                      </c:pt>
                      <c:pt idx="4470">
                        <c:v>45900</c:v>
                      </c:pt>
                      <c:pt idx="4471">
                        <c:v>45905</c:v>
                      </c:pt>
                      <c:pt idx="4472">
                        <c:v>45900</c:v>
                      </c:pt>
                      <c:pt idx="4473">
                        <c:v>46100</c:v>
                      </c:pt>
                      <c:pt idx="4474">
                        <c:v>44500</c:v>
                      </c:pt>
                      <c:pt idx="4475">
                        <c:v>44800</c:v>
                      </c:pt>
                      <c:pt idx="4476">
                        <c:v>44900</c:v>
                      </c:pt>
                      <c:pt idx="4477">
                        <c:v>44800</c:v>
                      </c:pt>
                      <c:pt idx="4478">
                        <c:v>45600</c:v>
                      </c:pt>
                      <c:pt idx="4479">
                        <c:v>45800</c:v>
                      </c:pt>
                      <c:pt idx="4480">
                        <c:v>46200</c:v>
                      </c:pt>
                      <c:pt idx="4481">
                        <c:v>46200</c:v>
                      </c:pt>
                      <c:pt idx="4482">
                        <c:v>46500</c:v>
                      </c:pt>
                      <c:pt idx="4483">
                        <c:v>47100</c:v>
                      </c:pt>
                      <c:pt idx="4484">
                        <c:v>46700</c:v>
                      </c:pt>
                      <c:pt idx="4485">
                        <c:v>46200</c:v>
                      </c:pt>
                      <c:pt idx="4486">
                        <c:v>45700</c:v>
                      </c:pt>
                      <c:pt idx="4487">
                        <c:v>45700</c:v>
                      </c:pt>
                      <c:pt idx="4488">
                        <c:v>46000</c:v>
                      </c:pt>
                      <c:pt idx="4489">
                        <c:v>45900</c:v>
                      </c:pt>
                      <c:pt idx="4490">
                        <c:v>46400</c:v>
                      </c:pt>
                      <c:pt idx="4491">
                        <c:v>46100</c:v>
                      </c:pt>
                      <c:pt idx="4492">
                        <c:v>45900</c:v>
                      </c:pt>
                      <c:pt idx="4493">
                        <c:v>46000</c:v>
                      </c:pt>
                      <c:pt idx="4494">
                        <c:v>45600</c:v>
                      </c:pt>
                      <c:pt idx="4495">
                        <c:v>46000</c:v>
                      </c:pt>
                      <c:pt idx="4496">
                        <c:v>45900</c:v>
                      </c:pt>
                      <c:pt idx="4497">
                        <c:v>46000</c:v>
                      </c:pt>
                      <c:pt idx="4498">
                        <c:v>45800</c:v>
                      </c:pt>
                      <c:pt idx="4499">
                        <c:v>45800</c:v>
                      </c:pt>
                      <c:pt idx="4500">
                        <c:v>46000</c:v>
                      </c:pt>
                      <c:pt idx="4501">
                        <c:v>46400</c:v>
                      </c:pt>
                      <c:pt idx="4502">
                        <c:v>46500</c:v>
                      </c:pt>
                      <c:pt idx="4503">
                        <c:v>46500</c:v>
                      </c:pt>
                      <c:pt idx="4504">
                        <c:v>47300</c:v>
                      </c:pt>
                      <c:pt idx="4505">
                        <c:v>47500</c:v>
                      </c:pt>
                      <c:pt idx="4506">
                        <c:v>46200</c:v>
                      </c:pt>
                      <c:pt idx="4507">
                        <c:v>46800</c:v>
                      </c:pt>
                      <c:pt idx="4508">
                        <c:v>47000</c:v>
                      </c:pt>
                      <c:pt idx="4509">
                        <c:v>46800</c:v>
                      </c:pt>
                      <c:pt idx="4510">
                        <c:v>47300</c:v>
                      </c:pt>
                      <c:pt idx="4511">
                        <c:v>48100</c:v>
                      </c:pt>
                      <c:pt idx="4512">
                        <c:v>49600</c:v>
                      </c:pt>
                      <c:pt idx="4513">
                        <c:v>49800</c:v>
                      </c:pt>
                      <c:pt idx="4514">
                        <c:v>49400</c:v>
                      </c:pt>
                      <c:pt idx="4515">
                        <c:v>49400</c:v>
                      </c:pt>
                      <c:pt idx="4516">
                        <c:v>49300</c:v>
                      </c:pt>
                      <c:pt idx="4517">
                        <c:v>49900</c:v>
                      </c:pt>
                      <c:pt idx="4518">
                        <c:v>50000</c:v>
                      </c:pt>
                      <c:pt idx="4519">
                        <c:v>50500</c:v>
                      </c:pt>
                      <c:pt idx="4520">
                        <c:v>50800</c:v>
                      </c:pt>
                      <c:pt idx="4521">
                        <c:v>52200</c:v>
                      </c:pt>
                      <c:pt idx="4522">
                        <c:v>52600</c:v>
                      </c:pt>
                      <c:pt idx="4523">
                        <c:v>52900</c:v>
                      </c:pt>
                      <c:pt idx="4524">
                        <c:v>53400</c:v>
                      </c:pt>
                      <c:pt idx="4525">
                        <c:v>53500</c:v>
                      </c:pt>
                      <c:pt idx="4526">
                        <c:v>53475</c:v>
                      </c:pt>
                      <c:pt idx="4527">
                        <c:v>53900</c:v>
                      </c:pt>
                      <c:pt idx="4528">
                        <c:v>54000</c:v>
                      </c:pt>
                      <c:pt idx="4529">
                        <c:v>53600</c:v>
                      </c:pt>
                      <c:pt idx="4530">
                        <c:v>54600</c:v>
                      </c:pt>
                      <c:pt idx="4531">
                        <c:v>54805</c:v>
                      </c:pt>
                      <c:pt idx="4532">
                        <c:v>54800</c:v>
                      </c:pt>
                      <c:pt idx="4533">
                        <c:v>54800</c:v>
                      </c:pt>
                      <c:pt idx="4534">
                        <c:v>55000</c:v>
                      </c:pt>
                      <c:pt idx="4535">
                        <c:v>55600</c:v>
                      </c:pt>
                      <c:pt idx="4536">
                        <c:v>55100</c:v>
                      </c:pt>
                      <c:pt idx="4537">
                        <c:v>55400</c:v>
                      </c:pt>
                      <c:pt idx="4538">
                        <c:v>55400</c:v>
                      </c:pt>
                      <c:pt idx="4539">
                        <c:v>55900</c:v>
                      </c:pt>
                      <c:pt idx="4540">
                        <c:v>56100</c:v>
                      </c:pt>
                      <c:pt idx="4541">
                        <c:v>57200</c:v>
                      </c:pt>
                      <c:pt idx="4542">
                        <c:v>57500</c:v>
                      </c:pt>
                      <c:pt idx="4543">
                        <c:v>58100</c:v>
                      </c:pt>
                      <c:pt idx="4544">
                        <c:v>59200</c:v>
                      </c:pt>
                      <c:pt idx="4545">
                        <c:v>59000</c:v>
                      </c:pt>
                      <c:pt idx="4546">
                        <c:v>60000</c:v>
                      </c:pt>
                      <c:pt idx="4547">
                        <c:v>61800</c:v>
                      </c:pt>
                      <c:pt idx="4548">
                        <c:v>61000</c:v>
                      </c:pt>
                      <c:pt idx="4549">
                        <c:v>62000</c:v>
                      </c:pt>
                      <c:pt idx="4550">
                        <c:v>62000</c:v>
                      </c:pt>
                      <c:pt idx="4551">
                        <c:v>63400</c:v>
                      </c:pt>
                      <c:pt idx="4552">
                        <c:v>65000</c:v>
                      </c:pt>
                      <c:pt idx="4553">
                        <c:v>68200</c:v>
                      </c:pt>
                      <c:pt idx="4554">
                        <c:v>68400</c:v>
                      </c:pt>
                      <c:pt idx="4555">
                        <c:v>66800</c:v>
                      </c:pt>
                      <c:pt idx="4556">
                        <c:v>66200</c:v>
                      </c:pt>
                      <c:pt idx="4557">
                        <c:v>66200</c:v>
                      </c:pt>
                      <c:pt idx="4558">
                        <c:v>67400</c:v>
                      </c:pt>
                      <c:pt idx="4559">
                        <c:v>67700</c:v>
                      </c:pt>
                      <c:pt idx="4560">
                        <c:v>66800</c:v>
                      </c:pt>
                      <c:pt idx="4561">
                        <c:v>67500</c:v>
                      </c:pt>
                      <c:pt idx="4562">
                        <c:v>67500</c:v>
                      </c:pt>
                      <c:pt idx="4563">
                        <c:v>67500</c:v>
                      </c:pt>
                      <c:pt idx="4564">
                        <c:v>68000</c:v>
                      </c:pt>
                      <c:pt idx="4565">
                        <c:v>68700</c:v>
                      </c:pt>
                      <c:pt idx="4566">
                        <c:v>68900</c:v>
                      </c:pt>
                      <c:pt idx="4567">
                        <c:v>69900</c:v>
                      </c:pt>
                      <c:pt idx="4568">
                        <c:v>69000</c:v>
                      </c:pt>
                      <c:pt idx="4569">
                        <c:v>70400</c:v>
                      </c:pt>
                      <c:pt idx="4570">
                        <c:v>70800</c:v>
                      </c:pt>
                      <c:pt idx="4571">
                        <c:v>70700</c:v>
                      </c:pt>
                      <c:pt idx="4572">
                        <c:v>70505</c:v>
                      </c:pt>
                      <c:pt idx="4573">
                        <c:v>70700</c:v>
                      </c:pt>
                      <c:pt idx="4574">
                        <c:v>69900</c:v>
                      </c:pt>
                      <c:pt idx="4575">
                        <c:v>68500</c:v>
                      </c:pt>
                      <c:pt idx="4576">
                        <c:v>66400</c:v>
                      </c:pt>
                      <c:pt idx="4577">
                        <c:v>66300</c:v>
                      </c:pt>
                      <c:pt idx="4578">
                        <c:v>67200</c:v>
                      </c:pt>
                      <c:pt idx="4579">
                        <c:v>67100</c:v>
                      </c:pt>
                      <c:pt idx="4580">
                        <c:v>67300</c:v>
                      </c:pt>
                      <c:pt idx="4581">
                        <c:v>68800</c:v>
                      </c:pt>
                      <c:pt idx="4582">
                        <c:v>68900</c:v>
                      </c:pt>
                      <c:pt idx="4583">
                        <c:v>70000</c:v>
                      </c:pt>
                      <c:pt idx="4584">
                        <c:v>69500</c:v>
                      </c:pt>
                      <c:pt idx="4585">
                        <c:v>69600</c:v>
                      </c:pt>
                      <c:pt idx="4586">
                        <c:v>69875</c:v>
                      </c:pt>
                      <c:pt idx="4587">
                        <c:v>69800</c:v>
                      </c:pt>
                      <c:pt idx="4588">
                        <c:v>70500</c:v>
                      </c:pt>
                      <c:pt idx="4589">
                        <c:v>70200</c:v>
                      </c:pt>
                      <c:pt idx="4590">
                        <c:v>70600</c:v>
                      </c:pt>
                      <c:pt idx="4591">
                        <c:v>70900</c:v>
                      </c:pt>
                      <c:pt idx="4592">
                        <c:v>73800</c:v>
                      </c:pt>
                      <c:pt idx="4593">
                        <c:v>74400</c:v>
                      </c:pt>
                      <c:pt idx="4594">
                        <c:v>73400</c:v>
                      </c:pt>
                      <c:pt idx="4595">
                        <c:v>72500</c:v>
                      </c:pt>
                      <c:pt idx="4596">
                        <c:v>72400</c:v>
                      </c:pt>
                      <c:pt idx="4597">
                        <c:v>72400</c:v>
                      </c:pt>
                      <c:pt idx="4598">
                        <c:v>72000</c:v>
                      </c:pt>
                      <c:pt idx="4599">
                        <c:v>70600</c:v>
                      </c:pt>
                      <c:pt idx="4600">
                        <c:v>70000</c:v>
                      </c:pt>
                      <c:pt idx="4601">
                        <c:v>70000</c:v>
                      </c:pt>
                      <c:pt idx="4602">
                        <c:v>70400</c:v>
                      </c:pt>
                      <c:pt idx="4603">
                        <c:v>70400</c:v>
                      </c:pt>
                      <c:pt idx="4604">
                        <c:v>73000</c:v>
                      </c:pt>
                      <c:pt idx="4605">
                        <c:v>75200</c:v>
                      </c:pt>
                      <c:pt idx="4606">
                        <c:v>75500</c:v>
                      </c:pt>
                      <c:pt idx="4607">
                        <c:v>77600</c:v>
                      </c:pt>
                      <c:pt idx="4608">
                        <c:v>77400</c:v>
                      </c:pt>
                      <c:pt idx="4609">
                        <c:v>77600</c:v>
                      </c:pt>
                      <c:pt idx="4610">
                        <c:v>76800</c:v>
                      </c:pt>
                      <c:pt idx="4611">
                        <c:v>76600</c:v>
                      </c:pt>
                      <c:pt idx="4612">
                        <c:v>76000</c:v>
                      </c:pt>
                      <c:pt idx="4613">
                        <c:v>75000</c:v>
                      </c:pt>
                      <c:pt idx="4614">
                        <c:v>77700</c:v>
                      </c:pt>
                      <c:pt idx="4615">
                        <c:v>79200</c:v>
                      </c:pt>
                      <c:pt idx="4616">
                        <c:v>79000</c:v>
                      </c:pt>
                      <c:pt idx="4617">
                        <c:v>83000</c:v>
                      </c:pt>
                      <c:pt idx="4618">
                        <c:v>78300</c:v>
                      </c:pt>
                      <c:pt idx="4619">
                        <c:v>78700</c:v>
                      </c:pt>
                      <c:pt idx="4620">
                        <c:v>78500</c:v>
                      </c:pt>
                      <c:pt idx="4621">
                        <c:v>78000</c:v>
                      </c:pt>
                      <c:pt idx="4622">
                        <c:v>78400</c:v>
                      </c:pt>
                      <c:pt idx="4623">
                        <c:v>78400</c:v>
                      </c:pt>
                      <c:pt idx="4624">
                        <c:v>78200</c:v>
                      </c:pt>
                      <c:pt idx="4625">
                        <c:v>78200</c:v>
                      </c:pt>
                      <c:pt idx="4626">
                        <c:v>77800</c:v>
                      </c:pt>
                      <c:pt idx="4627">
                        <c:v>78400</c:v>
                      </c:pt>
                      <c:pt idx="4628">
                        <c:v>77800</c:v>
                      </c:pt>
                      <c:pt idx="4629">
                        <c:v>77890</c:v>
                      </c:pt>
                      <c:pt idx="4630">
                        <c:v>77700</c:v>
                      </c:pt>
                      <c:pt idx="4631">
                        <c:v>77200</c:v>
                      </c:pt>
                      <c:pt idx="4632">
                        <c:v>76800</c:v>
                      </c:pt>
                      <c:pt idx="4633">
                        <c:v>77000</c:v>
                      </c:pt>
                      <c:pt idx="4634">
                        <c:v>76200</c:v>
                      </c:pt>
                      <c:pt idx="4635">
                        <c:v>75700</c:v>
                      </c:pt>
                      <c:pt idx="4636">
                        <c:v>75400</c:v>
                      </c:pt>
                      <c:pt idx="4637">
                        <c:v>76700</c:v>
                      </c:pt>
                      <c:pt idx="4638">
                        <c:v>74900</c:v>
                      </c:pt>
                      <c:pt idx="4639">
                        <c:v>73500</c:v>
                      </c:pt>
                      <c:pt idx="4640">
                        <c:v>72500</c:v>
                      </c:pt>
                      <c:pt idx="4641">
                        <c:v>71700</c:v>
                      </c:pt>
                      <c:pt idx="4642">
                        <c:v>70500</c:v>
                      </c:pt>
                      <c:pt idx="4643">
                        <c:v>69600</c:v>
                      </c:pt>
                      <c:pt idx="4644">
                        <c:v>68700</c:v>
                      </c:pt>
                      <c:pt idx="4645">
                        <c:v>69600</c:v>
                      </c:pt>
                      <c:pt idx="4646">
                        <c:v>70300</c:v>
                      </c:pt>
                      <c:pt idx="4647">
                        <c:v>70850</c:v>
                      </c:pt>
                      <c:pt idx="4648">
                        <c:v>69300</c:v>
                      </c:pt>
                      <c:pt idx="4649">
                        <c:v>68900</c:v>
                      </c:pt>
                      <c:pt idx="4650">
                        <c:v>68005</c:v>
                      </c:pt>
                      <c:pt idx="4651">
                        <c:v>70100</c:v>
                      </c:pt>
                      <c:pt idx="4652">
                        <c:v>70000</c:v>
                      </c:pt>
                      <c:pt idx="4653">
                        <c:v>68900</c:v>
                      </c:pt>
                      <c:pt idx="4654">
                        <c:v>69200</c:v>
                      </c:pt>
                      <c:pt idx="4655">
                        <c:v>70000</c:v>
                      </c:pt>
                      <c:pt idx="4656">
                        <c:v>69500</c:v>
                      </c:pt>
                      <c:pt idx="4657">
                        <c:v>69700</c:v>
                      </c:pt>
                      <c:pt idx="4658">
                        <c:v>72100</c:v>
                      </c:pt>
                      <c:pt idx="4659">
                        <c:v>72300</c:v>
                      </c:pt>
                      <c:pt idx="4660">
                        <c:v>71200</c:v>
                      </c:pt>
                      <c:pt idx="4661">
                        <c:v>69300</c:v>
                      </c:pt>
                      <c:pt idx="4662">
                        <c:v>69500</c:v>
                      </c:pt>
                      <c:pt idx="4663">
                        <c:v>69700</c:v>
                      </c:pt>
                      <c:pt idx="4664">
                        <c:v>69000</c:v>
                      </c:pt>
                      <c:pt idx="4665">
                        <c:v>67500</c:v>
                      </c:pt>
                      <c:pt idx="4666">
                        <c:v>64000</c:v>
                      </c:pt>
                      <c:pt idx="4667">
                        <c:v>59800</c:v>
                      </c:pt>
                      <c:pt idx="4668">
                        <c:v>62000</c:v>
                      </c:pt>
                      <c:pt idx="4669">
                        <c:v>63000</c:v>
                      </c:pt>
                      <c:pt idx="4670">
                        <c:v>61500</c:v>
                      </c:pt>
                      <c:pt idx="4671">
                        <c:v>64500</c:v>
                      </c:pt>
                      <c:pt idx="4672">
                        <c:v>60900</c:v>
                      </c:pt>
                      <c:pt idx="4673">
                        <c:v>57300</c:v>
                      </c:pt>
                      <c:pt idx="4674">
                        <c:v>57000</c:v>
                      </c:pt>
                      <c:pt idx="4675">
                        <c:v>58400</c:v>
                      </c:pt>
                      <c:pt idx="4676">
                        <c:v>60200</c:v>
                      </c:pt>
                      <c:pt idx="4677">
                        <c:v>59400</c:v>
                      </c:pt>
                      <c:pt idx="4678">
                        <c:v>59800</c:v>
                      </c:pt>
                      <c:pt idx="4679">
                        <c:v>59600</c:v>
                      </c:pt>
                      <c:pt idx="4680">
                        <c:v>58200</c:v>
                      </c:pt>
                      <c:pt idx="4681">
                        <c:v>59400</c:v>
                      </c:pt>
                      <c:pt idx="4682">
                        <c:v>59400</c:v>
                      </c:pt>
                      <c:pt idx="4683">
                        <c:v>61200</c:v>
                      </c:pt>
                      <c:pt idx="4684">
                        <c:v>60500</c:v>
                      </c:pt>
                      <c:pt idx="4685">
                        <c:v>60700</c:v>
                      </c:pt>
                      <c:pt idx="4686">
                        <c:v>61000</c:v>
                      </c:pt>
                      <c:pt idx="4687">
                        <c:v>60700</c:v>
                      </c:pt>
                      <c:pt idx="4688">
                        <c:v>59000</c:v>
                      </c:pt>
                      <c:pt idx="4689">
                        <c:v>57900</c:v>
                      </c:pt>
                      <c:pt idx="4690">
                        <c:v>59000</c:v>
                      </c:pt>
                      <c:pt idx="4691">
                        <c:v>60500</c:v>
                      </c:pt>
                      <c:pt idx="4692">
                        <c:v>60600</c:v>
                      </c:pt>
                      <c:pt idx="4693">
                        <c:v>58800</c:v>
                      </c:pt>
                      <c:pt idx="4694">
                        <c:v>58800</c:v>
                      </c:pt>
                      <c:pt idx="4695">
                        <c:v>62200</c:v>
                      </c:pt>
                      <c:pt idx="4696">
                        <c:v>61800</c:v>
                      </c:pt>
                      <c:pt idx="4697">
                        <c:v>63100</c:v>
                      </c:pt>
                      <c:pt idx="4698">
                        <c:v>65400</c:v>
                      </c:pt>
                      <c:pt idx="4699">
                        <c:v>68200</c:v>
                      </c:pt>
                      <c:pt idx="4700">
                        <c:v>66000</c:v>
                      </c:pt>
                      <c:pt idx="4701">
                        <c:v>66300</c:v>
                      </c:pt>
                      <c:pt idx="4702">
                        <c:v>65100</c:v>
                      </c:pt>
                      <c:pt idx="4703">
                        <c:v>63600</c:v>
                      </c:pt>
                      <c:pt idx="4704">
                        <c:v>63000</c:v>
                      </c:pt>
                      <c:pt idx="4705">
                        <c:v>62800</c:v>
                      </c:pt>
                      <c:pt idx="4706">
                        <c:v>62500</c:v>
                      </c:pt>
                      <c:pt idx="4707">
                        <c:v>62300</c:v>
                      </c:pt>
                      <c:pt idx="4708">
                        <c:v>62005</c:v>
                      </c:pt>
                      <c:pt idx="4709">
                        <c:v>63700</c:v>
                      </c:pt>
                      <c:pt idx="4710">
                        <c:v>64700</c:v>
                      </c:pt>
                      <c:pt idx="4711">
                        <c:v>64890</c:v>
                      </c:pt>
                      <c:pt idx="4712">
                        <c:v>69500</c:v>
                      </c:pt>
                      <c:pt idx="4713">
                        <c:v>68400</c:v>
                      </c:pt>
                      <c:pt idx="4714">
                        <c:v>68400</c:v>
                      </c:pt>
                      <c:pt idx="4715">
                        <c:v>67705</c:v>
                      </c:pt>
                      <c:pt idx="4716">
                        <c:v>67610</c:v>
                      </c:pt>
                      <c:pt idx="4717">
                        <c:v>67220</c:v>
                      </c:pt>
                      <c:pt idx="4718">
                        <c:v>66700</c:v>
                      </c:pt>
                      <c:pt idx="4719">
                        <c:v>66900</c:v>
                      </c:pt>
                      <c:pt idx="4720">
                        <c:v>66500</c:v>
                      </c:pt>
                      <c:pt idx="4721">
                        <c:v>66400</c:v>
                      </c:pt>
                      <c:pt idx="4722">
                        <c:v>67000</c:v>
                      </c:pt>
                      <c:pt idx="4723">
                        <c:v>66950</c:v>
                      </c:pt>
                      <c:pt idx="4724">
                        <c:v>67200</c:v>
                      </c:pt>
                      <c:pt idx="4725">
                        <c:v>67500</c:v>
                      </c:pt>
                      <c:pt idx="4726">
                        <c:v>69700</c:v>
                      </c:pt>
                      <c:pt idx="4727">
                        <c:v>69300</c:v>
                      </c:pt>
                      <c:pt idx="4728">
                        <c:v>69600</c:v>
                      </c:pt>
                      <c:pt idx="4729">
                        <c:v>69000</c:v>
                      </c:pt>
                      <c:pt idx="4730">
                        <c:v>67200</c:v>
                      </c:pt>
                      <c:pt idx="4731">
                        <c:v>67855</c:v>
                      </c:pt>
                      <c:pt idx="4732">
                        <c:v>67305</c:v>
                      </c:pt>
                      <c:pt idx="4733">
                        <c:v>67400</c:v>
                      </c:pt>
                      <c:pt idx="4734">
                        <c:v>67000</c:v>
                      </c:pt>
                      <c:pt idx="4735">
                        <c:v>66600</c:v>
                      </c:pt>
                      <c:pt idx="4736">
                        <c:v>65200</c:v>
                      </c:pt>
                      <c:pt idx="4737">
                        <c:v>64000</c:v>
                      </c:pt>
                      <c:pt idx="4738">
                        <c:v>60500</c:v>
                      </c:pt>
                      <c:pt idx="4739">
                        <c:v>60600</c:v>
                      </c:pt>
                      <c:pt idx="4740">
                        <c:v>63300</c:v>
                      </c:pt>
                      <c:pt idx="4741">
                        <c:v>63300</c:v>
                      </c:pt>
                      <c:pt idx="4742">
                        <c:v>63000</c:v>
                      </c:pt>
                      <c:pt idx="4743">
                        <c:v>61900</c:v>
                      </c:pt>
                      <c:pt idx="4744">
                        <c:v>60600</c:v>
                      </c:pt>
                      <c:pt idx="4745">
                        <c:v>58400</c:v>
                      </c:pt>
                      <c:pt idx="4746">
                        <c:v>59100</c:v>
                      </c:pt>
                      <c:pt idx="4747">
                        <c:v>65200</c:v>
                      </c:pt>
                      <c:pt idx="4748">
                        <c:v>68000</c:v>
                      </c:pt>
                      <c:pt idx="4749">
                        <c:v>67800</c:v>
                      </c:pt>
                      <c:pt idx="4750">
                        <c:v>68600</c:v>
                      </c:pt>
                      <c:pt idx="4751">
                        <c:v>68400</c:v>
                      </c:pt>
                      <c:pt idx="4752">
                        <c:v>70400</c:v>
                      </c:pt>
                      <c:pt idx="4753">
                        <c:v>69800</c:v>
                      </c:pt>
                      <c:pt idx="4754">
                        <c:v>69000</c:v>
                      </c:pt>
                      <c:pt idx="4755">
                        <c:v>66800</c:v>
                      </c:pt>
                      <c:pt idx="4756">
                        <c:v>66000</c:v>
                      </c:pt>
                      <c:pt idx="4757">
                        <c:v>64800</c:v>
                      </c:pt>
                      <c:pt idx="4758">
                        <c:v>63900</c:v>
                      </c:pt>
                      <c:pt idx="4759">
                        <c:v>62500</c:v>
                      </c:pt>
                      <c:pt idx="4760">
                        <c:v>63100</c:v>
                      </c:pt>
                      <c:pt idx="4761">
                        <c:v>65100</c:v>
                      </c:pt>
                      <c:pt idx="4762">
                        <c:v>66300</c:v>
                      </c:pt>
                      <c:pt idx="4763">
                        <c:v>66500</c:v>
                      </c:pt>
                      <c:pt idx="4764">
                        <c:v>64500</c:v>
                      </c:pt>
                      <c:pt idx="4765">
                        <c:v>62200</c:v>
                      </c:pt>
                      <c:pt idx="4766">
                        <c:v>65900</c:v>
                      </c:pt>
                      <c:pt idx="4767">
                        <c:v>66000</c:v>
                      </c:pt>
                      <c:pt idx="4768">
                        <c:v>66300</c:v>
                      </c:pt>
                      <c:pt idx="4769">
                        <c:v>65500</c:v>
                      </c:pt>
                      <c:pt idx="4770">
                        <c:v>66000</c:v>
                      </c:pt>
                      <c:pt idx="4771">
                        <c:v>67000</c:v>
                      </c:pt>
                      <c:pt idx="4772">
                        <c:v>70200</c:v>
                      </c:pt>
                      <c:pt idx="4773">
                        <c:v>73800</c:v>
                      </c:pt>
                      <c:pt idx="4774">
                        <c:v>75900</c:v>
                      </c:pt>
                      <c:pt idx="4775">
                        <c:v>71100</c:v>
                      </c:pt>
                      <c:pt idx="4776">
                        <c:v>73000</c:v>
                      </c:pt>
                      <c:pt idx="4777">
                        <c:v>72200</c:v>
                      </c:pt>
                      <c:pt idx="4778">
                        <c:v>72800</c:v>
                      </c:pt>
                      <c:pt idx="4779">
                        <c:v>72500</c:v>
                      </c:pt>
                      <c:pt idx="4780">
                        <c:v>71500</c:v>
                      </c:pt>
                      <c:pt idx="4781">
                        <c:v>71900</c:v>
                      </c:pt>
                      <c:pt idx="4782">
                        <c:v>71800</c:v>
                      </c:pt>
                      <c:pt idx="4783">
                        <c:v>71700</c:v>
                      </c:pt>
                      <c:pt idx="4784">
                        <c:v>72000</c:v>
                      </c:pt>
                      <c:pt idx="4785">
                        <c:v>72000</c:v>
                      </c:pt>
                      <c:pt idx="4786">
                        <c:v>72200</c:v>
                      </c:pt>
                      <c:pt idx="4787">
                        <c:v>71900</c:v>
                      </c:pt>
                      <c:pt idx="4788">
                        <c:v>71800</c:v>
                      </c:pt>
                      <c:pt idx="4789">
                        <c:v>71700</c:v>
                      </c:pt>
                      <c:pt idx="4790">
                        <c:v>71200</c:v>
                      </c:pt>
                      <c:pt idx="4791">
                        <c:v>71900</c:v>
                      </c:pt>
                      <c:pt idx="4792">
                        <c:v>72800</c:v>
                      </c:pt>
                      <c:pt idx="4793">
                        <c:v>73000</c:v>
                      </c:pt>
                      <c:pt idx="4794">
                        <c:v>73500</c:v>
                      </c:pt>
                      <c:pt idx="4795">
                        <c:v>72900</c:v>
                      </c:pt>
                      <c:pt idx="4796">
                        <c:v>73100</c:v>
                      </c:pt>
                      <c:pt idx="4797">
                        <c:v>73000</c:v>
                      </c:pt>
                      <c:pt idx="4798">
                        <c:v>74400</c:v>
                      </c:pt>
                      <c:pt idx="4799">
                        <c:v>75900</c:v>
                      </c:pt>
                      <c:pt idx="4800">
                        <c:v>79300</c:v>
                      </c:pt>
                      <c:pt idx="4801">
                        <c:v>75600</c:v>
                      </c:pt>
                      <c:pt idx="4802">
                        <c:v>72195</c:v>
                      </c:pt>
                      <c:pt idx="4803">
                        <c:v>76600</c:v>
                      </c:pt>
                      <c:pt idx="4804">
                        <c:v>79100</c:v>
                      </c:pt>
                      <c:pt idx="4805">
                        <c:v>77300</c:v>
                      </c:pt>
                      <c:pt idx="4806">
                        <c:v>76100</c:v>
                      </c:pt>
                      <c:pt idx="4807">
                        <c:v>74200</c:v>
                      </c:pt>
                      <c:pt idx="4808">
                        <c:v>74500</c:v>
                      </c:pt>
                      <c:pt idx="4809">
                        <c:v>74300</c:v>
                      </c:pt>
                      <c:pt idx="4810">
                        <c:v>74100</c:v>
                      </c:pt>
                      <c:pt idx="4811">
                        <c:v>72400</c:v>
                      </c:pt>
                      <c:pt idx="4812">
                        <c:v>73100</c:v>
                      </c:pt>
                      <c:pt idx="4813">
                        <c:v>72100</c:v>
                      </c:pt>
                      <c:pt idx="4814">
                        <c:v>74400</c:v>
                      </c:pt>
                      <c:pt idx="4815">
                        <c:v>72300</c:v>
                      </c:pt>
                      <c:pt idx="4816">
                        <c:v>73100</c:v>
                      </c:pt>
                      <c:pt idx="4817">
                        <c:v>71700</c:v>
                      </c:pt>
                      <c:pt idx="4818">
                        <c:v>72300</c:v>
                      </c:pt>
                      <c:pt idx="4819">
                        <c:v>72400</c:v>
                      </c:pt>
                      <c:pt idx="4820">
                        <c:v>72600</c:v>
                      </c:pt>
                      <c:pt idx="4821">
                        <c:v>72400</c:v>
                      </c:pt>
                      <c:pt idx="4822">
                        <c:v>72800</c:v>
                      </c:pt>
                      <c:pt idx="4823">
                        <c:v>73000</c:v>
                      </c:pt>
                      <c:pt idx="4824">
                        <c:v>76600</c:v>
                      </c:pt>
                      <c:pt idx="4825">
                        <c:v>74600</c:v>
                      </c:pt>
                      <c:pt idx="4826">
                        <c:v>74500</c:v>
                      </c:pt>
                      <c:pt idx="4827">
                        <c:v>76800</c:v>
                      </c:pt>
                      <c:pt idx="4828">
                        <c:v>77000</c:v>
                      </c:pt>
                      <c:pt idx="4829">
                        <c:v>77200</c:v>
                      </c:pt>
                      <c:pt idx="4830">
                        <c:v>76600</c:v>
                      </c:pt>
                      <c:pt idx="4831">
                        <c:v>77300</c:v>
                      </c:pt>
                      <c:pt idx="4832">
                        <c:v>77000</c:v>
                      </c:pt>
                      <c:pt idx="4833">
                        <c:v>77000</c:v>
                      </c:pt>
                      <c:pt idx="4834">
                        <c:v>76700</c:v>
                      </c:pt>
                      <c:pt idx="4835">
                        <c:v>75000</c:v>
                      </c:pt>
                      <c:pt idx="4836">
                        <c:v>76800</c:v>
                      </c:pt>
                      <c:pt idx="4837">
                        <c:v>76700</c:v>
                      </c:pt>
                      <c:pt idx="4838">
                        <c:v>76700</c:v>
                      </c:pt>
                      <c:pt idx="4839">
                        <c:v>76600</c:v>
                      </c:pt>
                      <c:pt idx="4840">
                        <c:v>77400</c:v>
                      </c:pt>
                      <c:pt idx="4841">
                        <c:v>77900</c:v>
                      </c:pt>
                      <c:pt idx="4842">
                        <c:v>77400</c:v>
                      </c:pt>
                      <c:pt idx="4843">
                        <c:v>76000</c:v>
                      </c:pt>
                      <c:pt idx="4844">
                        <c:v>72800</c:v>
                      </c:pt>
                      <c:pt idx="4845">
                        <c:v>73000</c:v>
                      </c:pt>
                      <c:pt idx="4846">
                        <c:v>73900</c:v>
                      </c:pt>
                      <c:pt idx="4847">
                        <c:v>74400</c:v>
                      </c:pt>
                      <c:pt idx="4848">
                        <c:v>73500</c:v>
                      </c:pt>
                      <c:pt idx="4849">
                        <c:v>73400</c:v>
                      </c:pt>
                      <c:pt idx="4850">
                        <c:v>73300</c:v>
                      </c:pt>
                      <c:pt idx="4851">
                        <c:v>72900</c:v>
                      </c:pt>
                      <c:pt idx="4852">
                        <c:v>72000</c:v>
                      </c:pt>
                      <c:pt idx="4853">
                        <c:v>71600</c:v>
                      </c:pt>
                      <c:pt idx="4854">
                        <c:v>71900</c:v>
                      </c:pt>
                      <c:pt idx="4855">
                        <c:v>72000</c:v>
                      </c:pt>
                      <c:pt idx="4856">
                        <c:v>71900</c:v>
                      </c:pt>
                      <c:pt idx="4857">
                        <c:v>71000</c:v>
                      </c:pt>
                      <c:pt idx="4858">
                        <c:v>71800</c:v>
                      </c:pt>
                      <c:pt idx="4859">
                        <c:v>72800</c:v>
                      </c:pt>
                      <c:pt idx="4860">
                        <c:v>74000</c:v>
                      </c:pt>
                      <c:pt idx="4861">
                        <c:v>72400</c:v>
                      </c:pt>
                      <c:pt idx="4862">
                        <c:v>71800</c:v>
                      </c:pt>
                      <c:pt idx="4863">
                        <c:v>71700</c:v>
                      </c:pt>
                      <c:pt idx="4864">
                        <c:v>70800</c:v>
                      </c:pt>
                      <c:pt idx="4865">
                        <c:v>70900</c:v>
                      </c:pt>
                      <c:pt idx="4866">
                        <c:v>71400</c:v>
                      </c:pt>
                      <c:pt idx="4867">
                        <c:v>70300</c:v>
                      </c:pt>
                      <c:pt idx="4868">
                        <c:v>70000</c:v>
                      </c:pt>
                      <c:pt idx="4869">
                        <c:v>69800</c:v>
                      </c:pt>
                      <c:pt idx="4870">
                        <c:v>68800</c:v>
                      </c:pt>
                      <c:pt idx="4871">
                        <c:v>69300</c:v>
                      </c:pt>
                      <c:pt idx="4872">
                        <c:v>69500</c:v>
                      </c:pt>
                      <c:pt idx="4873">
                        <c:v>69600</c:v>
                      </c:pt>
                      <c:pt idx="4874">
                        <c:v>68600</c:v>
                      </c:pt>
                      <c:pt idx="4875">
                        <c:v>68300</c:v>
                      </c:pt>
                      <c:pt idx="4876">
                        <c:v>69100</c:v>
                      </c:pt>
                      <c:pt idx="4877">
                        <c:v>69200</c:v>
                      </c:pt>
                      <c:pt idx="4878">
                        <c:v>70000</c:v>
                      </c:pt>
                      <c:pt idx="4879">
                        <c:v>72500</c:v>
                      </c:pt>
                      <c:pt idx="4880">
                        <c:v>72300</c:v>
                      </c:pt>
                      <c:pt idx="4881">
                        <c:v>72000</c:v>
                      </c:pt>
                      <c:pt idx="4882">
                        <c:v>71400</c:v>
                      </c:pt>
                      <c:pt idx="4883">
                        <c:v>70000</c:v>
                      </c:pt>
                      <c:pt idx="4884">
                        <c:v>70300</c:v>
                      </c:pt>
                      <c:pt idx="4885">
                        <c:v>71500</c:v>
                      </c:pt>
                      <c:pt idx="4886">
                        <c:v>70600</c:v>
                      </c:pt>
                      <c:pt idx="4887">
                        <c:v>70200</c:v>
                      </c:pt>
                      <c:pt idx="4888">
                        <c:v>69200</c:v>
                      </c:pt>
                      <c:pt idx="4889">
                        <c:v>69300</c:v>
                      </c:pt>
                      <c:pt idx="4890">
                        <c:v>69000</c:v>
                      </c:pt>
                      <c:pt idx="4891">
                        <c:v>68500</c:v>
                      </c:pt>
                      <c:pt idx="4892">
                        <c:v>68200</c:v>
                      </c:pt>
                      <c:pt idx="4893">
                        <c:v>67400</c:v>
                      </c:pt>
                      <c:pt idx="4894">
                        <c:v>68800</c:v>
                      </c:pt>
                      <c:pt idx="4895">
                        <c:v>68200</c:v>
                      </c:pt>
                      <c:pt idx="4896">
                        <c:v>68100</c:v>
                      </c:pt>
                      <c:pt idx="4897">
                        <c:v>67400</c:v>
                      </c:pt>
                      <c:pt idx="4898">
                        <c:v>66200</c:v>
                      </c:pt>
                      <c:pt idx="4899">
                        <c:v>64700</c:v>
                      </c:pt>
                      <c:pt idx="4900">
                        <c:v>64200</c:v>
                      </c:pt>
                      <c:pt idx="4901">
                        <c:v>64000</c:v>
                      </c:pt>
                      <c:pt idx="4902">
                        <c:v>63500</c:v>
                      </c:pt>
                      <c:pt idx="4903">
                        <c:v>63400</c:v>
                      </c:pt>
                      <c:pt idx="4904">
                        <c:v>64900</c:v>
                      </c:pt>
                      <c:pt idx="4905">
                        <c:v>66800</c:v>
                      </c:pt>
                      <c:pt idx="4906">
                        <c:v>66600</c:v>
                      </c:pt>
                      <c:pt idx="4907">
                        <c:v>65700</c:v>
                      </c:pt>
                      <c:pt idx="4908">
                        <c:v>65100</c:v>
                      </c:pt>
                      <c:pt idx="4909">
                        <c:v>63000</c:v>
                      </c:pt>
                      <c:pt idx="4910">
                        <c:v>62800</c:v>
                      </c:pt>
                      <c:pt idx="4911">
                        <c:v>62900</c:v>
                      </c:pt>
                      <c:pt idx="4912">
                        <c:v>64000</c:v>
                      </c:pt>
                      <c:pt idx="4913">
                        <c:v>63900</c:v>
                      </c:pt>
                      <c:pt idx="4914">
                        <c:v>64000</c:v>
                      </c:pt>
                      <c:pt idx="4915">
                        <c:v>64000</c:v>
                      </c:pt>
                      <c:pt idx="4916">
                        <c:v>64000</c:v>
                      </c:pt>
                      <c:pt idx="4917">
                        <c:v>64000</c:v>
                      </c:pt>
                      <c:pt idx="4918">
                        <c:v>63800</c:v>
                      </c:pt>
                      <c:pt idx="4919">
                        <c:v>64000</c:v>
                      </c:pt>
                      <c:pt idx="4920">
                        <c:v>64100</c:v>
                      </c:pt>
                      <c:pt idx="4921">
                        <c:v>64500</c:v>
                      </c:pt>
                      <c:pt idx="4922">
                        <c:v>63500</c:v>
                      </c:pt>
                      <c:pt idx="4923">
                        <c:v>63100</c:v>
                      </c:pt>
                      <c:pt idx="4924">
                        <c:v>62400</c:v>
                      </c:pt>
                      <c:pt idx="4925">
                        <c:v>62500</c:v>
                      </c:pt>
                      <c:pt idx="4926">
                        <c:v>61100</c:v>
                      </c:pt>
                      <c:pt idx="4927">
                        <c:v>60100</c:v>
                      </c:pt>
                      <c:pt idx="4928">
                        <c:v>60200</c:v>
                      </c:pt>
                      <c:pt idx="4929">
                        <c:v>60100</c:v>
                      </c:pt>
                      <c:pt idx="4930">
                        <c:v>61400</c:v>
                      </c:pt>
                      <c:pt idx="4931">
                        <c:v>62100</c:v>
                      </c:pt>
                      <c:pt idx="4932">
                        <c:v>61300</c:v>
                      </c:pt>
                      <c:pt idx="4933">
                        <c:v>61200</c:v>
                      </c:pt>
                      <c:pt idx="4934">
                        <c:v>60300</c:v>
                      </c:pt>
                      <c:pt idx="4935">
                        <c:v>59600</c:v>
                      </c:pt>
                      <c:pt idx="4936">
                        <c:v>59600</c:v>
                      </c:pt>
                      <c:pt idx="4937">
                        <c:v>57900</c:v>
                      </c:pt>
                      <c:pt idx="4938">
                        <c:v>56200</c:v>
                      </c:pt>
                      <c:pt idx="4939">
                        <c:v>57000</c:v>
                      </c:pt>
                      <c:pt idx="4940">
                        <c:v>55500</c:v>
                      </c:pt>
                      <c:pt idx="4941">
                        <c:v>55400</c:v>
                      </c:pt>
                      <c:pt idx="4942">
                        <c:v>57500</c:v>
                      </c:pt>
                      <c:pt idx="4943">
                        <c:v>58300</c:v>
                      </c:pt>
                      <c:pt idx="4944">
                        <c:v>58200</c:v>
                      </c:pt>
                      <c:pt idx="4945">
                        <c:v>57200</c:v>
                      </c:pt>
                      <c:pt idx="4946">
                        <c:v>57900</c:v>
                      </c:pt>
                      <c:pt idx="4947">
                        <c:v>58600</c:v>
                      </c:pt>
                      <c:pt idx="4948">
                        <c:v>57500</c:v>
                      </c:pt>
                      <c:pt idx="4949">
                        <c:v>57700</c:v>
                      </c:pt>
                      <c:pt idx="4950">
                        <c:v>56900</c:v>
                      </c:pt>
                      <c:pt idx="4951">
                        <c:v>56800</c:v>
                      </c:pt>
                      <c:pt idx="4952">
                        <c:v>56100</c:v>
                      </c:pt>
                      <c:pt idx="4953">
                        <c:v>56800</c:v>
                      </c:pt>
                      <c:pt idx="4954">
                        <c:v>55800</c:v>
                      </c:pt>
                      <c:pt idx="4955">
                        <c:v>54500</c:v>
                      </c:pt>
                      <c:pt idx="4956">
                        <c:v>54700</c:v>
                      </c:pt>
                      <c:pt idx="4957">
                        <c:v>56100</c:v>
                      </c:pt>
                      <c:pt idx="4958">
                        <c:v>56500</c:v>
                      </c:pt>
                      <c:pt idx="4959">
                        <c:v>57700</c:v>
                      </c:pt>
                      <c:pt idx="4960">
                        <c:v>59600</c:v>
                      </c:pt>
                      <c:pt idx="4961">
                        <c:v>64400</c:v>
                      </c:pt>
                      <c:pt idx="4962">
                        <c:v>63500</c:v>
                      </c:pt>
                      <c:pt idx="4963">
                        <c:v>65900</c:v>
                      </c:pt>
                      <c:pt idx="4964">
                        <c:v>65800</c:v>
                      </c:pt>
                      <c:pt idx="4965">
                        <c:v>66700</c:v>
                      </c:pt>
                      <c:pt idx="4966">
                        <c:v>64700</c:v>
                      </c:pt>
                      <c:pt idx="4967">
                        <c:v>62500</c:v>
                      </c:pt>
                      <c:pt idx="4968">
                        <c:v>60100</c:v>
                      </c:pt>
                      <c:pt idx="4969">
                        <c:v>60100</c:v>
                      </c:pt>
                      <c:pt idx="4970">
                        <c:v>59000</c:v>
                      </c:pt>
                      <c:pt idx="4971">
                        <c:v>59500</c:v>
                      </c:pt>
                      <c:pt idx="4972">
                        <c:v>59800</c:v>
                      </c:pt>
                      <c:pt idx="4973">
                        <c:v>58900</c:v>
                      </c:pt>
                      <c:pt idx="4974">
                        <c:v>59000</c:v>
                      </c:pt>
                      <c:pt idx="4975">
                        <c:v>59400</c:v>
                      </c:pt>
                      <c:pt idx="4976">
                        <c:v>58400</c:v>
                      </c:pt>
                      <c:pt idx="4977">
                        <c:v>59400</c:v>
                      </c:pt>
                      <c:pt idx="4978">
                        <c:v>59000</c:v>
                      </c:pt>
                      <c:pt idx="4979">
                        <c:v>58400</c:v>
                      </c:pt>
                      <c:pt idx="4980">
                        <c:v>57500</c:v>
                      </c:pt>
                      <c:pt idx="4981">
                        <c:v>57100</c:v>
                      </c:pt>
                      <c:pt idx="4982">
                        <c:v>57000</c:v>
                      </c:pt>
                      <c:pt idx="4983">
                        <c:v>57200</c:v>
                      </c:pt>
                      <c:pt idx="4984">
                        <c:v>57800</c:v>
                      </c:pt>
                      <c:pt idx="4985">
                        <c:v>56600</c:v>
                      </c:pt>
                      <c:pt idx="4986">
                        <c:v>56400</c:v>
                      </c:pt>
                      <c:pt idx="4987">
                        <c:v>55300</c:v>
                      </c:pt>
                      <c:pt idx="4988">
                        <c:v>55200</c:v>
                      </c:pt>
                      <c:pt idx="4989">
                        <c:v>54000</c:v>
                      </c:pt>
                      <c:pt idx="4990">
                        <c:v>55600</c:v>
                      </c:pt>
                      <c:pt idx="4991">
                        <c:v>55400</c:v>
                      </c:pt>
                      <c:pt idx="4992">
                        <c:v>53000</c:v>
                      </c:pt>
                      <c:pt idx="4993">
                        <c:v>54200</c:v>
                      </c:pt>
                      <c:pt idx="4994">
                        <c:v>53800</c:v>
                      </c:pt>
                      <c:pt idx="4995">
                        <c:v>54500</c:v>
                      </c:pt>
                      <c:pt idx="4996">
                        <c:v>54000</c:v>
                      </c:pt>
                      <c:pt idx="4997">
                        <c:v>54600</c:v>
                      </c:pt>
                      <c:pt idx="4998">
                        <c:v>53900</c:v>
                      </c:pt>
                      <c:pt idx="4999">
                        <c:v>53700</c:v>
                      </c:pt>
                      <c:pt idx="5000">
                        <c:v>53400</c:v>
                      </c:pt>
                      <c:pt idx="5001">
                        <c:v>53000</c:v>
                      </c:pt>
                      <c:pt idx="5002">
                        <c:v>52700</c:v>
                      </c:pt>
                      <c:pt idx="5003">
                        <c:v>52300</c:v>
                      </c:pt>
                      <c:pt idx="5004">
                        <c:v>56100</c:v>
                      </c:pt>
                      <c:pt idx="5005">
                        <c:v>53700</c:v>
                      </c:pt>
                      <c:pt idx="5006">
                        <c:v>51700</c:v>
                      </c:pt>
                      <c:pt idx="5007">
                        <c:v>53300</c:v>
                      </c:pt>
                      <c:pt idx="5008">
                        <c:v>55600</c:v>
                      </c:pt>
                      <c:pt idx="5009">
                        <c:v>57300</c:v>
                      </c:pt>
                      <c:pt idx="5010">
                        <c:v>55600</c:v>
                      </c:pt>
                      <c:pt idx="5011">
                        <c:v>54600</c:v>
                      </c:pt>
                      <c:pt idx="5012">
                        <c:v>53800</c:v>
                      </c:pt>
                      <c:pt idx="5013">
                        <c:v>55000</c:v>
                      </c:pt>
                      <c:pt idx="5014">
                        <c:v>52200</c:v>
                      </c:pt>
                      <c:pt idx="5015">
                        <c:v>52200</c:v>
                      </c:pt>
                      <c:pt idx="5016">
                        <c:v>53000</c:v>
                      </c:pt>
                      <c:pt idx="5017">
                        <c:v>52800</c:v>
                      </c:pt>
                      <c:pt idx="5018">
                        <c:v>53700</c:v>
                      </c:pt>
                      <c:pt idx="5019">
                        <c:v>52700</c:v>
                      </c:pt>
                      <c:pt idx="5020">
                        <c:v>53100</c:v>
                      </c:pt>
                      <c:pt idx="5021">
                        <c:v>53000</c:v>
                      </c:pt>
                      <c:pt idx="5022">
                        <c:v>52700</c:v>
                      </c:pt>
                      <c:pt idx="5023">
                        <c:v>52200</c:v>
                      </c:pt>
                      <c:pt idx="5024">
                        <c:v>51800</c:v>
                      </c:pt>
                      <c:pt idx="5025">
                        <c:v>51600</c:v>
                      </c:pt>
                      <c:pt idx="5026">
                        <c:v>51200</c:v>
                      </c:pt>
                      <c:pt idx="5027">
                        <c:v>51400</c:v>
                      </c:pt>
                      <c:pt idx="5028">
                        <c:v>50900</c:v>
                      </c:pt>
                      <c:pt idx="5029">
                        <c:v>50900</c:v>
                      </c:pt>
                      <c:pt idx="5030">
                        <c:v>49900</c:v>
                      </c:pt>
                      <c:pt idx="5031">
                        <c:v>49000</c:v>
                      </c:pt>
                      <c:pt idx="5032">
                        <c:v>48000</c:v>
                      </c:pt>
                      <c:pt idx="5033">
                        <c:v>44400</c:v>
                      </c:pt>
                      <c:pt idx="5034">
                        <c:v>45800</c:v>
                      </c:pt>
                      <c:pt idx="5035">
                        <c:v>46700</c:v>
                      </c:pt>
                      <c:pt idx="5036">
                        <c:v>51500</c:v>
                      </c:pt>
                      <c:pt idx="5037">
                        <c:v>49900</c:v>
                      </c:pt>
                      <c:pt idx="5038">
                        <c:v>49800</c:v>
                      </c:pt>
                      <c:pt idx="5039">
                        <c:v>49500</c:v>
                      </c:pt>
                      <c:pt idx="5040">
                        <c:v>48700</c:v>
                      </c:pt>
                      <c:pt idx="5041">
                        <c:v>46500</c:v>
                      </c:pt>
                      <c:pt idx="5042">
                        <c:v>45000</c:v>
                      </c:pt>
                      <c:pt idx="5043">
                        <c:v>45200</c:v>
                      </c:pt>
                      <c:pt idx="5044">
                        <c:v>44000</c:v>
                      </c:pt>
                      <c:pt idx="5045">
                        <c:v>44500</c:v>
                      </c:pt>
                      <c:pt idx="5046">
                        <c:v>45000</c:v>
                      </c:pt>
                      <c:pt idx="5047">
                        <c:v>44600</c:v>
                      </c:pt>
                      <c:pt idx="5048">
                        <c:v>43800</c:v>
                      </c:pt>
                      <c:pt idx="5049">
                        <c:v>43800</c:v>
                      </c:pt>
                      <c:pt idx="5050">
                        <c:v>43100</c:v>
                      </c:pt>
                      <c:pt idx="5051">
                        <c:v>41700</c:v>
                      </c:pt>
                      <c:pt idx="5052">
                        <c:v>43500</c:v>
                      </c:pt>
                      <c:pt idx="5053">
                        <c:v>44200</c:v>
                      </c:pt>
                      <c:pt idx="5054">
                        <c:v>44500</c:v>
                      </c:pt>
                      <c:pt idx="5055">
                        <c:v>49300</c:v>
                      </c:pt>
                      <c:pt idx="5056">
                        <c:v>51900</c:v>
                      </c:pt>
                      <c:pt idx="5057">
                        <c:v>50900</c:v>
                      </c:pt>
                      <c:pt idx="5058">
                        <c:v>50500</c:v>
                      </c:pt>
                      <c:pt idx="5059">
                        <c:v>54300</c:v>
                      </c:pt>
                      <c:pt idx="5060">
                        <c:v>54500</c:v>
                      </c:pt>
                      <c:pt idx="5061">
                        <c:v>54600</c:v>
                      </c:pt>
                      <c:pt idx="5062">
                        <c:v>54500</c:v>
                      </c:pt>
                      <c:pt idx="5063">
                        <c:v>50800</c:v>
                      </c:pt>
                      <c:pt idx="5064">
                        <c:v>49600</c:v>
                      </c:pt>
                      <c:pt idx="5065">
                        <c:v>50700</c:v>
                      </c:pt>
                      <c:pt idx="5066">
                        <c:v>53500</c:v>
                      </c:pt>
                      <c:pt idx="5067">
                        <c:v>56000</c:v>
                      </c:pt>
                      <c:pt idx="5068">
                        <c:v>53800</c:v>
                      </c:pt>
                      <c:pt idx="5069">
                        <c:v>55900</c:v>
                      </c:pt>
                      <c:pt idx="5070">
                        <c:v>57000</c:v>
                      </c:pt>
                      <c:pt idx="5071">
                        <c:v>57400</c:v>
                      </c:pt>
                      <c:pt idx="5072">
                        <c:v>56800</c:v>
                      </c:pt>
                      <c:pt idx="5073">
                        <c:v>56500</c:v>
                      </c:pt>
                      <c:pt idx="5074">
                        <c:v>56200</c:v>
                      </c:pt>
                      <c:pt idx="5075">
                        <c:v>58600</c:v>
                      </c:pt>
                      <c:pt idx="5076">
                        <c:v>58300</c:v>
                      </c:pt>
                      <c:pt idx="5077">
                        <c:v>58000</c:v>
                      </c:pt>
                      <c:pt idx="5078">
                        <c:v>59200</c:v>
                      </c:pt>
                      <c:pt idx="5079">
                        <c:v>58600</c:v>
                      </c:pt>
                      <c:pt idx="5080">
                        <c:v>58600</c:v>
                      </c:pt>
                      <c:pt idx="5081">
                        <c:v>59400</c:v>
                      </c:pt>
                      <c:pt idx="5082">
                        <c:v>59900</c:v>
                      </c:pt>
                      <c:pt idx="5083">
                        <c:v>60000</c:v>
                      </c:pt>
                      <c:pt idx="5084">
                        <c:v>59300</c:v>
                      </c:pt>
                      <c:pt idx="5085">
                        <c:v>59900</c:v>
                      </c:pt>
                      <c:pt idx="5086">
                        <c:v>59200</c:v>
                      </c:pt>
                      <c:pt idx="5087">
                        <c:v>58400</c:v>
                      </c:pt>
                      <c:pt idx="5088">
                        <c:v>54900</c:v>
                      </c:pt>
                      <c:pt idx="5089">
                        <c:v>55000</c:v>
                      </c:pt>
                      <c:pt idx="5090">
                        <c:v>55700</c:v>
                      </c:pt>
                      <c:pt idx="5091">
                        <c:v>56200</c:v>
                      </c:pt>
                      <c:pt idx="5092">
                        <c:v>56300</c:v>
                      </c:pt>
                      <c:pt idx="5093">
                        <c:v>55400</c:v>
                      </c:pt>
                      <c:pt idx="5094">
                        <c:v>55000</c:v>
                      </c:pt>
                      <c:pt idx="5095">
                        <c:v>55100</c:v>
                      </c:pt>
                      <c:pt idx="5096">
                        <c:v>55100</c:v>
                      </c:pt>
                      <c:pt idx="5097">
                        <c:v>59000</c:v>
                      </c:pt>
                      <c:pt idx="5098">
                        <c:v>59500</c:v>
                      </c:pt>
                      <c:pt idx="5099">
                        <c:v>59700</c:v>
                      </c:pt>
                      <c:pt idx="5100">
                        <c:v>59300</c:v>
                      </c:pt>
                      <c:pt idx="5101">
                        <c:v>58800</c:v>
                      </c:pt>
                      <c:pt idx="5102">
                        <c:v>56700</c:v>
                      </c:pt>
                      <c:pt idx="5103">
                        <c:v>56300</c:v>
                      </c:pt>
                      <c:pt idx="5104">
                        <c:v>56400</c:v>
                      </c:pt>
                      <c:pt idx="5105">
                        <c:v>57900</c:v>
                      </c:pt>
                      <c:pt idx="5106">
                        <c:v>57900</c:v>
                      </c:pt>
                      <c:pt idx="5107">
                        <c:v>59300</c:v>
                      </c:pt>
                      <c:pt idx="5108">
                        <c:v>58800</c:v>
                      </c:pt>
                      <c:pt idx="5109">
                        <c:v>60200</c:v>
                      </c:pt>
                      <c:pt idx="5110">
                        <c:v>59800</c:v>
                      </c:pt>
                      <c:pt idx="5111">
                        <c:v>60000</c:v>
                      </c:pt>
                      <c:pt idx="5112">
                        <c:v>60000</c:v>
                      </c:pt>
                      <c:pt idx="5113">
                        <c:v>60300</c:v>
                      </c:pt>
                      <c:pt idx="5114">
                        <c:v>60400</c:v>
                      </c:pt>
                      <c:pt idx="5115">
                        <c:v>60100</c:v>
                      </c:pt>
                      <c:pt idx="5116">
                        <c:v>59800</c:v>
                      </c:pt>
                      <c:pt idx="5117">
                        <c:v>59600</c:v>
                      </c:pt>
                      <c:pt idx="5118">
                        <c:v>59000</c:v>
                      </c:pt>
                      <c:pt idx="5119">
                        <c:v>57400</c:v>
                      </c:pt>
                      <c:pt idx="5120">
                        <c:v>56500</c:v>
                      </c:pt>
                      <c:pt idx="5121">
                        <c:v>56600</c:v>
                      </c:pt>
                      <c:pt idx="5122">
                        <c:v>56800</c:v>
                      </c:pt>
                      <c:pt idx="5123">
                        <c:v>56500</c:v>
                      </c:pt>
                      <c:pt idx="5124">
                        <c:v>54300</c:v>
                      </c:pt>
                      <c:pt idx="5125">
                        <c:v>54400</c:v>
                      </c:pt>
                      <c:pt idx="5126">
                        <c:v>54700</c:v>
                      </c:pt>
                      <c:pt idx="5127">
                        <c:v>53900</c:v>
                      </c:pt>
                      <c:pt idx="5128">
                        <c:v>52700</c:v>
                      </c:pt>
                      <c:pt idx="5129">
                        <c:v>53400</c:v>
                      </c:pt>
                      <c:pt idx="5130">
                        <c:v>53700</c:v>
                      </c:pt>
                      <c:pt idx="5131">
                        <c:v>53800</c:v>
                      </c:pt>
                      <c:pt idx="5132">
                        <c:v>53400</c:v>
                      </c:pt>
                      <c:pt idx="5133">
                        <c:v>52900</c:v>
                      </c:pt>
                      <c:pt idx="5134">
                        <c:v>53800</c:v>
                      </c:pt>
                      <c:pt idx="5135">
                        <c:v>53700</c:v>
                      </c:pt>
                      <c:pt idx="5136">
                        <c:v>54200</c:v>
                      </c:pt>
                      <c:pt idx="5137">
                        <c:v>54600</c:v>
                      </c:pt>
                      <c:pt idx="5138">
                        <c:v>54900</c:v>
                      </c:pt>
                      <c:pt idx="5139">
                        <c:v>54850</c:v>
                      </c:pt>
                      <c:pt idx="5140">
                        <c:v>55100</c:v>
                      </c:pt>
                      <c:pt idx="5141">
                        <c:v>54600</c:v>
                      </c:pt>
                      <c:pt idx="5142">
                        <c:v>54400</c:v>
                      </c:pt>
                      <c:pt idx="5143">
                        <c:v>53400</c:v>
                      </c:pt>
                      <c:pt idx="5144">
                        <c:v>53200</c:v>
                      </c:pt>
                      <c:pt idx="5145">
                        <c:v>52100</c:v>
                      </c:pt>
                      <c:pt idx="5146">
                        <c:v>54400</c:v>
                      </c:pt>
                      <c:pt idx="5147">
                        <c:v>56700</c:v>
                      </c:pt>
                      <c:pt idx="5148">
                        <c:v>58000</c:v>
                      </c:pt>
                      <c:pt idx="5149">
                        <c:v>56700</c:v>
                      </c:pt>
                      <c:pt idx="5150">
                        <c:v>55300</c:v>
                      </c:pt>
                      <c:pt idx="5151">
                        <c:v>56000</c:v>
                      </c:pt>
                      <c:pt idx="5152">
                        <c:v>57900</c:v>
                      </c:pt>
                      <c:pt idx="5153">
                        <c:v>59800</c:v>
                      </c:pt>
                      <c:pt idx="5154">
                        <c:v>62100</c:v>
                      </c:pt>
                      <c:pt idx="5155">
                        <c:v>63000</c:v>
                      </c:pt>
                      <c:pt idx="5156">
                        <c:v>62000</c:v>
                      </c:pt>
                      <c:pt idx="5157">
                        <c:v>62100</c:v>
                      </c:pt>
                      <c:pt idx="5158">
                        <c:v>62500</c:v>
                      </c:pt>
                      <c:pt idx="5159">
                        <c:v>62000</c:v>
                      </c:pt>
                      <c:pt idx="5160">
                        <c:v>62900</c:v>
                      </c:pt>
                      <c:pt idx="5161">
                        <c:v>62300</c:v>
                      </c:pt>
                      <c:pt idx="5162">
                        <c:v>62400</c:v>
                      </c:pt>
                      <c:pt idx="5163">
                        <c:v>62200</c:v>
                      </c:pt>
                      <c:pt idx="5164">
                        <c:v>61700</c:v>
                      </c:pt>
                      <c:pt idx="5165">
                        <c:v>61300</c:v>
                      </c:pt>
                      <c:pt idx="5166">
                        <c:v>60600</c:v>
                      </c:pt>
                      <c:pt idx="5167">
                        <c:v>59300</c:v>
                      </c:pt>
                      <c:pt idx="5168">
                        <c:v>58600</c:v>
                      </c:pt>
                      <c:pt idx="5169">
                        <c:v>57800</c:v>
                      </c:pt>
                      <c:pt idx="5170">
                        <c:v>57600</c:v>
                      </c:pt>
                      <c:pt idx="5171">
                        <c:v>57500</c:v>
                      </c:pt>
                      <c:pt idx="5172">
                        <c:v>58200</c:v>
                      </c:pt>
                      <c:pt idx="5173">
                        <c:v>57900</c:v>
                      </c:pt>
                      <c:pt idx="5174">
                        <c:v>59400</c:v>
                      </c:pt>
                      <c:pt idx="5175">
                        <c:v>59200</c:v>
                      </c:pt>
                      <c:pt idx="5176">
                        <c:v>57500</c:v>
                      </c:pt>
                      <c:pt idx="5177">
                        <c:v>57100</c:v>
                      </c:pt>
                      <c:pt idx="5178">
                        <c:v>57700</c:v>
                      </c:pt>
                      <c:pt idx="5179">
                        <c:v>57800</c:v>
                      </c:pt>
                      <c:pt idx="5180">
                        <c:v>57500</c:v>
                      </c:pt>
                      <c:pt idx="5181">
                        <c:v>57700</c:v>
                      </c:pt>
                      <c:pt idx="5182">
                        <c:v>57900</c:v>
                      </c:pt>
                      <c:pt idx="5183">
                        <c:v>57900</c:v>
                      </c:pt>
                      <c:pt idx="5184">
                        <c:v>59500</c:v>
                      </c:pt>
                      <c:pt idx="5185">
                        <c:v>56500</c:v>
                      </c:pt>
                      <c:pt idx="5186">
                        <c:v>56200</c:v>
                      </c:pt>
                      <c:pt idx="5187">
                        <c:v>55100</c:v>
                      </c:pt>
                      <c:pt idx="5188">
                        <c:v>55700</c:v>
                      </c:pt>
                      <c:pt idx="5189">
                        <c:v>57600</c:v>
                      </c:pt>
                      <c:pt idx="5190">
                        <c:v>58500</c:v>
                      </c:pt>
                      <c:pt idx="5191">
                        <c:v>58400</c:v>
                      </c:pt>
                      <c:pt idx="5192">
                        <c:v>60400</c:v>
                      </c:pt>
                      <c:pt idx="5193">
                        <c:v>64000</c:v>
                      </c:pt>
                      <c:pt idx="5194">
                        <c:v>64000</c:v>
                      </c:pt>
                      <c:pt idx="5195">
                        <c:v>61800</c:v>
                      </c:pt>
                      <c:pt idx="5196">
                        <c:v>60900</c:v>
                      </c:pt>
                      <c:pt idx="5197">
                        <c:v>60700</c:v>
                      </c:pt>
                      <c:pt idx="5198">
                        <c:v>59800</c:v>
                      </c:pt>
                      <c:pt idx="5199">
                        <c:v>60200</c:v>
                      </c:pt>
                      <c:pt idx="5200">
                        <c:v>59000</c:v>
                      </c:pt>
                      <c:pt idx="5201">
                        <c:v>56800</c:v>
                      </c:pt>
                      <c:pt idx="5202">
                        <c:v>54000</c:v>
                      </c:pt>
                      <c:pt idx="5203">
                        <c:v>57700</c:v>
                      </c:pt>
                      <c:pt idx="5204">
                        <c:v>58200</c:v>
                      </c:pt>
                      <c:pt idx="5205">
                        <c:v>57000</c:v>
                      </c:pt>
                      <c:pt idx="5206">
                        <c:v>58000</c:v>
                      </c:pt>
                      <c:pt idx="5207">
                        <c:v>59200</c:v>
                      </c:pt>
                      <c:pt idx="5208">
                        <c:v>59000</c:v>
                      </c:pt>
                      <c:pt idx="5209">
                        <c:v>58300</c:v>
                      </c:pt>
                      <c:pt idx="5210">
                        <c:v>59100</c:v>
                      </c:pt>
                      <c:pt idx="5211">
                        <c:v>60600</c:v>
                      </c:pt>
                      <c:pt idx="5212">
                        <c:v>61000</c:v>
                      </c:pt>
                      <c:pt idx="5213">
                        <c:v>61000</c:v>
                      </c:pt>
                      <c:pt idx="5214">
                        <c:v>63400</c:v>
                      </c:pt>
                      <c:pt idx="5215">
                        <c:v>63200</c:v>
                      </c:pt>
                      <c:pt idx="5216">
                        <c:v>64100</c:v>
                      </c:pt>
                      <c:pt idx="5217">
                        <c:v>64900</c:v>
                      </c:pt>
                      <c:pt idx="5218">
                        <c:v>64650</c:v>
                      </c:pt>
                      <c:pt idx="5219">
                        <c:v>65000</c:v>
                      </c:pt>
                      <c:pt idx="5220">
                        <c:v>65400</c:v>
                      </c:pt>
                      <c:pt idx="5221">
                        <c:v>64400</c:v>
                      </c:pt>
                      <c:pt idx="5222">
                        <c:v>62000</c:v>
                      </c:pt>
                      <c:pt idx="5223">
                        <c:v>62600</c:v>
                      </c:pt>
                      <c:pt idx="5224">
                        <c:v>66200</c:v>
                      </c:pt>
                      <c:pt idx="5225">
                        <c:v>66200</c:v>
                      </c:pt>
                      <c:pt idx="5226">
                        <c:v>65800</c:v>
                      </c:pt>
                      <c:pt idx="5227">
                        <c:v>65100</c:v>
                      </c:pt>
                      <c:pt idx="5228">
                        <c:v>64000</c:v>
                      </c:pt>
                      <c:pt idx="5229">
                        <c:v>63100</c:v>
                      </c:pt>
                      <c:pt idx="5230">
                        <c:v>62400</c:v>
                      </c:pt>
                      <c:pt idx="5231">
                        <c:v>63100</c:v>
                      </c:pt>
                      <c:pt idx="5232">
                        <c:v>63400</c:v>
                      </c:pt>
                      <c:pt idx="5233">
                        <c:v>63100</c:v>
                      </c:pt>
                      <c:pt idx="5234">
                        <c:v>62800</c:v>
                      </c:pt>
                      <c:pt idx="5235">
                        <c:v>64700</c:v>
                      </c:pt>
                      <c:pt idx="5236">
                        <c:v>65800</c:v>
                      </c:pt>
                      <c:pt idx="5237">
                        <c:v>65000</c:v>
                      </c:pt>
                      <c:pt idx="5238">
                        <c:v>65500</c:v>
                      </c:pt>
                      <c:pt idx="5239">
                        <c:v>66000</c:v>
                      </c:pt>
                      <c:pt idx="5240">
                        <c:v>66000</c:v>
                      </c:pt>
                      <c:pt idx="5241">
                        <c:v>65600</c:v>
                      </c:pt>
                      <c:pt idx="5242">
                        <c:v>69400</c:v>
                      </c:pt>
                      <c:pt idx="5243">
                        <c:v>69800</c:v>
                      </c:pt>
                      <c:pt idx="5244">
                        <c:v>68700</c:v>
                      </c:pt>
                      <c:pt idx="5245">
                        <c:v>68900</c:v>
                      </c:pt>
                      <c:pt idx="5246">
                        <c:v>68300</c:v>
                      </c:pt>
                      <c:pt idx="5247">
                        <c:v>68100</c:v>
                      </c:pt>
                      <c:pt idx="5248">
                        <c:v>68100</c:v>
                      </c:pt>
                      <c:pt idx="5249">
                        <c:v>67600</c:v>
                      </c:pt>
                      <c:pt idx="5250">
                        <c:v>66800</c:v>
                      </c:pt>
                      <c:pt idx="5251">
                        <c:v>66200</c:v>
                      </c:pt>
                      <c:pt idx="5252">
                        <c:v>66700</c:v>
                      </c:pt>
                      <c:pt idx="5253">
                        <c:v>66500</c:v>
                      </c:pt>
                      <c:pt idx="5254">
                        <c:v>67500</c:v>
                      </c:pt>
                      <c:pt idx="5255">
                        <c:v>70000</c:v>
                      </c:pt>
                      <c:pt idx="5256">
                        <c:v>71500</c:v>
                      </c:pt>
                      <c:pt idx="5257">
                        <c:v>72400</c:v>
                      </c:pt>
                      <c:pt idx="5258">
                        <c:v>69900</c:v>
                      </c:pt>
                      <c:pt idx="5259">
                        <c:v>68600</c:v>
                      </c:pt>
                      <c:pt idx="5260">
                        <c:v>67600</c:v>
                      </c:pt>
                      <c:pt idx="5261">
                        <c:v>67900</c:v>
                      </c:pt>
                      <c:pt idx="5262">
                        <c:v>66800</c:v>
                      </c:pt>
                      <c:pt idx="5263">
                        <c:v>67500</c:v>
                      </c:pt>
                      <c:pt idx="5264">
                        <c:v>65700</c:v>
                      </c:pt>
                      <c:pt idx="5265">
                        <c:v>66000</c:v>
                      </c:pt>
                      <c:pt idx="5266">
                        <c:v>68600</c:v>
                      </c:pt>
                      <c:pt idx="5267">
                        <c:v>68500</c:v>
                      </c:pt>
                      <c:pt idx="5268">
                        <c:v>68900</c:v>
                      </c:pt>
                      <c:pt idx="5269">
                        <c:v>67800</c:v>
                      </c:pt>
                      <c:pt idx="5270">
                        <c:v>67500</c:v>
                      </c:pt>
                      <c:pt idx="5271">
                        <c:v>67000</c:v>
                      </c:pt>
                      <c:pt idx="5272">
                        <c:v>66600</c:v>
                      </c:pt>
                      <c:pt idx="5273">
                        <c:v>67400</c:v>
                      </c:pt>
                      <c:pt idx="5274">
                        <c:v>67300</c:v>
                      </c:pt>
                      <c:pt idx="5275">
                        <c:v>67100</c:v>
                      </c:pt>
                      <c:pt idx="5276">
                        <c:v>68300</c:v>
                      </c:pt>
                      <c:pt idx="5277">
                        <c:v>68200</c:v>
                      </c:pt>
                      <c:pt idx="5278">
                        <c:v>69500</c:v>
                      </c:pt>
                      <c:pt idx="5279">
                        <c:v>70000</c:v>
                      </c:pt>
                      <c:pt idx="5280">
                        <c:v>69200</c:v>
                      </c:pt>
                      <c:pt idx="5281">
                        <c:v>68400</c:v>
                      </c:pt>
                      <c:pt idx="5282">
                        <c:v>68500</c:v>
                      </c:pt>
                      <c:pt idx="5283">
                        <c:v>69500</c:v>
                      </c:pt>
                      <c:pt idx="5284">
                        <c:v>69600</c:v>
                      </c:pt>
                      <c:pt idx="5285">
                        <c:v>69950</c:v>
                      </c:pt>
                      <c:pt idx="5286">
                        <c:v>70550</c:v>
                      </c:pt>
                      <c:pt idx="5287">
                        <c:v>71000</c:v>
                      </c:pt>
                      <c:pt idx="5288">
                        <c:v>69800</c:v>
                      </c:pt>
                      <c:pt idx="5289">
                        <c:v>69800</c:v>
                      </c:pt>
                      <c:pt idx="5290">
                        <c:v>68500</c:v>
                      </c:pt>
                      <c:pt idx="5291">
                        <c:v>68800</c:v>
                      </c:pt>
                      <c:pt idx="5292">
                        <c:v>68900</c:v>
                      </c:pt>
                      <c:pt idx="5293">
                        <c:v>68600</c:v>
                      </c:pt>
                      <c:pt idx="5294">
                        <c:v>70000</c:v>
                      </c:pt>
                      <c:pt idx="5295">
                        <c:v>70800</c:v>
                      </c:pt>
                      <c:pt idx="5296">
                        <c:v>70000</c:v>
                      </c:pt>
                      <c:pt idx="5297">
                        <c:v>70400</c:v>
                      </c:pt>
                      <c:pt idx="5298">
                        <c:v>69300</c:v>
                      </c:pt>
                      <c:pt idx="5299">
                        <c:v>70800</c:v>
                      </c:pt>
                      <c:pt idx="5300">
                        <c:v>71300</c:v>
                      </c:pt>
                      <c:pt idx="5301">
                        <c:v>71300</c:v>
                      </c:pt>
                      <c:pt idx="5302">
                        <c:v>71000</c:v>
                      </c:pt>
                      <c:pt idx="5303">
                        <c:v>71600</c:v>
                      </c:pt>
                      <c:pt idx="5304">
                        <c:v>70000</c:v>
                      </c:pt>
                      <c:pt idx="5305">
                        <c:v>68000</c:v>
                      </c:pt>
                      <c:pt idx="5306">
                        <c:v>66400</c:v>
                      </c:pt>
                      <c:pt idx="5307">
                        <c:v>67200</c:v>
                      </c:pt>
                      <c:pt idx="5308">
                        <c:v>64200</c:v>
                      </c:pt>
                      <c:pt idx="5309">
                        <c:v>64800</c:v>
                      </c:pt>
                      <c:pt idx="5310">
                        <c:v>64200</c:v>
                      </c:pt>
                      <c:pt idx="5311">
                        <c:v>64000</c:v>
                      </c:pt>
                      <c:pt idx="5312">
                        <c:v>64800</c:v>
                      </c:pt>
                      <c:pt idx="5313">
                        <c:v>66500</c:v>
                      </c:pt>
                      <c:pt idx="5314">
                        <c:v>66600</c:v>
                      </c:pt>
                      <c:pt idx="5315">
                        <c:v>67600</c:v>
                      </c:pt>
                      <c:pt idx="5316">
                        <c:v>64500</c:v>
                      </c:pt>
                      <c:pt idx="5317">
                        <c:v>64800</c:v>
                      </c:pt>
                      <c:pt idx="5318">
                        <c:v>65450</c:v>
                      </c:pt>
                      <c:pt idx="5319">
                        <c:v>63600</c:v>
                      </c:pt>
                      <c:pt idx="5320">
                        <c:v>63000</c:v>
                      </c:pt>
                      <c:pt idx="5321">
                        <c:v>65500</c:v>
                      </c:pt>
                      <c:pt idx="5322">
                        <c:v>67400</c:v>
                      </c:pt>
                      <c:pt idx="5323">
                        <c:v>67400</c:v>
                      </c:pt>
                      <c:pt idx="5324">
                        <c:v>66400</c:v>
                      </c:pt>
                      <c:pt idx="5325">
                        <c:v>64700</c:v>
                      </c:pt>
                      <c:pt idx="5326">
                        <c:v>64500</c:v>
                      </c:pt>
                      <c:pt idx="5327">
                        <c:v>64000</c:v>
                      </c:pt>
                      <c:pt idx="5328">
                        <c:v>64700</c:v>
                      </c:pt>
                      <c:pt idx="5329">
                        <c:v>67900</c:v>
                      </c:pt>
                      <c:pt idx="5330">
                        <c:v>68400</c:v>
                      </c:pt>
                      <c:pt idx="5331">
                        <c:v>69100</c:v>
                      </c:pt>
                      <c:pt idx="5332">
                        <c:v>68200</c:v>
                      </c:pt>
                      <c:pt idx="5333">
                        <c:v>69000</c:v>
                      </c:pt>
                      <c:pt idx="5334">
                        <c:v>67700</c:v>
                      </c:pt>
                      <c:pt idx="5335">
                        <c:v>66000</c:v>
                      </c:pt>
                      <c:pt idx="5336">
                        <c:v>66300</c:v>
                      </c:pt>
                      <c:pt idx="5337">
                        <c:v>67800</c:v>
                      </c:pt>
                      <c:pt idx="5338">
                        <c:v>68400</c:v>
                      </c:pt>
                      <c:pt idx="5339">
                        <c:v>68300</c:v>
                      </c:pt>
                      <c:pt idx="5340">
                        <c:v>67700</c:v>
                      </c:pt>
                      <c:pt idx="5341">
                        <c:v>68200</c:v>
                      </c:pt>
                      <c:pt idx="5342">
                        <c:v>69700</c:v>
                      </c:pt>
                      <c:pt idx="5343">
                        <c:v>69790</c:v>
                      </c:pt>
                      <c:pt idx="5344">
                        <c:v>69100</c:v>
                      </c:pt>
                      <c:pt idx="5345">
                        <c:v>69000</c:v>
                      </c:pt>
                      <c:pt idx="5346">
                        <c:v>68100</c:v>
                      </c:pt>
                      <c:pt idx="5347">
                        <c:v>67900</c:v>
                      </c:pt>
                      <c:pt idx="5348">
                        <c:v>67300</c:v>
                      </c:pt>
                      <c:pt idx="5349">
                        <c:v>67000</c:v>
                      </c:pt>
                      <c:pt idx="5350">
                        <c:v>67100</c:v>
                      </c:pt>
                      <c:pt idx="5351">
                        <c:v>67000</c:v>
                      </c:pt>
                      <c:pt idx="5352">
                        <c:v>67200</c:v>
                      </c:pt>
                      <c:pt idx="5353">
                        <c:v>68000</c:v>
                      </c:pt>
                      <c:pt idx="5354">
                        <c:v>67700</c:v>
                      </c:pt>
                      <c:pt idx="5355">
                        <c:v>68000</c:v>
                      </c:pt>
                      <c:pt idx="5356">
                        <c:v>67800</c:v>
                      </c:pt>
                      <c:pt idx="5357">
                        <c:v>68200</c:v>
                      </c:pt>
                      <c:pt idx="5358">
                        <c:v>68200</c:v>
                      </c:pt>
                      <c:pt idx="5359">
                        <c:v>67900</c:v>
                      </c:pt>
                      <c:pt idx="5360">
                        <c:v>68600</c:v>
                      </c:pt>
                      <c:pt idx="5361">
                        <c:v>68200</c:v>
                      </c:pt>
                      <c:pt idx="5362">
                        <c:v>68400</c:v>
                      </c:pt>
                      <c:pt idx="5363">
                        <c:v>68700</c:v>
                      </c:pt>
                      <c:pt idx="5364">
                        <c:v>68500</c:v>
                      </c:pt>
                      <c:pt idx="5365">
                        <c:v>68100</c:v>
                      </c:pt>
                      <c:pt idx="5366">
                        <c:v>67400</c:v>
                      </c:pt>
                      <c:pt idx="5367">
                        <c:v>67150</c:v>
                      </c:pt>
                      <c:pt idx="5368">
                        <c:v>68400</c:v>
                      </c:pt>
                      <c:pt idx="5369">
                        <c:v>68200</c:v>
                      </c:pt>
                      <c:pt idx="5370">
                        <c:v>67300</c:v>
                      </c:pt>
                      <c:pt idx="5371">
                        <c:v>65700</c:v>
                      </c:pt>
                      <c:pt idx="5372">
                        <c:v>66600</c:v>
                      </c:pt>
                      <c:pt idx="5373">
                        <c:v>66600</c:v>
                      </c:pt>
                      <c:pt idx="5374">
                        <c:v>65800</c:v>
                      </c:pt>
                      <c:pt idx="5375">
                        <c:v>65000</c:v>
                      </c:pt>
                      <c:pt idx="5376">
                        <c:v>66600</c:v>
                      </c:pt>
                      <c:pt idx="5377">
                        <c:v>66100</c:v>
                      </c:pt>
                      <c:pt idx="5378">
                        <c:v>67000</c:v>
                      </c:pt>
                      <c:pt idx="5379">
                        <c:v>68100</c:v>
                      </c:pt>
                      <c:pt idx="5380">
                        <c:v>68100</c:v>
                      </c:pt>
                      <c:pt idx="5381">
                        <c:v>69400</c:v>
                      </c:pt>
                      <c:pt idx="5382">
                        <c:v>69000</c:v>
                      </c:pt>
                      <c:pt idx="5383">
                        <c:v>68400</c:v>
                      </c:pt>
                      <c:pt idx="5384">
                        <c:v>68400</c:v>
                      </c:pt>
                      <c:pt idx="5385">
                        <c:v>70000</c:v>
                      </c:pt>
                      <c:pt idx="5386">
                        <c:v>70500</c:v>
                      </c:pt>
                      <c:pt idx="5387">
                        <c:v>70300</c:v>
                      </c:pt>
                      <c:pt idx="5388">
                        <c:v>70300</c:v>
                      </c:pt>
                      <c:pt idx="5389">
                        <c:v>68900</c:v>
                      </c:pt>
                      <c:pt idx="5390">
                        <c:v>68900</c:v>
                      </c:pt>
                      <c:pt idx="5391">
                        <c:v>68700</c:v>
                      </c:pt>
                      <c:pt idx="5392">
                        <c:v>69100</c:v>
                      </c:pt>
                      <c:pt idx="5393">
                        <c:v>69500</c:v>
                      </c:pt>
                      <c:pt idx="5394">
                        <c:v>68300</c:v>
                      </c:pt>
                      <c:pt idx="5395">
                        <c:v>68000</c:v>
                      </c:pt>
                      <c:pt idx="5396">
                        <c:v>68000</c:v>
                      </c:pt>
                      <c:pt idx="5397">
                        <c:v>68000</c:v>
                      </c:pt>
                      <c:pt idx="5398">
                        <c:v>68000</c:v>
                      </c:pt>
                      <c:pt idx="5399">
                        <c:v>68000</c:v>
                      </c:pt>
                      <c:pt idx="5400">
                        <c:v>68000</c:v>
                      </c:pt>
                      <c:pt idx="5401">
                        <c:v>68000</c:v>
                      </c:pt>
                      <c:pt idx="5402">
                        <c:v>69400</c:v>
                      </c:pt>
                      <c:pt idx="5403">
                        <c:v>69200</c:v>
                      </c:pt>
                      <c:pt idx="5404">
                        <c:v>68200</c:v>
                      </c:pt>
                      <c:pt idx="5405">
                        <c:v>68200</c:v>
                      </c:pt>
                      <c:pt idx="5406">
                        <c:v>68800</c:v>
                      </c:pt>
                      <c:pt idx="5407">
                        <c:v>68800</c:v>
                      </c:pt>
                      <c:pt idx="5408">
                        <c:v>69100</c:v>
                      </c:pt>
                      <c:pt idx="5409">
                        <c:v>69650</c:v>
                      </c:pt>
                      <c:pt idx="5410">
                        <c:v>69000</c:v>
                      </c:pt>
                      <c:pt idx="5411">
                        <c:v>69500</c:v>
                      </c:pt>
                      <c:pt idx="5412">
                        <c:v>69400</c:v>
                      </c:pt>
                      <c:pt idx="5413">
                        <c:v>69600</c:v>
                      </c:pt>
                      <c:pt idx="5414">
                        <c:v>69350</c:v>
                      </c:pt>
                      <c:pt idx="5415">
                        <c:v>68900</c:v>
                      </c:pt>
                      <c:pt idx="5416">
                        <c:v>69900</c:v>
                      </c:pt>
                      <c:pt idx="5417">
                        <c:v>69700</c:v>
                      </c:pt>
                      <c:pt idx="5418">
                        <c:v>69950</c:v>
                      </c:pt>
                      <c:pt idx="5419">
                        <c:v>69750</c:v>
                      </c:pt>
                      <c:pt idx="5420">
                        <c:v>69900</c:v>
                      </c:pt>
                      <c:pt idx="5421">
                        <c:v>69900</c:v>
                      </c:pt>
                      <c:pt idx="5422">
                        <c:v>69750</c:v>
                      </c:pt>
                      <c:pt idx="5423">
                        <c:v>69700</c:v>
                      </c:pt>
                      <c:pt idx="5424">
                        <c:v>69400</c:v>
                      </c:pt>
                      <c:pt idx="5425">
                        <c:v>69400</c:v>
                      </c:pt>
                      <c:pt idx="5426">
                        <c:v>69300</c:v>
                      </c:pt>
                      <c:pt idx="5427">
                        <c:v>69100</c:v>
                      </c:pt>
                      <c:pt idx="5428">
                        <c:v>69400</c:v>
                      </c:pt>
                      <c:pt idx="5429">
                        <c:v>68500</c:v>
                      </c:pt>
                      <c:pt idx="5430">
                        <c:v>62500</c:v>
                      </c:pt>
                      <c:pt idx="5431">
                        <c:v>63700</c:v>
                      </c:pt>
                      <c:pt idx="5432">
                        <c:v>63500</c:v>
                      </c:pt>
                      <c:pt idx="5433">
                        <c:v>60600</c:v>
                      </c:pt>
                      <c:pt idx="5434">
                        <c:v>61500</c:v>
                      </c:pt>
                      <c:pt idx="5435">
                        <c:v>63000</c:v>
                      </c:pt>
                      <c:pt idx="5436">
                        <c:v>63600</c:v>
                      </c:pt>
                      <c:pt idx="5437">
                        <c:v>65600</c:v>
                      </c:pt>
                      <c:pt idx="5438">
                        <c:v>68200</c:v>
                      </c:pt>
                      <c:pt idx="5439">
                        <c:v>69950</c:v>
                      </c:pt>
                      <c:pt idx="5440">
                        <c:v>69500</c:v>
                      </c:pt>
                      <c:pt idx="5441">
                        <c:v>69800</c:v>
                      </c:pt>
                      <c:pt idx="5442">
                        <c:v>70000</c:v>
                      </c:pt>
                      <c:pt idx="5443">
                        <c:v>72400</c:v>
                      </c:pt>
                      <c:pt idx="5444">
                        <c:v>71500</c:v>
                      </c:pt>
                      <c:pt idx="5445">
                        <c:v>72100</c:v>
                      </c:pt>
                      <c:pt idx="5446">
                        <c:v>72300</c:v>
                      </c:pt>
                      <c:pt idx="5447">
                        <c:v>73500</c:v>
                      </c:pt>
                      <c:pt idx="5448">
                        <c:v>74800</c:v>
                      </c:pt>
                      <c:pt idx="5449">
                        <c:v>74400</c:v>
                      </c:pt>
                      <c:pt idx="5450">
                        <c:v>73900</c:v>
                      </c:pt>
                      <c:pt idx="5451">
                        <c:v>74400</c:v>
                      </c:pt>
                      <c:pt idx="5452">
                        <c:v>74800</c:v>
                      </c:pt>
                      <c:pt idx="5453">
                        <c:v>74700</c:v>
                      </c:pt>
                      <c:pt idx="5454">
                        <c:v>74900</c:v>
                      </c:pt>
                      <c:pt idx="5455">
                        <c:v>74800</c:v>
                      </c:pt>
                      <c:pt idx="5456">
                        <c:v>74200</c:v>
                      </c:pt>
                      <c:pt idx="5457">
                        <c:v>73600</c:v>
                      </c:pt>
                      <c:pt idx="5458">
                        <c:v>73500</c:v>
                      </c:pt>
                      <c:pt idx="5459">
                        <c:v>73000</c:v>
                      </c:pt>
                      <c:pt idx="5460">
                        <c:v>72100</c:v>
                      </c:pt>
                      <c:pt idx="5461">
                        <c:v>72200</c:v>
                      </c:pt>
                      <c:pt idx="5462">
                        <c:v>69800</c:v>
                      </c:pt>
                      <c:pt idx="5463">
                        <c:v>70800</c:v>
                      </c:pt>
                      <c:pt idx="5464">
                        <c:v>72000</c:v>
                      </c:pt>
                      <c:pt idx="5465">
                        <c:v>72700</c:v>
                      </c:pt>
                      <c:pt idx="5466">
                        <c:v>71300</c:v>
                      </c:pt>
                      <c:pt idx="5467">
                        <c:v>72300</c:v>
                      </c:pt>
                      <c:pt idx="5468">
                        <c:v>71000</c:v>
                      </c:pt>
                      <c:pt idx="5469">
                        <c:v>70600</c:v>
                      </c:pt>
                      <c:pt idx="5470">
                        <c:v>68800</c:v>
                      </c:pt>
                      <c:pt idx="5471">
                        <c:v>68800</c:v>
                      </c:pt>
                      <c:pt idx="5472">
                        <c:v>68100</c:v>
                      </c:pt>
                      <c:pt idx="5473">
                        <c:v>68100</c:v>
                      </c:pt>
                      <c:pt idx="5474">
                        <c:v>67200</c:v>
                      </c:pt>
                      <c:pt idx="5475">
                        <c:v>67400</c:v>
                      </c:pt>
                      <c:pt idx="5476">
                        <c:v>66800</c:v>
                      </c:pt>
                      <c:pt idx="5477">
                        <c:v>67600</c:v>
                      </c:pt>
                      <c:pt idx="5478">
                        <c:v>67600</c:v>
                      </c:pt>
                      <c:pt idx="5479">
                        <c:v>67800</c:v>
                      </c:pt>
                      <c:pt idx="5480">
                        <c:v>67000</c:v>
                      </c:pt>
                      <c:pt idx="5481">
                        <c:v>67500</c:v>
                      </c:pt>
                      <c:pt idx="5482">
                        <c:v>68500</c:v>
                      </c:pt>
                      <c:pt idx="5483">
                        <c:v>69800</c:v>
                      </c:pt>
                      <c:pt idx="5484">
                        <c:v>70000</c:v>
                      </c:pt>
                      <c:pt idx="5485">
                        <c:v>70000</c:v>
                      </c:pt>
                      <c:pt idx="5486">
                        <c:v>70900</c:v>
                      </c:pt>
                      <c:pt idx="5487">
                        <c:v>70000</c:v>
                      </c:pt>
                      <c:pt idx="5488">
                        <c:v>70900</c:v>
                      </c:pt>
                      <c:pt idx="5489">
                        <c:v>69000</c:v>
                      </c:pt>
                      <c:pt idx="5490">
                        <c:v>67800</c:v>
                      </c:pt>
                      <c:pt idx="5491">
                        <c:v>68000</c:v>
                      </c:pt>
                      <c:pt idx="5492">
                        <c:v>68800</c:v>
                      </c:pt>
                      <c:pt idx="5493">
                        <c:v>68200</c:v>
                      </c:pt>
                      <c:pt idx="5494">
                        <c:v>69800</c:v>
                      </c:pt>
                      <c:pt idx="5495">
                        <c:v>70000</c:v>
                      </c:pt>
                      <c:pt idx="5496">
                        <c:v>70000</c:v>
                      </c:pt>
                      <c:pt idx="5497">
                        <c:v>71000</c:v>
                      </c:pt>
                      <c:pt idx="5498">
                        <c:v>70900</c:v>
                      </c:pt>
                      <c:pt idx="5499">
                        <c:v>70700</c:v>
                      </c:pt>
                      <c:pt idx="5500">
                        <c:v>70800</c:v>
                      </c:pt>
                      <c:pt idx="5501">
                        <c:v>71400</c:v>
                      </c:pt>
                      <c:pt idx="5502">
                        <c:v>73500</c:v>
                      </c:pt>
                      <c:pt idx="5503">
                        <c:v>73900</c:v>
                      </c:pt>
                      <c:pt idx="5504">
                        <c:v>74800</c:v>
                      </c:pt>
                      <c:pt idx="5505">
                        <c:v>74300</c:v>
                      </c:pt>
                      <c:pt idx="5506">
                        <c:v>74000</c:v>
                      </c:pt>
                      <c:pt idx="5507">
                        <c:v>74000</c:v>
                      </c:pt>
                      <c:pt idx="5508">
                        <c:v>73100</c:v>
                      </c:pt>
                      <c:pt idx="5509">
                        <c:v>71300</c:v>
                      </c:pt>
                      <c:pt idx="5510">
                        <c:v>73400</c:v>
                      </c:pt>
                      <c:pt idx="5511">
                        <c:v>72000</c:v>
                      </c:pt>
                      <c:pt idx="5512">
                        <c:v>73700</c:v>
                      </c:pt>
                      <c:pt idx="5513">
                        <c:v>74500</c:v>
                      </c:pt>
                      <c:pt idx="5514">
                        <c:v>74500</c:v>
                      </c:pt>
                      <c:pt idx="5515">
                        <c:v>74900</c:v>
                      </c:pt>
                      <c:pt idx="5516">
                        <c:v>74900</c:v>
                      </c:pt>
                      <c:pt idx="5517">
                        <c:v>74600</c:v>
                      </c:pt>
                      <c:pt idx="5518">
                        <c:v>74000</c:v>
                      </c:pt>
                      <c:pt idx="5519">
                        <c:v>74000</c:v>
                      </c:pt>
                      <c:pt idx="5520">
                        <c:v>73900</c:v>
                      </c:pt>
                      <c:pt idx="5521">
                        <c:v>74000</c:v>
                      </c:pt>
                      <c:pt idx="5522">
                        <c:v>74200</c:v>
                      </c:pt>
                      <c:pt idx="5523">
                        <c:v>73800</c:v>
                      </c:pt>
                      <c:pt idx="5524">
                        <c:v>73800</c:v>
                      </c:pt>
                      <c:pt idx="5525">
                        <c:v>73900</c:v>
                      </c:pt>
                      <c:pt idx="5526">
                        <c:v>73200</c:v>
                      </c:pt>
                      <c:pt idx="5527">
                        <c:v>73500</c:v>
                      </c:pt>
                      <c:pt idx="5528">
                        <c:v>72900</c:v>
                      </c:pt>
                      <c:pt idx="5529">
                        <c:v>72100</c:v>
                      </c:pt>
                      <c:pt idx="5530">
                        <c:v>72700</c:v>
                      </c:pt>
                      <c:pt idx="5531">
                        <c:v>73300</c:v>
                      </c:pt>
                      <c:pt idx="5532">
                        <c:v>73300</c:v>
                      </c:pt>
                      <c:pt idx="5533">
                        <c:v>73500</c:v>
                      </c:pt>
                      <c:pt idx="5534">
                        <c:v>73800</c:v>
                      </c:pt>
                      <c:pt idx="5535">
                        <c:v>73500</c:v>
                      </c:pt>
                      <c:pt idx="5536">
                        <c:v>73100</c:v>
                      </c:pt>
                      <c:pt idx="5537">
                        <c:v>72900</c:v>
                      </c:pt>
                      <c:pt idx="5538">
                        <c:v>73300</c:v>
                      </c:pt>
                      <c:pt idx="5539">
                        <c:v>72900</c:v>
                      </c:pt>
                      <c:pt idx="5540">
                        <c:v>73400</c:v>
                      </c:pt>
                      <c:pt idx="5541">
                        <c:v>73100</c:v>
                      </c:pt>
                      <c:pt idx="5542">
                        <c:v>73600</c:v>
                      </c:pt>
                      <c:pt idx="5543">
                        <c:v>73000</c:v>
                      </c:pt>
                      <c:pt idx="5544">
                        <c:v>73000</c:v>
                      </c:pt>
                      <c:pt idx="5545">
                        <c:v>73000</c:v>
                      </c:pt>
                      <c:pt idx="5546">
                        <c:v>72300</c:v>
                      </c:pt>
                      <c:pt idx="5547">
                        <c:v>71700</c:v>
                      </c:pt>
                      <c:pt idx="5548">
                        <c:v>70200</c:v>
                      </c:pt>
                      <c:pt idx="5549">
                        <c:v>70500</c:v>
                      </c:pt>
                      <c:pt idx="5550">
                        <c:v>71000</c:v>
                      </c:pt>
                      <c:pt idx="5551">
                        <c:v>71100</c:v>
                      </c:pt>
                      <c:pt idx="5552">
                        <c:v>71400</c:v>
                      </c:pt>
                      <c:pt idx="5553">
                        <c:v>71300</c:v>
                      </c:pt>
                      <c:pt idx="5554">
                        <c:v>71700</c:v>
                      </c:pt>
                      <c:pt idx="5555">
                        <c:v>73800</c:v>
                      </c:pt>
                      <c:pt idx="5556">
                        <c:v>73400</c:v>
                      </c:pt>
                      <c:pt idx="5557">
                        <c:v>73300</c:v>
                      </c:pt>
                      <c:pt idx="5558">
                        <c:v>72200</c:v>
                      </c:pt>
                      <c:pt idx="5559">
                        <c:v>72200</c:v>
                      </c:pt>
                      <c:pt idx="5560">
                        <c:v>71700</c:v>
                      </c:pt>
                      <c:pt idx="5561">
                        <c:v>71700</c:v>
                      </c:pt>
                      <c:pt idx="5562">
                        <c:v>71700</c:v>
                      </c:pt>
                      <c:pt idx="5563">
                        <c:v>71600</c:v>
                      </c:pt>
                      <c:pt idx="5564">
                        <c:v>70900</c:v>
                      </c:pt>
                      <c:pt idx="5565">
                        <c:v>70550</c:v>
                      </c:pt>
                      <c:pt idx="5566">
                        <c:v>72100</c:v>
                      </c:pt>
                      <c:pt idx="5567">
                        <c:v>71000</c:v>
                      </c:pt>
                      <c:pt idx="5568">
                        <c:v>70900</c:v>
                      </c:pt>
                      <c:pt idx="5569">
                        <c:v>70800</c:v>
                      </c:pt>
                      <c:pt idx="5570">
                        <c:v>70700</c:v>
                      </c:pt>
                      <c:pt idx="5571">
                        <c:v>71600</c:v>
                      </c:pt>
                      <c:pt idx="5572">
                        <c:v>71300</c:v>
                      </c:pt>
                      <c:pt idx="5573">
                        <c:v>71100</c:v>
                      </c:pt>
                      <c:pt idx="5574">
                        <c:v>70900</c:v>
                      </c:pt>
                      <c:pt idx="5575">
                        <c:v>71000</c:v>
                      </c:pt>
                      <c:pt idx="5576">
                        <c:v>71000</c:v>
                      </c:pt>
                      <c:pt idx="5577">
                        <c:v>70800</c:v>
                      </c:pt>
                      <c:pt idx="5578">
                        <c:v>71200</c:v>
                      </c:pt>
                      <c:pt idx="5579">
                        <c:v>70600</c:v>
                      </c:pt>
                      <c:pt idx="5580">
                        <c:v>70400</c:v>
                      </c:pt>
                      <c:pt idx="5581">
                        <c:v>71700</c:v>
                      </c:pt>
                      <c:pt idx="5582">
                        <c:v>71100</c:v>
                      </c:pt>
                      <c:pt idx="5583">
                        <c:v>70900</c:v>
                      </c:pt>
                      <c:pt idx="5584">
                        <c:v>71500</c:v>
                      </c:pt>
                      <c:pt idx="5585">
                        <c:v>71900</c:v>
                      </c:pt>
                      <c:pt idx="5586">
                        <c:v>73700</c:v>
                      </c:pt>
                      <c:pt idx="5587">
                        <c:v>73800</c:v>
                      </c:pt>
                      <c:pt idx="5588">
                        <c:v>73700</c:v>
                      </c:pt>
                      <c:pt idx="5589">
                        <c:v>74900</c:v>
                      </c:pt>
                      <c:pt idx="5590">
                        <c:v>73800</c:v>
                      </c:pt>
                      <c:pt idx="5591">
                        <c:v>74700</c:v>
                      </c:pt>
                      <c:pt idx="5592">
                        <c:v>75000</c:v>
                      </c:pt>
                      <c:pt idx="5593">
                        <c:v>75500</c:v>
                      </c:pt>
                      <c:pt idx="5594">
                        <c:v>76300</c:v>
                      </c:pt>
                      <c:pt idx="5595">
                        <c:v>77800</c:v>
                      </c:pt>
                      <c:pt idx="5596">
                        <c:v>78000</c:v>
                      </c:pt>
                      <c:pt idx="5597">
                        <c:v>78300</c:v>
                      </c:pt>
                      <c:pt idx="5598">
                        <c:v>78100</c:v>
                      </c:pt>
                      <c:pt idx="5599">
                        <c:v>77900</c:v>
                      </c:pt>
                      <c:pt idx="5600">
                        <c:v>77800</c:v>
                      </c:pt>
                      <c:pt idx="5601">
                        <c:v>77200</c:v>
                      </c:pt>
                      <c:pt idx="5602">
                        <c:v>76400</c:v>
                      </c:pt>
                      <c:pt idx="5603">
                        <c:v>76105</c:v>
                      </c:pt>
                      <c:pt idx="5604">
                        <c:v>76700</c:v>
                      </c:pt>
                      <c:pt idx="5605">
                        <c:v>76600</c:v>
                      </c:pt>
                      <c:pt idx="5606">
                        <c:v>75100</c:v>
                      </c:pt>
                      <c:pt idx="5607">
                        <c:v>75000</c:v>
                      </c:pt>
                      <c:pt idx="5608">
                        <c:v>74900</c:v>
                      </c:pt>
                      <c:pt idx="5609">
                        <c:v>73700</c:v>
                      </c:pt>
                      <c:pt idx="5610">
                        <c:v>74900</c:v>
                      </c:pt>
                      <c:pt idx="5611">
                        <c:v>73700</c:v>
                      </c:pt>
                      <c:pt idx="5612">
                        <c:v>74200</c:v>
                      </c:pt>
                      <c:pt idx="5613">
                        <c:v>74500</c:v>
                      </c:pt>
                      <c:pt idx="5614">
                        <c:v>73500</c:v>
                      </c:pt>
                      <c:pt idx="5615">
                        <c:v>72000</c:v>
                      </c:pt>
                      <c:pt idx="5616">
                        <c:v>73700</c:v>
                      </c:pt>
                      <c:pt idx="5617">
                        <c:v>73400</c:v>
                      </c:pt>
                      <c:pt idx="5618">
                        <c:v>73600</c:v>
                      </c:pt>
                      <c:pt idx="5619">
                        <c:v>73800</c:v>
                      </c:pt>
                      <c:pt idx="5620">
                        <c:v>73600</c:v>
                      </c:pt>
                      <c:pt idx="5621">
                        <c:v>72400</c:v>
                      </c:pt>
                      <c:pt idx="5622">
                        <c:v>72400</c:v>
                      </c:pt>
                      <c:pt idx="5623">
                        <c:v>72200</c:v>
                      </c:pt>
                      <c:pt idx="5624">
                        <c:v>71800</c:v>
                      </c:pt>
                      <c:pt idx="5625">
                        <c:v>68300</c:v>
                      </c:pt>
                      <c:pt idx="5626">
                        <c:v>68500</c:v>
                      </c:pt>
                      <c:pt idx="5627">
                        <c:v>68200</c:v>
                      </c:pt>
                      <c:pt idx="5628">
                        <c:v>67800</c:v>
                      </c:pt>
                      <c:pt idx="5629">
                        <c:v>66100</c:v>
                      </c:pt>
                      <c:pt idx="5630">
                        <c:v>65500</c:v>
                      </c:pt>
                      <c:pt idx="5631">
                        <c:v>67100</c:v>
                      </c:pt>
                      <c:pt idx="5632">
                        <c:v>68400</c:v>
                      </c:pt>
                      <c:pt idx="5633">
                        <c:v>69200</c:v>
                      </c:pt>
                      <c:pt idx="5634">
                        <c:v>69900</c:v>
                      </c:pt>
                      <c:pt idx="5635">
                        <c:v>67900</c:v>
                      </c:pt>
                      <c:pt idx="5636">
                        <c:v>67300</c:v>
                      </c:pt>
                      <c:pt idx="5637">
                        <c:v>66900</c:v>
                      </c:pt>
                      <c:pt idx="5638">
                        <c:v>64900</c:v>
                      </c:pt>
                      <c:pt idx="5639">
                        <c:v>65200</c:v>
                      </c:pt>
                      <c:pt idx="5640">
                        <c:v>66500</c:v>
                      </c:pt>
                      <c:pt idx="5641">
                        <c:v>65700</c:v>
                      </c:pt>
                      <c:pt idx="5642">
                        <c:v>66200</c:v>
                      </c:pt>
                      <c:pt idx="5643">
                        <c:v>63600</c:v>
                      </c:pt>
                      <c:pt idx="5644">
                        <c:v>60000</c:v>
                      </c:pt>
                      <c:pt idx="5645">
                        <c:v>63200</c:v>
                      </c:pt>
                      <c:pt idx="5646">
                        <c:v>63200</c:v>
                      </c:pt>
                      <c:pt idx="5647">
                        <c:v>64700</c:v>
                      </c:pt>
                      <c:pt idx="5648">
                        <c:v>68000</c:v>
                      </c:pt>
                      <c:pt idx="5649">
                        <c:v>69800</c:v>
                      </c:pt>
                      <c:pt idx="5650">
                        <c:v>68800</c:v>
                      </c:pt>
                      <c:pt idx="5651">
                        <c:v>69750</c:v>
                      </c:pt>
                      <c:pt idx="5652">
                        <c:v>70400</c:v>
                      </c:pt>
                      <c:pt idx="5653">
                        <c:v>69500</c:v>
                      </c:pt>
                      <c:pt idx="5654">
                        <c:v>69400</c:v>
                      </c:pt>
                      <c:pt idx="5655">
                        <c:v>70300</c:v>
                      </c:pt>
                      <c:pt idx="5656">
                        <c:v>70700</c:v>
                      </c:pt>
                      <c:pt idx="5657">
                        <c:v>72200</c:v>
                      </c:pt>
                      <c:pt idx="5658">
                        <c:v>73500</c:v>
                      </c:pt>
                      <c:pt idx="5659">
                        <c:v>73805</c:v>
                      </c:pt>
                      <c:pt idx="5660">
                        <c:v>73500</c:v>
                      </c:pt>
                      <c:pt idx="5661">
                        <c:v>74600</c:v>
                      </c:pt>
                      <c:pt idx="5662">
                        <c:v>74500</c:v>
                      </c:pt>
                      <c:pt idx="5663">
                        <c:v>75000</c:v>
                      </c:pt>
                      <c:pt idx="5664">
                        <c:v>74000</c:v>
                      </c:pt>
                      <c:pt idx="5665">
                        <c:v>74300</c:v>
                      </c:pt>
                      <c:pt idx="5666">
                        <c:v>74800</c:v>
                      </c:pt>
                      <c:pt idx="5667">
                        <c:v>75200</c:v>
                      </c:pt>
                      <c:pt idx="5668">
                        <c:v>75400</c:v>
                      </c:pt>
                      <c:pt idx="5669">
                        <c:v>74200</c:v>
                      </c:pt>
                      <c:pt idx="5670">
                        <c:v>73700</c:v>
                      </c:pt>
                      <c:pt idx="5671">
                        <c:v>74300</c:v>
                      </c:pt>
                      <c:pt idx="5672">
                        <c:v>73000</c:v>
                      </c:pt>
                      <c:pt idx="5673">
                        <c:v>72400</c:v>
                      </c:pt>
                      <c:pt idx="5674">
                        <c:v>71810</c:v>
                      </c:pt>
                      <c:pt idx="5675">
                        <c:v>74200</c:v>
                      </c:pt>
                      <c:pt idx="5676">
                        <c:v>73400</c:v>
                      </c:pt>
                      <c:pt idx="5677">
                        <c:v>74800</c:v>
                      </c:pt>
                      <c:pt idx="5678">
                        <c:v>75600</c:v>
                      </c:pt>
                      <c:pt idx="5679">
                        <c:v>75100</c:v>
                      </c:pt>
                      <c:pt idx="5680">
                        <c:v>74700</c:v>
                      </c:pt>
                      <c:pt idx="5681">
                        <c:v>75000</c:v>
                      </c:pt>
                      <c:pt idx="5682">
                        <c:v>75000</c:v>
                      </c:pt>
                      <c:pt idx="5683">
                        <c:v>74100</c:v>
                      </c:pt>
                      <c:pt idx="5684">
                        <c:v>73900</c:v>
                      </c:pt>
                      <c:pt idx="5685">
                        <c:v>71700</c:v>
                      </c:pt>
                      <c:pt idx="5686">
                        <c:v>72000</c:v>
                      </c:pt>
                      <c:pt idx="5687">
                        <c:v>70000</c:v>
                      </c:pt>
                      <c:pt idx="5688">
                        <c:v>72495</c:v>
                      </c:pt>
                      <c:pt idx="5689">
                        <c:v>72500</c:v>
                      </c:pt>
                      <c:pt idx="5690">
                        <c:v>73200</c:v>
                      </c:pt>
                      <c:pt idx="5691">
                        <c:v>73000</c:v>
                      </c:pt>
                      <c:pt idx="5692">
                        <c:v>74200</c:v>
                      </c:pt>
                      <c:pt idx="5693">
                        <c:v>72700</c:v>
                      </c:pt>
                      <c:pt idx="5694">
                        <c:v>71000</c:v>
                      </c:pt>
                      <c:pt idx="5695">
                        <c:v>72800</c:v>
                      </c:pt>
                      <c:pt idx="5696">
                        <c:v>73500</c:v>
                      </c:pt>
                      <c:pt idx="5697">
                        <c:v>72100</c:v>
                      </c:pt>
                      <c:pt idx="5698">
                        <c:v>69400</c:v>
                      </c:pt>
                      <c:pt idx="5699">
                        <c:v>68300</c:v>
                      </c:pt>
                      <c:pt idx="5700">
                        <c:v>69100</c:v>
                      </c:pt>
                      <c:pt idx="5701">
                        <c:v>70700</c:v>
                      </c:pt>
                      <c:pt idx="5702">
                        <c:v>72000</c:v>
                      </c:pt>
                      <c:pt idx="5703">
                        <c:v>73000</c:v>
                      </c:pt>
                      <c:pt idx="5704">
                        <c:v>73800</c:v>
                      </c:pt>
                      <c:pt idx="5705">
                        <c:v>73600</c:v>
                      </c:pt>
                      <c:pt idx="5706">
                        <c:v>73800</c:v>
                      </c:pt>
                      <c:pt idx="5707">
                        <c:v>72600</c:v>
                      </c:pt>
                      <c:pt idx="5708">
                        <c:v>73500</c:v>
                      </c:pt>
                      <c:pt idx="5709">
                        <c:v>73600</c:v>
                      </c:pt>
                      <c:pt idx="5710">
                        <c:v>73800</c:v>
                      </c:pt>
                      <c:pt idx="5711">
                        <c:v>73900</c:v>
                      </c:pt>
                      <c:pt idx="5712">
                        <c:v>73300</c:v>
                      </c:pt>
                      <c:pt idx="5713">
                        <c:v>73100</c:v>
                      </c:pt>
                      <c:pt idx="5714">
                        <c:v>72900</c:v>
                      </c:pt>
                      <c:pt idx="5715">
                        <c:v>73800</c:v>
                      </c:pt>
                      <c:pt idx="5716">
                        <c:v>74200</c:v>
                      </c:pt>
                      <c:pt idx="5717">
                        <c:v>74000</c:v>
                      </c:pt>
                      <c:pt idx="5718">
                        <c:v>74200</c:v>
                      </c:pt>
                      <c:pt idx="5719">
                        <c:v>73600</c:v>
                      </c:pt>
                      <c:pt idx="5720">
                        <c:v>73500</c:v>
                      </c:pt>
                      <c:pt idx="5721">
                        <c:v>74700</c:v>
                      </c:pt>
                      <c:pt idx="5722">
                        <c:v>74000</c:v>
                      </c:pt>
                      <c:pt idx="5723">
                        <c:v>72975</c:v>
                      </c:pt>
                      <c:pt idx="5724">
                        <c:v>72995</c:v>
                      </c:pt>
                      <c:pt idx="5725">
                        <c:v>73100</c:v>
                      </c:pt>
                      <c:pt idx="5726">
                        <c:v>73600</c:v>
                      </c:pt>
                      <c:pt idx="5727">
                        <c:v>73700</c:v>
                      </c:pt>
                      <c:pt idx="5728">
                        <c:v>73800</c:v>
                      </c:pt>
                      <c:pt idx="5729">
                        <c:v>72800</c:v>
                      </c:pt>
                      <c:pt idx="5730">
                        <c:v>71900</c:v>
                      </c:pt>
                      <c:pt idx="5731">
                        <c:v>72000</c:v>
                      </c:pt>
                      <c:pt idx="5732">
                        <c:v>70600</c:v>
                      </c:pt>
                      <c:pt idx="5733">
                        <c:v>70900</c:v>
                      </c:pt>
                      <c:pt idx="5734">
                        <c:v>71200</c:v>
                      </c:pt>
                      <c:pt idx="5735">
                        <c:v>73000</c:v>
                      </c:pt>
                      <c:pt idx="5736">
                        <c:v>71800</c:v>
                      </c:pt>
                      <c:pt idx="5737">
                        <c:v>71600</c:v>
                      </c:pt>
                      <c:pt idx="5738">
                        <c:v>70800</c:v>
                      </c:pt>
                      <c:pt idx="5739">
                        <c:v>70000</c:v>
                      </c:pt>
                      <c:pt idx="5740">
                        <c:v>70000</c:v>
                      </c:pt>
                      <c:pt idx="5741">
                        <c:v>69600</c:v>
                      </c:pt>
                      <c:pt idx="5742">
                        <c:v>71900</c:v>
                      </c:pt>
                      <c:pt idx="5743">
                        <c:v>71500</c:v>
                      </c:pt>
                      <c:pt idx="5744">
                        <c:v>71300</c:v>
                      </c:pt>
                      <c:pt idx="5745">
                        <c:v>71200</c:v>
                      </c:pt>
                      <c:pt idx="5746">
                        <c:v>70900</c:v>
                      </c:pt>
                      <c:pt idx="5747">
                        <c:v>71400</c:v>
                      </c:pt>
                      <c:pt idx="5748">
                        <c:v>71400</c:v>
                      </c:pt>
                      <c:pt idx="5749">
                        <c:v>71900</c:v>
                      </c:pt>
                      <c:pt idx="5750">
                        <c:v>71000</c:v>
                      </c:pt>
                      <c:pt idx="5751">
                        <c:v>70800</c:v>
                      </c:pt>
                      <c:pt idx="5752">
                        <c:v>72000</c:v>
                      </c:pt>
                      <c:pt idx="5753">
                        <c:v>72800</c:v>
                      </c:pt>
                      <c:pt idx="5754">
                        <c:v>72800</c:v>
                      </c:pt>
                      <c:pt idx="5755">
                        <c:v>72300</c:v>
                      </c:pt>
                      <c:pt idx="5756">
                        <c:v>72650</c:v>
                      </c:pt>
                      <c:pt idx="5757">
                        <c:v>72000</c:v>
                      </c:pt>
                      <c:pt idx="5758">
                        <c:v>72500</c:v>
                      </c:pt>
                      <c:pt idx="5759">
                        <c:v>71300</c:v>
                      </c:pt>
                      <c:pt idx="5760">
                        <c:v>70300</c:v>
                      </c:pt>
                      <c:pt idx="5761">
                        <c:v>71200</c:v>
                      </c:pt>
                      <c:pt idx="5762">
                        <c:v>70700</c:v>
                      </c:pt>
                      <c:pt idx="5763">
                        <c:v>70900</c:v>
                      </c:pt>
                      <c:pt idx="5764">
                        <c:v>70000</c:v>
                      </c:pt>
                      <c:pt idx="5765">
                        <c:v>69750</c:v>
                      </c:pt>
                      <c:pt idx="5766">
                        <c:v>69400</c:v>
                      </c:pt>
                      <c:pt idx="5767">
                        <c:v>69000</c:v>
                      </c:pt>
                      <c:pt idx="5768">
                        <c:v>69300</c:v>
                      </c:pt>
                      <c:pt idx="5769">
                        <c:v>68100</c:v>
                      </c:pt>
                      <c:pt idx="5770">
                        <c:v>68500</c:v>
                      </c:pt>
                      <c:pt idx="5771">
                        <c:v>69500</c:v>
                      </c:pt>
                      <c:pt idx="5772">
                        <c:v>68300</c:v>
                      </c:pt>
                      <c:pt idx="5773">
                        <c:v>67600</c:v>
                      </c:pt>
                      <c:pt idx="5774">
                        <c:v>67100</c:v>
                      </c:pt>
                      <c:pt idx="5775">
                        <c:v>67900</c:v>
                      </c:pt>
                      <c:pt idx="5776">
                        <c:v>67000</c:v>
                      </c:pt>
                      <c:pt idx="5777">
                        <c:v>67600</c:v>
                      </c:pt>
                      <c:pt idx="5778">
                        <c:v>68000</c:v>
                      </c:pt>
                      <c:pt idx="5779">
                        <c:v>66700</c:v>
                      </c:pt>
                      <c:pt idx="5780">
                        <c:v>67200</c:v>
                      </c:pt>
                      <c:pt idx="5781">
                        <c:v>66200</c:v>
                      </c:pt>
                      <c:pt idx="5782">
                        <c:v>64000</c:v>
                      </c:pt>
                      <c:pt idx="5783">
                        <c:v>63500</c:v>
                      </c:pt>
                      <c:pt idx="5784">
                        <c:v>63600</c:v>
                      </c:pt>
                      <c:pt idx="5785">
                        <c:v>63100</c:v>
                      </c:pt>
                      <c:pt idx="5786">
                        <c:v>61700</c:v>
                      </c:pt>
                      <c:pt idx="5787">
                        <c:v>61500</c:v>
                      </c:pt>
                      <c:pt idx="5788">
                        <c:v>62800</c:v>
                      </c:pt>
                      <c:pt idx="5789">
                        <c:v>64390</c:v>
                      </c:pt>
                      <c:pt idx="5790">
                        <c:v>63300</c:v>
                      </c:pt>
                      <c:pt idx="5791">
                        <c:v>62800</c:v>
                      </c:pt>
                      <c:pt idx="5792">
                        <c:v>63000</c:v>
                      </c:pt>
                      <c:pt idx="5793">
                        <c:v>63200</c:v>
                      </c:pt>
                      <c:pt idx="5794">
                        <c:v>63100</c:v>
                      </c:pt>
                      <c:pt idx="5795">
                        <c:v>62500</c:v>
                      </c:pt>
                      <c:pt idx="5796">
                        <c:v>63000</c:v>
                      </c:pt>
                      <c:pt idx="5797">
                        <c:v>63400</c:v>
                      </c:pt>
                      <c:pt idx="5798">
                        <c:v>63700</c:v>
                      </c:pt>
                      <c:pt idx="5799">
                        <c:v>63250</c:v>
                      </c:pt>
                      <c:pt idx="5800">
                        <c:v>63000</c:v>
                      </c:pt>
                      <c:pt idx="5801">
                        <c:v>65403</c:v>
                      </c:pt>
                      <c:pt idx="5802">
                        <c:v>67400</c:v>
                      </c:pt>
                      <c:pt idx="5803">
                        <c:v>67400</c:v>
                      </c:pt>
                      <c:pt idx="5804">
                        <c:v>67500</c:v>
                      </c:pt>
                      <c:pt idx="5805">
                        <c:v>68400</c:v>
                      </c:pt>
                      <c:pt idx="5806">
                        <c:v>68200</c:v>
                      </c:pt>
                      <c:pt idx="5807">
                        <c:v>69000</c:v>
                      </c:pt>
                      <c:pt idx="5808">
                        <c:v>68200</c:v>
                      </c:pt>
                      <c:pt idx="5809">
                        <c:v>68900</c:v>
                      </c:pt>
                      <c:pt idx="5810">
                        <c:v>69100</c:v>
                      </c:pt>
                      <c:pt idx="5811">
                        <c:v>68000</c:v>
                      </c:pt>
                      <c:pt idx="5812">
                        <c:v>67300</c:v>
                      </c:pt>
                      <c:pt idx="5813">
                        <c:v>66300</c:v>
                      </c:pt>
                      <c:pt idx="5814">
                        <c:v>65800</c:v>
                      </c:pt>
                      <c:pt idx="5815">
                        <c:v>65300</c:v>
                      </c:pt>
                      <c:pt idx="5816">
                        <c:v>65010</c:v>
                      </c:pt>
                      <c:pt idx="5817">
                        <c:v>64600</c:v>
                      </c:pt>
                      <c:pt idx="5818">
                        <c:v>66800</c:v>
                      </c:pt>
                      <c:pt idx="5819">
                        <c:v>69900</c:v>
                      </c:pt>
                      <c:pt idx="5820">
                        <c:v>69200</c:v>
                      </c:pt>
                      <c:pt idx="5821">
                        <c:v>70000</c:v>
                      </c:pt>
                      <c:pt idx="5822">
                        <c:v>68900</c:v>
                      </c:pt>
                      <c:pt idx="5823">
                        <c:v>69300</c:v>
                      </c:pt>
                      <c:pt idx="5824">
                        <c:v>69600</c:v>
                      </c:pt>
                      <c:pt idx="5825">
                        <c:v>69850</c:v>
                      </c:pt>
                      <c:pt idx="5826">
                        <c:v>69990</c:v>
                      </c:pt>
                      <c:pt idx="5827">
                        <c:v>71100</c:v>
                      </c:pt>
                      <c:pt idx="5828">
                        <c:v>70900</c:v>
                      </c:pt>
                      <c:pt idx="5829">
                        <c:v>70800</c:v>
                      </c:pt>
                      <c:pt idx="5830">
                        <c:v>72100</c:v>
                      </c:pt>
                      <c:pt idx="5831">
                        <c:v>72200</c:v>
                      </c:pt>
                      <c:pt idx="5832">
                        <c:v>73500</c:v>
                      </c:pt>
                      <c:pt idx="5833">
                        <c:v>72900</c:v>
                      </c:pt>
                      <c:pt idx="5834">
                        <c:v>71800</c:v>
                      </c:pt>
                      <c:pt idx="5835">
                        <c:v>71100</c:v>
                      </c:pt>
                      <c:pt idx="5836">
                        <c:v>70600</c:v>
                      </c:pt>
                      <c:pt idx="5837">
                        <c:v>70300</c:v>
                      </c:pt>
                      <c:pt idx="5838">
                        <c:v>70100</c:v>
                      </c:pt>
                      <c:pt idx="5839">
                        <c:v>69700</c:v>
                      </c:pt>
                      <c:pt idx="5840">
                        <c:v>71400</c:v>
                      </c:pt>
                      <c:pt idx="5841">
                        <c:v>73000</c:v>
                      </c:pt>
                      <c:pt idx="5842">
                        <c:v>73700</c:v>
                      </c:pt>
                      <c:pt idx="5843">
                        <c:v>73990</c:v>
                      </c:pt>
                      <c:pt idx="5844">
                        <c:v>72800</c:v>
                      </c:pt>
                      <c:pt idx="5845">
                        <c:v>73200</c:v>
                      </c:pt>
                      <c:pt idx="5846">
                        <c:v>73800</c:v>
                      </c:pt>
                      <c:pt idx="5847">
                        <c:v>73890</c:v>
                      </c:pt>
                      <c:pt idx="5848">
                        <c:v>73600</c:v>
                      </c:pt>
                      <c:pt idx="5849">
                        <c:v>73900</c:v>
                      </c:pt>
                      <c:pt idx="5850">
                        <c:v>73500</c:v>
                      </c:pt>
                      <c:pt idx="5851">
                        <c:v>73600</c:v>
                      </c:pt>
                      <c:pt idx="5852">
                        <c:v>73000</c:v>
                      </c:pt>
                      <c:pt idx="5853">
                        <c:v>73100</c:v>
                      </c:pt>
                      <c:pt idx="5854">
                        <c:v>73400</c:v>
                      </c:pt>
                      <c:pt idx="5855">
                        <c:v>73900</c:v>
                      </c:pt>
                      <c:pt idx="5856">
                        <c:v>73200</c:v>
                      </c:pt>
                      <c:pt idx="5857">
                        <c:v>72650</c:v>
                      </c:pt>
                      <c:pt idx="5858">
                        <c:v>72100</c:v>
                      </c:pt>
                      <c:pt idx="5859">
                        <c:v>71000</c:v>
                      </c:pt>
                      <c:pt idx="5860">
                        <c:v>71500</c:v>
                      </c:pt>
                      <c:pt idx="5861">
                        <c:v>72700</c:v>
                      </c:pt>
                      <c:pt idx="5862">
                        <c:v>72300</c:v>
                      </c:pt>
                      <c:pt idx="5863">
                        <c:v>72000</c:v>
                      </c:pt>
                      <c:pt idx="5864">
                        <c:v>72000</c:v>
                      </c:pt>
                      <c:pt idx="5865">
                        <c:v>72000</c:v>
                      </c:pt>
                      <c:pt idx="5866">
                        <c:v>72000</c:v>
                      </c:pt>
                      <c:pt idx="5867">
                        <c:v>72300</c:v>
                      </c:pt>
                      <c:pt idx="5868">
                        <c:v>72300</c:v>
                      </c:pt>
                      <c:pt idx="5869">
                        <c:v>73700</c:v>
                      </c:pt>
                      <c:pt idx="5870">
                        <c:v>74450</c:v>
                      </c:pt>
                      <c:pt idx="5871">
                        <c:v>74450</c:v>
                      </c:pt>
                      <c:pt idx="5872">
                        <c:v>74995</c:v>
                      </c:pt>
                      <c:pt idx="5873">
                        <c:v>74800</c:v>
                      </c:pt>
                      <c:pt idx="5874">
                        <c:v>74990</c:v>
                      </c:pt>
                      <c:pt idx="5875">
                        <c:v>74800</c:v>
                      </c:pt>
                      <c:pt idx="5876">
                        <c:v>75050</c:v>
                      </c:pt>
                      <c:pt idx="5877">
                        <c:v>74200</c:v>
                      </c:pt>
                      <c:pt idx="5878">
                        <c:v>73500</c:v>
                      </c:pt>
                      <c:pt idx="5879">
                        <c:v>73100</c:v>
                      </c:pt>
                      <c:pt idx="5880">
                        <c:v>72505</c:v>
                      </c:pt>
                      <c:pt idx="5881">
                        <c:v>72500</c:v>
                      </c:pt>
                      <c:pt idx="5882">
                        <c:v>72500</c:v>
                      </c:pt>
                      <c:pt idx="5883">
                        <c:v>72900</c:v>
                      </c:pt>
                      <c:pt idx="5884">
                        <c:v>72100</c:v>
                      </c:pt>
                      <c:pt idx="5885">
                        <c:v>71300</c:v>
                      </c:pt>
                      <c:pt idx="5886">
                        <c:v>72500</c:v>
                      </c:pt>
                      <c:pt idx="5887">
                        <c:v>73490</c:v>
                      </c:pt>
                      <c:pt idx="5888">
                        <c:v>73500</c:v>
                      </c:pt>
                      <c:pt idx="5889">
                        <c:v>74000</c:v>
                      </c:pt>
                      <c:pt idx="5890">
                        <c:v>73000</c:v>
                      </c:pt>
                      <c:pt idx="5891">
                        <c:v>72000</c:v>
                      </c:pt>
                      <c:pt idx="5892">
                        <c:v>71800</c:v>
                      </c:pt>
                      <c:pt idx="5893">
                        <c:v>71510</c:v>
                      </c:pt>
                      <c:pt idx="5894">
                        <c:v>71100</c:v>
                      </c:pt>
                      <c:pt idx="5895">
                        <c:v>71300</c:v>
                      </c:pt>
                      <c:pt idx="5896">
                        <c:v>72000</c:v>
                      </c:pt>
                      <c:pt idx="5897">
                        <c:v>72000</c:v>
                      </c:pt>
                      <c:pt idx="5898">
                        <c:v>72000</c:v>
                      </c:pt>
                      <c:pt idx="5899">
                        <c:v>72000</c:v>
                      </c:pt>
                      <c:pt idx="5900">
                        <c:v>72500</c:v>
                      </c:pt>
                      <c:pt idx="5901">
                        <c:v>72400</c:v>
                      </c:pt>
                      <c:pt idx="5902">
                        <c:v>72000</c:v>
                      </c:pt>
                      <c:pt idx="5903">
                        <c:v>72000</c:v>
                      </c:pt>
                      <c:pt idx="5904">
                        <c:v>71950</c:v>
                      </c:pt>
                      <c:pt idx="5905">
                        <c:v>72200</c:v>
                      </c:pt>
                      <c:pt idx="5906">
                        <c:v>71900</c:v>
                      </c:pt>
                      <c:pt idx="5907">
                        <c:v>72200</c:v>
                      </c:pt>
                      <c:pt idx="5908">
                        <c:v>74900</c:v>
                      </c:pt>
                      <c:pt idx="5909">
                        <c:v>75400</c:v>
                      </c:pt>
                      <c:pt idx="5910">
                        <c:v>75100</c:v>
                      </c:pt>
                      <c:pt idx="5911">
                        <c:v>75350</c:v>
                      </c:pt>
                      <c:pt idx="5912">
                        <c:v>75150</c:v>
                      </c:pt>
                      <c:pt idx="5913">
                        <c:v>75010</c:v>
                      </c:pt>
                      <c:pt idx="5914">
                        <c:v>75500</c:v>
                      </c:pt>
                      <c:pt idx="5915">
                        <c:v>75900</c:v>
                      </c:pt>
                      <c:pt idx="5916">
                        <c:v>76100</c:v>
                      </c:pt>
                      <c:pt idx="5917">
                        <c:v>76400</c:v>
                      </c:pt>
                      <c:pt idx="5918">
                        <c:v>76175</c:v>
                      </c:pt>
                      <c:pt idx="5919">
                        <c:v>75700</c:v>
                      </c:pt>
                      <c:pt idx="5920">
                        <c:v>76000</c:v>
                      </c:pt>
                      <c:pt idx="5921">
                        <c:v>75850</c:v>
                      </c:pt>
                      <c:pt idx="5922">
                        <c:v>75400</c:v>
                      </c:pt>
                      <c:pt idx="5923">
                        <c:v>76000</c:v>
                      </c:pt>
                      <c:pt idx="5924">
                        <c:v>75600</c:v>
                      </c:pt>
                      <c:pt idx="5925">
                        <c:v>75800</c:v>
                      </c:pt>
                      <c:pt idx="5926">
                        <c:v>75700</c:v>
                      </c:pt>
                      <c:pt idx="5927">
                        <c:v>75800</c:v>
                      </c:pt>
                      <c:pt idx="5928">
                        <c:v>75700</c:v>
                      </c:pt>
                      <c:pt idx="5929">
                        <c:v>75600</c:v>
                      </c:pt>
                      <c:pt idx="5930">
                        <c:v>75600</c:v>
                      </c:pt>
                      <c:pt idx="5931">
                        <c:v>75500</c:v>
                      </c:pt>
                      <c:pt idx="5932">
                        <c:v>75000</c:v>
                      </c:pt>
                      <c:pt idx="5933">
                        <c:v>74500</c:v>
                      </c:pt>
                      <c:pt idx="5934">
                        <c:v>75700</c:v>
                      </c:pt>
                      <c:pt idx="5935">
                        <c:v>74610</c:v>
                      </c:pt>
                      <c:pt idx="5936">
                        <c:v>75300</c:v>
                      </c:pt>
                      <c:pt idx="5937">
                        <c:v>75500</c:v>
                      </c:pt>
                      <c:pt idx="5938">
                        <c:v>75900</c:v>
                      </c:pt>
                      <c:pt idx="5939">
                        <c:v>75800</c:v>
                      </c:pt>
                      <c:pt idx="5940">
                        <c:v>75500</c:v>
                      </c:pt>
                      <c:pt idx="5941">
                        <c:v>75210</c:v>
                      </c:pt>
                      <c:pt idx="5942">
                        <c:v>75210</c:v>
                      </c:pt>
                      <c:pt idx="5943">
                        <c:v>74900</c:v>
                      </c:pt>
                      <c:pt idx="5944">
                        <c:v>75200</c:v>
                      </c:pt>
                      <c:pt idx="5945">
                        <c:v>75400</c:v>
                      </c:pt>
                      <c:pt idx="5946">
                        <c:v>75900</c:v>
                      </c:pt>
                      <c:pt idx="5947">
                        <c:v>76000</c:v>
                      </c:pt>
                      <c:pt idx="5948">
                        <c:v>75550</c:v>
                      </c:pt>
                      <c:pt idx="5949">
                        <c:v>75750</c:v>
                      </c:pt>
                      <c:pt idx="5950">
                        <c:v>75900</c:v>
                      </c:pt>
                      <c:pt idx="5951">
                        <c:v>75300</c:v>
                      </c:pt>
                      <c:pt idx="5952">
                        <c:v>75790</c:v>
                      </c:pt>
                      <c:pt idx="5953">
                        <c:v>75990</c:v>
                      </c:pt>
                      <c:pt idx="5954">
                        <c:v>76600</c:v>
                      </c:pt>
                      <c:pt idx="5955">
                        <c:v>77200</c:v>
                      </c:pt>
                      <c:pt idx="5956">
                        <c:v>77700</c:v>
                      </c:pt>
                      <c:pt idx="5957">
                        <c:v>76900</c:v>
                      </c:pt>
                      <c:pt idx="5958">
                        <c:v>76300</c:v>
                      </c:pt>
                      <c:pt idx="5959">
                        <c:v>76100</c:v>
                      </c:pt>
                      <c:pt idx="5960">
                        <c:v>75950</c:v>
                      </c:pt>
                      <c:pt idx="5961">
                        <c:v>75800</c:v>
                      </c:pt>
                      <c:pt idx="5962">
                        <c:v>77500</c:v>
                      </c:pt>
                      <c:pt idx="5963">
                        <c:v>76510</c:v>
                      </c:pt>
                      <c:pt idx="5964">
                        <c:v>77990</c:v>
                      </c:pt>
                      <c:pt idx="5965">
                        <c:v>77990</c:v>
                      </c:pt>
                      <c:pt idx="5966">
                        <c:v>78000</c:v>
                      </c:pt>
                      <c:pt idx="5967">
                        <c:v>78100</c:v>
                      </c:pt>
                      <c:pt idx="5968">
                        <c:v>78990</c:v>
                      </c:pt>
                      <c:pt idx="5969">
                        <c:v>79815</c:v>
                      </c:pt>
                      <c:pt idx="5970">
                        <c:v>80000</c:v>
                      </c:pt>
                      <c:pt idx="5971">
                        <c:v>79900</c:v>
                      </c:pt>
                      <c:pt idx="5972">
                        <c:v>80200</c:v>
                      </c:pt>
                      <c:pt idx="5973">
                        <c:v>80000</c:v>
                      </c:pt>
                      <c:pt idx="5974">
                        <c:v>80300</c:v>
                      </c:pt>
                      <c:pt idx="5975">
                        <c:v>80500</c:v>
                      </c:pt>
                      <c:pt idx="5976">
                        <c:v>80800</c:v>
                      </c:pt>
                      <c:pt idx="5977">
                        <c:v>81000</c:v>
                      </c:pt>
                      <c:pt idx="5978">
                        <c:v>81800</c:v>
                      </c:pt>
                      <c:pt idx="5979">
                        <c:v>81900</c:v>
                      </c:pt>
                      <c:pt idx="5980">
                        <c:v>81900</c:v>
                      </c:pt>
                      <c:pt idx="5981">
                        <c:v>82500</c:v>
                      </c:pt>
                      <c:pt idx="5982">
                        <c:v>83000</c:v>
                      </c:pt>
                      <c:pt idx="5983">
                        <c:v>83900</c:v>
                      </c:pt>
                      <c:pt idx="5984">
                        <c:v>84500</c:v>
                      </c:pt>
                      <c:pt idx="5985">
                        <c:v>84000</c:v>
                      </c:pt>
                      <c:pt idx="5986">
                        <c:v>84100</c:v>
                      </c:pt>
                      <c:pt idx="5987">
                        <c:v>83910</c:v>
                      </c:pt>
                      <c:pt idx="5988">
                        <c:v>84420</c:v>
                      </c:pt>
                      <c:pt idx="5989">
                        <c:v>84240</c:v>
                      </c:pt>
                      <c:pt idx="5990">
                        <c:v>84198</c:v>
                      </c:pt>
                      <c:pt idx="5991">
                        <c:v>83900</c:v>
                      </c:pt>
                      <c:pt idx="5992">
                        <c:v>84300</c:v>
                      </c:pt>
                      <c:pt idx="5993">
                        <c:v>83800</c:v>
                      </c:pt>
                      <c:pt idx="5994">
                        <c:v>83500</c:v>
                      </c:pt>
                      <c:pt idx="5995">
                        <c:v>83750</c:v>
                      </c:pt>
                      <c:pt idx="5996">
                        <c:v>83810</c:v>
                      </c:pt>
                      <c:pt idx="5997">
                        <c:v>83289</c:v>
                      </c:pt>
                      <c:pt idx="5998">
                        <c:v>82700</c:v>
                      </c:pt>
                      <c:pt idx="5999">
                        <c:v>82300</c:v>
                      </c:pt>
                      <c:pt idx="6000">
                        <c:v>82950</c:v>
                      </c:pt>
                      <c:pt idx="6001">
                        <c:v>83500</c:v>
                      </c:pt>
                      <c:pt idx="6002">
                        <c:v>83300</c:v>
                      </c:pt>
                      <c:pt idx="6003">
                        <c:v>82800</c:v>
                      </c:pt>
                      <c:pt idx="6004">
                        <c:v>82800</c:v>
                      </c:pt>
                      <c:pt idx="6005">
                        <c:v>83700</c:v>
                      </c:pt>
                      <c:pt idx="6006">
                        <c:v>84700</c:v>
                      </c:pt>
                      <c:pt idx="6007">
                        <c:v>84500</c:v>
                      </c:pt>
                      <c:pt idx="6008">
                        <c:v>84250</c:v>
                      </c:pt>
                      <c:pt idx="6009">
                        <c:v>84800</c:v>
                      </c:pt>
                      <c:pt idx="6010">
                        <c:v>85000</c:v>
                      </c:pt>
                      <c:pt idx="6011">
                        <c:v>85995</c:v>
                      </c:pt>
                      <c:pt idx="6012">
                        <c:v>86400</c:v>
                      </c:pt>
                      <c:pt idx="6013">
                        <c:v>85100</c:v>
                      </c:pt>
                      <c:pt idx="6014">
                        <c:v>85950</c:v>
                      </c:pt>
                      <c:pt idx="6015">
                        <c:v>85450</c:v>
                      </c:pt>
                      <c:pt idx="6016">
                        <c:v>86375</c:v>
                      </c:pt>
                      <c:pt idx="6017">
                        <c:v>86190</c:v>
                      </c:pt>
                      <c:pt idx="6018">
                        <c:v>86300</c:v>
                      </c:pt>
                      <c:pt idx="6019">
                        <c:v>86200</c:v>
                      </c:pt>
                      <c:pt idx="6020">
                        <c:v>86500</c:v>
                      </c:pt>
                      <c:pt idx="6021">
                        <c:v>87600</c:v>
                      </c:pt>
                      <c:pt idx="6022">
                        <c:v>88700</c:v>
                      </c:pt>
                      <c:pt idx="6023">
                        <c:v>90000</c:v>
                      </c:pt>
                      <c:pt idx="6024">
                        <c:v>90200</c:v>
                      </c:pt>
                      <c:pt idx="6025">
                        <c:v>89800</c:v>
                      </c:pt>
                      <c:pt idx="6026">
                        <c:v>89200</c:v>
                      </c:pt>
                      <c:pt idx="6027">
                        <c:v>88700</c:v>
                      </c:pt>
                      <c:pt idx="6028">
                        <c:v>89200</c:v>
                      </c:pt>
                      <c:pt idx="6029">
                        <c:v>90000</c:v>
                      </c:pt>
                      <c:pt idx="6030">
                        <c:v>89900</c:v>
                      </c:pt>
                      <c:pt idx="6031">
                        <c:v>90695</c:v>
                      </c:pt>
                      <c:pt idx="6032">
                        <c:v>90200</c:v>
                      </c:pt>
                      <c:pt idx="6033">
                        <c:v>90200</c:v>
                      </c:pt>
                      <c:pt idx="6034">
                        <c:v>90800</c:v>
                      </c:pt>
                      <c:pt idx="6035">
                        <c:v>92400</c:v>
                      </c:pt>
                      <c:pt idx="6036">
                        <c:v>92000</c:v>
                      </c:pt>
                      <c:pt idx="6037">
                        <c:v>91950</c:v>
                      </c:pt>
                      <c:pt idx="6038">
                        <c:v>92000</c:v>
                      </c:pt>
                      <c:pt idx="6039">
                        <c:v>92600</c:v>
                      </c:pt>
                      <c:pt idx="6040">
                        <c:v>92700</c:v>
                      </c:pt>
                      <c:pt idx="6041">
                        <c:v>93600</c:v>
                      </c:pt>
                      <c:pt idx="6042">
                        <c:v>93750</c:v>
                      </c:pt>
                      <c:pt idx="6043">
                        <c:v>94500</c:v>
                      </c:pt>
                      <c:pt idx="6044">
                        <c:v>95400</c:v>
                      </c:pt>
                      <c:pt idx="6045">
                        <c:v>95300</c:v>
                      </c:pt>
                      <c:pt idx="6046">
                        <c:v>94700</c:v>
                      </c:pt>
                      <c:pt idx="6047">
                        <c:v>94500</c:v>
                      </c:pt>
                      <c:pt idx="6048">
                        <c:v>94100</c:v>
                      </c:pt>
                      <c:pt idx="6049">
                        <c:v>92700</c:v>
                      </c:pt>
                      <c:pt idx="6050">
                        <c:v>91500</c:v>
                      </c:pt>
                      <c:pt idx="6051">
                        <c:v>92000</c:v>
                      </c:pt>
                      <c:pt idx="6052">
                        <c:v>94500</c:v>
                      </c:pt>
                      <c:pt idx="6053">
                        <c:v>94000</c:v>
                      </c:pt>
                      <c:pt idx="6054">
                        <c:v>94900</c:v>
                      </c:pt>
                      <c:pt idx="6055">
                        <c:v>93400</c:v>
                      </c:pt>
                      <c:pt idx="6056">
                        <c:v>92200</c:v>
                      </c:pt>
                      <c:pt idx="6057">
                        <c:v>91900</c:v>
                      </c:pt>
                      <c:pt idx="6058">
                        <c:v>92200</c:v>
                      </c:pt>
                      <c:pt idx="6059">
                        <c:v>92000</c:v>
                      </c:pt>
                      <c:pt idx="6060">
                        <c:v>92000</c:v>
                      </c:pt>
                      <c:pt idx="6061">
                        <c:v>92300</c:v>
                      </c:pt>
                      <c:pt idx="6062">
                        <c:v>92100</c:v>
                      </c:pt>
                      <c:pt idx="6063">
                        <c:v>92200</c:v>
                      </c:pt>
                      <c:pt idx="6064">
                        <c:v>91000</c:v>
                      </c:pt>
                      <c:pt idx="6065">
                        <c:v>91100</c:v>
                      </c:pt>
                      <c:pt idx="6066">
                        <c:v>91500</c:v>
                      </c:pt>
                      <c:pt idx="6067">
                        <c:v>91950</c:v>
                      </c:pt>
                      <c:pt idx="6068">
                        <c:v>92500</c:v>
                      </c:pt>
                      <c:pt idx="6069">
                        <c:v>93200</c:v>
                      </c:pt>
                      <c:pt idx="6070">
                        <c:v>93200</c:v>
                      </c:pt>
                      <c:pt idx="6071">
                        <c:v>94300</c:v>
                      </c:pt>
                      <c:pt idx="6072">
                        <c:v>94990</c:v>
                      </c:pt>
                      <c:pt idx="6073">
                        <c:v>95500</c:v>
                      </c:pt>
                      <c:pt idx="6074">
                        <c:v>94400</c:v>
                      </c:pt>
                      <c:pt idx="6075">
                        <c:v>94700</c:v>
                      </c:pt>
                      <c:pt idx="6076">
                        <c:v>94600</c:v>
                      </c:pt>
                      <c:pt idx="6077">
                        <c:v>95400</c:v>
                      </c:pt>
                      <c:pt idx="6078">
                        <c:v>93400</c:v>
                      </c:pt>
                      <c:pt idx="6079">
                        <c:v>94600</c:v>
                      </c:pt>
                      <c:pt idx="6080">
                        <c:v>92900</c:v>
                      </c:pt>
                      <c:pt idx="6081">
                        <c:v>92450</c:v>
                      </c:pt>
                      <c:pt idx="6082">
                        <c:v>93400</c:v>
                      </c:pt>
                      <c:pt idx="6083">
                        <c:v>92600</c:v>
                      </c:pt>
                      <c:pt idx="6084">
                        <c:v>91900</c:v>
                      </c:pt>
                      <c:pt idx="6085">
                        <c:v>92900</c:v>
                      </c:pt>
                      <c:pt idx="6086">
                        <c:v>93690</c:v>
                      </c:pt>
                      <c:pt idx="6087">
                        <c:v>93050</c:v>
                      </c:pt>
                      <c:pt idx="6088">
                        <c:v>93000</c:v>
                      </c:pt>
                      <c:pt idx="6089">
                        <c:v>93590</c:v>
                      </c:pt>
                      <c:pt idx="6090">
                        <c:v>93400</c:v>
                      </c:pt>
                      <c:pt idx="6091">
                        <c:v>93700</c:v>
                      </c:pt>
                      <c:pt idx="6092">
                        <c:v>93200</c:v>
                      </c:pt>
                      <c:pt idx="6093">
                        <c:v>92400</c:v>
                      </c:pt>
                      <c:pt idx="6094">
                        <c:v>92900</c:v>
                      </c:pt>
                      <c:pt idx="6095">
                        <c:v>91900</c:v>
                      </c:pt>
                      <c:pt idx="6096">
                        <c:v>90800</c:v>
                      </c:pt>
                      <c:pt idx="6097">
                        <c:v>87300</c:v>
                      </c:pt>
                      <c:pt idx="6098">
                        <c:v>87900</c:v>
                      </c:pt>
                      <c:pt idx="6099">
                        <c:v>86625</c:v>
                      </c:pt>
                      <c:pt idx="6100">
                        <c:v>85750</c:v>
                      </c:pt>
                      <c:pt idx="6101">
                        <c:v>86000</c:v>
                      </c:pt>
                      <c:pt idx="6102">
                        <c:v>87000</c:v>
                      </c:pt>
                      <c:pt idx="6103">
                        <c:v>88900</c:v>
                      </c:pt>
                      <c:pt idx="6104">
                        <c:v>89200</c:v>
                      </c:pt>
                      <c:pt idx="6105">
                        <c:v>90000</c:v>
                      </c:pt>
                      <c:pt idx="6106">
                        <c:v>89600</c:v>
                      </c:pt>
                      <c:pt idx="6107">
                        <c:v>87200</c:v>
                      </c:pt>
                      <c:pt idx="6108">
                        <c:v>87000</c:v>
                      </c:pt>
                      <c:pt idx="6109">
                        <c:v>88100</c:v>
                      </c:pt>
                      <c:pt idx="6110">
                        <c:v>89000</c:v>
                      </c:pt>
                      <c:pt idx="6111">
                        <c:v>89100</c:v>
                      </c:pt>
                      <c:pt idx="6112">
                        <c:v>90100</c:v>
                      </c:pt>
                      <c:pt idx="6113">
                        <c:v>89750</c:v>
                      </c:pt>
                      <c:pt idx="6114">
                        <c:v>89400</c:v>
                      </c:pt>
                      <c:pt idx="6115">
                        <c:v>89850</c:v>
                      </c:pt>
                      <c:pt idx="6116">
                        <c:v>89705</c:v>
                      </c:pt>
                      <c:pt idx="6117">
                        <c:v>89950</c:v>
                      </c:pt>
                      <c:pt idx="6118">
                        <c:v>89800</c:v>
                      </c:pt>
                      <c:pt idx="6119">
                        <c:v>89405</c:v>
                      </c:pt>
                      <c:pt idx="6120">
                        <c:v>89000</c:v>
                      </c:pt>
                      <c:pt idx="6121">
                        <c:v>89225</c:v>
                      </c:pt>
                      <c:pt idx="6122">
                        <c:v>88300</c:v>
                      </c:pt>
                      <c:pt idx="6123">
                        <c:v>88300</c:v>
                      </c:pt>
                      <c:pt idx="6124">
                        <c:v>87000</c:v>
                      </c:pt>
                      <c:pt idx="6125">
                        <c:v>86900</c:v>
                      </c:pt>
                      <c:pt idx="6126">
                        <c:v>86700</c:v>
                      </c:pt>
                      <c:pt idx="6127">
                        <c:v>87100</c:v>
                      </c:pt>
                      <c:pt idx="6128">
                        <c:v>87350</c:v>
                      </c:pt>
                      <c:pt idx="6129">
                        <c:v>87800</c:v>
                      </c:pt>
                      <c:pt idx="6130">
                        <c:v>87100</c:v>
                      </c:pt>
                      <c:pt idx="6131">
                        <c:v>88500</c:v>
                      </c:pt>
                      <c:pt idx="6132">
                        <c:v>89100</c:v>
                      </c:pt>
                      <c:pt idx="6133">
                        <c:v>89995</c:v>
                      </c:pt>
                      <c:pt idx="6134">
                        <c:v>89900</c:v>
                      </c:pt>
                      <c:pt idx="6135">
                        <c:v>90300</c:v>
                      </c:pt>
                      <c:pt idx="6136">
                        <c:v>90600</c:v>
                      </c:pt>
                      <c:pt idx="6137">
                        <c:v>90000</c:v>
                      </c:pt>
                      <c:pt idx="6138">
                        <c:v>90000</c:v>
                      </c:pt>
                      <c:pt idx="6139">
                        <c:v>90500</c:v>
                      </c:pt>
                      <c:pt idx="6140">
                        <c:v>90750</c:v>
                      </c:pt>
                      <c:pt idx="6141">
                        <c:v>90300</c:v>
                      </c:pt>
                      <c:pt idx="6142">
                        <c:v>90550</c:v>
                      </c:pt>
                      <c:pt idx="6143">
                        <c:v>90500</c:v>
                      </c:pt>
                      <c:pt idx="6144">
                        <c:v>90200</c:v>
                      </c:pt>
                      <c:pt idx="6145">
                        <c:v>89900</c:v>
                      </c:pt>
                      <c:pt idx="6146">
                        <c:v>89650</c:v>
                      </c:pt>
                      <c:pt idx="6147">
                        <c:v>88500</c:v>
                      </c:pt>
                      <c:pt idx="6148">
                        <c:v>88075</c:v>
                      </c:pt>
                      <c:pt idx="6149">
                        <c:v>87300</c:v>
                      </c:pt>
                      <c:pt idx="6150">
                        <c:v>87000</c:v>
                      </c:pt>
                      <c:pt idx="6151">
                        <c:v>86800</c:v>
                      </c:pt>
                      <c:pt idx="6152">
                        <c:v>87300</c:v>
                      </c:pt>
                      <c:pt idx="6153">
                        <c:v>86600</c:v>
                      </c:pt>
                      <c:pt idx="6154">
                        <c:v>86500</c:v>
                      </c:pt>
                      <c:pt idx="6155">
                        <c:v>86000</c:v>
                      </c:pt>
                      <c:pt idx="6156">
                        <c:v>85500</c:v>
                      </c:pt>
                      <c:pt idx="6157">
                        <c:v>85555</c:v>
                      </c:pt>
                      <c:pt idx="6158">
                        <c:v>85000</c:v>
                      </c:pt>
                      <c:pt idx="6159">
                        <c:v>83500</c:v>
                      </c:pt>
                      <c:pt idx="6160">
                        <c:v>86000</c:v>
                      </c:pt>
                      <c:pt idx="6161">
                        <c:v>85300</c:v>
                      </c:pt>
                      <c:pt idx="6162">
                        <c:v>85200</c:v>
                      </c:pt>
                      <c:pt idx="6163">
                        <c:v>85100</c:v>
                      </c:pt>
                      <c:pt idx="6164">
                        <c:v>85800</c:v>
                      </c:pt>
                      <c:pt idx="6165">
                        <c:v>86200</c:v>
                      </c:pt>
                      <c:pt idx="6166">
                        <c:v>86600</c:v>
                      </c:pt>
                      <c:pt idx="6167">
                        <c:v>86800</c:v>
                      </c:pt>
                      <c:pt idx="6168">
                        <c:v>86750</c:v>
                      </c:pt>
                      <c:pt idx="6169">
                        <c:v>86700</c:v>
                      </c:pt>
                      <c:pt idx="6170">
                        <c:v>85100</c:v>
                      </c:pt>
                      <c:pt idx="6171">
                        <c:v>86100</c:v>
                      </c:pt>
                      <c:pt idx="6172">
                        <c:v>86200</c:v>
                      </c:pt>
                      <c:pt idx="6173">
                        <c:v>86000</c:v>
                      </c:pt>
                      <c:pt idx="6174">
                        <c:v>86100</c:v>
                      </c:pt>
                      <c:pt idx="6175">
                        <c:v>86800</c:v>
                      </c:pt>
                      <c:pt idx="6176">
                        <c:v>86250</c:v>
                      </c:pt>
                      <c:pt idx="6177">
                        <c:v>86400</c:v>
                      </c:pt>
                      <c:pt idx="6178">
                        <c:v>86800</c:v>
                      </c:pt>
                      <c:pt idx="6179">
                        <c:v>86700</c:v>
                      </c:pt>
                      <c:pt idx="6180">
                        <c:v>86800</c:v>
                      </c:pt>
                      <c:pt idx="6181">
                        <c:v>86200</c:v>
                      </c:pt>
                      <c:pt idx="6182">
                        <c:v>86500</c:v>
                      </c:pt>
                      <c:pt idx="6183">
                        <c:v>86190</c:v>
                      </c:pt>
                      <c:pt idx="6184">
                        <c:v>86200</c:v>
                      </c:pt>
                      <c:pt idx="6185">
                        <c:v>86190</c:v>
                      </c:pt>
                      <c:pt idx="6186">
                        <c:v>86100</c:v>
                      </c:pt>
                      <c:pt idx="6187">
                        <c:v>85900</c:v>
                      </c:pt>
                      <c:pt idx="6188">
                        <c:v>86400</c:v>
                      </c:pt>
                      <c:pt idx="6189">
                        <c:v>86400</c:v>
                      </c:pt>
                      <c:pt idx="6190">
                        <c:v>86900</c:v>
                      </c:pt>
                      <c:pt idx="6191">
                        <c:v>87300</c:v>
                      </c:pt>
                      <c:pt idx="6192">
                        <c:v>86000</c:v>
                      </c:pt>
                      <c:pt idx="6193">
                        <c:v>86200</c:v>
                      </c:pt>
                      <c:pt idx="6194">
                        <c:v>86250</c:v>
                      </c:pt>
                      <c:pt idx="6195">
                        <c:v>86300</c:v>
                      </c:pt>
                      <c:pt idx="6196">
                        <c:v>86500</c:v>
                      </c:pt>
                      <c:pt idx="6197">
                        <c:v>86000</c:v>
                      </c:pt>
                      <c:pt idx="6198">
                        <c:v>85300</c:v>
                      </c:pt>
                      <c:pt idx="6199">
                        <c:v>85850</c:v>
                      </c:pt>
                      <c:pt idx="6200">
                        <c:v>85600</c:v>
                      </c:pt>
                      <c:pt idx="6201">
                        <c:v>85000</c:v>
                      </c:pt>
                      <c:pt idx="6202">
                        <c:v>85600</c:v>
                      </c:pt>
                      <c:pt idx="6203">
                        <c:v>85100</c:v>
                      </c:pt>
                      <c:pt idx="6204">
                        <c:v>85700</c:v>
                      </c:pt>
                      <c:pt idx="6205">
                        <c:v>85100</c:v>
                      </c:pt>
                      <c:pt idx="6206">
                        <c:v>84100</c:v>
                      </c:pt>
                      <c:pt idx="6207">
                        <c:v>85700</c:v>
                      </c:pt>
                      <c:pt idx="6208">
                        <c:v>85800</c:v>
                      </c:pt>
                      <c:pt idx="6209">
                        <c:v>84400</c:v>
                      </c:pt>
                      <c:pt idx="6210">
                        <c:v>84900</c:v>
                      </c:pt>
                      <c:pt idx="6211">
                        <c:v>83500</c:v>
                      </c:pt>
                      <c:pt idx="6212">
                        <c:v>82000</c:v>
                      </c:pt>
                      <c:pt idx="6213">
                        <c:v>81400</c:v>
                      </c:pt>
                      <c:pt idx="6214">
                        <c:v>84690</c:v>
                      </c:pt>
                      <c:pt idx="6215">
                        <c:v>84400</c:v>
                      </c:pt>
                      <c:pt idx="6216">
                        <c:v>84500</c:v>
                      </c:pt>
                      <c:pt idx="6217">
                        <c:v>84600</c:v>
                      </c:pt>
                      <c:pt idx="6218">
                        <c:v>84700</c:v>
                      </c:pt>
                      <c:pt idx="6219">
                        <c:v>84000</c:v>
                      </c:pt>
                      <c:pt idx="6220">
                        <c:v>83500</c:v>
                      </c:pt>
                      <c:pt idx="6221">
                        <c:v>83700</c:v>
                      </c:pt>
                      <c:pt idx="6222">
                        <c:v>83450</c:v>
                      </c:pt>
                      <c:pt idx="6223">
                        <c:v>84599</c:v>
                      </c:pt>
                      <c:pt idx="6224">
                        <c:v>85100</c:v>
                      </c:pt>
                      <c:pt idx="6225">
                        <c:v>85200</c:v>
                      </c:pt>
                      <c:pt idx="6226">
                        <c:v>83800</c:v>
                      </c:pt>
                      <c:pt idx="6227">
                        <c:v>83000</c:v>
                      </c:pt>
                      <c:pt idx="6228">
                        <c:v>83600</c:v>
                      </c:pt>
                      <c:pt idx="6229">
                        <c:v>84900</c:v>
                      </c:pt>
                      <c:pt idx="6230">
                        <c:v>85900</c:v>
                      </c:pt>
                      <c:pt idx="6231">
                        <c:v>85300</c:v>
                      </c:pt>
                      <c:pt idx="6232">
                        <c:v>85000</c:v>
                      </c:pt>
                      <c:pt idx="6233">
                        <c:v>83800</c:v>
                      </c:pt>
                      <c:pt idx="6234">
                        <c:v>83800</c:v>
                      </c:pt>
                      <c:pt idx="6235">
                        <c:v>83900</c:v>
                      </c:pt>
                      <c:pt idx="6236">
                        <c:v>84100</c:v>
                      </c:pt>
                      <c:pt idx="6237">
                        <c:v>84650</c:v>
                      </c:pt>
                      <c:pt idx="6238">
                        <c:v>83500</c:v>
                      </c:pt>
                      <c:pt idx="6239">
                        <c:v>83600</c:v>
                      </c:pt>
                      <c:pt idx="6240">
                        <c:v>84950</c:v>
                      </c:pt>
                      <c:pt idx="6241">
                        <c:v>85500</c:v>
                      </c:pt>
                      <c:pt idx="6242">
                        <c:v>84900</c:v>
                      </c:pt>
                      <c:pt idx="6243">
                        <c:v>84700</c:v>
                      </c:pt>
                      <c:pt idx="6244">
                        <c:v>85100</c:v>
                      </c:pt>
                      <c:pt idx="6245">
                        <c:v>84650</c:v>
                      </c:pt>
                      <c:pt idx="6246">
                        <c:v>84500</c:v>
                      </c:pt>
                      <c:pt idx="6247">
                        <c:v>84500</c:v>
                      </c:pt>
                      <c:pt idx="6248">
                        <c:v>84800</c:v>
                      </c:pt>
                      <c:pt idx="6249">
                        <c:v>85600</c:v>
                      </c:pt>
                      <c:pt idx="6250">
                        <c:v>86100</c:v>
                      </c:pt>
                      <c:pt idx="6251">
                        <c:v>86000</c:v>
                      </c:pt>
                      <c:pt idx="6252">
                        <c:v>86900</c:v>
                      </c:pt>
                      <c:pt idx="6253">
                        <c:v>87800</c:v>
                      </c:pt>
                      <c:pt idx="6254">
                        <c:v>89400</c:v>
                      </c:pt>
                      <c:pt idx="6255">
                        <c:v>88600</c:v>
                      </c:pt>
                      <c:pt idx="6256">
                        <c:v>87600</c:v>
                      </c:pt>
                      <c:pt idx="6257">
                        <c:v>89100</c:v>
                      </c:pt>
                      <c:pt idx="6258">
                        <c:v>88700</c:v>
                      </c:pt>
                      <c:pt idx="6259">
                        <c:v>88500</c:v>
                      </c:pt>
                      <c:pt idx="6260">
                        <c:v>87910</c:v>
                      </c:pt>
                      <c:pt idx="6261">
                        <c:v>87500</c:v>
                      </c:pt>
                      <c:pt idx="6262">
                        <c:v>85701</c:v>
                      </c:pt>
                      <c:pt idx="6263">
                        <c:v>85800</c:v>
                      </c:pt>
                      <c:pt idx="6264">
                        <c:v>86200</c:v>
                      </c:pt>
                      <c:pt idx="6265">
                        <c:v>86900</c:v>
                      </c:pt>
                      <c:pt idx="6266">
                        <c:v>87100</c:v>
                      </c:pt>
                      <c:pt idx="6267">
                        <c:v>86500</c:v>
                      </c:pt>
                      <c:pt idx="6268">
                        <c:v>86100</c:v>
                      </c:pt>
                      <c:pt idx="6269">
                        <c:v>86250</c:v>
                      </c:pt>
                      <c:pt idx="6270">
                        <c:v>86100</c:v>
                      </c:pt>
                      <c:pt idx="6271">
                        <c:v>86600</c:v>
                      </c:pt>
                      <c:pt idx="6272">
                        <c:v>87200</c:v>
                      </c:pt>
                      <c:pt idx="6273">
                        <c:v>87900</c:v>
                      </c:pt>
                      <c:pt idx="6274">
                        <c:v>90000</c:v>
                      </c:pt>
                      <c:pt idx="6275">
                        <c:v>90000</c:v>
                      </c:pt>
                      <c:pt idx="6276">
                        <c:v>89500</c:v>
                      </c:pt>
                      <c:pt idx="6277">
                        <c:v>88900</c:v>
                      </c:pt>
                      <c:pt idx="6278">
                        <c:v>88600</c:v>
                      </c:pt>
                      <c:pt idx="6279">
                        <c:v>89900</c:v>
                      </c:pt>
                      <c:pt idx="6280">
                        <c:v>89800</c:v>
                      </c:pt>
                      <c:pt idx="6281">
                        <c:v>90750</c:v>
                      </c:pt>
                      <c:pt idx="6282">
                        <c:v>90600</c:v>
                      </c:pt>
                      <c:pt idx="6283">
                        <c:v>90100</c:v>
                      </c:pt>
                      <c:pt idx="6284">
                        <c:v>90500</c:v>
                      </c:pt>
                      <c:pt idx="6285">
                        <c:v>90900</c:v>
                      </c:pt>
                      <c:pt idx="6286">
                        <c:v>90600</c:v>
                      </c:pt>
                      <c:pt idx="6287">
                        <c:v>90500</c:v>
                      </c:pt>
                      <c:pt idx="6288">
                        <c:v>90650</c:v>
                      </c:pt>
                      <c:pt idx="6289">
                        <c:v>91900</c:v>
                      </c:pt>
                      <c:pt idx="6290">
                        <c:v>91500</c:v>
                      </c:pt>
                      <c:pt idx="6291">
                        <c:v>91000</c:v>
                      </c:pt>
                      <c:pt idx="6292">
                        <c:v>90300</c:v>
                      </c:pt>
                      <c:pt idx="6293">
                        <c:v>90250</c:v>
                      </c:pt>
                      <c:pt idx="6294">
                        <c:v>89900</c:v>
                      </c:pt>
                      <c:pt idx="6295">
                        <c:v>90400</c:v>
                      </c:pt>
                      <c:pt idx="6296">
                        <c:v>90900</c:v>
                      </c:pt>
                      <c:pt idx="6297">
                        <c:v>89975</c:v>
                      </c:pt>
                      <c:pt idx="6298">
                        <c:v>90450</c:v>
                      </c:pt>
                      <c:pt idx="6299">
                        <c:v>90500</c:v>
                      </c:pt>
                      <c:pt idx="6300">
                        <c:v>90500</c:v>
                      </c:pt>
                      <c:pt idx="6301">
                        <c:v>90300</c:v>
                      </c:pt>
                      <c:pt idx="6302">
                        <c:v>89610</c:v>
                      </c:pt>
                      <c:pt idx="6303">
                        <c:v>89300</c:v>
                      </c:pt>
                      <c:pt idx="6304">
                        <c:v>90000</c:v>
                      </c:pt>
                      <c:pt idx="6305">
                        <c:v>90200</c:v>
                      </c:pt>
                      <c:pt idx="6306">
                        <c:v>90800</c:v>
                      </c:pt>
                      <c:pt idx="6307">
                        <c:v>90400</c:v>
                      </c:pt>
                      <c:pt idx="6308">
                        <c:v>90400</c:v>
                      </c:pt>
                      <c:pt idx="6309">
                        <c:v>90600</c:v>
                      </c:pt>
                      <c:pt idx="6310">
                        <c:v>89900</c:v>
                      </c:pt>
                      <c:pt idx="6311">
                        <c:v>86500</c:v>
                      </c:pt>
                      <c:pt idx="6312">
                        <c:v>88200</c:v>
                      </c:pt>
                      <c:pt idx="6313">
                        <c:v>87500</c:v>
                      </c:pt>
                      <c:pt idx="6314">
                        <c:v>87300</c:v>
                      </c:pt>
                      <c:pt idx="6315">
                        <c:v>86600</c:v>
                      </c:pt>
                      <c:pt idx="6316">
                        <c:v>86500</c:v>
                      </c:pt>
                      <c:pt idx="6317">
                        <c:v>87400</c:v>
                      </c:pt>
                      <c:pt idx="6318">
                        <c:v>86000</c:v>
                      </c:pt>
                      <c:pt idx="6319">
                        <c:v>87000</c:v>
                      </c:pt>
                      <c:pt idx="6320">
                        <c:v>87200</c:v>
                      </c:pt>
                      <c:pt idx="6321">
                        <c:v>86500</c:v>
                      </c:pt>
                      <c:pt idx="6322">
                        <c:v>85800</c:v>
                      </c:pt>
                      <c:pt idx="6323">
                        <c:v>87300</c:v>
                      </c:pt>
                      <c:pt idx="6324">
                        <c:v>88000</c:v>
                      </c:pt>
                      <c:pt idx="6325">
                        <c:v>88100</c:v>
                      </c:pt>
                      <c:pt idx="6326">
                        <c:v>87400</c:v>
                      </c:pt>
                      <c:pt idx="6327">
                        <c:v>86700</c:v>
                      </c:pt>
                      <c:pt idx="6328">
                        <c:v>87800</c:v>
                      </c:pt>
                      <c:pt idx="6329">
                        <c:v>87700</c:v>
                      </c:pt>
                      <c:pt idx="6330">
                        <c:v>86600</c:v>
                      </c:pt>
                      <c:pt idx="6331">
                        <c:v>85400</c:v>
                      </c:pt>
                      <c:pt idx="6332">
                        <c:v>85800</c:v>
                      </c:pt>
                      <c:pt idx="6333">
                        <c:v>85700</c:v>
                      </c:pt>
                      <c:pt idx="6334">
                        <c:v>84890</c:v>
                      </c:pt>
                      <c:pt idx="6335">
                        <c:v>84400</c:v>
                      </c:pt>
                      <c:pt idx="6336">
                        <c:v>83750</c:v>
                      </c:pt>
                      <c:pt idx="6337">
                        <c:v>82700</c:v>
                      </c:pt>
                      <c:pt idx="6338">
                        <c:v>83200</c:v>
                      </c:pt>
                      <c:pt idx="6339">
                        <c:v>82350</c:v>
                      </c:pt>
                      <c:pt idx="6340">
                        <c:v>82125</c:v>
                      </c:pt>
                      <c:pt idx="6341">
                        <c:v>83700</c:v>
                      </c:pt>
                      <c:pt idx="6342">
                        <c:v>84900</c:v>
                      </c:pt>
                      <c:pt idx="6343">
                        <c:v>84800</c:v>
                      </c:pt>
                      <c:pt idx="6344">
                        <c:v>84800</c:v>
                      </c:pt>
                      <c:pt idx="6345">
                        <c:v>84800</c:v>
                      </c:pt>
                      <c:pt idx="6346">
                        <c:v>84600</c:v>
                      </c:pt>
                      <c:pt idx="6347">
                        <c:v>84500</c:v>
                      </c:pt>
                      <c:pt idx="6348">
                        <c:v>83950</c:v>
                      </c:pt>
                      <c:pt idx="6349">
                        <c:v>83500</c:v>
                      </c:pt>
                      <c:pt idx="6350">
                        <c:v>83300</c:v>
                      </c:pt>
                      <c:pt idx="6351">
                        <c:v>83500</c:v>
                      </c:pt>
                      <c:pt idx="6352">
                        <c:v>83200</c:v>
                      </c:pt>
                      <c:pt idx="6353">
                        <c:v>82550</c:v>
                      </c:pt>
                      <c:pt idx="6354">
                        <c:v>82700</c:v>
                      </c:pt>
                      <c:pt idx="6355">
                        <c:v>83000</c:v>
                      </c:pt>
                      <c:pt idx="6356">
                        <c:v>83700</c:v>
                      </c:pt>
                      <c:pt idx="6357">
                        <c:v>84300</c:v>
                      </c:pt>
                      <c:pt idx="6358">
                        <c:v>83800</c:v>
                      </c:pt>
                      <c:pt idx="6359">
                        <c:v>85500</c:v>
                      </c:pt>
                      <c:pt idx="6360">
                        <c:v>85450</c:v>
                      </c:pt>
                      <c:pt idx="6361">
                        <c:v>84500</c:v>
                      </c:pt>
                      <c:pt idx="6362">
                        <c:v>85200</c:v>
                      </c:pt>
                      <c:pt idx="6363">
                        <c:v>84300</c:v>
                      </c:pt>
                      <c:pt idx="6364">
                        <c:v>84350</c:v>
                      </c:pt>
                      <c:pt idx="6365">
                        <c:v>84110</c:v>
                      </c:pt>
                      <c:pt idx="6366">
                        <c:v>83500</c:v>
                      </c:pt>
                      <c:pt idx="6367">
                        <c:v>83200</c:v>
                      </c:pt>
                      <c:pt idx="6368">
                        <c:v>83500</c:v>
                      </c:pt>
                      <c:pt idx="6369">
                        <c:v>83000</c:v>
                      </c:pt>
                      <c:pt idx="6370">
                        <c:v>83200</c:v>
                      </c:pt>
                      <c:pt idx="6371">
                        <c:v>83700</c:v>
                      </c:pt>
                      <c:pt idx="6372">
                        <c:v>84300</c:v>
                      </c:pt>
                      <c:pt idx="6373">
                        <c:v>84250</c:v>
                      </c:pt>
                      <c:pt idx="6374">
                        <c:v>83610</c:v>
                      </c:pt>
                      <c:pt idx="6375">
                        <c:v>83700</c:v>
                      </c:pt>
                      <c:pt idx="6376">
                        <c:v>82300</c:v>
                      </c:pt>
                      <c:pt idx="6377">
                        <c:v>82700</c:v>
                      </c:pt>
                      <c:pt idx="6378">
                        <c:v>83350</c:v>
                      </c:pt>
                      <c:pt idx="6379">
                        <c:v>82995</c:v>
                      </c:pt>
                      <c:pt idx="6380">
                        <c:v>82510</c:v>
                      </c:pt>
                      <c:pt idx="6381">
                        <c:v>83000</c:v>
                      </c:pt>
                      <c:pt idx="6382">
                        <c:v>83700</c:v>
                      </c:pt>
                      <c:pt idx="6383">
                        <c:v>83400</c:v>
                      </c:pt>
                      <c:pt idx="6384">
                        <c:v>83200</c:v>
                      </c:pt>
                      <c:pt idx="6385">
                        <c:v>83800</c:v>
                      </c:pt>
                      <c:pt idx="6386">
                        <c:v>83875</c:v>
                      </c:pt>
                      <c:pt idx="6387">
                        <c:v>84600</c:v>
                      </c:pt>
                      <c:pt idx="6388">
                        <c:v>84700</c:v>
                      </c:pt>
                      <c:pt idx="6389">
                        <c:v>85100</c:v>
                      </c:pt>
                      <c:pt idx="6390">
                        <c:v>84900</c:v>
                      </c:pt>
                      <c:pt idx="6391">
                        <c:v>84800</c:v>
                      </c:pt>
                      <c:pt idx="6392">
                        <c:v>84600</c:v>
                      </c:pt>
                      <c:pt idx="6393">
                        <c:v>84500</c:v>
                      </c:pt>
                      <c:pt idx="6394">
                        <c:v>83700</c:v>
                      </c:pt>
                      <c:pt idx="6395">
                        <c:v>84000</c:v>
                      </c:pt>
                      <c:pt idx="6396">
                        <c:v>83600</c:v>
                      </c:pt>
                      <c:pt idx="6397">
                        <c:v>83790</c:v>
                      </c:pt>
                      <c:pt idx="6398">
                        <c:v>83650</c:v>
                      </c:pt>
                      <c:pt idx="6399">
                        <c:v>83750</c:v>
                      </c:pt>
                      <c:pt idx="6400">
                        <c:v>84050</c:v>
                      </c:pt>
                      <c:pt idx="6401">
                        <c:v>84100</c:v>
                      </c:pt>
                      <c:pt idx="6402">
                        <c:v>84000</c:v>
                      </c:pt>
                      <c:pt idx="6403">
                        <c:v>83600</c:v>
                      </c:pt>
                      <c:pt idx="6404">
                        <c:v>83700</c:v>
                      </c:pt>
                      <c:pt idx="6405">
                        <c:v>83825</c:v>
                      </c:pt>
                      <c:pt idx="6406">
                        <c:v>84100</c:v>
                      </c:pt>
                      <c:pt idx="6407">
                        <c:v>83750</c:v>
                      </c:pt>
                      <c:pt idx="6408">
                        <c:v>83250</c:v>
                      </c:pt>
                      <c:pt idx="6409">
                        <c:v>84000</c:v>
                      </c:pt>
                      <c:pt idx="6410">
                        <c:v>83750</c:v>
                      </c:pt>
                      <c:pt idx="6411">
                        <c:v>83300</c:v>
                      </c:pt>
                      <c:pt idx="6412">
                        <c:v>83125</c:v>
                      </c:pt>
                      <c:pt idx="6413">
                        <c:v>83000</c:v>
                      </c:pt>
                      <c:pt idx="6414">
                        <c:v>84100</c:v>
                      </c:pt>
                      <c:pt idx="6415">
                        <c:v>83900</c:v>
                      </c:pt>
                      <c:pt idx="6416">
                        <c:v>83250</c:v>
                      </c:pt>
                      <c:pt idx="6417">
                        <c:v>83225</c:v>
                      </c:pt>
                      <c:pt idx="6418">
                        <c:v>82750</c:v>
                      </c:pt>
                      <c:pt idx="6419">
                        <c:v>84400</c:v>
                      </c:pt>
                      <c:pt idx="6420">
                        <c:v>84800</c:v>
                      </c:pt>
                      <c:pt idx="6421">
                        <c:v>84600</c:v>
                      </c:pt>
                      <c:pt idx="6422">
                        <c:v>84600</c:v>
                      </c:pt>
                      <c:pt idx="6423">
                        <c:v>84200</c:v>
                      </c:pt>
                      <c:pt idx="6424">
                        <c:v>83725</c:v>
                      </c:pt>
                      <c:pt idx="6425">
                        <c:v>83000</c:v>
                      </c:pt>
                      <c:pt idx="6426">
                        <c:v>83100</c:v>
                      </c:pt>
                      <c:pt idx="6427">
                        <c:v>82900</c:v>
                      </c:pt>
                      <c:pt idx="6428">
                        <c:v>83290</c:v>
                      </c:pt>
                      <c:pt idx="6429">
                        <c:v>82700</c:v>
                      </c:pt>
                      <c:pt idx="6430">
                        <c:v>83250</c:v>
                      </c:pt>
                      <c:pt idx="6431">
                        <c:v>83950</c:v>
                      </c:pt>
                      <c:pt idx="6432">
                        <c:v>83800</c:v>
                      </c:pt>
                      <c:pt idx="6433">
                        <c:v>83900</c:v>
                      </c:pt>
                      <c:pt idx="6434">
                        <c:v>83600</c:v>
                      </c:pt>
                      <c:pt idx="6435">
                        <c:v>83100</c:v>
                      </c:pt>
                      <c:pt idx="6436">
                        <c:v>83200</c:v>
                      </c:pt>
                      <c:pt idx="6437">
                        <c:v>82690</c:v>
                      </c:pt>
                      <c:pt idx="6438">
                        <c:v>82700</c:v>
                      </c:pt>
                      <c:pt idx="6439">
                        <c:v>81950</c:v>
                      </c:pt>
                      <c:pt idx="6440">
                        <c:v>81800</c:v>
                      </c:pt>
                      <c:pt idx="6441">
                        <c:v>81600</c:v>
                      </c:pt>
                      <c:pt idx="6442">
                        <c:v>80000</c:v>
                      </c:pt>
                      <c:pt idx="6443">
                        <c:v>80300</c:v>
                      </c:pt>
                      <c:pt idx="6444">
                        <c:v>83200</c:v>
                      </c:pt>
                      <c:pt idx="6445">
                        <c:v>82500</c:v>
                      </c:pt>
                      <c:pt idx="6446">
                        <c:v>82500</c:v>
                      </c:pt>
                      <c:pt idx="6447">
                        <c:v>82350</c:v>
                      </c:pt>
                      <c:pt idx="6448">
                        <c:v>81400</c:v>
                      </c:pt>
                      <c:pt idx="6449">
                        <c:v>82500</c:v>
                      </c:pt>
                      <c:pt idx="6450">
                        <c:v>82500</c:v>
                      </c:pt>
                      <c:pt idx="6451">
                        <c:v>82900</c:v>
                      </c:pt>
                      <c:pt idx="6452">
                        <c:v>83050</c:v>
                      </c:pt>
                      <c:pt idx="6453">
                        <c:v>83000</c:v>
                      </c:pt>
                      <c:pt idx="6454">
                        <c:v>83200</c:v>
                      </c:pt>
                      <c:pt idx="6455">
                        <c:v>84500</c:v>
                      </c:pt>
                      <c:pt idx="6456">
                        <c:v>84400</c:v>
                      </c:pt>
                      <c:pt idx="6457">
                        <c:v>84600</c:v>
                      </c:pt>
                      <c:pt idx="6458">
                        <c:v>84400</c:v>
                      </c:pt>
                      <c:pt idx="6459">
                        <c:v>84700</c:v>
                      </c:pt>
                      <c:pt idx="6460">
                        <c:v>84900</c:v>
                      </c:pt>
                      <c:pt idx="6461">
                        <c:v>84700</c:v>
                      </c:pt>
                      <c:pt idx="6462">
                        <c:v>84800</c:v>
                      </c:pt>
                      <c:pt idx="6463">
                        <c:v>84600</c:v>
                      </c:pt>
                      <c:pt idx="6464">
                        <c:v>84900</c:v>
                      </c:pt>
                      <c:pt idx="6465">
                        <c:v>85000</c:v>
                      </c:pt>
                      <c:pt idx="6466">
                        <c:v>85000</c:v>
                      </c:pt>
                      <c:pt idx="6467">
                        <c:v>84900</c:v>
                      </c:pt>
                      <c:pt idx="6468">
                        <c:v>85050</c:v>
                      </c:pt>
                      <c:pt idx="6469">
                        <c:v>85390</c:v>
                      </c:pt>
                      <c:pt idx="6470">
                        <c:v>85990</c:v>
                      </c:pt>
                      <c:pt idx="6471">
                        <c:v>87000</c:v>
                      </c:pt>
                      <c:pt idx="6472">
                        <c:v>87300</c:v>
                      </c:pt>
                      <c:pt idx="6473">
                        <c:v>88300</c:v>
                      </c:pt>
                      <c:pt idx="6474">
                        <c:v>88000</c:v>
                      </c:pt>
                      <c:pt idx="6475">
                        <c:v>89800</c:v>
                      </c:pt>
                      <c:pt idx="6476">
                        <c:v>90600</c:v>
                      </c:pt>
                      <c:pt idx="6477">
                        <c:v>90490</c:v>
                      </c:pt>
                      <c:pt idx="6478">
                        <c:v>90490</c:v>
                      </c:pt>
                      <c:pt idx="6479">
                        <c:v>90450</c:v>
                      </c:pt>
                      <c:pt idx="6480">
                        <c:v>90200</c:v>
                      </c:pt>
                      <c:pt idx="6481">
                        <c:v>89850</c:v>
                      </c:pt>
                      <c:pt idx="6482">
                        <c:v>89000</c:v>
                      </c:pt>
                      <c:pt idx="6483">
                        <c:v>89500</c:v>
                      </c:pt>
                      <c:pt idx="6484">
                        <c:v>89300</c:v>
                      </c:pt>
                      <c:pt idx="6485">
                        <c:v>87800</c:v>
                      </c:pt>
                      <c:pt idx="6486">
                        <c:v>87300</c:v>
                      </c:pt>
                      <c:pt idx="6487">
                        <c:v>87800</c:v>
                      </c:pt>
                      <c:pt idx="6488">
                        <c:v>87700</c:v>
                      </c:pt>
                      <c:pt idx="6489">
                        <c:v>88000</c:v>
                      </c:pt>
                      <c:pt idx="6490">
                        <c:v>88510</c:v>
                      </c:pt>
                      <c:pt idx="6491">
                        <c:v>89500</c:v>
                      </c:pt>
                      <c:pt idx="6492">
                        <c:v>90900</c:v>
                      </c:pt>
                      <c:pt idx="6493">
                        <c:v>90700</c:v>
                      </c:pt>
                      <c:pt idx="6494">
                        <c:v>89700</c:v>
                      </c:pt>
                      <c:pt idx="6495">
                        <c:v>89700</c:v>
                      </c:pt>
                      <c:pt idx="6496">
                        <c:v>89700</c:v>
                      </c:pt>
                      <c:pt idx="6497">
                        <c:v>89500</c:v>
                      </c:pt>
                      <c:pt idx="6498">
                        <c:v>89500</c:v>
                      </c:pt>
                      <c:pt idx="6499">
                        <c:v>89600</c:v>
                      </c:pt>
                      <c:pt idx="6500">
                        <c:v>89200</c:v>
                      </c:pt>
                      <c:pt idx="6501">
                        <c:v>89300</c:v>
                      </c:pt>
                      <c:pt idx="6502">
                        <c:v>89800</c:v>
                      </c:pt>
                      <c:pt idx="6503">
                        <c:v>89300</c:v>
                      </c:pt>
                      <c:pt idx="6504">
                        <c:v>88850</c:v>
                      </c:pt>
                      <c:pt idx="6505">
                        <c:v>88900</c:v>
                      </c:pt>
                      <c:pt idx="6506">
                        <c:v>89100</c:v>
                      </c:pt>
                      <c:pt idx="6507">
                        <c:v>88600</c:v>
                      </c:pt>
                      <c:pt idx="6508">
                        <c:v>88800</c:v>
                      </c:pt>
                      <c:pt idx="6509">
                        <c:v>88700</c:v>
                      </c:pt>
                      <c:pt idx="6510">
                        <c:v>88600</c:v>
                      </c:pt>
                      <c:pt idx="6511">
                        <c:v>88550</c:v>
                      </c:pt>
                      <c:pt idx="6512">
                        <c:v>88250</c:v>
                      </c:pt>
                      <c:pt idx="6513">
                        <c:v>89200</c:v>
                      </c:pt>
                      <c:pt idx="6514">
                        <c:v>89690</c:v>
                      </c:pt>
                      <c:pt idx="6515">
                        <c:v>89800</c:v>
                      </c:pt>
                      <c:pt idx="6516">
                        <c:v>89300</c:v>
                      </c:pt>
                      <c:pt idx="6517">
                        <c:v>89700</c:v>
                      </c:pt>
                      <c:pt idx="6518">
                        <c:v>89650</c:v>
                      </c:pt>
                      <c:pt idx="6519">
                        <c:v>89410</c:v>
                      </c:pt>
                      <c:pt idx="6520">
                        <c:v>89625</c:v>
                      </c:pt>
                      <c:pt idx="6521">
                        <c:v>89100</c:v>
                      </c:pt>
                      <c:pt idx="6522">
                        <c:v>89250</c:v>
                      </c:pt>
                      <c:pt idx="6523">
                        <c:v>89850</c:v>
                      </c:pt>
                      <c:pt idx="6524">
                        <c:v>89800</c:v>
                      </c:pt>
                      <c:pt idx="6525">
                        <c:v>89500</c:v>
                      </c:pt>
                      <c:pt idx="6526">
                        <c:v>89310</c:v>
                      </c:pt>
                      <c:pt idx="6527">
                        <c:v>89600</c:v>
                      </c:pt>
                      <c:pt idx="6528">
                        <c:v>89650</c:v>
                      </c:pt>
                      <c:pt idx="6529">
                        <c:v>89600</c:v>
                      </c:pt>
                      <c:pt idx="6530">
                        <c:v>89250</c:v>
                      </c:pt>
                      <c:pt idx="6531">
                        <c:v>89275</c:v>
                      </c:pt>
                      <c:pt idx="6532">
                        <c:v>89100</c:v>
                      </c:pt>
                      <c:pt idx="6533">
                        <c:v>88900</c:v>
                      </c:pt>
                      <c:pt idx="6534">
                        <c:v>88610</c:v>
                      </c:pt>
                      <c:pt idx="6535">
                        <c:v>88100</c:v>
                      </c:pt>
                      <c:pt idx="6536">
                        <c:v>88300</c:v>
                      </c:pt>
                      <c:pt idx="6537">
                        <c:v>87700</c:v>
                      </c:pt>
                      <c:pt idx="6538">
                        <c:v>88100</c:v>
                      </c:pt>
                      <c:pt idx="6539">
                        <c:v>88000</c:v>
                      </c:pt>
                      <c:pt idx="6540">
                        <c:v>87800</c:v>
                      </c:pt>
                      <c:pt idx="6541">
                        <c:v>87700</c:v>
                      </c:pt>
                      <c:pt idx="6542">
                        <c:v>88200</c:v>
                      </c:pt>
                      <c:pt idx="6543">
                        <c:v>87900</c:v>
                      </c:pt>
                      <c:pt idx="6544">
                        <c:v>87520</c:v>
                      </c:pt>
                      <c:pt idx="6545">
                        <c:v>87500</c:v>
                      </c:pt>
                      <c:pt idx="6546">
                        <c:v>87150</c:v>
                      </c:pt>
                      <c:pt idx="6547">
                        <c:v>87115</c:v>
                      </c:pt>
                      <c:pt idx="6548">
                        <c:v>87400</c:v>
                      </c:pt>
                      <c:pt idx="6549">
                        <c:v>86950</c:v>
                      </c:pt>
                      <c:pt idx="6550">
                        <c:v>87100</c:v>
                      </c:pt>
                      <c:pt idx="6551">
                        <c:v>86800</c:v>
                      </c:pt>
                      <c:pt idx="6552">
                        <c:v>86800</c:v>
                      </c:pt>
                      <c:pt idx="6553">
                        <c:v>87100</c:v>
                      </c:pt>
                      <c:pt idx="6554">
                        <c:v>87850</c:v>
                      </c:pt>
                      <c:pt idx="6555">
                        <c:v>88000</c:v>
                      </c:pt>
                      <c:pt idx="6556">
                        <c:v>88300</c:v>
                      </c:pt>
                      <c:pt idx="6557">
                        <c:v>89000</c:v>
                      </c:pt>
                      <c:pt idx="6558">
                        <c:v>89800</c:v>
                      </c:pt>
                      <c:pt idx="6559">
                        <c:v>89900</c:v>
                      </c:pt>
                      <c:pt idx="6560">
                        <c:v>90000</c:v>
                      </c:pt>
                      <c:pt idx="6561">
                        <c:v>89600</c:v>
                      </c:pt>
                      <c:pt idx="6562">
                        <c:v>89500</c:v>
                      </c:pt>
                      <c:pt idx="6563">
                        <c:v>89350</c:v>
                      </c:pt>
                      <c:pt idx="6564">
                        <c:v>89200</c:v>
                      </c:pt>
                      <c:pt idx="6565">
                        <c:v>89550</c:v>
                      </c:pt>
                      <c:pt idx="6566">
                        <c:v>89790</c:v>
                      </c:pt>
                      <c:pt idx="6567">
                        <c:v>90000</c:v>
                      </c:pt>
                      <c:pt idx="6568">
                        <c:v>89700</c:v>
                      </c:pt>
                      <c:pt idx="6569">
                        <c:v>89500</c:v>
                      </c:pt>
                      <c:pt idx="6570">
                        <c:v>89990</c:v>
                      </c:pt>
                      <c:pt idx="6571">
                        <c:v>89700</c:v>
                      </c:pt>
                      <c:pt idx="6572">
                        <c:v>89900</c:v>
                      </c:pt>
                      <c:pt idx="6573">
                        <c:v>89800</c:v>
                      </c:pt>
                      <c:pt idx="6574">
                        <c:v>90500</c:v>
                      </c:pt>
                      <c:pt idx="6575">
                        <c:v>90490</c:v>
                      </c:pt>
                      <c:pt idx="6576">
                        <c:v>89900</c:v>
                      </c:pt>
                      <c:pt idx="6577">
                        <c:v>89800</c:v>
                      </c:pt>
                      <c:pt idx="6578">
                        <c:v>89800</c:v>
                      </c:pt>
                      <c:pt idx="6579">
                        <c:v>88800</c:v>
                      </c:pt>
                      <c:pt idx="6580">
                        <c:v>88510</c:v>
                      </c:pt>
                      <c:pt idx="6581">
                        <c:v>87800</c:v>
                      </c:pt>
                      <c:pt idx="6582">
                        <c:v>87200</c:v>
                      </c:pt>
                      <c:pt idx="6583">
                        <c:v>86700</c:v>
                      </c:pt>
                      <c:pt idx="6584">
                        <c:v>86200</c:v>
                      </c:pt>
                      <c:pt idx="6585">
                        <c:v>86300</c:v>
                      </c:pt>
                      <c:pt idx="6586">
                        <c:v>86500</c:v>
                      </c:pt>
                      <c:pt idx="6587">
                        <c:v>86550</c:v>
                      </c:pt>
                      <c:pt idx="6588">
                        <c:v>86800</c:v>
                      </c:pt>
                      <c:pt idx="6589">
                        <c:v>86850</c:v>
                      </c:pt>
                      <c:pt idx="6590">
                        <c:v>86950</c:v>
                      </c:pt>
                      <c:pt idx="6591">
                        <c:v>88600</c:v>
                      </c:pt>
                      <c:pt idx="6592">
                        <c:v>87800</c:v>
                      </c:pt>
                      <c:pt idx="6593">
                        <c:v>89000</c:v>
                      </c:pt>
                      <c:pt idx="6594">
                        <c:v>89650</c:v>
                      </c:pt>
                      <c:pt idx="6595">
                        <c:v>89050</c:v>
                      </c:pt>
                      <c:pt idx="6596">
                        <c:v>88500</c:v>
                      </c:pt>
                      <c:pt idx="6597">
                        <c:v>88300</c:v>
                      </c:pt>
                      <c:pt idx="6598">
                        <c:v>89100</c:v>
                      </c:pt>
                      <c:pt idx="6599">
                        <c:v>89000</c:v>
                      </c:pt>
                      <c:pt idx="6600">
                        <c:v>89600</c:v>
                      </c:pt>
                      <c:pt idx="6601">
                        <c:v>89810</c:v>
                      </c:pt>
                      <c:pt idx="6602">
                        <c:v>89975</c:v>
                      </c:pt>
                      <c:pt idx="6603">
                        <c:v>89400</c:v>
                      </c:pt>
                      <c:pt idx="6604">
                        <c:v>90100</c:v>
                      </c:pt>
                      <c:pt idx="6605">
                        <c:v>90500</c:v>
                      </c:pt>
                      <c:pt idx="6606">
                        <c:v>90900</c:v>
                      </c:pt>
                      <c:pt idx="6607">
                        <c:v>92600</c:v>
                      </c:pt>
                      <c:pt idx="6608">
                        <c:v>91700</c:v>
                      </c:pt>
                      <c:pt idx="6609">
                        <c:v>92500</c:v>
                      </c:pt>
                      <c:pt idx="6610">
                        <c:v>91300</c:v>
                      </c:pt>
                      <c:pt idx="6611">
                        <c:v>92500</c:v>
                      </c:pt>
                      <c:pt idx="6612">
                        <c:v>92300</c:v>
                      </c:pt>
                      <c:pt idx="6613">
                        <c:v>92400</c:v>
                      </c:pt>
                      <c:pt idx="6614">
                        <c:v>92600</c:v>
                      </c:pt>
                      <c:pt idx="6615">
                        <c:v>92340</c:v>
                      </c:pt>
                      <c:pt idx="6616">
                        <c:v>92000</c:v>
                      </c:pt>
                      <c:pt idx="6617">
                        <c:v>91600</c:v>
                      </c:pt>
                      <c:pt idx="6618">
                        <c:v>91550</c:v>
                      </c:pt>
                      <c:pt idx="6619">
                        <c:v>91490</c:v>
                      </c:pt>
                      <c:pt idx="6620">
                        <c:v>90900</c:v>
                      </c:pt>
                      <c:pt idx="6621">
                        <c:v>90400</c:v>
                      </c:pt>
                      <c:pt idx="6622">
                        <c:v>90973</c:v>
                      </c:pt>
                      <c:pt idx="6623">
                        <c:v>90150</c:v>
                      </c:pt>
                      <c:pt idx="6624">
                        <c:v>90300</c:v>
                      </c:pt>
                      <c:pt idx="6625">
                        <c:v>90400</c:v>
                      </c:pt>
                      <c:pt idx="6626">
                        <c:v>91500</c:v>
                      </c:pt>
                      <c:pt idx="6627">
                        <c:v>91875</c:v>
                      </c:pt>
                      <c:pt idx="6628">
                        <c:v>92500</c:v>
                      </c:pt>
                      <c:pt idx="6629">
                        <c:v>92000</c:v>
                      </c:pt>
                      <c:pt idx="6630">
                        <c:v>92490</c:v>
                      </c:pt>
                      <c:pt idx="6631">
                        <c:v>92180</c:v>
                      </c:pt>
                      <c:pt idx="6632">
                        <c:v>92150</c:v>
                      </c:pt>
                      <c:pt idx="6633">
                        <c:v>91600</c:v>
                      </c:pt>
                      <c:pt idx="6634">
                        <c:v>91500</c:v>
                      </c:pt>
                      <c:pt idx="6635">
                        <c:v>92000</c:v>
                      </c:pt>
                      <c:pt idx="6636">
                        <c:v>92100</c:v>
                      </c:pt>
                      <c:pt idx="6637">
                        <c:v>91800</c:v>
                      </c:pt>
                      <c:pt idx="6638">
                        <c:v>91150</c:v>
                      </c:pt>
                      <c:pt idx="6639">
                        <c:v>90400</c:v>
                      </c:pt>
                      <c:pt idx="6640">
                        <c:v>90050</c:v>
                      </c:pt>
                      <c:pt idx="6641">
                        <c:v>90100</c:v>
                      </c:pt>
                      <c:pt idx="6642">
                        <c:v>90990</c:v>
                      </c:pt>
                      <c:pt idx="6643">
                        <c:v>90900</c:v>
                      </c:pt>
                      <c:pt idx="6644">
                        <c:v>90300</c:v>
                      </c:pt>
                      <c:pt idx="6645">
                        <c:v>89700</c:v>
                      </c:pt>
                      <c:pt idx="6646">
                        <c:v>89800</c:v>
                      </c:pt>
                      <c:pt idx="6647">
                        <c:v>90450</c:v>
                      </c:pt>
                      <c:pt idx="6648">
                        <c:v>90300</c:v>
                      </c:pt>
                      <c:pt idx="6649">
                        <c:v>90700</c:v>
                      </c:pt>
                      <c:pt idx="6650">
                        <c:v>90600</c:v>
                      </c:pt>
                      <c:pt idx="6651">
                        <c:v>90200</c:v>
                      </c:pt>
                      <c:pt idx="6652">
                        <c:v>90990</c:v>
                      </c:pt>
                      <c:pt idx="6653">
                        <c:v>90750</c:v>
                      </c:pt>
                      <c:pt idx="6654">
                        <c:v>91000</c:v>
                      </c:pt>
                      <c:pt idx="6655">
                        <c:v>91350</c:v>
                      </c:pt>
                      <c:pt idx="6656">
                        <c:v>91500</c:v>
                      </c:pt>
                      <c:pt idx="6657">
                        <c:v>91600</c:v>
                      </c:pt>
                      <c:pt idx="6658">
                        <c:v>91700</c:v>
                      </c:pt>
                      <c:pt idx="6659">
                        <c:v>91500</c:v>
                      </c:pt>
                      <c:pt idx="6660">
                        <c:v>91500</c:v>
                      </c:pt>
                      <c:pt idx="6661">
                        <c:v>92000</c:v>
                      </c:pt>
                      <c:pt idx="6662">
                        <c:v>92900</c:v>
                      </c:pt>
                      <c:pt idx="6663">
                        <c:v>92600</c:v>
                      </c:pt>
                      <c:pt idx="6664">
                        <c:v>92480</c:v>
                      </c:pt>
                      <c:pt idx="6665">
                        <c:v>92990</c:v>
                      </c:pt>
                      <c:pt idx="6666">
                        <c:v>93100</c:v>
                      </c:pt>
                      <c:pt idx="6667">
                        <c:v>92600</c:v>
                      </c:pt>
                      <c:pt idx="6668">
                        <c:v>92600</c:v>
                      </c:pt>
                      <c:pt idx="6669">
                        <c:v>94300</c:v>
                      </c:pt>
                      <c:pt idx="6670">
                        <c:v>94650</c:v>
                      </c:pt>
                      <c:pt idx="6671">
                        <c:v>95200</c:v>
                      </c:pt>
                      <c:pt idx="6672">
                        <c:v>95900</c:v>
                      </c:pt>
                      <c:pt idx="6673">
                        <c:v>95450</c:v>
                      </c:pt>
                      <c:pt idx="6674">
                        <c:v>95500</c:v>
                      </c:pt>
                      <c:pt idx="6675">
                        <c:v>96400</c:v>
                      </c:pt>
                      <c:pt idx="6676">
                        <c:v>96000</c:v>
                      </c:pt>
                      <c:pt idx="6677">
                        <c:v>95900</c:v>
                      </c:pt>
                      <c:pt idx="6678">
                        <c:v>95800</c:v>
                      </c:pt>
                      <c:pt idx="6679">
                        <c:v>95710</c:v>
                      </c:pt>
                      <c:pt idx="6680">
                        <c:v>95900</c:v>
                      </c:pt>
                      <c:pt idx="6681">
                        <c:v>95950</c:v>
                      </c:pt>
                      <c:pt idx="6682">
                        <c:v>96375</c:v>
                      </c:pt>
                      <c:pt idx="6683">
                        <c:v>95800</c:v>
                      </c:pt>
                      <c:pt idx="6684">
                        <c:v>95900</c:v>
                      </c:pt>
                      <c:pt idx="6685">
                        <c:v>96300</c:v>
                      </c:pt>
                      <c:pt idx="6686">
                        <c:v>96100</c:v>
                      </c:pt>
                      <c:pt idx="6687">
                        <c:v>96000</c:v>
                      </c:pt>
                      <c:pt idx="6688">
                        <c:v>96600</c:v>
                      </c:pt>
                      <c:pt idx="6689">
                        <c:v>96850</c:v>
                      </c:pt>
                      <c:pt idx="6690">
                        <c:v>96800</c:v>
                      </c:pt>
                      <c:pt idx="6691">
                        <c:v>95500</c:v>
                      </c:pt>
                      <c:pt idx="6692">
                        <c:v>94500</c:v>
                      </c:pt>
                      <c:pt idx="6693">
                        <c:v>94880</c:v>
                      </c:pt>
                      <c:pt idx="6694">
                        <c:v>94190</c:v>
                      </c:pt>
                      <c:pt idx="6695">
                        <c:v>93690</c:v>
                      </c:pt>
                      <c:pt idx="6696">
                        <c:v>93700</c:v>
                      </c:pt>
                      <c:pt idx="6697">
                        <c:v>94200</c:v>
                      </c:pt>
                      <c:pt idx="6698">
                        <c:v>95400</c:v>
                      </c:pt>
                      <c:pt idx="6699">
                        <c:v>95600</c:v>
                      </c:pt>
                      <c:pt idx="6700">
                        <c:v>95200</c:v>
                      </c:pt>
                      <c:pt idx="6701">
                        <c:v>95800</c:v>
                      </c:pt>
                      <c:pt idx="6702">
                        <c:v>97400</c:v>
                      </c:pt>
                      <c:pt idx="6703">
                        <c:v>97400</c:v>
                      </c:pt>
                      <c:pt idx="6704">
                        <c:v>98995</c:v>
                      </c:pt>
                      <c:pt idx="6705">
                        <c:v>98500</c:v>
                      </c:pt>
                      <c:pt idx="6706">
                        <c:v>98700</c:v>
                      </c:pt>
                      <c:pt idx="6707">
                        <c:v>99190</c:v>
                      </c:pt>
                      <c:pt idx="6708">
                        <c:v>99775</c:v>
                      </c:pt>
                      <c:pt idx="6709">
                        <c:v>99825</c:v>
                      </c:pt>
                      <c:pt idx="6710">
                        <c:v>98900</c:v>
                      </c:pt>
                      <c:pt idx="6711">
                        <c:v>98700</c:v>
                      </c:pt>
                      <c:pt idx="6712">
                        <c:v>98500</c:v>
                      </c:pt>
                      <c:pt idx="6713">
                        <c:v>99900</c:v>
                      </c:pt>
                      <c:pt idx="6714">
                        <c:v>100000</c:v>
                      </c:pt>
                      <c:pt idx="6715">
                        <c:v>99900</c:v>
                      </c:pt>
                      <c:pt idx="6716">
                        <c:v>100050</c:v>
                      </c:pt>
                      <c:pt idx="6717">
                        <c:v>101000</c:v>
                      </c:pt>
                      <c:pt idx="6718">
                        <c:v>102700</c:v>
                      </c:pt>
                      <c:pt idx="6719">
                        <c:v>104700</c:v>
                      </c:pt>
                      <c:pt idx="6720">
                        <c:v>103700</c:v>
                      </c:pt>
                      <c:pt idx="6721">
                        <c:v>105500</c:v>
                      </c:pt>
                      <c:pt idx="6722">
                        <c:v>105475</c:v>
                      </c:pt>
                      <c:pt idx="6723">
                        <c:v>104700</c:v>
                      </c:pt>
                      <c:pt idx="6724">
                        <c:v>104400</c:v>
                      </c:pt>
                      <c:pt idx="6725">
                        <c:v>106000</c:v>
                      </c:pt>
                      <c:pt idx="6726">
                        <c:v>106700</c:v>
                      </c:pt>
                      <c:pt idx="6727">
                        <c:v>107700</c:v>
                      </c:pt>
                      <c:pt idx="6728">
                        <c:v>108100</c:v>
                      </c:pt>
                      <c:pt idx="6729">
                        <c:v>107900</c:v>
                      </c:pt>
                      <c:pt idx="6730">
                        <c:v>107800</c:v>
                      </c:pt>
                      <c:pt idx="6731">
                        <c:v>106600</c:v>
                      </c:pt>
                      <c:pt idx="6732">
                        <c:v>106400</c:v>
                      </c:pt>
                      <c:pt idx="6733">
                        <c:v>107550</c:v>
                      </c:pt>
                      <c:pt idx="6734">
                        <c:v>106975</c:v>
                      </c:pt>
                      <c:pt idx="6735">
                        <c:v>107100</c:v>
                      </c:pt>
                      <c:pt idx="6736">
                        <c:v>107700</c:v>
                      </c:pt>
                      <c:pt idx="6737">
                        <c:v>107400</c:v>
                      </c:pt>
                      <c:pt idx="6738">
                        <c:v>107700</c:v>
                      </c:pt>
                      <c:pt idx="6739">
                        <c:v>107800</c:v>
                      </c:pt>
                      <c:pt idx="6740">
                        <c:v>106300</c:v>
                      </c:pt>
                      <c:pt idx="6741">
                        <c:v>106000</c:v>
                      </c:pt>
                      <c:pt idx="6742">
                        <c:v>105750</c:v>
                      </c:pt>
                      <c:pt idx="6743">
                        <c:v>107300</c:v>
                      </c:pt>
                      <c:pt idx="6744">
                        <c:v>106700</c:v>
                      </c:pt>
                      <c:pt idx="6745">
                        <c:v>107400</c:v>
                      </c:pt>
                      <c:pt idx="6746">
                        <c:v>107500</c:v>
                      </c:pt>
                      <c:pt idx="6747">
                        <c:v>108996</c:v>
                      </c:pt>
                      <c:pt idx="6748">
                        <c:v>107400</c:v>
                      </c:pt>
                      <c:pt idx="6749">
                        <c:v>107100</c:v>
                      </c:pt>
                      <c:pt idx="6750">
                        <c:v>107750</c:v>
                      </c:pt>
                      <c:pt idx="6751">
                        <c:v>109200</c:v>
                      </c:pt>
                      <c:pt idx="6752">
                        <c:v>110000</c:v>
                      </c:pt>
                      <c:pt idx="6753">
                        <c:v>109800</c:v>
                      </c:pt>
                      <c:pt idx="6754">
                        <c:v>114500</c:v>
                      </c:pt>
                      <c:pt idx="6755">
                        <c:v>113300</c:v>
                      </c:pt>
                      <c:pt idx="6756">
                        <c:v>113500</c:v>
                      </c:pt>
                      <c:pt idx="6757">
                        <c:v>111200</c:v>
                      </c:pt>
                      <c:pt idx="6758">
                        <c:v>110000</c:v>
                      </c:pt>
                      <c:pt idx="6759">
                        <c:v>109700</c:v>
                      </c:pt>
                      <c:pt idx="6760">
                        <c:v>110300</c:v>
                      </c:pt>
                      <c:pt idx="6761">
                        <c:v>110250</c:v>
                      </c:pt>
                      <c:pt idx="6762">
                        <c:v>109700</c:v>
                      </c:pt>
                      <c:pt idx="6763">
                        <c:v>110400</c:v>
                      </c:pt>
                      <c:pt idx="6764">
                        <c:v>109400</c:v>
                      </c:pt>
                      <c:pt idx="6765">
                        <c:v>108800</c:v>
                      </c:pt>
                      <c:pt idx="6766">
                        <c:v>107600</c:v>
                      </c:pt>
                      <c:pt idx="6767">
                        <c:v>107510</c:v>
                      </c:pt>
                      <c:pt idx="6768">
                        <c:v>109350</c:v>
                      </c:pt>
                      <c:pt idx="6769">
                        <c:v>109700</c:v>
                      </c:pt>
                      <c:pt idx="6770">
                        <c:v>110200</c:v>
                      </c:pt>
                      <c:pt idx="6771">
                        <c:v>110100</c:v>
                      </c:pt>
                      <c:pt idx="6772">
                        <c:v>108700</c:v>
                      </c:pt>
                      <c:pt idx="6773">
                        <c:v>109000</c:v>
                      </c:pt>
                      <c:pt idx="6774">
                        <c:v>109490</c:v>
                      </c:pt>
                      <c:pt idx="6775">
                        <c:v>110100</c:v>
                      </c:pt>
                      <c:pt idx="6776">
                        <c:v>108850</c:v>
                      </c:pt>
                      <c:pt idx="6777">
                        <c:v>108850</c:v>
                      </c:pt>
                      <c:pt idx="6778">
                        <c:v>108100</c:v>
                      </c:pt>
                      <c:pt idx="6779">
                        <c:v>107500</c:v>
                      </c:pt>
                      <c:pt idx="6780">
                        <c:v>106800</c:v>
                      </c:pt>
                      <c:pt idx="6781">
                        <c:v>108100</c:v>
                      </c:pt>
                      <c:pt idx="6782">
                        <c:v>109400</c:v>
                      </c:pt>
                      <c:pt idx="6783">
                        <c:v>110200</c:v>
                      </c:pt>
                      <c:pt idx="6784">
                        <c:v>110650</c:v>
                      </c:pt>
                      <c:pt idx="6785">
                        <c:v>109200</c:v>
                      </c:pt>
                      <c:pt idx="6786">
                        <c:v>108600</c:v>
                      </c:pt>
                      <c:pt idx="6787">
                        <c:v>109000</c:v>
                      </c:pt>
                      <c:pt idx="6788">
                        <c:v>108750</c:v>
                      </c:pt>
                      <c:pt idx="6789">
                        <c:v>108800</c:v>
                      </c:pt>
                      <c:pt idx="6790">
                        <c:v>109450</c:v>
                      </c:pt>
                      <c:pt idx="6791">
                        <c:v>108900</c:v>
                      </c:pt>
                      <c:pt idx="6792">
                        <c:v>108600</c:v>
                      </c:pt>
                      <c:pt idx="6793">
                        <c:v>108800</c:v>
                      </c:pt>
                      <c:pt idx="6794">
                        <c:v>107500</c:v>
                      </c:pt>
                      <c:pt idx="6795">
                        <c:v>108300</c:v>
                      </c:pt>
                      <c:pt idx="6796">
                        <c:v>109000</c:v>
                      </c:pt>
                      <c:pt idx="6797">
                        <c:v>107700</c:v>
                      </c:pt>
                      <c:pt idx="6798">
                        <c:v>107160</c:v>
                      </c:pt>
                      <c:pt idx="6799">
                        <c:v>107100</c:v>
                      </c:pt>
                      <c:pt idx="6800">
                        <c:v>106450</c:v>
                      </c:pt>
                      <c:pt idx="6801">
                        <c:v>105350</c:v>
                      </c:pt>
                      <c:pt idx="6802">
                        <c:v>105400</c:v>
                      </c:pt>
                      <c:pt idx="6803">
                        <c:v>106850</c:v>
                      </c:pt>
                      <c:pt idx="6804">
                        <c:v>106890</c:v>
                      </c:pt>
                      <c:pt idx="6805">
                        <c:v>107400</c:v>
                      </c:pt>
                      <c:pt idx="6806">
                        <c:v>107600</c:v>
                      </c:pt>
                      <c:pt idx="6807">
                        <c:v>108200</c:v>
                      </c:pt>
                      <c:pt idx="6808">
                        <c:v>109000</c:v>
                      </c:pt>
                      <c:pt idx="6809">
                        <c:v>109500</c:v>
                      </c:pt>
                      <c:pt idx="6810">
                        <c:v>109000</c:v>
                      </c:pt>
                      <c:pt idx="6811">
                        <c:v>107100</c:v>
                      </c:pt>
                      <c:pt idx="6812">
                        <c:v>107200</c:v>
                      </c:pt>
                      <c:pt idx="6813">
                        <c:v>106600</c:v>
                      </c:pt>
                      <c:pt idx="6814">
                        <c:v>106300</c:v>
                      </c:pt>
                      <c:pt idx="6815">
                        <c:v>107400</c:v>
                      </c:pt>
                      <c:pt idx="6816">
                        <c:v>107800</c:v>
                      </c:pt>
                      <c:pt idx="6817">
                        <c:v>109200</c:v>
                      </c:pt>
                      <c:pt idx="6818">
                        <c:v>108650</c:v>
                      </c:pt>
                      <c:pt idx="6819">
                        <c:v>108150</c:v>
                      </c:pt>
                      <c:pt idx="6820">
                        <c:v>107800</c:v>
                      </c:pt>
                      <c:pt idx="6821">
                        <c:v>108000</c:v>
                      </c:pt>
                      <c:pt idx="6822">
                        <c:v>107975</c:v>
                      </c:pt>
                      <c:pt idx="6823">
                        <c:v>108200</c:v>
                      </c:pt>
                      <c:pt idx="6824">
                        <c:v>108300</c:v>
                      </c:pt>
                      <c:pt idx="6825">
                        <c:v>108500</c:v>
                      </c:pt>
                      <c:pt idx="6826">
                        <c:v>108300</c:v>
                      </c:pt>
                      <c:pt idx="6827">
                        <c:v>108950</c:v>
                      </c:pt>
                      <c:pt idx="6828">
                        <c:v>108990</c:v>
                      </c:pt>
                      <c:pt idx="6829">
                        <c:v>109050</c:v>
                      </c:pt>
                      <c:pt idx="6830">
                        <c:v>109700</c:v>
                      </c:pt>
                      <c:pt idx="6831">
                        <c:v>109200</c:v>
                      </c:pt>
                      <c:pt idx="6832">
                        <c:v>109750</c:v>
                      </c:pt>
                      <c:pt idx="6833">
                        <c:v>109810</c:v>
                      </c:pt>
                      <c:pt idx="6834">
                        <c:v>109800</c:v>
                      </c:pt>
                      <c:pt idx="6835">
                        <c:v>109500</c:v>
                      </c:pt>
                      <c:pt idx="6836">
                        <c:v>110000</c:v>
                      </c:pt>
                      <c:pt idx="6837">
                        <c:v>109700</c:v>
                      </c:pt>
                      <c:pt idx="6838">
                        <c:v>109500</c:v>
                      </c:pt>
                      <c:pt idx="6839">
                        <c:v>109850</c:v>
                      </c:pt>
                      <c:pt idx="6840">
                        <c:v>109200</c:v>
                      </c:pt>
                      <c:pt idx="6841">
                        <c:v>109300</c:v>
                      </c:pt>
                      <c:pt idx="6842">
                        <c:v>109200</c:v>
                      </c:pt>
                      <c:pt idx="6843">
                        <c:v>109500</c:v>
                      </c:pt>
                      <c:pt idx="6844">
                        <c:v>109000</c:v>
                      </c:pt>
                      <c:pt idx="6845">
                        <c:v>108220</c:v>
                      </c:pt>
                      <c:pt idx="6846">
                        <c:v>108990</c:v>
                      </c:pt>
                      <c:pt idx="6847">
                        <c:v>108620</c:v>
                      </c:pt>
                      <c:pt idx="6848">
                        <c:v>109550</c:v>
                      </c:pt>
                      <c:pt idx="6849">
                        <c:v>110200</c:v>
                      </c:pt>
                      <c:pt idx="6850">
                        <c:v>109000</c:v>
                      </c:pt>
                      <c:pt idx="6851">
                        <c:v>109150</c:v>
                      </c:pt>
                      <c:pt idx="6852">
                        <c:v>109010</c:v>
                      </c:pt>
                      <c:pt idx="6853">
                        <c:v>109990</c:v>
                      </c:pt>
                      <c:pt idx="6854">
                        <c:v>109350</c:v>
                      </c:pt>
                      <c:pt idx="6855">
                        <c:v>109260</c:v>
                      </c:pt>
                      <c:pt idx="6856">
                        <c:v>108800</c:v>
                      </c:pt>
                      <c:pt idx="6857">
                        <c:v>108450</c:v>
                      </c:pt>
                      <c:pt idx="6858">
                        <c:v>108300</c:v>
                      </c:pt>
                      <c:pt idx="6859">
                        <c:v>109500</c:v>
                      </c:pt>
                      <c:pt idx="6860">
                        <c:v>109550</c:v>
                      </c:pt>
                      <c:pt idx="6861">
                        <c:v>109400</c:v>
                      </c:pt>
                      <c:pt idx="6862">
                        <c:v>108900</c:v>
                      </c:pt>
                      <c:pt idx="6863">
                        <c:v>109330</c:v>
                      </c:pt>
                      <c:pt idx="6864">
                        <c:v>109200</c:v>
                      </c:pt>
                      <c:pt idx="6865">
                        <c:v>109300</c:v>
                      </c:pt>
                      <c:pt idx="6866">
                        <c:v>109500</c:v>
                      </c:pt>
                      <c:pt idx="6867">
                        <c:v>109050</c:v>
                      </c:pt>
                      <c:pt idx="6868">
                        <c:v>109320</c:v>
                      </c:pt>
                      <c:pt idx="6869">
                        <c:v>109190</c:v>
                      </c:pt>
                      <c:pt idx="6870">
                        <c:v>108950</c:v>
                      </c:pt>
                      <c:pt idx="6871">
                        <c:v>109850</c:v>
                      </c:pt>
                      <c:pt idx="6872">
                        <c:v>109300</c:v>
                      </c:pt>
                      <c:pt idx="6873">
                        <c:v>109490</c:v>
                      </c:pt>
                      <c:pt idx="6874">
                        <c:v>109310</c:v>
                      </c:pt>
                      <c:pt idx="6875">
                        <c:v>109580</c:v>
                      </c:pt>
                      <c:pt idx="6876">
                        <c:v>109899</c:v>
                      </c:pt>
                      <c:pt idx="6877">
                        <c:v>109400</c:v>
                      </c:pt>
                      <c:pt idx="6878">
                        <c:v>108900</c:v>
                      </c:pt>
                      <c:pt idx="6879">
                        <c:v>108825</c:v>
                      </c:pt>
                      <c:pt idx="6880">
                        <c:v>108700</c:v>
                      </c:pt>
                      <c:pt idx="6881">
                        <c:v>107900</c:v>
                      </c:pt>
                      <c:pt idx="6882">
                        <c:v>107200</c:v>
                      </c:pt>
                      <c:pt idx="6883">
                        <c:v>107375</c:v>
                      </c:pt>
                      <c:pt idx="6884">
                        <c:v>107400</c:v>
                      </c:pt>
                      <c:pt idx="6885">
                        <c:v>108000</c:v>
                      </c:pt>
                      <c:pt idx="6886">
                        <c:v>108810</c:v>
                      </c:pt>
                      <c:pt idx="6887">
                        <c:v>109500</c:v>
                      </c:pt>
                      <c:pt idx="6888">
                        <c:v>110000</c:v>
                      </c:pt>
                      <c:pt idx="6889">
                        <c:v>110300</c:v>
                      </c:pt>
                      <c:pt idx="6890">
                        <c:v>111000</c:v>
                      </c:pt>
                      <c:pt idx="6891">
                        <c:v>111400</c:v>
                      </c:pt>
                      <c:pt idx="6892">
                        <c:v>112000</c:v>
                      </c:pt>
                      <c:pt idx="6893">
                        <c:v>111400</c:v>
                      </c:pt>
                      <c:pt idx="6894">
                        <c:v>111000</c:v>
                      </c:pt>
                      <c:pt idx="6895">
                        <c:v>111100</c:v>
                      </c:pt>
                      <c:pt idx="6896">
                        <c:v>110800</c:v>
                      </c:pt>
                      <c:pt idx="6897">
                        <c:v>110500</c:v>
                      </c:pt>
                      <c:pt idx="6898">
                        <c:v>110500</c:v>
                      </c:pt>
                      <c:pt idx="6899">
                        <c:v>110450</c:v>
                      </c:pt>
                      <c:pt idx="6900">
                        <c:v>110400</c:v>
                      </c:pt>
                      <c:pt idx="6901">
                        <c:v>110000</c:v>
                      </c:pt>
                      <c:pt idx="6902">
                        <c:v>110000</c:v>
                      </c:pt>
                      <c:pt idx="6903">
                        <c:v>109820</c:v>
                      </c:pt>
                      <c:pt idx="6904">
                        <c:v>109950</c:v>
                      </c:pt>
                      <c:pt idx="6905">
                        <c:v>109850</c:v>
                      </c:pt>
                      <c:pt idx="6906">
                        <c:v>110200</c:v>
                      </c:pt>
                      <c:pt idx="6907">
                        <c:v>109800</c:v>
                      </c:pt>
                      <c:pt idx="6908">
                        <c:v>110000</c:v>
                      </c:pt>
                      <c:pt idx="6909">
                        <c:v>109400</c:v>
                      </c:pt>
                      <c:pt idx="6910">
                        <c:v>110300</c:v>
                      </c:pt>
                      <c:pt idx="6911">
                        <c:v>110300</c:v>
                      </c:pt>
                      <c:pt idx="6912">
                        <c:v>111800</c:v>
                      </c:pt>
                      <c:pt idx="6913">
                        <c:v>112800</c:v>
                      </c:pt>
                      <c:pt idx="6914">
                        <c:v>112500</c:v>
                      </c:pt>
                      <c:pt idx="6915">
                        <c:v>111500</c:v>
                      </c:pt>
                      <c:pt idx="6916">
                        <c:v>112200</c:v>
                      </c:pt>
                      <c:pt idx="6917">
                        <c:v>111500</c:v>
                      </c:pt>
                      <c:pt idx="6918">
                        <c:v>110100</c:v>
                      </c:pt>
                      <c:pt idx="6919">
                        <c:v>111400</c:v>
                      </c:pt>
                      <c:pt idx="6920">
                        <c:v>113755</c:v>
                      </c:pt>
                      <c:pt idx="6921">
                        <c:v>119200</c:v>
                      </c:pt>
                      <c:pt idx="6922">
                        <c:v>120300</c:v>
                      </c:pt>
                      <c:pt idx="6923">
                        <c:v>120000</c:v>
                      </c:pt>
                      <c:pt idx="6924">
                        <c:v>118100</c:v>
                      </c:pt>
                      <c:pt idx="6925">
                        <c:v>118600</c:v>
                      </c:pt>
                      <c:pt idx="6926">
                        <c:v>119800</c:v>
                      </c:pt>
                      <c:pt idx="6927">
                        <c:v>119400</c:v>
                      </c:pt>
                      <c:pt idx="6928">
                        <c:v>118500</c:v>
                      </c:pt>
                      <c:pt idx="6929">
                        <c:v>118575</c:v>
                      </c:pt>
                      <c:pt idx="6930">
                        <c:v>118700</c:v>
                      </c:pt>
                      <c:pt idx="6931">
                        <c:v>118000</c:v>
                      </c:pt>
                      <c:pt idx="6932">
                        <c:v>119000</c:v>
                      </c:pt>
                      <c:pt idx="6933">
                        <c:v>119800</c:v>
                      </c:pt>
                      <c:pt idx="6934">
                        <c:v>119700</c:v>
                      </c:pt>
                      <c:pt idx="6935">
                        <c:v>119400</c:v>
                      </c:pt>
                      <c:pt idx="6936">
                        <c:v>118800</c:v>
                      </c:pt>
                      <c:pt idx="6937">
                        <c:v>118500</c:v>
                      </c:pt>
                      <c:pt idx="6938">
                        <c:v>118260</c:v>
                      </c:pt>
                      <c:pt idx="6939">
                        <c:v>118300</c:v>
                      </c:pt>
                      <c:pt idx="6940">
                        <c:v>119800</c:v>
                      </c:pt>
                      <c:pt idx="6941">
                        <c:v>118300</c:v>
                      </c:pt>
                      <c:pt idx="6942">
                        <c:v>119200</c:v>
                      </c:pt>
                      <c:pt idx="6943">
                        <c:v>117900</c:v>
                      </c:pt>
                      <c:pt idx="6944">
                        <c:v>118000</c:v>
                      </c:pt>
                      <c:pt idx="6945">
                        <c:v>117500</c:v>
                      </c:pt>
                      <c:pt idx="6946">
                        <c:v>117100</c:v>
                      </c:pt>
                      <c:pt idx="6947">
                        <c:v>116900</c:v>
                      </c:pt>
                      <c:pt idx="6948">
                        <c:v>117000</c:v>
                      </c:pt>
                      <c:pt idx="6949">
                        <c:v>117200</c:v>
                      </c:pt>
                      <c:pt idx="6950">
                        <c:v>119000</c:v>
                      </c:pt>
                      <c:pt idx="6951">
                        <c:v>118950</c:v>
                      </c:pt>
                      <c:pt idx="6952">
                        <c:v>119700</c:v>
                      </c:pt>
                      <c:pt idx="6953">
                        <c:v>119800</c:v>
                      </c:pt>
                      <c:pt idx="6954">
                        <c:v>119500</c:v>
                      </c:pt>
                      <c:pt idx="6955">
                        <c:v>121000</c:v>
                      </c:pt>
                      <c:pt idx="6956">
                        <c:v>123400</c:v>
                      </c:pt>
                      <c:pt idx="6957">
                        <c:v>122550</c:v>
                      </c:pt>
                      <c:pt idx="6958">
                        <c:v>125000</c:v>
                      </c:pt>
                      <c:pt idx="6959">
                        <c:v>126500</c:v>
                      </c:pt>
                      <c:pt idx="6960">
                        <c:v>127150</c:v>
                      </c:pt>
                      <c:pt idx="6961">
                        <c:v>126450</c:v>
                      </c:pt>
                      <c:pt idx="6962">
                        <c:v>127800</c:v>
                      </c:pt>
                      <c:pt idx="6963">
                        <c:v>129500</c:v>
                      </c:pt>
                      <c:pt idx="6964">
                        <c:v>129000</c:v>
                      </c:pt>
                      <c:pt idx="6965">
                        <c:v>126600</c:v>
                      </c:pt>
                      <c:pt idx="6966">
                        <c:v>126700</c:v>
                      </c:pt>
                      <c:pt idx="6967">
                        <c:v>128000</c:v>
                      </c:pt>
                      <c:pt idx="6968">
                        <c:v>127200</c:v>
                      </c:pt>
                      <c:pt idx="6969">
                        <c:v>127000</c:v>
                      </c:pt>
                      <c:pt idx="6970">
                        <c:v>127800</c:v>
                      </c:pt>
                      <c:pt idx="6971">
                        <c:v>128200</c:v>
                      </c:pt>
                      <c:pt idx="6972">
                        <c:v>128900</c:v>
                      </c:pt>
                      <c:pt idx="6973">
                        <c:v>131800</c:v>
                      </c:pt>
                      <c:pt idx="6974">
                        <c:v>132000</c:v>
                      </c:pt>
                      <c:pt idx="6975">
                        <c:v>134000</c:v>
                      </c:pt>
                      <c:pt idx="6976">
                        <c:v>133000</c:v>
                      </c:pt>
                      <c:pt idx="6977">
                        <c:v>134600</c:v>
                      </c:pt>
                      <c:pt idx="6978">
                        <c:v>135000</c:v>
                      </c:pt>
                      <c:pt idx="6979">
                        <c:v>134700</c:v>
                      </c:pt>
                      <c:pt idx="6980">
                        <c:v>132200</c:v>
                      </c:pt>
                      <c:pt idx="6981">
                        <c:v>135000</c:v>
                      </c:pt>
                      <c:pt idx="6982">
                        <c:v>135800</c:v>
                      </c:pt>
                      <c:pt idx="6983">
                        <c:v>137100</c:v>
                      </c:pt>
                      <c:pt idx="6984">
                        <c:v>136000</c:v>
                      </c:pt>
                      <c:pt idx="6985">
                        <c:v>136480</c:v>
                      </c:pt>
                      <c:pt idx="6986">
                        <c:v>136700</c:v>
                      </c:pt>
                      <c:pt idx="6987">
                        <c:v>136300</c:v>
                      </c:pt>
                      <c:pt idx="6988">
                        <c:v>134000</c:v>
                      </c:pt>
                      <c:pt idx="6989">
                        <c:v>134200</c:v>
                      </c:pt>
                      <c:pt idx="6990">
                        <c:v>136900</c:v>
                      </c:pt>
                      <c:pt idx="6991">
                        <c:v>137800</c:v>
                      </c:pt>
                      <c:pt idx="6992">
                        <c:v>137750</c:v>
                      </c:pt>
                      <c:pt idx="6993">
                        <c:v>139900</c:v>
                      </c:pt>
                      <c:pt idx="6994">
                        <c:v>140900</c:v>
                      </c:pt>
                      <c:pt idx="6995">
                        <c:v>143900</c:v>
                      </c:pt>
                      <c:pt idx="6996">
                        <c:v>145800</c:v>
                      </c:pt>
                      <c:pt idx="6997">
                        <c:v>147500</c:v>
                      </c:pt>
                      <c:pt idx="6998">
                        <c:v>149750</c:v>
                      </c:pt>
                      <c:pt idx="6999">
                        <c:v>149000</c:v>
                      </c:pt>
                      <c:pt idx="7000">
                        <c:v>150000</c:v>
                      </c:pt>
                      <c:pt idx="7001">
                        <c:v>150300</c:v>
                      </c:pt>
                      <c:pt idx="7002">
                        <c:v>144300</c:v>
                      </c:pt>
                      <c:pt idx="7003">
                        <c:v>141700</c:v>
                      </c:pt>
                      <c:pt idx="7004">
                        <c:v>140000</c:v>
                      </c:pt>
                      <c:pt idx="7005">
                        <c:v>136400</c:v>
                      </c:pt>
                      <c:pt idx="7006">
                        <c:v>134900</c:v>
                      </c:pt>
                      <c:pt idx="7007">
                        <c:v>135500</c:v>
                      </c:pt>
                      <c:pt idx="7008">
                        <c:v>133900</c:v>
                      </c:pt>
                      <c:pt idx="7009">
                        <c:v>134900</c:v>
                      </c:pt>
                      <c:pt idx="7010">
                        <c:v>138300</c:v>
                      </c:pt>
                      <c:pt idx="7011">
                        <c:v>139300</c:v>
                      </c:pt>
                      <c:pt idx="7012">
                        <c:v>138400</c:v>
                      </c:pt>
                      <c:pt idx="7013">
                        <c:v>143500</c:v>
                      </c:pt>
                      <c:pt idx="7014">
                        <c:v>141800</c:v>
                      </c:pt>
                      <c:pt idx="7015">
                        <c:v>138800</c:v>
                      </c:pt>
                      <c:pt idx="7016">
                        <c:v>138500</c:v>
                      </c:pt>
                      <c:pt idx="7017">
                        <c:v>135500</c:v>
                      </c:pt>
                      <c:pt idx="7018">
                        <c:v>133200</c:v>
                      </c:pt>
                      <c:pt idx="7019">
                        <c:v>133400</c:v>
                      </c:pt>
                      <c:pt idx="7020">
                        <c:v>130300</c:v>
                      </c:pt>
                      <c:pt idx="7021">
                        <c:v>133200</c:v>
                      </c:pt>
                      <c:pt idx="7022">
                        <c:v>133100</c:v>
                      </c:pt>
                      <c:pt idx="7023">
                        <c:v>130400</c:v>
                      </c:pt>
                      <c:pt idx="7024">
                        <c:v>128300</c:v>
                      </c:pt>
                      <c:pt idx="7025">
                        <c:v>127200</c:v>
                      </c:pt>
                      <c:pt idx="7026">
                        <c:v>132400</c:v>
                      </c:pt>
                      <c:pt idx="7027">
                        <c:v>128000</c:v>
                      </c:pt>
                      <c:pt idx="7028">
                        <c:v>134000</c:v>
                      </c:pt>
                      <c:pt idx="7029">
                        <c:v>145000</c:v>
                      </c:pt>
                      <c:pt idx="7030">
                        <c:v>138700</c:v>
                      </c:pt>
                      <c:pt idx="7031">
                        <c:v>139300</c:v>
                      </c:pt>
                      <c:pt idx="7032">
                        <c:v>138500</c:v>
                      </c:pt>
                      <c:pt idx="7033">
                        <c:v>140500</c:v>
                      </c:pt>
                      <c:pt idx="7034">
                        <c:v>141000</c:v>
                      </c:pt>
                      <c:pt idx="7035">
                        <c:v>136700</c:v>
                      </c:pt>
                      <c:pt idx="7036">
                        <c:v>136500</c:v>
                      </c:pt>
                      <c:pt idx="7037">
                        <c:v>135800</c:v>
                      </c:pt>
                      <c:pt idx="7038">
                        <c:v>136700</c:v>
                      </c:pt>
                      <c:pt idx="7039">
                        <c:v>135400</c:v>
                      </c:pt>
                      <c:pt idx="7040">
                        <c:v>137500</c:v>
                      </c:pt>
                      <c:pt idx="7041">
                        <c:v>139100</c:v>
                      </c:pt>
                      <c:pt idx="7042">
                        <c:v>139998</c:v>
                      </c:pt>
                      <c:pt idx="7043">
                        <c:v>139900</c:v>
                      </c:pt>
                      <c:pt idx="7044">
                        <c:v>144200</c:v>
                      </c:pt>
                      <c:pt idx="7045">
                        <c:v>142990</c:v>
                      </c:pt>
                      <c:pt idx="7046">
                        <c:v>145000</c:v>
                      </c:pt>
                      <c:pt idx="7047">
                        <c:v>144000</c:v>
                      </c:pt>
                      <c:pt idx="7048">
                        <c:v>144200</c:v>
                      </c:pt>
                      <c:pt idx="7049">
                        <c:v>141500</c:v>
                      </c:pt>
                      <c:pt idx="7050">
                        <c:v>140200</c:v>
                      </c:pt>
                      <c:pt idx="7051">
                        <c:v>138900</c:v>
                      </c:pt>
                      <c:pt idx="7052">
                        <c:v>139200</c:v>
                      </c:pt>
                      <c:pt idx="7053">
                        <c:v>140700</c:v>
                      </c:pt>
                      <c:pt idx="7054">
                        <c:v>140250</c:v>
                      </c:pt>
                      <c:pt idx="7055">
                        <c:v>138500</c:v>
                      </c:pt>
                      <c:pt idx="7056">
                        <c:v>135000</c:v>
                      </c:pt>
                      <c:pt idx="7057">
                        <c:v>138000</c:v>
                      </c:pt>
                      <c:pt idx="7058">
                        <c:v>138000</c:v>
                      </c:pt>
                      <c:pt idx="7059">
                        <c:v>135600</c:v>
                      </c:pt>
                      <c:pt idx="7060">
                        <c:v>133000</c:v>
                      </c:pt>
                      <c:pt idx="7061">
                        <c:v>133000</c:v>
                      </c:pt>
                      <c:pt idx="7062">
                        <c:v>132600</c:v>
                      </c:pt>
                      <c:pt idx="7063">
                        <c:v>130100</c:v>
                      </c:pt>
                      <c:pt idx="7064">
                        <c:v>130000</c:v>
                      </c:pt>
                      <c:pt idx="7065">
                        <c:v>128000</c:v>
                      </c:pt>
                      <c:pt idx="7066">
                        <c:v>127400</c:v>
                      </c:pt>
                      <c:pt idx="7067">
                        <c:v>130600</c:v>
                      </c:pt>
                      <c:pt idx="7068">
                        <c:v>129000</c:v>
                      </c:pt>
                      <c:pt idx="7069">
                        <c:v>131200</c:v>
                      </c:pt>
                      <c:pt idx="7070">
                        <c:v>130600</c:v>
                      </c:pt>
                      <c:pt idx="7071">
                        <c:v>129300</c:v>
                      </c:pt>
                      <c:pt idx="7072">
                        <c:v>130000</c:v>
                      </c:pt>
                      <c:pt idx="7073">
                        <c:v>130700</c:v>
                      </c:pt>
                      <c:pt idx="7074">
                        <c:v>134499</c:v>
                      </c:pt>
                      <c:pt idx="7075">
                        <c:v>134800</c:v>
                      </c:pt>
                      <c:pt idx="7076">
                        <c:v>133500</c:v>
                      </c:pt>
                      <c:pt idx="7077">
                        <c:v>130800</c:v>
                      </c:pt>
                      <c:pt idx="7078">
                        <c:v>131200</c:v>
                      </c:pt>
                      <c:pt idx="7079">
                        <c:v>131800</c:v>
                      </c:pt>
                      <c:pt idx="7080">
                        <c:v>132700</c:v>
                      </c:pt>
                      <c:pt idx="7081">
                        <c:v>132000</c:v>
                      </c:pt>
                      <c:pt idx="7082">
                        <c:v>131800</c:v>
                      </c:pt>
                      <c:pt idx="7083">
                        <c:v>131400</c:v>
                      </c:pt>
                      <c:pt idx="7084">
                        <c:v>131000</c:v>
                      </c:pt>
                      <c:pt idx="7085">
                        <c:v>128515</c:v>
                      </c:pt>
                      <c:pt idx="7086">
                        <c:v>128900</c:v>
                      </c:pt>
                      <c:pt idx="7087">
                        <c:v>129475</c:v>
                      </c:pt>
                      <c:pt idx="7088">
                        <c:v>128990</c:v>
                      </c:pt>
                      <c:pt idx="7089">
                        <c:v>128600</c:v>
                      </c:pt>
                      <c:pt idx="7090">
                        <c:v>128600</c:v>
                      </c:pt>
                      <c:pt idx="7091">
                        <c:v>127200</c:v>
                      </c:pt>
                      <c:pt idx="7092">
                        <c:v>127900</c:v>
                      </c:pt>
                      <c:pt idx="7093">
                        <c:v>126750</c:v>
                      </c:pt>
                      <c:pt idx="7094">
                        <c:v>127900</c:v>
                      </c:pt>
                      <c:pt idx="7095">
                        <c:v>128800</c:v>
                      </c:pt>
                      <c:pt idx="7096">
                        <c:v>132000</c:v>
                      </c:pt>
                      <c:pt idx="7097">
                        <c:v>133950</c:v>
                      </c:pt>
                      <c:pt idx="7098">
                        <c:v>134990</c:v>
                      </c:pt>
                      <c:pt idx="7099">
                        <c:v>133100</c:v>
                      </c:pt>
                      <c:pt idx="7100">
                        <c:v>130500</c:v>
                      </c:pt>
                      <c:pt idx="7101">
                        <c:v>130900</c:v>
                      </c:pt>
                      <c:pt idx="7102">
                        <c:v>128750</c:v>
                      </c:pt>
                      <c:pt idx="7103">
                        <c:v>129500</c:v>
                      </c:pt>
                      <c:pt idx="7104">
                        <c:v>125000</c:v>
                      </c:pt>
                      <c:pt idx="7105">
                        <c:v>123100</c:v>
                      </c:pt>
                      <c:pt idx="7106">
                        <c:v>125300</c:v>
                      </c:pt>
                      <c:pt idx="7107">
                        <c:v>124300</c:v>
                      </c:pt>
                      <c:pt idx="7108">
                        <c:v>122800</c:v>
                      </c:pt>
                      <c:pt idx="7109">
                        <c:v>123200</c:v>
                      </c:pt>
                      <c:pt idx="7110">
                        <c:v>124400</c:v>
                      </c:pt>
                      <c:pt idx="7111">
                        <c:v>123100</c:v>
                      </c:pt>
                      <c:pt idx="7112">
                        <c:v>122000</c:v>
                      </c:pt>
                      <c:pt idx="7113">
                        <c:v>123450</c:v>
                      </c:pt>
                      <c:pt idx="7114">
                        <c:v>124000</c:v>
                      </c:pt>
                      <c:pt idx="7115">
                        <c:v>128400</c:v>
                      </c:pt>
                      <c:pt idx="7116">
                        <c:v>130000</c:v>
                      </c:pt>
                      <c:pt idx="7117">
                        <c:v>133200</c:v>
                      </c:pt>
                      <c:pt idx="7118">
                        <c:v>134800</c:v>
                      </c:pt>
                      <c:pt idx="7119">
                        <c:v>131500</c:v>
                      </c:pt>
                      <c:pt idx="7120">
                        <c:v>133000</c:v>
                      </c:pt>
                      <c:pt idx="7121">
                        <c:v>132400</c:v>
                      </c:pt>
                      <c:pt idx="7122">
                        <c:v>129500</c:v>
                      </c:pt>
                      <c:pt idx="7123">
                        <c:v>128600</c:v>
                      </c:pt>
                      <c:pt idx="7124">
                        <c:v>126000</c:v>
                      </c:pt>
                      <c:pt idx="7125">
                        <c:v>127200</c:v>
                      </c:pt>
                      <c:pt idx="7126">
                        <c:v>126400</c:v>
                      </c:pt>
                      <c:pt idx="7127">
                        <c:v>126500</c:v>
                      </c:pt>
                      <c:pt idx="7128">
                        <c:v>127000</c:v>
                      </c:pt>
                      <c:pt idx="7129">
                        <c:v>126400</c:v>
                      </c:pt>
                      <c:pt idx="7130">
                        <c:v>126400</c:v>
                      </c:pt>
                      <c:pt idx="7131">
                        <c:v>125900</c:v>
                      </c:pt>
                      <c:pt idx="7132">
                        <c:v>126200</c:v>
                      </c:pt>
                      <c:pt idx="7133">
                        <c:v>124000</c:v>
                      </c:pt>
                      <c:pt idx="7134">
                        <c:v>121600</c:v>
                      </c:pt>
                      <c:pt idx="7135">
                        <c:v>122200</c:v>
                      </c:pt>
                      <c:pt idx="7136">
                        <c:v>121601</c:v>
                      </c:pt>
                      <c:pt idx="7137">
                        <c:v>120710</c:v>
                      </c:pt>
                      <c:pt idx="7138">
                        <c:v>120200</c:v>
                      </c:pt>
                      <c:pt idx="7139">
                        <c:v>119600</c:v>
                      </c:pt>
                      <c:pt idx="7140">
                        <c:v>119600</c:v>
                      </c:pt>
                      <c:pt idx="7141">
                        <c:v>118400</c:v>
                      </c:pt>
                      <c:pt idx="7142">
                        <c:v>118900</c:v>
                      </c:pt>
                      <c:pt idx="7143">
                        <c:v>118440</c:v>
                      </c:pt>
                      <c:pt idx="7144">
                        <c:v>118750</c:v>
                      </c:pt>
                      <c:pt idx="7145">
                        <c:v>119400</c:v>
                      </c:pt>
                      <c:pt idx="7146">
                        <c:v>119200</c:v>
                      </c:pt>
                      <c:pt idx="7147">
                        <c:v>117500</c:v>
                      </c:pt>
                      <c:pt idx="7148">
                        <c:v>115300</c:v>
                      </c:pt>
                      <c:pt idx="7149">
                        <c:v>113200</c:v>
                      </c:pt>
                      <c:pt idx="7150">
                        <c:v>116000</c:v>
                      </c:pt>
                      <c:pt idx="7151">
                        <c:v>116200</c:v>
                      </c:pt>
                      <c:pt idx="7152">
                        <c:v>117300</c:v>
                      </c:pt>
                      <c:pt idx="7153">
                        <c:v>117800</c:v>
                      </c:pt>
                      <c:pt idx="7154">
                        <c:v>119400</c:v>
                      </c:pt>
                      <c:pt idx="7155">
                        <c:v>118450</c:v>
                      </c:pt>
                      <c:pt idx="7156">
                        <c:v>115600</c:v>
                      </c:pt>
                      <c:pt idx="7157">
                        <c:v>113600</c:v>
                      </c:pt>
                      <c:pt idx="7158">
                        <c:v>112800</c:v>
                      </c:pt>
                      <c:pt idx="7159">
                        <c:v>112400</c:v>
                      </c:pt>
                      <c:pt idx="7160">
                        <c:v>113800</c:v>
                      </c:pt>
                      <c:pt idx="7161">
                        <c:v>115200</c:v>
                      </c:pt>
                      <c:pt idx="7162">
                        <c:v>116950</c:v>
                      </c:pt>
                      <c:pt idx="7163">
                        <c:v>115000</c:v>
                      </c:pt>
                      <c:pt idx="7164">
                        <c:v>115700</c:v>
                      </c:pt>
                      <c:pt idx="7165">
                        <c:v>115600</c:v>
                      </c:pt>
                      <c:pt idx="7166">
                        <c:v>115000</c:v>
                      </c:pt>
                      <c:pt idx="7167">
                        <c:v>115400</c:v>
                      </c:pt>
                      <c:pt idx="7168">
                        <c:v>118500</c:v>
                      </c:pt>
                      <c:pt idx="7169">
                        <c:v>115900</c:v>
                      </c:pt>
                      <c:pt idx="7170">
                        <c:v>114650</c:v>
                      </c:pt>
                      <c:pt idx="7171">
                        <c:v>116500</c:v>
                      </c:pt>
                      <c:pt idx="7172">
                        <c:v>119500</c:v>
                      </c:pt>
                      <c:pt idx="7173">
                        <c:v>117400</c:v>
                      </c:pt>
                      <c:pt idx="7174">
                        <c:v>117500</c:v>
                      </c:pt>
                      <c:pt idx="7175">
                        <c:v>116500</c:v>
                      </c:pt>
                      <c:pt idx="7176">
                        <c:v>115500</c:v>
                      </c:pt>
                      <c:pt idx="7177">
                        <c:v>115800</c:v>
                      </c:pt>
                      <c:pt idx="7178">
                        <c:v>115250</c:v>
                      </c:pt>
                      <c:pt idx="7179">
                        <c:v>115080</c:v>
                      </c:pt>
                      <c:pt idx="7180">
                        <c:v>116000</c:v>
                      </c:pt>
                      <c:pt idx="7181">
                        <c:v>118500</c:v>
                      </c:pt>
                      <c:pt idx="7182">
                        <c:v>117500</c:v>
                      </c:pt>
                      <c:pt idx="7183">
                        <c:v>119980</c:v>
                      </c:pt>
                      <c:pt idx="7184">
                        <c:v>120100</c:v>
                      </c:pt>
                      <c:pt idx="7185">
                        <c:v>118700</c:v>
                      </c:pt>
                      <c:pt idx="7186">
                        <c:v>120000</c:v>
                      </c:pt>
                      <c:pt idx="7187">
                        <c:v>119400</c:v>
                      </c:pt>
                      <c:pt idx="7188">
                        <c:v>118500</c:v>
                      </c:pt>
                      <c:pt idx="7189">
                        <c:v>116200</c:v>
                      </c:pt>
                      <c:pt idx="7190">
                        <c:v>116700</c:v>
                      </c:pt>
                      <c:pt idx="7191">
                        <c:v>117000</c:v>
                      </c:pt>
                      <c:pt idx="7192">
                        <c:v>119000</c:v>
                      </c:pt>
                      <c:pt idx="7193">
                        <c:v>125000</c:v>
                      </c:pt>
                      <c:pt idx="7194">
                        <c:v>126000</c:v>
                      </c:pt>
                      <c:pt idx="7195">
                        <c:v>130000</c:v>
                      </c:pt>
                      <c:pt idx="7196">
                        <c:v>143500</c:v>
                      </c:pt>
                      <c:pt idx="7197">
                        <c:v>129000</c:v>
                      </c:pt>
                      <c:pt idx="7198">
                        <c:v>134500</c:v>
                      </c:pt>
                      <c:pt idx="7199">
                        <c:v>133500</c:v>
                      </c:pt>
                      <c:pt idx="7200">
                        <c:v>133000</c:v>
                      </c:pt>
                      <c:pt idx="7201">
                        <c:v>135000</c:v>
                      </c:pt>
                      <c:pt idx="7202">
                        <c:v>129500</c:v>
                      </c:pt>
                      <c:pt idx="7203">
                        <c:v>132500</c:v>
                      </c:pt>
                      <c:pt idx="7204">
                        <c:v>137000</c:v>
                      </c:pt>
                      <c:pt idx="7205">
                        <c:v>138800</c:v>
                      </c:pt>
                      <c:pt idx="7206">
                        <c:v>133000</c:v>
                      </c:pt>
                      <c:pt idx="7207">
                        <c:v>130000</c:v>
                      </c:pt>
                      <c:pt idx="7208">
                        <c:v>123000</c:v>
                      </c:pt>
                      <c:pt idx="7209">
                        <c:v>121100</c:v>
                      </c:pt>
                      <c:pt idx="7210">
                        <c:v>110000</c:v>
                      </c:pt>
                      <c:pt idx="7211">
                        <c:v>122100</c:v>
                      </c:pt>
                      <c:pt idx="7212">
                        <c:v>122000</c:v>
                      </c:pt>
                      <c:pt idx="7213">
                        <c:v>118000</c:v>
                      </c:pt>
                      <c:pt idx="7214">
                        <c:v>118000</c:v>
                      </c:pt>
                      <c:pt idx="7215">
                        <c:v>111900</c:v>
                      </c:pt>
                      <c:pt idx="7216">
                        <c:v>120200</c:v>
                      </c:pt>
                      <c:pt idx="7217">
                        <c:v>123500</c:v>
                      </c:pt>
                      <c:pt idx="7218">
                        <c:v>118800</c:v>
                      </c:pt>
                      <c:pt idx="7219">
                        <c:v>116500</c:v>
                      </c:pt>
                      <c:pt idx="7220">
                        <c:v>110000</c:v>
                      </c:pt>
                      <c:pt idx="7221">
                        <c:v>110500</c:v>
                      </c:pt>
                      <c:pt idx="7222">
                        <c:v>108500</c:v>
                      </c:pt>
                      <c:pt idx="7223">
                        <c:v>107800</c:v>
                      </c:pt>
                      <c:pt idx="7224">
                        <c:v>113500</c:v>
                      </c:pt>
                      <c:pt idx="7225">
                        <c:v>112800</c:v>
                      </c:pt>
                      <c:pt idx="7226">
                        <c:v>115490</c:v>
                      </c:pt>
                      <c:pt idx="7227">
                        <c:v>117100</c:v>
                      </c:pt>
                      <c:pt idx="7228">
                        <c:v>116900</c:v>
                      </c:pt>
                      <c:pt idx="7229">
                        <c:v>116800</c:v>
                      </c:pt>
                      <c:pt idx="7230">
                        <c:v>112000</c:v>
                      </c:pt>
                      <c:pt idx="7231">
                        <c:v>111000</c:v>
                      </c:pt>
                      <c:pt idx="7232">
                        <c:v>109100</c:v>
                      </c:pt>
                      <c:pt idx="7233">
                        <c:v>105200</c:v>
                      </c:pt>
                      <c:pt idx="7234">
                        <c:v>103100</c:v>
                      </c:pt>
                      <c:pt idx="7235">
                        <c:v>101000</c:v>
                      </c:pt>
                      <c:pt idx="7236">
                        <c:v>99500</c:v>
                      </c:pt>
                      <c:pt idx="7237">
                        <c:v>95800</c:v>
                      </c:pt>
                      <c:pt idx="7238">
                        <c:v>91600</c:v>
                      </c:pt>
                      <c:pt idx="7239">
                        <c:v>80000</c:v>
                      </c:pt>
                      <c:pt idx="7240">
                        <c:v>81900</c:v>
                      </c:pt>
                      <c:pt idx="7241">
                        <c:v>95800</c:v>
                      </c:pt>
                      <c:pt idx="7242">
                        <c:v>90000</c:v>
                      </c:pt>
                      <c:pt idx="7243">
                        <c:v>91200</c:v>
                      </c:pt>
                      <c:pt idx="7244">
                        <c:v>101000</c:v>
                      </c:pt>
                      <c:pt idx="7245">
                        <c:v>96000</c:v>
                      </c:pt>
                      <c:pt idx="7246">
                        <c:v>97600</c:v>
                      </c:pt>
                      <c:pt idx="7247">
                        <c:v>100000</c:v>
                      </c:pt>
                      <c:pt idx="7248">
                        <c:v>101000</c:v>
                      </c:pt>
                      <c:pt idx="7249">
                        <c:v>96200</c:v>
                      </c:pt>
                      <c:pt idx="7250">
                        <c:v>105000</c:v>
                      </c:pt>
                      <c:pt idx="7251">
                        <c:v>106700</c:v>
                      </c:pt>
                      <c:pt idx="7252">
                        <c:v>105600</c:v>
                      </c:pt>
                      <c:pt idx="7253">
                        <c:v>100200</c:v>
                      </c:pt>
                      <c:pt idx="7254">
                        <c:v>96800</c:v>
                      </c:pt>
                      <c:pt idx="7255">
                        <c:v>97600</c:v>
                      </c:pt>
                      <c:pt idx="7256">
                        <c:v>95005</c:v>
                      </c:pt>
                      <c:pt idx="7257">
                        <c:v>98200</c:v>
                      </c:pt>
                      <c:pt idx="7258">
                        <c:v>99100</c:v>
                      </c:pt>
                      <c:pt idx="7259">
                        <c:v>98000</c:v>
                      </c:pt>
                      <c:pt idx="7260">
                        <c:v>96700</c:v>
                      </c:pt>
                      <c:pt idx="7261">
                        <c:v>94500</c:v>
                      </c:pt>
                      <c:pt idx="7262">
                        <c:v>94700</c:v>
                      </c:pt>
                      <c:pt idx="7263">
                        <c:v>93200</c:v>
                      </c:pt>
                      <c:pt idx="7264">
                        <c:v>94000</c:v>
                      </c:pt>
                      <c:pt idx="7265">
                        <c:v>92800</c:v>
                      </c:pt>
                      <c:pt idx="7266">
                        <c:v>90700</c:v>
                      </c:pt>
                      <c:pt idx="7267">
                        <c:v>95200</c:v>
                      </c:pt>
                      <c:pt idx="7268">
                        <c:v>100200</c:v>
                      </c:pt>
                      <c:pt idx="7269">
                        <c:v>101100</c:v>
                      </c:pt>
                      <c:pt idx="7270">
                        <c:v>99800</c:v>
                      </c:pt>
                      <c:pt idx="7271">
                        <c:v>94700</c:v>
                      </c:pt>
                      <c:pt idx="7272">
                        <c:v>98300</c:v>
                      </c:pt>
                      <c:pt idx="7273">
                        <c:v>95100</c:v>
                      </c:pt>
                      <c:pt idx="7274">
                        <c:v>93500</c:v>
                      </c:pt>
                      <c:pt idx="7275">
                        <c:v>94410</c:v>
                      </c:pt>
                      <c:pt idx="7276">
                        <c:v>93000</c:v>
                      </c:pt>
                      <c:pt idx="7277">
                        <c:v>93600</c:v>
                      </c:pt>
                      <c:pt idx="7278">
                        <c:v>90399</c:v>
                      </c:pt>
                      <c:pt idx="7279">
                        <c:v>89600</c:v>
                      </c:pt>
                      <c:pt idx="7280">
                        <c:v>86100</c:v>
                      </c:pt>
                      <c:pt idx="7281">
                        <c:v>87000</c:v>
                      </c:pt>
                      <c:pt idx="7282">
                        <c:v>85300</c:v>
                      </c:pt>
                      <c:pt idx="7283">
                        <c:v>85499</c:v>
                      </c:pt>
                      <c:pt idx="7284">
                        <c:v>87500</c:v>
                      </c:pt>
                      <c:pt idx="7285">
                        <c:v>89000</c:v>
                      </c:pt>
                      <c:pt idx="7286">
                        <c:v>88300</c:v>
                      </c:pt>
                      <c:pt idx="7287">
                        <c:v>86901</c:v>
                      </c:pt>
                      <c:pt idx="7288">
                        <c:v>89800</c:v>
                      </c:pt>
                      <c:pt idx="7289">
                        <c:v>89899</c:v>
                      </c:pt>
                      <c:pt idx="7290">
                        <c:v>89250</c:v>
                      </c:pt>
                      <c:pt idx="7291">
                        <c:v>87401</c:v>
                      </c:pt>
                      <c:pt idx="7292">
                        <c:v>89700</c:v>
                      </c:pt>
                      <c:pt idx="7293">
                        <c:v>90200</c:v>
                      </c:pt>
                      <c:pt idx="7294">
                        <c:v>87200</c:v>
                      </c:pt>
                      <c:pt idx="7295">
                        <c:v>89260</c:v>
                      </c:pt>
                      <c:pt idx="7296">
                        <c:v>89200</c:v>
                      </c:pt>
                      <c:pt idx="7297">
                        <c:v>86900</c:v>
                      </c:pt>
                      <c:pt idx="7298">
                        <c:v>83800</c:v>
                      </c:pt>
                      <c:pt idx="7299">
                        <c:v>80750</c:v>
                      </c:pt>
                      <c:pt idx="7300">
                        <c:v>77700</c:v>
                      </c:pt>
                      <c:pt idx="7301">
                        <c:v>78100</c:v>
                      </c:pt>
                      <c:pt idx="7302">
                        <c:v>75000</c:v>
                      </c:pt>
                      <c:pt idx="7303">
                        <c:v>80700</c:v>
                      </c:pt>
                      <c:pt idx="7304">
                        <c:v>81000</c:v>
                      </c:pt>
                      <c:pt idx="7305">
                        <c:v>76655</c:v>
                      </c:pt>
                      <c:pt idx="7306">
                        <c:v>74300</c:v>
                      </c:pt>
                      <c:pt idx="7307">
                        <c:v>74950</c:v>
                      </c:pt>
                      <c:pt idx="7308">
                        <c:v>74700</c:v>
                      </c:pt>
                      <c:pt idx="7309">
                        <c:v>72050</c:v>
                      </c:pt>
                      <c:pt idx="7310">
                        <c:v>71201</c:v>
                      </c:pt>
                      <c:pt idx="7311">
                        <c:v>70100</c:v>
                      </c:pt>
                      <c:pt idx="7312">
                        <c:v>73210</c:v>
                      </c:pt>
                      <c:pt idx="7313">
                        <c:v>85000</c:v>
                      </c:pt>
                      <c:pt idx="7314">
                        <c:v>84400</c:v>
                      </c:pt>
                      <c:pt idx="7315">
                        <c:v>85700</c:v>
                      </c:pt>
                      <c:pt idx="7316">
                        <c:v>84000</c:v>
                      </c:pt>
                      <c:pt idx="7317">
                        <c:v>80300</c:v>
                      </c:pt>
                      <c:pt idx="7318">
                        <c:v>83500</c:v>
                      </c:pt>
                      <c:pt idx="7319">
                        <c:v>84800</c:v>
                      </c:pt>
                      <c:pt idx="7320">
                        <c:v>84950</c:v>
                      </c:pt>
                      <c:pt idx="7321">
                        <c:v>85900</c:v>
                      </c:pt>
                      <c:pt idx="7322">
                        <c:v>89500</c:v>
                      </c:pt>
                      <c:pt idx="7323">
                        <c:v>89200</c:v>
                      </c:pt>
                      <c:pt idx="7324">
                        <c:v>88000</c:v>
                      </c:pt>
                      <c:pt idx="7325">
                        <c:v>90200</c:v>
                      </c:pt>
                      <c:pt idx="7326">
                        <c:v>87000</c:v>
                      </c:pt>
                      <c:pt idx="7327">
                        <c:v>87200</c:v>
                      </c:pt>
                      <c:pt idx="7328">
                        <c:v>85800</c:v>
                      </c:pt>
                      <c:pt idx="7329">
                        <c:v>89900</c:v>
                      </c:pt>
                      <c:pt idx="7330">
                        <c:v>90000</c:v>
                      </c:pt>
                      <c:pt idx="7331">
                        <c:v>91700</c:v>
                      </c:pt>
                      <c:pt idx="7332">
                        <c:v>90100</c:v>
                      </c:pt>
                      <c:pt idx="7333">
                        <c:v>89200</c:v>
                      </c:pt>
                      <c:pt idx="7334">
                        <c:v>90800</c:v>
                      </c:pt>
                      <c:pt idx="7335">
                        <c:v>90500</c:v>
                      </c:pt>
                      <c:pt idx="7336">
                        <c:v>91700</c:v>
                      </c:pt>
                      <c:pt idx="7337">
                        <c:v>90600</c:v>
                      </c:pt>
                      <c:pt idx="7338">
                        <c:v>91200</c:v>
                      </c:pt>
                      <c:pt idx="7339">
                        <c:v>91600</c:v>
                      </c:pt>
                      <c:pt idx="7340">
                        <c:v>89900</c:v>
                      </c:pt>
                      <c:pt idx="7341">
                        <c:v>88000</c:v>
                      </c:pt>
                      <c:pt idx="7342">
                        <c:v>87100</c:v>
                      </c:pt>
                      <c:pt idx="7343">
                        <c:v>86000</c:v>
                      </c:pt>
                      <c:pt idx="7344">
                        <c:v>87200</c:v>
                      </c:pt>
                      <c:pt idx="7345">
                        <c:v>86700</c:v>
                      </c:pt>
                      <c:pt idx="7346">
                        <c:v>87600</c:v>
                      </c:pt>
                      <c:pt idx="7347">
                        <c:v>89800</c:v>
                      </c:pt>
                      <c:pt idx="7348">
                        <c:v>94300</c:v>
                      </c:pt>
                      <c:pt idx="7349">
                        <c:v>93400</c:v>
                      </c:pt>
                      <c:pt idx="7350">
                        <c:v>92600</c:v>
                      </c:pt>
                      <c:pt idx="7351">
                        <c:v>94200</c:v>
                      </c:pt>
                      <c:pt idx="7352">
                        <c:v>94400</c:v>
                      </c:pt>
                      <c:pt idx="7353">
                        <c:v>95200</c:v>
                      </c:pt>
                      <c:pt idx="7354">
                        <c:v>95000</c:v>
                      </c:pt>
                      <c:pt idx="7355">
                        <c:v>93400</c:v>
                      </c:pt>
                      <c:pt idx="7356">
                        <c:v>91300</c:v>
                      </c:pt>
                      <c:pt idx="7357">
                        <c:v>89100</c:v>
                      </c:pt>
                      <c:pt idx="7358">
                        <c:v>88100</c:v>
                      </c:pt>
                      <c:pt idx="7359">
                        <c:v>89100</c:v>
                      </c:pt>
                      <c:pt idx="7360">
                        <c:v>90400</c:v>
                      </c:pt>
                      <c:pt idx="7361">
                        <c:v>91501</c:v>
                      </c:pt>
                      <c:pt idx="7362">
                        <c:v>92800</c:v>
                      </c:pt>
                      <c:pt idx="7363">
                        <c:v>91400</c:v>
                      </c:pt>
                      <c:pt idx="7364">
                        <c:v>90200</c:v>
                      </c:pt>
                      <c:pt idx="7365">
                        <c:v>89205</c:v>
                      </c:pt>
                      <c:pt idx="7366">
                        <c:v>91000</c:v>
                      </c:pt>
                      <c:pt idx="7367">
                        <c:v>90550</c:v>
                      </c:pt>
                      <c:pt idx="7368">
                        <c:v>90900</c:v>
                      </c:pt>
                      <c:pt idx="7369">
                        <c:v>92700</c:v>
                      </c:pt>
                      <c:pt idx="7370">
                        <c:v>91600</c:v>
                      </c:pt>
                      <c:pt idx="7371">
                        <c:v>90800</c:v>
                      </c:pt>
                      <c:pt idx="7372">
                        <c:v>90025</c:v>
                      </c:pt>
                      <c:pt idx="7373">
                        <c:v>91100</c:v>
                      </c:pt>
                      <c:pt idx="7374">
                        <c:v>89900</c:v>
                      </c:pt>
                      <c:pt idx="7375">
                        <c:v>90300</c:v>
                      </c:pt>
                      <c:pt idx="7376">
                        <c:v>91750</c:v>
                      </c:pt>
                      <c:pt idx="7377">
                        <c:v>90050</c:v>
                      </c:pt>
                      <c:pt idx="7378">
                        <c:v>91400</c:v>
                      </c:pt>
                      <c:pt idx="7379">
                        <c:v>90700</c:v>
                      </c:pt>
                      <c:pt idx="7380">
                        <c:v>90490</c:v>
                      </c:pt>
                      <c:pt idx="7381">
                        <c:v>89400</c:v>
                      </c:pt>
                      <c:pt idx="7382">
                        <c:v>88300</c:v>
                      </c:pt>
                      <c:pt idx="7383">
                        <c:v>88000</c:v>
                      </c:pt>
                      <c:pt idx="7384">
                        <c:v>86800</c:v>
                      </c:pt>
                      <c:pt idx="7385">
                        <c:v>86400</c:v>
                      </c:pt>
                      <c:pt idx="7386">
                        <c:v>85900</c:v>
                      </c:pt>
                      <c:pt idx="7387">
                        <c:v>87000</c:v>
                      </c:pt>
                      <c:pt idx="7388">
                        <c:v>86800</c:v>
                      </c:pt>
                      <c:pt idx="7389">
                        <c:v>87000</c:v>
                      </c:pt>
                      <c:pt idx="7390">
                        <c:v>89000</c:v>
                      </c:pt>
                      <c:pt idx="7391">
                        <c:v>89900</c:v>
                      </c:pt>
                      <c:pt idx="7392">
                        <c:v>90100</c:v>
                      </c:pt>
                      <c:pt idx="7393">
                        <c:v>88500</c:v>
                      </c:pt>
                      <c:pt idx="7394">
                        <c:v>87400</c:v>
                      </c:pt>
                      <c:pt idx="7395">
                        <c:v>87900</c:v>
                      </c:pt>
                      <c:pt idx="7396">
                        <c:v>87400</c:v>
                      </c:pt>
                      <c:pt idx="7397">
                        <c:v>85600</c:v>
                      </c:pt>
                      <c:pt idx="7398">
                        <c:v>85932</c:v>
                      </c:pt>
                      <c:pt idx="7399">
                        <c:v>88800</c:v>
                      </c:pt>
                      <c:pt idx="7400">
                        <c:v>89510</c:v>
                      </c:pt>
                      <c:pt idx="7401">
                        <c:v>90560</c:v>
                      </c:pt>
                      <c:pt idx="7402">
                        <c:v>90450</c:v>
                      </c:pt>
                      <c:pt idx="7403">
                        <c:v>90500</c:v>
                      </c:pt>
                      <c:pt idx="7404">
                        <c:v>91200</c:v>
                      </c:pt>
                      <c:pt idx="7405">
                        <c:v>91420</c:v>
                      </c:pt>
                      <c:pt idx="7406">
                        <c:v>91800</c:v>
                      </c:pt>
                      <c:pt idx="7407">
                        <c:v>93400</c:v>
                      </c:pt>
                      <c:pt idx="7408">
                        <c:v>95500</c:v>
                      </c:pt>
                      <c:pt idx="7409">
                        <c:v>94600</c:v>
                      </c:pt>
                      <c:pt idx="7410">
                        <c:v>95000</c:v>
                      </c:pt>
                      <c:pt idx="7411">
                        <c:v>95900</c:v>
                      </c:pt>
                      <c:pt idx="7412">
                        <c:v>97700</c:v>
                      </c:pt>
                      <c:pt idx="7413">
                        <c:v>97950</c:v>
                      </c:pt>
                      <c:pt idx="7414">
                        <c:v>99950</c:v>
                      </c:pt>
                      <c:pt idx="7415">
                        <c:v>100400</c:v>
                      </c:pt>
                      <c:pt idx="7416">
                        <c:v>106000</c:v>
                      </c:pt>
                      <c:pt idx="7417">
                        <c:v>106500</c:v>
                      </c:pt>
                      <c:pt idx="7418">
                        <c:v>106900</c:v>
                      </c:pt>
                      <c:pt idx="7419">
                        <c:v>102165</c:v>
                      </c:pt>
                      <c:pt idx="7420">
                        <c:v>101000</c:v>
                      </c:pt>
                      <c:pt idx="7421">
                        <c:v>101800</c:v>
                      </c:pt>
                      <c:pt idx="7422">
                        <c:v>102800</c:v>
                      </c:pt>
                      <c:pt idx="7423">
                        <c:v>99100</c:v>
                      </c:pt>
                      <c:pt idx="7424">
                        <c:v>99100</c:v>
                      </c:pt>
                      <c:pt idx="7425">
                        <c:v>99891</c:v>
                      </c:pt>
                      <c:pt idx="7426">
                        <c:v>101200</c:v>
                      </c:pt>
                      <c:pt idx="7427">
                        <c:v>100800</c:v>
                      </c:pt>
                      <c:pt idx="7428">
                        <c:v>102000</c:v>
                      </c:pt>
                      <c:pt idx="7429">
                        <c:v>102000</c:v>
                      </c:pt>
                      <c:pt idx="7430">
                        <c:v>101800</c:v>
                      </c:pt>
                      <c:pt idx="7431">
                        <c:v>100400</c:v>
                      </c:pt>
                      <c:pt idx="7432">
                        <c:v>100800</c:v>
                      </c:pt>
                      <c:pt idx="7433">
                        <c:v>100300</c:v>
                      </c:pt>
                      <c:pt idx="7434">
                        <c:v>100350</c:v>
                      </c:pt>
                      <c:pt idx="7435">
                        <c:v>97580</c:v>
                      </c:pt>
                      <c:pt idx="7436">
                        <c:v>98800</c:v>
                      </c:pt>
                      <c:pt idx="7437">
                        <c:v>97350</c:v>
                      </c:pt>
                      <c:pt idx="7438">
                        <c:v>98800</c:v>
                      </c:pt>
                      <c:pt idx="7439">
                        <c:v>97900</c:v>
                      </c:pt>
                      <c:pt idx="7440">
                        <c:v>99500</c:v>
                      </c:pt>
                      <c:pt idx="7441">
                        <c:v>99490</c:v>
                      </c:pt>
                      <c:pt idx="7442">
                        <c:v>98500</c:v>
                      </c:pt>
                      <c:pt idx="7443">
                        <c:v>98900</c:v>
                      </c:pt>
                      <c:pt idx="7444">
                        <c:v>100800</c:v>
                      </c:pt>
                      <c:pt idx="7445">
                        <c:v>103900</c:v>
                      </c:pt>
                      <c:pt idx="7446">
                        <c:v>102400</c:v>
                      </c:pt>
                      <c:pt idx="7447">
                        <c:v>101800</c:v>
                      </c:pt>
                      <c:pt idx="7448">
                        <c:v>101800</c:v>
                      </c:pt>
                      <c:pt idx="7449">
                        <c:v>103000</c:v>
                      </c:pt>
                      <c:pt idx="7450">
                        <c:v>101900</c:v>
                      </c:pt>
                      <c:pt idx="7451">
                        <c:v>100600</c:v>
                      </c:pt>
                      <c:pt idx="7452">
                        <c:v>99900</c:v>
                      </c:pt>
                      <c:pt idx="7453">
                        <c:v>100000</c:v>
                      </c:pt>
                      <c:pt idx="7454">
                        <c:v>101750</c:v>
                      </c:pt>
                      <c:pt idx="7455">
                        <c:v>100300</c:v>
                      </c:pt>
                      <c:pt idx="7456">
                        <c:v>98010</c:v>
                      </c:pt>
                      <c:pt idx="7457">
                        <c:v>99201</c:v>
                      </c:pt>
                      <c:pt idx="7458">
                        <c:v>100450</c:v>
                      </c:pt>
                      <c:pt idx="7459">
                        <c:v>100750</c:v>
                      </c:pt>
                      <c:pt idx="7460">
                        <c:v>100900</c:v>
                      </c:pt>
                      <c:pt idx="7461">
                        <c:v>100300</c:v>
                      </c:pt>
                      <c:pt idx="7462">
                        <c:v>100190</c:v>
                      </c:pt>
                      <c:pt idx="7463">
                        <c:v>99879</c:v>
                      </c:pt>
                      <c:pt idx="7464">
                        <c:v>101200</c:v>
                      </c:pt>
                      <c:pt idx="7465">
                        <c:v>101600</c:v>
                      </c:pt>
                      <c:pt idx="7466">
                        <c:v>101772</c:v>
                      </c:pt>
                      <c:pt idx="7467">
                        <c:v>100557</c:v>
                      </c:pt>
                      <c:pt idx="7468">
                        <c:v>100950</c:v>
                      </c:pt>
                      <c:pt idx="7469">
                        <c:v>100287</c:v>
                      </c:pt>
                      <c:pt idx="7470">
                        <c:v>100000</c:v>
                      </c:pt>
                      <c:pt idx="7471">
                        <c:v>101200</c:v>
                      </c:pt>
                      <c:pt idx="7472">
                        <c:v>100000</c:v>
                      </c:pt>
                      <c:pt idx="7473">
                        <c:v>100070</c:v>
                      </c:pt>
                      <c:pt idx="7474">
                        <c:v>99850</c:v>
                      </c:pt>
                      <c:pt idx="7475">
                        <c:v>100300</c:v>
                      </c:pt>
                      <c:pt idx="7476">
                        <c:v>100200</c:v>
                      </c:pt>
                      <c:pt idx="7477">
                        <c:v>99750</c:v>
                      </c:pt>
                      <c:pt idx="7478">
                        <c:v>99900</c:v>
                      </c:pt>
                      <c:pt idx="7479">
                        <c:v>101100</c:v>
                      </c:pt>
                      <c:pt idx="7480">
                        <c:v>102500</c:v>
                      </c:pt>
                      <c:pt idx="7481">
                        <c:v>101178</c:v>
                      </c:pt>
                      <c:pt idx="7482">
                        <c:v>104000</c:v>
                      </c:pt>
                      <c:pt idx="7483">
                        <c:v>103000</c:v>
                      </c:pt>
                      <c:pt idx="7484">
                        <c:v>102000</c:v>
                      </c:pt>
                      <c:pt idx="7485">
                        <c:v>101800</c:v>
                      </c:pt>
                      <c:pt idx="7486">
                        <c:v>102069</c:v>
                      </c:pt>
                      <c:pt idx="7487">
                        <c:v>103000</c:v>
                      </c:pt>
                      <c:pt idx="7488">
                        <c:v>103000</c:v>
                      </c:pt>
                      <c:pt idx="7489">
                        <c:v>103200</c:v>
                      </c:pt>
                      <c:pt idx="7490">
                        <c:v>103600</c:v>
                      </c:pt>
                      <c:pt idx="7491">
                        <c:v>103210</c:v>
                      </c:pt>
                      <c:pt idx="7492">
                        <c:v>103950</c:v>
                      </c:pt>
                      <c:pt idx="7493">
                        <c:v>103700</c:v>
                      </c:pt>
                      <c:pt idx="7494">
                        <c:v>102700</c:v>
                      </c:pt>
                      <c:pt idx="7495">
                        <c:v>101050</c:v>
                      </c:pt>
                      <c:pt idx="7496">
                        <c:v>100750</c:v>
                      </c:pt>
                      <c:pt idx="7497">
                        <c:v>101300</c:v>
                      </c:pt>
                      <c:pt idx="7498">
                        <c:v>100840</c:v>
                      </c:pt>
                      <c:pt idx="7499">
                        <c:v>100200</c:v>
                      </c:pt>
                      <c:pt idx="7500">
                        <c:v>99300</c:v>
                      </c:pt>
                      <c:pt idx="7501">
                        <c:v>99250</c:v>
                      </c:pt>
                      <c:pt idx="7502">
                        <c:v>99490</c:v>
                      </c:pt>
                      <c:pt idx="7503">
                        <c:v>99603</c:v>
                      </c:pt>
                      <c:pt idx="7504">
                        <c:v>98802</c:v>
                      </c:pt>
                      <c:pt idx="7505">
                        <c:v>99425</c:v>
                      </c:pt>
                      <c:pt idx="7506">
                        <c:v>99700</c:v>
                      </c:pt>
                      <c:pt idx="7507">
                        <c:v>99300</c:v>
                      </c:pt>
                      <c:pt idx="7508">
                        <c:v>99600</c:v>
                      </c:pt>
                      <c:pt idx="7509">
                        <c:v>99198</c:v>
                      </c:pt>
                      <c:pt idx="7510">
                        <c:v>98700</c:v>
                      </c:pt>
                      <c:pt idx="7511">
                        <c:v>99200</c:v>
                      </c:pt>
                      <c:pt idx="7512">
                        <c:v>99150</c:v>
                      </c:pt>
                      <c:pt idx="7513">
                        <c:v>98500</c:v>
                      </c:pt>
                      <c:pt idx="7514">
                        <c:v>98700</c:v>
                      </c:pt>
                      <c:pt idx="7515">
                        <c:v>98200</c:v>
                      </c:pt>
                      <c:pt idx="7516">
                        <c:v>98400</c:v>
                      </c:pt>
                      <c:pt idx="7517">
                        <c:v>98500</c:v>
                      </c:pt>
                      <c:pt idx="7518">
                        <c:v>99190</c:v>
                      </c:pt>
                      <c:pt idx="7519">
                        <c:v>99350</c:v>
                      </c:pt>
                      <c:pt idx="7520">
                        <c:v>99790</c:v>
                      </c:pt>
                      <c:pt idx="7521">
                        <c:v>100000</c:v>
                      </c:pt>
                      <c:pt idx="7522">
                        <c:v>99594</c:v>
                      </c:pt>
                      <c:pt idx="7523">
                        <c:v>99900</c:v>
                      </c:pt>
                      <c:pt idx="7524">
                        <c:v>100100</c:v>
                      </c:pt>
                      <c:pt idx="7525">
                        <c:v>99505</c:v>
                      </c:pt>
                      <c:pt idx="7526">
                        <c:v>99400</c:v>
                      </c:pt>
                      <c:pt idx="7527">
                        <c:v>99160</c:v>
                      </c:pt>
                      <c:pt idx="7528">
                        <c:v>99000</c:v>
                      </c:pt>
                      <c:pt idx="7529">
                        <c:v>98700</c:v>
                      </c:pt>
                      <c:pt idx="7530">
                        <c:v>100100</c:v>
                      </c:pt>
                      <c:pt idx="7531">
                        <c:v>106200</c:v>
                      </c:pt>
                      <c:pt idx="7532">
                        <c:v>109720</c:v>
                      </c:pt>
                      <c:pt idx="7533">
                        <c:v>107400</c:v>
                      </c:pt>
                      <c:pt idx="7534">
                        <c:v>104800</c:v>
                      </c:pt>
                      <c:pt idx="7535">
                        <c:v>109100</c:v>
                      </c:pt>
                      <c:pt idx="7536">
                        <c:v>107500</c:v>
                      </c:pt>
                      <c:pt idx="7537">
                        <c:v>111405</c:v>
                      </c:pt>
                      <c:pt idx="7538">
                        <c:v>116640</c:v>
                      </c:pt>
                      <c:pt idx="7539">
                        <c:v>112700</c:v>
                      </c:pt>
                      <c:pt idx="7540">
                        <c:v>112885</c:v>
                      </c:pt>
                      <c:pt idx="7541">
                        <c:v>110300</c:v>
                      </c:pt>
                      <c:pt idx="7542">
                        <c:v>108260</c:v>
                      </c:pt>
                      <c:pt idx="7543">
                        <c:v>110640</c:v>
                      </c:pt>
                      <c:pt idx="7544">
                        <c:v>111925</c:v>
                      </c:pt>
                      <c:pt idx="7545">
                        <c:v>111200</c:v>
                      </c:pt>
                      <c:pt idx="7546">
                        <c:v>111711</c:v>
                      </c:pt>
                      <c:pt idx="7547">
                        <c:v>115555</c:v>
                      </c:pt>
                      <c:pt idx="7548">
                        <c:v>113800</c:v>
                      </c:pt>
                      <c:pt idx="7549">
                        <c:v>114300</c:v>
                      </c:pt>
                      <c:pt idx="7550">
                        <c:v>114100</c:v>
                      </c:pt>
                      <c:pt idx="7551">
                        <c:v>114955</c:v>
                      </c:pt>
                      <c:pt idx="7552">
                        <c:v>118500</c:v>
                      </c:pt>
                      <c:pt idx="7553">
                        <c:v>118800</c:v>
                      </c:pt>
                      <c:pt idx="7554">
                        <c:v>119350</c:v>
                      </c:pt>
                      <c:pt idx="7555">
                        <c:v>118100</c:v>
                      </c:pt>
                      <c:pt idx="7556">
                        <c:v>119600</c:v>
                      </c:pt>
                      <c:pt idx="7557">
                        <c:v>119850</c:v>
                      </c:pt>
                      <c:pt idx="7558">
                        <c:v>123253</c:v>
                      </c:pt>
                      <c:pt idx="7559">
                        <c:v>121740</c:v>
                      </c:pt>
                      <c:pt idx="7560">
                        <c:v>124469</c:v>
                      </c:pt>
                      <c:pt idx="7561">
                        <c:v>124550</c:v>
                      </c:pt>
                      <c:pt idx="7562">
                        <c:v>125224</c:v>
                      </c:pt>
                      <c:pt idx="7563">
                        <c:v>123700</c:v>
                      </c:pt>
                      <c:pt idx="7564">
                        <c:v>123705</c:v>
                      </c:pt>
                      <c:pt idx="7565">
                        <c:v>122700</c:v>
                      </c:pt>
                      <c:pt idx="7566">
                        <c:v>124065</c:v>
                      </c:pt>
                      <c:pt idx="7567">
                        <c:v>123390</c:v>
                      </c:pt>
                      <c:pt idx="7568">
                        <c:v>123500</c:v>
                      </c:pt>
                      <c:pt idx="7569">
                        <c:v>123800</c:v>
                      </c:pt>
                      <c:pt idx="7570">
                        <c:v>123465</c:v>
                      </c:pt>
                      <c:pt idx="7571">
                        <c:v>124095</c:v>
                      </c:pt>
                      <c:pt idx="7572">
                        <c:v>122000</c:v>
                      </c:pt>
                      <c:pt idx="7573">
                        <c:v>123485</c:v>
                      </c:pt>
                      <c:pt idx="7574">
                        <c:v>123057</c:v>
                      </c:pt>
                      <c:pt idx="7575">
                        <c:v>122415</c:v>
                      </c:pt>
                      <c:pt idx="7576">
                        <c:v>122600</c:v>
                      </c:pt>
                      <c:pt idx="7577">
                        <c:v>122400</c:v>
                      </c:pt>
                      <c:pt idx="7578">
                        <c:v>122300</c:v>
                      </c:pt>
                      <c:pt idx="7579">
                        <c:v>121800</c:v>
                      </c:pt>
                      <c:pt idx="7580">
                        <c:v>122210</c:v>
                      </c:pt>
                      <c:pt idx="7581">
                        <c:v>122595</c:v>
                      </c:pt>
                      <c:pt idx="7582">
                        <c:v>121301</c:v>
                      </c:pt>
                      <c:pt idx="7583">
                        <c:v>121065</c:v>
                      </c:pt>
                      <c:pt idx="7584">
                        <c:v>119300</c:v>
                      </c:pt>
                      <c:pt idx="7585">
                        <c:v>119455</c:v>
                      </c:pt>
                      <c:pt idx="7586">
                        <c:v>121038</c:v>
                      </c:pt>
                      <c:pt idx="7587">
                        <c:v>120950</c:v>
                      </c:pt>
                      <c:pt idx="7588">
                        <c:v>120851</c:v>
                      </c:pt>
                      <c:pt idx="7589">
                        <c:v>121090</c:v>
                      </c:pt>
                      <c:pt idx="7590">
                        <c:v>119806</c:v>
                      </c:pt>
                      <c:pt idx="7591">
                        <c:v>116410</c:v>
                      </c:pt>
                      <c:pt idx="7592">
                        <c:v>119725</c:v>
                      </c:pt>
                      <c:pt idx="7593">
                        <c:v>119900</c:v>
                      </c:pt>
                      <c:pt idx="7594">
                        <c:v>116866</c:v>
                      </c:pt>
                      <c:pt idx="7595">
                        <c:v>117775</c:v>
                      </c:pt>
                      <c:pt idx="7596">
                        <c:v>118995</c:v>
                      </c:pt>
                      <c:pt idx="7597">
                        <c:v>117460</c:v>
                      </c:pt>
                      <c:pt idx="7598">
                        <c:v>115200</c:v>
                      </c:pt>
                      <c:pt idx="7599">
                        <c:v>116900</c:v>
                      </c:pt>
                      <c:pt idx="7600">
                        <c:v>117400</c:v>
                      </c:pt>
                      <c:pt idx="7601">
                        <c:v>116190</c:v>
                      </c:pt>
                      <c:pt idx="7602">
                        <c:v>117100</c:v>
                      </c:pt>
                      <c:pt idx="7603">
                        <c:v>113500</c:v>
                      </c:pt>
                      <c:pt idx="7604">
                        <c:v>114543</c:v>
                      </c:pt>
                      <c:pt idx="7605">
                        <c:v>111550</c:v>
                      </c:pt>
                      <c:pt idx="7606">
                        <c:v>116290</c:v>
                      </c:pt>
                      <c:pt idx="7607">
                        <c:v>116300</c:v>
                      </c:pt>
                      <c:pt idx="7608">
                        <c:v>116230</c:v>
                      </c:pt>
                      <c:pt idx="7609">
                        <c:v>116500</c:v>
                      </c:pt>
                      <c:pt idx="7610">
                        <c:v>115350</c:v>
                      </c:pt>
                      <c:pt idx="7611">
                        <c:v>114000</c:v>
                      </c:pt>
                      <c:pt idx="7612">
                        <c:v>114750</c:v>
                      </c:pt>
                      <c:pt idx="7613">
                        <c:v>112503</c:v>
                      </c:pt>
                      <c:pt idx="7614">
                        <c:v>111200</c:v>
                      </c:pt>
                      <c:pt idx="7615">
                        <c:v>106885</c:v>
                      </c:pt>
                      <c:pt idx="7616">
                        <c:v>108150</c:v>
                      </c:pt>
                      <c:pt idx="7617">
                        <c:v>105148</c:v>
                      </c:pt>
                      <c:pt idx="7618">
                        <c:v>107100</c:v>
                      </c:pt>
                      <c:pt idx="7619">
                        <c:v>106950</c:v>
                      </c:pt>
                      <c:pt idx="7620">
                        <c:v>108000</c:v>
                      </c:pt>
                      <c:pt idx="7621">
                        <c:v>105389</c:v>
                      </c:pt>
                      <c:pt idx="7622">
                        <c:v>105800</c:v>
                      </c:pt>
                      <c:pt idx="7623">
                        <c:v>108600</c:v>
                      </c:pt>
                      <c:pt idx="7624">
                        <c:v>106900</c:v>
                      </c:pt>
                      <c:pt idx="7625">
                        <c:v>105250</c:v>
                      </c:pt>
                      <c:pt idx="7626">
                        <c:v>105600</c:v>
                      </c:pt>
                      <c:pt idx="7627">
                        <c:v>108991</c:v>
                      </c:pt>
                      <c:pt idx="7628">
                        <c:v>108781</c:v>
                      </c:pt>
                      <c:pt idx="7629">
                        <c:v>110350</c:v>
                      </c:pt>
                      <c:pt idx="7630">
                        <c:v>112000</c:v>
                      </c:pt>
                      <c:pt idx="7631">
                        <c:v>112486</c:v>
                      </c:pt>
                      <c:pt idx="7632">
                        <c:v>115000</c:v>
                      </c:pt>
                      <c:pt idx="7633">
                        <c:v>116322</c:v>
                      </c:pt>
                      <c:pt idx="7634">
                        <c:v>119020</c:v>
                      </c:pt>
                      <c:pt idx="7635">
                        <c:v>119800</c:v>
                      </c:pt>
                      <c:pt idx="7636">
                        <c:v>119401</c:v>
                      </c:pt>
                      <c:pt idx="7637">
                        <c:v>119000</c:v>
                      </c:pt>
                      <c:pt idx="7638">
                        <c:v>118000</c:v>
                      </c:pt>
                      <c:pt idx="7639">
                        <c:v>119000</c:v>
                      </c:pt>
                      <c:pt idx="7640">
                        <c:v>121600</c:v>
                      </c:pt>
                      <c:pt idx="7641">
                        <c:v>120300</c:v>
                      </c:pt>
                      <c:pt idx="7642">
                        <c:v>119530</c:v>
                      </c:pt>
                      <c:pt idx="7643">
                        <c:v>119394</c:v>
                      </c:pt>
                      <c:pt idx="7644">
                        <c:v>118000</c:v>
                      </c:pt>
                      <c:pt idx="7645">
                        <c:v>116700</c:v>
                      </c:pt>
                      <c:pt idx="7646">
                        <c:v>116350</c:v>
                      </c:pt>
                      <c:pt idx="7647">
                        <c:v>119474</c:v>
                      </c:pt>
                      <c:pt idx="7648">
                        <c:v>118500</c:v>
                      </c:pt>
                      <c:pt idx="7649">
                        <c:v>119025</c:v>
                      </c:pt>
                      <c:pt idx="7650">
                        <c:v>119675</c:v>
                      </c:pt>
                      <c:pt idx="7651">
                        <c:v>119800</c:v>
                      </c:pt>
                      <c:pt idx="7652">
                        <c:v>119144</c:v>
                      </c:pt>
                      <c:pt idx="7653">
                        <c:v>118800</c:v>
                      </c:pt>
                      <c:pt idx="7654">
                        <c:v>115815</c:v>
                      </c:pt>
                      <c:pt idx="7655">
                        <c:v>114700</c:v>
                      </c:pt>
                      <c:pt idx="7656">
                        <c:v>117680</c:v>
                      </c:pt>
                      <c:pt idx="7657">
                        <c:v>116500</c:v>
                      </c:pt>
                      <c:pt idx="7658">
                        <c:v>117400</c:v>
                      </c:pt>
                      <c:pt idx="7659">
                        <c:v>118500</c:v>
                      </c:pt>
                      <c:pt idx="7660">
                        <c:v>118345</c:v>
                      </c:pt>
                      <c:pt idx="7661">
                        <c:v>117945</c:v>
                      </c:pt>
                      <c:pt idx="7662">
                        <c:v>117500</c:v>
                      </c:pt>
                      <c:pt idx="7663">
                        <c:v>116050</c:v>
                      </c:pt>
                      <c:pt idx="7664">
                        <c:v>118400</c:v>
                      </c:pt>
                      <c:pt idx="7665">
                        <c:v>119600</c:v>
                      </c:pt>
                      <c:pt idx="7666">
                        <c:v>119810</c:v>
                      </c:pt>
                      <c:pt idx="7667">
                        <c:v>120000</c:v>
                      </c:pt>
                      <c:pt idx="7668">
                        <c:v>120000</c:v>
                      </c:pt>
                      <c:pt idx="7669">
                        <c:v>121273</c:v>
                      </c:pt>
                      <c:pt idx="7670">
                        <c:v>120186</c:v>
                      </c:pt>
                      <c:pt idx="7671">
                        <c:v>118400</c:v>
                      </c:pt>
                      <c:pt idx="7672">
                        <c:v>115700</c:v>
                      </c:pt>
                      <c:pt idx="7673">
                        <c:v>115383</c:v>
                      </c:pt>
                      <c:pt idx="7674">
                        <c:v>114727</c:v>
                      </c:pt>
                      <c:pt idx="7675">
                        <c:v>115800</c:v>
                      </c:pt>
                      <c:pt idx="7676">
                        <c:v>116100</c:v>
                      </c:pt>
                      <c:pt idx="7677">
                        <c:v>117900</c:v>
                      </c:pt>
                      <c:pt idx="7678">
                        <c:v>115800</c:v>
                      </c:pt>
                      <c:pt idx="7679">
                        <c:v>116600</c:v>
                      </c:pt>
                      <c:pt idx="7680">
                        <c:v>114462</c:v>
                      </c:pt>
                      <c:pt idx="7681">
                        <c:v>114656</c:v>
                      </c:pt>
                      <c:pt idx="7682">
                        <c:v>115200</c:v>
                      </c:pt>
                      <c:pt idx="7683">
                        <c:v>115600</c:v>
                      </c:pt>
                      <c:pt idx="7684">
                        <c:v>117550</c:v>
                      </c:pt>
                      <c:pt idx="7685">
                        <c:v>116800</c:v>
                      </c:pt>
                      <c:pt idx="7686">
                        <c:v>118900</c:v>
                      </c:pt>
                      <c:pt idx="7687">
                        <c:v>120936</c:v>
                      </c:pt>
                      <c:pt idx="7688">
                        <c:v>121940</c:v>
                      </c:pt>
                      <c:pt idx="7689">
                        <c:v>121600</c:v>
                      </c:pt>
                      <c:pt idx="7690">
                        <c:v>121560</c:v>
                      </c:pt>
                      <c:pt idx="7691">
                        <c:v>122859</c:v>
                      </c:pt>
                      <c:pt idx="7692">
                        <c:v>123500</c:v>
                      </c:pt>
                      <c:pt idx="7693">
                        <c:v>124000</c:v>
                      </c:pt>
                      <c:pt idx="7694">
                        <c:v>124895</c:v>
                      </c:pt>
                      <c:pt idx="7695">
                        <c:v>124407</c:v>
                      </c:pt>
                      <c:pt idx="7696">
                        <c:v>125030</c:v>
                      </c:pt>
                      <c:pt idx="7697">
                        <c:v>125500</c:v>
                      </c:pt>
                      <c:pt idx="7698">
                        <c:v>124300</c:v>
                      </c:pt>
                      <c:pt idx="7699">
                        <c:v>125247</c:v>
                      </c:pt>
                      <c:pt idx="7700">
                        <c:v>124798</c:v>
                      </c:pt>
                      <c:pt idx="7701">
                        <c:v>122844</c:v>
                      </c:pt>
                      <c:pt idx="7702">
                        <c:v>123240</c:v>
                      </c:pt>
                      <c:pt idx="7703">
                        <c:v>125274</c:v>
                      </c:pt>
                      <c:pt idx="7704">
                        <c:v>124500</c:v>
                      </c:pt>
                      <c:pt idx="7705">
                        <c:v>123800</c:v>
                      </c:pt>
                      <c:pt idx="7706">
                        <c:v>124034</c:v>
                      </c:pt>
                      <c:pt idx="7707">
                        <c:v>124850</c:v>
                      </c:pt>
                      <c:pt idx="7708">
                        <c:v>123645</c:v>
                      </c:pt>
                      <c:pt idx="7709">
                        <c:v>123905</c:v>
                      </c:pt>
                      <c:pt idx="7710">
                        <c:v>125200</c:v>
                      </c:pt>
                      <c:pt idx="7711">
                        <c:v>125706</c:v>
                      </c:pt>
                      <c:pt idx="7712">
                        <c:v>124630</c:v>
                      </c:pt>
                      <c:pt idx="7713">
                        <c:v>124699</c:v>
                      </c:pt>
                      <c:pt idx="7714">
                        <c:v>123800</c:v>
                      </c:pt>
                      <c:pt idx="7715">
                        <c:v>125122</c:v>
                      </c:pt>
                      <c:pt idx="7716">
                        <c:v>125585</c:v>
                      </c:pt>
                      <c:pt idx="7717">
                        <c:v>126500</c:v>
                      </c:pt>
                      <c:pt idx="7718">
                        <c:v>124800</c:v>
                      </c:pt>
                      <c:pt idx="7719">
                        <c:v>124495</c:v>
                      </c:pt>
                      <c:pt idx="7720">
                        <c:v>123805</c:v>
                      </c:pt>
                      <c:pt idx="7721">
                        <c:v>124690</c:v>
                      </c:pt>
                      <c:pt idx="7722">
                        <c:v>124820</c:v>
                      </c:pt>
                      <c:pt idx="7723">
                        <c:v>125595</c:v>
                      </c:pt>
                      <c:pt idx="7724">
                        <c:v>124695</c:v>
                      </c:pt>
                      <c:pt idx="7725">
                        <c:v>122495</c:v>
                      </c:pt>
                      <c:pt idx="7726">
                        <c:v>121075</c:v>
                      </c:pt>
                      <c:pt idx="7727">
                        <c:v>120030</c:v>
                      </c:pt>
                      <c:pt idx="7728">
                        <c:v>119500</c:v>
                      </c:pt>
                      <c:pt idx="7729">
                        <c:v>120600</c:v>
                      </c:pt>
                      <c:pt idx="7730">
                        <c:v>121450</c:v>
                      </c:pt>
                      <c:pt idx="7731">
                        <c:v>123375</c:v>
                      </c:pt>
                      <c:pt idx="7732">
                        <c:v>123890</c:v>
                      </c:pt>
                      <c:pt idx="7733">
                        <c:v>124450</c:v>
                      </c:pt>
                      <c:pt idx="7734">
                        <c:v>123515</c:v>
                      </c:pt>
                      <c:pt idx="7735">
                        <c:v>120935</c:v>
                      </c:pt>
                      <c:pt idx="7736">
                        <c:v>122200</c:v>
                      </c:pt>
                      <c:pt idx="7737">
                        <c:v>121450</c:v>
                      </c:pt>
                      <c:pt idx="7738">
                        <c:v>120326</c:v>
                      </c:pt>
                      <c:pt idx="7739">
                        <c:v>120025</c:v>
                      </c:pt>
                      <c:pt idx="7740">
                        <c:v>120060</c:v>
                      </c:pt>
                      <c:pt idx="7741">
                        <c:v>120400</c:v>
                      </c:pt>
                      <c:pt idx="7742">
                        <c:v>121000</c:v>
                      </c:pt>
                      <c:pt idx="7743">
                        <c:v>120350</c:v>
                      </c:pt>
                      <c:pt idx="7744">
                        <c:v>119445</c:v>
                      </c:pt>
                      <c:pt idx="7745">
                        <c:v>119668</c:v>
                      </c:pt>
                      <c:pt idx="7746">
                        <c:v>119300</c:v>
                      </c:pt>
                      <c:pt idx="7747">
                        <c:v>118693</c:v>
                      </c:pt>
                      <c:pt idx="7748">
                        <c:v>118700</c:v>
                      </c:pt>
                      <c:pt idx="7749">
                        <c:v>121122</c:v>
                      </c:pt>
                      <c:pt idx="7750">
                        <c:v>121200</c:v>
                      </c:pt>
                      <c:pt idx="7751">
                        <c:v>121558</c:v>
                      </c:pt>
                      <c:pt idx="7752">
                        <c:v>121200</c:v>
                      </c:pt>
                      <c:pt idx="7753">
                        <c:v>121348</c:v>
                      </c:pt>
                      <c:pt idx="7754">
                        <c:v>119715</c:v>
                      </c:pt>
                      <c:pt idx="7755">
                        <c:v>120875</c:v>
                      </c:pt>
                      <c:pt idx="7756">
                        <c:v>120175</c:v>
                      </c:pt>
                      <c:pt idx="7757">
                        <c:v>120673</c:v>
                      </c:pt>
                      <c:pt idx="7758">
                        <c:v>120658</c:v>
                      </c:pt>
                      <c:pt idx="7759">
                        <c:v>119990</c:v>
                      </c:pt>
                      <c:pt idx="7760">
                        <c:v>119300</c:v>
                      </c:pt>
                      <c:pt idx="7761">
                        <c:v>119350</c:v>
                      </c:pt>
                      <c:pt idx="7762">
                        <c:v>119530</c:v>
                      </c:pt>
                      <c:pt idx="7763">
                        <c:v>119750</c:v>
                      </c:pt>
                      <c:pt idx="7764">
                        <c:v>120760</c:v>
                      </c:pt>
                      <c:pt idx="7765">
                        <c:v>119700</c:v>
                      </c:pt>
                      <c:pt idx="7766">
                        <c:v>119500</c:v>
                      </c:pt>
                      <c:pt idx="7767">
                        <c:v>120152</c:v>
                      </c:pt>
                      <c:pt idx="7768">
                        <c:v>119700</c:v>
                      </c:pt>
                      <c:pt idx="7769">
                        <c:v>119800</c:v>
                      </c:pt>
                      <c:pt idx="7770">
                        <c:v>118900</c:v>
                      </c:pt>
                      <c:pt idx="7771">
                        <c:v>120550</c:v>
                      </c:pt>
                      <c:pt idx="7772">
                        <c:v>120550</c:v>
                      </c:pt>
                      <c:pt idx="7773">
                        <c:v>119700</c:v>
                      </c:pt>
                      <c:pt idx="7774">
                        <c:v>121426</c:v>
                      </c:pt>
                      <c:pt idx="7775">
                        <c:v>120968</c:v>
                      </c:pt>
                      <c:pt idx="7776">
                        <c:v>119690</c:v>
                      </c:pt>
                      <c:pt idx="7777">
                        <c:v>119420</c:v>
                      </c:pt>
                      <c:pt idx="7778">
                        <c:v>119800</c:v>
                      </c:pt>
                      <c:pt idx="7779">
                        <c:v>120760</c:v>
                      </c:pt>
                      <c:pt idx="7780">
                        <c:v>121000</c:v>
                      </c:pt>
                      <c:pt idx="7781">
                        <c:v>122100</c:v>
                      </c:pt>
                      <c:pt idx="7782">
                        <c:v>122400</c:v>
                      </c:pt>
                      <c:pt idx="7783">
                        <c:v>121213</c:v>
                      </c:pt>
                      <c:pt idx="7784">
                        <c:v>121826</c:v>
                      </c:pt>
                      <c:pt idx="7785">
                        <c:v>121850</c:v>
                      </c:pt>
                      <c:pt idx="7786">
                        <c:v>123800</c:v>
                      </c:pt>
                      <c:pt idx="7787">
                        <c:v>124750</c:v>
                      </c:pt>
                      <c:pt idx="7788">
                        <c:v>124150</c:v>
                      </c:pt>
                      <c:pt idx="7789">
                        <c:v>124300</c:v>
                      </c:pt>
                      <c:pt idx="7790">
                        <c:v>122710</c:v>
                      </c:pt>
                      <c:pt idx="7791">
                        <c:v>123000</c:v>
                      </c:pt>
                      <c:pt idx="7792">
                        <c:v>124700</c:v>
                      </c:pt>
                      <c:pt idx="7793">
                        <c:v>123650</c:v>
                      </c:pt>
                      <c:pt idx="7794">
                        <c:v>124373</c:v>
                      </c:pt>
                      <c:pt idx="7795">
                        <c:v>125000</c:v>
                      </c:pt>
                      <c:pt idx="7796">
                        <c:v>126243</c:v>
                      </c:pt>
                      <c:pt idx="7797">
                        <c:v>126000</c:v>
                      </c:pt>
                      <c:pt idx="7798">
                        <c:v>125899</c:v>
                      </c:pt>
                      <c:pt idx="7799">
                        <c:v>126300</c:v>
                      </c:pt>
                      <c:pt idx="7800">
                        <c:v>127489</c:v>
                      </c:pt>
                      <c:pt idx="7801">
                        <c:v>127500</c:v>
                      </c:pt>
                      <c:pt idx="7802">
                        <c:v>127750</c:v>
                      </c:pt>
                      <c:pt idx="7803">
                        <c:v>127075</c:v>
                      </c:pt>
                      <c:pt idx="7804">
                        <c:v>127250</c:v>
                      </c:pt>
                      <c:pt idx="7805">
                        <c:v>126110</c:v>
                      </c:pt>
                      <c:pt idx="7806">
                        <c:v>124650</c:v>
                      </c:pt>
                      <c:pt idx="7807">
                        <c:v>124400</c:v>
                      </c:pt>
                      <c:pt idx="7808">
                        <c:v>125249</c:v>
                      </c:pt>
                      <c:pt idx="7809">
                        <c:v>129000</c:v>
                      </c:pt>
                      <c:pt idx="7810">
                        <c:v>131400</c:v>
                      </c:pt>
                      <c:pt idx="7811">
                        <c:v>127850</c:v>
                      </c:pt>
                      <c:pt idx="7812">
                        <c:v>128900</c:v>
                      </c:pt>
                      <c:pt idx="7813">
                        <c:v>129900</c:v>
                      </c:pt>
                      <c:pt idx="7814">
                        <c:v>128500</c:v>
                      </c:pt>
                      <c:pt idx="7815">
                        <c:v>128035</c:v>
                      </c:pt>
                      <c:pt idx="7816">
                        <c:v>129245</c:v>
                      </c:pt>
                      <c:pt idx="7817">
                        <c:v>128000</c:v>
                      </c:pt>
                      <c:pt idx="7818">
                        <c:v>126400</c:v>
                      </c:pt>
                      <c:pt idx="7819">
                        <c:v>126616</c:v>
                      </c:pt>
                      <c:pt idx="7820">
                        <c:v>124719</c:v>
                      </c:pt>
                      <c:pt idx="7821">
                        <c:v>124200</c:v>
                      </c:pt>
                      <c:pt idx="7822">
                        <c:v>123075</c:v>
                      </c:pt>
                      <c:pt idx="7823">
                        <c:v>125401</c:v>
                      </c:pt>
                      <c:pt idx="7824">
                        <c:v>126245</c:v>
                      </c:pt>
                      <c:pt idx="7825">
                        <c:v>127875</c:v>
                      </c:pt>
                      <c:pt idx="7826">
                        <c:v>127200</c:v>
                      </c:pt>
                      <c:pt idx="7827">
                        <c:v>127520</c:v>
                      </c:pt>
                      <c:pt idx="7828">
                        <c:v>127950</c:v>
                      </c:pt>
                      <c:pt idx="7829">
                        <c:v>127346</c:v>
                      </c:pt>
                      <c:pt idx="7830">
                        <c:v>126200</c:v>
                      </c:pt>
                      <c:pt idx="7831">
                        <c:v>127222</c:v>
                      </c:pt>
                      <c:pt idx="7832">
                        <c:v>125956</c:v>
                      </c:pt>
                      <c:pt idx="7833">
                        <c:v>126000</c:v>
                      </c:pt>
                      <c:pt idx="7834">
                        <c:v>125751</c:v>
                      </c:pt>
                      <c:pt idx="7835">
                        <c:v>124350</c:v>
                      </c:pt>
                      <c:pt idx="7836">
                        <c:v>123500</c:v>
                      </c:pt>
                      <c:pt idx="7837">
                        <c:v>122765</c:v>
                      </c:pt>
                      <c:pt idx="7838">
                        <c:v>123005</c:v>
                      </c:pt>
                      <c:pt idx="7839">
                        <c:v>122750</c:v>
                      </c:pt>
                      <c:pt idx="7840">
                        <c:v>122805</c:v>
                      </c:pt>
                      <c:pt idx="7841">
                        <c:v>122855</c:v>
                      </c:pt>
                      <c:pt idx="7842">
                        <c:v>120850</c:v>
                      </c:pt>
                      <c:pt idx="7843">
                        <c:v>121925</c:v>
                      </c:pt>
                      <c:pt idx="7844">
                        <c:v>120200</c:v>
                      </c:pt>
                      <c:pt idx="7845">
                        <c:v>120600</c:v>
                      </c:pt>
                      <c:pt idx="7846">
                        <c:v>122000</c:v>
                      </c:pt>
                      <c:pt idx="7847">
                        <c:v>123185</c:v>
                      </c:pt>
                      <c:pt idx="7848">
                        <c:v>123415</c:v>
                      </c:pt>
                      <c:pt idx="7849">
                        <c:v>123745</c:v>
                      </c:pt>
                      <c:pt idx="7850">
                        <c:v>124281</c:v>
                      </c:pt>
                      <c:pt idx="7851">
                        <c:v>124500</c:v>
                      </c:pt>
                      <c:pt idx="7852">
                        <c:v>125000</c:v>
                      </c:pt>
                      <c:pt idx="7853">
                        <c:v>123100</c:v>
                      </c:pt>
                      <c:pt idx="7854">
                        <c:v>122508</c:v>
                      </c:pt>
                      <c:pt idx="7855">
                        <c:v>123830</c:v>
                      </c:pt>
                      <c:pt idx="7856">
                        <c:v>121520</c:v>
                      </c:pt>
                      <c:pt idx="7857">
                        <c:v>120950</c:v>
                      </c:pt>
                      <c:pt idx="7858">
                        <c:v>120650</c:v>
                      </c:pt>
                      <c:pt idx="7859">
                        <c:v>121540</c:v>
                      </c:pt>
                      <c:pt idx="7860">
                        <c:v>121601</c:v>
                      </c:pt>
                      <c:pt idx="7861">
                        <c:v>119990</c:v>
                      </c:pt>
                      <c:pt idx="7862">
                        <c:v>121141</c:v>
                      </c:pt>
                      <c:pt idx="7863">
                        <c:v>119033</c:v>
                      </c:pt>
                      <c:pt idx="7864">
                        <c:v>118770</c:v>
                      </c:pt>
                      <c:pt idx="7865">
                        <c:v>118440</c:v>
                      </c:pt>
                      <c:pt idx="7866">
                        <c:v>119800</c:v>
                      </c:pt>
                      <c:pt idx="7867">
                        <c:v>118300</c:v>
                      </c:pt>
                      <c:pt idx="7868">
                        <c:v>117205</c:v>
                      </c:pt>
                      <c:pt idx="7869">
                        <c:v>117000</c:v>
                      </c:pt>
                      <c:pt idx="7870">
                        <c:v>116025</c:v>
                      </c:pt>
                      <c:pt idx="7871">
                        <c:v>116630</c:v>
                      </c:pt>
                      <c:pt idx="7872">
                        <c:v>117883</c:v>
                      </c:pt>
                      <c:pt idx="7873">
                        <c:v>117505</c:v>
                      </c:pt>
                      <c:pt idx="7874">
                        <c:v>118020</c:v>
                      </c:pt>
                      <c:pt idx="7875">
                        <c:v>115993</c:v>
                      </c:pt>
                      <c:pt idx="7876">
                        <c:v>114675</c:v>
                      </c:pt>
                      <c:pt idx="7877">
                        <c:v>114235</c:v>
                      </c:pt>
                      <c:pt idx="7878">
                        <c:v>113342</c:v>
                      </c:pt>
                      <c:pt idx="7879">
                        <c:v>112101</c:v>
                      </c:pt>
                      <c:pt idx="7880">
                        <c:v>111910</c:v>
                      </c:pt>
                      <c:pt idx="7881">
                        <c:v>112020</c:v>
                      </c:pt>
                      <c:pt idx="7882">
                        <c:v>111111</c:v>
                      </c:pt>
                      <c:pt idx="7883">
                        <c:v>112575</c:v>
                      </c:pt>
                      <c:pt idx="7884">
                        <c:v>111855</c:v>
                      </c:pt>
                      <c:pt idx="7885">
                        <c:v>111000</c:v>
                      </c:pt>
                      <c:pt idx="7886">
                        <c:v>113500</c:v>
                      </c:pt>
                      <c:pt idx="7887">
                        <c:v>113334</c:v>
                      </c:pt>
                      <c:pt idx="7888">
                        <c:v>115150</c:v>
                      </c:pt>
                      <c:pt idx="7889">
                        <c:v>114317</c:v>
                      </c:pt>
                      <c:pt idx="7890">
                        <c:v>113125</c:v>
                      </c:pt>
                      <c:pt idx="7891">
                        <c:v>113135</c:v>
                      </c:pt>
                      <c:pt idx="7892">
                        <c:v>113440</c:v>
                      </c:pt>
                      <c:pt idx="7893">
                        <c:v>114194</c:v>
                      </c:pt>
                      <c:pt idx="7894">
                        <c:v>114650</c:v>
                      </c:pt>
                      <c:pt idx="7895">
                        <c:v>115416</c:v>
                      </c:pt>
                      <c:pt idx="7896">
                        <c:v>115230</c:v>
                      </c:pt>
                      <c:pt idx="7897">
                        <c:v>116600</c:v>
                      </c:pt>
                      <c:pt idx="7898">
                        <c:v>115442</c:v>
                      </c:pt>
                      <c:pt idx="7899">
                        <c:v>115780</c:v>
                      </c:pt>
                      <c:pt idx="7900">
                        <c:v>115381</c:v>
                      </c:pt>
                      <c:pt idx="7901">
                        <c:v>114050</c:v>
                      </c:pt>
                      <c:pt idx="7902">
                        <c:v>112819</c:v>
                      </c:pt>
                      <c:pt idx="7903">
                        <c:v>114260</c:v>
                      </c:pt>
                      <c:pt idx="7904">
                        <c:v>114750</c:v>
                      </c:pt>
                      <c:pt idx="7905">
                        <c:v>114100</c:v>
                      </c:pt>
                      <c:pt idx="7906">
                        <c:v>112700</c:v>
                      </c:pt>
                      <c:pt idx="7907">
                        <c:v>112800</c:v>
                      </c:pt>
                      <c:pt idx="7908">
                        <c:v>114321</c:v>
                      </c:pt>
                      <c:pt idx="7909">
                        <c:v>114510</c:v>
                      </c:pt>
                      <c:pt idx="7910">
                        <c:v>116007</c:v>
                      </c:pt>
                      <c:pt idx="7911">
                        <c:v>114150</c:v>
                      </c:pt>
                      <c:pt idx="7912">
                        <c:v>113500</c:v>
                      </c:pt>
                      <c:pt idx="7913">
                        <c:v>112719</c:v>
                      </c:pt>
                      <c:pt idx="7914">
                        <c:v>112000</c:v>
                      </c:pt>
                      <c:pt idx="7915">
                        <c:v>111500</c:v>
                      </c:pt>
                      <c:pt idx="7916">
                        <c:v>113400</c:v>
                      </c:pt>
                      <c:pt idx="7917">
                        <c:v>111922</c:v>
                      </c:pt>
                      <c:pt idx="7918">
                        <c:v>110388</c:v>
                      </c:pt>
                      <c:pt idx="7919">
                        <c:v>109760</c:v>
                      </c:pt>
                      <c:pt idx="7920">
                        <c:v>107500</c:v>
                      </c:pt>
                      <c:pt idx="7921">
                        <c:v>105144</c:v>
                      </c:pt>
                      <c:pt idx="7922">
                        <c:v>102902</c:v>
                      </c:pt>
                      <c:pt idx="7923">
                        <c:v>106010</c:v>
                      </c:pt>
                      <c:pt idx="7924">
                        <c:v>103295</c:v>
                      </c:pt>
                      <c:pt idx="7925">
                        <c:v>108500</c:v>
                      </c:pt>
                      <c:pt idx="7926">
                        <c:v>108025</c:v>
                      </c:pt>
                      <c:pt idx="7927">
                        <c:v>107700</c:v>
                      </c:pt>
                      <c:pt idx="7928">
                        <c:v>108501</c:v>
                      </c:pt>
                      <c:pt idx="7929">
                        <c:v>105500</c:v>
                      </c:pt>
                      <c:pt idx="7930">
                        <c:v>103040</c:v>
                      </c:pt>
                      <c:pt idx="7931">
                        <c:v>104000</c:v>
                      </c:pt>
                      <c:pt idx="7932">
                        <c:v>101880</c:v>
                      </c:pt>
                      <c:pt idx="7933">
                        <c:v>104000</c:v>
                      </c:pt>
                      <c:pt idx="7934">
                        <c:v>106827</c:v>
                      </c:pt>
                      <c:pt idx="7935">
                        <c:v>103154</c:v>
                      </c:pt>
                      <c:pt idx="7936">
                        <c:v>106500</c:v>
                      </c:pt>
                      <c:pt idx="7937">
                        <c:v>108480</c:v>
                      </c:pt>
                      <c:pt idx="7938">
                        <c:v>109057</c:v>
                      </c:pt>
                      <c:pt idx="7939">
                        <c:v>109374</c:v>
                      </c:pt>
                      <c:pt idx="7940">
                        <c:v>105500</c:v>
                      </c:pt>
                      <c:pt idx="7941">
                        <c:v>102600</c:v>
                      </c:pt>
                      <c:pt idx="7942">
                        <c:v>104055</c:v>
                      </c:pt>
                      <c:pt idx="7943">
                        <c:v>104250</c:v>
                      </c:pt>
                      <c:pt idx="7944">
                        <c:v>103650</c:v>
                      </c:pt>
                      <c:pt idx="7945">
                        <c:v>101492</c:v>
                      </c:pt>
                      <c:pt idx="7946">
                        <c:v>103850</c:v>
                      </c:pt>
                      <c:pt idx="7947">
                        <c:v>104000</c:v>
                      </c:pt>
                      <c:pt idx="7948">
                        <c:v>104810</c:v>
                      </c:pt>
                      <c:pt idx="7949">
                        <c:v>107280</c:v>
                      </c:pt>
                      <c:pt idx="7950">
                        <c:v>105060</c:v>
                      </c:pt>
                      <c:pt idx="7951">
                        <c:v>105000</c:v>
                      </c:pt>
                      <c:pt idx="7952">
                        <c:v>104678</c:v>
                      </c:pt>
                      <c:pt idx="7953">
                        <c:v>100567</c:v>
                      </c:pt>
                      <c:pt idx="7954">
                        <c:v>99990</c:v>
                      </c:pt>
                      <c:pt idx="7955">
                        <c:v>103373</c:v>
                      </c:pt>
                      <c:pt idx="7956">
                        <c:v>109500</c:v>
                      </c:pt>
                      <c:pt idx="7957">
                        <c:v>108750</c:v>
                      </c:pt>
                      <c:pt idx="7958">
                        <c:v>108010</c:v>
                      </c:pt>
                      <c:pt idx="7959">
                        <c:v>107400</c:v>
                      </c:pt>
                      <c:pt idx="7960">
                        <c:v>107600</c:v>
                      </c:pt>
                      <c:pt idx="7961">
                        <c:v>104701</c:v>
                      </c:pt>
                      <c:pt idx="7962">
                        <c:v>109785</c:v>
                      </c:pt>
                      <c:pt idx="7963">
                        <c:v>109266</c:v>
                      </c:pt>
                      <c:pt idx="7964">
                        <c:v>110600</c:v>
                      </c:pt>
                      <c:pt idx="7965">
                        <c:v>110000</c:v>
                      </c:pt>
                      <c:pt idx="7966">
                        <c:v>110800</c:v>
                      </c:pt>
                      <c:pt idx="7967">
                        <c:v>110925</c:v>
                      </c:pt>
                      <c:pt idx="7968">
                        <c:v>111225</c:v>
                      </c:pt>
                      <c:pt idx="7969">
                        <c:v>111953</c:v>
                      </c:pt>
                      <c:pt idx="7970">
                        <c:v>111495</c:v>
                      </c:pt>
                      <c:pt idx="7971">
                        <c:v>109361</c:v>
                      </c:pt>
                      <c:pt idx="7972">
                        <c:v>112363</c:v>
                      </c:pt>
                      <c:pt idx="7973">
                        <c:v>112300</c:v>
                      </c:pt>
                      <c:pt idx="7974">
                        <c:v>114945</c:v>
                      </c:pt>
                      <c:pt idx="7975">
                        <c:v>115806</c:v>
                      </c:pt>
                      <c:pt idx="7976">
                        <c:v>114708</c:v>
                      </c:pt>
                      <c:pt idx="7977">
                        <c:v>115103</c:v>
                      </c:pt>
                      <c:pt idx="7978">
                        <c:v>118400</c:v>
                      </c:pt>
                      <c:pt idx="7979">
                        <c:v>119006</c:v>
                      </c:pt>
                      <c:pt idx="7980">
                        <c:v>118325</c:v>
                      </c:pt>
                      <c:pt idx="7981">
                        <c:v>114330</c:v>
                      </c:pt>
                      <c:pt idx="7982">
                        <c:v>114905</c:v>
                      </c:pt>
                      <c:pt idx="7983">
                        <c:v>116889</c:v>
                      </c:pt>
                      <c:pt idx="7984">
                        <c:v>116750</c:v>
                      </c:pt>
                      <c:pt idx="7985">
                        <c:v>115373</c:v>
                      </c:pt>
                      <c:pt idx="7986">
                        <c:v>116725</c:v>
                      </c:pt>
                      <c:pt idx="7987">
                        <c:v>115295</c:v>
                      </c:pt>
                      <c:pt idx="7988">
                        <c:v>114900</c:v>
                      </c:pt>
                      <c:pt idx="7989">
                        <c:v>115099</c:v>
                      </c:pt>
                      <c:pt idx="7990">
                        <c:v>115100</c:v>
                      </c:pt>
                      <c:pt idx="7991">
                        <c:v>113210</c:v>
                      </c:pt>
                      <c:pt idx="7992">
                        <c:v>113055</c:v>
                      </c:pt>
                      <c:pt idx="7993">
                        <c:v>112450</c:v>
                      </c:pt>
                      <c:pt idx="7994">
                        <c:v>112280</c:v>
                      </c:pt>
                      <c:pt idx="7995">
                        <c:v>111225</c:v>
                      </c:pt>
                      <c:pt idx="7996">
                        <c:v>111725</c:v>
                      </c:pt>
                      <c:pt idx="7997">
                        <c:v>111690</c:v>
                      </c:pt>
                      <c:pt idx="7998">
                        <c:v>110525</c:v>
                      </c:pt>
                      <c:pt idx="7999">
                        <c:v>112784</c:v>
                      </c:pt>
                      <c:pt idx="8000">
                        <c:v>113530</c:v>
                      </c:pt>
                      <c:pt idx="8001">
                        <c:v>115145</c:v>
                      </c:pt>
                      <c:pt idx="8002">
                        <c:v>116900</c:v>
                      </c:pt>
                      <c:pt idx="8003">
                        <c:v>117716</c:v>
                      </c:pt>
                      <c:pt idx="8004">
                        <c:v>117600</c:v>
                      </c:pt>
                      <c:pt idx="8005">
                        <c:v>116700</c:v>
                      </c:pt>
                      <c:pt idx="8006">
                        <c:v>116512</c:v>
                      </c:pt>
                      <c:pt idx="8007">
                        <c:v>116700</c:v>
                      </c:pt>
                      <c:pt idx="8008">
                        <c:v>116321</c:v>
                      </c:pt>
                      <c:pt idx="8009">
                        <c:v>115200</c:v>
                      </c:pt>
                      <c:pt idx="8010">
                        <c:v>114899</c:v>
                      </c:pt>
                      <c:pt idx="8011">
                        <c:v>113111</c:v>
                      </c:pt>
                      <c:pt idx="8012">
                        <c:v>114450</c:v>
                      </c:pt>
                      <c:pt idx="8013">
                        <c:v>112800</c:v>
                      </c:pt>
                      <c:pt idx="8014">
                        <c:v>113000</c:v>
                      </c:pt>
                      <c:pt idx="8015">
                        <c:v>112326</c:v>
                      </c:pt>
                      <c:pt idx="8016">
                        <c:v>114000</c:v>
                      </c:pt>
                      <c:pt idx="8017">
                        <c:v>114463</c:v>
                      </c:pt>
                      <c:pt idx="8018">
                        <c:v>115250</c:v>
                      </c:pt>
                      <c:pt idx="8019">
                        <c:v>115550</c:v>
                      </c:pt>
                      <c:pt idx="8020">
                        <c:v>116250</c:v>
                      </c:pt>
                      <c:pt idx="8021">
                        <c:v>115337</c:v>
                      </c:pt>
                      <c:pt idx="8022">
                        <c:v>115000</c:v>
                      </c:pt>
                      <c:pt idx="8023">
                        <c:v>115850</c:v>
                      </c:pt>
                      <c:pt idx="8024">
                        <c:v>116315</c:v>
                      </c:pt>
                      <c:pt idx="8025">
                        <c:v>114722</c:v>
                      </c:pt>
                      <c:pt idx="8026">
                        <c:v>115500</c:v>
                      </c:pt>
                      <c:pt idx="8027">
                        <c:v>115088</c:v>
                      </c:pt>
                      <c:pt idx="8028">
                        <c:v>115135</c:v>
                      </c:pt>
                      <c:pt idx="8029">
                        <c:v>115563</c:v>
                      </c:pt>
                      <c:pt idx="8030">
                        <c:v>116700</c:v>
                      </c:pt>
                      <c:pt idx="8031">
                        <c:v>116550</c:v>
                      </c:pt>
                      <c:pt idx="8032">
                        <c:v>117485</c:v>
                      </c:pt>
                      <c:pt idx="8033">
                        <c:v>116750</c:v>
                      </c:pt>
                      <c:pt idx="8034">
                        <c:v>118125</c:v>
                      </c:pt>
                      <c:pt idx="8035">
                        <c:v>119500</c:v>
                      </c:pt>
                      <c:pt idx="8036">
                        <c:v>119360</c:v>
                      </c:pt>
                      <c:pt idx="8037">
                        <c:v>117620</c:v>
                      </c:pt>
                      <c:pt idx="8038">
                        <c:v>117250</c:v>
                      </c:pt>
                      <c:pt idx="8039">
                        <c:v>119840</c:v>
                      </c:pt>
                      <c:pt idx="8040">
                        <c:v>119200</c:v>
                      </c:pt>
                      <c:pt idx="8041">
                        <c:v>118100</c:v>
                      </c:pt>
                      <c:pt idx="8042">
                        <c:v>118650</c:v>
                      </c:pt>
                      <c:pt idx="8043">
                        <c:v>118251</c:v>
                      </c:pt>
                      <c:pt idx="8044">
                        <c:v>118490</c:v>
                      </c:pt>
                      <c:pt idx="8045">
                        <c:v>119202</c:v>
                      </c:pt>
                      <c:pt idx="8046">
                        <c:v>119400</c:v>
                      </c:pt>
                      <c:pt idx="8047">
                        <c:v>119450</c:v>
                      </c:pt>
                      <c:pt idx="8048">
                        <c:v>119590</c:v>
                      </c:pt>
                      <c:pt idx="8049">
                        <c:v>119280</c:v>
                      </c:pt>
                      <c:pt idx="8050">
                        <c:v>118600</c:v>
                      </c:pt>
                      <c:pt idx="8051">
                        <c:v>119000</c:v>
                      </c:pt>
                      <c:pt idx="8052">
                        <c:v>119100</c:v>
                      </c:pt>
                      <c:pt idx="8053">
                        <c:v>118565</c:v>
                      </c:pt>
                      <c:pt idx="8054">
                        <c:v>117120</c:v>
                      </c:pt>
                      <c:pt idx="8055">
                        <c:v>118745</c:v>
                      </c:pt>
                      <c:pt idx="8056">
                        <c:v>119190</c:v>
                      </c:pt>
                      <c:pt idx="8057">
                        <c:v>119300</c:v>
                      </c:pt>
                      <c:pt idx="8058">
                        <c:v>118300</c:v>
                      </c:pt>
                      <c:pt idx="8059">
                        <c:v>119251</c:v>
                      </c:pt>
                      <c:pt idx="8060">
                        <c:v>119275</c:v>
                      </c:pt>
                      <c:pt idx="8061">
                        <c:v>120500</c:v>
                      </c:pt>
                      <c:pt idx="8062">
                        <c:v>119500</c:v>
                      </c:pt>
                      <c:pt idx="8063">
                        <c:v>118400</c:v>
                      </c:pt>
                      <c:pt idx="8064">
                        <c:v>118017</c:v>
                      </c:pt>
                      <c:pt idx="8065">
                        <c:v>117950</c:v>
                      </c:pt>
                      <c:pt idx="8066">
                        <c:v>118000</c:v>
                      </c:pt>
                      <c:pt idx="8067">
                        <c:v>117943</c:v>
                      </c:pt>
                      <c:pt idx="8068">
                        <c:v>118600</c:v>
                      </c:pt>
                      <c:pt idx="8069">
                        <c:v>118440</c:v>
                      </c:pt>
                      <c:pt idx="8070">
                        <c:v>119076</c:v>
                      </c:pt>
                      <c:pt idx="8071">
                        <c:v>119520</c:v>
                      </c:pt>
                      <c:pt idx="8072">
                        <c:v>121000</c:v>
                      </c:pt>
                      <c:pt idx="8073">
                        <c:v>120600</c:v>
                      </c:pt>
                      <c:pt idx="8074">
                        <c:v>121850</c:v>
                      </c:pt>
                      <c:pt idx="8075">
                        <c:v>121725</c:v>
                      </c:pt>
                      <c:pt idx="8076">
                        <c:v>121622</c:v>
                      </c:pt>
                      <c:pt idx="8077">
                        <c:v>122095</c:v>
                      </c:pt>
                      <c:pt idx="8078">
                        <c:v>121139</c:v>
                      </c:pt>
                      <c:pt idx="8079">
                        <c:v>121425</c:v>
                      </c:pt>
                      <c:pt idx="8080">
                        <c:v>122500</c:v>
                      </c:pt>
                      <c:pt idx="8081">
                        <c:v>123480</c:v>
                      </c:pt>
                      <c:pt idx="8082">
                        <c:v>122685</c:v>
                      </c:pt>
                      <c:pt idx="8083">
                        <c:v>122179</c:v>
                      </c:pt>
                      <c:pt idx="8084">
                        <c:v>122711</c:v>
                      </c:pt>
                      <c:pt idx="8085">
                        <c:v>121950</c:v>
                      </c:pt>
                      <c:pt idx="8086">
                        <c:v>122400</c:v>
                      </c:pt>
                      <c:pt idx="8087">
                        <c:v>121350</c:v>
                      </c:pt>
                      <c:pt idx="8088">
                        <c:v>121455</c:v>
                      </c:pt>
                      <c:pt idx="8089">
                        <c:v>120328</c:v>
                      </c:pt>
                      <c:pt idx="8090">
                        <c:v>119375</c:v>
                      </c:pt>
                      <c:pt idx="8091">
                        <c:v>119490</c:v>
                      </c:pt>
                      <c:pt idx="8092">
                        <c:v>118880</c:v>
                      </c:pt>
                      <c:pt idx="8093">
                        <c:v>119800</c:v>
                      </c:pt>
                      <c:pt idx="8094">
                        <c:v>118968</c:v>
                      </c:pt>
                      <c:pt idx="8095">
                        <c:v>120005</c:v>
                      </c:pt>
                      <c:pt idx="8096">
                        <c:v>119900</c:v>
                      </c:pt>
                      <c:pt idx="8097">
                        <c:v>119525</c:v>
                      </c:pt>
                      <c:pt idx="8098">
                        <c:v>119306</c:v>
                      </c:pt>
                      <c:pt idx="8099">
                        <c:v>118000</c:v>
                      </c:pt>
                      <c:pt idx="8100">
                        <c:v>118500</c:v>
                      </c:pt>
                      <c:pt idx="8101">
                        <c:v>119900</c:v>
                      </c:pt>
                      <c:pt idx="8102">
                        <c:v>119995</c:v>
                      </c:pt>
                      <c:pt idx="8103">
                        <c:v>120975</c:v>
                      </c:pt>
                      <c:pt idx="8104">
                        <c:v>120790</c:v>
                      </c:pt>
                      <c:pt idx="8105">
                        <c:v>120800</c:v>
                      </c:pt>
                      <c:pt idx="8106">
                        <c:v>121411</c:v>
                      </c:pt>
                      <c:pt idx="8107">
                        <c:v>122000</c:v>
                      </c:pt>
                      <c:pt idx="8108">
                        <c:v>121100</c:v>
                      </c:pt>
                      <c:pt idx="8109">
                        <c:v>122000</c:v>
                      </c:pt>
                      <c:pt idx="8110">
                        <c:v>123650</c:v>
                      </c:pt>
                      <c:pt idx="8111">
                        <c:v>122201</c:v>
                      </c:pt>
                      <c:pt idx="8112">
                        <c:v>123345</c:v>
                      </c:pt>
                      <c:pt idx="8113">
                        <c:v>122500</c:v>
                      </c:pt>
                      <c:pt idx="8114">
                        <c:v>121525</c:v>
                      </c:pt>
                      <c:pt idx="8115">
                        <c:v>121230</c:v>
                      </c:pt>
                      <c:pt idx="8116">
                        <c:v>121550</c:v>
                      </c:pt>
                      <c:pt idx="8117">
                        <c:v>121550</c:v>
                      </c:pt>
                      <c:pt idx="8118">
                        <c:v>120850</c:v>
                      </c:pt>
                      <c:pt idx="8119">
                        <c:v>119755</c:v>
                      </c:pt>
                      <c:pt idx="8120">
                        <c:v>120090</c:v>
                      </c:pt>
                      <c:pt idx="8121">
                        <c:v>119600</c:v>
                      </c:pt>
                      <c:pt idx="8122">
                        <c:v>120298</c:v>
                      </c:pt>
                      <c:pt idx="8123">
                        <c:v>120000</c:v>
                      </c:pt>
                      <c:pt idx="8124">
                        <c:v>119800</c:v>
                      </c:pt>
                      <c:pt idx="8125">
                        <c:v>119575</c:v>
                      </c:pt>
                      <c:pt idx="8126">
                        <c:v>118875</c:v>
                      </c:pt>
                      <c:pt idx="8127">
                        <c:v>118000</c:v>
                      </c:pt>
                      <c:pt idx="8128">
                        <c:v>118995</c:v>
                      </c:pt>
                      <c:pt idx="8129">
                        <c:v>118847</c:v>
                      </c:pt>
                      <c:pt idx="8130">
                        <c:v>118825</c:v>
                      </c:pt>
                      <c:pt idx="8131">
                        <c:v>121541</c:v>
                      </c:pt>
                      <c:pt idx="8132">
                        <c:v>121000</c:v>
                      </c:pt>
                      <c:pt idx="8133">
                        <c:v>122000</c:v>
                      </c:pt>
                      <c:pt idx="8134">
                        <c:v>120500</c:v>
                      </c:pt>
                      <c:pt idx="8135">
                        <c:v>121400</c:v>
                      </c:pt>
                      <c:pt idx="8136">
                        <c:v>121000</c:v>
                      </c:pt>
                      <c:pt idx="8137">
                        <c:v>123166</c:v>
                      </c:pt>
                      <c:pt idx="8138">
                        <c:v>122855</c:v>
                      </c:pt>
                      <c:pt idx="8139">
                        <c:v>123435</c:v>
                      </c:pt>
                      <c:pt idx="8140">
                        <c:v>124435</c:v>
                      </c:pt>
                      <c:pt idx="8141">
                        <c:v>123605</c:v>
                      </c:pt>
                      <c:pt idx="8142">
                        <c:v>122055</c:v>
                      </c:pt>
                      <c:pt idx="8143">
                        <c:v>121630</c:v>
                      </c:pt>
                      <c:pt idx="8144">
                        <c:v>120750</c:v>
                      </c:pt>
                      <c:pt idx="8145">
                        <c:v>122400</c:v>
                      </c:pt>
                      <c:pt idx="8146">
                        <c:v>122000</c:v>
                      </c:pt>
                      <c:pt idx="8147">
                        <c:v>124010</c:v>
                      </c:pt>
                      <c:pt idx="8148">
                        <c:v>124895</c:v>
                      </c:pt>
                      <c:pt idx="8149">
                        <c:v>125250</c:v>
                      </c:pt>
                      <c:pt idx="8150">
                        <c:v>125000</c:v>
                      </c:pt>
                      <c:pt idx="8151">
                        <c:v>124200</c:v>
                      </c:pt>
                      <c:pt idx="8152">
                        <c:v>123843</c:v>
                      </c:pt>
                      <c:pt idx="8153">
                        <c:v>125420</c:v>
                      </c:pt>
                      <c:pt idx="8154">
                        <c:v>125101</c:v>
                      </c:pt>
                      <c:pt idx="8155">
                        <c:v>125444</c:v>
                      </c:pt>
                      <c:pt idx="8156">
                        <c:v>125876</c:v>
                      </c:pt>
                      <c:pt idx="8157">
                        <c:v>126500</c:v>
                      </c:pt>
                      <c:pt idx="8158">
                        <c:v>126100</c:v>
                      </c:pt>
                      <c:pt idx="8159">
                        <c:v>127100</c:v>
                      </c:pt>
                      <c:pt idx="8160">
                        <c:v>127541</c:v>
                      </c:pt>
                      <c:pt idx="8161">
                        <c:v>126400</c:v>
                      </c:pt>
                      <c:pt idx="8162">
                        <c:v>124740</c:v>
                      </c:pt>
                      <c:pt idx="8163">
                        <c:v>125330</c:v>
                      </c:pt>
                      <c:pt idx="8164">
                        <c:v>125731</c:v>
                      </c:pt>
                      <c:pt idx="8165">
                        <c:v>127000</c:v>
                      </c:pt>
                      <c:pt idx="8166">
                        <c:v>127200</c:v>
                      </c:pt>
                      <c:pt idx="8167">
                        <c:v>127500</c:v>
                      </c:pt>
                      <c:pt idx="8168">
                        <c:v>127500</c:v>
                      </c:pt>
                      <c:pt idx="8169">
                        <c:v>127500</c:v>
                      </c:pt>
                      <c:pt idx="8170">
                        <c:v>126121</c:v>
                      </c:pt>
                      <c:pt idx="8171">
                        <c:v>127000</c:v>
                      </c:pt>
                      <c:pt idx="8172">
                        <c:v>129000</c:v>
                      </c:pt>
                      <c:pt idx="8173">
                        <c:v>128240</c:v>
                      </c:pt>
                      <c:pt idx="8174">
                        <c:v>127020</c:v>
                      </c:pt>
                      <c:pt idx="8175">
                        <c:v>127000</c:v>
                      </c:pt>
                      <c:pt idx="8176">
                        <c:v>126640</c:v>
                      </c:pt>
                      <c:pt idx="8177">
                        <c:v>127000</c:v>
                      </c:pt>
                      <c:pt idx="8178">
                        <c:v>127607</c:v>
                      </c:pt>
                      <c:pt idx="8179">
                        <c:v>127254</c:v>
                      </c:pt>
                      <c:pt idx="8180">
                        <c:v>127150</c:v>
                      </c:pt>
                      <c:pt idx="8181">
                        <c:v>127940</c:v>
                      </c:pt>
                      <c:pt idx="8182">
                        <c:v>128370</c:v>
                      </c:pt>
                      <c:pt idx="8183">
                        <c:v>128698</c:v>
                      </c:pt>
                      <c:pt idx="8184">
                        <c:v>127870</c:v>
                      </c:pt>
                      <c:pt idx="8185">
                        <c:v>128320</c:v>
                      </c:pt>
                      <c:pt idx="8186">
                        <c:v>127400</c:v>
                      </c:pt>
                      <c:pt idx="8187">
                        <c:v>128059</c:v>
                      </c:pt>
                      <c:pt idx="8188">
                        <c:v>128000</c:v>
                      </c:pt>
                      <c:pt idx="8189">
                        <c:v>126888</c:v>
                      </c:pt>
                      <c:pt idx="8190">
                        <c:v>126212</c:v>
                      </c:pt>
                      <c:pt idx="8191">
                        <c:v>126515</c:v>
                      </c:pt>
                      <c:pt idx="8192">
                        <c:v>126340</c:v>
                      </c:pt>
                      <c:pt idx="8193">
                        <c:v>126315</c:v>
                      </c:pt>
                      <c:pt idx="8194">
                        <c:v>128050</c:v>
                      </c:pt>
                      <c:pt idx="8195">
                        <c:v>129887</c:v>
                      </c:pt>
                      <c:pt idx="8196">
                        <c:v>129961</c:v>
                      </c:pt>
                      <c:pt idx="8197">
                        <c:v>130245</c:v>
                      </c:pt>
                      <c:pt idx="8198">
                        <c:v>129590</c:v>
                      </c:pt>
                      <c:pt idx="8199">
                        <c:v>129770</c:v>
                      </c:pt>
                      <c:pt idx="8200">
                        <c:v>132850</c:v>
                      </c:pt>
                      <c:pt idx="8201">
                        <c:v>132700</c:v>
                      </c:pt>
                      <c:pt idx="8202">
                        <c:v>132350</c:v>
                      </c:pt>
                      <c:pt idx="8203">
                        <c:v>132715</c:v>
                      </c:pt>
                      <c:pt idx="8204">
                        <c:v>132125</c:v>
                      </c:pt>
                      <c:pt idx="8205">
                        <c:v>134490</c:v>
                      </c:pt>
                      <c:pt idx="8206">
                        <c:v>133505</c:v>
                      </c:pt>
                      <c:pt idx="8207">
                        <c:v>133348</c:v>
                      </c:pt>
                      <c:pt idx="8208">
                        <c:v>132199</c:v>
                      </c:pt>
                      <c:pt idx="8209">
                        <c:v>133000</c:v>
                      </c:pt>
                      <c:pt idx="8210">
                        <c:v>132375</c:v>
                      </c:pt>
                      <c:pt idx="8211">
                        <c:v>132630</c:v>
                      </c:pt>
                      <c:pt idx="8212">
                        <c:v>133600</c:v>
                      </c:pt>
                      <c:pt idx="8213">
                        <c:v>133500</c:v>
                      </c:pt>
                      <c:pt idx="8214">
                        <c:v>134475</c:v>
                      </c:pt>
                      <c:pt idx="8215">
                        <c:v>135900</c:v>
                      </c:pt>
                      <c:pt idx="8216">
                        <c:v>135602</c:v>
                      </c:pt>
                      <c:pt idx="8217">
                        <c:v>135200</c:v>
                      </c:pt>
                      <c:pt idx="8218">
                        <c:v>133880</c:v>
                      </c:pt>
                      <c:pt idx="8219">
                        <c:v>134400</c:v>
                      </c:pt>
                      <c:pt idx="8220">
                        <c:v>133740</c:v>
                      </c:pt>
                      <c:pt idx="8221">
                        <c:v>132750</c:v>
                      </c:pt>
                      <c:pt idx="8222">
                        <c:v>134000</c:v>
                      </c:pt>
                      <c:pt idx="8223">
                        <c:v>134400</c:v>
                      </c:pt>
                      <c:pt idx="8224">
                        <c:v>135800</c:v>
                      </c:pt>
                      <c:pt idx="8225">
                        <c:v>135350</c:v>
                      </c:pt>
                      <c:pt idx="8226">
                        <c:v>133643</c:v>
                      </c:pt>
                      <c:pt idx="8227">
                        <c:v>131250</c:v>
                      </c:pt>
                      <c:pt idx="8228">
                        <c:v>131357</c:v>
                      </c:pt>
                      <c:pt idx="8229">
                        <c:v>131060</c:v>
                      </c:pt>
                      <c:pt idx="8230">
                        <c:v>130899</c:v>
                      </c:pt>
                      <c:pt idx="8231">
                        <c:v>130500</c:v>
                      </c:pt>
                      <c:pt idx="8232">
                        <c:v>130053</c:v>
                      </c:pt>
                      <c:pt idx="8233">
                        <c:v>132638</c:v>
                      </c:pt>
                      <c:pt idx="8234">
                        <c:v>130755</c:v>
                      </c:pt>
                      <c:pt idx="8235">
                        <c:v>130516</c:v>
                      </c:pt>
                      <c:pt idx="8236">
                        <c:v>130205</c:v>
                      </c:pt>
                      <c:pt idx="8237">
                        <c:v>128605</c:v>
                      </c:pt>
                      <c:pt idx="8238">
                        <c:v>126847</c:v>
                      </c:pt>
                      <c:pt idx="8239">
                        <c:v>128250</c:v>
                      </c:pt>
                      <c:pt idx="8240">
                        <c:v>127845</c:v>
                      </c:pt>
                      <c:pt idx="8241">
                        <c:v>129745</c:v>
                      </c:pt>
                      <c:pt idx="8242">
                        <c:v>128150</c:v>
                      </c:pt>
                      <c:pt idx="8243">
                        <c:v>128475</c:v>
                      </c:pt>
                      <c:pt idx="8244">
                        <c:v>130030</c:v>
                      </c:pt>
                      <c:pt idx="8245">
                        <c:v>130145</c:v>
                      </c:pt>
                      <c:pt idx="8246">
                        <c:v>130300</c:v>
                      </c:pt>
                      <c:pt idx="8247">
                        <c:v>131718</c:v>
                      </c:pt>
                      <c:pt idx="8248">
                        <c:v>132237</c:v>
                      </c:pt>
                      <c:pt idx="8249">
                        <c:v>132400</c:v>
                      </c:pt>
                      <c:pt idx="8250">
                        <c:v>131800</c:v>
                      </c:pt>
                      <c:pt idx="8251">
                        <c:v>132795</c:v>
                      </c:pt>
                      <c:pt idx="8252">
                        <c:v>131873</c:v>
                      </c:pt>
                      <c:pt idx="8253">
                        <c:v>132373</c:v>
                      </c:pt>
                      <c:pt idx="8254">
                        <c:v>131775</c:v>
                      </c:pt>
                      <c:pt idx="8255">
                        <c:v>131048</c:v>
                      </c:pt>
                      <c:pt idx="8256">
                        <c:v>131695</c:v>
                      </c:pt>
                      <c:pt idx="8257">
                        <c:v>131420</c:v>
                      </c:pt>
                      <c:pt idx="8258">
                        <c:v>131090</c:v>
                      </c:pt>
                      <c:pt idx="8259">
                        <c:v>130859</c:v>
                      </c:pt>
                      <c:pt idx="8260">
                        <c:v>131100</c:v>
                      </c:pt>
                      <c:pt idx="8261">
                        <c:v>134500</c:v>
                      </c:pt>
                      <c:pt idx="8262">
                        <c:v>134375</c:v>
                      </c:pt>
                      <c:pt idx="8263">
                        <c:v>134495</c:v>
                      </c:pt>
                      <c:pt idx="8264">
                        <c:v>134980</c:v>
                      </c:pt>
                      <c:pt idx="8265">
                        <c:v>135000</c:v>
                      </c:pt>
                      <c:pt idx="8266">
                        <c:v>135055</c:v>
                      </c:pt>
                      <c:pt idx="8267">
                        <c:v>135145</c:v>
                      </c:pt>
                      <c:pt idx="8268">
                        <c:v>134305</c:v>
                      </c:pt>
                      <c:pt idx="8269">
                        <c:v>134650</c:v>
                      </c:pt>
                      <c:pt idx="8270">
                        <c:v>134200</c:v>
                      </c:pt>
                      <c:pt idx="8271">
                        <c:v>133649</c:v>
                      </c:pt>
                      <c:pt idx="8272">
                        <c:v>132500</c:v>
                      </c:pt>
                      <c:pt idx="8273">
                        <c:v>136850</c:v>
                      </c:pt>
                      <c:pt idx="8274">
                        <c:v>140000</c:v>
                      </c:pt>
                      <c:pt idx="8275">
                        <c:v>140879</c:v>
                      </c:pt>
                      <c:pt idx="8276">
                        <c:v>140949</c:v>
                      </c:pt>
                      <c:pt idx="8277">
                        <c:v>140195</c:v>
                      </c:pt>
                      <c:pt idx="8278">
                        <c:v>141188</c:v>
                      </c:pt>
                      <c:pt idx="8279">
                        <c:v>140750</c:v>
                      </c:pt>
                      <c:pt idx="8280">
                        <c:v>142000</c:v>
                      </c:pt>
                      <c:pt idx="8281">
                        <c:v>141745</c:v>
                      </c:pt>
                      <c:pt idx="8282">
                        <c:v>142544</c:v>
                      </c:pt>
                      <c:pt idx="8283">
                        <c:v>143000</c:v>
                      </c:pt>
                      <c:pt idx="8284">
                        <c:v>143228</c:v>
                      </c:pt>
                      <c:pt idx="8285">
                        <c:v>143700</c:v>
                      </c:pt>
                      <c:pt idx="8286">
                        <c:v>143585</c:v>
                      </c:pt>
                      <c:pt idx="8287">
                        <c:v>144775</c:v>
                      </c:pt>
                      <c:pt idx="8288">
                        <c:v>145635</c:v>
                      </c:pt>
                      <c:pt idx="8289">
                        <c:v>146700</c:v>
                      </c:pt>
                      <c:pt idx="8290">
                        <c:v>147475</c:v>
                      </c:pt>
                      <c:pt idx="8291">
                        <c:v>146640</c:v>
                      </c:pt>
                      <c:pt idx="8292">
                        <c:v>146600</c:v>
                      </c:pt>
                      <c:pt idx="8293">
                        <c:v>145250</c:v>
                      </c:pt>
                      <c:pt idx="8294">
                        <c:v>146759</c:v>
                      </c:pt>
                      <c:pt idx="8295">
                        <c:v>146943</c:v>
                      </c:pt>
                      <c:pt idx="8296">
                        <c:v>145879</c:v>
                      </c:pt>
                      <c:pt idx="8297">
                        <c:v>146600</c:v>
                      </c:pt>
                      <c:pt idx="8298">
                        <c:v>146944</c:v>
                      </c:pt>
                      <c:pt idx="8299">
                        <c:v>146320</c:v>
                      </c:pt>
                      <c:pt idx="8300">
                        <c:v>146220</c:v>
                      </c:pt>
                      <c:pt idx="8301">
                        <c:v>146200</c:v>
                      </c:pt>
                      <c:pt idx="8302">
                        <c:v>147126</c:v>
                      </c:pt>
                      <c:pt idx="8303">
                        <c:v>147750</c:v>
                      </c:pt>
                      <c:pt idx="8304">
                        <c:v>149815</c:v>
                      </c:pt>
                      <c:pt idx="8305">
                        <c:v>150250</c:v>
                      </c:pt>
                      <c:pt idx="8306">
                        <c:v>152695</c:v>
                      </c:pt>
                      <c:pt idx="8307">
                        <c:v>151002</c:v>
                      </c:pt>
                      <c:pt idx="8308">
                        <c:v>151495</c:v>
                      </c:pt>
                      <c:pt idx="8309">
                        <c:v>152251</c:v>
                      </c:pt>
                      <c:pt idx="8310">
                        <c:v>149524</c:v>
                      </c:pt>
                      <c:pt idx="8311">
                        <c:v>148400</c:v>
                      </c:pt>
                      <c:pt idx="8312">
                        <c:v>152450</c:v>
                      </c:pt>
                      <c:pt idx="8313">
                        <c:v>152364</c:v>
                      </c:pt>
                      <c:pt idx="8314">
                        <c:v>152378</c:v>
                      </c:pt>
                      <c:pt idx="8315">
                        <c:v>153999</c:v>
                      </c:pt>
                      <c:pt idx="8316">
                        <c:v>155000</c:v>
                      </c:pt>
                      <c:pt idx="8317">
                        <c:v>155099</c:v>
                      </c:pt>
                      <c:pt idx="8318">
                        <c:v>156186</c:v>
                      </c:pt>
                      <c:pt idx="8319">
                        <c:v>155950</c:v>
                      </c:pt>
                      <c:pt idx="8320">
                        <c:v>156200</c:v>
                      </c:pt>
                      <c:pt idx="8321">
                        <c:v>154640</c:v>
                      </c:pt>
                      <c:pt idx="8322">
                        <c:v>155900</c:v>
                      </c:pt>
                      <c:pt idx="8323">
                        <c:v>155066</c:v>
                      </c:pt>
                      <c:pt idx="8324">
                        <c:v>153300</c:v>
                      </c:pt>
                      <c:pt idx="8325">
                        <c:v>153561</c:v>
                      </c:pt>
                      <c:pt idx="8326">
                        <c:v>153200</c:v>
                      </c:pt>
                      <c:pt idx="8327">
                        <c:v>153080</c:v>
                      </c:pt>
                      <c:pt idx="8328">
                        <c:v>153040</c:v>
                      </c:pt>
                      <c:pt idx="8329">
                        <c:v>154100</c:v>
                      </c:pt>
                      <c:pt idx="8330">
                        <c:v>154120</c:v>
                      </c:pt>
                      <c:pt idx="8331">
                        <c:v>155300</c:v>
                      </c:pt>
                      <c:pt idx="8332">
                        <c:v>155000</c:v>
                      </c:pt>
                      <c:pt idx="8333">
                        <c:v>155800</c:v>
                      </c:pt>
                      <c:pt idx="8334">
                        <c:v>155999</c:v>
                      </c:pt>
                      <c:pt idx="8335">
                        <c:v>158100</c:v>
                      </c:pt>
                      <c:pt idx="8336">
                        <c:v>156740</c:v>
                      </c:pt>
                      <c:pt idx="8337">
                        <c:v>155765</c:v>
                      </c:pt>
                      <c:pt idx="8338">
                        <c:v>156580</c:v>
                      </c:pt>
                      <c:pt idx="8339">
                        <c:v>158150</c:v>
                      </c:pt>
                      <c:pt idx="8340">
                        <c:v>157802</c:v>
                      </c:pt>
                      <c:pt idx="8341">
                        <c:v>159500</c:v>
                      </c:pt>
                      <c:pt idx="8342">
                        <c:v>159650</c:v>
                      </c:pt>
                      <c:pt idx="8343">
                        <c:v>160000</c:v>
                      </c:pt>
                      <c:pt idx="8344">
                        <c:v>158159</c:v>
                      </c:pt>
                      <c:pt idx="8345">
                        <c:v>159600</c:v>
                      </c:pt>
                      <c:pt idx="8346">
                        <c:v>157450</c:v>
                      </c:pt>
                      <c:pt idx="8347">
                        <c:v>155800</c:v>
                      </c:pt>
                      <c:pt idx="8348">
                        <c:v>158200</c:v>
                      </c:pt>
                      <c:pt idx="8349">
                        <c:v>158000</c:v>
                      </c:pt>
                      <c:pt idx="8350">
                        <c:v>159999</c:v>
                      </c:pt>
                      <c:pt idx="8351">
                        <c:v>160460</c:v>
                      </c:pt>
                      <c:pt idx="8352">
                        <c:v>161295</c:v>
                      </c:pt>
                      <c:pt idx="8353">
                        <c:v>160800</c:v>
                      </c:pt>
                      <c:pt idx="8354">
                        <c:v>159899</c:v>
                      </c:pt>
                      <c:pt idx="8355">
                        <c:v>159360</c:v>
                      </c:pt>
                      <c:pt idx="8356">
                        <c:v>159878</c:v>
                      </c:pt>
                      <c:pt idx="8357">
                        <c:v>162350</c:v>
                      </c:pt>
                      <c:pt idx="8358">
                        <c:v>166800</c:v>
                      </c:pt>
                      <c:pt idx="8359">
                        <c:v>165599</c:v>
                      </c:pt>
                      <c:pt idx="8360">
                        <c:v>164901</c:v>
                      </c:pt>
                      <c:pt idx="8361">
                        <c:v>166098</c:v>
                      </c:pt>
                      <c:pt idx="8362">
                        <c:v>166300</c:v>
                      </c:pt>
                      <c:pt idx="8363">
                        <c:v>168207</c:v>
                      </c:pt>
                      <c:pt idx="8364">
                        <c:v>168150</c:v>
                      </c:pt>
                      <c:pt idx="8365">
                        <c:v>168728</c:v>
                      </c:pt>
                      <c:pt idx="8366">
                        <c:v>168700</c:v>
                      </c:pt>
                      <c:pt idx="8367">
                        <c:v>168483</c:v>
                      </c:pt>
                      <c:pt idx="8368">
                        <c:v>169400</c:v>
                      </c:pt>
                      <c:pt idx="8369">
                        <c:v>169700</c:v>
                      </c:pt>
                      <c:pt idx="8370">
                        <c:v>169100</c:v>
                      </c:pt>
                      <c:pt idx="8371">
                        <c:v>165320</c:v>
                      </c:pt>
                      <c:pt idx="8372">
                        <c:v>166137</c:v>
                      </c:pt>
                      <c:pt idx="8373">
                        <c:v>168357</c:v>
                      </c:pt>
                      <c:pt idx="8374">
                        <c:v>167799</c:v>
                      </c:pt>
                      <c:pt idx="8375">
                        <c:v>170000</c:v>
                      </c:pt>
                      <c:pt idx="8376">
                        <c:v>172450</c:v>
                      </c:pt>
                      <c:pt idx="8377">
                        <c:v>171900</c:v>
                      </c:pt>
                      <c:pt idx="8378">
                        <c:v>170703</c:v>
                      </c:pt>
                      <c:pt idx="8379">
                        <c:v>169800</c:v>
                      </c:pt>
                      <c:pt idx="8380">
                        <c:v>167275</c:v>
                      </c:pt>
                      <c:pt idx="8381">
                        <c:v>170351</c:v>
                      </c:pt>
                      <c:pt idx="8382">
                        <c:v>173750</c:v>
                      </c:pt>
                      <c:pt idx="8383">
                        <c:v>171175</c:v>
                      </c:pt>
                      <c:pt idx="8384">
                        <c:v>170823</c:v>
                      </c:pt>
                      <c:pt idx="8385">
                        <c:v>169120</c:v>
                      </c:pt>
                      <c:pt idx="8386">
                        <c:v>172400</c:v>
                      </c:pt>
                      <c:pt idx="8387">
                        <c:v>172280</c:v>
                      </c:pt>
                      <c:pt idx="8388">
                        <c:v>172774</c:v>
                      </c:pt>
                      <c:pt idx="8389">
                        <c:v>172700</c:v>
                      </c:pt>
                      <c:pt idx="8390">
                        <c:v>169663</c:v>
                      </c:pt>
                      <c:pt idx="8391">
                        <c:v>168953</c:v>
                      </c:pt>
                      <c:pt idx="8392">
                        <c:v>167999</c:v>
                      </c:pt>
                      <c:pt idx="8393">
                        <c:v>167483</c:v>
                      </c:pt>
                      <c:pt idx="8394">
                        <c:v>169704</c:v>
                      </c:pt>
                      <c:pt idx="8395">
                        <c:v>170254</c:v>
                      </c:pt>
                      <c:pt idx="8396">
                        <c:v>169294</c:v>
                      </c:pt>
                      <c:pt idx="8397">
                        <c:v>169200</c:v>
                      </c:pt>
                      <c:pt idx="8398">
                        <c:v>169800</c:v>
                      </c:pt>
                      <c:pt idx="8399">
                        <c:v>168140</c:v>
                      </c:pt>
                      <c:pt idx="8400">
                        <c:v>169900</c:v>
                      </c:pt>
                      <c:pt idx="8401">
                        <c:v>172900</c:v>
                      </c:pt>
                      <c:pt idx="8402">
                        <c:v>173480</c:v>
                      </c:pt>
                      <c:pt idx="8403">
                        <c:v>173700</c:v>
                      </c:pt>
                      <c:pt idx="8404">
                        <c:v>173899</c:v>
                      </c:pt>
                      <c:pt idx="8405">
                        <c:v>175199</c:v>
                      </c:pt>
                      <c:pt idx="8406">
                        <c:v>175743</c:v>
                      </c:pt>
                      <c:pt idx="8407">
                        <c:v>176240</c:v>
                      </c:pt>
                      <c:pt idx="8408">
                        <c:v>176451</c:v>
                      </c:pt>
                      <c:pt idx="8409">
                        <c:v>176951</c:v>
                      </c:pt>
                      <c:pt idx="8410">
                        <c:v>177678</c:v>
                      </c:pt>
                      <c:pt idx="8411">
                        <c:v>178900</c:v>
                      </c:pt>
                      <c:pt idx="8412">
                        <c:v>178646</c:v>
                      </c:pt>
                      <c:pt idx="8413">
                        <c:v>177822</c:v>
                      </c:pt>
                      <c:pt idx="8414">
                        <c:v>174200</c:v>
                      </c:pt>
                      <c:pt idx="8415">
                        <c:v>175130</c:v>
                      </c:pt>
                      <c:pt idx="8416">
                        <c:v>175600</c:v>
                      </c:pt>
                      <c:pt idx="8417">
                        <c:v>175450</c:v>
                      </c:pt>
                      <c:pt idx="8418">
                        <c:v>174300</c:v>
                      </c:pt>
                      <c:pt idx="8419">
                        <c:v>175600</c:v>
                      </c:pt>
                      <c:pt idx="8420">
                        <c:v>176200</c:v>
                      </c:pt>
                      <c:pt idx="8421">
                        <c:v>178520</c:v>
                      </c:pt>
                      <c:pt idx="8422">
                        <c:v>176900</c:v>
                      </c:pt>
                      <c:pt idx="8423">
                        <c:v>176400</c:v>
                      </c:pt>
                      <c:pt idx="8424">
                        <c:v>176277</c:v>
                      </c:pt>
                      <c:pt idx="8425">
                        <c:v>176200</c:v>
                      </c:pt>
                      <c:pt idx="8426">
                        <c:v>174500</c:v>
                      </c:pt>
                      <c:pt idx="8427">
                        <c:v>176000</c:v>
                      </c:pt>
                      <c:pt idx="8428">
                        <c:v>175800</c:v>
                      </c:pt>
                      <c:pt idx="8429">
                        <c:v>174010</c:v>
                      </c:pt>
                      <c:pt idx="8430">
                        <c:v>172050</c:v>
                      </c:pt>
                      <c:pt idx="8431">
                        <c:v>172620</c:v>
                      </c:pt>
                      <c:pt idx="8432">
                        <c:v>171575</c:v>
                      </c:pt>
                      <c:pt idx="8433">
                        <c:v>172533</c:v>
                      </c:pt>
                      <c:pt idx="8434">
                        <c:v>171550</c:v>
                      </c:pt>
                      <c:pt idx="8435">
                        <c:v>172699</c:v>
                      </c:pt>
                      <c:pt idx="8436">
                        <c:v>171840</c:v>
                      </c:pt>
                      <c:pt idx="8437">
                        <c:v>170000</c:v>
                      </c:pt>
                      <c:pt idx="8438">
                        <c:v>167000</c:v>
                      </c:pt>
                      <c:pt idx="8439">
                        <c:v>168220</c:v>
                      </c:pt>
                      <c:pt idx="8440">
                        <c:v>168226</c:v>
                      </c:pt>
                      <c:pt idx="8441">
                        <c:v>168333</c:v>
                      </c:pt>
                      <c:pt idx="8442">
                        <c:v>168100</c:v>
                      </c:pt>
                      <c:pt idx="8443">
                        <c:v>168198</c:v>
                      </c:pt>
                      <c:pt idx="8444">
                        <c:v>168400</c:v>
                      </c:pt>
                      <c:pt idx="8445">
                        <c:v>168000</c:v>
                      </c:pt>
                      <c:pt idx="8446">
                        <c:v>169846</c:v>
                      </c:pt>
                      <c:pt idx="8447">
                        <c:v>170500</c:v>
                      </c:pt>
                      <c:pt idx="8448">
                        <c:v>170650</c:v>
                      </c:pt>
                      <c:pt idx="8449">
                        <c:v>170000</c:v>
                      </c:pt>
                      <c:pt idx="8450">
                        <c:v>171450</c:v>
                      </c:pt>
                      <c:pt idx="8451">
                        <c:v>172660</c:v>
                      </c:pt>
                      <c:pt idx="8452">
                        <c:v>173224</c:v>
                      </c:pt>
                      <c:pt idx="8453">
                        <c:v>175700</c:v>
                      </c:pt>
                      <c:pt idx="8454">
                        <c:v>176200</c:v>
                      </c:pt>
                      <c:pt idx="8455">
                        <c:v>175150</c:v>
                      </c:pt>
                      <c:pt idx="8456">
                        <c:v>173849</c:v>
                      </c:pt>
                      <c:pt idx="8457">
                        <c:v>172550</c:v>
                      </c:pt>
                      <c:pt idx="8458">
                        <c:v>173499</c:v>
                      </c:pt>
                      <c:pt idx="8459">
                        <c:v>172990</c:v>
                      </c:pt>
                      <c:pt idx="8460">
                        <c:v>170605</c:v>
                      </c:pt>
                      <c:pt idx="8461">
                        <c:v>170438</c:v>
                      </c:pt>
                      <c:pt idx="8462">
                        <c:v>170101</c:v>
                      </c:pt>
                      <c:pt idx="8463">
                        <c:v>171100</c:v>
                      </c:pt>
                      <c:pt idx="8464">
                        <c:v>170400</c:v>
                      </c:pt>
                      <c:pt idx="8465">
                        <c:v>169609</c:v>
                      </c:pt>
                      <c:pt idx="8466">
                        <c:v>169720</c:v>
                      </c:pt>
                      <c:pt idx="8467">
                        <c:v>168075</c:v>
                      </c:pt>
                      <c:pt idx="8468">
                        <c:v>169799</c:v>
                      </c:pt>
                      <c:pt idx="8469">
                        <c:v>172275</c:v>
                      </c:pt>
                      <c:pt idx="8470">
                        <c:v>172006</c:v>
                      </c:pt>
                      <c:pt idx="8471">
                        <c:v>173970</c:v>
                      </c:pt>
                      <c:pt idx="8472">
                        <c:v>172620</c:v>
                      </c:pt>
                      <c:pt idx="8473">
                        <c:v>174541</c:v>
                      </c:pt>
                      <c:pt idx="8474">
                        <c:v>176000</c:v>
                      </c:pt>
                      <c:pt idx="8475">
                        <c:v>175400</c:v>
                      </c:pt>
                      <c:pt idx="8476">
                        <c:v>176000</c:v>
                      </c:pt>
                      <c:pt idx="8477">
                        <c:v>175794</c:v>
                      </c:pt>
                      <c:pt idx="8478">
                        <c:v>175231</c:v>
                      </c:pt>
                      <c:pt idx="8479">
                        <c:v>175021</c:v>
                      </c:pt>
                      <c:pt idx="8480">
                        <c:v>175350</c:v>
                      </c:pt>
                      <c:pt idx="8481">
                        <c:v>175200</c:v>
                      </c:pt>
                      <c:pt idx="8482">
                        <c:v>176188</c:v>
                      </c:pt>
                      <c:pt idx="8483">
                        <c:v>174250</c:v>
                      </c:pt>
                      <c:pt idx="8484">
                        <c:v>173220</c:v>
                      </c:pt>
                      <c:pt idx="8485">
                        <c:v>173749</c:v>
                      </c:pt>
                      <c:pt idx="8486">
                        <c:v>171750</c:v>
                      </c:pt>
                      <c:pt idx="8487">
                        <c:v>172875</c:v>
                      </c:pt>
                      <c:pt idx="8488">
                        <c:v>172700</c:v>
                      </c:pt>
                      <c:pt idx="8489">
                        <c:v>170809</c:v>
                      </c:pt>
                      <c:pt idx="8490">
                        <c:v>173900</c:v>
                      </c:pt>
                      <c:pt idx="8491">
                        <c:v>173060</c:v>
                      </c:pt>
                      <c:pt idx="8492">
                        <c:v>170953</c:v>
                      </c:pt>
                      <c:pt idx="8493">
                        <c:v>172499</c:v>
                      </c:pt>
                      <c:pt idx="8494">
                        <c:v>173500</c:v>
                      </c:pt>
                      <c:pt idx="8495">
                        <c:v>174601</c:v>
                      </c:pt>
                      <c:pt idx="8496">
                        <c:v>173520</c:v>
                      </c:pt>
                      <c:pt idx="8497">
                        <c:v>173626</c:v>
                      </c:pt>
                      <c:pt idx="8498">
                        <c:v>172920</c:v>
                      </c:pt>
                      <c:pt idx="8499">
                        <c:v>174848</c:v>
                      </c:pt>
                      <c:pt idx="8500">
                        <c:v>175675</c:v>
                      </c:pt>
                      <c:pt idx="8501">
                        <c:v>173500</c:v>
                      </c:pt>
                      <c:pt idx="8502">
                        <c:v>175000</c:v>
                      </c:pt>
                      <c:pt idx="8503">
                        <c:v>175320</c:v>
                      </c:pt>
                      <c:pt idx="8504">
                        <c:v>174500</c:v>
                      </c:pt>
                      <c:pt idx="8505">
                        <c:v>172220</c:v>
                      </c:pt>
                      <c:pt idx="8506">
                        <c:v>171050</c:v>
                      </c:pt>
                      <c:pt idx="8507">
                        <c:v>172655</c:v>
                      </c:pt>
                      <c:pt idx="8508">
                        <c:v>173980</c:v>
                      </c:pt>
                      <c:pt idx="8509">
                        <c:v>175275</c:v>
                      </c:pt>
                      <c:pt idx="8510">
                        <c:v>175494</c:v>
                      </c:pt>
                      <c:pt idx="8511">
                        <c:v>173500</c:v>
                      </c:pt>
                      <c:pt idx="8512">
                        <c:v>171511</c:v>
                      </c:pt>
                      <c:pt idx="8513">
                        <c:v>171500</c:v>
                      </c:pt>
                      <c:pt idx="8514">
                        <c:v>171525</c:v>
                      </c:pt>
                      <c:pt idx="8515">
                        <c:v>171080</c:v>
                      </c:pt>
                      <c:pt idx="8516">
                        <c:v>170611</c:v>
                      </c:pt>
                      <c:pt idx="8517">
                        <c:v>173980</c:v>
                      </c:pt>
                      <c:pt idx="8518">
                        <c:v>174440</c:v>
                      </c:pt>
                      <c:pt idx="8519">
                        <c:v>174850</c:v>
                      </c:pt>
                      <c:pt idx="8520">
                        <c:v>175898</c:v>
                      </c:pt>
                      <c:pt idx="8521">
                        <c:v>176000</c:v>
                      </c:pt>
                      <c:pt idx="8522">
                        <c:v>176720</c:v>
                      </c:pt>
                      <c:pt idx="8523">
                        <c:v>177600</c:v>
                      </c:pt>
                      <c:pt idx="8524">
                        <c:v>177000</c:v>
                      </c:pt>
                      <c:pt idx="8525">
                        <c:v>177500</c:v>
                      </c:pt>
                      <c:pt idx="8526">
                        <c:v>176297</c:v>
                      </c:pt>
                      <c:pt idx="8527">
                        <c:v>176720</c:v>
                      </c:pt>
                      <c:pt idx="8528">
                        <c:v>174588</c:v>
                      </c:pt>
                      <c:pt idx="8529">
                        <c:v>174440</c:v>
                      </c:pt>
                      <c:pt idx="8530">
                        <c:v>173760</c:v>
                      </c:pt>
                      <c:pt idx="8531">
                        <c:v>173600</c:v>
                      </c:pt>
                      <c:pt idx="8532">
                        <c:v>172900</c:v>
                      </c:pt>
                      <c:pt idx="8533">
                        <c:v>171221</c:v>
                      </c:pt>
                      <c:pt idx="8534">
                        <c:v>172680</c:v>
                      </c:pt>
                      <c:pt idx="8535">
                        <c:v>173900</c:v>
                      </c:pt>
                      <c:pt idx="8536">
                        <c:v>173050</c:v>
                      </c:pt>
                      <c:pt idx="8537">
                        <c:v>172950</c:v>
                      </c:pt>
                      <c:pt idx="8538">
                        <c:v>173100</c:v>
                      </c:pt>
                      <c:pt idx="8539">
                        <c:v>172330</c:v>
                      </c:pt>
                      <c:pt idx="8540">
                        <c:v>169676</c:v>
                      </c:pt>
                      <c:pt idx="8541">
                        <c:v>168151</c:v>
                      </c:pt>
                      <c:pt idx="8542">
                        <c:v>169050</c:v>
                      </c:pt>
                      <c:pt idx="8543">
                        <c:v>168737</c:v>
                      </c:pt>
                      <c:pt idx="8544">
                        <c:v>169200</c:v>
                      </c:pt>
                      <c:pt idx="8545">
                        <c:v>168017</c:v>
                      </c:pt>
                      <c:pt idx="8546">
                        <c:v>169599</c:v>
                      </c:pt>
                      <c:pt idx="8547">
                        <c:v>165700</c:v>
                      </c:pt>
                      <c:pt idx="8548">
                        <c:v>165150</c:v>
                      </c:pt>
                      <c:pt idx="8549">
                        <c:v>165300</c:v>
                      </c:pt>
                      <c:pt idx="8550">
                        <c:v>166724</c:v>
                      </c:pt>
                      <c:pt idx="8551">
                        <c:v>169700</c:v>
                      </c:pt>
                      <c:pt idx="8552">
                        <c:v>168875</c:v>
                      </c:pt>
                      <c:pt idx="8553">
                        <c:v>170900</c:v>
                      </c:pt>
                      <c:pt idx="8554">
                        <c:v>169760</c:v>
                      </c:pt>
                      <c:pt idx="8555">
                        <c:v>171970</c:v>
                      </c:pt>
                      <c:pt idx="8556">
                        <c:v>172999</c:v>
                      </c:pt>
                      <c:pt idx="8557">
                        <c:v>172100</c:v>
                      </c:pt>
                      <c:pt idx="8558">
                        <c:v>170000</c:v>
                      </c:pt>
                      <c:pt idx="8559">
                        <c:v>170000</c:v>
                      </c:pt>
                      <c:pt idx="8560">
                        <c:v>170226</c:v>
                      </c:pt>
                      <c:pt idx="8561">
                        <c:v>169601</c:v>
                      </c:pt>
                      <c:pt idx="8562">
                        <c:v>170800</c:v>
                      </c:pt>
                      <c:pt idx="8563">
                        <c:v>169806</c:v>
                      </c:pt>
                      <c:pt idx="8564">
                        <c:v>171960</c:v>
                      </c:pt>
                      <c:pt idx="8565">
                        <c:v>174100</c:v>
                      </c:pt>
                      <c:pt idx="8566">
                        <c:v>175651</c:v>
                      </c:pt>
                      <c:pt idx="8567">
                        <c:v>177489</c:v>
                      </c:pt>
                      <c:pt idx="8568">
                        <c:v>179449</c:v>
                      </c:pt>
                      <c:pt idx="8569">
                        <c:v>183199</c:v>
                      </c:pt>
                      <c:pt idx="8570">
                        <c:v>183999</c:v>
                      </c:pt>
                      <c:pt idx="8571">
                        <c:v>186925</c:v>
                      </c:pt>
                      <c:pt idx="8572">
                        <c:v>186498</c:v>
                      </c:pt>
                      <c:pt idx="8573">
                        <c:v>188150</c:v>
                      </c:pt>
                      <c:pt idx="8574">
                        <c:v>185825</c:v>
                      </c:pt>
                      <c:pt idx="8575">
                        <c:v>184350</c:v>
                      </c:pt>
                      <c:pt idx="8576">
                        <c:v>185400</c:v>
                      </c:pt>
                      <c:pt idx="8577">
                        <c:v>184860</c:v>
                      </c:pt>
                      <c:pt idx="8578">
                        <c:v>183999</c:v>
                      </c:pt>
                      <c:pt idx="8579">
                        <c:v>187925</c:v>
                      </c:pt>
                      <c:pt idx="8580">
                        <c:v>188014</c:v>
                      </c:pt>
                      <c:pt idx="8581">
                        <c:v>187647</c:v>
                      </c:pt>
                      <c:pt idx="8582">
                        <c:v>187190</c:v>
                      </c:pt>
                      <c:pt idx="8583">
                        <c:v>184950</c:v>
                      </c:pt>
                      <c:pt idx="8584">
                        <c:v>185800</c:v>
                      </c:pt>
                      <c:pt idx="8585">
                        <c:v>186005</c:v>
                      </c:pt>
                      <c:pt idx="8586">
                        <c:v>187500</c:v>
                      </c:pt>
                      <c:pt idx="8587">
                        <c:v>186700</c:v>
                      </c:pt>
                      <c:pt idx="8588">
                        <c:v>186608</c:v>
                      </c:pt>
                      <c:pt idx="8589">
                        <c:v>186715</c:v>
                      </c:pt>
                      <c:pt idx="8590">
                        <c:v>185351</c:v>
                      </c:pt>
                      <c:pt idx="8591">
                        <c:v>184700</c:v>
                      </c:pt>
                      <c:pt idx="8592">
                        <c:v>185400</c:v>
                      </c:pt>
                      <c:pt idx="8593">
                        <c:v>186300</c:v>
                      </c:pt>
                      <c:pt idx="8594">
                        <c:v>183000</c:v>
                      </c:pt>
                      <c:pt idx="8595">
                        <c:v>183500</c:v>
                      </c:pt>
                      <c:pt idx="8596">
                        <c:v>183900</c:v>
                      </c:pt>
                      <c:pt idx="8597">
                        <c:v>186201</c:v>
                      </c:pt>
                      <c:pt idx="8598">
                        <c:v>188880</c:v>
                      </c:pt>
                      <c:pt idx="8599">
                        <c:v>191475</c:v>
                      </c:pt>
                      <c:pt idx="8600">
                        <c:v>189499</c:v>
                      </c:pt>
                      <c:pt idx="8601">
                        <c:v>191475</c:v>
                      </c:pt>
                      <c:pt idx="8602">
                        <c:v>191500</c:v>
                      </c:pt>
                      <c:pt idx="8603">
                        <c:v>190480</c:v>
                      </c:pt>
                      <c:pt idx="8604">
                        <c:v>192399</c:v>
                      </c:pt>
                      <c:pt idx="8605">
                        <c:v>191530</c:v>
                      </c:pt>
                      <c:pt idx="8606">
                        <c:v>192799</c:v>
                      </c:pt>
                      <c:pt idx="8607">
                        <c:v>193295</c:v>
                      </c:pt>
                      <c:pt idx="8608">
                        <c:v>194020</c:v>
                      </c:pt>
                      <c:pt idx="8609">
                        <c:v>189800</c:v>
                      </c:pt>
                      <c:pt idx="8610">
                        <c:v>189102</c:v>
                      </c:pt>
                      <c:pt idx="8611">
                        <c:v>188724</c:v>
                      </c:pt>
                      <c:pt idx="8612">
                        <c:v>191375</c:v>
                      </c:pt>
                      <c:pt idx="8613">
                        <c:v>189500</c:v>
                      </c:pt>
                      <c:pt idx="8614">
                        <c:v>192300</c:v>
                      </c:pt>
                      <c:pt idx="8615">
                        <c:v>191500</c:v>
                      </c:pt>
                      <c:pt idx="8616">
                        <c:v>191200</c:v>
                      </c:pt>
                      <c:pt idx="8617">
                        <c:v>190860</c:v>
                      </c:pt>
                      <c:pt idx="8618">
                        <c:v>190400</c:v>
                      </c:pt>
                      <c:pt idx="8619">
                        <c:v>190000</c:v>
                      </c:pt>
                      <c:pt idx="8620">
                        <c:v>190550</c:v>
                      </c:pt>
                      <c:pt idx="8621">
                        <c:v>189499</c:v>
                      </c:pt>
                      <c:pt idx="8622">
                        <c:v>189668</c:v>
                      </c:pt>
                      <c:pt idx="8623">
                        <c:v>190751</c:v>
                      </c:pt>
                      <c:pt idx="8624">
                        <c:v>191140</c:v>
                      </c:pt>
                      <c:pt idx="8625">
                        <c:v>191280</c:v>
                      </c:pt>
                      <c:pt idx="8626">
                        <c:v>191065</c:v>
                      </c:pt>
                      <c:pt idx="8627">
                        <c:v>191650</c:v>
                      </c:pt>
                      <c:pt idx="8628">
                        <c:v>192300</c:v>
                      </c:pt>
                      <c:pt idx="8629">
                        <c:v>191000</c:v>
                      </c:pt>
                      <c:pt idx="8630">
                        <c:v>190725</c:v>
                      </c:pt>
                      <c:pt idx="8631">
                        <c:v>190620</c:v>
                      </c:pt>
                      <c:pt idx="8632">
                        <c:v>192380</c:v>
                      </c:pt>
                      <c:pt idx="8633">
                        <c:v>192800</c:v>
                      </c:pt>
                      <c:pt idx="8634">
                        <c:v>191575</c:v>
                      </c:pt>
                      <c:pt idx="8635">
                        <c:v>191938</c:v>
                      </c:pt>
                      <c:pt idx="8636">
                        <c:v>192623</c:v>
                      </c:pt>
                      <c:pt idx="8637">
                        <c:v>190950</c:v>
                      </c:pt>
                      <c:pt idx="8638">
                        <c:v>189000</c:v>
                      </c:pt>
                      <c:pt idx="8639">
                        <c:v>189110</c:v>
                      </c:pt>
                      <c:pt idx="8640">
                        <c:v>188990</c:v>
                      </c:pt>
                      <c:pt idx="8641">
                        <c:v>191000</c:v>
                      </c:pt>
                      <c:pt idx="8642">
                        <c:v>191721</c:v>
                      </c:pt>
                      <c:pt idx="8643">
                        <c:v>190215</c:v>
                      </c:pt>
                      <c:pt idx="8644">
                        <c:v>189889</c:v>
                      </c:pt>
                      <c:pt idx="8645">
                        <c:v>190000</c:v>
                      </c:pt>
                      <c:pt idx="8646">
                        <c:v>190849</c:v>
                      </c:pt>
                      <c:pt idx="8647">
                        <c:v>190400</c:v>
                      </c:pt>
                      <c:pt idx="8648">
                        <c:v>190200</c:v>
                      </c:pt>
                      <c:pt idx="8649">
                        <c:v>190100</c:v>
                      </c:pt>
                      <c:pt idx="8650">
                        <c:v>190800</c:v>
                      </c:pt>
                      <c:pt idx="8651">
                        <c:v>191940</c:v>
                      </c:pt>
                      <c:pt idx="8652">
                        <c:v>193333</c:v>
                      </c:pt>
                      <c:pt idx="8653">
                        <c:v>192560</c:v>
                      </c:pt>
                      <c:pt idx="8654">
                        <c:v>192617</c:v>
                      </c:pt>
                      <c:pt idx="8655">
                        <c:v>191911</c:v>
                      </c:pt>
                      <c:pt idx="8656">
                        <c:v>192220</c:v>
                      </c:pt>
                      <c:pt idx="8657">
                        <c:v>193503</c:v>
                      </c:pt>
                      <c:pt idx="8658">
                        <c:v>193480</c:v>
                      </c:pt>
                      <c:pt idx="8659">
                        <c:v>193145</c:v>
                      </c:pt>
                      <c:pt idx="8660">
                        <c:v>191920</c:v>
                      </c:pt>
                      <c:pt idx="8661">
                        <c:v>190860</c:v>
                      </c:pt>
                      <c:pt idx="8662">
                        <c:v>191860</c:v>
                      </c:pt>
                      <c:pt idx="8663">
                        <c:v>193296</c:v>
                      </c:pt>
                      <c:pt idx="8664">
                        <c:v>192577</c:v>
                      </c:pt>
                      <c:pt idx="8665">
                        <c:v>192200</c:v>
                      </c:pt>
                      <c:pt idx="8666">
                        <c:v>192436</c:v>
                      </c:pt>
                      <c:pt idx="8667">
                        <c:v>191120</c:v>
                      </c:pt>
                      <c:pt idx="8668">
                        <c:v>192310</c:v>
                      </c:pt>
                      <c:pt idx="8669">
                        <c:v>191200</c:v>
                      </c:pt>
                      <c:pt idx="8670">
                        <c:v>190807</c:v>
                      </c:pt>
                      <c:pt idx="8671">
                        <c:v>187152</c:v>
                      </c:pt>
                      <c:pt idx="8672">
                        <c:v>192126</c:v>
                      </c:pt>
                      <c:pt idx="8673">
                        <c:v>194500</c:v>
                      </c:pt>
                      <c:pt idx="8674">
                        <c:v>192189</c:v>
                      </c:pt>
                      <c:pt idx="8675">
                        <c:v>194670</c:v>
                      </c:pt>
                      <c:pt idx="8676">
                        <c:v>193850</c:v>
                      </c:pt>
                      <c:pt idx="8677">
                        <c:v>197699</c:v>
                      </c:pt>
                      <c:pt idx="8678">
                        <c:v>197895</c:v>
                      </c:pt>
                      <c:pt idx="8679">
                        <c:v>199960</c:v>
                      </c:pt>
                      <c:pt idx="8680">
                        <c:v>199600</c:v>
                      </c:pt>
                      <c:pt idx="8681">
                        <c:v>203350</c:v>
                      </c:pt>
                      <c:pt idx="8682">
                        <c:v>202400</c:v>
                      </c:pt>
                      <c:pt idx="8683">
                        <c:v>202805</c:v>
                      </c:pt>
                      <c:pt idx="8684">
                        <c:v>202364</c:v>
                      </c:pt>
                      <c:pt idx="8685">
                        <c:v>202799</c:v>
                      </c:pt>
                      <c:pt idx="8686">
                        <c:v>204600</c:v>
                      </c:pt>
                      <c:pt idx="8687">
                        <c:v>204600</c:v>
                      </c:pt>
                      <c:pt idx="8688">
                        <c:v>204880</c:v>
                      </c:pt>
                      <c:pt idx="8689">
                        <c:v>204577</c:v>
                      </c:pt>
                      <c:pt idx="8690">
                        <c:v>204300</c:v>
                      </c:pt>
                      <c:pt idx="8691">
                        <c:v>204050</c:v>
                      </c:pt>
                      <c:pt idx="8692">
                        <c:v>206999</c:v>
                      </c:pt>
                      <c:pt idx="8693">
                        <c:v>207740</c:v>
                      </c:pt>
                      <c:pt idx="8694">
                        <c:v>207250</c:v>
                      </c:pt>
                      <c:pt idx="8695">
                        <c:v>206562</c:v>
                      </c:pt>
                      <c:pt idx="8696">
                        <c:v>207425</c:v>
                      </c:pt>
                      <c:pt idx="8697">
                        <c:v>207499</c:v>
                      </c:pt>
                      <c:pt idx="8698">
                        <c:v>206250</c:v>
                      </c:pt>
                      <c:pt idx="8699">
                        <c:v>206005</c:v>
                      </c:pt>
                      <c:pt idx="8700">
                        <c:v>207099</c:v>
                      </c:pt>
                      <c:pt idx="8701">
                        <c:v>205851</c:v>
                      </c:pt>
                      <c:pt idx="8702">
                        <c:v>206900</c:v>
                      </c:pt>
                      <c:pt idx="8703">
                        <c:v>208612</c:v>
                      </c:pt>
                      <c:pt idx="8704">
                        <c:v>210449</c:v>
                      </c:pt>
                      <c:pt idx="8705">
                        <c:v>213200</c:v>
                      </c:pt>
                      <c:pt idx="8706">
                        <c:v>211079</c:v>
                      </c:pt>
                      <c:pt idx="8707">
                        <c:v>208860</c:v>
                      </c:pt>
                      <c:pt idx="8708">
                        <c:v>208250</c:v>
                      </c:pt>
                      <c:pt idx="8709">
                        <c:v>209900</c:v>
                      </c:pt>
                      <c:pt idx="8710">
                        <c:v>205580</c:v>
                      </c:pt>
                      <c:pt idx="8711">
                        <c:v>207100</c:v>
                      </c:pt>
                      <c:pt idx="8712">
                        <c:v>207451</c:v>
                      </c:pt>
                      <c:pt idx="8713">
                        <c:v>207310</c:v>
                      </c:pt>
                      <c:pt idx="8714">
                        <c:v>205000</c:v>
                      </c:pt>
                      <c:pt idx="8715">
                        <c:v>207450</c:v>
                      </c:pt>
                      <c:pt idx="8716">
                        <c:v>210275</c:v>
                      </c:pt>
                      <c:pt idx="8717">
                        <c:v>208000</c:v>
                      </c:pt>
                      <c:pt idx="8718">
                        <c:v>205000</c:v>
                      </c:pt>
                      <c:pt idx="8719">
                        <c:v>210000</c:v>
                      </c:pt>
                      <c:pt idx="8720">
                        <c:v>206600</c:v>
                      </c:pt>
                      <c:pt idx="8721">
                        <c:v>204920</c:v>
                      </c:pt>
                      <c:pt idx="8722">
                        <c:v>205050</c:v>
                      </c:pt>
                      <c:pt idx="8723">
                        <c:v>204614</c:v>
                      </c:pt>
                      <c:pt idx="8724">
                        <c:v>199400</c:v>
                      </c:pt>
                      <c:pt idx="8725">
                        <c:v>203995</c:v>
                      </c:pt>
                      <c:pt idx="8726">
                        <c:v>205303</c:v>
                      </c:pt>
                      <c:pt idx="8727">
                        <c:v>206890</c:v>
                      </c:pt>
                      <c:pt idx="8728">
                        <c:v>208805</c:v>
                      </c:pt>
                      <c:pt idx="8729">
                        <c:v>209000</c:v>
                      </c:pt>
                      <c:pt idx="8730">
                        <c:v>207579</c:v>
                      </c:pt>
                      <c:pt idx="8731">
                        <c:v>208447</c:v>
                      </c:pt>
                      <c:pt idx="8732">
                        <c:v>209500</c:v>
                      </c:pt>
                      <c:pt idx="8733">
                        <c:v>210725</c:v>
                      </c:pt>
                      <c:pt idx="8734">
                        <c:v>209250</c:v>
                      </c:pt>
                      <c:pt idx="8735">
                        <c:v>211028</c:v>
                      </c:pt>
                      <c:pt idx="8736">
                        <c:v>210835</c:v>
                      </c:pt>
                      <c:pt idx="8737">
                        <c:v>211900</c:v>
                      </c:pt>
                      <c:pt idx="8738">
                        <c:v>214799</c:v>
                      </c:pt>
                      <c:pt idx="8739">
                        <c:v>214821</c:v>
                      </c:pt>
                      <c:pt idx="8740">
                        <c:v>215226</c:v>
                      </c:pt>
                      <c:pt idx="8741">
                        <c:v>215899</c:v>
                      </c:pt>
                      <c:pt idx="8742">
                        <c:v>218400</c:v>
                      </c:pt>
                      <c:pt idx="8743">
                        <c:v>217875</c:v>
                      </c:pt>
                      <c:pt idx="8744">
                        <c:v>218656</c:v>
                      </c:pt>
                      <c:pt idx="8745">
                        <c:v>219331</c:v>
                      </c:pt>
                      <c:pt idx="8746">
                        <c:v>218545</c:v>
                      </c:pt>
                      <c:pt idx="8747">
                        <c:v>218540</c:v>
                      </c:pt>
                      <c:pt idx="8748">
                        <c:v>218799</c:v>
                      </c:pt>
                      <c:pt idx="8749">
                        <c:v>217800</c:v>
                      </c:pt>
                      <c:pt idx="8750">
                        <c:v>220300</c:v>
                      </c:pt>
                      <c:pt idx="8751">
                        <c:v>220575</c:v>
                      </c:pt>
                      <c:pt idx="8752">
                        <c:v>221315</c:v>
                      </c:pt>
                      <c:pt idx="8753">
                        <c:v>222299</c:v>
                      </c:pt>
                      <c:pt idx="8754">
                        <c:v>222705</c:v>
                      </c:pt>
                      <c:pt idx="8755">
                        <c:v>223100</c:v>
                      </c:pt>
                      <c:pt idx="8756">
                        <c:v>223800</c:v>
                      </c:pt>
                      <c:pt idx="8757">
                        <c:v>225900</c:v>
                      </c:pt>
                      <c:pt idx="8758">
                        <c:v>224950</c:v>
                      </c:pt>
                      <c:pt idx="8759">
                        <c:v>225650</c:v>
                      </c:pt>
                      <c:pt idx="8760">
                        <c:v>226285</c:v>
                      </c:pt>
                      <c:pt idx="8761">
                        <c:v>226300</c:v>
                      </c:pt>
                      <c:pt idx="8762">
                        <c:v>225400</c:v>
                      </c:pt>
                      <c:pt idx="8763">
                        <c:v>224180</c:v>
                      </c:pt>
                      <c:pt idx="8764">
                        <c:v>224000</c:v>
                      </c:pt>
                      <c:pt idx="8765">
                        <c:v>222121</c:v>
                      </c:pt>
                      <c:pt idx="8766">
                        <c:v>218215</c:v>
                      </c:pt>
                      <c:pt idx="8767">
                        <c:v>219000</c:v>
                      </c:pt>
                      <c:pt idx="8768">
                        <c:v>226700</c:v>
                      </c:pt>
                      <c:pt idx="8769">
                        <c:v>228152</c:v>
                      </c:pt>
                      <c:pt idx="8770">
                        <c:v>227651</c:v>
                      </c:pt>
                      <c:pt idx="8771">
                        <c:v>227840</c:v>
                      </c:pt>
                      <c:pt idx="8772">
                        <c:v>227900</c:v>
                      </c:pt>
                      <c:pt idx="8773">
                        <c:v>227301</c:v>
                      </c:pt>
                      <c:pt idx="8774">
                        <c:v>226500</c:v>
                      </c:pt>
                      <c:pt idx="8775">
                        <c:v>227351</c:v>
                      </c:pt>
                      <c:pt idx="8776">
                        <c:v>228180</c:v>
                      </c:pt>
                      <c:pt idx="8777">
                        <c:v>227230</c:v>
                      </c:pt>
                      <c:pt idx="8778">
                        <c:v>223595</c:v>
                      </c:pt>
                      <c:pt idx="8779">
                        <c:v>221110</c:v>
                      </c:pt>
                      <c:pt idx="8780">
                        <c:v>222500</c:v>
                      </c:pt>
                      <c:pt idx="8781">
                        <c:v>226124</c:v>
                      </c:pt>
                      <c:pt idx="8782">
                        <c:v>227500</c:v>
                      </c:pt>
                      <c:pt idx="8783">
                        <c:v>225495</c:v>
                      </c:pt>
                      <c:pt idx="8784">
                        <c:v>224849</c:v>
                      </c:pt>
                      <c:pt idx="8785">
                        <c:v>221005</c:v>
                      </c:pt>
                      <c:pt idx="8786">
                        <c:v>222505</c:v>
                      </c:pt>
                      <c:pt idx="8787">
                        <c:v>220990</c:v>
                      </c:pt>
                      <c:pt idx="8788">
                        <c:v>224000</c:v>
                      </c:pt>
                      <c:pt idx="8789">
                        <c:v>222039</c:v>
                      </c:pt>
                      <c:pt idx="8790">
                        <c:v>222495</c:v>
                      </c:pt>
                      <c:pt idx="8791">
                        <c:v>224800</c:v>
                      </c:pt>
                      <c:pt idx="8792">
                        <c:v>223900</c:v>
                      </c:pt>
                      <c:pt idx="8793">
                        <c:v>221961</c:v>
                      </c:pt>
                      <c:pt idx="8794">
                        <c:v>222700</c:v>
                      </c:pt>
                      <c:pt idx="8795">
                        <c:v>218000</c:v>
                      </c:pt>
                      <c:pt idx="8796">
                        <c:v>219900</c:v>
                      </c:pt>
                      <c:pt idx="8797">
                        <c:v>216001</c:v>
                      </c:pt>
                      <c:pt idx="8798">
                        <c:v>221800</c:v>
                      </c:pt>
                      <c:pt idx="8799">
                        <c:v>222000</c:v>
                      </c:pt>
                      <c:pt idx="8800">
                        <c:v>222195</c:v>
                      </c:pt>
                      <c:pt idx="8801">
                        <c:v>225000</c:v>
                      </c:pt>
                      <c:pt idx="8802">
                        <c:v>224545</c:v>
                      </c:pt>
                      <c:pt idx="8803">
                        <c:v>225250</c:v>
                      </c:pt>
                      <c:pt idx="8804">
                        <c:v>225099</c:v>
                      </c:pt>
                      <c:pt idx="8805">
                        <c:v>225000</c:v>
                      </c:pt>
                      <c:pt idx="8806">
                        <c:v>223890</c:v>
                      </c:pt>
                      <c:pt idx="8807">
                        <c:v>222950</c:v>
                      </c:pt>
                      <c:pt idx="8808">
                        <c:v>223460</c:v>
                      </c:pt>
                      <c:pt idx="8809">
                        <c:v>222251</c:v>
                      </c:pt>
                      <c:pt idx="8810">
                        <c:v>220721</c:v>
                      </c:pt>
                      <c:pt idx="8811">
                        <c:v>222800</c:v>
                      </c:pt>
                      <c:pt idx="8812">
                        <c:v>221200</c:v>
                      </c:pt>
                      <c:pt idx="8813">
                        <c:v>223970</c:v>
                      </c:pt>
                      <c:pt idx="8814">
                        <c:v>222946</c:v>
                      </c:pt>
                      <c:pt idx="8815">
                        <c:v>222250</c:v>
                      </c:pt>
                      <c:pt idx="8816">
                        <c:v>221900</c:v>
                      </c:pt>
                      <c:pt idx="8817">
                        <c:v>220580</c:v>
                      </c:pt>
                      <c:pt idx="8818">
                        <c:v>218500</c:v>
                      </c:pt>
                      <c:pt idx="8819">
                        <c:v>217735</c:v>
                      </c:pt>
                      <c:pt idx="8820">
                        <c:v>219475</c:v>
                      </c:pt>
                      <c:pt idx="8821">
                        <c:v>218900</c:v>
                      </c:pt>
                      <c:pt idx="8822">
                        <c:v>219650</c:v>
                      </c:pt>
                      <c:pt idx="8823">
                        <c:v>217745</c:v>
                      </c:pt>
                      <c:pt idx="8824">
                        <c:v>218999</c:v>
                      </c:pt>
                      <c:pt idx="8825">
                        <c:v>219500</c:v>
                      </c:pt>
                      <c:pt idx="8826">
                        <c:v>218350</c:v>
                      </c:pt>
                      <c:pt idx="8827">
                        <c:v>219374</c:v>
                      </c:pt>
                      <c:pt idx="8828">
                        <c:v>218374</c:v>
                      </c:pt>
                      <c:pt idx="8829">
                        <c:v>219698</c:v>
                      </c:pt>
                      <c:pt idx="8830">
                        <c:v>219200</c:v>
                      </c:pt>
                      <c:pt idx="8831">
                        <c:v>219150</c:v>
                      </c:pt>
                      <c:pt idx="8832">
                        <c:v>218175</c:v>
                      </c:pt>
                      <c:pt idx="8833">
                        <c:v>217700</c:v>
                      </c:pt>
                      <c:pt idx="8834">
                        <c:v>215939</c:v>
                      </c:pt>
                      <c:pt idx="8835">
                        <c:v>216850</c:v>
                      </c:pt>
                      <c:pt idx="8836">
                        <c:v>218000</c:v>
                      </c:pt>
                      <c:pt idx="8837">
                        <c:v>219400</c:v>
                      </c:pt>
                      <c:pt idx="8838">
                        <c:v>217900</c:v>
                      </c:pt>
                      <c:pt idx="8839">
                        <c:v>216154</c:v>
                      </c:pt>
                      <c:pt idx="8840">
                        <c:v>215440</c:v>
                      </c:pt>
                      <c:pt idx="8841">
                        <c:v>216400</c:v>
                      </c:pt>
                      <c:pt idx="8842">
                        <c:v>216000</c:v>
                      </c:pt>
                      <c:pt idx="8843">
                        <c:v>214828</c:v>
                      </c:pt>
                      <c:pt idx="8844">
                        <c:v>215100</c:v>
                      </c:pt>
                      <c:pt idx="8845">
                        <c:v>215720</c:v>
                      </c:pt>
                      <c:pt idx="8846">
                        <c:v>215100</c:v>
                      </c:pt>
                      <c:pt idx="8847">
                        <c:v>214260</c:v>
                      </c:pt>
                      <c:pt idx="8848">
                        <c:v>214180</c:v>
                      </c:pt>
                      <c:pt idx="8849">
                        <c:v>212990</c:v>
                      </c:pt>
                      <c:pt idx="8850">
                        <c:v>214000</c:v>
                      </c:pt>
                      <c:pt idx="8851">
                        <c:v>214760</c:v>
                      </c:pt>
                      <c:pt idx="8852">
                        <c:v>213900</c:v>
                      </c:pt>
                      <c:pt idx="8853">
                        <c:v>214100</c:v>
                      </c:pt>
                      <c:pt idx="8854">
                        <c:v>214615</c:v>
                      </c:pt>
                      <c:pt idx="8855">
                        <c:v>214575</c:v>
                      </c:pt>
                      <c:pt idx="8856">
                        <c:v>212500</c:v>
                      </c:pt>
                      <c:pt idx="8857">
                        <c:v>214200</c:v>
                      </c:pt>
                      <c:pt idx="8858">
                        <c:v>214000</c:v>
                      </c:pt>
                      <c:pt idx="8859">
                        <c:v>214666</c:v>
                      </c:pt>
                      <c:pt idx="8860">
                        <c:v>217800</c:v>
                      </c:pt>
                      <c:pt idx="8861">
                        <c:v>219200</c:v>
                      </c:pt>
                      <c:pt idx="8862">
                        <c:v>219000</c:v>
                      </c:pt>
                      <c:pt idx="8863">
                        <c:v>216620</c:v>
                      </c:pt>
                      <c:pt idx="8864">
                        <c:v>220300</c:v>
                      </c:pt>
                      <c:pt idx="8865">
                        <c:v>223000</c:v>
                      </c:pt>
                      <c:pt idx="8866">
                        <c:v>218979</c:v>
                      </c:pt>
                      <c:pt idx="8867">
                        <c:v>217290</c:v>
                      </c:pt>
                      <c:pt idx="8868">
                        <c:v>217945</c:v>
                      </c:pt>
                      <c:pt idx="8869">
                        <c:v>219899</c:v>
                      </c:pt>
                      <c:pt idx="8870">
                        <c:v>218760</c:v>
                      </c:pt>
                      <c:pt idx="8871">
                        <c:v>219000</c:v>
                      </c:pt>
                      <c:pt idx="8872">
                        <c:v>219900</c:v>
                      </c:pt>
                      <c:pt idx="8873">
                        <c:v>219343</c:v>
                      </c:pt>
                      <c:pt idx="8874">
                        <c:v>217780</c:v>
                      </c:pt>
                      <c:pt idx="8875">
                        <c:v>216995</c:v>
                      </c:pt>
                      <c:pt idx="8876">
                        <c:v>216100</c:v>
                      </c:pt>
                      <c:pt idx="8877">
                        <c:v>217880</c:v>
                      </c:pt>
                      <c:pt idx="8878">
                        <c:v>217080</c:v>
                      </c:pt>
                      <c:pt idx="8879">
                        <c:v>215260</c:v>
                      </c:pt>
                      <c:pt idx="8880">
                        <c:v>215100</c:v>
                      </c:pt>
                      <c:pt idx="8881">
                        <c:v>215503</c:v>
                      </c:pt>
                      <c:pt idx="8882">
                        <c:v>214411</c:v>
                      </c:pt>
                      <c:pt idx="8883">
                        <c:v>212620</c:v>
                      </c:pt>
                      <c:pt idx="8884">
                        <c:v>211400</c:v>
                      </c:pt>
                      <c:pt idx="8885">
                        <c:v>209400</c:v>
                      </c:pt>
                      <c:pt idx="8886">
                        <c:v>210100</c:v>
                      </c:pt>
                      <c:pt idx="8887">
                        <c:v>211780</c:v>
                      </c:pt>
                      <c:pt idx="8888">
                        <c:v>212050</c:v>
                      </c:pt>
                      <c:pt idx="8889">
                        <c:v>209900</c:v>
                      </c:pt>
                      <c:pt idx="8890">
                        <c:v>209350</c:v>
                      </c:pt>
                      <c:pt idx="8891">
                        <c:v>210000</c:v>
                      </c:pt>
                      <c:pt idx="8892">
                        <c:v>210895</c:v>
                      </c:pt>
                      <c:pt idx="8893">
                        <c:v>213541</c:v>
                      </c:pt>
                      <c:pt idx="8894">
                        <c:v>213680</c:v>
                      </c:pt>
                      <c:pt idx="8895">
                        <c:v>212858</c:v>
                      </c:pt>
                      <c:pt idx="8896">
                        <c:v>211740</c:v>
                      </c:pt>
                      <c:pt idx="8897">
                        <c:v>210500</c:v>
                      </c:pt>
                      <c:pt idx="8898">
                        <c:v>210000</c:v>
                      </c:pt>
                      <c:pt idx="8899">
                        <c:v>208620</c:v>
                      </c:pt>
                      <c:pt idx="8900">
                        <c:v>206640</c:v>
                      </c:pt>
                      <c:pt idx="8901">
                        <c:v>206740</c:v>
                      </c:pt>
                      <c:pt idx="8902">
                        <c:v>206900</c:v>
                      </c:pt>
                      <c:pt idx="8903">
                        <c:v>204880</c:v>
                      </c:pt>
                      <c:pt idx="8904">
                        <c:v>205845</c:v>
                      </c:pt>
                      <c:pt idx="8905">
                        <c:v>206100</c:v>
                      </c:pt>
                      <c:pt idx="8906">
                        <c:v>207800</c:v>
                      </c:pt>
                      <c:pt idx="8907">
                        <c:v>209600</c:v>
                      </c:pt>
                      <c:pt idx="8908">
                        <c:v>211040</c:v>
                      </c:pt>
                      <c:pt idx="8909">
                        <c:v>211700</c:v>
                      </c:pt>
                      <c:pt idx="8910">
                        <c:v>212500</c:v>
                      </c:pt>
                      <c:pt idx="8911">
                        <c:v>214505</c:v>
                      </c:pt>
                      <c:pt idx="8912">
                        <c:v>215820</c:v>
                      </c:pt>
                      <c:pt idx="8913">
                        <c:v>215840</c:v>
                      </c:pt>
                      <c:pt idx="8914">
                        <c:v>216960</c:v>
                      </c:pt>
                      <c:pt idx="8915">
                        <c:v>215500</c:v>
                      </c:pt>
                      <c:pt idx="8916">
                        <c:v>214705</c:v>
                      </c:pt>
                      <c:pt idx="8917">
                        <c:v>213300</c:v>
                      </c:pt>
                      <c:pt idx="8918">
                        <c:v>211800</c:v>
                      </c:pt>
                      <c:pt idx="8919">
                        <c:v>211702</c:v>
                      </c:pt>
                      <c:pt idx="8920">
                        <c:v>215091</c:v>
                      </c:pt>
                      <c:pt idx="8921">
                        <c:v>214380</c:v>
                      </c:pt>
                      <c:pt idx="8922">
                        <c:v>215200</c:v>
                      </c:pt>
                      <c:pt idx="8923">
                        <c:v>214400</c:v>
                      </c:pt>
                      <c:pt idx="8924">
                        <c:v>213105</c:v>
                      </c:pt>
                      <c:pt idx="8925">
                        <c:v>214820</c:v>
                      </c:pt>
                      <c:pt idx="8926">
                        <c:v>215280</c:v>
                      </c:pt>
                      <c:pt idx="8927">
                        <c:v>214725</c:v>
                      </c:pt>
                      <c:pt idx="8928">
                        <c:v>213000</c:v>
                      </c:pt>
                      <c:pt idx="8929">
                        <c:v>213405</c:v>
                      </c:pt>
                      <c:pt idx="8930">
                        <c:v>212850</c:v>
                      </c:pt>
                      <c:pt idx="8931">
                        <c:v>212740</c:v>
                      </c:pt>
                      <c:pt idx="8932">
                        <c:v>213399</c:v>
                      </c:pt>
                      <c:pt idx="8933">
                        <c:v>213700</c:v>
                      </c:pt>
                      <c:pt idx="8934">
                        <c:v>213300</c:v>
                      </c:pt>
                      <c:pt idx="8935">
                        <c:v>211660</c:v>
                      </c:pt>
                      <c:pt idx="8936">
                        <c:v>209560</c:v>
                      </c:pt>
                      <c:pt idx="8937">
                        <c:v>206820</c:v>
                      </c:pt>
                      <c:pt idx="8938">
                        <c:v>193420</c:v>
                      </c:pt>
                      <c:pt idx="8939">
                        <c:v>201190</c:v>
                      </c:pt>
                      <c:pt idx="8940">
                        <c:v>198224</c:v>
                      </c:pt>
                      <c:pt idx="8941">
                        <c:v>203100</c:v>
                      </c:pt>
                      <c:pt idx="8942">
                        <c:v>205000</c:v>
                      </c:pt>
                      <c:pt idx="8943">
                        <c:v>204300</c:v>
                      </c:pt>
                      <c:pt idx="8944">
                        <c:v>199995</c:v>
                      </c:pt>
                      <c:pt idx="8945">
                        <c:v>199800</c:v>
                      </c:pt>
                      <c:pt idx="8946">
                        <c:v>200225</c:v>
                      </c:pt>
                      <c:pt idx="8947">
                        <c:v>197799</c:v>
                      </c:pt>
                      <c:pt idx="8948">
                        <c:v>199071</c:v>
                      </c:pt>
                      <c:pt idx="8949">
                        <c:v>202250</c:v>
                      </c:pt>
                      <c:pt idx="8950">
                        <c:v>196900</c:v>
                      </c:pt>
                      <c:pt idx="8951">
                        <c:v>197850</c:v>
                      </c:pt>
                      <c:pt idx="8952">
                        <c:v>198329</c:v>
                      </c:pt>
                      <c:pt idx="8953">
                        <c:v>197598</c:v>
                      </c:pt>
                      <c:pt idx="8954">
                        <c:v>199620</c:v>
                      </c:pt>
                      <c:pt idx="8955">
                        <c:v>199415</c:v>
                      </c:pt>
                      <c:pt idx="8956">
                        <c:v>197150</c:v>
                      </c:pt>
                      <c:pt idx="8957">
                        <c:v>195200</c:v>
                      </c:pt>
                      <c:pt idx="8958">
                        <c:v>195000</c:v>
                      </c:pt>
                      <c:pt idx="8959">
                        <c:v>195386</c:v>
                      </c:pt>
                      <c:pt idx="8960">
                        <c:v>193500</c:v>
                      </c:pt>
                      <c:pt idx="8961">
                        <c:v>195710</c:v>
                      </c:pt>
                      <c:pt idx="8962">
                        <c:v>193402</c:v>
                      </c:pt>
                      <c:pt idx="8963">
                        <c:v>193540</c:v>
                      </c:pt>
                      <c:pt idx="8964">
                        <c:v>194700</c:v>
                      </c:pt>
                      <c:pt idx="8965">
                        <c:v>196300</c:v>
                      </c:pt>
                      <c:pt idx="8966">
                        <c:v>194250</c:v>
                      </c:pt>
                      <c:pt idx="8967">
                        <c:v>196300</c:v>
                      </c:pt>
                      <c:pt idx="8968">
                        <c:v>198170</c:v>
                      </c:pt>
                      <c:pt idx="8969">
                        <c:v>198000</c:v>
                      </c:pt>
                      <c:pt idx="8970">
                        <c:v>199300</c:v>
                      </c:pt>
                      <c:pt idx="8971">
                        <c:v>200951</c:v>
                      </c:pt>
                      <c:pt idx="8972">
                        <c:v>199969</c:v>
                      </c:pt>
                      <c:pt idx="8973">
                        <c:v>199550</c:v>
                      </c:pt>
                      <c:pt idx="8974">
                        <c:v>198825</c:v>
                      </c:pt>
                      <c:pt idx="8975">
                        <c:v>198420</c:v>
                      </c:pt>
                      <c:pt idx="8976">
                        <c:v>201845</c:v>
                      </c:pt>
                      <c:pt idx="8977">
                        <c:v>200220</c:v>
                      </c:pt>
                      <c:pt idx="8978">
                        <c:v>200392</c:v>
                      </c:pt>
                      <c:pt idx="8979">
                        <c:v>202120</c:v>
                      </c:pt>
                      <c:pt idx="8980">
                        <c:v>200960</c:v>
                      </c:pt>
                      <c:pt idx="8981">
                        <c:v>207002</c:v>
                      </c:pt>
                      <c:pt idx="8982">
                        <c:v>206740</c:v>
                      </c:pt>
                      <c:pt idx="8983">
                        <c:v>205075</c:v>
                      </c:pt>
                      <c:pt idx="8984">
                        <c:v>203380</c:v>
                      </c:pt>
                      <c:pt idx="8985">
                        <c:v>206700</c:v>
                      </c:pt>
                      <c:pt idx="8986">
                        <c:v>206500</c:v>
                      </c:pt>
                      <c:pt idx="8987">
                        <c:v>205200</c:v>
                      </c:pt>
                      <c:pt idx="8988">
                        <c:v>207340</c:v>
                      </c:pt>
                      <c:pt idx="8989">
                        <c:v>206704</c:v>
                      </c:pt>
                      <c:pt idx="8990">
                        <c:v>206050</c:v>
                      </c:pt>
                      <c:pt idx="8991">
                        <c:v>205340</c:v>
                      </c:pt>
                      <c:pt idx="8992">
                        <c:v>203240</c:v>
                      </c:pt>
                      <c:pt idx="8993">
                        <c:v>201450</c:v>
                      </c:pt>
                      <c:pt idx="8994">
                        <c:v>202000</c:v>
                      </c:pt>
                      <c:pt idx="8995">
                        <c:v>201989</c:v>
                      </c:pt>
                      <c:pt idx="8996">
                        <c:v>199500</c:v>
                      </c:pt>
                      <c:pt idx="8997">
                        <c:v>197899</c:v>
                      </c:pt>
                      <c:pt idx="8998">
                        <c:v>200400</c:v>
                      </c:pt>
                      <c:pt idx="8999">
                        <c:v>200100</c:v>
                      </c:pt>
                      <c:pt idx="9000">
                        <c:v>204130</c:v>
                      </c:pt>
                      <c:pt idx="9001">
                        <c:v>205500</c:v>
                      </c:pt>
                      <c:pt idx="9002">
                        <c:v>204800</c:v>
                      </c:pt>
                      <c:pt idx="9003">
                        <c:v>203320</c:v>
                      </c:pt>
                      <c:pt idx="9004">
                        <c:v>203470</c:v>
                      </c:pt>
                      <c:pt idx="9005">
                        <c:v>203045</c:v>
                      </c:pt>
                      <c:pt idx="9006">
                        <c:v>202051</c:v>
                      </c:pt>
                      <c:pt idx="9007">
                        <c:v>201850</c:v>
                      </c:pt>
                      <c:pt idx="9008">
                        <c:v>204740</c:v>
                      </c:pt>
                      <c:pt idx="9009">
                        <c:v>202800</c:v>
                      </c:pt>
                      <c:pt idx="9010">
                        <c:v>199800</c:v>
                      </c:pt>
                      <c:pt idx="9011">
                        <c:v>204473</c:v>
                      </c:pt>
                      <c:pt idx="9012">
                        <c:v>202005</c:v>
                      </c:pt>
                      <c:pt idx="9013">
                        <c:v>199760</c:v>
                      </c:pt>
                      <c:pt idx="9014">
                        <c:v>197940</c:v>
                      </c:pt>
                      <c:pt idx="9015">
                        <c:v>195750</c:v>
                      </c:pt>
                      <c:pt idx="9016">
                        <c:v>195620</c:v>
                      </c:pt>
                      <c:pt idx="9017">
                        <c:v>199600</c:v>
                      </c:pt>
                      <c:pt idx="9018">
                        <c:v>203460</c:v>
                      </c:pt>
                      <c:pt idx="9019">
                        <c:v>203600</c:v>
                      </c:pt>
                      <c:pt idx="9020">
                        <c:v>199161</c:v>
                      </c:pt>
                      <c:pt idx="9021">
                        <c:v>196398</c:v>
                      </c:pt>
                      <c:pt idx="9022">
                        <c:v>197798</c:v>
                      </c:pt>
                      <c:pt idx="9023">
                        <c:v>200000</c:v>
                      </c:pt>
                      <c:pt idx="9024">
                        <c:v>201035</c:v>
                      </c:pt>
                      <c:pt idx="9025">
                        <c:v>200200</c:v>
                      </c:pt>
                      <c:pt idx="9026">
                        <c:v>200500</c:v>
                      </c:pt>
                      <c:pt idx="9027">
                        <c:v>200520</c:v>
                      </c:pt>
                      <c:pt idx="9028">
                        <c:v>199220</c:v>
                      </c:pt>
                      <c:pt idx="9029">
                        <c:v>195000</c:v>
                      </c:pt>
                      <c:pt idx="9030">
                        <c:v>196300</c:v>
                      </c:pt>
                      <c:pt idx="9031">
                        <c:v>195041</c:v>
                      </c:pt>
                      <c:pt idx="9032">
                        <c:v>194299</c:v>
                      </c:pt>
                      <c:pt idx="9033">
                        <c:v>195650</c:v>
                      </c:pt>
                      <c:pt idx="9034">
                        <c:v>194140</c:v>
                      </c:pt>
                      <c:pt idx="9035">
                        <c:v>193900</c:v>
                      </c:pt>
                      <c:pt idx="9036">
                        <c:v>194100</c:v>
                      </c:pt>
                      <c:pt idx="9037">
                        <c:v>190150</c:v>
                      </c:pt>
                      <c:pt idx="9038">
                        <c:v>188520</c:v>
                      </c:pt>
                      <c:pt idx="9039">
                        <c:v>191005</c:v>
                      </c:pt>
                      <c:pt idx="9040">
                        <c:v>188620</c:v>
                      </c:pt>
                      <c:pt idx="9041">
                        <c:v>188501</c:v>
                      </c:pt>
                      <c:pt idx="9042">
                        <c:v>191901</c:v>
                      </c:pt>
                      <c:pt idx="9043">
                        <c:v>190000</c:v>
                      </c:pt>
                      <c:pt idx="9044">
                        <c:v>187510</c:v>
                      </c:pt>
                      <c:pt idx="9045">
                        <c:v>189395</c:v>
                      </c:pt>
                      <c:pt idx="9046">
                        <c:v>189840</c:v>
                      </c:pt>
                      <c:pt idx="9047">
                        <c:v>190020</c:v>
                      </c:pt>
                      <c:pt idx="9048">
                        <c:v>194000</c:v>
                      </c:pt>
                      <c:pt idx="9049">
                        <c:v>193100</c:v>
                      </c:pt>
                      <c:pt idx="9050">
                        <c:v>190501</c:v>
                      </c:pt>
                      <c:pt idx="9051">
                        <c:v>189502</c:v>
                      </c:pt>
                      <c:pt idx="9052">
                        <c:v>191385</c:v>
                      </c:pt>
                      <c:pt idx="9053">
                        <c:v>189120</c:v>
                      </c:pt>
                      <c:pt idx="9054">
                        <c:v>189725</c:v>
                      </c:pt>
                      <c:pt idx="9055">
                        <c:v>192861</c:v>
                      </c:pt>
                      <c:pt idx="9056">
                        <c:v>187865</c:v>
                      </c:pt>
                      <c:pt idx="9057">
                        <c:v>190300</c:v>
                      </c:pt>
                      <c:pt idx="9058">
                        <c:v>195540</c:v>
                      </c:pt>
                      <c:pt idx="9059">
                        <c:v>194741</c:v>
                      </c:pt>
                      <c:pt idx="9060">
                        <c:v>196450</c:v>
                      </c:pt>
                      <c:pt idx="9061">
                        <c:v>196075</c:v>
                      </c:pt>
                      <c:pt idx="9062">
                        <c:v>199000</c:v>
                      </c:pt>
                      <c:pt idx="9063">
                        <c:v>197880</c:v>
                      </c:pt>
                      <c:pt idx="9064">
                        <c:v>195755</c:v>
                      </c:pt>
                      <c:pt idx="9065">
                        <c:v>197690</c:v>
                      </c:pt>
                      <c:pt idx="9066">
                        <c:v>199000</c:v>
                      </c:pt>
                      <c:pt idx="9067">
                        <c:v>200100</c:v>
                      </c:pt>
                      <c:pt idx="9068">
                        <c:v>203899</c:v>
                      </c:pt>
                      <c:pt idx="9069">
                        <c:v>206000</c:v>
                      </c:pt>
                      <c:pt idx="9070">
                        <c:v>205750</c:v>
                      </c:pt>
                      <c:pt idx="9071">
                        <c:v>206200</c:v>
                      </c:pt>
                      <c:pt idx="9072">
                        <c:v>207500</c:v>
                      </c:pt>
                      <c:pt idx="9073">
                        <c:v>208150</c:v>
                      </c:pt>
                      <c:pt idx="9074">
                        <c:v>208336</c:v>
                      </c:pt>
                      <c:pt idx="9075">
                        <c:v>209865</c:v>
                      </c:pt>
                      <c:pt idx="9076">
                        <c:v>209990</c:v>
                      </c:pt>
                      <c:pt idx="9077">
                        <c:v>212000</c:v>
                      </c:pt>
                      <c:pt idx="9078">
                        <c:v>209720</c:v>
                      </c:pt>
                      <c:pt idx="9079">
                        <c:v>210200</c:v>
                      </c:pt>
                      <c:pt idx="9080">
                        <c:v>210240</c:v>
                      </c:pt>
                      <c:pt idx="9081">
                        <c:v>214250</c:v>
                      </c:pt>
                      <c:pt idx="9082">
                        <c:v>213330</c:v>
                      </c:pt>
                      <c:pt idx="9083">
                        <c:v>213200</c:v>
                      </c:pt>
                      <c:pt idx="9084">
                        <c:v>212900</c:v>
                      </c:pt>
                      <c:pt idx="9085">
                        <c:v>210200</c:v>
                      </c:pt>
                      <c:pt idx="9086">
                        <c:v>211120</c:v>
                      </c:pt>
                      <c:pt idx="9087">
                        <c:v>212435</c:v>
                      </c:pt>
                      <c:pt idx="9088">
                        <c:v>214345</c:v>
                      </c:pt>
                      <c:pt idx="9089">
                        <c:v>214125</c:v>
                      </c:pt>
                      <c:pt idx="9090">
                        <c:v>211850</c:v>
                      </c:pt>
                      <c:pt idx="9091">
                        <c:v>215560</c:v>
                      </c:pt>
                      <c:pt idx="9092">
                        <c:v>213501</c:v>
                      </c:pt>
                      <c:pt idx="9093">
                        <c:v>212299</c:v>
                      </c:pt>
                      <c:pt idx="9094">
                        <c:v>211302</c:v>
                      </c:pt>
                      <c:pt idx="9095">
                        <c:v>212300</c:v>
                      </c:pt>
                      <c:pt idx="9096">
                        <c:v>212340</c:v>
                      </c:pt>
                      <c:pt idx="9097">
                        <c:v>212250</c:v>
                      </c:pt>
                      <c:pt idx="9098">
                        <c:v>214480</c:v>
                      </c:pt>
                      <c:pt idx="9099">
                        <c:v>216250</c:v>
                      </c:pt>
                      <c:pt idx="9100">
                        <c:v>216080</c:v>
                      </c:pt>
                      <c:pt idx="9101">
                        <c:v>214350</c:v>
                      </c:pt>
                      <c:pt idx="9102">
                        <c:v>216945</c:v>
                      </c:pt>
                      <c:pt idx="9103">
                        <c:v>218400</c:v>
                      </c:pt>
                      <c:pt idx="9104">
                        <c:v>219120</c:v>
                      </c:pt>
                      <c:pt idx="9105">
                        <c:v>217400</c:v>
                      </c:pt>
                      <c:pt idx="9106">
                        <c:v>218700</c:v>
                      </c:pt>
                      <c:pt idx="9107">
                        <c:v>219600</c:v>
                      </c:pt>
                      <c:pt idx="9108">
                        <c:v>220330</c:v>
                      </c:pt>
                      <c:pt idx="9109">
                        <c:v>219870</c:v>
                      </c:pt>
                      <c:pt idx="9110">
                        <c:v>218679</c:v>
                      </c:pt>
                      <c:pt idx="9111">
                        <c:v>219180</c:v>
                      </c:pt>
                      <c:pt idx="9112">
                        <c:v>219800</c:v>
                      </c:pt>
                      <c:pt idx="9113">
                        <c:v>215755</c:v>
                      </c:pt>
                      <c:pt idx="9114">
                        <c:v>216515</c:v>
                      </c:pt>
                      <c:pt idx="9115">
                        <c:v>215390</c:v>
                      </c:pt>
                      <c:pt idx="9116">
                        <c:v>216580</c:v>
                      </c:pt>
                      <c:pt idx="9117">
                        <c:v>214700</c:v>
                      </c:pt>
                      <c:pt idx="9118">
                        <c:v>217100</c:v>
                      </c:pt>
                      <c:pt idx="9119">
                        <c:v>214900</c:v>
                      </c:pt>
                      <c:pt idx="9120">
                        <c:v>214550</c:v>
                      </c:pt>
                      <c:pt idx="9121">
                        <c:v>211905</c:v>
                      </c:pt>
                      <c:pt idx="9122">
                        <c:v>212780</c:v>
                      </c:pt>
                      <c:pt idx="9123">
                        <c:v>210155</c:v>
                      </c:pt>
                      <c:pt idx="9124">
                        <c:v>211250</c:v>
                      </c:pt>
                      <c:pt idx="9125">
                        <c:v>211810</c:v>
                      </c:pt>
                      <c:pt idx="9126">
                        <c:v>213050</c:v>
                      </c:pt>
                      <c:pt idx="9127">
                        <c:v>213080</c:v>
                      </c:pt>
                      <c:pt idx="9128">
                        <c:v>215650</c:v>
                      </c:pt>
                      <c:pt idx="9129">
                        <c:v>215750</c:v>
                      </c:pt>
                      <c:pt idx="9130">
                        <c:v>215380</c:v>
                      </c:pt>
                      <c:pt idx="9131">
                        <c:v>215900</c:v>
                      </c:pt>
                      <c:pt idx="9132">
                        <c:v>211100</c:v>
                      </c:pt>
                      <c:pt idx="9133">
                        <c:v>212148</c:v>
                      </c:pt>
                      <c:pt idx="9134">
                        <c:v>211700</c:v>
                      </c:pt>
                      <c:pt idx="9135">
                        <c:v>212205</c:v>
                      </c:pt>
                      <c:pt idx="9136">
                        <c:v>213200</c:v>
                      </c:pt>
                      <c:pt idx="9137">
                        <c:v>212620</c:v>
                      </c:pt>
                      <c:pt idx="9138">
                        <c:v>213287</c:v>
                      </c:pt>
                      <c:pt idx="9139">
                        <c:v>211800</c:v>
                      </c:pt>
                      <c:pt idx="9140">
                        <c:v>212300</c:v>
                      </c:pt>
                      <c:pt idx="9141">
                        <c:v>211240</c:v>
                      </c:pt>
                      <c:pt idx="9142">
                        <c:v>212405</c:v>
                      </c:pt>
                      <c:pt idx="9143">
                        <c:v>210100</c:v>
                      </c:pt>
                      <c:pt idx="9144">
                        <c:v>212350</c:v>
                      </c:pt>
                      <c:pt idx="9145">
                        <c:v>213200</c:v>
                      </c:pt>
                      <c:pt idx="9146">
                        <c:v>213140</c:v>
                      </c:pt>
                      <c:pt idx="9147">
                        <c:v>215420</c:v>
                      </c:pt>
                      <c:pt idx="9148">
                        <c:v>217021</c:v>
                      </c:pt>
                      <c:pt idx="9149">
                        <c:v>210505</c:v>
                      </c:pt>
                      <c:pt idx="9150">
                        <c:v>208860</c:v>
                      </c:pt>
                      <c:pt idx="9151">
                        <c:v>209505</c:v>
                      </c:pt>
                      <c:pt idx="9152">
                        <c:v>212100</c:v>
                      </c:pt>
                      <c:pt idx="9153">
                        <c:v>213400</c:v>
                      </c:pt>
                      <c:pt idx="9154">
                        <c:v>216421</c:v>
                      </c:pt>
                      <c:pt idx="9155">
                        <c:v>214710</c:v>
                      </c:pt>
                      <c:pt idx="9156">
                        <c:v>212010</c:v>
                      </c:pt>
                      <c:pt idx="9157">
                        <c:v>214036</c:v>
                      </c:pt>
                      <c:pt idx="9158">
                        <c:v>214590</c:v>
                      </c:pt>
                      <c:pt idx="9159">
                        <c:v>216405</c:v>
                      </c:pt>
                      <c:pt idx="9160">
                        <c:v>216140</c:v>
                      </c:pt>
                      <c:pt idx="9161">
                        <c:v>216975</c:v>
                      </c:pt>
                      <c:pt idx="9162">
                        <c:v>219250</c:v>
                      </c:pt>
                      <c:pt idx="9163">
                        <c:v>219280</c:v>
                      </c:pt>
                      <c:pt idx="9164">
                        <c:v>219000</c:v>
                      </c:pt>
                      <c:pt idx="9165">
                        <c:v>219060</c:v>
                      </c:pt>
                      <c:pt idx="9166">
                        <c:v>220003</c:v>
                      </c:pt>
                      <c:pt idx="9167">
                        <c:v>218900</c:v>
                      </c:pt>
                      <c:pt idx="9168">
                        <c:v>216760</c:v>
                      </c:pt>
                      <c:pt idx="9169">
                        <c:v>217600</c:v>
                      </c:pt>
                      <c:pt idx="9170">
                        <c:v>216640</c:v>
                      </c:pt>
                      <c:pt idx="9171">
                        <c:v>216220</c:v>
                      </c:pt>
                      <c:pt idx="9172">
                        <c:v>216000</c:v>
                      </c:pt>
                      <c:pt idx="9173">
                        <c:v>215800</c:v>
                      </c:pt>
                      <c:pt idx="9174">
                        <c:v>216540</c:v>
                      </c:pt>
                      <c:pt idx="9175">
                        <c:v>215350</c:v>
                      </c:pt>
                      <c:pt idx="9176">
                        <c:v>215735</c:v>
                      </c:pt>
                      <c:pt idx="9177">
                        <c:v>215610</c:v>
                      </c:pt>
                      <c:pt idx="9178">
                        <c:v>215970</c:v>
                      </c:pt>
                      <c:pt idx="9179">
                        <c:v>218000</c:v>
                      </c:pt>
                      <c:pt idx="9180">
                        <c:v>218500</c:v>
                      </c:pt>
                      <c:pt idx="9181">
                        <c:v>220740</c:v>
                      </c:pt>
                      <c:pt idx="9182">
                        <c:v>220495</c:v>
                      </c:pt>
                      <c:pt idx="9183">
                        <c:v>220630</c:v>
                      </c:pt>
                      <c:pt idx="9184">
                        <c:v>221523</c:v>
                      </c:pt>
                      <c:pt idx="9185">
                        <c:v>221605</c:v>
                      </c:pt>
                      <c:pt idx="9186">
                        <c:v>220920</c:v>
                      </c:pt>
                      <c:pt idx="9187">
                        <c:v>223850</c:v>
                      </c:pt>
                      <c:pt idx="9188">
                        <c:v>223000</c:v>
                      </c:pt>
                      <c:pt idx="9189">
                        <c:v>222750</c:v>
                      </c:pt>
                      <c:pt idx="9190">
                        <c:v>223020</c:v>
                      </c:pt>
                      <c:pt idx="9191">
                        <c:v>223000</c:v>
                      </c:pt>
                      <c:pt idx="9192">
                        <c:v>222700</c:v>
                      </c:pt>
                      <c:pt idx="9193">
                        <c:v>222930</c:v>
                      </c:pt>
                      <c:pt idx="9194">
                        <c:v>222800</c:v>
                      </c:pt>
                      <c:pt idx="9195">
                        <c:v>224040</c:v>
                      </c:pt>
                      <c:pt idx="9196">
                        <c:v>225280</c:v>
                      </c:pt>
                      <c:pt idx="9197">
                        <c:v>225680</c:v>
                      </c:pt>
                      <c:pt idx="9198">
                        <c:v>225970</c:v>
                      </c:pt>
                      <c:pt idx="9199">
                        <c:v>226340</c:v>
                      </c:pt>
                      <c:pt idx="9200">
                        <c:v>225510</c:v>
                      </c:pt>
                      <c:pt idx="9201">
                        <c:v>224500</c:v>
                      </c:pt>
                      <c:pt idx="9202">
                        <c:v>224100</c:v>
                      </c:pt>
                      <c:pt idx="9203">
                        <c:v>219640</c:v>
                      </c:pt>
                      <c:pt idx="9204">
                        <c:v>221900</c:v>
                      </c:pt>
                      <c:pt idx="9205">
                        <c:v>219040</c:v>
                      </c:pt>
                      <c:pt idx="9206">
                        <c:v>218700</c:v>
                      </c:pt>
                      <c:pt idx="9207">
                        <c:v>218380</c:v>
                      </c:pt>
                      <c:pt idx="9208">
                        <c:v>218379</c:v>
                      </c:pt>
                      <c:pt idx="9209">
                        <c:v>218860</c:v>
                      </c:pt>
                      <c:pt idx="9210">
                        <c:v>218939</c:v>
                      </c:pt>
                      <c:pt idx="9211">
                        <c:v>219900</c:v>
                      </c:pt>
                      <c:pt idx="9212">
                        <c:v>219440</c:v>
                      </c:pt>
                      <c:pt idx="9213">
                        <c:v>217000</c:v>
                      </c:pt>
                      <c:pt idx="9214">
                        <c:v>216160</c:v>
                      </c:pt>
                      <c:pt idx="9215">
                        <c:v>217700</c:v>
                      </c:pt>
                      <c:pt idx="9216">
                        <c:v>217790</c:v>
                      </c:pt>
                      <c:pt idx="9217">
                        <c:v>216620</c:v>
                      </c:pt>
                      <c:pt idx="9218">
                        <c:v>216000</c:v>
                      </c:pt>
                      <c:pt idx="9219">
                        <c:v>215960</c:v>
                      </c:pt>
                      <c:pt idx="9220">
                        <c:v>215459</c:v>
                      </c:pt>
                      <c:pt idx="9221">
                        <c:v>215970</c:v>
                      </c:pt>
                      <c:pt idx="9222">
                        <c:v>215890</c:v>
                      </c:pt>
                      <c:pt idx="9223">
                        <c:v>217530</c:v>
                      </c:pt>
                      <c:pt idx="9224">
                        <c:v>217599</c:v>
                      </c:pt>
                      <c:pt idx="9225">
                        <c:v>216351</c:v>
                      </c:pt>
                      <c:pt idx="9226">
                        <c:v>216100</c:v>
                      </c:pt>
                      <c:pt idx="9227">
                        <c:v>215620</c:v>
                      </c:pt>
                      <c:pt idx="9228">
                        <c:v>216900</c:v>
                      </c:pt>
                      <c:pt idx="9229">
                        <c:v>216600</c:v>
                      </c:pt>
                      <c:pt idx="9230">
                        <c:v>216700</c:v>
                      </c:pt>
                      <c:pt idx="9231">
                        <c:v>217014</c:v>
                      </c:pt>
                      <c:pt idx="9232">
                        <c:v>215400</c:v>
                      </c:pt>
                      <c:pt idx="9233">
                        <c:v>216440</c:v>
                      </c:pt>
                      <c:pt idx="9234">
                        <c:v>215347</c:v>
                      </c:pt>
                      <c:pt idx="9235">
                        <c:v>214900</c:v>
                      </c:pt>
                      <c:pt idx="9236">
                        <c:v>216400</c:v>
                      </c:pt>
                      <c:pt idx="9237">
                        <c:v>217010</c:v>
                      </c:pt>
                      <c:pt idx="9238">
                        <c:v>215900</c:v>
                      </c:pt>
                      <c:pt idx="9239">
                        <c:v>216798</c:v>
                      </c:pt>
                      <c:pt idx="9240">
                        <c:v>214640</c:v>
                      </c:pt>
                      <c:pt idx="9241">
                        <c:v>214860</c:v>
                      </c:pt>
                      <c:pt idx="9242">
                        <c:v>214960</c:v>
                      </c:pt>
                      <c:pt idx="9243">
                        <c:v>216850</c:v>
                      </c:pt>
                      <c:pt idx="9244">
                        <c:v>220425</c:v>
                      </c:pt>
                      <c:pt idx="9245">
                        <c:v>218930</c:v>
                      </c:pt>
                      <c:pt idx="9246">
                        <c:v>227499</c:v>
                      </c:pt>
                      <c:pt idx="9247">
                        <c:v>233310</c:v>
                      </c:pt>
                      <c:pt idx="9248">
                        <c:v>236150</c:v>
                      </c:pt>
                      <c:pt idx="9249">
                        <c:v>236300</c:v>
                      </c:pt>
                      <c:pt idx="9250">
                        <c:v>235101</c:v>
                      </c:pt>
                      <c:pt idx="9251">
                        <c:v>234910</c:v>
                      </c:pt>
                      <c:pt idx="9252">
                        <c:v>237240</c:v>
                      </c:pt>
                      <c:pt idx="9253">
                        <c:v>236340</c:v>
                      </c:pt>
                      <c:pt idx="9254">
                        <c:v>238590</c:v>
                      </c:pt>
                      <c:pt idx="9255">
                        <c:v>238250</c:v>
                      </c:pt>
                      <c:pt idx="9256">
                        <c:v>237150</c:v>
                      </c:pt>
                      <c:pt idx="9257">
                        <c:v>236659</c:v>
                      </c:pt>
                      <c:pt idx="9258">
                        <c:v>235795</c:v>
                      </c:pt>
                      <c:pt idx="9259">
                        <c:v>237230</c:v>
                      </c:pt>
                      <c:pt idx="9260">
                        <c:v>236361</c:v>
                      </c:pt>
                      <c:pt idx="9261">
                        <c:v>240000</c:v>
                      </c:pt>
                      <c:pt idx="9262">
                        <c:v>240250</c:v>
                      </c:pt>
                      <c:pt idx="9263">
                        <c:v>240430</c:v>
                      </c:pt>
                      <c:pt idx="9264">
                        <c:v>242600</c:v>
                      </c:pt>
                      <c:pt idx="9265">
                        <c:v>247160</c:v>
                      </c:pt>
                      <c:pt idx="9266">
                        <c:v>246000</c:v>
                      </c:pt>
                      <c:pt idx="9267">
                        <c:v>246670</c:v>
                      </c:pt>
                      <c:pt idx="9268">
                        <c:v>249750</c:v>
                      </c:pt>
                      <c:pt idx="9269">
                        <c:v>249360</c:v>
                      </c:pt>
                      <c:pt idx="9270">
                        <c:v>248061</c:v>
                      </c:pt>
                      <c:pt idx="9271">
                        <c:v>248540</c:v>
                      </c:pt>
                      <c:pt idx="9272">
                        <c:v>247899</c:v>
                      </c:pt>
                      <c:pt idx="9273">
                        <c:v>248300</c:v>
                      </c:pt>
                      <c:pt idx="9274">
                        <c:v>249100</c:v>
                      </c:pt>
                      <c:pt idx="9275">
                        <c:v>248190</c:v>
                      </c:pt>
                      <c:pt idx="9276">
                        <c:v>249000</c:v>
                      </c:pt>
                      <c:pt idx="9277">
                        <c:v>248000</c:v>
                      </c:pt>
                      <c:pt idx="9278">
                        <c:v>248000</c:v>
                      </c:pt>
                      <c:pt idx="9279">
                        <c:v>245870</c:v>
                      </c:pt>
                      <c:pt idx="9280">
                        <c:v>244850</c:v>
                      </c:pt>
                      <c:pt idx="9281">
                        <c:v>246382</c:v>
                      </c:pt>
                      <c:pt idx="9282">
                        <c:v>246600</c:v>
                      </c:pt>
                      <c:pt idx="9283">
                        <c:v>245665</c:v>
                      </c:pt>
                      <c:pt idx="9284">
                        <c:v>245575</c:v>
                      </c:pt>
                      <c:pt idx="9285">
                        <c:v>244990</c:v>
                      </c:pt>
                      <c:pt idx="9286">
                        <c:v>243000</c:v>
                      </c:pt>
                      <c:pt idx="9287">
                        <c:v>242425</c:v>
                      </c:pt>
                      <c:pt idx="9288">
                        <c:v>242920</c:v>
                      </c:pt>
                      <c:pt idx="9289">
                        <c:v>242165</c:v>
                      </c:pt>
                      <c:pt idx="9290">
                        <c:v>242300</c:v>
                      </c:pt>
                      <c:pt idx="9291">
                        <c:v>240698</c:v>
                      </c:pt>
                      <c:pt idx="9292">
                        <c:v>241000</c:v>
                      </c:pt>
                      <c:pt idx="9293">
                        <c:v>240280</c:v>
                      </c:pt>
                      <c:pt idx="9294">
                        <c:v>239500</c:v>
                      </c:pt>
                      <c:pt idx="9295">
                        <c:v>238900</c:v>
                      </c:pt>
                      <c:pt idx="9296">
                        <c:v>242840</c:v>
                      </c:pt>
                      <c:pt idx="9297">
                        <c:v>247500</c:v>
                      </c:pt>
                      <c:pt idx="9298">
                        <c:v>247420</c:v>
                      </c:pt>
                      <c:pt idx="9299">
                        <c:v>246260</c:v>
                      </c:pt>
                      <c:pt idx="9300">
                        <c:v>246800</c:v>
                      </c:pt>
                      <c:pt idx="9301">
                        <c:v>247700</c:v>
                      </c:pt>
                      <c:pt idx="9302">
                        <c:v>244718</c:v>
                      </c:pt>
                      <c:pt idx="9303">
                        <c:v>245830</c:v>
                      </c:pt>
                      <c:pt idx="9304">
                        <c:v>245050</c:v>
                      </c:pt>
                      <c:pt idx="9305">
                        <c:v>245400</c:v>
                      </c:pt>
                      <c:pt idx="9306">
                        <c:v>244600</c:v>
                      </c:pt>
                      <c:pt idx="9307">
                        <c:v>244877</c:v>
                      </c:pt>
                      <c:pt idx="9308">
                        <c:v>246900</c:v>
                      </c:pt>
                      <c:pt idx="9309">
                        <c:v>246800</c:v>
                      </c:pt>
                      <c:pt idx="9310">
                        <c:v>248750</c:v>
                      </c:pt>
                      <c:pt idx="9311">
                        <c:v>250419</c:v>
                      </c:pt>
                      <c:pt idx="9312">
                        <c:v>251000</c:v>
                      </c:pt>
                      <c:pt idx="9313">
                        <c:v>250800</c:v>
                      </c:pt>
                      <c:pt idx="9314">
                        <c:v>253100</c:v>
                      </c:pt>
                      <c:pt idx="9315">
                        <c:v>253600</c:v>
                      </c:pt>
                      <c:pt idx="9316">
                        <c:v>254520</c:v>
                      </c:pt>
                      <c:pt idx="9317">
                        <c:v>254560</c:v>
                      </c:pt>
                      <c:pt idx="9318">
                        <c:v>256231</c:v>
                      </c:pt>
                      <c:pt idx="9319">
                        <c:v>256330</c:v>
                      </c:pt>
                      <c:pt idx="9320">
                        <c:v>261815</c:v>
                      </c:pt>
                      <c:pt idx="9321">
                        <c:v>266390</c:v>
                      </c:pt>
                      <c:pt idx="9322">
                        <c:v>263780</c:v>
                      </c:pt>
                      <c:pt idx="9323">
                        <c:v>263151</c:v>
                      </c:pt>
                      <c:pt idx="9324">
                        <c:v>263100</c:v>
                      </c:pt>
                      <c:pt idx="9325">
                        <c:v>263900</c:v>
                      </c:pt>
                      <c:pt idx="9326">
                        <c:v>263480</c:v>
                      </c:pt>
                      <c:pt idx="9327">
                        <c:v>263500</c:v>
                      </c:pt>
                      <c:pt idx="9328">
                        <c:v>262880</c:v>
                      </c:pt>
                      <c:pt idx="9329">
                        <c:v>262880</c:v>
                      </c:pt>
                      <c:pt idx="9330">
                        <c:v>262000</c:v>
                      </c:pt>
                      <c:pt idx="9331">
                        <c:v>262910</c:v>
                      </c:pt>
                      <c:pt idx="9332">
                        <c:v>260320</c:v>
                      </c:pt>
                      <c:pt idx="9333">
                        <c:v>258650</c:v>
                      </c:pt>
                      <c:pt idx="9334">
                        <c:v>257900</c:v>
                      </c:pt>
                      <c:pt idx="9335">
                        <c:v>253200</c:v>
                      </c:pt>
                      <c:pt idx="9336">
                        <c:v>254120</c:v>
                      </c:pt>
                      <c:pt idx="9337">
                        <c:v>255440</c:v>
                      </c:pt>
                      <c:pt idx="9338">
                        <c:v>250100</c:v>
                      </c:pt>
                      <c:pt idx="9339">
                        <c:v>251300</c:v>
                      </c:pt>
                      <c:pt idx="9340">
                        <c:v>252420</c:v>
                      </c:pt>
                      <c:pt idx="9341">
                        <c:v>249500</c:v>
                      </c:pt>
                      <c:pt idx="9342">
                        <c:v>251500</c:v>
                      </c:pt>
                      <c:pt idx="9343">
                        <c:v>250121</c:v>
                      </c:pt>
                      <c:pt idx="9344">
                        <c:v>250000</c:v>
                      </c:pt>
                      <c:pt idx="9345">
                        <c:v>251400</c:v>
                      </c:pt>
                      <c:pt idx="9346">
                        <c:v>249099</c:v>
                      </c:pt>
                      <c:pt idx="9347">
                        <c:v>248998</c:v>
                      </c:pt>
                      <c:pt idx="9348">
                        <c:v>249560</c:v>
                      </c:pt>
                      <c:pt idx="9349">
                        <c:v>248947</c:v>
                      </c:pt>
                      <c:pt idx="9350">
                        <c:v>248200</c:v>
                      </c:pt>
                      <c:pt idx="9351">
                        <c:v>247380</c:v>
                      </c:pt>
                      <c:pt idx="9352">
                        <c:v>245860</c:v>
                      </c:pt>
                      <c:pt idx="9353">
                        <c:v>246340</c:v>
                      </c:pt>
                      <c:pt idx="9354">
                        <c:v>246050</c:v>
                      </c:pt>
                      <c:pt idx="9355">
                        <c:v>244701</c:v>
                      </c:pt>
                      <c:pt idx="9356">
                        <c:v>247850</c:v>
                      </c:pt>
                      <c:pt idx="9357">
                        <c:v>248999</c:v>
                      </c:pt>
                      <c:pt idx="9358">
                        <c:v>250125</c:v>
                      </c:pt>
                      <c:pt idx="9359">
                        <c:v>251231</c:v>
                      </c:pt>
                      <c:pt idx="9360">
                        <c:v>251460</c:v>
                      </c:pt>
                      <c:pt idx="9361">
                        <c:v>249500</c:v>
                      </c:pt>
                      <c:pt idx="9362">
                        <c:v>248460</c:v>
                      </c:pt>
                      <c:pt idx="9363">
                        <c:v>248900</c:v>
                      </c:pt>
                      <c:pt idx="9364">
                        <c:v>248900</c:v>
                      </c:pt>
                      <c:pt idx="9365">
                        <c:v>251200</c:v>
                      </c:pt>
                      <c:pt idx="9366">
                        <c:v>250530</c:v>
                      </c:pt>
                      <c:pt idx="9367">
                        <c:v>250000</c:v>
                      </c:pt>
                      <c:pt idx="9368">
                        <c:v>247750</c:v>
                      </c:pt>
                      <c:pt idx="9369">
                        <c:v>245800</c:v>
                      </c:pt>
                      <c:pt idx="9370">
                        <c:v>245770</c:v>
                      </c:pt>
                      <c:pt idx="9371">
                        <c:v>244725</c:v>
                      </c:pt>
                      <c:pt idx="9372">
                        <c:v>246200</c:v>
                      </c:pt>
                      <c:pt idx="9373">
                        <c:v>246450</c:v>
                      </c:pt>
                      <c:pt idx="9374">
                        <c:v>244500</c:v>
                      </c:pt>
                      <c:pt idx="9375">
                        <c:v>243000</c:v>
                      </c:pt>
                      <c:pt idx="9376">
                        <c:v>243355</c:v>
                      </c:pt>
                      <c:pt idx="9377">
                        <c:v>247500</c:v>
                      </c:pt>
                      <c:pt idx="9378">
                        <c:v>248100</c:v>
                      </c:pt>
                      <c:pt idx="9379">
                        <c:v>248501</c:v>
                      </c:pt>
                      <c:pt idx="9380">
                        <c:v>248120</c:v>
                      </c:pt>
                      <c:pt idx="9381">
                        <c:v>247730</c:v>
                      </c:pt>
                      <c:pt idx="9382">
                        <c:v>249010</c:v>
                      </c:pt>
                      <c:pt idx="9383">
                        <c:v>248000</c:v>
                      </c:pt>
                      <c:pt idx="9384">
                        <c:v>248530</c:v>
                      </c:pt>
                      <c:pt idx="9385">
                        <c:v>249700</c:v>
                      </c:pt>
                      <c:pt idx="9386">
                        <c:v>249860</c:v>
                      </c:pt>
                      <c:pt idx="9387">
                        <c:v>249200</c:v>
                      </c:pt>
                      <c:pt idx="9388">
                        <c:v>249330</c:v>
                      </c:pt>
                      <c:pt idx="9389">
                        <c:v>249500</c:v>
                      </c:pt>
                      <c:pt idx="9390">
                        <c:v>251660</c:v>
                      </c:pt>
                      <c:pt idx="9391">
                        <c:v>254965</c:v>
                      </c:pt>
                      <c:pt idx="9392">
                        <c:v>257100</c:v>
                      </c:pt>
                      <c:pt idx="9393">
                        <c:v>256500</c:v>
                      </c:pt>
                      <c:pt idx="9394">
                        <c:v>255920</c:v>
                      </c:pt>
                      <c:pt idx="9395">
                        <c:v>256070</c:v>
                      </c:pt>
                      <c:pt idx="9396">
                        <c:v>256960</c:v>
                      </c:pt>
                      <c:pt idx="9397">
                        <c:v>256900</c:v>
                      </c:pt>
                      <c:pt idx="9398">
                        <c:v>256400</c:v>
                      </c:pt>
                      <c:pt idx="9399">
                        <c:v>253480</c:v>
                      </c:pt>
                      <c:pt idx="9400">
                        <c:v>253300</c:v>
                      </c:pt>
                      <c:pt idx="9401">
                        <c:v>252150</c:v>
                      </c:pt>
                      <c:pt idx="9402">
                        <c:v>251520</c:v>
                      </c:pt>
                      <c:pt idx="9403">
                        <c:v>251920</c:v>
                      </c:pt>
                      <c:pt idx="9404">
                        <c:v>256170</c:v>
                      </c:pt>
                      <c:pt idx="9405">
                        <c:v>254240</c:v>
                      </c:pt>
                      <c:pt idx="9406">
                        <c:v>254990</c:v>
                      </c:pt>
                      <c:pt idx="9407">
                        <c:v>257402</c:v>
                      </c:pt>
                      <c:pt idx="9408">
                        <c:v>257640</c:v>
                      </c:pt>
                      <c:pt idx="9409">
                        <c:v>255820</c:v>
                      </c:pt>
                      <c:pt idx="9410">
                        <c:v>256750</c:v>
                      </c:pt>
                      <c:pt idx="9411">
                        <c:v>255200</c:v>
                      </c:pt>
                      <c:pt idx="9412">
                        <c:v>255500</c:v>
                      </c:pt>
                      <c:pt idx="9413">
                        <c:v>256300</c:v>
                      </c:pt>
                      <c:pt idx="9414">
                        <c:v>255149</c:v>
                      </c:pt>
                      <c:pt idx="9415">
                        <c:v>255950</c:v>
                      </c:pt>
                      <c:pt idx="9416">
                        <c:v>256390</c:v>
                      </c:pt>
                      <c:pt idx="9417">
                        <c:v>256600</c:v>
                      </c:pt>
                      <c:pt idx="9418">
                        <c:v>257800</c:v>
                      </c:pt>
                      <c:pt idx="9419">
                        <c:v>257779</c:v>
                      </c:pt>
                      <c:pt idx="9420">
                        <c:v>257644</c:v>
                      </c:pt>
                      <c:pt idx="9421">
                        <c:v>258730</c:v>
                      </c:pt>
                      <c:pt idx="9422">
                        <c:v>259600</c:v>
                      </c:pt>
                      <c:pt idx="9423">
                        <c:v>259390</c:v>
                      </c:pt>
                      <c:pt idx="9424">
                        <c:v>259820</c:v>
                      </c:pt>
                      <c:pt idx="9425">
                        <c:v>261604</c:v>
                      </c:pt>
                      <c:pt idx="9426">
                        <c:v>263929</c:v>
                      </c:pt>
                      <c:pt idx="9427">
                        <c:v>264680</c:v>
                      </c:pt>
                      <c:pt idx="9428">
                        <c:v>266625</c:v>
                      </c:pt>
                      <c:pt idx="9429">
                        <c:v>268600</c:v>
                      </c:pt>
                      <c:pt idx="9430">
                        <c:v>266350</c:v>
                      </c:pt>
                      <c:pt idx="9431">
                        <c:v>266860</c:v>
                      </c:pt>
                      <c:pt idx="9432">
                        <c:v>263390</c:v>
                      </c:pt>
                      <c:pt idx="9433">
                        <c:v>265730</c:v>
                      </c:pt>
                      <c:pt idx="9434">
                        <c:v>264660</c:v>
                      </c:pt>
                      <c:pt idx="9435">
                        <c:v>265000</c:v>
                      </c:pt>
                      <c:pt idx="9436">
                        <c:v>267100</c:v>
                      </c:pt>
                      <c:pt idx="9437">
                        <c:v>267000</c:v>
                      </c:pt>
                      <c:pt idx="9438">
                        <c:v>268100</c:v>
                      </c:pt>
                      <c:pt idx="9439">
                        <c:v>266100</c:v>
                      </c:pt>
                      <c:pt idx="9440">
                        <c:v>267301</c:v>
                      </c:pt>
                      <c:pt idx="9441">
                        <c:v>268252</c:v>
                      </c:pt>
                      <c:pt idx="9442">
                        <c:v>269000</c:v>
                      </c:pt>
                      <c:pt idx="9443">
                        <c:v>270500</c:v>
                      </c:pt>
                      <c:pt idx="9444">
                        <c:v>268820</c:v>
                      </c:pt>
                      <c:pt idx="9445">
                        <c:v>270400</c:v>
                      </c:pt>
                      <c:pt idx="9446">
                        <c:v>267250</c:v>
                      </c:pt>
                      <c:pt idx="9447">
                        <c:v>268450</c:v>
                      </c:pt>
                      <c:pt idx="9448">
                        <c:v>271000</c:v>
                      </c:pt>
                      <c:pt idx="9449">
                        <c:v>272800</c:v>
                      </c:pt>
                      <c:pt idx="9450">
                        <c:v>270350</c:v>
                      </c:pt>
                      <c:pt idx="9451">
                        <c:v>266500</c:v>
                      </c:pt>
                      <c:pt idx="9452">
                        <c:v>265760</c:v>
                      </c:pt>
                      <c:pt idx="9453">
                        <c:v>260500</c:v>
                      </c:pt>
                      <c:pt idx="9454">
                        <c:v>267005</c:v>
                      </c:pt>
                      <c:pt idx="9455">
                        <c:v>267400</c:v>
                      </c:pt>
                      <c:pt idx="9456">
                        <c:v>267100</c:v>
                      </c:pt>
                      <c:pt idx="9457">
                        <c:v>268400</c:v>
                      </c:pt>
                      <c:pt idx="9458">
                        <c:v>268800</c:v>
                      </c:pt>
                      <c:pt idx="9459">
                        <c:v>270980</c:v>
                      </c:pt>
                      <c:pt idx="9460">
                        <c:v>271950</c:v>
                      </c:pt>
                      <c:pt idx="9461">
                        <c:v>275040</c:v>
                      </c:pt>
                      <c:pt idx="9462">
                        <c:v>275475</c:v>
                      </c:pt>
                      <c:pt idx="9463">
                        <c:v>274165</c:v>
                      </c:pt>
                      <c:pt idx="9464">
                        <c:v>273379</c:v>
                      </c:pt>
                      <c:pt idx="9465">
                        <c:v>273700</c:v>
                      </c:pt>
                      <c:pt idx="9466">
                        <c:v>274260</c:v>
                      </c:pt>
                      <c:pt idx="9467">
                        <c:v>275870</c:v>
                      </c:pt>
                      <c:pt idx="9468">
                        <c:v>274900</c:v>
                      </c:pt>
                      <c:pt idx="9469">
                        <c:v>274999</c:v>
                      </c:pt>
                      <c:pt idx="9470">
                        <c:v>278200</c:v>
                      </c:pt>
                      <c:pt idx="9471">
                        <c:v>279200</c:v>
                      </c:pt>
                      <c:pt idx="9472">
                        <c:v>279350</c:v>
                      </c:pt>
                      <c:pt idx="9473">
                        <c:v>281030</c:v>
                      </c:pt>
                      <c:pt idx="9474">
                        <c:v>281460</c:v>
                      </c:pt>
                      <c:pt idx="9475">
                        <c:v>281000</c:v>
                      </c:pt>
                      <c:pt idx="9476">
                        <c:v>282100</c:v>
                      </c:pt>
                      <c:pt idx="9477">
                        <c:v>281410</c:v>
                      </c:pt>
                      <c:pt idx="9478">
                        <c:v>280240</c:v>
                      </c:pt>
                      <c:pt idx="9479">
                        <c:v>281800</c:v>
                      </c:pt>
                      <c:pt idx="9480">
                        <c:v>283000</c:v>
                      </c:pt>
                      <c:pt idx="9481">
                        <c:v>281715</c:v>
                      </c:pt>
                      <c:pt idx="9482">
                        <c:v>280500</c:v>
                      </c:pt>
                      <c:pt idx="9483">
                        <c:v>281780</c:v>
                      </c:pt>
                      <c:pt idx="9484">
                        <c:v>283520</c:v>
                      </c:pt>
                      <c:pt idx="9485">
                        <c:v>284800</c:v>
                      </c:pt>
                      <c:pt idx="9486">
                        <c:v>285350</c:v>
                      </c:pt>
                      <c:pt idx="9487">
                        <c:v>284290</c:v>
                      </c:pt>
                      <c:pt idx="9488">
                        <c:v>282700</c:v>
                      </c:pt>
                      <c:pt idx="9489">
                        <c:v>282150</c:v>
                      </c:pt>
                      <c:pt idx="9490">
                        <c:v>282100</c:v>
                      </c:pt>
                      <c:pt idx="9491">
                        <c:v>282200</c:v>
                      </c:pt>
                      <c:pt idx="9492">
                        <c:v>280000</c:v>
                      </c:pt>
                      <c:pt idx="9493">
                        <c:v>282699</c:v>
                      </c:pt>
                      <c:pt idx="9494">
                        <c:v>279630</c:v>
                      </c:pt>
                      <c:pt idx="9495">
                        <c:v>281600</c:v>
                      </c:pt>
                      <c:pt idx="9496">
                        <c:v>279900</c:v>
                      </c:pt>
                      <c:pt idx="9497">
                        <c:v>276100</c:v>
                      </c:pt>
                      <c:pt idx="9498">
                        <c:v>275281</c:v>
                      </c:pt>
                      <c:pt idx="9499">
                        <c:v>275200</c:v>
                      </c:pt>
                      <c:pt idx="9500">
                        <c:v>275570</c:v>
                      </c:pt>
                      <c:pt idx="9501">
                        <c:v>273700</c:v>
                      </c:pt>
                      <c:pt idx="9502">
                        <c:v>273680</c:v>
                      </c:pt>
                      <c:pt idx="9503">
                        <c:v>272300</c:v>
                      </c:pt>
                      <c:pt idx="9504">
                        <c:v>271640</c:v>
                      </c:pt>
                      <c:pt idx="9505">
                        <c:v>272600</c:v>
                      </c:pt>
                      <c:pt idx="9506">
                        <c:v>275050</c:v>
                      </c:pt>
                      <c:pt idx="9507">
                        <c:v>274800</c:v>
                      </c:pt>
                      <c:pt idx="9508">
                        <c:v>275000</c:v>
                      </c:pt>
                      <c:pt idx="9509">
                        <c:v>276540</c:v>
                      </c:pt>
                      <c:pt idx="9510">
                        <c:v>281700</c:v>
                      </c:pt>
                      <c:pt idx="9511">
                        <c:v>284650</c:v>
                      </c:pt>
                      <c:pt idx="9512">
                        <c:v>290634</c:v>
                      </c:pt>
                      <c:pt idx="9513">
                        <c:v>294450</c:v>
                      </c:pt>
                      <c:pt idx="9514">
                        <c:v>297000</c:v>
                      </c:pt>
                      <c:pt idx="9515">
                        <c:v>293581</c:v>
                      </c:pt>
                      <c:pt idx="9516">
                        <c:v>294000</c:v>
                      </c:pt>
                      <c:pt idx="9517">
                        <c:v>295320</c:v>
                      </c:pt>
                      <c:pt idx="9518">
                        <c:v>295021</c:v>
                      </c:pt>
                      <c:pt idx="9519">
                        <c:v>296500</c:v>
                      </c:pt>
                      <c:pt idx="9520">
                        <c:v>298180</c:v>
                      </c:pt>
                      <c:pt idx="9521">
                        <c:v>296750</c:v>
                      </c:pt>
                      <c:pt idx="9522">
                        <c:v>297080</c:v>
                      </c:pt>
                      <c:pt idx="9523">
                        <c:v>298150</c:v>
                      </c:pt>
                      <c:pt idx="9524">
                        <c:v>301000</c:v>
                      </c:pt>
                      <c:pt idx="9525">
                        <c:v>298600</c:v>
                      </c:pt>
                      <c:pt idx="9526">
                        <c:v>297560</c:v>
                      </c:pt>
                      <c:pt idx="9527">
                        <c:v>298650</c:v>
                      </c:pt>
                      <c:pt idx="9528">
                        <c:v>296400</c:v>
                      </c:pt>
                      <c:pt idx="9529">
                        <c:v>296020</c:v>
                      </c:pt>
                      <c:pt idx="9530">
                        <c:v>298611</c:v>
                      </c:pt>
                      <c:pt idx="9531">
                        <c:v>300000</c:v>
                      </c:pt>
                      <c:pt idx="9532">
                        <c:v>297400</c:v>
                      </c:pt>
                      <c:pt idx="9533">
                        <c:v>296200</c:v>
                      </c:pt>
                      <c:pt idx="9534">
                        <c:v>300450</c:v>
                      </c:pt>
                      <c:pt idx="9535">
                        <c:v>302200</c:v>
                      </c:pt>
                      <c:pt idx="9536">
                        <c:v>299500</c:v>
                      </c:pt>
                      <c:pt idx="9537">
                        <c:v>305784</c:v>
                      </c:pt>
                      <c:pt idx="9538">
                        <c:v>304625</c:v>
                      </c:pt>
                      <c:pt idx="9539">
                        <c:v>309000</c:v>
                      </c:pt>
                      <c:pt idx="9540">
                        <c:v>310100</c:v>
                      </c:pt>
                      <c:pt idx="9541">
                        <c:v>319620</c:v>
                      </c:pt>
                      <c:pt idx="9542">
                        <c:v>317800</c:v>
                      </c:pt>
                      <c:pt idx="9543">
                        <c:v>324300</c:v>
                      </c:pt>
                      <c:pt idx="9544">
                        <c:v>320800</c:v>
                      </c:pt>
                      <c:pt idx="9545">
                        <c:v>320130</c:v>
                      </c:pt>
                      <c:pt idx="9546">
                        <c:v>324500</c:v>
                      </c:pt>
                      <c:pt idx="9547">
                        <c:v>323551</c:v>
                      </c:pt>
                      <c:pt idx="9548">
                        <c:v>324600</c:v>
                      </c:pt>
                      <c:pt idx="9549">
                        <c:v>323100</c:v>
                      </c:pt>
                      <c:pt idx="9550">
                        <c:v>325650</c:v>
                      </c:pt>
                      <c:pt idx="9551">
                        <c:v>322480</c:v>
                      </c:pt>
                      <c:pt idx="9552">
                        <c:v>323000</c:v>
                      </c:pt>
                      <c:pt idx="9553">
                        <c:v>322300</c:v>
                      </c:pt>
                      <c:pt idx="9554">
                        <c:v>324351</c:v>
                      </c:pt>
                      <c:pt idx="9555">
                        <c:v>308500</c:v>
                      </c:pt>
                      <c:pt idx="9556">
                        <c:v>293150</c:v>
                      </c:pt>
                      <c:pt idx="9557">
                        <c:v>304200</c:v>
                      </c:pt>
                      <c:pt idx="9558">
                        <c:v>301190</c:v>
                      </c:pt>
                      <c:pt idx="9559">
                        <c:v>293859</c:v>
                      </c:pt>
                      <c:pt idx="9560">
                        <c:v>298100</c:v>
                      </c:pt>
                      <c:pt idx="9561">
                        <c:v>296400</c:v>
                      </c:pt>
                      <c:pt idx="9562">
                        <c:v>295960</c:v>
                      </c:pt>
                      <c:pt idx="9563">
                        <c:v>303580</c:v>
                      </c:pt>
                      <c:pt idx="9564">
                        <c:v>304650</c:v>
                      </c:pt>
                      <c:pt idx="9565">
                        <c:v>305400</c:v>
                      </c:pt>
                      <c:pt idx="9566">
                        <c:v>304470</c:v>
                      </c:pt>
                      <c:pt idx="9567">
                        <c:v>302500</c:v>
                      </c:pt>
                      <c:pt idx="9568">
                        <c:v>301860</c:v>
                      </c:pt>
                      <c:pt idx="9569">
                        <c:v>311240</c:v>
                      </c:pt>
                      <c:pt idx="9570">
                        <c:v>318150</c:v>
                      </c:pt>
                      <c:pt idx="9571">
                        <c:v>316100</c:v>
                      </c:pt>
                      <c:pt idx="9572">
                        <c:v>311000</c:v>
                      </c:pt>
                      <c:pt idx="9573">
                        <c:v>300980</c:v>
                      </c:pt>
                      <c:pt idx="9574">
                        <c:v>302000</c:v>
                      </c:pt>
                      <c:pt idx="9575">
                        <c:v>307000</c:v>
                      </c:pt>
                      <c:pt idx="9576">
                        <c:v>303900</c:v>
                      </c:pt>
                      <c:pt idx="9577">
                        <c:v>306400</c:v>
                      </c:pt>
                      <c:pt idx="9578">
                        <c:v>311540</c:v>
                      </c:pt>
                      <c:pt idx="9579">
                        <c:v>319320</c:v>
                      </c:pt>
                      <c:pt idx="9580">
                        <c:v>318020</c:v>
                      </c:pt>
                      <c:pt idx="9581">
                        <c:v>315485</c:v>
                      </c:pt>
                      <c:pt idx="9582">
                        <c:v>312501</c:v>
                      </c:pt>
                      <c:pt idx="9583">
                        <c:v>313340</c:v>
                      </c:pt>
                      <c:pt idx="9584">
                        <c:v>310400</c:v>
                      </c:pt>
                      <c:pt idx="9585">
                        <c:v>307501</c:v>
                      </c:pt>
                      <c:pt idx="9586">
                        <c:v>308950</c:v>
                      </c:pt>
                      <c:pt idx="9587">
                        <c:v>304730</c:v>
                      </c:pt>
                      <c:pt idx="9588">
                        <c:v>297440</c:v>
                      </c:pt>
                      <c:pt idx="9589">
                        <c:v>295500</c:v>
                      </c:pt>
                      <c:pt idx="9590">
                        <c:v>301000</c:v>
                      </c:pt>
                      <c:pt idx="9591">
                        <c:v>296400</c:v>
                      </c:pt>
                      <c:pt idx="9592">
                        <c:v>296540</c:v>
                      </c:pt>
                      <c:pt idx="9593">
                        <c:v>298620</c:v>
                      </c:pt>
                      <c:pt idx="9594">
                        <c:v>295480</c:v>
                      </c:pt>
                      <c:pt idx="9595">
                        <c:v>291100</c:v>
                      </c:pt>
                      <c:pt idx="9596">
                        <c:v>301410</c:v>
                      </c:pt>
                      <c:pt idx="9597">
                        <c:v>298810</c:v>
                      </c:pt>
                      <c:pt idx="9598">
                        <c:v>296150</c:v>
                      </c:pt>
                      <c:pt idx="9599">
                        <c:v>296760</c:v>
                      </c:pt>
                      <c:pt idx="9600">
                        <c:v>295250</c:v>
                      </c:pt>
                      <c:pt idx="9601">
                        <c:v>295320</c:v>
                      </c:pt>
                      <c:pt idx="9602">
                        <c:v>299200</c:v>
                      </c:pt>
                      <c:pt idx="9603">
                        <c:v>297949</c:v>
                      </c:pt>
                      <c:pt idx="9604">
                        <c:v>299499</c:v>
                      </c:pt>
                      <c:pt idx="9605">
                        <c:v>300170</c:v>
                      </c:pt>
                      <c:pt idx="9606">
                        <c:v>300000</c:v>
                      </c:pt>
                      <c:pt idx="9607">
                        <c:v>301680</c:v>
                      </c:pt>
                      <c:pt idx="9608">
                        <c:v>300998</c:v>
                      </c:pt>
                      <c:pt idx="9609">
                        <c:v>299600</c:v>
                      </c:pt>
                      <c:pt idx="9610">
                        <c:v>294660</c:v>
                      </c:pt>
                      <c:pt idx="9611">
                        <c:v>296750</c:v>
                      </c:pt>
                      <c:pt idx="9612">
                        <c:v>295850</c:v>
                      </c:pt>
                      <c:pt idx="9613">
                        <c:v>296900</c:v>
                      </c:pt>
                      <c:pt idx="9614">
                        <c:v>291150</c:v>
                      </c:pt>
                      <c:pt idx="9615">
                        <c:v>291850</c:v>
                      </c:pt>
                      <c:pt idx="9616">
                        <c:v>289171</c:v>
                      </c:pt>
                      <c:pt idx="9617">
                        <c:v>288200</c:v>
                      </c:pt>
                      <c:pt idx="9618">
                        <c:v>294720</c:v>
                      </c:pt>
                      <c:pt idx="9619">
                        <c:v>295560</c:v>
                      </c:pt>
                      <c:pt idx="9620">
                        <c:v>295000</c:v>
                      </c:pt>
                      <c:pt idx="9621">
                        <c:v>300140</c:v>
                      </c:pt>
                      <c:pt idx="9622">
                        <c:v>300300</c:v>
                      </c:pt>
                      <c:pt idx="9623">
                        <c:v>300000</c:v>
                      </c:pt>
                      <c:pt idx="9624">
                        <c:v>297555</c:v>
                      </c:pt>
                      <c:pt idx="9625">
                        <c:v>295700</c:v>
                      </c:pt>
                      <c:pt idx="9626">
                        <c:v>296750</c:v>
                      </c:pt>
                      <c:pt idx="9627">
                        <c:v>296440</c:v>
                      </c:pt>
                      <c:pt idx="9628">
                        <c:v>296200</c:v>
                      </c:pt>
                      <c:pt idx="9629">
                        <c:v>297300</c:v>
                      </c:pt>
                      <c:pt idx="9630">
                        <c:v>296500</c:v>
                      </c:pt>
                      <c:pt idx="9631">
                        <c:v>293980</c:v>
                      </c:pt>
                      <c:pt idx="9632">
                        <c:v>291600</c:v>
                      </c:pt>
                      <c:pt idx="9633">
                        <c:v>289700</c:v>
                      </c:pt>
                      <c:pt idx="9634">
                        <c:v>288500</c:v>
                      </c:pt>
                      <c:pt idx="9635">
                        <c:v>291000</c:v>
                      </c:pt>
                      <c:pt idx="9636">
                        <c:v>290080</c:v>
                      </c:pt>
                      <c:pt idx="9637">
                        <c:v>290095</c:v>
                      </c:pt>
                      <c:pt idx="9638">
                        <c:v>288000</c:v>
                      </c:pt>
                      <c:pt idx="9639">
                        <c:v>287680</c:v>
                      </c:pt>
                      <c:pt idx="9640">
                        <c:v>291900</c:v>
                      </c:pt>
                      <c:pt idx="9641">
                        <c:v>292300</c:v>
                      </c:pt>
                      <c:pt idx="9642">
                        <c:v>294600</c:v>
                      </c:pt>
                      <c:pt idx="9643">
                        <c:v>293450</c:v>
                      </c:pt>
                      <c:pt idx="9644">
                        <c:v>293100</c:v>
                      </c:pt>
                      <c:pt idx="9645">
                        <c:v>292800</c:v>
                      </c:pt>
                      <c:pt idx="9646">
                        <c:v>289600</c:v>
                      </c:pt>
                      <c:pt idx="9647">
                        <c:v>286100</c:v>
                      </c:pt>
                      <c:pt idx="9648">
                        <c:v>286450</c:v>
                      </c:pt>
                      <c:pt idx="9649">
                        <c:v>286780</c:v>
                      </c:pt>
                      <c:pt idx="9650">
                        <c:v>285300</c:v>
                      </c:pt>
                      <c:pt idx="9651">
                        <c:v>285900</c:v>
                      </c:pt>
                      <c:pt idx="9652">
                        <c:v>285000</c:v>
                      </c:pt>
                      <c:pt idx="9653">
                        <c:v>283200</c:v>
                      </c:pt>
                      <c:pt idx="9654">
                        <c:v>284500</c:v>
                      </c:pt>
                      <c:pt idx="9655">
                        <c:v>282950</c:v>
                      </c:pt>
                      <c:pt idx="9656">
                        <c:v>286700</c:v>
                      </c:pt>
                      <c:pt idx="9657">
                        <c:v>282050</c:v>
                      </c:pt>
                      <c:pt idx="9658">
                        <c:v>284900</c:v>
                      </c:pt>
                      <c:pt idx="9659">
                        <c:v>282400</c:v>
                      </c:pt>
                      <c:pt idx="9660">
                        <c:v>283140</c:v>
                      </c:pt>
                      <c:pt idx="9661">
                        <c:v>285000</c:v>
                      </c:pt>
                      <c:pt idx="9662">
                        <c:v>287499</c:v>
                      </c:pt>
                      <c:pt idx="9663">
                        <c:v>285500</c:v>
                      </c:pt>
                      <c:pt idx="9664">
                        <c:v>288550</c:v>
                      </c:pt>
                      <c:pt idx="9665">
                        <c:v>288000</c:v>
                      </c:pt>
                      <c:pt idx="9666">
                        <c:v>288800</c:v>
                      </c:pt>
                      <c:pt idx="9667">
                        <c:v>289220</c:v>
                      </c:pt>
                      <c:pt idx="9668">
                        <c:v>295060</c:v>
                      </c:pt>
                      <c:pt idx="9669">
                        <c:v>303210</c:v>
                      </c:pt>
                      <c:pt idx="9670">
                        <c:v>298005</c:v>
                      </c:pt>
                      <c:pt idx="9671">
                        <c:v>298900</c:v>
                      </c:pt>
                      <c:pt idx="9672">
                        <c:v>300650</c:v>
                      </c:pt>
                      <c:pt idx="9673">
                        <c:v>300000</c:v>
                      </c:pt>
                      <c:pt idx="9674">
                        <c:v>300300</c:v>
                      </c:pt>
                      <c:pt idx="9675">
                        <c:v>300500</c:v>
                      </c:pt>
                      <c:pt idx="9676">
                        <c:v>301240</c:v>
                      </c:pt>
                      <c:pt idx="9677">
                        <c:v>303400</c:v>
                      </c:pt>
                      <c:pt idx="9678">
                        <c:v>302500</c:v>
                      </c:pt>
                      <c:pt idx="9679">
                        <c:v>300550</c:v>
                      </c:pt>
                      <c:pt idx="9680">
                        <c:v>302300</c:v>
                      </c:pt>
                      <c:pt idx="9681">
                        <c:v>309000</c:v>
                      </c:pt>
                      <c:pt idx="9682">
                        <c:v>313950</c:v>
                      </c:pt>
                      <c:pt idx="9683">
                        <c:v>315550</c:v>
                      </c:pt>
                      <c:pt idx="9684">
                        <c:v>315400</c:v>
                      </c:pt>
                      <c:pt idx="9685">
                        <c:v>313799</c:v>
                      </c:pt>
                      <c:pt idx="9686">
                        <c:v>311200</c:v>
                      </c:pt>
                      <c:pt idx="9687">
                        <c:v>310745</c:v>
                      </c:pt>
                      <c:pt idx="9688">
                        <c:v>310000</c:v>
                      </c:pt>
                      <c:pt idx="9689">
                        <c:v>310120</c:v>
                      </c:pt>
                      <c:pt idx="9690">
                        <c:v>312975</c:v>
                      </c:pt>
                      <c:pt idx="9691">
                        <c:v>313465</c:v>
                      </c:pt>
                      <c:pt idx="9692">
                        <c:v>314950</c:v>
                      </c:pt>
                      <c:pt idx="9693">
                        <c:v>313250</c:v>
                      </c:pt>
                      <c:pt idx="9694">
                        <c:v>312300</c:v>
                      </c:pt>
                      <c:pt idx="9695">
                        <c:v>312150</c:v>
                      </c:pt>
                      <c:pt idx="9696">
                        <c:v>314250</c:v>
                      </c:pt>
                      <c:pt idx="9697">
                        <c:v>316700</c:v>
                      </c:pt>
                      <c:pt idx="9698">
                        <c:v>317850</c:v>
                      </c:pt>
                      <c:pt idx="9699">
                        <c:v>317000</c:v>
                      </c:pt>
                      <c:pt idx="9700">
                        <c:v>316900</c:v>
                      </c:pt>
                      <c:pt idx="9701">
                        <c:v>315800</c:v>
                      </c:pt>
                      <c:pt idx="9702">
                        <c:v>316500</c:v>
                      </c:pt>
                      <c:pt idx="9703">
                        <c:v>318500</c:v>
                      </c:pt>
                      <c:pt idx="9704">
                        <c:v>320000</c:v>
                      </c:pt>
                      <c:pt idx="9705">
                        <c:v>322200</c:v>
                      </c:pt>
                      <c:pt idx="9706">
                        <c:v>321200</c:v>
                      </c:pt>
                      <c:pt idx="9707">
                        <c:v>321750</c:v>
                      </c:pt>
                      <c:pt idx="9708">
                        <c:v>322700</c:v>
                      </c:pt>
                      <c:pt idx="9709">
                        <c:v>323980</c:v>
                      </c:pt>
                      <c:pt idx="9710">
                        <c:v>325040</c:v>
                      </c:pt>
                      <c:pt idx="9711">
                        <c:v>325000</c:v>
                      </c:pt>
                      <c:pt idx="9712">
                        <c:v>326400</c:v>
                      </c:pt>
                      <c:pt idx="9713">
                        <c:v>332300</c:v>
                      </c:pt>
                      <c:pt idx="9714">
                        <c:v>333780</c:v>
                      </c:pt>
                      <c:pt idx="9715">
                        <c:v>330300</c:v>
                      </c:pt>
                      <c:pt idx="9716">
                        <c:v>328101</c:v>
                      </c:pt>
                      <c:pt idx="9717">
                        <c:v>328100</c:v>
                      </c:pt>
                      <c:pt idx="9718">
                        <c:v>324401</c:v>
                      </c:pt>
                      <c:pt idx="9719">
                        <c:v>324500</c:v>
                      </c:pt>
                      <c:pt idx="9720">
                        <c:v>323165</c:v>
                      </c:pt>
                      <c:pt idx="9721">
                        <c:v>321280</c:v>
                      </c:pt>
                      <c:pt idx="9722">
                        <c:v>323175</c:v>
                      </c:pt>
                      <c:pt idx="9723">
                        <c:v>324325</c:v>
                      </c:pt>
                      <c:pt idx="9724">
                        <c:v>328700</c:v>
                      </c:pt>
                      <c:pt idx="9725">
                        <c:v>329150</c:v>
                      </c:pt>
                      <c:pt idx="9726">
                        <c:v>332700</c:v>
                      </c:pt>
                      <c:pt idx="9727">
                        <c:v>334830</c:v>
                      </c:pt>
                      <c:pt idx="9728">
                        <c:v>316110</c:v>
                      </c:pt>
                      <c:pt idx="9729">
                        <c:v>314200</c:v>
                      </c:pt>
                      <c:pt idx="9730">
                        <c:v>310000</c:v>
                      </c:pt>
                      <c:pt idx="9731">
                        <c:v>310750</c:v>
                      </c:pt>
                      <c:pt idx="9732">
                        <c:v>314500</c:v>
                      </c:pt>
                      <c:pt idx="9733">
                        <c:v>316100</c:v>
                      </c:pt>
                      <c:pt idx="9734">
                        <c:v>313200</c:v>
                      </c:pt>
                      <c:pt idx="9735">
                        <c:v>315150</c:v>
                      </c:pt>
                      <c:pt idx="9736">
                        <c:v>304899</c:v>
                      </c:pt>
                      <c:pt idx="9737">
                        <c:v>305003</c:v>
                      </c:pt>
                      <c:pt idx="9738">
                        <c:v>302000</c:v>
                      </c:pt>
                      <c:pt idx="9739">
                        <c:v>299995</c:v>
                      </c:pt>
                      <c:pt idx="9740">
                        <c:v>302500</c:v>
                      </c:pt>
                      <c:pt idx="9741">
                        <c:v>300300</c:v>
                      </c:pt>
                      <c:pt idx="9742">
                        <c:v>309180</c:v>
                      </c:pt>
                      <c:pt idx="9743">
                        <c:v>308007</c:v>
                      </c:pt>
                      <c:pt idx="9744">
                        <c:v>312150</c:v>
                      </c:pt>
                      <c:pt idx="9745">
                        <c:v>318880</c:v>
                      </c:pt>
                      <c:pt idx="9746">
                        <c:v>325945</c:v>
                      </c:pt>
                      <c:pt idx="9747">
                        <c:v>330000</c:v>
                      </c:pt>
                      <c:pt idx="9748">
                        <c:v>331400</c:v>
                      </c:pt>
                      <c:pt idx="9749">
                        <c:v>331840</c:v>
                      </c:pt>
                      <c:pt idx="9750">
                        <c:v>328930</c:v>
                      </c:pt>
                      <c:pt idx="9751">
                        <c:v>323105</c:v>
                      </c:pt>
                      <c:pt idx="9752">
                        <c:v>329080</c:v>
                      </c:pt>
                      <c:pt idx="9753">
                        <c:v>322770</c:v>
                      </c:pt>
                      <c:pt idx="9754">
                        <c:v>326000</c:v>
                      </c:pt>
                      <c:pt idx="9755">
                        <c:v>327000</c:v>
                      </c:pt>
                      <c:pt idx="9756">
                        <c:v>322710</c:v>
                      </c:pt>
                      <c:pt idx="9757">
                        <c:v>316300</c:v>
                      </c:pt>
                      <c:pt idx="9758">
                        <c:v>315000</c:v>
                      </c:pt>
                      <c:pt idx="9759">
                        <c:v>313700</c:v>
                      </c:pt>
                      <c:pt idx="9760">
                        <c:v>315420</c:v>
                      </c:pt>
                      <c:pt idx="9761">
                        <c:v>319150</c:v>
                      </c:pt>
                      <c:pt idx="9762">
                        <c:v>324750</c:v>
                      </c:pt>
                      <c:pt idx="9763">
                        <c:v>325125</c:v>
                      </c:pt>
                      <c:pt idx="9764">
                        <c:v>331500</c:v>
                      </c:pt>
                      <c:pt idx="9765">
                        <c:v>330200</c:v>
                      </c:pt>
                      <c:pt idx="9766">
                        <c:v>310550</c:v>
                      </c:pt>
                      <c:pt idx="9767">
                        <c:v>313250</c:v>
                      </c:pt>
                      <c:pt idx="9768">
                        <c:v>306200</c:v>
                      </c:pt>
                      <c:pt idx="9769">
                        <c:v>309499</c:v>
                      </c:pt>
                      <c:pt idx="9770">
                        <c:v>308000</c:v>
                      </c:pt>
                      <c:pt idx="9771">
                        <c:v>303700</c:v>
                      </c:pt>
                      <c:pt idx="9772">
                        <c:v>301554</c:v>
                      </c:pt>
                      <c:pt idx="9773">
                        <c:v>299120</c:v>
                      </c:pt>
                      <c:pt idx="9774">
                        <c:v>299030</c:v>
                      </c:pt>
                      <c:pt idx="9775">
                        <c:v>295000</c:v>
                      </c:pt>
                      <c:pt idx="9776">
                        <c:v>290425</c:v>
                      </c:pt>
                      <c:pt idx="9777">
                        <c:v>290000</c:v>
                      </c:pt>
                      <c:pt idx="9778">
                        <c:v>288000</c:v>
                      </c:pt>
                      <c:pt idx="9779">
                        <c:v>283250</c:v>
                      </c:pt>
                      <c:pt idx="9780">
                        <c:v>293000</c:v>
                      </c:pt>
                      <c:pt idx="9781">
                        <c:v>300005</c:v>
                      </c:pt>
                      <c:pt idx="9782">
                        <c:v>306000</c:v>
                      </c:pt>
                      <c:pt idx="9783">
                        <c:v>302000</c:v>
                      </c:pt>
                      <c:pt idx="9784">
                        <c:v>300000</c:v>
                      </c:pt>
                      <c:pt idx="9785">
                        <c:v>292715</c:v>
                      </c:pt>
                      <c:pt idx="9786">
                        <c:v>294500</c:v>
                      </c:pt>
                      <c:pt idx="9787">
                        <c:v>299060</c:v>
                      </c:pt>
                      <c:pt idx="9788">
                        <c:v>295990</c:v>
                      </c:pt>
                      <c:pt idx="9789">
                        <c:v>293600</c:v>
                      </c:pt>
                      <c:pt idx="9790">
                        <c:v>293750</c:v>
                      </c:pt>
                      <c:pt idx="9791">
                        <c:v>291750</c:v>
                      </c:pt>
                      <c:pt idx="9792">
                        <c:v>294180</c:v>
                      </c:pt>
                      <c:pt idx="9793">
                        <c:v>296300</c:v>
                      </c:pt>
                      <c:pt idx="9794">
                        <c:v>297000</c:v>
                      </c:pt>
                      <c:pt idx="9795">
                        <c:v>301398</c:v>
                      </c:pt>
                      <c:pt idx="9796">
                        <c:v>305000</c:v>
                      </c:pt>
                      <c:pt idx="9797">
                        <c:v>300725</c:v>
                      </c:pt>
                      <c:pt idx="9798">
                        <c:v>300035</c:v>
                      </c:pt>
                      <c:pt idx="9799">
                        <c:v>304561</c:v>
                      </c:pt>
                      <c:pt idx="9800">
                        <c:v>301900</c:v>
                      </c:pt>
                      <c:pt idx="9801">
                        <c:v>300880</c:v>
                      </c:pt>
                      <c:pt idx="9802">
                        <c:v>305900</c:v>
                      </c:pt>
                      <c:pt idx="9803">
                        <c:v>307540</c:v>
                      </c:pt>
                      <c:pt idx="9804">
                        <c:v>310005</c:v>
                      </c:pt>
                      <c:pt idx="9805">
                        <c:v>313650</c:v>
                      </c:pt>
                      <c:pt idx="9806">
                        <c:v>312550</c:v>
                      </c:pt>
                      <c:pt idx="9807">
                        <c:v>310000</c:v>
                      </c:pt>
                      <c:pt idx="9808">
                        <c:v>307000</c:v>
                      </c:pt>
                      <c:pt idx="9809">
                        <c:v>301000</c:v>
                      </c:pt>
                      <c:pt idx="9810">
                        <c:v>302375</c:v>
                      </c:pt>
                      <c:pt idx="9811">
                        <c:v>307900</c:v>
                      </c:pt>
                      <c:pt idx="9812">
                        <c:v>309650</c:v>
                      </c:pt>
                      <c:pt idx="9813">
                        <c:v>306895</c:v>
                      </c:pt>
                      <c:pt idx="9814">
                        <c:v>307000</c:v>
                      </c:pt>
                      <c:pt idx="9815">
                        <c:v>307820</c:v>
                      </c:pt>
                      <c:pt idx="9816">
                        <c:v>308375</c:v>
                      </c:pt>
                      <c:pt idx="9817">
                        <c:v>308992</c:v>
                      </c:pt>
                      <c:pt idx="9818">
                        <c:v>305434</c:v>
                      </c:pt>
                      <c:pt idx="9819">
                        <c:v>303050</c:v>
                      </c:pt>
                      <c:pt idx="9820">
                        <c:v>303900</c:v>
                      </c:pt>
                      <c:pt idx="9821">
                        <c:v>302500</c:v>
                      </c:pt>
                      <c:pt idx="9822">
                        <c:v>303605</c:v>
                      </c:pt>
                      <c:pt idx="9823">
                        <c:v>304520</c:v>
                      </c:pt>
                      <c:pt idx="9824">
                        <c:v>304900</c:v>
                      </c:pt>
                      <c:pt idx="9825">
                        <c:v>302825</c:v>
                      </c:pt>
                      <c:pt idx="9826">
                        <c:v>302300</c:v>
                      </c:pt>
                      <c:pt idx="9827">
                        <c:v>300800</c:v>
                      </c:pt>
                      <c:pt idx="9828">
                        <c:v>297000</c:v>
                      </c:pt>
                      <c:pt idx="9829">
                        <c:v>300000</c:v>
                      </c:pt>
                      <c:pt idx="9830">
                        <c:v>304200</c:v>
                      </c:pt>
                      <c:pt idx="9831">
                        <c:v>304500</c:v>
                      </c:pt>
                      <c:pt idx="9832">
                        <c:v>305360</c:v>
                      </c:pt>
                      <c:pt idx="9833">
                        <c:v>306440</c:v>
                      </c:pt>
                      <c:pt idx="9834">
                        <c:v>308140</c:v>
                      </c:pt>
                      <c:pt idx="9835">
                        <c:v>311100</c:v>
                      </c:pt>
                      <c:pt idx="9836">
                        <c:v>307900</c:v>
                      </c:pt>
                      <c:pt idx="9837">
                        <c:v>304000</c:v>
                      </c:pt>
                      <c:pt idx="9838">
                        <c:v>305940</c:v>
                      </c:pt>
                      <c:pt idx="9839">
                        <c:v>301227</c:v>
                      </c:pt>
                      <c:pt idx="9840">
                        <c:v>301425</c:v>
                      </c:pt>
                      <c:pt idx="9841">
                        <c:v>300851</c:v>
                      </c:pt>
                      <c:pt idx="9842">
                        <c:v>300050</c:v>
                      </c:pt>
                      <c:pt idx="9843">
                        <c:v>302500</c:v>
                      </c:pt>
                      <c:pt idx="9844">
                        <c:v>302800</c:v>
                      </c:pt>
                      <c:pt idx="9845">
                        <c:v>307000</c:v>
                      </c:pt>
                      <c:pt idx="9846">
                        <c:v>308000</c:v>
                      </c:pt>
                      <c:pt idx="9847">
                        <c:v>305250</c:v>
                      </c:pt>
                      <c:pt idx="9848">
                        <c:v>305495</c:v>
                      </c:pt>
                      <c:pt idx="9849">
                        <c:v>307674</c:v>
                      </c:pt>
                      <c:pt idx="9850">
                        <c:v>306820</c:v>
                      </c:pt>
                      <c:pt idx="9851">
                        <c:v>307700</c:v>
                      </c:pt>
                      <c:pt idx="9852">
                        <c:v>308074</c:v>
                      </c:pt>
                      <c:pt idx="9853">
                        <c:v>311000</c:v>
                      </c:pt>
                      <c:pt idx="9854">
                        <c:v>315000</c:v>
                      </c:pt>
                      <c:pt idx="9855">
                        <c:v>315000</c:v>
                      </c:pt>
                      <c:pt idx="9856">
                        <c:v>318000</c:v>
                      </c:pt>
                      <c:pt idx="9857">
                        <c:v>316620</c:v>
                      </c:pt>
                      <c:pt idx="9858">
                        <c:v>313800</c:v>
                      </c:pt>
                      <c:pt idx="9859">
                        <c:v>313865</c:v>
                      </c:pt>
                      <c:pt idx="9860">
                        <c:v>317025</c:v>
                      </c:pt>
                      <c:pt idx="9861">
                        <c:v>314900</c:v>
                      </c:pt>
                      <c:pt idx="9862">
                        <c:v>318505</c:v>
                      </c:pt>
                      <c:pt idx="9863">
                        <c:v>322000</c:v>
                      </c:pt>
                      <c:pt idx="9864">
                        <c:v>325000</c:v>
                      </c:pt>
                      <c:pt idx="9865">
                        <c:v>325700</c:v>
                      </c:pt>
                      <c:pt idx="9866">
                        <c:v>325000</c:v>
                      </c:pt>
                      <c:pt idx="9867">
                        <c:v>326000</c:v>
                      </c:pt>
                      <c:pt idx="9868">
                        <c:v>322100</c:v>
                      </c:pt>
                      <c:pt idx="9869">
                        <c:v>316400</c:v>
                      </c:pt>
                      <c:pt idx="9870">
                        <c:v>314900</c:v>
                      </c:pt>
                      <c:pt idx="9871">
                        <c:v>313500</c:v>
                      </c:pt>
                      <c:pt idx="9872">
                        <c:v>310850</c:v>
                      </c:pt>
                      <c:pt idx="9873">
                        <c:v>309750</c:v>
                      </c:pt>
                      <c:pt idx="9874">
                        <c:v>310100</c:v>
                      </c:pt>
                      <c:pt idx="9875">
                        <c:v>306000</c:v>
                      </c:pt>
                      <c:pt idx="9876">
                        <c:v>308000</c:v>
                      </c:pt>
                      <c:pt idx="9877">
                        <c:v>305450</c:v>
                      </c:pt>
                      <c:pt idx="9878">
                        <c:v>305100</c:v>
                      </c:pt>
                      <c:pt idx="9879">
                        <c:v>306000</c:v>
                      </c:pt>
                      <c:pt idx="9880">
                        <c:v>305234</c:v>
                      </c:pt>
                      <c:pt idx="9881">
                        <c:v>303000</c:v>
                      </c:pt>
                      <c:pt idx="9882">
                        <c:v>304540</c:v>
                      </c:pt>
                      <c:pt idx="9883">
                        <c:v>304350</c:v>
                      </c:pt>
                      <c:pt idx="9884">
                        <c:v>300100</c:v>
                      </c:pt>
                      <c:pt idx="9885">
                        <c:v>300025</c:v>
                      </c:pt>
                      <c:pt idx="9886">
                        <c:v>298000</c:v>
                      </c:pt>
                      <c:pt idx="9887">
                        <c:v>297000</c:v>
                      </c:pt>
                      <c:pt idx="9888">
                        <c:v>301790</c:v>
                      </c:pt>
                      <c:pt idx="9889">
                        <c:v>305300</c:v>
                      </c:pt>
                      <c:pt idx="9890">
                        <c:v>305800</c:v>
                      </c:pt>
                      <c:pt idx="9891">
                        <c:v>310000</c:v>
                      </c:pt>
                      <c:pt idx="9892">
                        <c:v>310460</c:v>
                      </c:pt>
                      <c:pt idx="9893">
                        <c:v>313190</c:v>
                      </c:pt>
                      <c:pt idx="9894">
                        <c:v>309250</c:v>
                      </c:pt>
                      <c:pt idx="9895">
                        <c:v>307000</c:v>
                      </c:pt>
                      <c:pt idx="9896">
                        <c:v>306695</c:v>
                      </c:pt>
                      <c:pt idx="9897">
                        <c:v>308206</c:v>
                      </c:pt>
                      <c:pt idx="9898">
                        <c:v>306915</c:v>
                      </c:pt>
                      <c:pt idx="9899">
                        <c:v>309740</c:v>
                      </c:pt>
                      <c:pt idx="9900">
                        <c:v>312600</c:v>
                      </c:pt>
                      <c:pt idx="9901">
                        <c:v>311378</c:v>
                      </c:pt>
                      <c:pt idx="9902">
                        <c:v>309000</c:v>
                      </c:pt>
                      <c:pt idx="9903">
                        <c:v>310500</c:v>
                      </c:pt>
                      <c:pt idx="9904">
                        <c:v>312385</c:v>
                      </c:pt>
                      <c:pt idx="9905">
                        <c:v>313200</c:v>
                      </c:pt>
                      <c:pt idx="9906">
                        <c:v>319400</c:v>
                      </c:pt>
                      <c:pt idx="9907">
                        <c:v>321032</c:v>
                      </c:pt>
                      <c:pt idx="9908">
                        <c:v>320600</c:v>
                      </c:pt>
                      <c:pt idx="9909">
                        <c:v>321815</c:v>
                      </c:pt>
                      <c:pt idx="9910">
                        <c:v>322600</c:v>
                      </c:pt>
                      <c:pt idx="9911">
                        <c:v>321400</c:v>
                      </c:pt>
                      <c:pt idx="9912">
                        <c:v>321000</c:v>
                      </c:pt>
                      <c:pt idx="9913">
                        <c:v>322500</c:v>
                      </c:pt>
                      <c:pt idx="9914">
                        <c:v>320905</c:v>
                      </c:pt>
                      <c:pt idx="9915">
                        <c:v>319750</c:v>
                      </c:pt>
                      <c:pt idx="9916">
                        <c:v>321500</c:v>
                      </c:pt>
                      <c:pt idx="9917">
                        <c:v>321040</c:v>
                      </c:pt>
                      <c:pt idx="9918">
                        <c:v>318325</c:v>
                      </c:pt>
                      <c:pt idx="9919">
                        <c:v>310770</c:v>
                      </c:pt>
                      <c:pt idx="9920">
                        <c:v>312600</c:v>
                      </c:pt>
                      <c:pt idx="9921">
                        <c:v>308500</c:v>
                      </c:pt>
                      <c:pt idx="9922">
                        <c:v>309192</c:v>
                      </c:pt>
                      <c:pt idx="9923">
                        <c:v>308750</c:v>
                      </c:pt>
                      <c:pt idx="9924">
                        <c:v>312000</c:v>
                      </c:pt>
                      <c:pt idx="9925">
                        <c:v>310977</c:v>
                      </c:pt>
                      <c:pt idx="9926">
                        <c:v>314833</c:v>
                      </c:pt>
                      <c:pt idx="9927">
                        <c:v>311650</c:v>
                      </c:pt>
                      <c:pt idx="9928">
                        <c:v>312000</c:v>
                      </c:pt>
                      <c:pt idx="9929">
                        <c:v>310250</c:v>
                      </c:pt>
                      <c:pt idx="9930">
                        <c:v>304170</c:v>
                      </c:pt>
                      <c:pt idx="9931">
                        <c:v>300150</c:v>
                      </c:pt>
                      <c:pt idx="9932">
                        <c:v>300000</c:v>
                      </c:pt>
                      <c:pt idx="9933">
                        <c:v>298000</c:v>
                      </c:pt>
                      <c:pt idx="9934">
                        <c:v>300000</c:v>
                      </c:pt>
                      <c:pt idx="9935">
                        <c:v>301000</c:v>
                      </c:pt>
                      <c:pt idx="9936">
                        <c:v>297850</c:v>
                      </c:pt>
                      <c:pt idx="9937">
                        <c:v>297799</c:v>
                      </c:pt>
                      <c:pt idx="9938">
                        <c:v>296100</c:v>
                      </c:pt>
                      <c:pt idx="9939">
                        <c:v>296600</c:v>
                      </c:pt>
                      <c:pt idx="9940">
                        <c:v>300260</c:v>
                      </c:pt>
                      <c:pt idx="9941">
                        <c:v>305000</c:v>
                      </c:pt>
                      <c:pt idx="9942">
                        <c:v>300700</c:v>
                      </c:pt>
                      <c:pt idx="9943">
                        <c:v>298700</c:v>
                      </c:pt>
                      <c:pt idx="9944">
                        <c:v>300000</c:v>
                      </c:pt>
                      <c:pt idx="9945">
                        <c:v>300200</c:v>
                      </c:pt>
                      <c:pt idx="9946">
                        <c:v>298100</c:v>
                      </c:pt>
                      <c:pt idx="9947">
                        <c:v>300821</c:v>
                      </c:pt>
                      <c:pt idx="9948">
                        <c:v>297955</c:v>
                      </c:pt>
                      <c:pt idx="9949">
                        <c:v>303400</c:v>
                      </c:pt>
                      <c:pt idx="9950">
                        <c:v>306750</c:v>
                      </c:pt>
                      <c:pt idx="9951">
                        <c:v>302200</c:v>
                      </c:pt>
                      <c:pt idx="9952">
                        <c:v>304200</c:v>
                      </c:pt>
                      <c:pt idx="9953">
                        <c:v>306000</c:v>
                      </c:pt>
                      <c:pt idx="9954">
                        <c:v>307250</c:v>
                      </c:pt>
                      <c:pt idx="9955">
                        <c:v>308799</c:v>
                      </c:pt>
                      <c:pt idx="9956">
                        <c:v>311100</c:v>
                      </c:pt>
                      <c:pt idx="9957">
                        <c:v>312250</c:v>
                      </c:pt>
                      <c:pt idx="9958">
                        <c:v>316970</c:v>
                      </c:pt>
                      <c:pt idx="9959">
                        <c:v>319000</c:v>
                      </c:pt>
                      <c:pt idx="9960">
                        <c:v>318101</c:v>
                      </c:pt>
                      <c:pt idx="9961">
                        <c:v>315807</c:v>
                      </c:pt>
                      <c:pt idx="9962">
                        <c:v>313950</c:v>
                      </c:pt>
                      <c:pt idx="9963">
                        <c:v>316400</c:v>
                      </c:pt>
                      <c:pt idx="9964">
                        <c:v>315000</c:v>
                      </c:pt>
                      <c:pt idx="9965">
                        <c:v>311150</c:v>
                      </c:pt>
                      <c:pt idx="9966">
                        <c:v>312000</c:v>
                      </c:pt>
                      <c:pt idx="9967">
                        <c:v>309750</c:v>
                      </c:pt>
                      <c:pt idx="9968">
                        <c:v>311906</c:v>
                      </c:pt>
                      <c:pt idx="9969">
                        <c:v>311880</c:v>
                      </c:pt>
                      <c:pt idx="9970">
                        <c:v>311450</c:v>
                      </c:pt>
                      <c:pt idx="9971">
                        <c:v>313100</c:v>
                      </c:pt>
                      <c:pt idx="9972">
                        <c:v>308600</c:v>
                      </c:pt>
                      <c:pt idx="9973">
                        <c:v>304585</c:v>
                      </c:pt>
                      <c:pt idx="9974">
                        <c:v>307887</c:v>
                      </c:pt>
                      <c:pt idx="9975">
                        <c:v>311000</c:v>
                      </c:pt>
                      <c:pt idx="9976">
                        <c:v>309400</c:v>
                      </c:pt>
                      <c:pt idx="9977">
                        <c:v>307660</c:v>
                      </c:pt>
                      <c:pt idx="9978">
                        <c:v>309700</c:v>
                      </c:pt>
                      <c:pt idx="9979">
                        <c:v>313270</c:v>
                      </c:pt>
                      <c:pt idx="9980">
                        <c:v>311700</c:v>
                      </c:pt>
                      <c:pt idx="9981">
                        <c:v>311583</c:v>
                      </c:pt>
                      <c:pt idx="9982">
                        <c:v>312725</c:v>
                      </c:pt>
                      <c:pt idx="9983">
                        <c:v>313640</c:v>
                      </c:pt>
                      <c:pt idx="9984">
                        <c:v>312807</c:v>
                      </c:pt>
                      <c:pt idx="9985">
                        <c:v>315275</c:v>
                      </c:pt>
                      <c:pt idx="9986">
                        <c:v>316300</c:v>
                      </c:pt>
                      <c:pt idx="9987">
                        <c:v>316000</c:v>
                      </c:pt>
                      <c:pt idx="9988">
                        <c:v>315250</c:v>
                      </c:pt>
                      <c:pt idx="9989">
                        <c:v>315250</c:v>
                      </c:pt>
                      <c:pt idx="9990">
                        <c:v>318000</c:v>
                      </c:pt>
                      <c:pt idx="9991">
                        <c:v>318200</c:v>
                      </c:pt>
                      <c:pt idx="9992">
                        <c:v>318735</c:v>
                      </c:pt>
                      <c:pt idx="9993">
                        <c:v>319819</c:v>
                      </c:pt>
                      <c:pt idx="9994">
                        <c:v>320250</c:v>
                      </c:pt>
                      <c:pt idx="9995">
                        <c:v>326850</c:v>
                      </c:pt>
                      <c:pt idx="9996">
                        <c:v>328000</c:v>
                      </c:pt>
                      <c:pt idx="9997">
                        <c:v>331000</c:v>
                      </c:pt>
                      <c:pt idx="9998">
                        <c:v>333720</c:v>
                      </c:pt>
                      <c:pt idx="9999">
                        <c:v>333225</c:v>
                      </c:pt>
                      <c:pt idx="10000">
                        <c:v>330380</c:v>
                      </c:pt>
                      <c:pt idx="10001">
                        <c:v>331850</c:v>
                      </c:pt>
                      <c:pt idx="10002">
                        <c:v>329150</c:v>
                      </c:pt>
                      <c:pt idx="10003">
                        <c:v>329500</c:v>
                      </c:pt>
                      <c:pt idx="10004">
                        <c:v>329400</c:v>
                      </c:pt>
                      <c:pt idx="10005">
                        <c:v>330000</c:v>
                      </c:pt>
                      <c:pt idx="10006">
                        <c:v>329860</c:v>
                      </c:pt>
                      <c:pt idx="10007">
                        <c:v>327600</c:v>
                      </c:pt>
                      <c:pt idx="10008">
                        <c:v>326000</c:v>
                      </c:pt>
                      <c:pt idx="10009">
                        <c:v>325695</c:v>
                      </c:pt>
                      <c:pt idx="10010">
                        <c:v>328000</c:v>
                      </c:pt>
                      <c:pt idx="10011">
                        <c:v>328301</c:v>
                      </c:pt>
                      <c:pt idx="10012">
                        <c:v>328875</c:v>
                      </c:pt>
                      <c:pt idx="10013">
                        <c:v>330424</c:v>
                      </c:pt>
                      <c:pt idx="10014">
                        <c:v>330802</c:v>
                      </c:pt>
                      <c:pt idx="10015">
                        <c:v>327600</c:v>
                      </c:pt>
                      <c:pt idx="10016">
                        <c:v>326782</c:v>
                      </c:pt>
                      <c:pt idx="10017">
                        <c:v>328200</c:v>
                      </c:pt>
                      <c:pt idx="10018">
                        <c:v>332870</c:v>
                      </c:pt>
                      <c:pt idx="10019">
                        <c:v>333640</c:v>
                      </c:pt>
                      <c:pt idx="10020">
                        <c:v>331904</c:v>
                      </c:pt>
                      <c:pt idx="10021">
                        <c:v>331424</c:v>
                      </c:pt>
                      <c:pt idx="10022">
                        <c:v>334330</c:v>
                      </c:pt>
                      <c:pt idx="10023">
                        <c:v>337754</c:v>
                      </c:pt>
                      <c:pt idx="10024">
                        <c:v>339850</c:v>
                      </c:pt>
                      <c:pt idx="10025">
                        <c:v>340807</c:v>
                      </c:pt>
                      <c:pt idx="10026">
                        <c:v>340250</c:v>
                      </c:pt>
                      <c:pt idx="10027">
                        <c:v>337320</c:v>
                      </c:pt>
                      <c:pt idx="10028">
                        <c:v>340219</c:v>
                      </c:pt>
                      <c:pt idx="10029">
                        <c:v>339000</c:v>
                      </c:pt>
                      <c:pt idx="10030">
                        <c:v>337920</c:v>
                      </c:pt>
                      <c:pt idx="10031">
                        <c:v>339725</c:v>
                      </c:pt>
                      <c:pt idx="10032">
                        <c:v>339600</c:v>
                      </c:pt>
                      <c:pt idx="10033">
                        <c:v>339000</c:v>
                      </c:pt>
                      <c:pt idx="10034">
                        <c:v>338750</c:v>
                      </c:pt>
                      <c:pt idx="10035">
                        <c:v>341150</c:v>
                      </c:pt>
                      <c:pt idx="10036">
                        <c:v>338207</c:v>
                      </c:pt>
                      <c:pt idx="10037">
                        <c:v>337750</c:v>
                      </c:pt>
                      <c:pt idx="10038">
                        <c:v>340000</c:v>
                      </c:pt>
                      <c:pt idx="10039">
                        <c:v>339450</c:v>
                      </c:pt>
                      <c:pt idx="10040">
                        <c:v>341100</c:v>
                      </c:pt>
                      <c:pt idx="10041">
                        <c:v>342796</c:v>
                      </c:pt>
                      <c:pt idx="10042">
                        <c:v>340600</c:v>
                      </c:pt>
                      <c:pt idx="10043">
                        <c:v>341101</c:v>
                      </c:pt>
                      <c:pt idx="10044">
                        <c:v>340450</c:v>
                      </c:pt>
                      <c:pt idx="10045">
                        <c:v>343155</c:v>
                      </c:pt>
                      <c:pt idx="10046">
                        <c:v>345000</c:v>
                      </c:pt>
                      <c:pt idx="10047">
                        <c:v>345000</c:v>
                      </c:pt>
                      <c:pt idx="10048">
                        <c:v>343100</c:v>
                      </c:pt>
                      <c:pt idx="10049">
                        <c:v>343596</c:v>
                      </c:pt>
                      <c:pt idx="10050">
                        <c:v>342850</c:v>
                      </c:pt>
                      <c:pt idx="10051">
                        <c:v>334450</c:v>
                      </c:pt>
                      <c:pt idx="10052">
                        <c:v>335600</c:v>
                      </c:pt>
                      <c:pt idx="10053">
                        <c:v>336250</c:v>
                      </c:pt>
                      <c:pt idx="10054">
                        <c:v>334360</c:v>
                      </c:pt>
                      <c:pt idx="10055">
                        <c:v>339855</c:v>
                      </c:pt>
                      <c:pt idx="10056">
                        <c:v>338160</c:v>
                      </c:pt>
                      <c:pt idx="10057">
                        <c:v>339220</c:v>
                      </c:pt>
                      <c:pt idx="10058">
                        <c:v>340400</c:v>
                      </c:pt>
                      <c:pt idx="10059">
                        <c:v>344290</c:v>
                      </c:pt>
                      <c:pt idx="10060">
                        <c:v>342000</c:v>
                      </c:pt>
                      <c:pt idx="10061">
                        <c:v>340904</c:v>
                      </c:pt>
                      <c:pt idx="10062">
                        <c:v>342350</c:v>
                      </c:pt>
                      <c:pt idx="10063">
                        <c:v>341900</c:v>
                      </c:pt>
                      <c:pt idx="10064">
                        <c:v>340500</c:v>
                      </c:pt>
                      <c:pt idx="10065">
                        <c:v>339488</c:v>
                      </c:pt>
                      <c:pt idx="10066">
                        <c:v>340224</c:v>
                      </c:pt>
                      <c:pt idx="10067">
                        <c:v>340656</c:v>
                      </c:pt>
                      <c:pt idx="10068">
                        <c:v>343750</c:v>
                      </c:pt>
                      <c:pt idx="10069">
                        <c:v>341850</c:v>
                      </c:pt>
                      <c:pt idx="10070">
                        <c:v>335000</c:v>
                      </c:pt>
                      <c:pt idx="10071">
                        <c:v>333195</c:v>
                      </c:pt>
                      <c:pt idx="10072">
                        <c:v>328200</c:v>
                      </c:pt>
                      <c:pt idx="10073">
                        <c:v>320480</c:v>
                      </c:pt>
                      <c:pt idx="10074">
                        <c:v>304000</c:v>
                      </c:pt>
                      <c:pt idx="10075">
                        <c:v>314000</c:v>
                      </c:pt>
                      <c:pt idx="10076">
                        <c:v>322550</c:v>
                      </c:pt>
                      <c:pt idx="10077">
                        <c:v>321000</c:v>
                      </c:pt>
                      <c:pt idx="10078">
                        <c:v>318605</c:v>
                      </c:pt>
                      <c:pt idx="10079">
                        <c:v>309000</c:v>
                      </c:pt>
                      <c:pt idx="10080">
                        <c:v>292300</c:v>
                      </c:pt>
                      <c:pt idx="10081">
                        <c:v>301950</c:v>
                      </c:pt>
                      <c:pt idx="10082">
                        <c:v>296550</c:v>
                      </c:pt>
                      <c:pt idx="10083">
                        <c:v>276550</c:v>
                      </c:pt>
                      <c:pt idx="10084">
                        <c:v>283500</c:v>
                      </c:pt>
                      <c:pt idx="10085">
                        <c:v>260000</c:v>
                      </c:pt>
                      <c:pt idx="10086">
                        <c:v>275000</c:v>
                      </c:pt>
                      <c:pt idx="10087">
                        <c:v>266000</c:v>
                      </c:pt>
                      <c:pt idx="10088">
                        <c:v>251100</c:v>
                      </c:pt>
                      <c:pt idx="10089">
                        <c:v>265000</c:v>
                      </c:pt>
                      <c:pt idx="10090">
                        <c:v>249000</c:v>
                      </c:pt>
                      <c:pt idx="10091">
                        <c:v>255226</c:v>
                      </c:pt>
                      <c:pt idx="10092">
                        <c:v>269200</c:v>
                      </c:pt>
                      <c:pt idx="10093">
                        <c:v>270800</c:v>
                      </c:pt>
                      <c:pt idx="10094">
                        <c:v>267600</c:v>
                      </c:pt>
                      <c:pt idx="10095">
                        <c:v>269410</c:v>
                      </c:pt>
                      <c:pt idx="10096">
                        <c:v>272636</c:v>
                      </c:pt>
                      <c:pt idx="10097">
                        <c:v>265900</c:v>
                      </c:pt>
                      <c:pt idx="10098">
                        <c:v>262131</c:v>
                      </c:pt>
                      <c:pt idx="10099">
                        <c:v>268700</c:v>
                      </c:pt>
                      <c:pt idx="10100">
                        <c:v>273001</c:v>
                      </c:pt>
                      <c:pt idx="10101">
                        <c:v>285010</c:v>
                      </c:pt>
                      <c:pt idx="10102">
                        <c:v>280850</c:v>
                      </c:pt>
                      <c:pt idx="10103">
                        <c:v>290950</c:v>
                      </c:pt>
                      <c:pt idx="10104">
                        <c:v>290950</c:v>
                      </c:pt>
                      <c:pt idx="10105">
                        <c:v>291400</c:v>
                      </c:pt>
                      <c:pt idx="10106">
                        <c:v>284500</c:v>
                      </c:pt>
                      <c:pt idx="10107">
                        <c:v>283750</c:v>
                      </c:pt>
                      <c:pt idx="10108">
                        <c:v>289585</c:v>
                      </c:pt>
                      <c:pt idx="10109">
                        <c:v>282200</c:v>
                      </c:pt>
                      <c:pt idx="10110">
                        <c:v>275950</c:v>
                      </c:pt>
                      <c:pt idx="10111">
                        <c:v>280000</c:v>
                      </c:pt>
                      <c:pt idx="10112">
                        <c:v>280000</c:v>
                      </c:pt>
                      <c:pt idx="10113">
                        <c:v>280100</c:v>
                      </c:pt>
                      <c:pt idx="10114">
                        <c:v>280911</c:v>
                      </c:pt>
                      <c:pt idx="10115">
                        <c:v>285400</c:v>
                      </c:pt>
                      <c:pt idx="10116">
                        <c:v>286400</c:v>
                      </c:pt>
                      <c:pt idx="10117">
                        <c:v>283200</c:v>
                      </c:pt>
                      <c:pt idx="10118">
                        <c:v>278121</c:v>
                      </c:pt>
                      <c:pt idx="10119">
                        <c:v>270000</c:v>
                      </c:pt>
                      <c:pt idx="10120">
                        <c:v>269999</c:v>
                      </c:pt>
                      <c:pt idx="10121">
                        <c:v>265000</c:v>
                      </c:pt>
                      <c:pt idx="10122">
                        <c:v>260110</c:v>
                      </c:pt>
                      <c:pt idx="10123">
                        <c:v>264566</c:v>
                      </c:pt>
                      <c:pt idx="10124">
                        <c:v>264320</c:v>
                      </c:pt>
                      <c:pt idx="10125">
                        <c:v>262701</c:v>
                      </c:pt>
                      <c:pt idx="10126">
                        <c:v>259499</c:v>
                      </c:pt>
                      <c:pt idx="10127">
                        <c:v>254000</c:v>
                      </c:pt>
                      <c:pt idx="10128">
                        <c:v>254586</c:v>
                      </c:pt>
                      <c:pt idx="10129">
                        <c:v>260000</c:v>
                      </c:pt>
                      <c:pt idx="10130">
                        <c:v>260800</c:v>
                      </c:pt>
                      <c:pt idx="10131">
                        <c:v>261880</c:v>
                      </c:pt>
                      <c:pt idx="10132">
                        <c:v>264200</c:v>
                      </c:pt>
                      <c:pt idx="10133">
                        <c:v>262000</c:v>
                      </c:pt>
                      <c:pt idx="10134">
                        <c:v>269900</c:v>
                      </c:pt>
                      <c:pt idx="10135">
                        <c:v>276755</c:v>
                      </c:pt>
                      <c:pt idx="10136">
                        <c:v>280899</c:v>
                      </c:pt>
                      <c:pt idx="10137">
                        <c:v>275000</c:v>
                      </c:pt>
                      <c:pt idx="10138">
                        <c:v>278167</c:v>
                      </c:pt>
                      <c:pt idx="10139">
                        <c:v>275601</c:v>
                      </c:pt>
                      <c:pt idx="10140">
                        <c:v>283100</c:v>
                      </c:pt>
                      <c:pt idx="10141">
                        <c:v>285804</c:v>
                      </c:pt>
                      <c:pt idx="10142">
                        <c:v>294505</c:v>
                      </c:pt>
                      <c:pt idx="10143">
                        <c:v>303594</c:v>
                      </c:pt>
                      <c:pt idx="10144">
                        <c:v>295501</c:v>
                      </c:pt>
                      <c:pt idx="10145">
                        <c:v>293900</c:v>
                      </c:pt>
                      <c:pt idx="10146">
                        <c:v>277750</c:v>
                      </c:pt>
                      <c:pt idx="10147">
                        <c:v>275730</c:v>
                      </c:pt>
                      <c:pt idx="10148">
                        <c:v>266400</c:v>
                      </c:pt>
                      <c:pt idx="10149">
                        <c:v>279945</c:v>
                      </c:pt>
                      <c:pt idx="10150">
                        <c:v>274849</c:v>
                      </c:pt>
                      <c:pt idx="10151">
                        <c:v>270500</c:v>
                      </c:pt>
                      <c:pt idx="10152">
                        <c:v>274160</c:v>
                      </c:pt>
                      <c:pt idx="10153">
                        <c:v>269047</c:v>
                      </c:pt>
                      <c:pt idx="10154">
                        <c:v>272750</c:v>
                      </c:pt>
                      <c:pt idx="10155">
                        <c:v>269800</c:v>
                      </c:pt>
                      <c:pt idx="10156">
                        <c:v>265000</c:v>
                      </c:pt>
                      <c:pt idx="10157">
                        <c:v>267500</c:v>
                      </c:pt>
                      <c:pt idx="10158">
                        <c:v>264320</c:v>
                      </c:pt>
                      <c:pt idx="10159">
                        <c:v>265400</c:v>
                      </c:pt>
                      <c:pt idx="10160">
                        <c:v>267600</c:v>
                      </c:pt>
                      <c:pt idx="10161">
                        <c:v>270800</c:v>
                      </c:pt>
                      <c:pt idx="10162">
                        <c:v>274180</c:v>
                      </c:pt>
                      <c:pt idx="10163">
                        <c:v>272830</c:v>
                      </c:pt>
                      <c:pt idx="10164">
                        <c:v>271000</c:v>
                      </c:pt>
                      <c:pt idx="10165">
                        <c:v>271770</c:v>
                      </c:pt>
                      <c:pt idx="10166">
                        <c:v>268238</c:v>
                      </c:pt>
                      <c:pt idx="10167">
                        <c:v>275540</c:v>
                      </c:pt>
                      <c:pt idx="10168">
                        <c:v>274000</c:v>
                      </c:pt>
                      <c:pt idx="10169">
                        <c:v>289500</c:v>
                      </c:pt>
                      <c:pt idx="10170">
                        <c:v>282560</c:v>
                      </c:pt>
                      <c:pt idx="10171">
                        <c:v>287540</c:v>
                      </c:pt>
                      <c:pt idx="10172">
                        <c:v>285400</c:v>
                      </c:pt>
                      <c:pt idx="10173">
                        <c:v>286721</c:v>
                      </c:pt>
                      <c:pt idx="10174">
                        <c:v>287000</c:v>
                      </c:pt>
                      <c:pt idx="10175">
                        <c:v>287961</c:v>
                      </c:pt>
                      <c:pt idx="10176">
                        <c:v>290684</c:v>
                      </c:pt>
                      <c:pt idx="10177">
                        <c:v>290590</c:v>
                      </c:pt>
                      <c:pt idx="10178">
                        <c:v>286000</c:v>
                      </c:pt>
                      <c:pt idx="10179">
                        <c:v>290940</c:v>
                      </c:pt>
                      <c:pt idx="10180">
                        <c:v>290335</c:v>
                      </c:pt>
                      <c:pt idx="10181">
                        <c:v>291750</c:v>
                      </c:pt>
                      <c:pt idx="10182">
                        <c:v>295000</c:v>
                      </c:pt>
                      <c:pt idx="10183">
                        <c:v>298000</c:v>
                      </c:pt>
                      <c:pt idx="10184">
                        <c:v>301871</c:v>
                      </c:pt>
                      <c:pt idx="10185">
                        <c:v>305000</c:v>
                      </c:pt>
                      <c:pt idx="10186">
                        <c:v>305681</c:v>
                      </c:pt>
                      <c:pt idx="10187">
                        <c:v>316820</c:v>
                      </c:pt>
                      <c:pt idx="10188">
                        <c:v>322500</c:v>
                      </c:pt>
                      <c:pt idx="10189">
                        <c:v>320255</c:v>
                      </c:pt>
                      <c:pt idx="10190">
                        <c:v>318500</c:v>
                      </c:pt>
                      <c:pt idx="10191">
                        <c:v>317300</c:v>
                      </c:pt>
                      <c:pt idx="10192">
                        <c:v>315139</c:v>
                      </c:pt>
                      <c:pt idx="10193">
                        <c:v>310910</c:v>
                      </c:pt>
                      <c:pt idx="10194">
                        <c:v>313745</c:v>
                      </c:pt>
                      <c:pt idx="10195">
                        <c:v>307376</c:v>
                      </c:pt>
                      <c:pt idx="10196">
                        <c:v>309000</c:v>
                      </c:pt>
                      <c:pt idx="10197">
                        <c:v>315100</c:v>
                      </c:pt>
                      <c:pt idx="10198">
                        <c:v>320300</c:v>
                      </c:pt>
                      <c:pt idx="10199">
                        <c:v>319600</c:v>
                      </c:pt>
                      <c:pt idx="10200">
                        <c:v>323700</c:v>
                      </c:pt>
                      <c:pt idx="10201">
                        <c:v>325950</c:v>
                      </c:pt>
                      <c:pt idx="10202">
                        <c:v>327500</c:v>
                      </c:pt>
                      <c:pt idx="10203">
                        <c:v>325500</c:v>
                      </c:pt>
                      <c:pt idx="10204">
                        <c:v>328175</c:v>
                      </c:pt>
                      <c:pt idx="10205">
                        <c:v>332850</c:v>
                      </c:pt>
                      <c:pt idx="10206">
                        <c:v>330000</c:v>
                      </c:pt>
                      <c:pt idx="10207">
                        <c:v>324940</c:v>
                      </c:pt>
                      <c:pt idx="10208">
                        <c:v>328500</c:v>
                      </c:pt>
                      <c:pt idx="10209">
                        <c:v>330200</c:v>
                      </c:pt>
                      <c:pt idx="10210">
                        <c:v>328240</c:v>
                      </c:pt>
                      <c:pt idx="10211">
                        <c:v>328430</c:v>
                      </c:pt>
                      <c:pt idx="10212">
                        <c:v>330545</c:v>
                      </c:pt>
                      <c:pt idx="10213">
                        <c:v>331000</c:v>
                      </c:pt>
                      <c:pt idx="10214">
                        <c:v>327000</c:v>
                      </c:pt>
                      <c:pt idx="10215">
                        <c:v>328300</c:v>
                      </c:pt>
                      <c:pt idx="10216">
                        <c:v>321266</c:v>
                      </c:pt>
                      <c:pt idx="10217">
                        <c:v>320500</c:v>
                      </c:pt>
                      <c:pt idx="10218">
                        <c:v>321485</c:v>
                      </c:pt>
                      <c:pt idx="10219">
                        <c:v>313203</c:v>
                      </c:pt>
                      <c:pt idx="10220">
                        <c:v>311450</c:v>
                      </c:pt>
                      <c:pt idx="10221">
                        <c:v>319900</c:v>
                      </c:pt>
                      <c:pt idx="10222">
                        <c:v>321900</c:v>
                      </c:pt>
                      <c:pt idx="10223">
                        <c:v>318800</c:v>
                      </c:pt>
                      <c:pt idx="10224">
                        <c:v>321219</c:v>
                      </c:pt>
                      <c:pt idx="10225">
                        <c:v>315415</c:v>
                      </c:pt>
                      <c:pt idx="10226">
                        <c:v>319707</c:v>
                      </c:pt>
                      <c:pt idx="10227">
                        <c:v>319000</c:v>
                      </c:pt>
                      <c:pt idx="10228">
                        <c:v>319000</c:v>
                      </c:pt>
                      <c:pt idx="10229">
                        <c:v>321125</c:v>
                      </c:pt>
                      <c:pt idx="10230">
                        <c:v>323709</c:v>
                      </c:pt>
                      <c:pt idx="10231">
                        <c:v>324650</c:v>
                      </c:pt>
                      <c:pt idx="10232">
                        <c:v>324000</c:v>
                      </c:pt>
                      <c:pt idx="10233">
                        <c:v>319088</c:v>
                      </c:pt>
                      <c:pt idx="10234">
                        <c:v>314750</c:v>
                      </c:pt>
                      <c:pt idx="10235">
                        <c:v>319000</c:v>
                      </c:pt>
                      <c:pt idx="10236">
                        <c:v>318819</c:v>
                      </c:pt>
                      <c:pt idx="10237">
                        <c:v>316184</c:v>
                      </c:pt>
                      <c:pt idx="10238">
                        <c:v>313500</c:v>
                      </c:pt>
                      <c:pt idx="10239">
                        <c:v>314680</c:v>
                      </c:pt>
                      <c:pt idx="10240">
                        <c:v>318672</c:v>
                      </c:pt>
                      <c:pt idx="10241">
                        <c:v>314850</c:v>
                      </c:pt>
                      <c:pt idx="10242">
                        <c:v>311630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E9C3-46C1-8766-6E4034DD6B7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BKR.A!$D$32</c15:sqref>
                        </c15:formulaRef>
                      </c:ext>
                    </c:extLst>
                    <c:strCache>
                      <c:ptCount val="1"/>
                      <c:pt idx="0">
                        <c:v>High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BKR.A!$B$33:$B$10275</c15:sqref>
                        </c15:formulaRef>
                      </c:ext>
                    </c:extLst>
                    <c:numCache>
                      <c:formatCode>m/d/yyyy</c:formatCode>
                      <c:ptCount val="10243"/>
                      <c:pt idx="0">
                        <c:v>29297</c:v>
                      </c:pt>
                      <c:pt idx="1">
                        <c:v>29298</c:v>
                      </c:pt>
                      <c:pt idx="2">
                        <c:v>29299</c:v>
                      </c:pt>
                      <c:pt idx="3">
                        <c:v>29300</c:v>
                      </c:pt>
                      <c:pt idx="4">
                        <c:v>29301</c:v>
                      </c:pt>
                      <c:pt idx="5">
                        <c:v>29304</c:v>
                      </c:pt>
                      <c:pt idx="6">
                        <c:v>29305</c:v>
                      </c:pt>
                      <c:pt idx="7">
                        <c:v>29306</c:v>
                      </c:pt>
                      <c:pt idx="8">
                        <c:v>29307</c:v>
                      </c:pt>
                      <c:pt idx="9">
                        <c:v>29308</c:v>
                      </c:pt>
                      <c:pt idx="10">
                        <c:v>29311</c:v>
                      </c:pt>
                      <c:pt idx="11">
                        <c:v>29312</c:v>
                      </c:pt>
                      <c:pt idx="12">
                        <c:v>29313</c:v>
                      </c:pt>
                      <c:pt idx="13">
                        <c:v>29314</c:v>
                      </c:pt>
                      <c:pt idx="14">
                        <c:v>29318</c:v>
                      </c:pt>
                      <c:pt idx="15">
                        <c:v>29319</c:v>
                      </c:pt>
                      <c:pt idx="16">
                        <c:v>29320</c:v>
                      </c:pt>
                      <c:pt idx="17">
                        <c:v>29321</c:v>
                      </c:pt>
                      <c:pt idx="18">
                        <c:v>29322</c:v>
                      </c:pt>
                      <c:pt idx="19">
                        <c:v>29325</c:v>
                      </c:pt>
                      <c:pt idx="20">
                        <c:v>29326</c:v>
                      </c:pt>
                      <c:pt idx="21">
                        <c:v>29327</c:v>
                      </c:pt>
                      <c:pt idx="22">
                        <c:v>29328</c:v>
                      </c:pt>
                      <c:pt idx="23">
                        <c:v>29329</c:v>
                      </c:pt>
                      <c:pt idx="24">
                        <c:v>29332</c:v>
                      </c:pt>
                      <c:pt idx="25">
                        <c:v>29333</c:v>
                      </c:pt>
                      <c:pt idx="26">
                        <c:v>29334</c:v>
                      </c:pt>
                      <c:pt idx="27">
                        <c:v>29335</c:v>
                      </c:pt>
                      <c:pt idx="28">
                        <c:v>29336</c:v>
                      </c:pt>
                      <c:pt idx="29">
                        <c:v>29339</c:v>
                      </c:pt>
                      <c:pt idx="30">
                        <c:v>29340</c:v>
                      </c:pt>
                      <c:pt idx="31">
                        <c:v>29341</c:v>
                      </c:pt>
                      <c:pt idx="32">
                        <c:v>29342</c:v>
                      </c:pt>
                      <c:pt idx="33">
                        <c:v>29343</c:v>
                      </c:pt>
                      <c:pt idx="34">
                        <c:v>29346</c:v>
                      </c:pt>
                      <c:pt idx="35">
                        <c:v>29347</c:v>
                      </c:pt>
                      <c:pt idx="36">
                        <c:v>29348</c:v>
                      </c:pt>
                      <c:pt idx="37">
                        <c:v>29349</c:v>
                      </c:pt>
                      <c:pt idx="38">
                        <c:v>29350</c:v>
                      </c:pt>
                      <c:pt idx="39">
                        <c:v>29353</c:v>
                      </c:pt>
                      <c:pt idx="40">
                        <c:v>29354</c:v>
                      </c:pt>
                      <c:pt idx="41">
                        <c:v>29355</c:v>
                      </c:pt>
                      <c:pt idx="42">
                        <c:v>29356</c:v>
                      </c:pt>
                      <c:pt idx="43">
                        <c:v>29357</c:v>
                      </c:pt>
                      <c:pt idx="44">
                        <c:v>29360</c:v>
                      </c:pt>
                      <c:pt idx="45">
                        <c:v>29361</c:v>
                      </c:pt>
                      <c:pt idx="46">
                        <c:v>29362</c:v>
                      </c:pt>
                      <c:pt idx="47">
                        <c:v>29363</c:v>
                      </c:pt>
                      <c:pt idx="48">
                        <c:v>29364</c:v>
                      </c:pt>
                      <c:pt idx="49">
                        <c:v>29368</c:v>
                      </c:pt>
                      <c:pt idx="50">
                        <c:v>29369</c:v>
                      </c:pt>
                      <c:pt idx="51">
                        <c:v>29370</c:v>
                      </c:pt>
                      <c:pt idx="52">
                        <c:v>29371</c:v>
                      </c:pt>
                      <c:pt idx="53">
                        <c:v>29374</c:v>
                      </c:pt>
                      <c:pt idx="54">
                        <c:v>29375</c:v>
                      </c:pt>
                      <c:pt idx="55">
                        <c:v>29376</c:v>
                      </c:pt>
                      <c:pt idx="56">
                        <c:v>29377</c:v>
                      </c:pt>
                      <c:pt idx="57">
                        <c:v>29378</c:v>
                      </c:pt>
                      <c:pt idx="58">
                        <c:v>29381</c:v>
                      </c:pt>
                      <c:pt idx="59">
                        <c:v>29382</c:v>
                      </c:pt>
                      <c:pt idx="60">
                        <c:v>29383</c:v>
                      </c:pt>
                      <c:pt idx="61">
                        <c:v>29384</c:v>
                      </c:pt>
                      <c:pt idx="62">
                        <c:v>29385</c:v>
                      </c:pt>
                      <c:pt idx="63">
                        <c:v>29388</c:v>
                      </c:pt>
                      <c:pt idx="64">
                        <c:v>29389</c:v>
                      </c:pt>
                      <c:pt idx="65">
                        <c:v>29390</c:v>
                      </c:pt>
                      <c:pt idx="66">
                        <c:v>29391</c:v>
                      </c:pt>
                      <c:pt idx="67">
                        <c:v>29392</c:v>
                      </c:pt>
                      <c:pt idx="68">
                        <c:v>29395</c:v>
                      </c:pt>
                      <c:pt idx="69">
                        <c:v>29396</c:v>
                      </c:pt>
                      <c:pt idx="70">
                        <c:v>29397</c:v>
                      </c:pt>
                      <c:pt idx="71">
                        <c:v>29398</c:v>
                      </c:pt>
                      <c:pt idx="72">
                        <c:v>29399</c:v>
                      </c:pt>
                      <c:pt idx="73">
                        <c:v>29402</c:v>
                      </c:pt>
                      <c:pt idx="74">
                        <c:v>29403</c:v>
                      </c:pt>
                      <c:pt idx="75">
                        <c:v>29404</c:v>
                      </c:pt>
                      <c:pt idx="76">
                        <c:v>29405</c:v>
                      </c:pt>
                      <c:pt idx="77">
                        <c:v>29409</c:v>
                      </c:pt>
                      <c:pt idx="78">
                        <c:v>29410</c:v>
                      </c:pt>
                      <c:pt idx="79">
                        <c:v>29411</c:v>
                      </c:pt>
                      <c:pt idx="80">
                        <c:v>29412</c:v>
                      </c:pt>
                      <c:pt idx="81">
                        <c:v>29413</c:v>
                      </c:pt>
                      <c:pt idx="82">
                        <c:v>29416</c:v>
                      </c:pt>
                      <c:pt idx="83">
                        <c:v>29417</c:v>
                      </c:pt>
                      <c:pt idx="84">
                        <c:v>29418</c:v>
                      </c:pt>
                      <c:pt idx="85">
                        <c:v>29419</c:v>
                      </c:pt>
                      <c:pt idx="86">
                        <c:v>29420</c:v>
                      </c:pt>
                      <c:pt idx="87">
                        <c:v>29423</c:v>
                      </c:pt>
                      <c:pt idx="88">
                        <c:v>29424</c:v>
                      </c:pt>
                      <c:pt idx="89">
                        <c:v>29425</c:v>
                      </c:pt>
                      <c:pt idx="90">
                        <c:v>29426</c:v>
                      </c:pt>
                      <c:pt idx="91">
                        <c:v>29427</c:v>
                      </c:pt>
                      <c:pt idx="92">
                        <c:v>29430</c:v>
                      </c:pt>
                      <c:pt idx="93">
                        <c:v>29431</c:v>
                      </c:pt>
                      <c:pt idx="94">
                        <c:v>29432</c:v>
                      </c:pt>
                      <c:pt idx="95">
                        <c:v>29433</c:v>
                      </c:pt>
                      <c:pt idx="96">
                        <c:v>29434</c:v>
                      </c:pt>
                      <c:pt idx="97">
                        <c:v>29437</c:v>
                      </c:pt>
                      <c:pt idx="98">
                        <c:v>29438</c:v>
                      </c:pt>
                      <c:pt idx="99">
                        <c:v>29439</c:v>
                      </c:pt>
                      <c:pt idx="100">
                        <c:v>29440</c:v>
                      </c:pt>
                      <c:pt idx="101">
                        <c:v>29441</c:v>
                      </c:pt>
                      <c:pt idx="102">
                        <c:v>29444</c:v>
                      </c:pt>
                      <c:pt idx="103">
                        <c:v>29445</c:v>
                      </c:pt>
                      <c:pt idx="104">
                        <c:v>29446</c:v>
                      </c:pt>
                      <c:pt idx="105">
                        <c:v>29447</c:v>
                      </c:pt>
                      <c:pt idx="106">
                        <c:v>29448</c:v>
                      </c:pt>
                      <c:pt idx="107">
                        <c:v>29451</c:v>
                      </c:pt>
                      <c:pt idx="108">
                        <c:v>29452</c:v>
                      </c:pt>
                      <c:pt idx="109">
                        <c:v>29453</c:v>
                      </c:pt>
                      <c:pt idx="110">
                        <c:v>29454</c:v>
                      </c:pt>
                      <c:pt idx="111">
                        <c:v>29455</c:v>
                      </c:pt>
                      <c:pt idx="112">
                        <c:v>29458</c:v>
                      </c:pt>
                      <c:pt idx="113">
                        <c:v>29459</c:v>
                      </c:pt>
                      <c:pt idx="114">
                        <c:v>29460</c:v>
                      </c:pt>
                      <c:pt idx="115">
                        <c:v>29461</c:v>
                      </c:pt>
                      <c:pt idx="116">
                        <c:v>29462</c:v>
                      </c:pt>
                      <c:pt idx="117">
                        <c:v>29466</c:v>
                      </c:pt>
                      <c:pt idx="118">
                        <c:v>29467</c:v>
                      </c:pt>
                      <c:pt idx="119">
                        <c:v>29468</c:v>
                      </c:pt>
                      <c:pt idx="120">
                        <c:v>29469</c:v>
                      </c:pt>
                      <c:pt idx="121">
                        <c:v>29472</c:v>
                      </c:pt>
                      <c:pt idx="122">
                        <c:v>29473</c:v>
                      </c:pt>
                      <c:pt idx="123">
                        <c:v>29474</c:v>
                      </c:pt>
                      <c:pt idx="124">
                        <c:v>29475</c:v>
                      </c:pt>
                      <c:pt idx="125">
                        <c:v>29476</c:v>
                      </c:pt>
                      <c:pt idx="126">
                        <c:v>29479</c:v>
                      </c:pt>
                      <c:pt idx="127">
                        <c:v>29480</c:v>
                      </c:pt>
                      <c:pt idx="128">
                        <c:v>29481</c:v>
                      </c:pt>
                      <c:pt idx="129">
                        <c:v>29482</c:v>
                      </c:pt>
                      <c:pt idx="130">
                        <c:v>29483</c:v>
                      </c:pt>
                      <c:pt idx="131">
                        <c:v>29486</c:v>
                      </c:pt>
                      <c:pt idx="132">
                        <c:v>29487</c:v>
                      </c:pt>
                      <c:pt idx="133">
                        <c:v>29488</c:v>
                      </c:pt>
                      <c:pt idx="134">
                        <c:v>29489</c:v>
                      </c:pt>
                      <c:pt idx="135">
                        <c:v>29490</c:v>
                      </c:pt>
                      <c:pt idx="136">
                        <c:v>29493</c:v>
                      </c:pt>
                      <c:pt idx="137">
                        <c:v>29494</c:v>
                      </c:pt>
                      <c:pt idx="138">
                        <c:v>29495</c:v>
                      </c:pt>
                      <c:pt idx="139">
                        <c:v>29496</c:v>
                      </c:pt>
                      <c:pt idx="140">
                        <c:v>29497</c:v>
                      </c:pt>
                      <c:pt idx="141">
                        <c:v>29500</c:v>
                      </c:pt>
                      <c:pt idx="142">
                        <c:v>29501</c:v>
                      </c:pt>
                      <c:pt idx="143">
                        <c:v>29502</c:v>
                      </c:pt>
                      <c:pt idx="144">
                        <c:v>29503</c:v>
                      </c:pt>
                      <c:pt idx="145">
                        <c:v>29504</c:v>
                      </c:pt>
                      <c:pt idx="146">
                        <c:v>29507</c:v>
                      </c:pt>
                      <c:pt idx="147">
                        <c:v>29508</c:v>
                      </c:pt>
                      <c:pt idx="148">
                        <c:v>29509</c:v>
                      </c:pt>
                      <c:pt idx="149">
                        <c:v>29510</c:v>
                      </c:pt>
                      <c:pt idx="150">
                        <c:v>29511</c:v>
                      </c:pt>
                      <c:pt idx="151">
                        <c:v>29514</c:v>
                      </c:pt>
                      <c:pt idx="152">
                        <c:v>29515</c:v>
                      </c:pt>
                      <c:pt idx="153">
                        <c:v>29516</c:v>
                      </c:pt>
                      <c:pt idx="154">
                        <c:v>29517</c:v>
                      </c:pt>
                      <c:pt idx="155">
                        <c:v>29518</c:v>
                      </c:pt>
                      <c:pt idx="156">
                        <c:v>29521</c:v>
                      </c:pt>
                      <c:pt idx="157">
                        <c:v>29522</c:v>
                      </c:pt>
                      <c:pt idx="158">
                        <c:v>29523</c:v>
                      </c:pt>
                      <c:pt idx="159">
                        <c:v>29524</c:v>
                      </c:pt>
                      <c:pt idx="160">
                        <c:v>29525</c:v>
                      </c:pt>
                      <c:pt idx="161">
                        <c:v>29528</c:v>
                      </c:pt>
                      <c:pt idx="162">
                        <c:v>29530</c:v>
                      </c:pt>
                      <c:pt idx="163">
                        <c:v>29531</c:v>
                      </c:pt>
                      <c:pt idx="164">
                        <c:v>29532</c:v>
                      </c:pt>
                      <c:pt idx="165">
                        <c:v>29535</c:v>
                      </c:pt>
                      <c:pt idx="166">
                        <c:v>29536</c:v>
                      </c:pt>
                      <c:pt idx="167">
                        <c:v>29537</c:v>
                      </c:pt>
                      <c:pt idx="168">
                        <c:v>29538</c:v>
                      </c:pt>
                      <c:pt idx="169">
                        <c:v>29539</c:v>
                      </c:pt>
                      <c:pt idx="170">
                        <c:v>29542</c:v>
                      </c:pt>
                      <c:pt idx="171">
                        <c:v>29543</c:v>
                      </c:pt>
                      <c:pt idx="172">
                        <c:v>29544</c:v>
                      </c:pt>
                      <c:pt idx="173">
                        <c:v>29545</c:v>
                      </c:pt>
                      <c:pt idx="174">
                        <c:v>29546</c:v>
                      </c:pt>
                      <c:pt idx="175">
                        <c:v>29549</c:v>
                      </c:pt>
                      <c:pt idx="176">
                        <c:v>29550</c:v>
                      </c:pt>
                      <c:pt idx="177">
                        <c:v>29551</c:v>
                      </c:pt>
                      <c:pt idx="178">
                        <c:v>29553</c:v>
                      </c:pt>
                      <c:pt idx="179">
                        <c:v>29556</c:v>
                      </c:pt>
                      <c:pt idx="180">
                        <c:v>29557</c:v>
                      </c:pt>
                      <c:pt idx="181">
                        <c:v>29558</c:v>
                      </c:pt>
                      <c:pt idx="182">
                        <c:v>29559</c:v>
                      </c:pt>
                      <c:pt idx="183">
                        <c:v>29560</c:v>
                      </c:pt>
                      <c:pt idx="184">
                        <c:v>29563</c:v>
                      </c:pt>
                      <c:pt idx="185">
                        <c:v>29564</c:v>
                      </c:pt>
                      <c:pt idx="186">
                        <c:v>29565</c:v>
                      </c:pt>
                      <c:pt idx="187">
                        <c:v>29566</c:v>
                      </c:pt>
                      <c:pt idx="188">
                        <c:v>29567</c:v>
                      </c:pt>
                      <c:pt idx="189">
                        <c:v>29570</c:v>
                      </c:pt>
                      <c:pt idx="190">
                        <c:v>29571</c:v>
                      </c:pt>
                      <c:pt idx="191">
                        <c:v>29572</c:v>
                      </c:pt>
                      <c:pt idx="192">
                        <c:v>29573</c:v>
                      </c:pt>
                      <c:pt idx="193">
                        <c:v>29574</c:v>
                      </c:pt>
                      <c:pt idx="194">
                        <c:v>29577</c:v>
                      </c:pt>
                      <c:pt idx="195">
                        <c:v>29578</c:v>
                      </c:pt>
                      <c:pt idx="196">
                        <c:v>29579</c:v>
                      </c:pt>
                      <c:pt idx="197">
                        <c:v>29581</c:v>
                      </c:pt>
                      <c:pt idx="198">
                        <c:v>29584</c:v>
                      </c:pt>
                      <c:pt idx="199">
                        <c:v>29585</c:v>
                      </c:pt>
                      <c:pt idx="200">
                        <c:v>29586</c:v>
                      </c:pt>
                      <c:pt idx="201">
                        <c:v>29588</c:v>
                      </c:pt>
                      <c:pt idx="202">
                        <c:v>29591</c:v>
                      </c:pt>
                      <c:pt idx="203">
                        <c:v>29592</c:v>
                      </c:pt>
                      <c:pt idx="204">
                        <c:v>29593</c:v>
                      </c:pt>
                      <c:pt idx="205">
                        <c:v>29594</c:v>
                      </c:pt>
                      <c:pt idx="206">
                        <c:v>29595</c:v>
                      </c:pt>
                      <c:pt idx="207">
                        <c:v>29598</c:v>
                      </c:pt>
                      <c:pt idx="208">
                        <c:v>29599</c:v>
                      </c:pt>
                      <c:pt idx="209">
                        <c:v>29600</c:v>
                      </c:pt>
                      <c:pt idx="210">
                        <c:v>29601</c:v>
                      </c:pt>
                      <c:pt idx="211">
                        <c:v>29602</c:v>
                      </c:pt>
                      <c:pt idx="212">
                        <c:v>29605</c:v>
                      </c:pt>
                      <c:pt idx="213">
                        <c:v>29606</c:v>
                      </c:pt>
                      <c:pt idx="214">
                        <c:v>29607</c:v>
                      </c:pt>
                      <c:pt idx="215">
                        <c:v>29608</c:v>
                      </c:pt>
                      <c:pt idx="216">
                        <c:v>29609</c:v>
                      </c:pt>
                      <c:pt idx="217">
                        <c:v>29612</c:v>
                      </c:pt>
                      <c:pt idx="218">
                        <c:v>29613</c:v>
                      </c:pt>
                      <c:pt idx="219">
                        <c:v>29614</c:v>
                      </c:pt>
                      <c:pt idx="220">
                        <c:v>29615</c:v>
                      </c:pt>
                      <c:pt idx="221">
                        <c:v>29616</c:v>
                      </c:pt>
                      <c:pt idx="222">
                        <c:v>29619</c:v>
                      </c:pt>
                      <c:pt idx="223">
                        <c:v>29620</c:v>
                      </c:pt>
                      <c:pt idx="224">
                        <c:v>29621</c:v>
                      </c:pt>
                      <c:pt idx="225">
                        <c:v>29622</c:v>
                      </c:pt>
                      <c:pt idx="226">
                        <c:v>29623</c:v>
                      </c:pt>
                      <c:pt idx="227">
                        <c:v>29626</c:v>
                      </c:pt>
                      <c:pt idx="228">
                        <c:v>29627</c:v>
                      </c:pt>
                      <c:pt idx="229">
                        <c:v>29628</c:v>
                      </c:pt>
                      <c:pt idx="230">
                        <c:v>29629</c:v>
                      </c:pt>
                      <c:pt idx="231">
                        <c:v>29630</c:v>
                      </c:pt>
                      <c:pt idx="232">
                        <c:v>29634</c:v>
                      </c:pt>
                      <c:pt idx="233">
                        <c:v>29635</c:v>
                      </c:pt>
                      <c:pt idx="234">
                        <c:v>29636</c:v>
                      </c:pt>
                      <c:pt idx="235">
                        <c:v>29637</c:v>
                      </c:pt>
                      <c:pt idx="236">
                        <c:v>29640</c:v>
                      </c:pt>
                      <c:pt idx="237">
                        <c:v>29641</c:v>
                      </c:pt>
                      <c:pt idx="238">
                        <c:v>29642</c:v>
                      </c:pt>
                      <c:pt idx="239">
                        <c:v>29643</c:v>
                      </c:pt>
                      <c:pt idx="240">
                        <c:v>29644</c:v>
                      </c:pt>
                      <c:pt idx="241">
                        <c:v>29647</c:v>
                      </c:pt>
                      <c:pt idx="242">
                        <c:v>29648</c:v>
                      </c:pt>
                      <c:pt idx="243">
                        <c:v>29649</c:v>
                      </c:pt>
                      <c:pt idx="244">
                        <c:v>29650</c:v>
                      </c:pt>
                      <c:pt idx="245">
                        <c:v>29651</c:v>
                      </c:pt>
                      <c:pt idx="246">
                        <c:v>29654</c:v>
                      </c:pt>
                      <c:pt idx="247">
                        <c:v>29655</c:v>
                      </c:pt>
                      <c:pt idx="248">
                        <c:v>29656</c:v>
                      </c:pt>
                      <c:pt idx="249">
                        <c:v>29657</c:v>
                      </c:pt>
                      <c:pt idx="250">
                        <c:v>29658</c:v>
                      </c:pt>
                      <c:pt idx="251">
                        <c:v>29661</c:v>
                      </c:pt>
                      <c:pt idx="252">
                        <c:v>29662</c:v>
                      </c:pt>
                      <c:pt idx="253">
                        <c:v>29663</c:v>
                      </c:pt>
                      <c:pt idx="254">
                        <c:v>29664</c:v>
                      </c:pt>
                      <c:pt idx="255">
                        <c:v>29665</c:v>
                      </c:pt>
                      <c:pt idx="256">
                        <c:v>29668</c:v>
                      </c:pt>
                      <c:pt idx="257">
                        <c:v>29669</c:v>
                      </c:pt>
                      <c:pt idx="258">
                        <c:v>29670</c:v>
                      </c:pt>
                      <c:pt idx="259">
                        <c:v>29671</c:v>
                      </c:pt>
                      <c:pt idx="260">
                        <c:v>29672</c:v>
                      </c:pt>
                      <c:pt idx="261">
                        <c:v>29675</c:v>
                      </c:pt>
                      <c:pt idx="262">
                        <c:v>29676</c:v>
                      </c:pt>
                      <c:pt idx="263">
                        <c:v>29677</c:v>
                      </c:pt>
                      <c:pt idx="264">
                        <c:v>29678</c:v>
                      </c:pt>
                      <c:pt idx="265">
                        <c:v>29679</c:v>
                      </c:pt>
                      <c:pt idx="266">
                        <c:v>29682</c:v>
                      </c:pt>
                      <c:pt idx="267">
                        <c:v>29683</c:v>
                      </c:pt>
                      <c:pt idx="268">
                        <c:v>29684</c:v>
                      </c:pt>
                      <c:pt idx="269">
                        <c:v>29685</c:v>
                      </c:pt>
                      <c:pt idx="270">
                        <c:v>29686</c:v>
                      </c:pt>
                      <c:pt idx="271">
                        <c:v>29689</c:v>
                      </c:pt>
                      <c:pt idx="272">
                        <c:v>29690</c:v>
                      </c:pt>
                      <c:pt idx="273">
                        <c:v>29691</c:v>
                      </c:pt>
                      <c:pt idx="274">
                        <c:v>29692</c:v>
                      </c:pt>
                      <c:pt idx="275">
                        <c:v>29696</c:v>
                      </c:pt>
                      <c:pt idx="276">
                        <c:v>29697</c:v>
                      </c:pt>
                      <c:pt idx="277">
                        <c:v>29698</c:v>
                      </c:pt>
                      <c:pt idx="278">
                        <c:v>29699</c:v>
                      </c:pt>
                      <c:pt idx="279">
                        <c:v>29700</c:v>
                      </c:pt>
                      <c:pt idx="280">
                        <c:v>29703</c:v>
                      </c:pt>
                      <c:pt idx="281">
                        <c:v>29704</c:v>
                      </c:pt>
                      <c:pt idx="282">
                        <c:v>29705</c:v>
                      </c:pt>
                      <c:pt idx="283">
                        <c:v>29706</c:v>
                      </c:pt>
                      <c:pt idx="284">
                        <c:v>29707</c:v>
                      </c:pt>
                      <c:pt idx="285">
                        <c:v>29710</c:v>
                      </c:pt>
                      <c:pt idx="286">
                        <c:v>29711</c:v>
                      </c:pt>
                      <c:pt idx="287">
                        <c:v>29712</c:v>
                      </c:pt>
                      <c:pt idx="288">
                        <c:v>29713</c:v>
                      </c:pt>
                      <c:pt idx="289">
                        <c:v>29714</c:v>
                      </c:pt>
                      <c:pt idx="290">
                        <c:v>29717</c:v>
                      </c:pt>
                      <c:pt idx="291">
                        <c:v>29718</c:v>
                      </c:pt>
                      <c:pt idx="292">
                        <c:v>29719</c:v>
                      </c:pt>
                      <c:pt idx="293">
                        <c:v>29720</c:v>
                      </c:pt>
                      <c:pt idx="294">
                        <c:v>29721</c:v>
                      </c:pt>
                      <c:pt idx="295">
                        <c:v>29724</c:v>
                      </c:pt>
                      <c:pt idx="296">
                        <c:v>29725</c:v>
                      </c:pt>
                      <c:pt idx="297">
                        <c:v>29726</c:v>
                      </c:pt>
                      <c:pt idx="298">
                        <c:v>29727</c:v>
                      </c:pt>
                      <c:pt idx="299">
                        <c:v>29728</c:v>
                      </c:pt>
                      <c:pt idx="300">
                        <c:v>29732</c:v>
                      </c:pt>
                      <c:pt idx="301">
                        <c:v>29733</c:v>
                      </c:pt>
                      <c:pt idx="302">
                        <c:v>29734</c:v>
                      </c:pt>
                      <c:pt idx="303">
                        <c:v>29735</c:v>
                      </c:pt>
                      <c:pt idx="304">
                        <c:v>29738</c:v>
                      </c:pt>
                      <c:pt idx="305">
                        <c:v>29739</c:v>
                      </c:pt>
                      <c:pt idx="306">
                        <c:v>29740</c:v>
                      </c:pt>
                      <c:pt idx="307">
                        <c:v>29741</c:v>
                      </c:pt>
                      <c:pt idx="308">
                        <c:v>29742</c:v>
                      </c:pt>
                      <c:pt idx="309">
                        <c:v>29745</c:v>
                      </c:pt>
                      <c:pt idx="310">
                        <c:v>29746</c:v>
                      </c:pt>
                      <c:pt idx="311">
                        <c:v>29747</c:v>
                      </c:pt>
                      <c:pt idx="312">
                        <c:v>29748</c:v>
                      </c:pt>
                      <c:pt idx="313">
                        <c:v>29749</c:v>
                      </c:pt>
                      <c:pt idx="314">
                        <c:v>29752</c:v>
                      </c:pt>
                      <c:pt idx="315">
                        <c:v>29753</c:v>
                      </c:pt>
                      <c:pt idx="316">
                        <c:v>29754</c:v>
                      </c:pt>
                      <c:pt idx="317">
                        <c:v>29755</c:v>
                      </c:pt>
                      <c:pt idx="318">
                        <c:v>29756</c:v>
                      </c:pt>
                      <c:pt idx="319">
                        <c:v>29759</c:v>
                      </c:pt>
                      <c:pt idx="320">
                        <c:v>29760</c:v>
                      </c:pt>
                      <c:pt idx="321">
                        <c:v>29761</c:v>
                      </c:pt>
                      <c:pt idx="322">
                        <c:v>29762</c:v>
                      </c:pt>
                      <c:pt idx="323">
                        <c:v>29763</c:v>
                      </c:pt>
                      <c:pt idx="324">
                        <c:v>29766</c:v>
                      </c:pt>
                      <c:pt idx="325">
                        <c:v>29767</c:v>
                      </c:pt>
                      <c:pt idx="326">
                        <c:v>29768</c:v>
                      </c:pt>
                      <c:pt idx="327">
                        <c:v>29769</c:v>
                      </c:pt>
                      <c:pt idx="328">
                        <c:v>29773</c:v>
                      </c:pt>
                      <c:pt idx="329">
                        <c:v>29774</c:v>
                      </c:pt>
                      <c:pt idx="330">
                        <c:v>29775</c:v>
                      </c:pt>
                      <c:pt idx="331">
                        <c:v>29776</c:v>
                      </c:pt>
                      <c:pt idx="332">
                        <c:v>29777</c:v>
                      </c:pt>
                      <c:pt idx="333">
                        <c:v>29780</c:v>
                      </c:pt>
                      <c:pt idx="334">
                        <c:v>29781</c:v>
                      </c:pt>
                      <c:pt idx="335">
                        <c:v>29782</c:v>
                      </c:pt>
                      <c:pt idx="336">
                        <c:v>29783</c:v>
                      </c:pt>
                      <c:pt idx="337">
                        <c:v>29784</c:v>
                      </c:pt>
                      <c:pt idx="338">
                        <c:v>29787</c:v>
                      </c:pt>
                      <c:pt idx="339">
                        <c:v>29788</c:v>
                      </c:pt>
                      <c:pt idx="340">
                        <c:v>29789</c:v>
                      </c:pt>
                      <c:pt idx="341">
                        <c:v>29790</c:v>
                      </c:pt>
                      <c:pt idx="342">
                        <c:v>29791</c:v>
                      </c:pt>
                      <c:pt idx="343">
                        <c:v>29794</c:v>
                      </c:pt>
                      <c:pt idx="344">
                        <c:v>29795</c:v>
                      </c:pt>
                      <c:pt idx="345">
                        <c:v>29796</c:v>
                      </c:pt>
                      <c:pt idx="346">
                        <c:v>29797</c:v>
                      </c:pt>
                      <c:pt idx="347">
                        <c:v>29798</c:v>
                      </c:pt>
                      <c:pt idx="348">
                        <c:v>29801</c:v>
                      </c:pt>
                      <c:pt idx="349">
                        <c:v>29802</c:v>
                      </c:pt>
                      <c:pt idx="350">
                        <c:v>29803</c:v>
                      </c:pt>
                      <c:pt idx="351">
                        <c:v>29804</c:v>
                      </c:pt>
                      <c:pt idx="352">
                        <c:v>29805</c:v>
                      </c:pt>
                      <c:pt idx="353">
                        <c:v>29808</c:v>
                      </c:pt>
                      <c:pt idx="354">
                        <c:v>29809</c:v>
                      </c:pt>
                      <c:pt idx="355">
                        <c:v>29810</c:v>
                      </c:pt>
                      <c:pt idx="356">
                        <c:v>29811</c:v>
                      </c:pt>
                      <c:pt idx="357">
                        <c:v>29812</c:v>
                      </c:pt>
                      <c:pt idx="358">
                        <c:v>29815</c:v>
                      </c:pt>
                      <c:pt idx="359">
                        <c:v>29816</c:v>
                      </c:pt>
                      <c:pt idx="360">
                        <c:v>29817</c:v>
                      </c:pt>
                      <c:pt idx="361">
                        <c:v>29818</c:v>
                      </c:pt>
                      <c:pt idx="362">
                        <c:v>29819</c:v>
                      </c:pt>
                      <c:pt idx="363">
                        <c:v>29822</c:v>
                      </c:pt>
                      <c:pt idx="364">
                        <c:v>29823</c:v>
                      </c:pt>
                      <c:pt idx="365">
                        <c:v>29824</c:v>
                      </c:pt>
                      <c:pt idx="366">
                        <c:v>29825</c:v>
                      </c:pt>
                      <c:pt idx="367">
                        <c:v>29826</c:v>
                      </c:pt>
                      <c:pt idx="368">
                        <c:v>29829</c:v>
                      </c:pt>
                      <c:pt idx="369">
                        <c:v>29830</c:v>
                      </c:pt>
                      <c:pt idx="370">
                        <c:v>29831</c:v>
                      </c:pt>
                      <c:pt idx="371">
                        <c:v>29832</c:v>
                      </c:pt>
                      <c:pt idx="372">
                        <c:v>29833</c:v>
                      </c:pt>
                      <c:pt idx="373">
                        <c:v>29837</c:v>
                      </c:pt>
                      <c:pt idx="374">
                        <c:v>29838</c:v>
                      </c:pt>
                      <c:pt idx="375">
                        <c:v>29839</c:v>
                      </c:pt>
                      <c:pt idx="376">
                        <c:v>29840</c:v>
                      </c:pt>
                      <c:pt idx="377">
                        <c:v>29843</c:v>
                      </c:pt>
                      <c:pt idx="378">
                        <c:v>29844</c:v>
                      </c:pt>
                      <c:pt idx="379">
                        <c:v>29845</c:v>
                      </c:pt>
                      <c:pt idx="380">
                        <c:v>29846</c:v>
                      </c:pt>
                      <c:pt idx="381">
                        <c:v>29847</c:v>
                      </c:pt>
                      <c:pt idx="382">
                        <c:v>29850</c:v>
                      </c:pt>
                      <c:pt idx="383">
                        <c:v>29851</c:v>
                      </c:pt>
                      <c:pt idx="384">
                        <c:v>29852</c:v>
                      </c:pt>
                      <c:pt idx="385">
                        <c:v>29853</c:v>
                      </c:pt>
                      <c:pt idx="386">
                        <c:v>29854</c:v>
                      </c:pt>
                      <c:pt idx="387">
                        <c:v>29857</c:v>
                      </c:pt>
                      <c:pt idx="388">
                        <c:v>29858</c:v>
                      </c:pt>
                      <c:pt idx="389">
                        <c:v>29859</c:v>
                      </c:pt>
                      <c:pt idx="390">
                        <c:v>29860</c:v>
                      </c:pt>
                      <c:pt idx="391">
                        <c:v>29861</c:v>
                      </c:pt>
                      <c:pt idx="392">
                        <c:v>29864</c:v>
                      </c:pt>
                      <c:pt idx="393">
                        <c:v>29865</c:v>
                      </c:pt>
                      <c:pt idx="394">
                        <c:v>29866</c:v>
                      </c:pt>
                      <c:pt idx="395">
                        <c:v>29867</c:v>
                      </c:pt>
                      <c:pt idx="396">
                        <c:v>29868</c:v>
                      </c:pt>
                      <c:pt idx="397">
                        <c:v>29871</c:v>
                      </c:pt>
                      <c:pt idx="398">
                        <c:v>29872</c:v>
                      </c:pt>
                      <c:pt idx="399">
                        <c:v>29873</c:v>
                      </c:pt>
                      <c:pt idx="400">
                        <c:v>29874</c:v>
                      </c:pt>
                      <c:pt idx="401">
                        <c:v>29875</c:v>
                      </c:pt>
                      <c:pt idx="402">
                        <c:v>29878</c:v>
                      </c:pt>
                      <c:pt idx="403">
                        <c:v>29879</c:v>
                      </c:pt>
                      <c:pt idx="404">
                        <c:v>29880</c:v>
                      </c:pt>
                      <c:pt idx="405">
                        <c:v>29881</c:v>
                      </c:pt>
                      <c:pt idx="406">
                        <c:v>29882</c:v>
                      </c:pt>
                      <c:pt idx="407">
                        <c:v>29885</c:v>
                      </c:pt>
                      <c:pt idx="408">
                        <c:v>29886</c:v>
                      </c:pt>
                      <c:pt idx="409">
                        <c:v>29887</c:v>
                      </c:pt>
                      <c:pt idx="410">
                        <c:v>29888</c:v>
                      </c:pt>
                      <c:pt idx="411">
                        <c:v>29889</c:v>
                      </c:pt>
                      <c:pt idx="412">
                        <c:v>29892</c:v>
                      </c:pt>
                      <c:pt idx="413">
                        <c:v>29893</c:v>
                      </c:pt>
                      <c:pt idx="414">
                        <c:v>29894</c:v>
                      </c:pt>
                      <c:pt idx="415">
                        <c:v>29895</c:v>
                      </c:pt>
                      <c:pt idx="416">
                        <c:v>29896</c:v>
                      </c:pt>
                      <c:pt idx="417">
                        <c:v>29899</c:v>
                      </c:pt>
                      <c:pt idx="418">
                        <c:v>29900</c:v>
                      </c:pt>
                      <c:pt idx="419">
                        <c:v>29901</c:v>
                      </c:pt>
                      <c:pt idx="420">
                        <c:v>29902</c:v>
                      </c:pt>
                      <c:pt idx="421">
                        <c:v>29903</c:v>
                      </c:pt>
                      <c:pt idx="422">
                        <c:v>29906</c:v>
                      </c:pt>
                      <c:pt idx="423">
                        <c:v>29907</c:v>
                      </c:pt>
                      <c:pt idx="424">
                        <c:v>29908</c:v>
                      </c:pt>
                      <c:pt idx="425">
                        <c:v>29909</c:v>
                      </c:pt>
                      <c:pt idx="426">
                        <c:v>29910</c:v>
                      </c:pt>
                      <c:pt idx="427">
                        <c:v>29913</c:v>
                      </c:pt>
                      <c:pt idx="428">
                        <c:v>29914</c:v>
                      </c:pt>
                      <c:pt idx="429">
                        <c:v>29915</c:v>
                      </c:pt>
                      <c:pt idx="430">
                        <c:v>29917</c:v>
                      </c:pt>
                      <c:pt idx="431">
                        <c:v>29920</c:v>
                      </c:pt>
                      <c:pt idx="432">
                        <c:v>29921</c:v>
                      </c:pt>
                      <c:pt idx="433">
                        <c:v>29922</c:v>
                      </c:pt>
                      <c:pt idx="434">
                        <c:v>29923</c:v>
                      </c:pt>
                      <c:pt idx="435">
                        <c:v>29924</c:v>
                      </c:pt>
                      <c:pt idx="436">
                        <c:v>29927</c:v>
                      </c:pt>
                      <c:pt idx="437">
                        <c:v>29928</c:v>
                      </c:pt>
                      <c:pt idx="438">
                        <c:v>29929</c:v>
                      </c:pt>
                      <c:pt idx="439">
                        <c:v>29930</c:v>
                      </c:pt>
                      <c:pt idx="440">
                        <c:v>29931</c:v>
                      </c:pt>
                      <c:pt idx="441">
                        <c:v>29934</c:v>
                      </c:pt>
                      <c:pt idx="442">
                        <c:v>29935</c:v>
                      </c:pt>
                      <c:pt idx="443">
                        <c:v>29936</c:v>
                      </c:pt>
                      <c:pt idx="444">
                        <c:v>29937</c:v>
                      </c:pt>
                      <c:pt idx="445">
                        <c:v>29938</c:v>
                      </c:pt>
                      <c:pt idx="446">
                        <c:v>29941</c:v>
                      </c:pt>
                      <c:pt idx="447">
                        <c:v>29942</c:v>
                      </c:pt>
                      <c:pt idx="448">
                        <c:v>29943</c:v>
                      </c:pt>
                      <c:pt idx="449">
                        <c:v>29944</c:v>
                      </c:pt>
                      <c:pt idx="450">
                        <c:v>29948</c:v>
                      </c:pt>
                      <c:pt idx="451">
                        <c:v>29949</c:v>
                      </c:pt>
                      <c:pt idx="452">
                        <c:v>29950</c:v>
                      </c:pt>
                      <c:pt idx="453">
                        <c:v>29951</c:v>
                      </c:pt>
                      <c:pt idx="454">
                        <c:v>29955</c:v>
                      </c:pt>
                      <c:pt idx="455">
                        <c:v>29956</c:v>
                      </c:pt>
                      <c:pt idx="456">
                        <c:v>29957</c:v>
                      </c:pt>
                      <c:pt idx="457">
                        <c:v>29958</c:v>
                      </c:pt>
                      <c:pt idx="458">
                        <c:v>29959</c:v>
                      </c:pt>
                      <c:pt idx="459">
                        <c:v>29962</c:v>
                      </c:pt>
                      <c:pt idx="460">
                        <c:v>29963</c:v>
                      </c:pt>
                      <c:pt idx="461">
                        <c:v>29964</c:v>
                      </c:pt>
                      <c:pt idx="462">
                        <c:v>29965</c:v>
                      </c:pt>
                      <c:pt idx="463">
                        <c:v>29966</c:v>
                      </c:pt>
                      <c:pt idx="464">
                        <c:v>29969</c:v>
                      </c:pt>
                      <c:pt idx="465">
                        <c:v>29970</c:v>
                      </c:pt>
                      <c:pt idx="466">
                        <c:v>29971</c:v>
                      </c:pt>
                      <c:pt idx="467">
                        <c:v>29972</c:v>
                      </c:pt>
                      <c:pt idx="468">
                        <c:v>29973</c:v>
                      </c:pt>
                      <c:pt idx="469">
                        <c:v>29976</c:v>
                      </c:pt>
                      <c:pt idx="470">
                        <c:v>29977</c:v>
                      </c:pt>
                      <c:pt idx="471">
                        <c:v>29978</c:v>
                      </c:pt>
                      <c:pt idx="472">
                        <c:v>29979</c:v>
                      </c:pt>
                      <c:pt idx="473">
                        <c:v>29980</c:v>
                      </c:pt>
                      <c:pt idx="474">
                        <c:v>29983</c:v>
                      </c:pt>
                      <c:pt idx="475">
                        <c:v>29984</c:v>
                      </c:pt>
                      <c:pt idx="476">
                        <c:v>29985</c:v>
                      </c:pt>
                      <c:pt idx="477">
                        <c:v>29986</c:v>
                      </c:pt>
                      <c:pt idx="478">
                        <c:v>29987</c:v>
                      </c:pt>
                      <c:pt idx="479">
                        <c:v>29990</c:v>
                      </c:pt>
                      <c:pt idx="480">
                        <c:v>29991</c:v>
                      </c:pt>
                      <c:pt idx="481">
                        <c:v>29992</c:v>
                      </c:pt>
                      <c:pt idx="482">
                        <c:v>29993</c:v>
                      </c:pt>
                      <c:pt idx="483">
                        <c:v>29994</c:v>
                      </c:pt>
                      <c:pt idx="484">
                        <c:v>29998</c:v>
                      </c:pt>
                      <c:pt idx="485">
                        <c:v>29999</c:v>
                      </c:pt>
                      <c:pt idx="486">
                        <c:v>30000</c:v>
                      </c:pt>
                      <c:pt idx="487">
                        <c:v>30001</c:v>
                      </c:pt>
                      <c:pt idx="488">
                        <c:v>30004</c:v>
                      </c:pt>
                      <c:pt idx="489">
                        <c:v>30005</c:v>
                      </c:pt>
                      <c:pt idx="490">
                        <c:v>30006</c:v>
                      </c:pt>
                      <c:pt idx="491">
                        <c:v>30007</c:v>
                      </c:pt>
                      <c:pt idx="492">
                        <c:v>30008</c:v>
                      </c:pt>
                      <c:pt idx="493">
                        <c:v>30011</c:v>
                      </c:pt>
                      <c:pt idx="494">
                        <c:v>30012</c:v>
                      </c:pt>
                      <c:pt idx="495">
                        <c:v>30013</c:v>
                      </c:pt>
                      <c:pt idx="496">
                        <c:v>30014</c:v>
                      </c:pt>
                      <c:pt idx="497">
                        <c:v>30015</c:v>
                      </c:pt>
                      <c:pt idx="498">
                        <c:v>30018</c:v>
                      </c:pt>
                      <c:pt idx="499">
                        <c:v>30019</c:v>
                      </c:pt>
                      <c:pt idx="500">
                        <c:v>30020</c:v>
                      </c:pt>
                      <c:pt idx="501">
                        <c:v>30021</c:v>
                      </c:pt>
                      <c:pt idx="502">
                        <c:v>30022</c:v>
                      </c:pt>
                      <c:pt idx="503">
                        <c:v>30025</c:v>
                      </c:pt>
                      <c:pt idx="504">
                        <c:v>30026</c:v>
                      </c:pt>
                      <c:pt idx="505">
                        <c:v>30027</c:v>
                      </c:pt>
                      <c:pt idx="506">
                        <c:v>30028</c:v>
                      </c:pt>
                      <c:pt idx="507">
                        <c:v>30029</c:v>
                      </c:pt>
                      <c:pt idx="508">
                        <c:v>30032</c:v>
                      </c:pt>
                      <c:pt idx="509">
                        <c:v>30033</c:v>
                      </c:pt>
                      <c:pt idx="510">
                        <c:v>30034</c:v>
                      </c:pt>
                      <c:pt idx="511">
                        <c:v>30035</c:v>
                      </c:pt>
                      <c:pt idx="512">
                        <c:v>30036</c:v>
                      </c:pt>
                      <c:pt idx="513">
                        <c:v>30039</c:v>
                      </c:pt>
                      <c:pt idx="514">
                        <c:v>30040</c:v>
                      </c:pt>
                      <c:pt idx="515">
                        <c:v>30041</c:v>
                      </c:pt>
                      <c:pt idx="516">
                        <c:v>30042</c:v>
                      </c:pt>
                      <c:pt idx="517">
                        <c:v>30043</c:v>
                      </c:pt>
                      <c:pt idx="518">
                        <c:v>30046</c:v>
                      </c:pt>
                      <c:pt idx="519">
                        <c:v>30047</c:v>
                      </c:pt>
                      <c:pt idx="520">
                        <c:v>30048</c:v>
                      </c:pt>
                      <c:pt idx="521">
                        <c:v>30049</c:v>
                      </c:pt>
                      <c:pt idx="522">
                        <c:v>30053</c:v>
                      </c:pt>
                      <c:pt idx="523">
                        <c:v>30054</c:v>
                      </c:pt>
                      <c:pt idx="524">
                        <c:v>30055</c:v>
                      </c:pt>
                      <c:pt idx="525">
                        <c:v>30056</c:v>
                      </c:pt>
                      <c:pt idx="526">
                        <c:v>30057</c:v>
                      </c:pt>
                      <c:pt idx="527">
                        <c:v>30060</c:v>
                      </c:pt>
                      <c:pt idx="528">
                        <c:v>30061</c:v>
                      </c:pt>
                      <c:pt idx="529">
                        <c:v>30062</c:v>
                      </c:pt>
                      <c:pt idx="530">
                        <c:v>30063</c:v>
                      </c:pt>
                      <c:pt idx="531">
                        <c:v>30064</c:v>
                      </c:pt>
                      <c:pt idx="532">
                        <c:v>30067</c:v>
                      </c:pt>
                      <c:pt idx="533">
                        <c:v>30068</c:v>
                      </c:pt>
                      <c:pt idx="534">
                        <c:v>30069</c:v>
                      </c:pt>
                      <c:pt idx="535">
                        <c:v>30070</c:v>
                      </c:pt>
                      <c:pt idx="536">
                        <c:v>30071</c:v>
                      </c:pt>
                      <c:pt idx="537">
                        <c:v>30074</c:v>
                      </c:pt>
                      <c:pt idx="538">
                        <c:v>30075</c:v>
                      </c:pt>
                      <c:pt idx="539">
                        <c:v>30076</c:v>
                      </c:pt>
                      <c:pt idx="540">
                        <c:v>30077</c:v>
                      </c:pt>
                      <c:pt idx="541">
                        <c:v>30078</c:v>
                      </c:pt>
                      <c:pt idx="542">
                        <c:v>30081</c:v>
                      </c:pt>
                      <c:pt idx="543">
                        <c:v>30082</c:v>
                      </c:pt>
                      <c:pt idx="544">
                        <c:v>30083</c:v>
                      </c:pt>
                      <c:pt idx="545">
                        <c:v>30084</c:v>
                      </c:pt>
                      <c:pt idx="546">
                        <c:v>30085</c:v>
                      </c:pt>
                      <c:pt idx="547">
                        <c:v>30088</c:v>
                      </c:pt>
                      <c:pt idx="548">
                        <c:v>30089</c:v>
                      </c:pt>
                      <c:pt idx="549">
                        <c:v>30090</c:v>
                      </c:pt>
                      <c:pt idx="550">
                        <c:v>30091</c:v>
                      </c:pt>
                      <c:pt idx="551">
                        <c:v>30092</c:v>
                      </c:pt>
                      <c:pt idx="552">
                        <c:v>30095</c:v>
                      </c:pt>
                      <c:pt idx="553">
                        <c:v>30096</c:v>
                      </c:pt>
                      <c:pt idx="554">
                        <c:v>30097</c:v>
                      </c:pt>
                      <c:pt idx="555">
                        <c:v>30098</c:v>
                      </c:pt>
                      <c:pt idx="556">
                        <c:v>30099</c:v>
                      </c:pt>
                      <c:pt idx="557">
                        <c:v>30103</c:v>
                      </c:pt>
                      <c:pt idx="558">
                        <c:v>30104</c:v>
                      </c:pt>
                      <c:pt idx="559">
                        <c:v>30105</c:v>
                      </c:pt>
                      <c:pt idx="560">
                        <c:v>30106</c:v>
                      </c:pt>
                      <c:pt idx="561">
                        <c:v>30109</c:v>
                      </c:pt>
                      <c:pt idx="562">
                        <c:v>30110</c:v>
                      </c:pt>
                      <c:pt idx="563">
                        <c:v>30111</c:v>
                      </c:pt>
                      <c:pt idx="564">
                        <c:v>30112</c:v>
                      </c:pt>
                      <c:pt idx="565">
                        <c:v>30113</c:v>
                      </c:pt>
                      <c:pt idx="566">
                        <c:v>30116</c:v>
                      </c:pt>
                      <c:pt idx="567">
                        <c:v>30117</c:v>
                      </c:pt>
                      <c:pt idx="568">
                        <c:v>30118</c:v>
                      </c:pt>
                      <c:pt idx="569">
                        <c:v>30119</c:v>
                      </c:pt>
                      <c:pt idx="570">
                        <c:v>30120</c:v>
                      </c:pt>
                      <c:pt idx="571">
                        <c:v>30123</c:v>
                      </c:pt>
                      <c:pt idx="572">
                        <c:v>30124</c:v>
                      </c:pt>
                      <c:pt idx="573">
                        <c:v>30125</c:v>
                      </c:pt>
                      <c:pt idx="574">
                        <c:v>30126</c:v>
                      </c:pt>
                      <c:pt idx="575">
                        <c:v>30127</c:v>
                      </c:pt>
                      <c:pt idx="576">
                        <c:v>30130</c:v>
                      </c:pt>
                      <c:pt idx="577">
                        <c:v>30131</c:v>
                      </c:pt>
                      <c:pt idx="578">
                        <c:v>30132</c:v>
                      </c:pt>
                      <c:pt idx="579">
                        <c:v>30133</c:v>
                      </c:pt>
                      <c:pt idx="580">
                        <c:v>30134</c:v>
                      </c:pt>
                      <c:pt idx="581">
                        <c:v>30138</c:v>
                      </c:pt>
                      <c:pt idx="582">
                        <c:v>30139</c:v>
                      </c:pt>
                      <c:pt idx="583">
                        <c:v>30140</c:v>
                      </c:pt>
                      <c:pt idx="584">
                        <c:v>30141</c:v>
                      </c:pt>
                      <c:pt idx="585">
                        <c:v>30144</c:v>
                      </c:pt>
                      <c:pt idx="586">
                        <c:v>30145</c:v>
                      </c:pt>
                      <c:pt idx="587">
                        <c:v>30146</c:v>
                      </c:pt>
                      <c:pt idx="588">
                        <c:v>30147</c:v>
                      </c:pt>
                      <c:pt idx="589">
                        <c:v>30148</c:v>
                      </c:pt>
                      <c:pt idx="590">
                        <c:v>30151</c:v>
                      </c:pt>
                      <c:pt idx="591">
                        <c:v>30152</c:v>
                      </c:pt>
                      <c:pt idx="592">
                        <c:v>30153</c:v>
                      </c:pt>
                      <c:pt idx="593">
                        <c:v>30154</c:v>
                      </c:pt>
                      <c:pt idx="594">
                        <c:v>30155</c:v>
                      </c:pt>
                      <c:pt idx="595">
                        <c:v>30158</c:v>
                      </c:pt>
                      <c:pt idx="596">
                        <c:v>30159</c:v>
                      </c:pt>
                      <c:pt idx="597">
                        <c:v>30160</c:v>
                      </c:pt>
                      <c:pt idx="598">
                        <c:v>30161</c:v>
                      </c:pt>
                      <c:pt idx="599">
                        <c:v>30162</c:v>
                      </c:pt>
                      <c:pt idx="600">
                        <c:v>30165</c:v>
                      </c:pt>
                      <c:pt idx="601">
                        <c:v>30166</c:v>
                      </c:pt>
                      <c:pt idx="602">
                        <c:v>30167</c:v>
                      </c:pt>
                      <c:pt idx="603">
                        <c:v>30168</c:v>
                      </c:pt>
                      <c:pt idx="604">
                        <c:v>30169</c:v>
                      </c:pt>
                      <c:pt idx="605">
                        <c:v>30172</c:v>
                      </c:pt>
                      <c:pt idx="606">
                        <c:v>30173</c:v>
                      </c:pt>
                      <c:pt idx="607">
                        <c:v>30174</c:v>
                      </c:pt>
                      <c:pt idx="608">
                        <c:v>30175</c:v>
                      </c:pt>
                      <c:pt idx="609">
                        <c:v>30176</c:v>
                      </c:pt>
                      <c:pt idx="610">
                        <c:v>30179</c:v>
                      </c:pt>
                      <c:pt idx="611">
                        <c:v>30180</c:v>
                      </c:pt>
                      <c:pt idx="612">
                        <c:v>30181</c:v>
                      </c:pt>
                      <c:pt idx="613">
                        <c:v>30182</c:v>
                      </c:pt>
                      <c:pt idx="614">
                        <c:v>30183</c:v>
                      </c:pt>
                      <c:pt idx="615">
                        <c:v>30186</c:v>
                      </c:pt>
                      <c:pt idx="616">
                        <c:v>30187</c:v>
                      </c:pt>
                      <c:pt idx="617">
                        <c:v>30188</c:v>
                      </c:pt>
                      <c:pt idx="618">
                        <c:v>30189</c:v>
                      </c:pt>
                      <c:pt idx="619">
                        <c:v>30190</c:v>
                      </c:pt>
                      <c:pt idx="620">
                        <c:v>30193</c:v>
                      </c:pt>
                      <c:pt idx="621">
                        <c:v>30194</c:v>
                      </c:pt>
                      <c:pt idx="622">
                        <c:v>30195</c:v>
                      </c:pt>
                      <c:pt idx="623">
                        <c:v>30196</c:v>
                      </c:pt>
                      <c:pt idx="624">
                        <c:v>30197</c:v>
                      </c:pt>
                      <c:pt idx="625">
                        <c:v>30201</c:v>
                      </c:pt>
                      <c:pt idx="626">
                        <c:v>30202</c:v>
                      </c:pt>
                      <c:pt idx="627">
                        <c:v>30203</c:v>
                      </c:pt>
                      <c:pt idx="628">
                        <c:v>30204</c:v>
                      </c:pt>
                      <c:pt idx="629">
                        <c:v>30207</c:v>
                      </c:pt>
                      <c:pt idx="630">
                        <c:v>30208</c:v>
                      </c:pt>
                      <c:pt idx="631">
                        <c:v>30209</c:v>
                      </c:pt>
                      <c:pt idx="632">
                        <c:v>30210</c:v>
                      </c:pt>
                      <c:pt idx="633">
                        <c:v>30211</c:v>
                      </c:pt>
                      <c:pt idx="634">
                        <c:v>30214</c:v>
                      </c:pt>
                      <c:pt idx="635">
                        <c:v>30215</c:v>
                      </c:pt>
                      <c:pt idx="636">
                        <c:v>30216</c:v>
                      </c:pt>
                      <c:pt idx="637">
                        <c:v>30217</c:v>
                      </c:pt>
                      <c:pt idx="638">
                        <c:v>30218</c:v>
                      </c:pt>
                      <c:pt idx="639">
                        <c:v>30221</c:v>
                      </c:pt>
                      <c:pt idx="640">
                        <c:v>30222</c:v>
                      </c:pt>
                      <c:pt idx="641">
                        <c:v>30223</c:v>
                      </c:pt>
                      <c:pt idx="642">
                        <c:v>30224</c:v>
                      </c:pt>
                      <c:pt idx="643">
                        <c:v>30225</c:v>
                      </c:pt>
                      <c:pt idx="644">
                        <c:v>30228</c:v>
                      </c:pt>
                      <c:pt idx="645">
                        <c:v>30229</c:v>
                      </c:pt>
                      <c:pt idx="646">
                        <c:v>30230</c:v>
                      </c:pt>
                      <c:pt idx="647">
                        <c:v>30231</c:v>
                      </c:pt>
                      <c:pt idx="648">
                        <c:v>30232</c:v>
                      </c:pt>
                      <c:pt idx="649">
                        <c:v>30235</c:v>
                      </c:pt>
                      <c:pt idx="650">
                        <c:v>30236</c:v>
                      </c:pt>
                      <c:pt idx="651">
                        <c:v>30237</c:v>
                      </c:pt>
                      <c:pt idx="652">
                        <c:v>30238</c:v>
                      </c:pt>
                      <c:pt idx="653">
                        <c:v>30239</c:v>
                      </c:pt>
                      <c:pt idx="654">
                        <c:v>30242</c:v>
                      </c:pt>
                      <c:pt idx="655">
                        <c:v>30243</c:v>
                      </c:pt>
                      <c:pt idx="656">
                        <c:v>30244</c:v>
                      </c:pt>
                      <c:pt idx="657">
                        <c:v>30245</c:v>
                      </c:pt>
                      <c:pt idx="658">
                        <c:v>30246</c:v>
                      </c:pt>
                      <c:pt idx="659">
                        <c:v>30249</c:v>
                      </c:pt>
                      <c:pt idx="660">
                        <c:v>30250</c:v>
                      </c:pt>
                      <c:pt idx="661">
                        <c:v>30251</c:v>
                      </c:pt>
                      <c:pt idx="662">
                        <c:v>30252</c:v>
                      </c:pt>
                      <c:pt idx="663">
                        <c:v>30253</c:v>
                      </c:pt>
                      <c:pt idx="664">
                        <c:v>30256</c:v>
                      </c:pt>
                      <c:pt idx="665">
                        <c:v>30257</c:v>
                      </c:pt>
                      <c:pt idx="666">
                        <c:v>30258</c:v>
                      </c:pt>
                      <c:pt idx="667">
                        <c:v>30259</c:v>
                      </c:pt>
                      <c:pt idx="668">
                        <c:v>30260</c:v>
                      </c:pt>
                      <c:pt idx="669">
                        <c:v>30263</c:v>
                      </c:pt>
                      <c:pt idx="670">
                        <c:v>30264</c:v>
                      </c:pt>
                      <c:pt idx="671">
                        <c:v>30265</c:v>
                      </c:pt>
                      <c:pt idx="672">
                        <c:v>30266</c:v>
                      </c:pt>
                      <c:pt idx="673">
                        <c:v>30267</c:v>
                      </c:pt>
                      <c:pt idx="674">
                        <c:v>30270</c:v>
                      </c:pt>
                      <c:pt idx="675">
                        <c:v>30271</c:v>
                      </c:pt>
                      <c:pt idx="676">
                        <c:v>30272</c:v>
                      </c:pt>
                      <c:pt idx="677">
                        <c:v>30273</c:v>
                      </c:pt>
                      <c:pt idx="678">
                        <c:v>30274</c:v>
                      </c:pt>
                      <c:pt idx="679">
                        <c:v>30277</c:v>
                      </c:pt>
                      <c:pt idx="680">
                        <c:v>30278</c:v>
                      </c:pt>
                      <c:pt idx="681">
                        <c:v>30279</c:v>
                      </c:pt>
                      <c:pt idx="682">
                        <c:v>30281</c:v>
                      </c:pt>
                      <c:pt idx="683">
                        <c:v>30284</c:v>
                      </c:pt>
                      <c:pt idx="684">
                        <c:v>30285</c:v>
                      </c:pt>
                      <c:pt idx="685">
                        <c:v>30286</c:v>
                      </c:pt>
                      <c:pt idx="686">
                        <c:v>30287</c:v>
                      </c:pt>
                      <c:pt idx="687">
                        <c:v>30288</c:v>
                      </c:pt>
                      <c:pt idx="688">
                        <c:v>30291</c:v>
                      </c:pt>
                      <c:pt idx="689">
                        <c:v>30292</c:v>
                      </c:pt>
                      <c:pt idx="690">
                        <c:v>30293</c:v>
                      </c:pt>
                      <c:pt idx="691">
                        <c:v>30294</c:v>
                      </c:pt>
                      <c:pt idx="692">
                        <c:v>30295</c:v>
                      </c:pt>
                      <c:pt idx="693">
                        <c:v>30298</c:v>
                      </c:pt>
                      <c:pt idx="694">
                        <c:v>30299</c:v>
                      </c:pt>
                      <c:pt idx="695">
                        <c:v>30300</c:v>
                      </c:pt>
                      <c:pt idx="696">
                        <c:v>30301</c:v>
                      </c:pt>
                      <c:pt idx="697">
                        <c:v>30302</c:v>
                      </c:pt>
                      <c:pt idx="698">
                        <c:v>30305</c:v>
                      </c:pt>
                      <c:pt idx="699">
                        <c:v>30306</c:v>
                      </c:pt>
                      <c:pt idx="700">
                        <c:v>30307</c:v>
                      </c:pt>
                      <c:pt idx="701">
                        <c:v>30308</c:v>
                      </c:pt>
                      <c:pt idx="702">
                        <c:v>30312</c:v>
                      </c:pt>
                      <c:pt idx="703">
                        <c:v>30313</c:v>
                      </c:pt>
                      <c:pt idx="704">
                        <c:v>30314</c:v>
                      </c:pt>
                      <c:pt idx="705">
                        <c:v>30315</c:v>
                      </c:pt>
                      <c:pt idx="706">
                        <c:v>30316</c:v>
                      </c:pt>
                      <c:pt idx="707">
                        <c:v>30319</c:v>
                      </c:pt>
                      <c:pt idx="708">
                        <c:v>30320</c:v>
                      </c:pt>
                      <c:pt idx="709">
                        <c:v>30321</c:v>
                      </c:pt>
                      <c:pt idx="710">
                        <c:v>30322</c:v>
                      </c:pt>
                      <c:pt idx="711">
                        <c:v>30323</c:v>
                      </c:pt>
                      <c:pt idx="712">
                        <c:v>30326</c:v>
                      </c:pt>
                      <c:pt idx="713">
                        <c:v>30327</c:v>
                      </c:pt>
                      <c:pt idx="714">
                        <c:v>30328</c:v>
                      </c:pt>
                      <c:pt idx="715">
                        <c:v>30329</c:v>
                      </c:pt>
                      <c:pt idx="716">
                        <c:v>30330</c:v>
                      </c:pt>
                      <c:pt idx="717">
                        <c:v>30333</c:v>
                      </c:pt>
                      <c:pt idx="718">
                        <c:v>30334</c:v>
                      </c:pt>
                      <c:pt idx="719">
                        <c:v>30335</c:v>
                      </c:pt>
                      <c:pt idx="720">
                        <c:v>30336</c:v>
                      </c:pt>
                      <c:pt idx="721">
                        <c:v>30337</c:v>
                      </c:pt>
                      <c:pt idx="722">
                        <c:v>30340</c:v>
                      </c:pt>
                      <c:pt idx="723">
                        <c:v>30341</c:v>
                      </c:pt>
                      <c:pt idx="724">
                        <c:v>30342</c:v>
                      </c:pt>
                      <c:pt idx="725">
                        <c:v>30343</c:v>
                      </c:pt>
                      <c:pt idx="726">
                        <c:v>30344</c:v>
                      </c:pt>
                      <c:pt idx="727">
                        <c:v>30347</c:v>
                      </c:pt>
                      <c:pt idx="728">
                        <c:v>30348</c:v>
                      </c:pt>
                      <c:pt idx="729">
                        <c:v>30349</c:v>
                      </c:pt>
                      <c:pt idx="730">
                        <c:v>30350</c:v>
                      </c:pt>
                      <c:pt idx="731">
                        <c:v>30351</c:v>
                      </c:pt>
                      <c:pt idx="732">
                        <c:v>30354</c:v>
                      </c:pt>
                      <c:pt idx="733">
                        <c:v>30355</c:v>
                      </c:pt>
                      <c:pt idx="734">
                        <c:v>30356</c:v>
                      </c:pt>
                      <c:pt idx="735">
                        <c:v>30357</c:v>
                      </c:pt>
                      <c:pt idx="736">
                        <c:v>30358</c:v>
                      </c:pt>
                      <c:pt idx="737">
                        <c:v>30361</c:v>
                      </c:pt>
                      <c:pt idx="738">
                        <c:v>30362</c:v>
                      </c:pt>
                      <c:pt idx="739">
                        <c:v>30363</c:v>
                      </c:pt>
                      <c:pt idx="740">
                        <c:v>30364</c:v>
                      </c:pt>
                      <c:pt idx="741">
                        <c:v>30365</c:v>
                      </c:pt>
                      <c:pt idx="742">
                        <c:v>30369</c:v>
                      </c:pt>
                      <c:pt idx="743">
                        <c:v>30370</c:v>
                      </c:pt>
                      <c:pt idx="744">
                        <c:v>30371</c:v>
                      </c:pt>
                      <c:pt idx="745">
                        <c:v>30372</c:v>
                      </c:pt>
                      <c:pt idx="746">
                        <c:v>30375</c:v>
                      </c:pt>
                      <c:pt idx="747">
                        <c:v>30376</c:v>
                      </c:pt>
                      <c:pt idx="748">
                        <c:v>30377</c:v>
                      </c:pt>
                      <c:pt idx="749">
                        <c:v>30378</c:v>
                      </c:pt>
                      <c:pt idx="750">
                        <c:v>30379</c:v>
                      </c:pt>
                      <c:pt idx="751">
                        <c:v>30382</c:v>
                      </c:pt>
                      <c:pt idx="752">
                        <c:v>30383</c:v>
                      </c:pt>
                      <c:pt idx="753">
                        <c:v>30384</c:v>
                      </c:pt>
                      <c:pt idx="754">
                        <c:v>30385</c:v>
                      </c:pt>
                      <c:pt idx="755">
                        <c:v>30386</c:v>
                      </c:pt>
                      <c:pt idx="756">
                        <c:v>30389</c:v>
                      </c:pt>
                      <c:pt idx="757">
                        <c:v>30390</c:v>
                      </c:pt>
                      <c:pt idx="758">
                        <c:v>30391</c:v>
                      </c:pt>
                      <c:pt idx="759">
                        <c:v>30392</c:v>
                      </c:pt>
                      <c:pt idx="760">
                        <c:v>30393</c:v>
                      </c:pt>
                      <c:pt idx="761">
                        <c:v>30396</c:v>
                      </c:pt>
                      <c:pt idx="762">
                        <c:v>30397</c:v>
                      </c:pt>
                      <c:pt idx="763">
                        <c:v>30398</c:v>
                      </c:pt>
                      <c:pt idx="764">
                        <c:v>30399</c:v>
                      </c:pt>
                      <c:pt idx="765">
                        <c:v>30400</c:v>
                      </c:pt>
                      <c:pt idx="766">
                        <c:v>30403</c:v>
                      </c:pt>
                      <c:pt idx="767">
                        <c:v>30404</c:v>
                      </c:pt>
                      <c:pt idx="768">
                        <c:v>30405</c:v>
                      </c:pt>
                      <c:pt idx="769">
                        <c:v>30406</c:v>
                      </c:pt>
                      <c:pt idx="770">
                        <c:v>30410</c:v>
                      </c:pt>
                      <c:pt idx="771">
                        <c:v>30411</c:v>
                      </c:pt>
                      <c:pt idx="772">
                        <c:v>30412</c:v>
                      </c:pt>
                      <c:pt idx="773">
                        <c:v>30413</c:v>
                      </c:pt>
                      <c:pt idx="774">
                        <c:v>30414</c:v>
                      </c:pt>
                      <c:pt idx="775">
                        <c:v>30417</c:v>
                      </c:pt>
                      <c:pt idx="776">
                        <c:v>30418</c:v>
                      </c:pt>
                      <c:pt idx="777">
                        <c:v>30419</c:v>
                      </c:pt>
                      <c:pt idx="778">
                        <c:v>30420</c:v>
                      </c:pt>
                      <c:pt idx="779">
                        <c:v>30421</c:v>
                      </c:pt>
                      <c:pt idx="780">
                        <c:v>30424</c:v>
                      </c:pt>
                      <c:pt idx="781">
                        <c:v>30425</c:v>
                      </c:pt>
                      <c:pt idx="782">
                        <c:v>30426</c:v>
                      </c:pt>
                      <c:pt idx="783">
                        <c:v>30427</c:v>
                      </c:pt>
                      <c:pt idx="784">
                        <c:v>30428</c:v>
                      </c:pt>
                      <c:pt idx="785">
                        <c:v>30431</c:v>
                      </c:pt>
                      <c:pt idx="786">
                        <c:v>30432</c:v>
                      </c:pt>
                      <c:pt idx="787">
                        <c:v>30433</c:v>
                      </c:pt>
                      <c:pt idx="788">
                        <c:v>30434</c:v>
                      </c:pt>
                      <c:pt idx="789">
                        <c:v>30435</c:v>
                      </c:pt>
                      <c:pt idx="790">
                        <c:v>30438</c:v>
                      </c:pt>
                      <c:pt idx="791">
                        <c:v>30439</c:v>
                      </c:pt>
                      <c:pt idx="792">
                        <c:v>30440</c:v>
                      </c:pt>
                      <c:pt idx="793">
                        <c:v>30441</c:v>
                      </c:pt>
                      <c:pt idx="794">
                        <c:v>30442</c:v>
                      </c:pt>
                      <c:pt idx="795">
                        <c:v>30445</c:v>
                      </c:pt>
                      <c:pt idx="796">
                        <c:v>30446</c:v>
                      </c:pt>
                      <c:pt idx="797">
                        <c:v>30447</c:v>
                      </c:pt>
                      <c:pt idx="798">
                        <c:v>30448</c:v>
                      </c:pt>
                      <c:pt idx="799">
                        <c:v>30449</c:v>
                      </c:pt>
                      <c:pt idx="800">
                        <c:v>30452</c:v>
                      </c:pt>
                      <c:pt idx="801">
                        <c:v>30453</c:v>
                      </c:pt>
                      <c:pt idx="802">
                        <c:v>30454</c:v>
                      </c:pt>
                      <c:pt idx="803">
                        <c:v>30455</c:v>
                      </c:pt>
                      <c:pt idx="804">
                        <c:v>30456</c:v>
                      </c:pt>
                      <c:pt idx="805">
                        <c:v>30459</c:v>
                      </c:pt>
                      <c:pt idx="806">
                        <c:v>30460</c:v>
                      </c:pt>
                      <c:pt idx="807">
                        <c:v>30461</c:v>
                      </c:pt>
                      <c:pt idx="808">
                        <c:v>30462</c:v>
                      </c:pt>
                      <c:pt idx="809">
                        <c:v>30463</c:v>
                      </c:pt>
                      <c:pt idx="810">
                        <c:v>30467</c:v>
                      </c:pt>
                      <c:pt idx="811">
                        <c:v>30468</c:v>
                      </c:pt>
                      <c:pt idx="812">
                        <c:v>30469</c:v>
                      </c:pt>
                      <c:pt idx="813">
                        <c:v>30470</c:v>
                      </c:pt>
                      <c:pt idx="814">
                        <c:v>30473</c:v>
                      </c:pt>
                      <c:pt idx="815">
                        <c:v>30474</c:v>
                      </c:pt>
                      <c:pt idx="816">
                        <c:v>30475</c:v>
                      </c:pt>
                      <c:pt idx="817">
                        <c:v>30476</c:v>
                      </c:pt>
                      <c:pt idx="818">
                        <c:v>30477</c:v>
                      </c:pt>
                      <c:pt idx="819">
                        <c:v>30480</c:v>
                      </c:pt>
                      <c:pt idx="820">
                        <c:v>30481</c:v>
                      </c:pt>
                      <c:pt idx="821">
                        <c:v>30482</c:v>
                      </c:pt>
                      <c:pt idx="822">
                        <c:v>30483</c:v>
                      </c:pt>
                      <c:pt idx="823">
                        <c:v>30484</c:v>
                      </c:pt>
                      <c:pt idx="824">
                        <c:v>30487</c:v>
                      </c:pt>
                      <c:pt idx="825">
                        <c:v>30488</c:v>
                      </c:pt>
                      <c:pt idx="826">
                        <c:v>30489</c:v>
                      </c:pt>
                      <c:pt idx="827">
                        <c:v>30490</c:v>
                      </c:pt>
                      <c:pt idx="828">
                        <c:v>30491</c:v>
                      </c:pt>
                      <c:pt idx="829">
                        <c:v>30494</c:v>
                      </c:pt>
                      <c:pt idx="830">
                        <c:v>30495</c:v>
                      </c:pt>
                      <c:pt idx="831">
                        <c:v>30496</c:v>
                      </c:pt>
                      <c:pt idx="832">
                        <c:v>30497</c:v>
                      </c:pt>
                      <c:pt idx="833">
                        <c:v>30498</c:v>
                      </c:pt>
                      <c:pt idx="834">
                        <c:v>30502</c:v>
                      </c:pt>
                      <c:pt idx="835">
                        <c:v>30503</c:v>
                      </c:pt>
                      <c:pt idx="836">
                        <c:v>30504</c:v>
                      </c:pt>
                      <c:pt idx="837">
                        <c:v>30505</c:v>
                      </c:pt>
                      <c:pt idx="838">
                        <c:v>30508</c:v>
                      </c:pt>
                      <c:pt idx="839">
                        <c:v>30509</c:v>
                      </c:pt>
                      <c:pt idx="840">
                        <c:v>30510</c:v>
                      </c:pt>
                      <c:pt idx="841">
                        <c:v>30511</c:v>
                      </c:pt>
                      <c:pt idx="842">
                        <c:v>30512</c:v>
                      </c:pt>
                      <c:pt idx="843">
                        <c:v>30515</c:v>
                      </c:pt>
                      <c:pt idx="844">
                        <c:v>30516</c:v>
                      </c:pt>
                      <c:pt idx="845">
                        <c:v>30517</c:v>
                      </c:pt>
                      <c:pt idx="846">
                        <c:v>30518</c:v>
                      </c:pt>
                      <c:pt idx="847">
                        <c:v>30519</c:v>
                      </c:pt>
                      <c:pt idx="848">
                        <c:v>30522</c:v>
                      </c:pt>
                      <c:pt idx="849">
                        <c:v>30523</c:v>
                      </c:pt>
                      <c:pt idx="850">
                        <c:v>30524</c:v>
                      </c:pt>
                      <c:pt idx="851">
                        <c:v>30525</c:v>
                      </c:pt>
                      <c:pt idx="852">
                        <c:v>30526</c:v>
                      </c:pt>
                      <c:pt idx="853">
                        <c:v>30529</c:v>
                      </c:pt>
                      <c:pt idx="854">
                        <c:v>30530</c:v>
                      </c:pt>
                      <c:pt idx="855">
                        <c:v>30531</c:v>
                      </c:pt>
                      <c:pt idx="856">
                        <c:v>30532</c:v>
                      </c:pt>
                      <c:pt idx="857">
                        <c:v>30533</c:v>
                      </c:pt>
                      <c:pt idx="858">
                        <c:v>30536</c:v>
                      </c:pt>
                      <c:pt idx="859">
                        <c:v>30537</c:v>
                      </c:pt>
                      <c:pt idx="860">
                        <c:v>30538</c:v>
                      </c:pt>
                      <c:pt idx="861">
                        <c:v>30539</c:v>
                      </c:pt>
                      <c:pt idx="862">
                        <c:v>30540</c:v>
                      </c:pt>
                      <c:pt idx="863">
                        <c:v>30543</c:v>
                      </c:pt>
                      <c:pt idx="864">
                        <c:v>30544</c:v>
                      </c:pt>
                      <c:pt idx="865">
                        <c:v>30545</c:v>
                      </c:pt>
                      <c:pt idx="866">
                        <c:v>30546</c:v>
                      </c:pt>
                      <c:pt idx="867">
                        <c:v>30547</c:v>
                      </c:pt>
                      <c:pt idx="868">
                        <c:v>30550</c:v>
                      </c:pt>
                      <c:pt idx="869">
                        <c:v>30551</c:v>
                      </c:pt>
                      <c:pt idx="870">
                        <c:v>30552</c:v>
                      </c:pt>
                      <c:pt idx="871">
                        <c:v>30553</c:v>
                      </c:pt>
                      <c:pt idx="872">
                        <c:v>30554</c:v>
                      </c:pt>
                      <c:pt idx="873">
                        <c:v>30557</c:v>
                      </c:pt>
                      <c:pt idx="874">
                        <c:v>30558</c:v>
                      </c:pt>
                      <c:pt idx="875">
                        <c:v>30559</c:v>
                      </c:pt>
                      <c:pt idx="876">
                        <c:v>30560</c:v>
                      </c:pt>
                      <c:pt idx="877">
                        <c:v>30561</c:v>
                      </c:pt>
                      <c:pt idx="878">
                        <c:v>30565</c:v>
                      </c:pt>
                      <c:pt idx="879">
                        <c:v>30566</c:v>
                      </c:pt>
                      <c:pt idx="880">
                        <c:v>30567</c:v>
                      </c:pt>
                      <c:pt idx="881">
                        <c:v>30568</c:v>
                      </c:pt>
                      <c:pt idx="882">
                        <c:v>30571</c:v>
                      </c:pt>
                      <c:pt idx="883">
                        <c:v>30572</c:v>
                      </c:pt>
                      <c:pt idx="884">
                        <c:v>30573</c:v>
                      </c:pt>
                      <c:pt idx="885">
                        <c:v>30574</c:v>
                      </c:pt>
                      <c:pt idx="886">
                        <c:v>30575</c:v>
                      </c:pt>
                      <c:pt idx="887">
                        <c:v>30578</c:v>
                      </c:pt>
                      <c:pt idx="888">
                        <c:v>30579</c:v>
                      </c:pt>
                      <c:pt idx="889">
                        <c:v>30580</c:v>
                      </c:pt>
                      <c:pt idx="890">
                        <c:v>30581</c:v>
                      </c:pt>
                      <c:pt idx="891">
                        <c:v>30582</c:v>
                      </c:pt>
                      <c:pt idx="892">
                        <c:v>30585</c:v>
                      </c:pt>
                      <c:pt idx="893">
                        <c:v>30586</c:v>
                      </c:pt>
                      <c:pt idx="894">
                        <c:v>30587</c:v>
                      </c:pt>
                      <c:pt idx="895">
                        <c:v>30588</c:v>
                      </c:pt>
                      <c:pt idx="896">
                        <c:v>30589</c:v>
                      </c:pt>
                      <c:pt idx="897">
                        <c:v>30592</c:v>
                      </c:pt>
                      <c:pt idx="898">
                        <c:v>30593</c:v>
                      </c:pt>
                      <c:pt idx="899">
                        <c:v>30594</c:v>
                      </c:pt>
                      <c:pt idx="900">
                        <c:v>30595</c:v>
                      </c:pt>
                      <c:pt idx="901">
                        <c:v>30596</c:v>
                      </c:pt>
                      <c:pt idx="902">
                        <c:v>30599</c:v>
                      </c:pt>
                      <c:pt idx="903">
                        <c:v>30600</c:v>
                      </c:pt>
                      <c:pt idx="904">
                        <c:v>30601</c:v>
                      </c:pt>
                      <c:pt idx="905">
                        <c:v>30602</c:v>
                      </c:pt>
                      <c:pt idx="906">
                        <c:v>30603</c:v>
                      </c:pt>
                      <c:pt idx="907">
                        <c:v>30606</c:v>
                      </c:pt>
                      <c:pt idx="908">
                        <c:v>30607</c:v>
                      </c:pt>
                      <c:pt idx="909">
                        <c:v>30608</c:v>
                      </c:pt>
                      <c:pt idx="910">
                        <c:v>30609</c:v>
                      </c:pt>
                      <c:pt idx="911">
                        <c:v>30610</c:v>
                      </c:pt>
                      <c:pt idx="912">
                        <c:v>30613</c:v>
                      </c:pt>
                      <c:pt idx="913">
                        <c:v>30614</c:v>
                      </c:pt>
                      <c:pt idx="914">
                        <c:v>30615</c:v>
                      </c:pt>
                      <c:pt idx="915">
                        <c:v>30616</c:v>
                      </c:pt>
                      <c:pt idx="916">
                        <c:v>30617</c:v>
                      </c:pt>
                      <c:pt idx="917">
                        <c:v>30620</c:v>
                      </c:pt>
                      <c:pt idx="918">
                        <c:v>30621</c:v>
                      </c:pt>
                      <c:pt idx="919">
                        <c:v>30622</c:v>
                      </c:pt>
                      <c:pt idx="920">
                        <c:v>30623</c:v>
                      </c:pt>
                      <c:pt idx="921">
                        <c:v>30624</c:v>
                      </c:pt>
                      <c:pt idx="922">
                        <c:v>30627</c:v>
                      </c:pt>
                      <c:pt idx="923">
                        <c:v>30628</c:v>
                      </c:pt>
                      <c:pt idx="924">
                        <c:v>30629</c:v>
                      </c:pt>
                      <c:pt idx="925">
                        <c:v>30630</c:v>
                      </c:pt>
                      <c:pt idx="926">
                        <c:v>30631</c:v>
                      </c:pt>
                      <c:pt idx="927">
                        <c:v>30634</c:v>
                      </c:pt>
                      <c:pt idx="928">
                        <c:v>30635</c:v>
                      </c:pt>
                      <c:pt idx="929">
                        <c:v>30636</c:v>
                      </c:pt>
                      <c:pt idx="930">
                        <c:v>30637</c:v>
                      </c:pt>
                      <c:pt idx="931">
                        <c:v>30638</c:v>
                      </c:pt>
                      <c:pt idx="932">
                        <c:v>30641</c:v>
                      </c:pt>
                      <c:pt idx="933">
                        <c:v>30642</c:v>
                      </c:pt>
                      <c:pt idx="934">
                        <c:v>30643</c:v>
                      </c:pt>
                      <c:pt idx="935">
                        <c:v>30645</c:v>
                      </c:pt>
                      <c:pt idx="936">
                        <c:v>30648</c:v>
                      </c:pt>
                      <c:pt idx="937">
                        <c:v>30649</c:v>
                      </c:pt>
                      <c:pt idx="938">
                        <c:v>30650</c:v>
                      </c:pt>
                      <c:pt idx="939">
                        <c:v>30651</c:v>
                      </c:pt>
                      <c:pt idx="940">
                        <c:v>30652</c:v>
                      </c:pt>
                      <c:pt idx="941">
                        <c:v>30655</c:v>
                      </c:pt>
                      <c:pt idx="942">
                        <c:v>30656</c:v>
                      </c:pt>
                      <c:pt idx="943">
                        <c:v>30657</c:v>
                      </c:pt>
                      <c:pt idx="944">
                        <c:v>30658</c:v>
                      </c:pt>
                      <c:pt idx="945">
                        <c:v>30659</c:v>
                      </c:pt>
                      <c:pt idx="946">
                        <c:v>30662</c:v>
                      </c:pt>
                      <c:pt idx="947">
                        <c:v>30663</c:v>
                      </c:pt>
                      <c:pt idx="948">
                        <c:v>30664</c:v>
                      </c:pt>
                      <c:pt idx="949">
                        <c:v>30665</c:v>
                      </c:pt>
                      <c:pt idx="950">
                        <c:v>30666</c:v>
                      </c:pt>
                      <c:pt idx="951">
                        <c:v>30669</c:v>
                      </c:pt>
                      <c:pt idx="952">
                        <c:v>30670</c:v>
                      </c:pt>
                      <c:pt idx="953">
                        <c:v>30671</c:v>
                      </c:pt>
                      <c:pt idx="954">
                        <c:v>30672</c:v>
                      </c:pt>
                      <c:pt idx="955">
                        <c:v>30673</c:v>
                      </c:pt>
                      <c:pt idx="956">
                        <c:v>30677</c:v>
                      </c:pt>
                      <c:pt idx="957">
                        <c:v>30678</c:v>
                      </c:pt>
                      <c:pt idx="958">
                        <c:v>30679</c:v>
                      </c:pt>
                      <c:pt idx="959">
                        <c:v>30680</c:v>
                      </c:pt>
                      <c:pt idx="960">
                        <c:v>30684</c:v>
                      </c:pt>
                      <c:pt idx="961">
                        <c:v>30685</c:v>
                      </c:pt>
                      <c:pt idx="962">
                        <c:v>30686</c:v>
                      </c:pt>
                      <c:pt idx="963">
                        <c:v>30687</c:v>
                      </c:pt>
                      <c:pt idx="964">
                        <c:v>30690</c:v>
                      </c:pt>
                      <c:pt idx="965">
                        <c:v>30691</c:v>
                      </c:pt>
                      <c:pt idx="966">
                        <c:v>30692</c:v>
                      </c:pt>
                      <c:pt idx="967">
                        <c:v>30693</c:v>
                      </c:pt>
                      <c:pt idx="968">
                        <c:v>30694</c:v>
                      </c:pt>
                      <c:pt idx="969">
                        <c:v>30697</c:v>
                      </c:pt>
                      <c:pt idx="970">
                        <c:v>30698</c:v>
                      </c:pt>
                      <c:pt idx="971">
                        <c:v>30699</c:v>
                      </c:pt>
                      <c:pt idx="972">
                        <c:v>30700</c:v>
                      </c:pt>
                      <c:pt idx="973">
                        <c:v>30701</c:v>
                      </c:pt>
                      <c:pt idx="974">
                        <c:v>30704</c:v>
                      </c:pt>
                      <c:pt idx="975">
                        <c:v>30705</c:v>
                      </c:pt>
                      <c:pt idx="976">
                        <c:v>30706</c:v>
                      </c:pt>
                      <c:pt idx="977">
                        <c:v>30707</c:v>
                      </c:pt>
                      <c:pt idx="978">
                        <c:v>30708</c:v>
                      </c:pt>
                      <c:pt idx="979">
                        <c:v>30711</c:v>
                      </c:pt>
                      <c:pt idx="980">
                        <c:v>30712</c:v>
                      </c:pt>
                      <c:pt idx="981">
                        <c:v>30713</c:v>
                      </c:pt>
                      <c:pt idx="982">
                        <c:v>30714</c:v>
                      </c:pt>
                      <c:pt idx="983">
                        <c:v>30715</c:v>
                      </c:pt>
                      <c:pt idx="984">
                        <c:v>30718</c:v>
                      </c:pt>
                      <c:pt idx="985">
                        <c:v>30719</c:v>
                      </c:pt>
                      <c:pt idx="986">
                        <c:v>30720</c:v>
                      </c:pt>
                      <c:pt idx="987">
                        <c:v>30721</c:v>
                      </c:pt>
                      <c:pt idx="988">
                        <c:v>30722</c:v>
                      </c:pt>
                      <c:pt idx="989">
                        <c:v>30725</c:v>
                      </c:pt>
                      <c:pt idx="990">
                        <c:v>30726</c:v>
                      </c:pt>
                      <c:pt idx="991">
                        <c:v>30727</c:v>
                      </c:pt>
                      <c:pt idx="992">
                        <c:v>30728</c:v>
                      </c:pt>
                      <c:pt idx="993">
                        <c:v>30729</c:v>
                      </c:pt>
                      <c:pt idx="994">
                        <c:v>30733</c:v>
                      </c:pt>
                      <c:pt idx="995">
                        <c:v>30734</c:v>
                      </c:pt>
                      <c:pt idx="996">
                        <c:v>30735</c:v>
                      </c:pt>
                      <c:pt idx="997">
                        <c:v>30736</c:v>
                      </c:pt>
                      <c:pt idx="998">
                        <c:v>30739</c:v>
                      </c:pt>
                      <c:pt idx="999">
                        <c:v>30740</c:v>
                      </c:pt>
                      <c:pt idx="1000">
                        <c:v>30741</c:v>
                      </c:pt>
                      <c:pt idx="1001">
                        <c:v>30742</c:v>
                      </c:pt>
                      <c:pt idx="1002">
                        <c:v>30743</c:v>
                      </c:pt>
                      <c:pt idx="1003">
                        <c:v>30746</c:v>
                      </c:pt>
                      <c:pt idx="1004">
                        <c:v>30747</c:v>
                      </c:pt>
                      <c:pt idx="1005">
                        <c:v>30748</c:v>
                      </c:pt>
                      <c:pt idx="1006">
                        <c:v>30749</c:v>
                      </c:pt>
                      <c:pt idx="1007">
                        <c:v>30750</c:v>
                      </c:pt>
                      <c:pt idx="1008">
                        <c:v>30753</c:v>
                      </c:pt>
                      <c:pt idx="1009">
                        <c:v>30754</c:v>
                      </c:pt>
                      <c:pt idx="1010">
                        <c:v>30755</c:v>
                      </c:pt>
                      <c:pt idx="1011">
                        <c:v>30756</c:v>
                      </c:pt>
                      <c:pt idx="1012">
                        <c:v>30757</c:v>
                      </c:pt>
                      <c:pt idx="1013">
                        <c:v>30760</c:v>
                      </c:pt>
                      <c:pt idx="1014">
                        <c:v>30761</c:v>
                      </c:pt>
                      <c:pt idx="1015">
                        <c:v>30762</c:v>
                      </c:pt>
                      <c:pt idx="1016">
                        <c:v>30763</c:v>
                      </c:pt>
                      <c:pt idx="1017">
                        <c:v>30764</c:v>
                      </c:pt>
                      <c:pt idx="1018">
                        <c:v>30767</c:v>
                      </c:pt>
                      <c:pt idx="1019">
                        <c:v>30768</c:v>
                      </c:pt>
                      <c:pt idx="1020">
                        <c:v>30769</c:v>
                      </c:pt>
                      <c:pt idx="1021">
                        <c:v>30770</c:v>
                      </c:pt>
                      <c:pt idx="1022">
                        <c:v>30771</c:v>
                      </c:pt>
                      <c:pt idx="1023">
                        <c:v>30774</c:v>
                      </c:pt>
                      <c:pt idx="1024">
                        <c:v>30775</c:v>
                      </c:pt>
                      <c:pt idx="1025">
                        <c:v>30776</c:v>
                      </c:pt>
                      <c:pt idx="1026">
                        <c:v>30777</c:v>
                      </c:pt>
                      <c:pt idx="1027">
                        <c:v>30778</c:v>
                      </c:pt>
                      <c:pt idx="1028">
                        <c:v>30781</c:v>
                      </c:pt>
                      <c:pt idx="1029">
                        <c:v>30782</c:v>
                      </c:pt>
                      <c:pt idx="1030">
                        <c:v>30783</c:v>
                      </c:pt>
                      <c:pt idx="1031">
                        <c:v>30784</c:v>
                      </c:pt>
                      <c:pt idx="1032">
                        <c:v>30785</c:v>
                      </c:pt>
                      <c:pt idx="1033">
                        <c:v>30788</c:v>
                      </c:pt>
                      <c:pt idx="1034">
                        <c:v>30789</c:v>
                      </c:pt>
                      <c:pt idx="1035">
                        <c:v>30790</c:v>
                      </c:pt>
                      <c:pt idx="1036">
                        <c:v>30791</c:v>
                      </c:pt>
                      <c:pt idx="1037">
                        <c:v>30795</c:v>
                      </c:pt>
                      <c:pt idx="1038">
                        <c:v>30796</c:v>
                      </c:pt>
                      <c:pt idx="1039">
                        <c:v>30797</c:v>
                      </c:pt>
                      <c:pt idx="1040">
                        <c:v>30798</c:v>
                      </c:pt>
                      <c:pt idx="1041">
                        <c:v>30799</c:v>
                      </c:pt>
                      <c:pt idx="1042">
                        <c:v>30802</c:v>
                      </c:pt>
                      <c:pt idx="1043">
                        <c:v>30803</c:v>
                      </c:pt>
                      <c:pt idx="1044">
                        <c:v>30804</c:v>
                      </c:pt>
                      <c:pt idx="1045">
                        <c:v>30805</c:v>
                      </c:pt>
                      <c:pt idx="1046">
                        <c:v>30806</c:v>
                      </c:pt>
                      <c:pt idx="1047">
                        <c:v>30809</c:v>
                      </c:pt>
                      <c:pt idx="1048">
                        <c:v>30810</c:v>
                      </c:pt>
                      <c:pt idx="1049">
                        <c:v>30811</c:v>
                      </c:pt>
                      <c:pt idx="1050">
                        <c:v>30812</c:v>
                      </c:pt>
                      <c:pt idx="1051">
                        <c:v>30813</c:v>
                      </c:pt>
                      <c:pt idx="1052">
                        <c:v>30816</c:v>
                      </c:pt>
                      <c:pt idx="1053">
                        <c:v>30817</c:v>
                      </c:pt>
                      <c:pt idx="1054">
                        <c:v>30818</c:v>
                      </c:pt>
                      <c:pt idx="1055">
                        <c:v>30819</c:v>
                      </c:pt>
                      <c:pt idx="1056">
                        <c:v>30820</c:v>
                      </c:pt>
                      <c:pt idx="1057">
                        <c:v>30823</c:v>
                      </c:pt>
                      <c:pt idx="1058">
                        <c:v>30824</c:v>
                      </c:pt>
                      <c:pt idx="1059">
                        <c:v>30825</c:v>
                      </c:pt>
                      <c:pt idx="1060">
                        <c:v>30826</c:v>
                      </c:pt>
                      <c:pt idx="1061">
                        <c:v>30827</c:v>
                      </c:pt>
                      <c:pt idx="1062">
                        <c:v>30831</c:v>
                      </c:pt>
                      <c:pt idx="1063">
                        <c:v>30832</c:v>
                      </c:pt>
                      <c:pt idx="1064">
                        <c:v>30833</c:v>
                      </c:pt>
                      <c:pt idx="1065">
                        <c:v>30834</c:v>
                      </c:pt>
                      <c:pt idx="1066">
                        <c:v>30837</c:v>
                      </c:pt>
                      <c:pt idx="1067">
                        <c:v>30838</c:v>
                      </c:pt>
                      <c:pt idx="1068">
                        <c:v>30839</c:v>
                      </c:pt>
                      <c:pt idx="1069">
                        <c:v>30840</c:v>
                      </c:pt>
                      <c:pt idx="1070">
                        <c:v>30841</c:v>
                      </c:pt>
                      <c:pt idx="1071">
                        <c:v>30844</c:v>
                      </c:pt>
                      <c:pt idx="1072">
                        <c:v>30845</c:v>
                      </c:pt>
                      <c:pt idx="1073">
                        <c:v>30846</c:v>
                      </c:pt>
                      <c:pt idx="1074">
                        <c:v>30847</c:v>
                      </c:pt>
                      <c:pt idx="1075">
                        <c:v>30848</c:v>
                      </c:pt>
                      <c:pt idx="1076">
                        <c:v>30851</c:v>
                      </c:pt>
                      <c:pt idx="1077">
                        <c:v>30852</c:v>
                      </c:pt>
                      <c:pt idx="1078">
                        <c:v>30853</c:v>
                      </c:pt>
                      <c:pt idx="1079">
                        <c:v>30854</c:v>
                      </c:pt>
                      <c:pt idx="1080">
                        <c:v>30855</c:v>
                      </c:pt>
                      <c:pt idx="1081">
                        <c:v>30858</c:v>
                      </c:pt>
                      <c:pt idx="1082">
                        <c:v>30859</c:v>
                      </c:pt>
                      <c:pt idx="1083">
                        <c:v>30860</c:v>
                      </c:pt>
                      <c:pt idx="1084">
                        <c:v>30861</c:v>
                      </c:pt>
                      <c:pt idx="1085">
                        <c:v>30862</c:v>
                      </c:pt>
                      <c:pt idx="1086">
                        <c:v>30865</c:v>
                      </c:pt>
                      <c:pt idx="1087">
                        <c:v>30866</c:v>
                      </c:pt>
                      <c:pt idx="1088">
                        <c:v>30868</c:v>
                      </c:pt>
                      <c:pt idx="1089">
                        <c:v>30869</c:v>
                      </c:pt>
                      <c:pt idx="1090">
                        <c:v>30872</c:v>
                      </c:pt>
                      <c:pt idx="1091">
                        <c:v>30873</c:v>
                      </c:pt>
                      <c:pt idx="1092">
                        <c:v>30874</c:v>
                      </c:pt>
                      <c:pt idx="1093">
                        <c:v>30875</c:v>
                      </c:pt>
                      <c:pt idx="1094">
                        <c:v>30876</c:v>
                      </c:pt>
                      <c:pt idx="1095">
                        <c:v>30879</c:v>
                      </c:pt>
                      <c:pt idx="1096">
                        <c:v>30880</c:v>
                      </c:pt>
                      <c:pt idx="1097">
                        <c:v>30881</c:v>
                      </c:pt>
                      <c:pt idx="1098">
                        <c:v>30882</c:v>
                      </c:pt>
                      <c:pt idx="1099">
                        <c:v>30883</c:v>
                      </c:pt>
                      <c:pt idx="1100">
                        <c:v>30886</c:v>
                      </c:pt>
                      <c:pt idx="1101">
                        <c:v>30887</c:v>
                      </c:pt>
                      <c:pt idx="1102">
                        <c:v>30888</c:v>
                      </c:pt>
                      <c:pt idx="1103">
                        <c:v>30889</c:v>
                      </c:pt>
                      <c:pt idx="1104">
                        <c:v>30890</c:v>
                      </c:pt>
                      <c:pt idx="1105">
                        <c:v>30893</c:v>
                      </c:pt>
                      <c:pt idx="1106">
                        <c:v>30894</c:v>
                      </c:pt>
                      <c:pt idx="1107">
                        <c:v>30895</c:v>
                      </c:pt>
                      <c:pt idx="1108">
                        <c:v>30896</c:v>
                      </c:pt>
                      <c:pt idx="1109">
                        <c:v>30897</c:v>
                      </c:pt>
                      <c:pt idx="1110">
                        <c:v>30900</c:v>
                      </c:pt>
                      <c:pt idx="1111">
                        <c:v>30901</c:v>
                      </c:pt>
                      <c:pt idx="1112">
                        <c:v>30902</c:v>
                      </c:pt>
                      <c:pt idx="1113">
                        <c:v>30903</c:v>
                      </c:pt>
                      <c:pt idx="1114">
                        <c:v>30904</c:v>
                      </c:pt>
                      <c:pt idx="1115">
                        <c:v>30907</c:v>
                      </c:pt>
                      <c:pt idx="1116">
                        <c:v>30908</c:v>
                      </c:pt>
                      <c:pt idx="1117">
                        <c:v>30909</c:v>
                      </c:pt>
                      <c:pt idx="1118">
                        <c:v>30910</c:v>
                      </c:pt>
                      <c:pt idx="1119">
                        <c:v>30911</c:v>
                      </c:pt>
                      <c:pt idx="1120">
                        <c:v>30914</c:v>
                      </c:pt>
                      <c:pt idx="1121">
                        <c:v>30915</c:v>
                      </c:pt>
                      <c:pt idx="1122">
                        <c:v>30916</c:v>
                      </c:pt>
                      <c:pt idx="1123">
                        <c:v>30917</c:v>
                      </c:pt>
                      <c:pt idx="1124">
                        <c:v>30918</c:v>
                      </c:pt>
                      <c:pt idx="1125">
                        <c:v>30921</c:v>
                      </c:pt>
                      <c:pt idx="1126">
                        <c:v>30922</c:v>
                      </c:pt>
                      <c:pt idx="1127">
                        <c:v>30923</c:v>
                      </c:pt>
                      <c:pt idx="1128">
                        <c:v>30924</c:v>
                      </c:pt>
                      <c:pt idx="1129">
                        <c:v>30925</c:v>
                      </c:pt>
                      <c:pt idx="1130">
                        <c:v>30929</c:v>
                      </c:pt>
                      <c:pt idx="1131">
                        <c:v>30930</c:v>
                      </c:pt>
                      <c:pt idx="1132">
                        <c:v>30931</c:v>
                      </c:pt>
                      <c:pt idx="1133">
                        <c:v>30932</c:v>
                      </c:pt>
                      <c:pt idx="1134">
                        <c:v>30935</c:v>
                      </c:pt>
                      <c:pt idx="1135">
                        <c:v>30936</c:v>
                      </c:pt>
                      <c:pt idx="1136">
                        <c:v>30937</c:v>
                      </c:pt>
                      <c:pt idx="1137">
                        <c:v>30938</c:v>
                      </c:pt>
                      <c:pt idx="1138">
                        <c:v>30939</c:v>
                      </c:pt>
                      <c:pt idx="1139">
                        <c:v>30942</c:v>
                      </c:pt>
                      <c:pt idx="1140">
                        <c:v>30943</c:v>
                      </c:pt>
                      <c:pt idx="1141">
                        <c:v>30944</c:v>
                      </c:pt>
                      <c:pt idx="1142">
                        <c:v>30945</c:v>
                      </c:pt>
                      <c:pt idx="1143">
                        <c:v>30946</c:v>
                      </c:pt>
                      <c:pt idx="1144">
                        <c:v>30949</c:v>
                      </c:pt>
                      <c:pt idx="1145">
                        <c:v>30950</c:v>
                      </c:pt>
                      <c:pt idx="1146">
                        <c:v>30951</c:v>
                      </c:pt>
                      <c:pt idx="1147">
                        <c:v>30952</c:v>
                      </c:pt>
                      <c:pt idx="1148">
                        <c:v>30953</c:v>
                      </c:pt>
                      <c:pt idx="1149">
                        <c:v>30956</c:v>
                      </c:pt>
                      <c:pt idx="1150">
                        <c:v>30957</c:v>
                      </c:pt>
                      <c:pt idx="1151">
                        <c:v>30958</c:v>
                      </c:pt>
                      <c:pt idx="1152">
                        <c:v>30959</c:v>
                      </c:pt>
                      <c:pt idx="1153">
                        <c:v>30960</c:v>
                      </c:pt>
                      <c:pt idx="1154">
                        <c:v>30963</c:v>
                      </c:pt>
                      <c:pt idx="1155">
                        <c:v>30964</c:v>
                      </c:pt>
                      <c:pt idx="1156">
                        <c:v>30965</c:v>
                      </c:pt>
                      <c:pt idx="1157">
                        <c:v>30966</c:v>
                      </c:pt>
                      <c:pt idx="1158">
                        <c:v>30967</c:v>
                      </c:pt>
                      <c:pt idx="1159">
                        <c:v>30970</c:v>
                      </c:pt>
                      <c:pt idx="1160">
                        <c:v>30971</c:v>
                      </c:pt>
                      <c:pt idx="1161">
                        <c:v>30972</c:v>
                      </c:pt>
                      <c:pt idx="1162">
                        <c:v>30973</c:v>
                      </c:pt>
                      <c:pt idx="1163">
                        <c:v>30974</c:v>
                      </c:pt>
                      <c:pt idx="1164">
                        <c:v>30977</c:v>
                      </c:pt>
                      <c:pt idx="1165">
                        <c:v>30978</c:v>
                      </c:pt>
                      <c:pt idx="1166">
                        <c:v>30979</c:v>
                      </c:pt>
                      <c:pt idx="1167">
                        <c:v>30980</c:v>
                      </c:pt>
                      <c:pt idx="1168">
                        <c:v>30981</c:v>
                      </c:pt>
                      <c:pt idx="1169">
                        <c:v>30984</c:v>
                      </c:pt>
                      <c:pt idx="1170">
                        <c:v>30985</c:v>
                      </c:pt>
                      <c:pt idx="1171">
                        <c:v>30986</c:v>
                      </c:pt>
                      <c:pt idx="1172">
                        <c:v>30987</c:v>
                      </c:pt>
                      <c:pt idx="1173">
                        <c:v>30988</c:v>
                      </c:pt>
                      <c:pt idx="1174">
                        <c:v>30991</c:v>
                      </c:pt>
                      <c:pt idx="1175">
                        <c:v>30992</c:v>
                      </c:pt>
                      <c:pt idx="1176">
                        <c:v>30993</c:v>
                      </c:pt>
                      <c:pt idx="1177">
                        <c:v>30994</c:v>
                      </c:pt>
                      <c:pt idx="1178">
                        <c:v>30995</c:v>
                      </c:pt>
                      <c:pt idx="1179">
                        <c:v>30998</c:v>
                      </c:pt>
                      <c:pt idx="1180">
                        <c:v>30999</c:v>
                      </c:pt>
                      <c:pt idx="1181">
                        <c:v>31000</c:v>
                      </c:pt>
                      <c:pt idx="1182">
                        <c:v>31001</c:v>
                      </c:pt>
                      <c:pt idx="1183">
                        <c:v>31002</c:v>
                      </c:pt>
                      <c:pt idx="1184">
                        <c:v>31005</c:v>
                      </c:pt>
                      <c:pt idx="1185">
                        <c:v>31006</c:v>
                      </c:pt>
                      <c:pt idx="1186">
                        <c:v>31007</c:v>
                      </c:pt>
                      <c:pt idx="1187">
                        <c:v>31009</c:v>
                      </c:pt>
                      <c:pt idx="1188">
                        <c:v>31012</c:v>
                      </c:pt>
                      <c:pt idx="1189">
                        <c:v>31013</c:v>
                      </c:pt>
                      <c:pt idx="1190">
                        <c:v>31014</c:v>
                      </c:pt>
                      <c:pt idx="1191">
                        <c:v>31015</c:v>
                      </c:pt>
                      <c:pt idx="1192">
                        <c:v>31016</c:v>
                      </c:pt>
                      <c:pt idx="1193">
                        <c:v>31019</c:v>
                      </c:pt>
                      <c:pt idx="1194">
                        <c:v>31020</c:v>
                      </c:pt>
                      <c:pt idx="1195">
                        <c:v>31021</c:v>
                      </c:pt>
                      <c:pt idx="1196">
                        <c:v>31022</c:v>
                      </c:pt>
                      <c:pt idx="1197">
                        <c:v>31023</c:v>
                      </c:pt>
                      <c:pt idx="1198">
                        <c:v>31026</c:v>
                      </c:pt>
                      <c:pt idx="1199">
                        <c:v>31027</c:v>
                      </c:pt>
                      <c:pt idx="1200">
                        <c:v>31028</c:v>
                      </c:pt>
                      <c:pt idx="1201">
                        <c:v>31029</c:v>
                      </c:pt>
                      <c:pt idx="1202">
                        <c:v>31030</c:v>
                      </c:pt>
                      <c:pt idx="1203">
                        <c:v>31033</c:v>
                      </c:pt>
                      <c:pt idx="1204">
                        <c:v>31034</c:v>
                      </c:pt>
                      <c:pt idx="1205">
                        <c:v>31035</c:v>
                      </c:pt>
                      <c:pt idx="1206">
                        <c:v>31036</c:v>
                      </c:pt>
                      <c:pt idx="1207">
                        <c:v>31037</c:v>
                      </c:pt>
                      <c:pt idx="1208">
                        <c:v>31040</c:v>
                      </c:pt>
                      <c:pt idx="1209">
                        <c:v>31042</c:v>
                      </c:pt>
                      <c:pt idx="1210">
                        <c:v>31043</c:v>
                      </c:pt>
                      <c:pt idx="1211">
                        <c:v>31044</c:v>
                      </c:pt>
                      <c:pt idx="1212">
                        <c:v>31047</c:v>
                      </c:pt>
                      <c:pt idx="1213">
                        <c:v>31049</c:v>
                      </c:pt>
                      <c:pt idx="1214">
                        <c:v>31050</c:v>
                      </c:pt>
                      <c:pt idx="1215">
                        <c:v>31051</c:v>
                      </c:pt>
                      <c:pt idx="1216">
                        <c:v>31054</c:v>
                      </c:pt>
                      <c:pt idx="1217">
                        <c:v>31055</c:v>
                      </c:pt>
                      <c:pt idx="1218">
                        <c:v>31056</c:v>
                      </c:pt>
                      <c:pt idx="1219">
                        <c:v>31057</c:v>
                      </c:pt>
                      <c:pt idx="1220">
                        <c:v>31058</c:v>
                      </c:pt>
                      <c:pt idx="1221">
                        <c:v>31061</c:v>
                      </c:pt>
                      <c:pt idx="1222">
                        <c:v>31062</c:v>
                      </c:pt>
                      <c:pt idx="1223">
                        <c:v>31063</c:v>
                      </c:pt>
                      <c:pt idx="1224">
                        <c:v>31064</c:v>
                      </c:pt>
                      <c:pt idx="1225">
                        <c:v>31065</c:v>
                      </c:pt>
                      <c:pt idx="1226">
                        <c:v>31068</c:v>
                      </c:pt>
                      <c:pt idx="1227">
                        <c:v>31069</c:v>
                      </c:pt>
                      <c:pt idx="1228">
                        <c:v>31070</c:v>
                      </c:pt>
                      <c:pt idx="1229">
                        <c:v>31071</c:v>
                      </c:pt>
                      <c:pt idx="1230">
                        <c:v>31072</c:v>
                      </c:pt>
                      <c:pt idx="1231">
                        <c:v>31075</c:v>
                      </c:pt>
                      <c:pt idx="1232">
                        <c:v>31076</c:v>
                      </c:pt>
                      <c:pt idx="1233">
                        <c:v>31077</c:v>
                      </c:pt>
                      <c:pt idx="1234">
                        <c:v>31078</c:v>
                      </c:pt>
                      <c:pt idx="1235">
                        <c:v>31079</c:v>
                      </c:pt>
                      <c:pt idx="1236">
                        <c:v>31082</c:v>
                      </c:pt>
                      <c:pt idx="1237">
                        <c:v>31083</c:v>
                      </c:pt>
                      <c:pt idx="1238">
                        <c:v>31084</c:v>
                      </c:pt>
                      <c:pt idx="1239">
                        <c:v>31085</c:v>
                      </c:pt>
                      <c:pt idx="1240">
                        <c:v>31086</c:v>
                      </c:pt>
                      <c:pt idx="1241">
                        <c:v>31089</c:v>
                      </c:pt>
                      <c:pt idx="1242">
                        <c:v>31090</c:v>
                      </c:pt>
                      <c:pt idx="1243">
                        <c:v>31091</c:v>
                      </c:pt>
                      <c:pt idx="1244">
                        <c:v>31092</c:v>
                      </c:pt>
                      <c:pt idx="1245">
                        <c:v>31093</c:v>
                      </c:pt>
                      <c:pt idx="1246">
                        <c:v>31097</c:v>
                      </c:pt>
                      <c:pt idx="1247">
                        <c:v>31098</c:v>
                      </c:pt>
                      <c:pt idx="1248">
                        <c:v>31099</c:v>
                      </c:pt>
                      <c:pt idx="1249">
                        <c:v>31100</c:v>
                      </c:pt>
                      <c:pt idx="1250">
                        <c:v>31103</c:v>
                      </c:pt>
                      <c:pt idx="1251">
                        <c:v>31104</c:v>
                      </c:pt>
                      <c:pt idx="1252">
                        <c:v>31105</c:v>
                      </c:pt>
                      <c:pt idx="1253">
                        <c:v>31106</c:v>
                      </c:pt>
                      <c:pt idx="1254">
                        <c:v>31107</c:v>
                      </c:pt>
                      <c:pt idx="1255">
                        <c:v>31110</c:v>
                      </c:pt>
                      <c:pt idx="1256">
                        <c:v>31111</c:v>
                      </c:pt>
                      <c:pt idx="1257">
                        <c:v>31112</c:v>
                      </c:pt>
                      <c:pt idx="1258">
                        <c:v>31113</c:v>
                      </c:pt>
                      <c:pt idx="1259">
                        <c:v>31114</c:v>
                      </c:pt>
                      <c:pt idx="1260">
                        <c:v>31117</c:v>
                      </c:pt>
                      <c:pt idx="1261">
                        <c:v>31118</c:v>
                      </c:pt>
                      <c:pt idx="1262">
                        <c:v>31119</c:v>
                      </c:pt>
                      <c:pt idx="1263">
                        <c:v>31120</c:v>
                      </c:pt>
                      <c:pt idx="1264">
                        <c:v>31121</c:v>
                      </c:pt>
                      <c:pt idx="1265">
                        <c:v>31124</c:v>
                      </c:pt>
                      <c:pt idx="1266">
                        <c:v>31125</c:v>
                      </c:pt>
                      <c:pt idx="1267">
                        <c:v>31126</c:v>
                      </c:pt>
                      <c:pt idx="1268">
                        <c:v>31127</c:v>
                      </c:pt>
                      <c:pt idx="1269">
                        <c:v>31128</c:v>
                      </c:pt>
                      <c:pt idx="1270">
                        <c:v>31131</c:v>
                      </c:pt>
                      <c:pt idx="1271">
                        <c:v>31132</c:v>
                      </c:pt>
                      <c:pt idx="1272">
                        <c:v>31133</c:v>
                      </c:pt>
                      <c:pt idx="1273">
                        <c:v>31134</c:v>
                      </c:pt>
                      <c:pt idx="1274">
                        <c:v>31135</c:v>
                      </c:pt>
                      <c:pt idx="1275">
                        <c:v>31138</c:v>
                      </c:pt>
                      <c:pt idx="1276">
                        <c:v>31139</c:v>
                      </c:pt>
                      <c:pt idx="1277">
                        <c:v>31140</c:v>
                      </c:pt>
                      <c:pt idx="1278">
                        <c:v>31141</c:v>
                      </c:pt>
                      <c:pt idx="1279">
                        <c:v>31145</c:v>
                      </c:pt>
                      <c:pt idx="1280">
                        <c:v>31146</c:v>
                      </c:pt>
                      <c:pt idx="1281">
                        <c:v>31147</c:v>
                      </c:pt>
                      <c:pt idx="1282">
                        <c:v>31148</c:v>
                      </c:pt>
                      <c:pt idx="1283">
                        <c:v>31149</c:v>
                      </c:pt>
                      <c:pt idx="1284">
                        <c:v>31152</c:v>
                      </c:pt>
                      <c:pt idx="1285">
                        <c:v>31153</c:v>
                      </c:pt>
                      <c:pt idx="1286">
                        <c:v>31154</c:v>
                      </c:pt>
                      <c:pt idx="1287">
                        <c:v>31155</c:v>
                      </c:pt>
                      <c:pt idx="1288">
                        <c:v>31156</c:v>
                      </c:pt>
                      <c:pt idx="1289">
                        <c:v>31159</c:v>
                      </c:pt>
                      <c:pt idx="1290">
                        <c:v>31160</c:v>
                      </c:pt>
                      <c:pt idx="1291">
                        <c:v>31161</c:v>
                      </c:pt>
                      <c:pt idx="1292">
                        <c:v>31162</c:v>
                      </c:pt>
                      <c:pt idx="1293">
                        <c:v>31163</c:v>
                      </c:pt>
                      <c:pt idx="1294">
                        <c:v>31166</c:v>
                      </c:pt>
                      <c:pt idx="1295">
                        <c:v>31167</c:v>
                      </c:pt>
                      <c:pt idx="1296">
                        <c:v>31168</c:v>
                      </c:pt>
                      <c:pt idx="1297">
                        <c:v>31169</c:v>
                      </c:pt>
                      <c:pt idx="1298">
                        <c:v>31170</c:v>
                      </c:pt>
                      <c:pt idx="1299">
                        <c:v>31173</c:v>
                      </c:pt>
                      <c:pt idx="1300">
                        <c:v>31174</c:v>
                      </c:pt>
                      <c:pt idx="1301">
                        <c:v>31175</c:v>
                      </c:pt>
                      <c:pt idx="1302">
                        <c:v>31176</c:v>
                      </c:pt>
                      <c:pt idx="1303">
                        <c:v>31177</c:v>
                      </c:pt>
                      <c:pt idx="1304">
                        <c:v>31180</c:v>
                      </c:pt>
                      <c:pt idx="1305">
                        <c:v>31181</c:v>
                      </c:pt>
                      <c:pt idx="1306">
                        <c:v>31182</c:v>
                      </c:pt>
                      <c:pt idx="1307">
                        <c:v>31183</c:v>
                      </c:pt>
                      <c:pt idx="1308">
                        <c:v>31184</c:v>
                      </c:pt>
                      <c:pt idx="1309">
                        <c:v>31187</c:v>
                      </c:pt>
                      <c:pt idx="1310">
                        <c:v>31188</c:v>
                      </c:pt>
                      <c:pt idx="1311">
                        <c:v>31189</c:v>
                      </c:pt>
                      <c:pt idx="1312">
                        <c:v>31190</c:v>
                      </c:pt>
                      <c:pt idx="1313">
                        <c:v>31191</c:v>
                      </c:pt>
                      <c:pt idx="1314">
                        <c:v>31195</c:v>
                      </c:pt>
                      <c:pt idx="1315">
                        <c:v>31196</c:v>
                      </c:pt>
                      <c:pt idx="1316">
                        <c:v>31197</c:v>
                      </c:pt>
                      <c:pt idx="1317">
                        <c:v>31198</c:v>
                      </c:pt>
                      <c:pt idx="1318">
                        <c:v>31201</c:v>
                      </c:pt>
                      <c:pt idx="1319">
                        <c:v>31202</c:v>
                      </c:pt>
                      <c:pt idx="1320">
                        <c:v>31203</c:v>
                      </c:pt>
                      <c:pt idx="1321">
                        <c:v>31204</c:v>
                      </c:pt>
                      <c:pt idx="1322">
                        <c:v>31205</c:v>
                      </c:pt>
                      <c:pt idx="1323">
                        <c:v>31208</c:v>
                      </c:pt>
                      <c:pt idx="1324">
                        <c:v>31209</c:v>
                      </c:pt>
                      <c:pt idx="1325">
                        <c:v>31210</c:v>
                      </c:pt>
                      <c:pt idx="1326">
                        <c:v>31211</c:v>
                      </c:pt>
                      <c:pt idx="1327">
                        <c:v>31212</c:v>
                      </c:pt>
                      <c:pt idx="1328">
                        <c:v>31215</c:v>
                      </c:pt>
                      <c:pt idx="1329">
                        <c:v>31216</c:v>
                      </c:pt>
                      <c:pt idx="1330">
                        <c:v>31217</c:v>
                      </c:pt>
                      <c:pt idx="1331">
                        <c:v>31218</c:v>
                      </c:pt>
                      <c:pt idx="1332">
                        <c:v>31219</c:v>
                      </c:pt>
                      <c:pt idx="1333">
                        <c:v>31222</c:v>
                      </c:pt>
                      <c:pt idx="1334">
                        <c:v>31223</c:v>
                      </c:pt>
                      <c:pt idx="1335">
                        <c:v>31224</c:v>
                      </c:pt>
                      <c:pt idx="1336">
                        <c:v>31225</c:v>
                      </c:pt>
                      <c:pt idx="1337">
                        <c:v>31226</c:v>
                      </c:pt>
                      <c:pt idx="1338">
                        <c:v>31229</c:v>
                      </c:pt>
                      <c:pt idx="1339">
                        <c:v>31230</c:v>
                      </c:pt>
                      <c:pt idx="1340">
                        <c:v>31231</c:v>
                      </c:pt>
                      <c:pt idx="1341">
                        <c:v>31233</c:v>
                      </c:pt>
                      <c:pt idx="1342">
                        <c:v>31236</c:v>
                      </c:pt>
                      <c:pt idx="1343">
                        <c:v>31237</c:v>
                      </c:pt>
                      <c:pt idx="1344">
                        <c:v>31238</c:v>
                      </c:pt>
                      <c:pt idx="1345">
                        <c:v>31239</c:v>
                      </c:pt>
                      <c:pt idx="1346">
                        <c:v>31240</c:v>
                      </c:pt>
                      <c:pt idx="1347">
                        <c:v>31243</c:v>
                      </c:pt>
                      <c:pt idx="1348">
                        <c:v>31244</c:v>
                      </c:pt>
                      <c:pt idx="1349">
                        <c:v>31245</c:v>
                      </c:pt>
                      <c:pt idx="1350">
                        <c:v>31246</c:v>
                      </c:pt>
                      <c:pt idx="1351">
                        <c:v>31247</c:v>
                      </c:pt>
                      <c:pt idx="1352">
                        <c:v>31250</c:v>
                      </c:pt>
                      <c:pt idx="1353">
                        <c:v>31251</c:v>
                      </c:pt>
                      <c:pt idx="1354">
                        <c:v>31252</c:v>
                      </c:pt>
                      <c:pt idx="1355">
                        <c:v>31253</c:v>
                      </c:pt>
                      <c:pt idx="1356">
                        <c:v>31254</c:v>
                      </c:pt>
                      <c:pt idx="1357">
                        <c:v>31257</c:v>
                      </c:pt>
                      <c:pt idx="1358">
                        <c:v>31258</c:v>
                      </c:pt>
                      <c:pt idx="1359">
                        <c:v>31259</c:v>
                      </c:pt>
                      <c:pt idx="1360">
                        <c:v>31260</c:v>
                      </c:pt>
                      <c:pt idx="1361">
                        <c:v>31261</c:v>
                      </c:pt>
                      <c:pt idx="1362">
                        <c:v>31264</c:v>
                      </c:pt>
                      <c:pt idx="1363">
                        <c:v>31265</c:v>
                      </c:pt>
                      <c:pt idx="1364">
                        <c:v>31266</c:v>
                      </c:pt>
                      <c:pt idx="1365">
                        <c:v>31267</c:v>
                      </c:pt>
                      <c:pt idx="1366">
                        <c:v>31268</c:v>
                      </c:pt>
                      <c:pt idx="1367">
                        <c:v>31271</c:v>
                      </c:pt>
                      <c:pt idx="1368">
                        <c:v>31272</c:v>
                      </c:pt>
                      <c:pt idx="1369">
                        <c:v>31273</c:v>
                      </c:pt>
                      <c:pt idx="1370">
                        <c:v>31274</c:v>
                      </c:pt>
                      <c:pt idx="1371">
                        <c:v>31275</c:v>
                      </c:pt>
                      <c:pt idx="1372">
                        <c:v>31278</c:v>
                      </c:pt>
                      <c:pt idx="1373">
                        <c:v>31279</c:v>
                      </c:pt>
                      <c:pt idx="1374">
                        <c:v>31280</c:v>
                      </c:pt>
                      <c:pt idx="1375">
                        <c:v>31281</c:v>
                      </c:pt>
                      <c:pt idx="1376">
                        <c:v>31282</c:v>
                      </c:pt>
                      <c:pt idx="1377">
                        <c:v>31285</c:v>
                      </c:pt>
                      <c:pt idx="1378">
                        <c:v>31286</c:v>
                      </c:pt>
                      <c:pt idx="1379">
                        <c:v>31287</c:v>
                      </c:pt>
                      <c:pt idx="1380">
                        <c:v>31288</c:v>
                      </c:pt>
                      <c:pt idx="1381">
                        <c:v>31289</c:v>
                      </c:pt>
                      <c:pt idx="1382">
                        <c:v>31293</c:v>
                      </c:pt>
                      <c:pt idx="1383">
                        <c:v>31294</c:v>
                      </c:pt>
                      <c:pt idx="1384">
                        <c:v>31295</c:v>
                      </c:pt>
                      <c:pt idx="1385">
                        <c:v>31296</c:v>
                      </c:pt>
                      <c:pt idx="1386">
                        <c:v>31299</c:v>
                      </c:pt>
                      <c:pt idx="1387">
                        <c:v>31300</c:v>
                      </c:pt>
                      <c:pt idx="1388">
                        <c:v>31301</c:v>
                      </c:pt>
                      <c:pt idx="1389">
                        <c:v>31302</c:v>
                      </c:pt>
                      <c:pt idx="1390">
                        <c:v>31303</c:v>
                      </c:pt>
                      <c:pt idx="1391">
                        <c:v>31306</c:v>
                      </c:pt>
                      <c:pt idx="1392">
                        <c:v>31307</c:v>
                      </c:pt>
                      <c:pt idx="1393">
                        <c:v>31308</c:v>
                      </c:pt>
                      <c:pt idx="1394">
                        <c:v>31309</c:v>
                      </c:pt>
                      <c:pt idx="1395">
                        <c:v>31310</c:v>
                      </c:pt>
                      <c:pt idx="1396">
                        <c:v>31313</c:v>
                      </c:pt>
                      <c:pt idx="1397">
                        <c:v>31314</c:v>
                      </c:pt>
                      <c:pt idx="1398">
                        <c:v>31315</c:v>
                      </c:pt>
                      <c:pt idx="1399">
                        <c:v>31316</c:v>
                      </c:pt>
                      <c:pt idx="1400">
                        <c:v>31320</c:v>
                      </c:pt>
                      <c:pt idx="1401">
                        <c:v>31321</c:v>
                      </c:pt>
                      <c:pt idx="1402">
                        <c:v>31322</c:v>
                      </c:pt>
                      <c:pt idx="1403">
                        <c:v>31323</c:v>
                      </c:pt>
                      <c:pt idx="1404">
                        <c:v>31324</c:v>
                      </c:pt>
                      <c:pt idx="1405">
                        <c:v>31327</c:v>
                      </c:pt>
                      <c:pt idx="1406">
                        <c:v>31328</c:v>
                      </c:pt>
                      <c:pt idx="1407">
                        <c:v>31329</c:v>
                      </c:pt>
                      <c:pt idx="1408">
                        <c:v>31330</c:v>
                      </c:pt>
                      <c:pt idx="1409">
                        <c:v>31331</c:v>
                      </c:pt>
                      <c:pt idx="1410">
                        <c:v>31334</c:v>
                      </c:pt>
                      <c:pt idx="1411">
                        <c:v>31335</c:v>
                      </c:pt>
                      <c:pt idx="1412">
                        <c:v>31336</c:v>
                      </c:pt>
                      <c:pt idx="1413">
                        <c:v>31337</c:v>
                      </c:pt>
                      <c:pt idx="1414">
                        <c:v>31338</c:v>
                      </c:pt>
                      <c:pt idx="1415">
                        <c:v>31341</c:v>
                      </c:pt>
                      <c:pt idx="1416">
                        <c:v>31342</c:v>
                      </c:pt>
                      <c:pt idx="1417">
                        <c:v>31343</c:v>
                      </c:pt>
                      <c:pt idx="1418">
                        <c:v>31344</c:v>
                      </c:pt>
                      <c:pt idx="1419">
                        <c:v>31345</c:v>
                      </c:pt>
                      <c:pt idx="1420">
                        <c:v>31348</c:v>
                      </c:pt>
                      <c:pt idx="1421">
                        <c:v>31349</c:v>
                      </c:pt>
                      <c:pt idx="1422">
                        <c:v>31350</c:v>
                      </c:pt>
                      <c:pt idx="1423">
                        <c:v>31351</c:v>
                      </c:pt>
                      <c:pt idx="1424">
                        <c:v>31352</c:v>
                      </c:pt>
                      <c:pt idx="1425">
                        <c:v>31355</c:v>
                      </c:pt>
                      <c:pt idx="1426">
                        <c:v>31356</c:v>
                      </c:pt>
                      <c:pt idx="1427">
                        <c:v>31357</c:v>
                      </c:pt>
                      <c:pt idx="1428">
                        <c:v>31358</c:v>
                      </c:pt>
                      <c:pt idx="1429">
                        <c:v>31359</c:v>
                      </c:pt>
                      <c:pt idx="1430">
                        <c:v>31362</c:v>
                      </c:pt>
                      <c:pt idx="1431">
                        <c:v>31363</c:v>
                      </c:pt>
                      <c:pt idx="1432">
                        <c:v>31364</c:v>
                      </c:pt>
                      <c:pt idx="1433">
                        <c:v>31365</c:v>
                      </c:pt>
                      <c:pt idx="1434">
                        <c:v>31366</c:v>
                      </c:pt>
                      <c:pt idx="1435">
                        <c:v>31369</c:v>
                      </c:pt>
                      <c:pt idx="1436">
                        <c:v>31370</c:v>
                      </c:pt>
                      <c:pt idx="1437">
                        <c:v>31371</c:v>
                      </c:pt>
                      <c:pt idx="1438">
                        <c:v>31372</c:v>
                      </c:pt>
                      <c:pt idx="1439">
                        <c:v>31373</c:v>
                      </c:pt>
                      <c:pt idx="1440">
                        <c:v>31376</c:v>
                      </c:pt>
                      <c:pt idx="1441">
                        <c:v>31377</c:v>
                      </c:pt>
                      <c:pt idx="1442">
                        <c:v>31378</c:v>
                      </c:pt>
                      <c:pt idx="1443">
                        <c:v>31380</c:v>
                      </c:pt>
                      <c:pt idx="1444">
                        <c:v>31383</c:v>
                      </c:pt>
                      <c:pt idx="1445">
                        <c:v>31384</c:v>
                      </c:pt>
                      <c:pt idx="1446">
                        <c:v>31385</c:v>
                      </c:pt>
                      <c:pt idx="1447">
                        <c:v>31386</c:v>
                      </c:pt>
                      <c:pt idx="1448">
                        <c:v>31387</c:v>
                      </c:pt>
                      <c:pt idx="1449">
                        <c:v>31390</c:v>
                      </c:pt>
                      <c:pt idx="1450">
                        <c:v>31391</c:v>
                      </c:pt>
                      <c:pt idx="1451">
                        <c:v>31392</c:v>
                      </c:pt>
                      <c:pt idx="1452">
                        <c:v>31393</c:v>
                      </c:pt>
                      <c:pt idx="1453">
                        <c:v>31394</c:v>
                      </c:pt>
                      <c:pt idx="1454">
                        <c:v>31397</c:v>
                      </c:pt>
                      <c:pt idx="1455">
                        <c:v>31398</c:v>
                      </c:pt>
                      <c:pt idx="1456">
                        <c:v>31399</c:v>
                      </c:pt>
                      <c:pt idx="1457">
                        <c:v>31400</c:v>
                      </c:pt>
                      <c:pt idx="1458">
                        <c:v>31401</c:v>
                      </c:pt>
                      <c:pt idx="1459">
                        <c:v>31404</c:v>
                      </c:pt>
                      <c:pt idx="1460">
                        <c:v>31405</c:v>
                      </c:pt>
                      <c:pt idx="1461">
                        <c:v>31407</c:v>
                      </c:pt>
                      <c:pt idx="1462">
                        <c:v>31408</c:v>
                      </c:pt>
                      <c:pt idx="1463">
                        <c:v>31411</c:v>
                      </c:pt>
                      <c:pt idx="1464">
                        <c:v>31412</c:v>
                      </c:pt>
                      <c:pt idx="1465">
                        <c:v>31414</c:v>
                      </c:pt>
                      <c:pt idx="1466">
                        <c:v>31415</c:v>
                      </c:pt>
                      <c:pt idx="1467">
                        <c:v>31418</c:v>
                      </c:pt>
                      <c:pt idx="1468">
                        <c:v>31419</c:v>
                      </c:pt>
                      <c:pt idx="1469">
                        <c:v>31420</c:v>
                      </c:pt>
                      <c:pt idx="1470">
                        <c:v>31421</c:v>
                      </c:pt>
                      <c:pt idx="1471">
                        <c:v>31422</c:v>
                      </c:pt>
                      <c:pt idx="1472">
                        <c:v>31425</c:v>
                      </c:pt>
                      <c:pt idx="1473">
                        <c:v>31426</c:v>
                      </c:pt>
                      <c:pt idx="1474">
                        <c:v>31427</c:v>
                      </c:pt>
                      <c:pt idx="1475">
                        <c:v>31428</c:v>
                      </c:pt>
                      <c:pt idx="1476">
                        <c:v>31429</c:v>
                      </c:pt>
                      <c:pt idx="1477">
                        <c:v>31432</c:v>
                      </c:pt>
                      <c:pt idx="1478">
                        <c:v>31433</c:v>
                      </c:pt>
                      <c:pt idx="1479">
                        <c:v>31434</c:v>
                      </c:pt>
                      <c:pt idx="1480">
                        <c:v>31435</c:v>
                      </c:pt>
                      <c:pt idx="1481">
                        <c:v>31436</c:v>
                      </c:pt>
                      <c:pt idx="1482">
                        <c:v>31439</c:v>
                      </c:pt>
                      <c:pt idx="1483">
                        <c:v>31440</c:v>
                      </c:pt>
                      <c:pt idx="1484">
                        <c:v>31441</c:v>
                      </c:pt>
                      <c:pt idx="1485">
                        <c:v>31442</c:v>
                      </c:pt>
                      <c:pt idx="1486">
                        <c:v>31443</c:v>
                      </c:pt>
                      <c:pt idx="1487">
                        <c:v>31446</c:v>
                      </c:pt>
                      <c:pt idx="1488">
                        <c:v>31447</c:v>
                      </c:pt>
                      <c:pt idx="1489">
                        <c:v>31448</c:v>
                      </c:pt>
                      <c:pt idx="1490">
                        <c:v>31449</c:v>
                      </c:pt>
                      <c:pt idx="1491">
                        <c:v>31450</c:v>
                      </c:pt>
                      <c:pt idx="1492">
                        <c:v>31453</c:v>
                      </c:pt>
                      <c:pt idx="1493">
                        <c:v>31454</c:v>
                      </c:pt>
                      <c:pt idx="1494">
                        <c:v>31455</c:v>
                      </c:pt>
                      <c:pt idx="1495">
                        <c:v>31456</c:v>
                      </c:pt>
                      <c:pt idx="1496">
                        <c:v>31457</c:v>
                      </c:pt>
                      <c:pt idx="1497">
                        <c:v>31461</c:v>
                      </c:pt>
                      <c:pt idx="1498">
                        <c:v>31462</c:v>
                      </c:pt>
                      <c:pt idx="1499">
                        <c:v>31463</c:v>
                      </c:pt>
                      <c:pt idx="1500">
                        <c:v>31464</c:v>
                      </c:pt>
                      <c:pt idx="1501">
                        <c:v>31467</c:v>
                      </c:pt>
                      <c:pt idx="1502">
                        <c:v>31468</c:v>
                      </c:pt>
                      <c:pt idx="1503">
                        <c:v>31469</c:v>
                      </c:pt>
                      <c:pt idx="1504">
                        <c:v>31470</c:v>
                      </c:pt>
                      <c:pt idx="1505">
                        <c:v>31471</c:v>
                      </c:pt>
                      <c:pt idx="1506">
                        <c:v>31474</c:v>
                      </c:pt>
                      <c:pt idx="1507">
                        <c:v>31475</c:v>
                      </c:pt>
                      <c:pt idx="1508">
                        <c:v>31476</c:v>
                      </c:pt>
                      <c:pt idx="1509">
                        <c:v>31477</c:v>
                      </c:pt>
                      <c:pt idx="1510">
                        <c:v>31478</c:v>
                      </c:pt>
                      <c:pt idx="1511">
                        <c:v>31481</c:v>
                      </c:pt>
                      <c:pt idx="1512">
                        <c:v>31482</c:v>
                      </c:pt>
                      <c:pt idx="1513">
                        <c:v>31483</c:v>
                      </c:pt>
                      <c:pt idx="1514">
                        <c:v>31484</c:v>
                      </c:pt>
                      <c:pt idx="1515">
                        <c:v>31485</c:v>
                      </c:pt>
                      <c:pt idx="1516">
                        <c:v>31488</c:v>
                      </c:pt>
                      <c:pt idx="1517">
                        <c:v>31489</c:v>
                      </c:pt>
                      <c:pt idx="1518">
                        <c:v>31490</c:v>
                      </c:pt>
                      <c:pt idx="1519">
                        <c:v>31491</c:v>
                      </c:pt>
                      <c:pt idx="1520">
                        <c:v>31492</c:v>
                      </c:pt>
                      <c:pt idx="1521">
                        <c:v>31495</c:v>
                      </c:pt>
                      <c:pt idx="1522">
                        <c:v>31496</c:v>
                      </c:pt>
                      <c:pt idx="1523">
                        <c:v>31497</c:v>
                      </c:pt>
                      <c:pt idx="1524">
                        <c:v>31498</c:v>
                      </c:pt>
                      <c:pt idx="1525">
                        <c:v>31502</c:v>
                      </c:pt>
                      <c:pt idx="1526">
                        <c:v>31503</c:v>
                      </c:pt>
                      <c:pt idx="1527">
                        <c:v>31504</c:v>
                      </c:pt>
                      <c:pt idx="1528">
                        <c:v>31505</c:v>
                      </c:pt>
                      <c:pt idx="1529">
                        <c:v>31506</c:v>
                      </c:pt>
                      <c:pt idx="1530">
                        <c:v>31509</c:v>
                      </c:pt>
                      <c:pt idx="1531">
                        <c:v>31510</c:v>
                      </c:pt>
                      <c:pt idx="1532">
                        <c:v>31511</c:v>
                      </c:pt>
                      <c:pt idx="1533">
                        <c:v>31512</c:v>
                      </c:pt>
                      <c:pt idx="1534">
                        <c:v>31513</c:v>
                      </c:pt>
                      <c:pt idx="1535">
                        <c:v>31516</c:v>
                      </c:pt>
                      <c:pt idx="1536">
                        <c:v>31517</c:v>
                      </c:pt>
                      <c:pt idx="1537">
                        <c:v>31518</c:v>
                      </c:pt>
                      <c:pt idx="1538">
                        <c:v>31519</c:v>
                      </c:pt>
                      <c:pt idx="1539">
                        <c:v>31520</c:v>
                      </c:pt>
                      <c:pt idx="1540">
                        <c:v>31523</c:v>
                      </c:pt>
                      <c:pt idx="1541">
                        <c:v>31524</c:v>
                      </c:pt>
                      <c:pt idx="1542">
                        <c:v>31525</c:v>
                      </c:pt>
                      <c:pt idx="1543">
                        <c:v>31526</c:v>
                      </c:pt>
                      <c:pt idx="1544">
                        <c:v>31527</c:v>
                      </c:pt>
                      <c:pt idx="1545">
                        <c:v>31530</c:v>
                      </c:pt>
                      <c:pt idx="1546">
                        <c:v>31531</c:v>
                      </c:pt>
                      <c:pt idx="1547">
                        <c:v>31532</c:v>
                      </c:pt>
                      <c:pt idx="1548">
                        <c:v>31533</c:v>
                      </c:pt>
                      <c:pt idx="1549">
                        <c:v>31534</c:v>
                      </c:pt>
                      <c:pt idx="1550">
                        <c:v>31537</c:v>
                      </c:pt>
                      <c:pt idx="1551">
                        <c:v>31538</c:v>
                      </c:pt>
                      <c:pt idx="1552">
                        <c:v>31539</c:v>
                      </c:pt>
                      <c:pt idx="1553">
                        <c:v>31540</c:v>
                      </c:pt>
                      <c:pt idx="1554">
                        <c:v>31541</c:v>
                      </c:pt>
                      <c:pt idx="1555">
                        <c:v>31544</c:v>
                      </c:pt>
                      <c:pt idx="1556">
                        <c:v>31545</c:v>
                      </c:pt>
                      <c:pt idx="1557">
                        <c:v>31546</c:v>
                      </c:pt>
                      <c:pt idx="1558">
                        <c:v>31547</c:v>
                      </c:pt>
                      <c:pt idx="1559">
                        <c:v>31548</c:v>
                      </c:pt>
                      <c:pt idx="1560">
                        <c:v>31551</c:v>
                      </c:pt>
                      <c:pt idx="1561">
                        <c:v>31552</c:v>
                      </c:pt>
                      <c:pt idx="1562">
                        <c:v>31553</c:v>
                      </c:pt>
                      <c:pt idx="1563">
                        <c:v>31554</c:v>
                      </c:pt>
                      <c:pt idx="1564">
                        <c:v>31555</c:v>
                      </c:pt>
                      <c:pt idx="1565">
                        <c:v>31559</c:v>
                      </c:pt>
                      <c:pt idx="1566">
                        <c:v>31560</c:v>
                      </c:pt>
                      <c:pt idx="1567">
                        <c:v>31561</c:v>
                      </c:pt>
                      <c:pt idx="1568">
                        <c:v>31562</c:v>
                      </c:pt>
                      <c:pt idx="1569">
                        <c:v>31565</c:v>
                      </c:pt>
                      <c:pt idx="1570">
                        <c:v>31566</c:v>
                      </c:pt>
                      <c:pt idx="1571">
                        <c:v>31567</c:v>
                      </c:pt>
                      <c:pt idx="1572">
                        <c:v>31568</c:v>
                      </c:pt>
                      <c:pt idx="1573">
                        <c:v>31569</c:v>
                      </c:pt>
                      <c:pt idx="1574">
                        <c:v>31572</c:v>
                      </c:pt>
                      <c:pt idx="1575">
                        <c:v>31573</c:v>
                      </c:pt>
                      <c:pt idx="1576">
                        <c:v>31574</c:v>
                      </c:pt>
                      <c:pt idx="1577">
                        <c:v>31575</c:v>
                      </c:pt>
                      <c:pt idx="1578">
                        <c:v>31576</c:v>
                      </c:pt>
                      <c:pt idx="1579">
                        <c:v>31579</c:v>
                      </c:pt>
                      <c:pt idx="1580">
                        <c:v>31580</c:v>
                      </c:pt>
                      <c:pt idx="1581">
                        <c:v>31581</c:v>
                      </c:pt>
                      <c:pt idx="1582">
                        <c:v>31582</c:v>
                      </c:pt>
                      <c:pt idx="1583">
                        <c:v>31583</c:v>
                      </c:pt>
                      <c:pt idx="1584">
                        <c:v>31586</c:v>
                      </c:pt>
                      <c:pt idx="1585">
                        <c:v>31587</c:v>
                      </c:pt>
                      <c:pt idx="1586">
                        <c:v>31588</c:v>
                      </c:pt>
                      <c:pt idx="1587">
                        <c:v>31589</c:v>
                      </c:pt>
                      <c:pt idx="1588">
                        <c:v>31590</c:v>
                      </c:pt>
                      <c:pt idx="1589">
                        <c:v>31593</c:v>
                      </c:pt>
                      <c:pt idx="1590">
                        <c:v>31594</c:v>
                      </c:pt>
                      <c:pt idx="1591">
                        <c:v>31595</c:v>
                      </c:pt>
                      <c:pt idx="1592">
                        <c:v>31596</c:v>
                      </c:pt>
                      <c:pt idx="1593">
                        <c:v>31600</c:v>
                      </c:pt>
                      <c:pt idx="1594">
                        <c:v>31601</c:v>
                      </c:pt>
                      <c:pt idx="1595">
                        <c:v>31602</c:v>
                      </c:pt>
                      <c:pt idx="1596">
                        <c:v>31603</c:v>
                      </c:pt>
                      <c:pt idx="1597">
                        <c:v>31604</c:v>
                      </c:pt>
                      <c:pt idx="1598">
                        <c:v>31607</c:v>
                      </c:pt>
                      <c:pt idx="1599">
                        <c:v>31608</c:v>
                      </c:pt>
                      <c:pt idx="1600">
                        <c:v>31609</c:v>
                      </c:pt>
                      <c:pt idx="1601">
                        <c:v>31610</c:v>
                      </c:pt>
                      <c:pt idx="1602">
                        <c:v>31611</c:v>
                      </c:pt>
                      <c:pt idx="1603">
                        <c:v>31614</c:v>
                      </c:pt>
                      <c:pt idx="1604">
                        <c:v>31615</c:v>
                      </c:pt>
                      <c:pt idx="1605">
                        <c:v>31616</c:v>
                      </c:pt>
                      <c:pt idx="1606">
                        <c:v>31617</c:v>
                      </c:pt>
                      <c:pt idx="1607">
                        <c:v>31618</c:v>
                      </c:pt>
                      <c:pt idx="1608">
                        <c:v>31621</c:v>
                      </c:pt>
                      <c:pt idx="1609">
                        <c:v>31622</c:v>
                      </c:pt>
                      <c:pt idx="1610">
                        <c:v>31623</c:v>
                      </c:pt>
                      <c:pt idx="1611">
                        <c:v>31624</c:v>
                      </c:pt>
                      <c:pt idx="1612">
                        <c:v>31625</c:v>
                      </c:pt>
                      <c:pt idx="1613">
                        <c:v>31628</c:v>
                      </c:pt>
                      <c:pt idx="1614">
                        <c:v>31629</c:v>
                      </c:pt>
                      <c:pt idx="1615">
                        <c:v>31630</c:v>
                      </c:pt>
                      <c:pt idx="1616">
                        <c:v>31631</c:v>
                      </c:pt>
                      <c:pt idx="1617">
                        <c:v>31632</c:v>
                      </c:pt>
                      <c:pt idx="1618">
                        <c:v>31635</c:v>
                      </c:pt>
                      <c:pt idx="1619">
                        <c:v>31636</c:v>
                      </c:pt>
                      <c:pt idx="1620">
                        <c:v>31637</c:v>
                      </c:pt>
                      <c:pt idx="1621">
                        <c:v>31638</c:v>
                      </c:pt>
                      <c:pt idx="1622">
                        <c:v>31639</c:v>
                      </c:pt>
                      <c:pt idx="1623">
                        <c:v>31642</c:v>
                      </c:pt>
                      <c:pt idx="1624">
                        <c:v>31643</c:v>
                      </c:pt>
                      <c:pt idx="1625">
                        <c:v>31644</c:v>
                      </c:pt>
                      <c:pt idx="1626">
                        <c:v>31645</c:v>
                      </c:pt>
                      <c:pt idx="1627">
                        <c:v>31646</c:v>
                      </c:pt>
                      <c:pt idx="1628">
                        <c:v>31649</c:v>
                      </c:pt>
                      <c:pt idx="1629">
                        <c:v>31650</c:v>
                      </c:pt>
                      <c:pt idx="1630">
                        <c:v>31651</c:v>
                      </c:pt>
                      <c:pt idx="1631">
                        <c:v>31652</c:v>
                      </c:pt>
                      <c:pt idx="1632">
                        <c:v>31653</c:v>
                      </c:pt>
                      <c:pt idx="1633">
                        <c:v>31657</c:v>
                      </c:pt>
                      <c:pt idx="1634">
                        <c:v>31658</c:v>
                      </c:pt>
                      <c:pt idx="1635">
                        <c:v>31659</c:v>
                      </c:pt>
                      <c:pt idx="1636">
                        <c:v>31660</c:v>
                      </c:pt>
                      <c:pt idx="1637">
                        <c:v>31663</c:v>
                      </c:pt>
                      <c:pt idx="1638">
                        <c:v>31664</c:v>
                      </c:pt>
                      <c:pt idx="1639">
                        <c:v>31665</c:v>
                      </c:pt>
                      <c:pt idx="1640">
                        <c:v>31666</c:v>
                      </c:pt>
                      <c:pt idx="1641">
                        <c:v>31667</c:v>
                      </c:pt>
                      <c:pt idx="1642">
                        <c:v>31670</c:v>
                      </c:pt>
                      <c:pt idx="1643">
                        <c:v>31671</c:v>
                      </c:pt>
                      <c:pt idx="1644">
                        <c:v>31672</c:v>
                      </c:pt>
                      <c:pt idx="1645">
                        <c:v>31673</c:v>
                      </c:pt>
                      <c:pt idx="1646">
                        <c:v>31674</c:v>
                      </c:pt>
                      <c:pt idx="1647">
                        <c:v>31677</c:v>
                      </c:pt>
                      <c:pt idx="1648">
                        <c:v>31678</c:v>
                      </c:pt>
                      <c:pt idx="1649">
                        <c:v>31679</c:v>
                      </c:pt>
                      <c:pt idx="1650">
                        <c:v>31680</c:v>
                      </c:pt>
                      <c:pt idx="1651">
                        <c:v>31681</c:v>
                      </c:pt>
                      <c:pt idx="1652">
                        <c:v>31684</c:v>
                      </c:pt>
                      <c:pt idx="1653">
                        <c:v>31685</c:v>
                      </c:pt>
                      <c:pt idx="1654">
                        <c:v>31686</c:v>
                      </c:pt>
                      <c:pt idx="1655">
                        <c:v>31687</c:v>
                      </c:pt>
                      <c:pt idx="1656">
                        <c:v>31688</c:v>
                      </c:pt>
                      <c:pt idx="1657">
                        <c:v>31691</c:v>
                      </c:pt>
                      <c:pt idx="1658">
                        <c:v>31692</c:v>
                      </c:pt>
                      <c:pt idx="1659">
                        <c:v>31693</c:v>
                      </c:pt>
                      <c:pt idx="1660">
                        <c:v>31694</c:v>
                      </c:pt>
                      <c:pt idx="1661">
                        <c:v>31695</c:v>
                      </c:pt>
                      <c:pt idx="1662">
                        <c:v>31698</c:v>
                      </c:pt>
                      <c:pt idx="1663">
                        <c:v>31699</c:v>
                      </c:pt>
                      <c:pt idx="1664">
                        <c:v>31700</c:v>
                      </c:pt>
                      <c:pt idx="1665">
                        <c:v>31701</c:v>
                      </c:pt>
                      <c:pt idx="1666">
                        <c:v>31702</c:v>
                      </c:pt>
                      <c:pt idx="1667">
                        <c:v>31705</c:v>
                      </c:pt>
                      <c:pt idx="1668">
                        <c:v>31706</c:v>
                      </c:pt>
                      <c:pt idx="1669">
                        <c:v>31707</c:v>
                      </c:pt>
                      <c:pt idx="1670">
                        <c:v>31708</c:v>
                      </c:pt>
                      <c:pt idx="1671">
                        <c:v>31709</c:v>
                      </c:pt>
                      <c:pt idx="1672">
                        <c:v>31712</c:v>
                      </c:pt>
                      <c:pt idx="1673">
                        <c:v>31713</c:v>
                      </c:pt>
                      <c:pt idx="1674">
                        <c:v>31714</c:v>
                      </c:pt>
                      <c:pt idx="1675">
                        <c:v>31715</c:v>
                      </c:pt>
                      <c:pt idx="1676">
                        <c:v>31716</c:v>
                      </c:pt>
                      <c:pt idx="1677">
                        <c:v>31719</c:v>
                      </c:pt>
                      <c:pt idx="1678">
                        <c:v>31720</c:v>
                      </c:pt>
                      <c:pt idx="1679">
                        <c:v>31721</c:v>
                      </c:pt>
                      <c:pt idx="1680">
                        <c:v>31722</c:v>
                      </c:pt>
                      <c:pt idx="1681">
                        <c:v>31723</c:v>
                      </c:pt>
                      <c:pt idx="1682">
                        <c:v>31726</c:v>
                      </c:pt>
                      <c:pt idx="1683">
                        <c:v>31727</c:v>
                      </c:pt>
                      <c:pt idx="1684">
                        <c:v>31728</c:v>
                      </c:pt>
                      <c:pt idx="1685">
                        <c:v>31729</c:v>
                      </c:pt>
                      <c:pt idx="1686">
                        <c:v>31730</c:v>
                      </c:pt>
                      <c:pt idx="1687">
                        <c:v>31733</c:v>
                      </c:pt>
                      <c:pt idx="1688">
                        <c:v>31734</c:v>
                      </c:pt>
                      <c:pt idx="1689">
                        <c:v>31735</c:v>
                      </c:pt>
                      <c:pt idx="1690">
                        <c:v>31736</c:v>
                      </c:pt>
                      <c:pt idx="1691">
                        <c:v>31737</c:v>
                      </c:pt>
                      <c:pt idx="1692">
                        <c:v>31740</c:v>
                      </c:pt>
                      <c:pt idx="1693">
                        <c:v>31741</c:v>
                      </c:pt>
                      <c:pt idx="1694">
                        <c:v>31742</c:v>
                      </c:pt>
                      <c:pt idx="1695">
                        <c:v>31744</c:v>
                      </c:pt>
                      <c:pt idx="1696">
                        <c:v>31747</c:v>
                      </c:pt>
                      <c:pt idx="1697">
                        <c:v>31748</c:v>
                      </c:pt>
                      <c:pt idx="1698">
                        <c:v>31749</c:v>
                      </c:pt>
                      <c:pt idx="1699">
                        <c:v>31750</c:v>
                      </c:pt>
                      <c:pt idx="1700">
                        <c:v>31751</c:v>
                      </c:pt>
                      <c:pt idx="1701">
                        <c:v>31754</c:v>
                      </c:pt>
                      <c:pt idx="1702">
                        <c:v>31755</c:v>
                      </c:pt>
                      <c:pt idx="1703">
                        <c:v>31756</c:v>
                      </c:pt>
                      <c:pt idx="1704">
                        <c:v>31757</c:v>
                      </c:pt>
                      <c:pt idx="1705">
                        <c:v>31758</c:v>
                      </c:pt>
                      <c:pt idx="1706">
                        <c:v>31761</c:v>
                      </c:pt>
                      <c:pt idx="1707">
                        <c:v>31762</c:v>
                      </c:pt>
                      <c:pt idx="1708">
                        <c:v>31763</c:v>
                      </c:pt>
                      <c:pt idx="1709">
                        <c:v>31764</c:v>
                      </c:pt>
                      <c:pt idx="1710">
                        <c:v>31765</c:v>
                      </c:pt>
                      <c:pt idx="1711">
                        <c:v>31768</c:v>
                      </c:pt>
                      <c:pt idx="1712">
                        <c:v>31769</c:v>
                      </c:pt>
                      <c:pt idx="1713">
                        <c:v>31770</c:v>
                      </c:pt>
                      <c:pt idx="1714">
                        <c:v>31772</c:v>
                      </c:pt>
                      <c:pt idx="1715">
                        <c:v>31775</c:v>
                      </c:pt>
                      <c:pt idx="1716">
                        <c:v>31776</c:v>
                      </c:pt>
                      <c:pt idx="1717">
                        <c:v>31777</c:v>
                      </c:pt>
                      <c:pt idx="1718">
                        <c:v>31779</c:v>
                      </c:pt>
                      <c:pt idx="1719">
                        <c:v>31782</c:v>
                      </c:pt>
                      <c:pt idx="1720">
                        <c:v>31783</c:v>
                      </c:pt>
                      <c:pt idx="1721">
                        <c:v>31784</c:v>
                      </c:pt>
                      <c:pt idx="1722">
                        <c:v>31785</c:v>
                      </c:pt>
                      <c:pt idx="1723">
                        <c:v>31786</c:v>
                      </c:pt>
                      <c:pt idx="1724">
                        <c:v>31789</c:v>
                      </c:pt>
                      <c:pt idx="1725">
                        <c:v>31790</c:v>
                      </c:pt>
                      <c:pt idx="1726">
                        <c:v>31791</c:v>
                      </c:pt>
                      <c:pt idx="1727">
                        <c:v>31792</c:v>
                      </c:pt>
                      <c:pt idx="1728">
                        <c:v>31793</c:v>
                      </c:pt>
                      <c:pt idx="1729">
                        <c:v>31796</c:v>
                      </c:pt>
                      <c:pt idx="1730">
                        <c:v>31797</c:v>
                      </c:pt>
                      <c:pt idx="1731">
                        <c:v>31798</c:v>
                      </c:pt>
                      <c:pt idx="1732">
                        <c:v>31799</c:v>
                      </c:pt>
                      <c:pt idx="1733">
                        <c:v>31800</c:v>
                      </c:pt>
                      <c:pt idx="1734">
                        <c:v>31803</c:v>
                      </c:pt>
                      <c:pt idx="1735">
                        <c:v>31804</c:v>
                      </c:pt>
                      <c:pt idx="1736">
                        <c:v>31805</c:v>
                      </c:pt>
                      <c:pt idx="1737">
                        <c:v>31806</c:v>
                      </c:pt>
                      <c:pt idx="1738">
                        <c:v>31807</c:v>
                      </c:pt>
                      <c:pt idx="1739">
                        <c:v>31810</c:v>
                      </c:pt>
                      <c:pt idx="1740">
                        <c:v>31811</c:v>
                      </c:pt>
                      <c:pt idx="1741">
                        <c:v>31812</c:v>
                      </c:pt>
                      <c:pt idx="1742">
                        <c:v>31813</c:v>
                      </c:pt>
                      <c:pt idx="1743">
                        <c:v>31814</c:v>
                      </c:pt>
                      <c:pt idx="1744">
                        <c:v>31817</c:v>
                      </c:pt>
                      <c:pt idx="1745">
                        <c:v>31818</c:v>
                      </c:pt>
                      <c:pt idx="1746">
                        <c:v>31819</c:v>
                      </c:pt>
                      <c:pt idx="1747">
                        <c:v>31820</c:v>
                      </c:pt>
                      <c:pt idx="1748">
                        <c:v>31821</c:v>
                      </c:pt>
                      <c:pt idx="1749">
                        <c:v>31825</c:v>
                      </c:pt>
                      <c:pt idx="1750">
                        <c:v>31826</c:v>
                      </c:pt>
                      <c:pt idx="1751">
                        <c:v>31827</c:v>
                      </c:pt>
                      <c:pt idx="1752">
                        <c:v>31828</c:v>
                      </c:pt>
                      <c:pt idx="1753">
                        <c:v>31831</c:v>
                      </c:pt>
                      <c:pt idx="1754">
                        <c:v>31832</c:v>
                      </c:pt>
                      <c:pt idx="1755">
                        <c:v>31833</c:v>
                      </c:pt>
                      <c:pt idx="1756">
                        <c:v>31834</c:v>
                      </c:pt>
                      <c:pt idx="1757">
                        <c:v>31835</c:v>
                      </c:pt>
                      <c:pt idx="1758">
                        <c:v>31838</c:v>
                      </c:pt>
                      <c:pt idx="1759">
                        <c:v>31839</c:v>
                      </c:pt>
                      <c:pt idx="1760">
                        <c:v>31840</c:v>
                      </c:pt>
                      <c:pt idx="1761">
                        <c:v>31841</c:v>
                      </c:pt>
                      <c:pt idx="1762">
                        <c:v>31842</c:v>
                      </c:pt>
                      <c:pt idx="1763">
                        <c:v>31845</c:v>
                      </c:pt>
                      <c:pt idx="1764">
                        <c:v>31846</c:v>
                      </c:pt>
                      <c:pt idx="1765">
                        <c:v>31847</c:v>
                      </c:pt>
                      <c:pt idx="1766">
                        <c:v>31848</c:v>
                      </c:pt>
                      <c:pt idx="1767">
                        <c:v>31849</c:v>
                      </c:pt>
                      <c:pt idx="1768">
                        <c:v>31852</c:v>
                      </c:pt>
                      <c:pt idx="1769">
                        <c:v>31853</c:v>
                      </c:pt>
                      <c:pt idx="1770">
                        <c:v>31854</c:v>
                      </c:pt>
                      <c:pt idx="1771">
                        <c:v>31855</c:v>
                      </c:pt>
                      <c:pt idx="1772">
                        <c:v>31856</c:v>
                      </c:pt>
                      <c:pt idx="1773">
                        <c:v>31859</c:v>
                      </c:pt>
                      <c:pt idx="1774">
                        <c:v>31860</c:v>
                      </c:pt>
                      <c:pt idx="1775">
                        <c:v>31861</c:v>
                      </c:pt>
                      <c:pt idx="1776">
                        <c:v>31862</c:v>
                      </c:pt>
                      <c:pt idx="1777">
                        <c:v>31863</c:v>
                      </c:pt>
                      <c:pt idx="1778">
                        <c:v>31866</c:v>
                      </c:pt>
                      <c:pt idx="1779">
                        <c:v>31867</c:v>
                      </c:pt>
                      <c:pt idx="1780">
                        <c:v>31868</c:v>
                      </c:pt>
                      <c:pt idx="1781">
                        <c:v>31869</c:v>
                      </c:pt>
                      <c:pt idx="1782">
                        <c:v>31870</c:v>
                      </c:pt>
                      <c:pt idx="1783">
                        <c:v>31873</c:v>
                      </c:pt>
                      <c:pt idx="1784">
                        <c:v>31874</c:v>
                      </c:pt>
                      <c:pt idx="1785">
                        <c:v>31875</c:v>
                      </c:pt>
                      <c:pt idx="1786">
                        <c:v>31876</c:v>
                      </c:pt>
                      <c:pt idx="1787">
                        <c:v>31877</c:v>
                      </c:pt>
                      <c:pt idx="1788">
                        <c:v>31880</c:v>
                      </c:pt>
                      <c:pt idx="1789">
                        <c:v>31881</c:v>
                      </c:pt>
                      <c:pt idx="1790">
                        <c:v>31882</c:v>
                      </c:pt>
                      <c:pt idx="1791">
                        <c:v>31883</c:v>
                      </c:pt>
                      <c:pt idx="1792">
                        <c:v>31887</c:v>
                      </c:pt>
                      <c:pt idx="1793">
                        <c:v>31888</c:v>
                      </c:pt>
                      <c:pt idx="1794">
                        <c:v>31889</c:v>
                      </c:pt>
                      <c:pt idx="1795">
                        <c:v>31890</c:v>
                      </c:pt>
                      <c:pt idx="1796">
                        <c:v>31891</c:v>
                      </c:pt>
                      <c:pt idx="1797">
                        <c:v>31894</c:v>
                      </c:pt>
                      <c:pt idx="1798">
                        <c:v>31895</c:v>
                      </c:pt>
                      <c:pt idx="1799">
                        <c:v>31896</c:v>
                      </c:pt>
                      <c:pt idx="1800">
                        <c:v>31897</c:v>
                      </c:pt>
                      <c:pt idx="1801">
                        <c:v>31898</c:v>
                      </c:pt>
                      <c:pt idx="1802">
                        <c:v>31901</c:v>
                      </c:pt>
                      <c:pt idx="1803">
                        <c:v>31902</c:v>
                      </c:pt>
                      <c:pt idx="1804">
                        <c:v>31903</c:v>
                      </c:pt>
                      <c:pt idx="1805">
                        <c:v>31904</c:v>
                      </c:pt>
                      <c:pt idx="1806">
                        <c:v>31905</c:v>
                      </c:pt>
                      <c:pt idx="1807">
                        <c:v>31908</c:v>
                      </c:pt>
                      <c:pt idx="1808">
                        <c:v>31909</c:v>
                      </c:pt>
                      <c:pt idx="1809">
                        <c:v>31910</c:v>
                      </c:pt>
                      <c:pt idx="1810">
                        <c:v>31911</c:v>
                      </c:pt>
                      <c:pt idx="1811">
                        <c:v>31912</c:v>
                      </c:pt>
                      <c:pt idx="1812">
                        <c:v>31915</c:v>
                      </c:pt>
                      <c:pt idx="1813">
                        <c:v>31916</c:v>
                      </c:pt>
                      <c:pt idx="1814">
                        <c:v>31917</c:v>
                      </c:pt>
                      <c:pt idx="1815">
                        <c:v>31918</c:v>
                      </c:pt>
                      <c:pt idx="1816">
                        <c:v>31919</c:v>
                      </c:pt>
                      <c:pt idx="1817">
                        <c:v>31923</c:v>
                      </c:pt>
                      <c:pt idx="1818">
                        <c:v>31924</c:v>
                      </c:pt>
                      <c:pt idx="1819">
                        <c:v>31925</c:v>
                      </c:pt>
                      <c:pt idx="1820">
                        <c:v>31926</c:v>
                      </c:pt>
                      <c:pt idx="1821">
                        <c:v>31929</c:v>
                      </c:pt>
                      <c:pt idx="1822">
                        <c:v>31930</c:v>
                      </c:pt>
                      <c:pt idx="1823">
                        <c:v>31931</c:v>
                      </c:pt>
                      <c:pt idx="1824">
                        <c:v>31932</c:v>
                      </c:pt>
                      <c:pt idx="1825">
                        <c:v>31933</c:v>
                      </c:pt>
                      <c:pt idx="1826">
                        <c:v>31936</c:v>
                      </c:pt>
                      <c:pt idx="1827">
                        <c:v>31937</c:v>
                      </c:pt>
                      <c:pt idx="1828">
                        <c:v>31938</c:v>
                      </c:pt>
                      <c:pt idx="1829">
                        <c:v>31939</c:v>
                      </c:pt>
                      <c:pt idx="1830">
                        <c:v>31940</c:v>
                      </c:pt>
                      <c:pt idx="1831">
                        <c:v>31943</c:v>
                      </c:pt>
                      <c:pt idx="1832">
                        <c:v>31944</c:v>
                      </c:pt>
                      <c:pt idx="1833">
                        <c:v>31945</c:v>
                      </c:pt>
                      <c:pt idx="1834">
                        <c:v>31946</c:v>
                      </c:pt>
                      <c:pt idx="1835">
                        <c:v>31947</c:v>
                      </c:pt>
                      <c:pt idx="1836">
                        <c:v>31950</c:v>
                      </c:pt>
                      <c:pt idx="1837">
                        <c:v>31951</c:v>
                      </c:pt>
                      <c:pt idx="1838">
                        <c:v>31952</c:v>
                      </c:pt>
                      <c:pt idx="1839">
                        <c:v>31953</c:v>
                      </c:pt>
                      <c:pt idx="1840">
                        <c:v>31954</c:v>
                      </c:pt>
                      <c:pt idx="1841">
                        <c:v>31957</c:v>
                      </c:pt>
                      <c:pt idx="1842">
                        <c:v>31958</c:v>
                      </c:pt>
                      <c:pt idx="1843">
                        <c:v>31959</c:v>
                      </c:pt>
                      <c:pt idx="1844">
                        <c:v>31960</c:v>
                      </c:pt>
                      <c:pt idx="1845">
                        <c:v>31964</c:v>
                      </c:pt>
                      <c:pt idx="1846">
                        <c:v>31965</c:v>
                      </c:pt>
                      <c:pt idx="1847">
                        <c:v>31966</c:v>
                      </c:pt>
                      <c:pt idx="1848">
                        <c:v>31967</c:v>
                      </c:pt>
                      <c:pt idx="1849">
                        <c:v>31968</c:v>
                      </c:pt>
                      <c:pt idx="1850">
                        <c:v>31971</c:v>
                      </c:pt>
                      <c:pt idx="1851">
                        <c:v>31972</c:v>
                      </c:pt>
                      <c:pt idx="1852">
                        <c:v>31973</c:v>
                      </c:pt>
                      <c:pt idx="1853">
                        <c:v>31974</c:v>
                      </c:pt>
                      <c:pt idx="1854">
                        <c:v>31975</c:v>
                      </c:pt>
                      <c:pt idx="1855">
                        <c:v>31978</c:v>
                      </c:pt>
                      <c:pt idx="1856">
                        <c:v>31979</c:v>
                      </c:pt>
                      <c:pt idx="1857">
                        <c:v>31980</c:v>
                      </c:pt>
                      <c:pt idx="1858">
                        <c:v>31981</c:v>
                      </c:pt>
                      <c:pt idx="1859">
                        <c:v>31982</c:v>
                      </c:pt>
                      <c:pt idx="1860">
                        <c:v>31985</c:v>
                      </c:pt>
                      <c:pt idx="1861">
                        <c:v>31986</c:v>
                      </c:pt>
                      <c:pt idx="1862">
                        <c:v>31987</c:v>
                      </c:pt>
                      <c:pt idx="1863">
                        <c:v>31988</c:v>
                      </c:pt>
                      <c:pt idx="1864">
                        <c:v>31989</c:v>
                      </c:pt>
                      <c:pt idx="1865">
                        <c:v>31992</c:v>
                      </c:pt>
                      <c:pt idx="1866">
                        <c:v>31993</c:v>
                      </c:pt>
                      <c:pt idx="1867">
                        <c:v>31994</c:v>
                      </c:pt>
                      <c:pt idx="1868">
                        <c:v>31995</c:v>
                      </c:pt>
                      <c:pt idx="1869">
                        <c:v>31996</c:v>
                      </c:pt>
                      <c:pt idx="1870">
                        <c:v>31999</c:v>
                      </c:pt>
                      <c:pt idx="1871">
                        <c:v>32000</c:v>
                      </c:pt>
                      <c:pt idx="1872">
                        <c:v>32001</c:v>
                      </c:pt>
                      <c:pt idx="1873">
                        <c:v>32002</c:v>
                      </c:pt>
                      <c:pt idx="1874">
                        <c:v>32003</c:v>
                      </c:pt>
                      <c:pt idx="1875">
                        <c:v>32006</c:v>
                      </c:pt>
                      <c:pt idx="1876">
                        <c:v>32007</c:v>
                      </c:pt>
                      <c:pt idx="1877">
                        <c:v>32008</c:v>
                      </c:pt>
                      <c:pt idx="1878">
                        <c:v>32009</c:v>
                      </c:pt>
                      <c:pt idx="1879">
                        <c:v>32010</c:v>
                      </c:pt>
                      <c:pt idx="1880">
                        <c:v>32013</c:v>
                      </c:pt>
                      <c:pt idx="1881">
                        <c:v>32014</c:v>
                      </c:pt>
                      <c:pt idx="1882">
                        <c:v>32015</c:v>
                      </c:pt>
                      <c:pt idx="1883">
                        <c:v>32016</c:v>
                      </c:pt>
                      <c:pt idx="1884">
                        <c:v>32017</c:v>
                      </c:pt>
                      <c:pt idx="1885">
                        <c:v>32020</c:v>
                      </c:pt>
                      <c:pt idx="1886">
                        <c:v>32021</c:v>
                      </c:pt>
                      <c:pt idx="1887">
                        <c:v>32022</c:v>
                      </c:pt>
                      <c:pt idx="1888">
                        <c:v>32023</c:v>
                      </c:pt>
                      <c:pt idx="1889">
                        <c:v>32024</c:v>
                      </c:pt>
                      <c:pt idx="1890">
                        <c:v>32028</c:v>
                      </c:pt>
                      <c:pt idx="1891">
                        <c:v>32029</c:v>
                      </c:pt>
                      <c:pt idx="1892">
                        <c:v>32030</c:v>
                      </c:pt>
                      <c:pt idx="1893">
                        <c:v>32031</c:v>
                      </c:pt>
                      <c:pt idx="1894">
                        <c:v>32034</c:v>
                      </c:pt>
                      <c:pt idx="1895">
                        <c:v>32035</c:v>
                      </c:pt>
                      <c:pt idx="1896">
                        <c:v>32036</c:v>
                      </c:pt>
                      <c:pt idx="1897">
                        <c:v>32037</c:v>
                      </c:pt>
                      <c:pt idx="1898">
                        <c:v>32038</c:v>
                      </c:pt>
                      <c:pt idx="1899">
                        <c:v>32041</c:v>
                      </c:pt>
                      <c:pt idx="1900">
                        <c:v>32042</c:v>
                      </c:pt>
                      <c:pt idx="1901">
                        <c:v>32043</c:v>
                      </c:pt>
                      <c:pt idx="1902">
                        <c:v>32044</c:v>
                      </c:pt>
                      <c:pt idx="1903">
                        <c:v>32045</c:v>
                      </c:pt>
                      <c:pt idx="1904">
                        <c:v>32048</c:v>
                      </c:pt>
                      <c:pt idx="1905">
                        <c:v>32049</c:v>
                      </c:pt>
                      <c:pt idx="1906">
                        <c:v>32050</c:v>
                      </c:pt>
                      <c:pt idx="1907">
                        <c:v>32051</c:v>
                      </c:pt>
                      <c:pt idx="1908">
                        <c:v>32052</c:v>
                      </c:pt>
                      <c:pt idx="1909">
                        <c:v>32055</c:v>
                      </c:pt>
                      <c:pt idx="1910">
                        <c:v>32056</c:v>
                      </c:pt>
                      <c:pt idx="1911">
                        <c:v>32057</c:v>
                      </c:pt>
                      <c:pt idx="1912">
                        <c:v>32058</c:v>
                      </c:pt>
                      <c:pt idx="1913">
                        <c:v>32059</c:v>
                      </c:pt>
                      <c:pt idx="1914">
                        <c:v>32062</c:v>
                      </c:pt>
                      <c:pt idx="1915">
                        <c:v>32063</c:v>
                      </c:pt>
                      <c:pt idx="1916">
                        <c:v>32064</c:v>
                      </c:pt>
                      <c:pt idx="1917">
                        <c:v>32065</c:v>
                      </c:pt>
                      <c:pt idx="1918">
                        <c:v>32066</c:v>
                      </c:pt>
                      <c:pt idx="1919">
                        <c:v>32069</c:v>
                      </c:pt>
                      <c:pt idx="1920">
                        <c:v>32070</c:v>
                      </c:pt>
                      <c:pt idx="1921">
                        <c:v>32071</c:v>
                      </c:pt>
                      <c:pt idx="1922">
                        <c:v>32072</c:v>
                      </c:pt>
                      <c:pt idx="1923">
                        <c:v>32073</c:v>
                      </c:pt>
                      <c:pt idx="1924">
                        <c:v>32076</c:v>
                      </c:pt>
                      <c:pt idx="1925">
                        <c:v>32077</c:v>
                      </c:pt>
                      <c:pt idx="1926">
                        <c:v>32078</c:v>
                      </c:pt>
                      <c:pt idx="1927">
                        <c:v>32079</c:v>
                      </c:pt>
                      <c:pt idx="1928">
                        <c:v>32080</c:v>
                      </c:pt>
                      <c:pt idx="1929">
                        <c:v>32083</c:v>
                      </c:pt>
                      <c:pt idx="1930">
                        <c:v>32084</c:v>
                      </c:pt>
                      <c:pt idx="1931">
                        <c:v>32085</c:v>
                      </c:pt>
                      <c:pt idx="1932">
                        <c:v>32086</c:v>
                      </c:pt>
                      <c:pt idx="1933">
                        <c:v>32087</c:v>
                      </c:pt>
                      <c:pt idx="1934">
                        <c:v>32090</c:v>
                      </c:pt>
                      <c:pt idx="1935">
                        <c:v>32091</c:v>
                      </c:pt>
                      <c:pt idx="1936">
                        <c:v>32092</c:v>
                      </c:pt>
                      <c:pt idx="1937">
                        <c:v>32093</c:v>
                      </c:pt>
                      <c:pt idx="1938">
                        <c:v>32094</c:v>
                      </c:pt>
                      <c:pt idx="1939">
                        <c:v>32097</c:v>
                      </c:pt>
                      <c:pt idx="1940">
                        <c:v>32098</c:v>
                      </c:pt>
                      <c:pt idx="1941">
                        <c:v>32099</c:v>
                      </c:pt>
                      <c:pt idx="1942">
                        <c:v>32100</c:v>
                      </c:pt>
                      <c:pt idx="1943">
                        <c:v>32101</c:v>
                      </c:pt>
                      <c:pt idx="1944">
                        <c:v>32104</c:v>
                      </c:pt>
                      <c:pt idx="1945">
                        <c:v>32105</c:v>
                      </c:pt>
                      <c:pt idx="1946">
                        <c:v>32106</c:v>
                      </c:pt>
                      <c:pt idx="1947">
                        <c:v>32108</c:v>
                      </c:pt>
                      <c:pt idx="1948">
                        <c:v>32111</c:v>
                      </c:pt>
                      <c:pt idx="1949">
                        <c:v>32112</c:v>
                      </c:pt>
                      <c:pt idx="1950">
                        <c:v>32113</c:v>
                      </c:pt>
                      <c:pt idx="1951">
                        <c:v>32114</c:v>
                      </c:pt>
                      <c:pt idx="1952">
                        <c:v>32115</c:v>
                      </c:pt>
                      <c:pt idx="1953">
                        <c:v>32118</c:v>
                      </c:pt>
                      <c:pt idx="1954">
                        <c:v>32119</c:v>
                      </c:pt>
                      <c:pt idx="1955">
                        <c:v>32120</c:v>
                      </c:pt>
                      <c:pt idx="1956">
                        <c:v>32121</c:v>
                      </c:pt>
                      <c:pt idx="1957">
                        <c:v>32122</c:v>
                      </c:pt>
                      <c:pt idx="1958">
                        <c:v>32125</c:v>
                      </c:pt>
                      <c:pt idx="1959">
                        <c:v>32126</c:v>
                      </c:pt>
                      <c:pt idx="1960">
                        <c:v>32127</c:v>
                      </c:pt>
                      <c:pt idx="1961">
                        <c:v>32128</c:v>
                      </c:pt>
                      <c:pt idx="1962">
                        <c:v>32129</c:v>
                      </c:pt>
                      <c:pt idx="1963">
                        <c:v>32132</c:v>
                      </c:pt>
                      <c:pt idx="1964">
                        <c:v>32133</c:v>
                      </c:pt>
                      <c:pt idx="1965">
                        <c:v>32134</c:v>
                      </c:pt>
                      <c:pt idx="1966">
                        <c:v>32135</c:v>
                      </c:pt>
                      <c:pt idx="1967">
                        <c:v>32139</c:v>
                      </c:pt>
                      <c:pt idx="1968">
                        <c:v>32140</c:v>
                      </c:pt>
                      <c:pt idx="1969">
                        <c:v>32141</c:v>
                      </c:pt>
                      <c:pt idx="1970">
                        <c:v>32142</c:v>
                      </c:pt>
                      <c:pt idx="1971">
                        <c:v>32146</c:v>
                      </c:pt>
                      <c:pt idx="1972">
                        <c:v>32147</c:v>
                      </c:pt>
                      <c:pt idx="1973">
                        <c:v>32148</c:v>
                      </c:pt>
                      <c:pt idx="1974">
                        <c:v>32149</c:v>
                      </c:pt>
                      <c:pt idx="1975">
                        <c:v>32150</c:v>
                      </c:pt>
                      <c:pt idx="1976">
                        <c:v>32153</c:v>
                      </c:pt>
                      <c:pt idx="1977">
                        <c:v>32154</c:v>
                      </c:pt>
                      <c:pt idx="1978">
                        <c:v>32155</c:v>
                      </c:pt>
                      <c:pt idx="1979">
                        <c:v>32156</c:v>
                      </c:pt>
                      <c:pt idx="1980">
                        <c:v>32157</c:v>
                      </c:pt>
                      <c:pt idx="1981">
                        <c:v>32160</c:v>
                      </c:pt>
                      <c:pt idx="1982">
                        <c:v>32161</c:v>
                      </c:pt>
                      <c:pt idx="1983">
                        <c:v>32162</c:v>
                      </c:pt>
                      <c:pt idx="1984">
                        <c:v>32163</c:v>
                      </c:pt>
                      <c:pt idx="1985">
                        <c:v>32164</c:v>
                      </c:pt>
                      <c:pt idx="1986">
                        <c:v>32167</c:v>
                      </c:pt>
                      <c:pt idx="1987">
                        <c:v>32168</c:v>
                      </c:pt>
                      <c:pt idx="1988">
                        <c:v>32169</c:v>
                      </c:pt>
                      <c:pt idx="1989">
                        <c:v>32170</c:v>
                      </c:pt>
                      <c:pt idx="1990">
                        <c:v>32171</c:v>
                      </c:pt>
                      <c:pt idx="1991">
                        <c:v>32174</c:v>
                      </c:pt>
                      <c:pt idx="1992">
                        <c:v>32175</c:v>
                      </c:pt>
                      <c:pt idx="1993">
                        <c:v>32176</c:v>
                      </c:pt>
                      <c:pt idx="1994">
                        <c:v>32177</c:v>
                      </c:pt>
                      <c:pt idx="1995">
                        <c:v>32178</c:v>
                      </c:pt>
                      <c:pt idx="1996">
                        <c:v>32181</c:v>
                      </c:pt>
                      <c:pt idx="1997">
                        <c:v>32182</c:v>
                      </c:pt>
                      <c:pt idx="1998">
                        <c:v>32183</c:v>
                      </c:pt>
                      <c:pt idx="1999">
                        <c:v>32184</c:v>
                      </c:pt>
                      <c:pt idx="2000">
                        <c:v>32185</c:v>
                      </c:pt>
                      <c:pt idx="2001">
                        <c:v>32189</c:v>
                      </c:pt>
                      <c:pt idx="2002">
                        <c:v>32190</c:v>
                      </c:pt>
                      <c:pt idx="2003">
                        <c:v>32191</c:v>
                      </c:pt>
                      <c:pt idx="2004">
                        <c:v>32192</c:v>
                      </c:pt>
                      <c:pt idx="2005">
                        <c:v>32195</c:v>
                      </c:pt>
                      <c:pt idx="2006">
                        <c:v>32196</c:v>
                      </c:pt>
                      <c:pt idx="2007">
                        <c:v>32197</c:v>
                      </c:pt>
                      <c:pt idx="2008">
                        <c:v>32198</c:v>
                      </c:pt>
                      <c:pt idx="2009">
                        <c:v>32199</c:v>
                      </c:pt>
                      <c:pt idx="2010">
                        <c:v>32202</c:v>
                      </c:pt>
                      <c:pt idx="2011">
                        <c:v>32203</c:v>
                      </c:pt>
                      <c:pt idx="2012">
                        <c:v>32204</c:v>
                      </c:pt>
                      <c:pt idx="2013">
                        <c:v>32205</c:v>
                      </c:pt>
                      <c:pt idx="2014">
                        <c:v>32206</c:v>
                      </c:pt>
                      <c:pt idx="2015">
                        <c:v>32209</c:v>
                      </c:pt>
                      <c:pt idx="2016">
                        <c:v>32210</c:v>
                      </c:pt>
                      <c:pt idx="2017">
                        <c:v>32211</c:v>
                      </c:pt>
                      <c:pt idx="2018">
                        <c:v>32212</c:v>
                      </c:pt>
                      <c:pt idx="2019">
                        <c:v>32213</c:v>
                      </c:pt>
                      <c:pt idx="2020">
                        <c:v>32216</c:v>
                      </c:pt>
                      <c:pt idx="2021">
                        <c:v>32217</c:v>
                      </c:pt>
                      <c:pt idx="2022">
                        <c:v>32218</c:v>
                      </c:pt>
                      <c:pt idx="2023">
                        <c:v>32219</c:v>
                      </c:pt>
                      <c:pt idx="2024">
                        <c:v>32220</c:v>
                      </c:pt>
                      <c:pt idx="2025">
                        <c:v>32223</c:v>
                      </c:pt>
                      <c:pt idx="2026">
                        <c:v>32224</c:v>
                      </c:pt>
                      <c:pt idx="2027">
                        <c:v>32225</c:v>
                      </c:pt>
                      <c:pt idx="2028">
                        <c:v>32226</c:v>
                      </c:pt>
                      <c:pt idx="2029">
                        <c:v>32227</c:v>
                      </c:pt>
                      <c:pt idx="2030">
                        <c:v>32230</c:v>
                      </c:pt>
                      <c:pt idx="2031">
                        <c:v>32231</c:v>
                      </c:pt>
                      <c:pt idx="2032">
                        <c:v>32232</c:v>
                      </c:pt>
                      <c:pt idx="2033">
                        <c:v>32233</c:v>
                      </c:pt>
                      <c:pt idx="2034">
                        <c:v>32237</c:v>
                      </c:pt>
                      <c:pt idx="2035">
                        <c:v>32238</c:v>
                      </c:pt>
                      <c:pt idx="2036">
                        <c:v>32239</c:v>
                      </c:pt>
                      <c:pt idx="2037">
                        <c:v>32240</c:v>
                      </c:pt>
                      <c:pt idx="2038">
                        <c:v>32241</c:v>
                      </c:pt>
                      <c:pt idx="2039">
                        <c:v>32244</c:v>
                      </c:pt>
                      <c:pt idx="2040">
                        <c:v>32245</c:v>
                      </c:pt>
                      <c:pt idx="2041">
                        <c:v>32246</c:v>
                      </c:pt>
                      <c:pt idx="2042">
                        <c:v>32247</c:v>
                      </c:pt>
                      <c:pt idx="2043">
                        <c:v>32248</c:v>
                      </c:pt>
                      <c:pt idx="2044">
                        <c:v>32251</c:v>
                      </c:pt>
                      <c:pt idx="2045">
                        <c:v>32252</c:v>
                      </c:pt>
                      <c:pt idx="2046">
                        <c:v>32253</c:v>
                      </c:pt>
                      <c:pt idx="2047">
                        <c:v>32254</c:v>
                      </c:pt>
                      <c:pt idx="2048">
                        <c:v>32255</c:v>
                      </c:pt>
                      <c:pt idx="2049">
                        <c:v>32258</c:v>
                      </c:pt>
                      <c:pt idx="2050">
                        <c:v>32259</c:v>
                      </c:pt>
                      <c:pt idx="2051">
                        <c:v>32260</c:v>
                      </c:pt>
                      <c:pt idx="2052">
                        <c:v>32261</c:v>
                      </c:pt>
                      <c:pt idx="2053">
                        <c:v>32262</c:v>
                      </c:pt>
                      <c:pt idx="2054">
                        <c:v>32265</c:v>
                      </c:pt>
                      <c:pt idx="2055">
                        <c:v>32266</c:v>
                      </c:pt>
                      <c:pt idx="2056">
                        <c:v>32267</c:v>
                      </c:pt>
                      <c:pt idx="2057">
                        <c:v>32268</c:v>
                      </c:pt>
                      <c:pt idx="2058">
                        <c:v>32269</c:v>
                      </c:pt>
                      <c:pt idx="2059">
                        <c:v>32272</c:v>
                      </c:pt>
                      <c:pt idx="2060">
                        <c:v>32273</c:v>
                      </c:pt>
                      <c:pt idx="2061">
                        <c:v>32274</c:v>
                      </c:pt>
                      <c:pt idx="2062">
                        <c:v>32275</c:v>
                      </c:pt>
                      <c:pt idx="2063">
                        <c:v>32276</c:v>
                      </c:pt>
                      <c:pt idx="2064">
                        <c:v>32279</c:v>
                      </c:pt>
                      <c:pt idx="2065">
                        <c:v>32280</c:v>
                      </c:pt>
                      <c:pt idx="2066">
                        <c:v>32281</c:v>
                      </c:pt>
                      <c:pt idx="2067">
                        <c:v>32282</c:v>
                      </c:pt>
                      <c:pt idx="2068">
                        <c:v>32283</c:v>
                      </c:pt>
                      <c:pt idx="2069">
                        <c:v>32286</c:v>
                      </c:pt>
                      <c:pt idx="2070">
                        <c:v>32287</c:v>
                      </c:pt>
                      <c:pt idx="2071">
                        <c:v>32288</c:v>
                      </c:pt>
                      <c:pt idx="2072">
                        <c:v>32289</c:v>
                      </c:pt>
                      <c:pt idx="2073">
                        <c:v>32290</c:v>
                      </c:pt>
                      <c:pt idx="2074">
                        <c:v>32294</c:v>
                      </c:pt>
                      <c:pt idx="2075">
                        <c:v>32295</c:v>
                      </c:pt>
                      <c:pt idx="2076">
                        <c:v>32296</c:v>
                      </c:pt>
                      <c:pt idx="2077">
                        <c:v>32297</c:v>
                      </c:pt>
                      <c:pt idx="2078">
                        <c:v>32300</c:v>
                      </c:pt>
                      <c:pt idx="2079">
                        <c:v>32301</c:v>
                      </c:pt>
                      <c:pt idx="2080">
                        <c:v>32302</c:v>
                      </c:pt>
                      <c:pt idx="2081">
                        <c:v>32303</c:v>
                      </c:pt>
                      <c:pt idx="2082">
                        <c:v>32304</c:v>
                      </c:pt>
                      <c:pt idx="2083">
                        <c:v>32307</c:v>
                      </c:pt>
                      <c:pt idx="2084">
                        <c:v>32308</c:v>
                      </c:pt>
                      <c:pt idx="2085">
                        <c:v>32309</c:v>
                      </c:pt>
                      <c:pt idx="2086">
                        <c:v>32310</c:v>
                      </c:pt>
                      <c:pt idx="2087">
                        <c:v>32311</c:v>
                      </c:pt>
                      <c:pt idx="2088">
                        <c:v>32314</c:v>
                      </c:pt>
                      <c:pt idx="2089">
                        <c:v>32315</c:v>
                      </c:pt>
                      <c:pt idx="2090">
                        <c:v>32316</c:v>
                      </c:pt>
                      <c:pt idx="2091">
                        <c:v>32317</c:v>
                      </c:pt>
                      <c:pt idx="2092">
                        <c:v>32318</c:v>
                      </c:pt>
                      <c:pt idx="2093">
                        <c:v>32321</c:v>
                      </c:pt>
                      <c:pt idx="2094">
                        <c:v>32322</c:v>
                      </c:pt>
                      <c:pt idx="2095">
                        <c:v>32323</c:v>
                      </c:pt>
                      <c:pt idx="2096">
                        <c:v>32324</c:v>
                      </c:pt>
                      <c:pt idx="2097">
                        <c:v>32325</c:v>
                      </c:pt>
                      <c:pt idx="2098">
                        <c:v>32329</c:v>
                      </c:pt>
                      <c:pt idx="2099">
                        <c:v>32330</c:v>
                      </c:pt>
                      <c:pt idx="2100">
                        <c:v>32331</c:v>
                      </c:pt>
                      <c:pt idx="2101">
                        <c:v>32332</c:v>
                      </c:pt>
                      <c:pt idx="2102">
                        <c:v>32335</c:v>
                      </c:pt>
                      <c:pt idx="2103">
                        <c:v>32336</c:v>
                      </c:pt>
                      <c:pt idx="2104">
                        <c:v>32337</c:v>
                      </c:pt>
                      <c:pt idx="2105">
                        <c:v>32338</c:v>
                      </c:pt>
                      <c:pt idx="2106">
                        <c:v>32339</c:v>
                      </c:pt>
                      <c:pt idx="2107">
                        <c:v>32342</c:v>
                      </c:pt>
                      <c:pt idx="2108">
                        <c:v>32343</c:v>
                      </c:pt>
                      <c:pt idx="2109">
                        <c:v>32344</c:v>
                      </c:pt>
                      <c:pt idx="2110">
                        <c:v>32345</c:v>
                      </c:pt>
                      <c:pt idx="2111">
                        <c:v>32346</c:v>
                      </c:pt>
                      <c:pt idx="2112">
                        <c:v>32349</c:v>
                      </c:pt>
                      <c:pt idx="2113">
                        <c:v>32350</c:v>
                      </c:pt>
                      <c:pt idx="2114">
                        <c:v>32351</c:v>
                      </c:pt>
                      <c:pt idx="2115">
                        <c:v>32352</c:v>
                      </c:pt>
                      <c:pt idx="2116">
                        <c:v>32353</c:v>
                      </c:pt>
                      <c:pt idx="2117">
                        <c:v>32356</c:v>
                      </c:pt>
                      <c:pt idx="2118">
                        <c:v>32357</c:v>
                      </c:pt>
                      <c:pt idx="2119">
                        <c:v>32358</c:v>
                      </c:pt>
                      <c:pt idx="2120">
                        <c:v>32359</c:v>
                      </c:pt>
                      <c:pt idx="2121">
                        <c:v>32360</c:v>
                      </c:pt>
                      <c:pt idx="2122">
                        <c:v>32363</c:v>
                      </c:pt>
                      <c:pt idx="2123">
                        <c:v>32364</c:v>
                      </c:pt>
                      <c:pt idx="2124">
                        <c:v>32365</c:v>
                      </c:pt>
                      <c:pt idx="2125">
                        <c:v>32366</c:v>
                      </c:pt>
                      <c:pt idx="2126">
                        <c:v>32367</c:v>
                      </c:pt>
                      <c:pt idx="2127">
                        <c:v>32370</c:v>
                      </c:pt>
                      <c:pt idx="2128">
                        <c:v>32371</c:v>
                      </c:pt>
                      <c:pt idx="2129">
                        <c:v>32372</c:v>
                      </c:pt>
                      <c:pt idx="2130">
                        <c:v>32373</c:v>
                      </c:pt>
                      <c:pt idx="2131">
                        <c:v>32374</c:v>
                      </c:pt>
                      <c:pt idx="2132">
                        <c:v>32377</c:v>
                      </c:pt>
                      <c:pt idx="2133">
                        <c:v>32378</c:v>
                      </c:pt>
                      <c:pt idx="2134">
                        <c:v>32379</c:v>
                      </c:pt>
                      <c:pt idx="2135">
                        <c:v>32380</c:v>
                      </c:pt>
                      <c:pt idx="2136">
                        <c:v>32381</c:v>
                      </c:pt>
                      <c:pt idx="2137">
                        <c:v>32384</c:v>
                      </c:pt>
                      <c:pt idx="2138">
                        <c:v>32385</c:v>
                      </c:pt>
                      <c:pt idx="2139">
                        <c:v>32386</c:v>
                      </c:pt>
                      <c:pt idx="2140">
                        <c:v>32387</c:v>
                      </c:pt>
                      <c:pt idx="2141">
                        <c:v>32388</c:v>
                      </c:pt>
                      <c:pt idx="2142">
                        <c:v>32392</c:v>
                      </c:pt>
                      <c:pt idx="2143">
                        <c:v>32393</c:v>
                      </c:pt>
                      <c:pt idx="2144">
                        <c:v>32394</c:v>
                      </c:pt>
                      <c:pt idx="2145">
                        <c:v>32395</c:v>
                      </c:pt>
                      <c:pt idx="2146">
                        <c:v>32398</c:v>
                      </c:pt>
                      <c:pt idx="2147">
                        <c:v>32399</c:v>
                      </c:pt>
                      <c:pt idx="2148">
                        <c:v>32400</c:v>
                      </c:pt>
                      <c:pt idx="2149">
                        <c:v>32401</c:v>
                      </c:pt>
                      <c:pt idx="2150">
                        <c:v>32402</c:v>
                      </c:pt>
                      <c:pt idx="2151">
                        <c:v>32405</c:v>
                      </c:pt>
                      <c:pt idx="2152">
                        <c:v>32406</c:v>
                      </c:pt>
                      <c:pt idx="2153">
                        <c:v>32407</c:v>
                      </c:pt>
                      <c:pt idx="2154">
                        <c:v>32408</c:v>
                      </c:pt>
                      <c:pt idx="2155">
                        <c:v>32409</c:v>
                      </c:pt>
                      <c:pt idx="2156">
                        <c:v>32412</c:v>
                      </c:pt>
                      <c:pt idx="2157">
                        <c:v>32413</c:v>
                      </c:pt>
                      <c:pt idx="2158">
                        <c:v>32414</c:v>
                      </c:pt>
                      <c:pt idx="2159">
                        <c:v>32415</c:v>
                      </c:pt>
                      <c:pt idx="2160">
                        <c:v>32416</c:v>
                      </c:pt>
                      <c:pt idx="2161">
                        <c:v>32419</c:v>
                      </c:pt>
                      <c:pt idx="2162">
                        <c:v>32420</c:v>
                      </c:pt>
                      <c:pt idx="2163">
                        <c:v>32421</c:v>
                      </c:pt>
                      <c:pt idx="2164">
                        <c:v>32422</c:v>
                      </c:pt>
                      <c:pt idx="2165">
                        <c:v>32423</c:v>
                      </c:pt>
                      <c:pt idx="2166">
                        <c:v>32426</c:v>
                      </c:pt>
                      <c:pt idx="2167">
                        <c:v>32427</c:v>
                      </c:pt>
                      <c:pt idx="2168">
                        <c:v>32428</c:v>
                      </c:pt>
                      <c:pt idx="2169">
                        <c:v>32429</c:v>
                      </c:pt>
                      <c:pt idx="2170">
                        <c:v>32430</c:v>
                      </c:pt>
                      <c:pt idx="2171">
                        <c:v>32433</c:v>
                      </c:pt>
                      <c:pt idx="2172">
                        <c:v>32434</c:v>
                      </c:pt>
                      <c:pt idx="2173">
                        <c:v>32435</c:v>
                      </c:pt>
                      <c:pt idx="2174">
                        <c:v>32436</c:v>
                      </c:pt>
                      <c:pt idx="2175">
                        <c:v>32437</c:v>
                      </c:pt>
                      <c:pt idx="2176">
                        <c:v>32440</c:v>
                      </c:pt>
                      <c:pt idx="2177">
                        <c:v>32441</c:v>
                      </c:pt>
                      <c:pt idx="2178">
                        <c:v>32442</c:v>
                      </c:pt>
                      <c:pt idx="2179">
                        <c:v>32443</c:v>
                      </c:pt>
                      <c:pt idx="2180">
                        <c:v>32444</c:v>
                      </c:pt>
                      <c:pt idx="2181">
                        <c:v>32447</c:v>
                      </c:pt>
                      <c:pt idx="2182">
                        <c:v>32448</c:v>
                      </c:pt>
                      <c:pt idx="2183">
                        <c:v>32449</c:v>
                      </c:pt>
                      <c:pt idx="2184">
                        <c:v>32450</c:v>
                      </c:pt>
                      <c:pt idx="2185">
                        <c:v>32451</c:v>
                      </c:pt>
                      <c:pt idx="2186">
                        <c:v>32454</c:v>
                      </c:pt>
                      <c:pt idx="2187">
                        <c:v>32455</c:v>
                      </c:pt>
                      <c:pt idx="2188">
                        <c:v>32456</c:v>
                      </c:pt>
                      <c:pt idx="2189">
                        <c:v>32457</c:v>
                      </c:pt>
                      <c:pt idx="2190">
                        <c:v>32458</c:v>
                      </c:pt>
                      <c:pt idx="2191">
                        <c:v>32461</c:v>
                      </c:pt>
                      <c:pt idx="2192">
                        <c:v>32462</c:v>
                      </c:pt>
                      <c:pt idx="2193">
                        <c:v>32463</c:v>
                      </c:pt>
                      <c:pt idx="2194">
                        <c:v>32464</c:v>
                      </c:pt>
                      <c:pt idx="2195">
                        <c:v>32465</c:v>
                      </c:pt>
                      <c:pt idx="2196">
                        <c:v>32468</c:v>
                      </c:pt>
                      <c:pt idx="2197">
                        <c:v>32469</c:v>
                      </c:pt>
                      <c:pt idx="2198">
                        <c:v>32470</c:v>
                      </c:pt>
                      <c:pt idx="2199">
                        <c:v>32472</c:v>
                      </c:pt>
                      <c:pt idx="2200">
                        <c:v>32475</c:v>
                      </c:pt>
                      <c:pt idx="2201">
                        <c:v>32476</c:v>
                      </c:pt>
                      <c:pt idx="2202">
                        <c:v>32477</c:v>
                      </c:pt>
                      <c:pt idx="2203">
                        <c:v>32478</c:v>
                      </c:pt>
                      <c:pt idx="2204">
                        <c:v>32479</c:v>
                      </c:pt>
                      <c:pt idx="2205">
                        <c:v>32482</c:v>
                      </c:pt>
                      <c:pt idx="2206">
                        <c:v>32483</c:v>
                      </c:pt>
                      <c:pt idx="2207">
                        <c:v>32484</c:v>
                      </c:pt>
                      <c:pt idx="2208">
                        <c:v>32485</c:v>
                      </c:pt>
                      <c:pt idx="2209">
                        <c:v>32486</c:v>
                      </c:pt>
                      <c:pt idx="2210">
                        <c:v>32489</c:v>
                      </c:pt>
                      <c:pt idx="2211">
                        <c:v>32490</c:v>
                      </c:pt>
                      <c:pt idx="2212">
                        <c:v>32491</c:v>
                      </c:pt>
                      <c:pt idx="2213">
                        <c:v>32492</c:v>
                      </c:pt>
                      <c:pt idx="2214">
                        <c:v>32493</c:v>
                      </c:pt>
                      <c:pt idx="2215">
                        <c:v>32496</c:v>
                      </c:pt>
                      <c:pt idx="2216">
                        <c:v>32497</c:v>
                      </c:pt>
                      <c:pt idx="2217">
                        <c:v>32498</c:v>
                      </c:pt>
                      <c:pt idx="2218">
                        <c:v>32499</c:v>
                      </c:pt>
                      <c:pt idx="2219">
                        <c:v>32500</c:v>
                      </c:pt>
                      <c:pt idx="2220">
                        <c:v>32504</c:v>
                      </c:pt>
                      <c:pt idx="2221">
                        <c:v>32505</c:v>
                      </c:pt>
                      <c:pt idx="2222">
                        <c:v>32506</c:v>
                      </c:pt>
                      <c:pt idx="2223">
                        <c:v>32507</c:v>
                      </c:pt>
                      <c:pt idx="2224">
                        <c:v>32511</c:v>
                      </c:pt>
                      <c:pt idx="2225">
                        <c:v>32512</c:v>
                      </c:pt>
                      <c:pt idx="2226">
                        <c:v>32513</c:v>
                      </c:pt>
                      <c:pt idx="2227">
                        <c:v>32514</c:v>
                      </c:pt>
                      <c:pt idx="2228">
                        <c:v>32517</c:v>
                      </c:pt>
                      <c:pt idx="2229">
                        <c:v>32518</c:v>
                      </c:pt>
                      <c:pt idx="2230">
                        <c:v>32519</c:v>
                      </c:pt>
                      <c:pt idx="2231">
                        <c:v>32520</c:v>
                      </c:pt>
                      <c:pt idx="2232">
                        <c:v>32521</c:v>
                      </c:pt>
                      <c:pt idx="2233">
                        <c:v>32524</c:v>
                      </c:pt>
                      <c:pt idx="2234">
                        <c:v>32525</c:v>
                      </c:pt>
                      <c:pt idx="2235">
                        <c:v>32526</c:v>
                      </c:pt>
                      <c:pt idx="2236">
                        <c:v>32527</c:v>
                      </c:pt>
                      <c:pt idx="2237">
                        <c:v>32528</c:v>
                      </c:pt>
                      <c:pt idx="2238">
                        <c:v>32531</c:v>
                      </c:pt>
                      <c:pt idx="2239">
                        <c:v>32532</c:v>
                      </c:pt>
                      <c:pt idx="2240">
                        <c:v>32533</c:v>
                      </c:pt>
                      <c:pt idx="2241">
                        <c:v>32534</c:v>
                      </c:pt>
                      <c:pt idx="2242">
                        <c:v>32535</c:v>
                      </c:pt>
                      <c:pt idx="2243">
                        <c:v>32538</c:v>
                      </c:pt>
                      <c:pt idx="2244">
                        <c:v>32539</c:v>
                      </c:pt>
                      <c:pt idx="2245">
                        <c:v>32540</c:v>
                      </c:pt>
                      <c:pt idx="2246">
                        <c:v>32541</c:v>
                      </c:pt>
                      <c:pt idx="2247">
                        <c:v>32542</c:v>
                      </c:pt>
                      <c:pt idx="2248">
                        <c:v>32545</c:v>
                      </c:pt>
                      <c:pt idx="2249">
                        <c:v>32546</c:v>
                      </c:pt>
                      <c:pt idx="2250">
                        <c:v>32547</c:v>
                      </c:pt>
                      <c:pt idx="2251">
                        <c:v>32548</c:v>
                      </c:pt>
                      <c:pt idx="2252">
                        <c:v>32549</c:v>
                      </c:pt>
                      <c:pt idx="2253">
                        <c:v>32552</c:v>
                      </c:pt>
                      <c:pt idx="2254">
                        <c:v>32553</c:v>
                      </c:pt>
                      <c:pt idx="2255">
                        <c:v>32554</c:v>
                      </c:pt>
                      <c:pt idx="2256">
                        <c:v>32555</c:v>
                      </c:pt>
                      <c:pt idx="2257">
                        <c:v>32556</c:v>
                      </c:pt>
                      <c:pt idx="2258">
                        <c:v>32560</c:v>
                      </c:pt>
                      <c:pt idx="2259">
                        <c:v>32561</c:v>
                      </c:pt>
                      <c:pt idx="2260">
                        <c:v>32562</c:v>
                      </c:pt>
                      <c:pt idx="2261">
                        <c:v>32563</c:v>
                      </c:pt>
                      <c:pt idx="2262">
                        <c:v>32566</c:v>
                      </c:pt>
                      <c:pt idx="2263">
                        <c:v>32567</c:v>
                      </c:pt>
                      <c:pt idx="2264">
                        <c:v>32568</c:v>
                      </c:pt>
                      <c:pt idx="2265">
                        <c:v>32569</c:v>
                      </c:pt>
                      <c:pt idx="2266">
                        <c:v>32570</c:v>
                      </c:pt>
                      <c:pt idx="2267">
                        <c:v>32573</c:v>
                      </c:pt>
                      <c:pt idx="2268">
                        <c:v>32574</c:v>
                      </c:pt>
                      <c:pt idx="2269">
                        <c:v>32575</c:v>
                      </c:pt>
                      <c:pt idx="2270">
                        <c:v>32576</c:v>
                      </c:pt>
                      <c:pt idx="2271">
                        <c:v>32577</c:v>
                      </c:pt>
                      <c:pt idx="2272">
                        <c:v>32580</c:v>
                      </c:pt>
                      <c:pt idx="2273">
                        <c:v>32581</c:v>
                      </c:pt>
                      <c:pt idx="2274">
                        <c:v>32582</c:v>
                      </c:pt>
                      <c:pt idx="2275">
                        <c:v>32583</c:v>
                      </c:pt>
                      <c:pt idx="2276">
                        <c:v>32584</c:v>
                      </c:pt>
                      <c:pt idx="2277">
                        <c:v>32587</c:v>
                      </c:pt>
                      <c:pt idx="2278">
                        <c:v>32588</c:v>
                      </c:pt>
                      <c:pt idx="2279">
                        <c:v>32589</c:v>
                      </c:pt>
                      <c:pt idx="2280">
                        <c:v>32590</c:v>
                      </c:pt>
                      <c:pt idx="2281">
                        <c:v>32594</c:v>
                      </c:pt>
                      <c:pt idx="2282">
                        <c:v>32595</c:v>
                      </c:pt>
                      <c:pt idx="2283">
                        <c:v>32596</c:v>
                      </c:pt>
                      <c:pt idx="2284">
                        <c:v>32597</c:v>
                      </c:pt>
                      <c:pt idx="2285">
                        <c:v>32598</c:v>
                      </c:pt>
                      <c:pt idx="2286">
                        <c:v>32601</c:v>
                      </c:pt>
                      <c:pt idx="2287">
                        <c:v>32602</c:v>
                      </c:pt>
                      <c:pt idx="2288">
                        <c:v>32603</c:v>
                      </c:pt>
                      <c:pt idx="2289">
                        <c:v>32604</c:v>
                      </c:pt>
                      <c:pt idx="2290">
                        <c:v>32605</c:v>
                      </c:pt>
                      <c:pt idx="2291">
                        <c:v>32608</c:v>
                      </c:pt>
                      <c:pt idx="2292">
                        <c:v>32609</c:v>
                      </c:pt>
                      <c:pt idx="2293">
                        <c:v>32610</c:v>
                      </c:pt>
                      <c:pt idx="2294">
                        <c:v>32611</c:v>
                      </c:pt>
                      <c:pt idx="2295">
                        <c:v>32612</c:v>
                      </c:pt>
                      <c:pt idx="2296">
                        <c:v>32615</c:v>
                      </c:pt>
                      <c:pt idx="2297">
                        <c:v>32616</c:v>
                      </c:pt>
                      <c:pt idx="2298">
                        <c:v>32617</c:v>
                      </c:pt>
                      <c:pt idx="2299">
                        <c:v>32618</c:v>
                      </c:pt>
                      <c:pt idx="2300">
                        <c:v>32619</c:v>
                      </c:pt>
                      <c:pt idx="2301">
                        <c:v>32622</c:v>
                      </c:pt>
                      <c:pt idx="2302">
                        <c:v>32623</c:v>
                      </c:pt>
                      <c:pt idx="2303">
                        <c:v>32624</c:v>
                      </c:pt>
                      <c:pt idx="2304">
                        <c:v>32625</c:v>
                      </c:pt>
                      <c:pt idx="2305">
                        <c:v>32626</c:v>
                      </c:pt>
                      <c:pt idx="2306">
                        <c:v>32629</c:v>
                      </c:pt>
                      <c:pt idx="2307">
                        <c:v>32630</c:v>
                      </c:pt>
                      <c:pt idx="2308">
                        <c:v>32631</c:v>
                      </c:pt>
                      <c:pt idx="2309">
                        <c:v>32632</c:v>
                      </c:pt>
                      <c:pt idx="2310">
                        <c:v>32633</c:v>
                      </c:pt>
                      <c:pt idx="2311">
                        <c:v>32636</c:v>
                      </c:pt>
                      <c:pt idx="2312">
                        <c:v>32637</c:v>
                      </c:pt>
                      <c:pt idx="2313">
                        <c:v>32638</c:v>
                      </c:pt>
                      <c:pt idx="2314">
                        <c:v>32639</c:v>
                      </c:pt>
                      <c:pt idx="2315">
                        <c:v>32640</c:v>
                      </c:pt>
                      <c:pt idx="2316">
                        <c:v>32643</c:v>
                      </c:pt>
                      <c:pt idx="2317">
                        <c:v>32644</c:v>
                      </c:pt>
                      <c:pt idx="2318">
                        <c:v>32645</c:v>
                      </c:pt>
                      <c:pt idx="2319">
                        <c:v>32646</c:v>
                      </c:pt>
                      <c:pt idx="2320">
                        <c:v>32647</c:v>
                      </c:pt>
                      <c:pt idx="2321">
                        <c:v>32650</c:v>
                      </c:pt>
                      <c:pt idx="2322">
                        <c:v>32651</c:v>
                      </c:pt>
                      <c:pt idx="2323">
                        <c:v>32652</c:v>
                      </c:pt>
                      <c:pt idx="2324">
                        <c:v>32653</c:v>
                      </c:pt>
                      <c:pt idx="2325">
                        <c:v>32654</c:v>
                      </c:pt>
                      <c:pt idx="2326">
                        <c:v>32658</c:v>
                      </c:pt>
                      <c:pt idx="2327">
                        <c:v>32659</c:v>
                      </c:pt>
                      <c:pt idx="2328">
                        <c:v>32660</c:v>
                      </c:pt>
                      <c:pt idx="2329">
                        <c:v>32661</c:v>
                      </c:pt>
                      <c:pt idx="2330">
                        <c:v>32664</c:v>
                      </c:pt>
                      <c:pt idx="2331">
                        <c:v>32665</c:v>
                      </c:pt>
                      <c:pt idx="2332">
                        <c:v>32666</c:v>
                      </c:pt>
                      <c:pt idx="2333">
                        <c:v>32667</c:v>
                      </c:pt>
                      <c:pt idx="2334">
                        <c:v>32668</c:v>
                      </c:pt>
                      <c:pt idx="2335">
                        <c:v>32671</c:v>
                      </c:pt>
                      <c:pt idx="2336">
                        <c:v>32672</c:v>
                      </c:pt>
                      <c:pt idx="2337">
                        <c:v>32673</c:v>
                      </c:pt>
                      <c:pt idx="2338">
                        <c:v>32674</c:v>
                      </c:pt>
                      <c:pt idx="2339">
                        <c:v>32675</c:v>
                      </c:pt>
                      <c:pt idx="2340">
                        <c:v>32678</c:v>
                      </c:pt>
                      <c:pt idx="2341">
                        <c:v>32679</c:v>
                      </c:pt>
                      <c:pt idx="2342">
                        <c:v>32680</c:v>
                      </c:pt>
                      <c:pt idx="2343">
                        <c:v>32681</c:v>
                      </c:pt>
                      <c:pt idx="2344">
                        <c:v>32682</c:v>
                      </c:pt>
                      <c:pt idx="2345">
                        <c:v>32685</c:v>
                      </c:pt>
                      <c:pt idx="2346">
                        <c:v>32686</c:v>
                      </c:pt>
                      <c:pt idx="2347">
                        <c:v>32687</c:v>
                      </c:pt>
                      <c:pt idx="2348">
                        <c:v>32688</c:v>
                      </c:pt>
                      <c:pt idx="2349">
                        <c:v>32689</c:v>
                      </c:pt>
                      <c:pt idx="2350">
                        <c:v>32692</c:v>
                      </c:pt>
                      <c:pt idx="2351">
                        <c:v>32694</c:v>
                      </c:pt>
                      <c:pt idx="2352">
                        <c:v>32695</c:v>
                      </c:pt>
                      <c:pt idx="2353">
                        <c:v>32696</c:v>
                      </c:pt>
                      <c:pt idx="2354">
                        <c:v>32699</c:v>
                      </c:pt>
                      <c:pt idx="2355">
                        <c:v>32700</c:v>
                      </c:pt>
                      <c:pt idx="2356">
                        <c:v>32701</c:v>
                      </c:pt>
                      <c:pt idx="2357">
                        <c:v>32702</c:v>
                      </c:pt>
                      <c:pt idx="2358">
                        <c:v>32703</c:v>
                      </c:pt>
                      <c:pt idx="2359">
                        <c:v>32706</c:v>
                      </c:pt>
                      <c:pt idx="2360">
                        <c:v>32707</c:v>
                      </c:pt>
                      <c:pt idx="2361">
                        <c:v>32708</c:v>
                      </c:pt>
                      <c:pt idx="2362">
                        <c:v>32709</c:v>
                      </c:pt>
                      <c:pt idx="2363">
                        <c:v>32710</c:v>
                      </c:pt>
                      <c:pt idx="2364">
                        <c:v>32713</c:v>
                      </c:pt>
                      <c:pt idx="2365">
                        <c:v>32714</c:v>
                      </c:pt>
                      <c:pt idx="2366">
                        <c:v>32715</c:v>
                      </c:pt>
                      <c:pt idx="2367">
                        <c:v>32716</c:v>
                      </c:pt>
                      <c:pt idx="2368">
                        <c:v>32717</c:v>
                      </c:pt>
                      <c:pt idx="2369">
                        <c:v>32720</c:v>
                      </c:pt>
                      <c:pt idx="2370">
                        <c:v>32721</c:v>
                      </c:pt>
                      <c:pt idx="2371">
                        <c:v>32722</c:v>
                      </c:pt>
                      <c:pt idx="2372">
                        <c:v>32723</c:v>
                      </c:pt>
                      <c:pt idx="2373">
                        <c:v>32724</c:v>
                      </c:pt>
                      <c:pt idx="2374">
                        <c:v>32727</c:v>
                      </c:pt>
                      <c:pt idx="2375">
                        <c:v>32728</c:v>
                      </c:pt>
                      <c:pt idx="2376">
                        <c:v>32729</c:v>
                      </c:pt>
                      <c:pt idx="2377">
                        <c:v>32730</c:v>
                      </c:pt>
                      <c:pt idx="2378">
                        <c:v>32731</c:v>
                      </c:pt>
                      <c:pt idx="2379">
                        <c:v>32734</c:v>
                      </c:pt>
                      <c:pt idx="2380">
                        <c:v>32735</c:v>
                      </c:pt>
                      <c:pt idx="2381">
                        <c:v>32736</c:v>
                      </c:pt>
                      <c:pt idx="2382">
                        <c:v>32737</c:v>
                      </c:pt>
                      <c:pt idx="2383">
                        <c:v>32738</c:v>
                      </c:pt>
                      <c:pt idx="2384">
                        <c:v>32741</c:v>
                      </c:pt>
                      <c:pt idx="2385">
                        <c:v>32742</c:v>
                      </c:pt>
                      <c:pt idx="2386">
                        <c:v>32743</c:v>
                      </c:pt>
                      <c:pt idx="2387">
                        <c:v>32744</c:v>
                      </c:pt>
                      <c:pt idx="2388">
                        <c:v>32745</c:v>
                      </c:pt>
                      <c:pt idx="2389">
                        <c:v>32748</c:v>
                      </c:pt>
                      <c:pt idx="2390">
                        <c:v>32749</c:v>
                      </c:pt>
                      <c:pt idx="2391">
                        <c:v>32750</c:v>
                      </c:pt>
                      <c:pt idx="2392">
                        <c:v>32751</c:v>
                      </c:pt>
                      <c:pt idx="2393">
                        <c:v>32752</c:v>
                      </c:pt>
                      <c:pt idx="2394">
                        <c:v>32756</c:v>
                      </c:pt>
                      <c:pt idx="2395">
                        <c:v>32757</c:v>
                      </c:pt>
                      <c:pt idx="2396">
                        <c:v>32758</c:v>
                      </c:pt>
                      <c:pt idx="2397">
                        <c:v>32759</c:v>
                      </c:pt>
                      <c:pt idx="2398">
                        <c:v>32762</c:v>
                      </c:pt>
                      <c:pt idx="2399">
                        <c:v>32763</c:v>
                      </c:pt>
                      <c:pt idx="2400">
                        <c:v>32764</c:v>
                      </c:pt>
                      <c:pt idx="2401">
                        <c:v>32765</c:v>
                      </c:pt>
                      <c:pt idx="2402">
                        <c:v>32766</c:v>
                      </c:pt>
                      <c:pt idx="2403">
                        <c:v>32769</c:v>
                      </c:pt>
                      <c:pt idx="2404">
                        <c:v>32770</c:v>
                      </c:pt>
                      <c:pt idx="2405">
                        <c:v>32771</c:v>
                      </c:pt>
                      <c:pt idx="2406">
                        <c:v>32772</c:v>
                      </c:pt>
                      <c:pt idx="2407">
                        <c:v>32773</c:v>
                      </c:pt>
                      <c:pt idx="2408">
                        <c:v>32776</c:v>
                      </c:pt>
                      <c:pt idx="2409">
                        <c:v>32777</c:v>
                      </c:pt>
                      <c:pt idx="2410">
                        <c:v>32778</c:v>
                      </c:pt>
                      <c:pt idx="2411">
                        <c:v>32779</c:v>
                      </c:pt>
                      <c:pt idx="2412">
                        <c:v>32780</c:v>
                      </c:pt>
                      <c:pt idx="2413">
                        <c:v>32783</c:v>
                      </c:pt>
                      <c:pt idx="2414">
                        <c:v>32784</c:v>
                      </c:pt>
                      <c:pt idx="2415">
                        <c:v>32785</c:v>
                      </c:pt>
                      <c:pt idx="2416">
                        <c:v>32786</c:v>
                      </c:pt>
                      <c:pt idx="2417">
                        <c:v>32787</c:v>
                      </c:pt>
                      <c:pt idx="2418">
                        <c:v>32790</c:v>
                      </c:pt>
                      <c:pt idx="2419">
                        <c:v>32791</c:v>
                      </c:pt>
                      <c:pt idx="2420">
                        <c:v>32792</c:v>
                      </c:pt>
                      <c:pt idx="2421">
                        <c:v>32793</c:v>
                      </c:pt>
                      <c:pt idx="2422">
                        <c:v>32794</c:v>
                      </c:pt>
                      <c:pt idx="2423">
                        <c:v>32797</c:v>
                      </c:pt>
                      <c:pt idx="2424">
                        <c:v>32798</c:v>
                      </c:pt>
                      <c:pt idx="2425">
                        <c:v>32799</c:v>
                      </c:pt>
                      <c:pt idx="2426">
                        <c:v>32800</c:v>
                      </c:pt>
                      <c:pt idx="2427">
                        <c:v>32801</c:v>
                      </c:pt>
                      <c:pt idx="2428">
                        <c:v>32804</c:v>
                      </c:pt>
                      <c:pt idx="2429">
                        <c:v>32805</c:v>
                      </c:pt>
                      <c:pt idx="2430">
                        <c:v>32806</c:v>
                      </c:pt>
                      <c:pt idx="2431">
                        <c:v>32807</c:v>
                      </c:pt>
                      <c:pt idx="2432">
                        <c:v>32808</c:v>
                      </c:pt>
                      <c:pt idx="2433">
                        <c:v>32811</c:v>
                      </c:pt>
                      <c:pt idx="2434">
                        <c:v>32812</c:v>
                      </c:pt>
                      <c:pt idx="2435">
                        <c:v>32813</c:v>
                      </c:pt>
                      <c:pt idx="2436">
                        <c:v>32814</c:v>
                      </c:pt>
                      <c:pt idx="2437">
                        <c:v>32815</c:v>
                      </c:pt>
                      <c:pt idx="2438">
                        <c:v>32818</c:v>
                      </c:pt>
                      <c:pt idx="2439">
                        <c:v>32819</c:v>
                      </c:pt>
                      <c:pt idx="2440">
                        <c:v>32820</c:v>
                      </c:pt>
                      <c:pt idx="2441">
                        <c:v>32821</c:v>
                      </c:pt>
                      <c:pt idx="2442">
                        <c:v>32822</c:v>
                      </c:pt>
                      <c:pt idx="2443">
                        <c:v>32825</c:v>
                      </c:pt>
                      <c:pt idx="2444">
                        <c:v>32826</c:v>
                      </c:pt>
                      <c:pt idx="2445">
                        <c:v>32827</c:v>
                      </c:pt>
                      <c:pt idx="2446">
                        <c:v>32828</c:v>
                      </c:pt>
                      <c:pt idx="2447">
                        <c:v>32829</c:v>
                      </c:pt>
                      <c:pt idx="2448">
                        <c:v>32832</c:v>
                      </c:pt>
                      <c:pt idx="2449">
                        <c:v>32833</c:v>
                      </c:pt>
                      <c:pt idx="2450">
                        <c:v>32834</c:v>
                      </c:pt>
                      <c:pt idx="2451">
                        <c:v>32836</c:v>
                      </c:pt>
                      <c:pt idx="2452">
                        <c:v>32839</c:v>
                      </c:pt>
                      <c:pt idx="2453">
                        <c:v>32840</c:v>
                      </c:pt>
                      <c:pt idx="2454">
                        <c:v>32841</c:v>
                      </c:pt>
                      <c:pt idx="2455">
                        <c:v>32842</c:v>
                      </c:pt>
                      <c:pt idx="2456">
                        <c:v>32843</c:v>
                      </c:pt>
                      <c:pt idx="2457">
                        <c:v>32846</c:v>
                      </c:pt>
                      <c:pt idx="2458">
                        <c:v>32847</c:v>
                      </c:pt>
                      <c:pt idx="2459">
                        <c:v>32848</c:v>
                      </c:pt>
                      <c:pt idx="2460">
                        <c:v>32849</c:v>
                      </c:pt>
                      <c:pt idx="2461">
                        <c:v>32850</c:v>
                      </c:pt>
                      <c:pt idx="2462">
                        <c:v>32853</c:v>
                      </c:pt>
                      <c:pt idx="2463">
                        <c:v>32854</c:v>
                      </c:pt>
                      <c:pt idx="2464">
                        <c:v>32855</c:v>
                      </c:pt>
                      <c:pt idx="2465">
                        <c:v>32856</c:v>
                      </c:pt>
                      <c:pt idx="2466">
                        <c:v>32857</c:v>
                      </c:pt>
                      <c:pt idx="2467">
                        <c:v>32860</c:v>
                      </c:pt>
                      <c:pt idx="2468">
                        <c:v>32861</c:v>
                      </c:pt>
                      <c:pt idx="2469">
                        <c:v>32862</c:v>
                      </c:pt>
                      <c:pt idx="2470">
                        <c:v>32863</c:v>
                      </c:pt>
                      <c:pt idx="2471">
                        <c:v>32864</c:v>
                      </c:pt>
                      <c:pt idx="2472">
                        <c:v>32868</c:v>
                      </c:pt>
                      <c:pt idx="2473">
                        <c:v>32869</c:v>
                      </c:pt>
                      <c:pt idx="2474">
                        <c:v>32870</c:v>
                      </c:pt>
                      <c:pt idx="2475">
                        <c:v>32871</c:v>
                      </c:pt>
                      <c:pt idx="2476">
                        <c:v>32875</c:v>
                      </c:pt>
                      <c:pt idx="2477">
                        <c:v>32876</c:v>
                      </c:pt>
                      <c:pt idx="2478">
                        <c:v>32877</c:v>
                      </c:pt>
                      <c:pt idx="2479">
                        <c:v>32878</c:v>
                      </c:pt>
                      <c:pt idx="2480">
                        <c:v>32881</c:v>
                      </c:pt>
                      <c:pt idx="2481">
                        <c:v>32882</c:v>
                      </c:pt>
                      <c:pt idx="2482">
                        <c:v>32883</c:v>
                      </c:pt>
                      <c:pt idx="2483">
                        <c:v>32884</c:v>
                      </c:pt>
                      <c:pt idx="2484">
                        <c:v>32885</c:v>
                      </c:pt>
                      <c:pt idx="2485">
                        <c:v>32888</c:v>
                      </c:pt>
                      <c:pt idx="2486">
                        <c:v>32889</c:v>
                      </c:pt>
                      <c:pt idx="2487">
                        <c:v>32890</c:v>
                      </c:pt>
                      <c:pt idx="2488">
                        <c:v>32891</c:v>
                      </c:pt>
                      <c:pt idx="2489">
                        <c:v>32892</c:v>
                      </c:pt>
                      <c:pt idx="2490">
                        <c:v>32895</c:v>
                      </c:pt>
                      <c:pt idx="2491">
                        <c:v>32896</c:v>
                      </c:pt>
                      <c:pt idx="2492">
                        <c:v>32897</c:v>
                      </c:pt>
                      <c:pt idx="2493">
                        <c:v>32898</c:v>
                      </c:pt>
                      <c:pt idx="2494">
                        <c:v>32899</c:v>
                      </c:pt>
                      <c:pt idx="2495">
                        <c:v>32902</c:v>
                      </c:pt>
                      <c:pt idx="2496">
                        <c:v>32903</c:v>
                      </c:pt>
                      <c:pt idx="2497">
                        <c:v>32904</c:v>
                      </c:pt>
                      <c:pt idx="2498">
                        <c:v>32905</c:v>
                      </c:pt>
                      <c:pt idx="2499">
                        <c:v>32906</c:v>
                      </c:pt>
                      <c:pt idx="2500">
                        <c:v>32909</c:v>
                      </c:pt>
                      <c:pt idx="2501">
                        <c:v>32910</c:v>
                      </c:pt>
                      <c:pt idx="2502">
                        <c:v>32911</c:v>
                      </c:pt>
                      <c:pt idx="2503">
                        <c:v>32912</c:v>
                      </c:pt>
                      <c:pt idx="2504">
                        <c:v>32913</c:v>
                      </c:pt>
                      <c:pt idx="2505">
                        <c:v>32916</c:v>
                      </c:pt>
                      <c:pt idx="2506">
                        <c:v>32917</c:v>
                      </c:pt>
                      <c:pt idx="2507">
                        <c:v>32918</c:v>
                      </c:pt>
                      <c:pt idx="2508">
                        <c:v>32919</c:v>
                      </c:pt>
                      <c:pt idx="2509">
                        <c:v>32920</c:v>
                      </c:pt>
                      <c:pt idx="2510">
                        <c:v>32924</c:v>
                      </c:pt>
                      <c:pt idx="2511">
                        <c:v>32925</c:v>
                      </c:pt>
                      <c:pt idx="2512">
                        <c:v>32926</c:v>
                      </c:pt>
                      <c:pt idx="2513">
                        <c:v>32927</c:v>
                      </c:pt>
                      <c:pt idx="2514">
                        <c:v>32930</c:v>
                      </c:pt>
                      <c:pt idx="2515">
                        <c:v>32931</c:v>
                      </c:pt>
                      <c:pt idx="2516">
                        <c:v>32932</c:v>
                      </c:pt>
                      <c:pt idx="2517">
                        <c:v>32933</c:v>
                      </c:pt>
                      <c:pt idx="2518">
                        <c:v>32934</c:v>
                      </c:pt>
                      <c:pt idx="2519">
                        <c:v>32937</c:v>
                      </c:pt>
                      <c:pt idx="2520">
                        <c:v>32938</c:v>
                      </c:pt>
                      <c:pt idx="2521">
                        <c:v>32939</c:v>
                      </c:pt>
                      <c:pt idx="2522">
                        <c:v>32940</c:v>
                      </c:pt>
                      <c:pt idx="2523">
                        <c:v>32941</c:v>
                      </c:pt>
                      <c:pt idx="2524">
                        <c:v>32944</c:v>
                      </c:pt>
                      <c:pt idx="2525">
                        <c:v>32945</c:v>
                      </c:pt>
                      <c:pt idx="2526">
                        <c:v>32946</c:v>
                      </c:pt>
                      <c:pt idx="2527">
                        <c:v>32947</c:v>
                      </c:pt>
                      <c:pt idx="2528">
                        <c:v>32948</c:v>
                      </c:pt>
                      <c:pt idx="2529">
                        <c:v>32951</c:v>
                      </c:pt>
                      <c:pt idx="2530">
                        <c:v>32952</c:v>
                      </c:pt>
                      <c:pt idx="2531">
                        <c:v>32953</c:v>
                      </c:pt>
                      <c:pt idx="2532">
                        <c:v>32954</c:v>
                      </c:pt>
                      <c:pt idx="2533">
                        <c:v>32955</c:v>
                      </c:pt>
                      <c:pt idx="2534">
                        <c:v>32958</c:v>
                      </c:pt>
                      <c:pt idx="2535">
                        <c:v>32959</c:v>
                      </c:pt>
                      <c:pt idx="2536">
                        <c:v>32960</c:v>
                      </c:pt>
                      <c:pt idx="2537">
                        <c:v>32961</c:v>
                      </c:pt>
                      <c:pt idx="2538">
                        <c:v>32962</c:v>
                      </c:pt>
                      <c:pt idx="2539">
                        <c:v>32965</c:v>
                      </c:pt>
                      <c:pt idx="2540">
                        <c:v>32966</c:v>
                      </c:pt>
                      <c:pt idx="2541">
                        <c:v>32967</c:v>
                      </c:pt>
                      <c:pt idx="2542">
                        <c:v>32968</c:v>
                      </c:pt>
                      <c:pt idx="2543">
                        <c:v>32969</c:v>
                      </c:pt>
                      <c:pt idx="2544">
                        <c:v>32972</c:v>
                      </c:pt>
                      <c:pt idx="2545">
                        <c:v>32973</c:v>
                      </c:pt>
                      <c:pt idx="2546">
                        <c:v>32974</c:v>
                      </c:pt>
                      <c:pt idx="2547">
                        <c:v>32975</c:v>
                      </c:pt>
                      <c:pt idx="2548">
                        <c:v>32979</c:v>
                      </c:pt>
                      <c:pt idx="2549">
                        <c:v>32980</c:v>
                      </c:pt>
                      <c:pt idx="2550">
                        <c:v>32981</c:v>
                      </c:pt>
                      <c:pt idx="2551">
                        <c:v>32982</c:v>
                      </c:pt>
                      <c:pt idx="2552">
                        <c:v>32983</c:v>
                      </c:pt>
                      <c:pt idx="2553">
                        <c:v>32986</c:v>
                      </c:pt>
                      <c:pt idx="2554">
                        <c:v>32987</c:v>
                      </c:pt>
                      <c:pt idx="2555">
                        <c:v>32988</c:v>
                      </c:pt>
                      <c:pt idx="2556">
                        <c:v>32989</c:v>
                      </c:pt>
                      <c:pt idx="2557">
                        <c:v>32990</c:v>
                      </c:pt>
                      <c:pt idx="2558">
                        <c:v>32993</c:v>
                      </c:pt>
                      <c:pt idx="2559">
                        <c:v>32994</c:v>
                      </c:pt>
                      <c:pt idx="2560">
                        <c:v>32995</c:v>
                      </c:pt>
                      <c:pt idx="2561">
                        <c:v>32996</c:v>
                      </c:pt>
                      <c:pt idx="2562">
                        <c:v>32997</c:v>
                      </c:pt>
                      <c:pt idx="2563">
                        <c:v>33000</c:v>
                      </c:pt>
                      <c:pt idx="2564">
                        <c:v>33001</c:v>
                      </c:pt>
                      <c:pt idx="2565">
                        <c:v>33002</c:v>
                      </c:pt>
                      <c:pt idx="2566">
                        <c:v>33003</c:v>
                      </c:pt>
                      <c:pt idx="2567">
                        <c:v>33004</c:v>
                      </c:pt>
                      <c:pt idx="2568">
                        <c:v>33007</c:v>
                      </c:pt>
                      <c:pt idx="2569">
                        <c:v>33008</c:v>
                      </c:pt>
                      <c:pt idx="2570">
                        <c:v>33009</c:v>
                      </c:pt>
                      <c:pt idx="2571">
                        <c:v>33010</c:v>
                      </c:pt>
                      <c:pt idx="2572">
                        <c:v>33011</c:v>
                      </c:pt>
                      <c:pt idx="2573">
                        <c:v>33014</c:v>
                      </c:pt>
                      <c:pt idx="2574">
                        <c:v>33015</c:v>
                      </c:pt>
                      <c:pt idx="2575">
                        <c:v>33016</c:v>
                      </c:pt>
                      <c:pt idx="2576">
                        <c:v>33017</c:v>
                      </c:pt>
                      <c:pt idx="2577">
                        <c:v>33018</c:v>
                      </c:pt>
                      <c:pt idx="2578">
                        <c:v>33022</c:v>
                      </c:pt>
                      <c:pt idx="2579">
                        <c:v>33023</c:v>
                      </c:pt>
                      <c:pt idx="2580">
                        <c:v>33024</c:v>
                      </c:pt>
                      <c:pt idx="2581">
                        <c:v>33025</c:v>
                      </c:pt>
                      <c:pt idx="2582">
                        <c:v>33028</c:v>
                      </c:pt>
                      <c:pt idx="2583">
                        <c:v>33029</c:v>
                      </c:pt>
                      <c:pt idx="2584">
                        <c:v>33030</c:v>
                      </c:pt>
                      <c:pt idx="2585">
                        <c:v>33031</c:v>
                      </c:pt>
                      <c:pt idx="2586">
                        <c:v>33032</c:v>
                      </c:pt>
                      <c:pt idx="2587">
                        <c:v>33035</c:v>
                      </c:pt>
                      <c:pt idx="2588">
                        <c:v>33036</c:v>
                      </c:pt>
                      <c:pt idx="2589">
                        <c:v>33037</c:v>
                      </c:pt>
                      <c:pt idx="2590">
                        <c:v>33038</c:v>
                      </c:pt>
                      <c:pt idx="2591">
                        <c:v>33039</c:v>
                      </c:pt>
                      <c:pt idx="2592">
                        <c:v>33042</c:v>
                      </c:pt>
                      <c:pt idx="2593">
                        <c:v>33043</c:v>
                      </c:pt>
                      <c:pt idx="2594">
                        <c:v>33044</c:v>
                      </c:pt>
                      <c:pt idx="2595">
                        <c:v>33045</c:v>
                      </c:pt>
                      <c:pt idx="2596">
                        <c:v>33046</c:v>
                      </c:pt>
                      <c:pt idx="2597">
                        <c:v>33049</c:v>
                      </c:pt>
                      <c:pt idx="2598">
                        <c:v>33050</c:v>
                      </c:pt>
                      <c:pt idx="2599">
                        <c:v>33051</c:v>
                      </c:pt>
                      <c:pt idx="2600">
                        <c:v>33052</c:v>
                      </c:pt>
                      <c:pt idx="2601">
                        <c:v>33053</c:v>
                      </c:pt>
                      <c:pt idx="2602">
                        <c:v>33056</c:v>
                      </c:pt>
                      <c:pt idx="2603">
                        <c:v>33057</c:v>
                      </c:pt>
                      <c:pt idx="2604">
                        <c:v>33059</c:v>
                      </c:pt>
                      <c:pt idx="2605">
                        <c:v>33060</c:v>
                      </c:pt>
                      <c:pt idx="2606">
                        <c:v>33063</c:v>
                      </c:pt>
                      <c:pt idx="2607">
                        <c:v>33064</c:v>
                      </c:pt>
                      <c:pt idx="2608">
                        <c:v>33065</c:v>
                      </c:pt>
                      <c:pt idx="2609">
                        <c:v>33066</c:v>
                      </c:pt>
                      <c:pt idx="2610">
                        <c:v>33067</c:v>
                      </c:pt>
                      <c:pt idx="2611">
                        <c:v>33070</c:v>
                      </c:pt>
                      <c:pt idx="2612">
                        <c:v>33071</c:v>
                      </c:pt>
                      <c:pt idx="2613">
                        <c:v>33072</c:v>
                      </c:pt>
                      <c:pt idx="2614">
                        <c:v>33073</c:v>
                      </c:pt>
                      <c:pt idx="2615">
                        <c:v>33074</c:v>
                      </c:pt>
                      <c:pt idx="2616">
                        <c:v>33077</c:v>
                      </c:pt>
                      <c:pt idx="2617">
                        <c:v>33078</c:v>
                      </c:pt>
                      <c:pt idx="2618">
                        <c:v>33079</c:v>
                      </c:pt>
                      <c:pt idx="2619">
                        <c:v>33080</c:v>
                      </c:pt>
                      <c:pt idx="2620">
                        <c:v>33081</c:v>
                      </c:pt>
                      <c:pt idx="2621">
                        <c:v>33084</c:v>
                      </c:pt>
                      <c:pt idx="2622">
                        <c:v>33085</c:v>
                      </c:pt>
                      <c:pt idx="2623">
                        <c:v>33086</c:v>
                      </c:pt>
                      <c:pt idx="2624">
                        <c:v>33087</c:v>
                      </c:pt>
                      <c:pt idx="2625">
                        <c:v>33088</c:v>
                      </c:pt>
                      <c:pt idx="2626">
                        <c:v>33091</c:v>
                      </c:pt>
                      <c:pt idx="2627">
                        <c:v>33092</c:v>
                      </c:pt>
                      <c:pt idx="2628">
                        <c:v>33093</c:v>
                      </c:pt>
                      <c:pt idx="2629">
                        <c:v>33094</c:v>
                      </c:pt>
                      <c:pt idx="2630">
                        <c:v>33095</c:v>
                      </c:pt>
                      <c:pt idx="2631">
                        <c:v>33098</c:v>
                      </c:pt>
                      <c:pt idx="2632">
                        <c:v>33099</c:v>
                      </c:pt>
                      <c:pt idx="2633">
                        <c:v>33100</c:v>
                      </c:pt>
                      <c:pt idx="2634">
                        <c:v>33101</c:v>
                      </c:pt>
                      <c:pt idx="2635">
                        <c:v>33102</c:v>
                      </c:pt>
                      <c:pt idx="2636">
                        <c:v>33105</c:v>
                      </c:pt>
                      <c:pt idx="2637">
                        <c:v>33106</c:v>
                      </c:pt>
                      <c:pt idx="2638">
                        <c:v>33107</c:v>
                      </c:pt>
                      <c:pt idx="2639">
                        <c:v>33108</c:v>
                      </c:pt>
                      <c:pt idx="2640">
                        <c:v>33109</c:v>
                      </c:pt>
                      <c:pt idx="2641">
                        <c:v>33112</c:v>
                      </c:pt>
                      <c:pt idx="2642">
                        <c:v>33113</c:v>
                      </c:pt>
                      <c:pt idx="2643">
                        <c:v>33114</c:v>
                      </c:pt>
                      <c:pt idx="2644">
                        <c:v>33115</c:v>
                      </c:pt>
                      <c:pt idx="2645">
                        <c:v>33116</c:v>
                      </c:pt>
                      <c:pt idx="2646">
                        <c:v>33120</c:v>
                      </c:pt>
                      <c:pt idx="2647">
                        <c:v>33121</c:v>
                      </c:pt>
                      <c:pt idx="2648">
                        <c:v>33122</c:v>
                      </c:pt>
                      <c:pt idx="2649">
                        <c:v>33123</c:v>
                      </c:pt>
                      <c:pt idx="2650">
                        <c:v>33126</c:v>
                      </c:pt>
                      <c:pt idx="2651">
                        <c:v>33127</c:v>
                      </c:pt>
                      <c:pt idx="2652">
                        <c:v>33128</c:v>
                      </c:pt>
                      <c:pt idx="2653">
                        <c:v>33129</c:v>
                      </c:pt>
                      <c:pt idx="2654">
                        <c:v>33130</c:v>
                      </c:pt>
                      <c:pt idx="2655">
                        <c:v>33133</c:v>
                      </c:pt>
                      <c:pt idx="2656">
                        <c:v>33134</c:v>
                      </c:pt>
                      <c:pt idx="2657">
                        <c:v>33135</c:v>
                      </c:pt>
                      <c:pt idx="2658">
                        <c:v>33136</c:v>
                      </c:pt>
                      <c:pt idx="2659">
                        <c:v>33137</c:v>
                      </c:pt>
                      <c:pt idx="2660">
                        <c:v>33140</c:v>
                      </c:pt>
                      <c:pt idx="2661">
                        <c:v>33141</c:v>
                      </c:pt>
                      <c:pt idx="2662">
                        <c:v>33142</c:v>
                      </c:pt>
                      <c:pt idx="2663">
                        <c:v>33143</c:v>
                      </c:pt>
                      <c:pt idx="2664">
                        <c:v>33144</c:v>
                      </c:pt>
                      <c:pt idx="2665">
                        <c:v>33147</c:v>
                      </c:pt>
                      <c:pt idx="2666">
                        <c:v>33148</c:v>
                      </c:pt>
                      <c:pt idx="2667">
                        <c:v>33149</c:v>
                      </c:pt>
                      <c:pt idx="2668">
                        <c:v>33150</c:v>
                      </c:pt>
                      <c:pt idx="2669">
                        <c:v>33151</c:v>
                      </c:pt>
                      <c:pt idx="2670">
                        <c:v>33154</c:v>
                      </c:pt>
                      <c:pt idx="2671">
                        <c:v>33155</c:v>
                      </c:pt>
                      <c:pt idx="2672">
                        <c:v>33156</c:v>
                      </c:pt>
                      <c:pt idx="2673">
                        <c:v>33157</c:v>
                      </c:pt>
                      <c:pt idx="2674">
                        <c:v>33158</c:v>
                      </c:pt>
                      <c:pt idx="2675">
                        <c:v>33161</c:v>
                      </c:pt>
                      <c:pt idx="2676">
                        <c:v>33162</c:v>
                      </c:pt>
                      <c:pt idx="2677">
                        <c:v>33163</c:v>
                      </c:pt>
                      <c:pt idx="2678">
                        <c:v>33164</c:v>
                      </c:pt>
                      <c:pt idx="2679">
                        <c:v>33165</c:v>
                      </c:pt>
                      <c:pt idx="2680">
                        <c:v>33168</c:v>
                      </c:pt>
                      <c:pt idx="2681">
                        <c:v>33169</c:v>
                      </c:pt>
                      <c:pt idx="2682">
                        <c:v>33170</c:v>
                      </c:pt>
                      <c:pt idx="2683">
                        <c:v>33171</c:v>
                      </c:pt>
                      <c:pt idx="2684">
                        <c:v>33172</c:v>
                      </c:pt>
                      <c:pt idx="2685">
                        <c:v>33175</c:v>
                      </c:pt>
                      <c:pt idx="2686">
                        <c:v>33176</c:v>
                      </c:pt>
                      <c:pt idx="2687">
                        <c:v>33177</c:v>
                      </c:pt>
                      <c:pt idx="2688">
                        <c:v>33178</c:v>
                      </c:pt>
                      <c:pt idx="2689">
                        <c:v>33179</c:v>
                      </c:pt>
                      <c:pt idx="2690">
                        <c:v>33182</c:v>
                      </c:pt>
                      <c:pt idx="2691">
                        <c:v>33183</c:v>
                      </c:pt>
                      <c:pt idx="2692">
                        <c:v>33184</c:v>
                      </c:pt>
                      <c:pt idx="2693">
                        <c:v>33185</c:v>
                      </c:pt>
                      <c:pt idx="2694">
                        <c:v>33186</c:v>
                      </c:pt>
                      <c:pt idx="2695">
                        <c:v>33189</c:v>
                      </c:pt>
                      <c:pt idx="2696">
                        <c:v>33190</c:v>
                      </c:pt>
                      <c:pt idx="2697">
                        <c:v>33191</c:v>
                      </c:pt>
                      <c:pt idx="2698">
                        <c:v>33192</c:v>
                      </c:pt>
                      <c:pt idx="2699">
                        <c:v>33193</c:v>
                      </c:pt>
                      <c:pt idx="2700">
                        <c:v>33196</c:v>
                      </c:pt>
                      <c:pt idx="2701">
                        <c:v>33197</c:v>
                      </c:pt>
                      <c:pt idx="2702">
                        <c:v>33198</c:v>
                      </c:pt>
                      <c:pt idx="2703">
                        <c:v>33200</c:v>
                      </c:pt>
                      <c:pt idx="2704">
                        <c:v>33203</c:v>
                      </c:pt>
                      <c:pt idx="2705">
                        <c:v>33204</c:v>
                      </c:pt>
                      <c:pt idx="2706">
                        <c:v>33205</c:v>
                      </c:pt>
                      <c:pt idx="2707">
                        <c:v>33206</c:v>
                      </c:pt>
                      <c:pt idx="2708">
                        <c:v>33207</c:v>
                      </c:pt>
                      <c:pt idx="2709">
                        <c:v>33210</c:v>
                      </c:pt>
                      <c:pt idx="2710">
                        <c:v>33211</c:v>
                      </c:pt>
                      <c:pt idx="2711">
                        <c:v>33212</c:v>
                      </c:pt>
                      <c:pt idx="2712">
                        <c:v>33213</c:v>
                      </c:pt>
                      <c:pt idx="2713">
                        <c:v>33214</c:v>
                      </c:pt>
                      <c:pt idx="2714">
                        <c:v>33217</c:v>
                      </c:pt>
                      <c:pt idx="2715">
                        <c:v>33218</c:v>
                      </c:pt>
                      <c:pt idx="2716">
                        <c:v>33219</c:v>
                      </c:pt>
                      <c:pt idx="2717">
                        <c:v>33220</c:v>
                      </c:pt>
                      <c:pt idx="2718">
                        <c:v>33221</c:v>
                      </c:pt>
                      <c:pt idx="2719">
                        <c:v>33224</c:v>
                      </c:pt>
                      <c:pt idx="2720">
                        <c:v>33225</c:v>
                      </c:pt>
                      <c:pt idx="2721">
                        <c:v>33226</c:v>
                      </c:pt>
                      <c:pt idx="2722">
                        <c:v>33227</c:v>
                      </c:pt>
                      <c:pt idx="2723">
                        <c:v>33228</c:v>
                      </c:pt>
                      <c:pt idx="2724">
                        <c:v>33231</c:v>
                      </c:pt>
                      <c:pt idx="2725">
                        <c:v>33233</c:v>
                      </c:pt>
                      <c:pt idx="2726">
                        <c:v>33234</c:v>
                      </c:pt>
                      <c:pt idx="2727">
                        <c:v>33235</c:v>
                      </c:pt>
                      <c:pt idx="2728">
                        <c:v>33238</c:v>
                      </c:pt>
                      <c:pt idx="2729">
                        <c:v>33240</c:v>
                      </c:pt>
                      <c:pt idx="2730">
                        <c:v>33241</c:v>
                      </c:pt>
                      <c:pt idx="2731">
                        <c:v>33242</c:v>
                      </c:pt>
                      <c:pt idx="2732">
                        <c:v>33245</c:v>
                      </c:pt>
                      <c:pt idx="2733">
                        <c:v>33246</c:v>
                      </c:pt>
                      <c:pt idx="2734">
                        <c:v>33247</c:v>
                      </c:pt>
                      <c:pt idx="2735">
                        <c:v>33248</c:v>
                      </c:pt>
                      <c:pt idx="2736">
                        <c:v>33249</c:v>
                      </c:pt>
                      <c:pt idx="2737">
                        <c:v>33252</c:v>
                      </c:pt>
                      <c:pt idx="2738">
                        <c:v>33253</c:v>
                      </c:pt>
                      <c:pt idx="2739">
                        <c:v>33254</c:v>
                      </c:pt>
                      <c:pt idx="2740">
                        <c:v>33255</c:v>
                      </c:pt>
                      <c:pt idx="2741">
                        <c:v>33256</c:v>
                      </c:pt>
                      <c:pt idx="2742">
                        <c:v>33259</c:v>
                      </c:pt>
                      <c:pt idx="2743">
                        <c:v>33260</c:v>
                      </c:pt>
                      <c:pt idx="2744">
                        <c:v>33261</c:v>
                      </c:pt>
                      <c:pt idx="2745">
                        <c:v>33262</c:v>
                      </c:pt>
                      <c:pt idx="2746">
                        <c:v>33263</c:v>
                      </c:pt>
                      <c:pt idx="2747">
                        <c:v>33266</c:v>
                      </c:pt>
                      <c:pt idx="2748">
                        <c:v>33267</c:v>
                      </c:pt>
                      <c:pt idx="2749">
                        <c:v>33268</c:v>
                      </c:pt>
                      <c:pt idx="2750">
                        <c:v>33269</c:v>
                      </c:pt>
                      <c:pt idx="2751">
                        <c:v>33270</c:v>
                      </c:pt>
                      <c:pt idx="2752">
                        <c:v>33273</c:v>
                      </c:pt>
                      <c:pt idx="2753">
                        <c:v>33274</c:v>
                      </c:pt>
                      <c:pt idx="2754">
                        <c:v>33275</c:v>
                      </c:pt>
                      <c:pt idx="2755">
                        <c:v>33276</c:v>
                      </c:pt>
                      <c:pt idx="2756">
                        <c:v>33277</c:v>
                      </c:pt>
                      <c:pt idx="2757">
                        <c:v>33280</c:v>
                      </c:pt>
                      <c:pt idx="2758">
                        <c:v>33281</c:v>
                      </c:pt>
                      <c:pt idx="2759">
                        <c:v>33282</c:v>
                      </c:pt>
                      <c:pt idx="2760">
                        <c:v>33283</c:v>
                      </c:pt>
                      <c:pt idx="2761">
                        <c:v>33284</c:v>
                      </c:pt>
                      <c:pt idx="2762">
                        <c:v>33288</c:v>
                      </c:pt>
                      <c:pt idx="2763">
                        <c:v>33289</c:v>
                      </c:pt>
                      <c:pt idx="2764">
                        <c:v>33290</c:v>
                      </c:pt>
                      <c:pt idx="2765">
                        <c:v>33291</c:v>
                      </c:pt>
                      <c:pt idx="2766">
                        <c:v>33294</c:v>
                      </c:pt>
                      <c:pt idx="2767">
                        <c:v>33295</c:v>
                      </c:pt>
                      <c:pt idx="2768">
                        <c:v>33296</c:v>
                      </c:pt>
                      <c:pt idx="2769">
                        <c:v>33297</c:v>
                      </c:pt>
                      <c:pt idx="2770">
                        <c:v>33298</c:v>
                      </c:pt>
                      <c:pt idx="2771">
                        <c:v>33301</c:v>
                      </c:pt>
                      <c:pt idx="2772">
                        <c:v>33302</c:v>
                      </c:pt>
                      <c:pt idx="2773">
                        <c:v>33303</c:v>
                      </c:pt>
                      <c:pt idx="2774">
                        <c:v>33304</c:v>
                      </c:pt>
                      <c:pt idx="2775">
                        <c:v>33305</c:v>
                      </c:pt>
                      <c:pt idx="2776">
                        <c:v>33308</c:v>
                      </c:pt>
                      <c:pt idx="2777">
                        <c:v>33309</c:v>
                      </c:pt>
                      <c:pt idx="2778">
                        <c:v>33310</c:v>
                      </c:pt>
                      <c:pt idx="2779">
                        <c:v>33311</c:v>
                      </c:pt>
                      <c:pt idx="2780">
                        <c:v>33312</c:v>
                      </c:pt>
                      <c:pt idx="2781">
                        <c:v>33315</c:v>
                      </c:pt>
                      <c:pt idx="2782">
                        <c:v>33316</c:v>
                      </c:pt>
                      <c:pt idx="2783">
                        <c:v>33317</c:v>
                      </c:pt>
                      <c:pt idx="2784">
                        <c:v>33318</c:v>
                      </c:pt>
                      <c:pt idx="2785">
                        <c:v>33319</c:v>
                      </c:pt>
                      <c:pt idx="2786">
                        <c:v>33322</c:v>
                      </c:pt>
                      <c:pt idx="2787">
                        <c:v>33323</c:v>
                      </c:pt>
                      <c:pt idx="2788">
                        <c:v>33324</c:v>
                      </c:pt>
                      <c:pt idx="2789">
                        <c:v>33325</c:v>
                      </c:pt>
                      <c:pt idx="2790">
                        <c:v>33329</c:v>
                      </c:pt>
                      <c:pt idx="2791">
                        <c:v>33330</c:v>
                      </c:pt>
                      <c:pt idx="2792">
                        <c:v>33331</c:v>
                      </c:pt>
                      <c:pt idx="2793">
                        <c:v>33332</c:v>
                      </c:pt>
                      <c:pt idx="2794">
                        <c:v>33333</c:v>
                      </c:pt>
                      <c:pt idx="2795">
                        <c:v>33336</c:v>
                      </c:pt>
                      <c:pt idx="2796">
                        <c:v>33337</c:v>
                      </c:pt>
                      <c:pt idx="2797">
                        <c:v>33338</c:v>
                      </c:pt>
                      <c:pt idx="2798">
                        <c:v>33339</c:v>
                      </c:pt>
                      <c:pt idx="2799">
                        <c:v>33340</c:v>
                      </c:pt>
                      <c:pt idx="2800">
                        <c:v>33343</c:v>
                      </c:pt>
                      <c:pt idx="2801">
                        <c:v>33344</c:v>
                      </c:pt>
                      <c:pt idx="2802">
                        <c:v>33345</c:v>
                      </c:pt>
                      <c:pt idx="2803">
                        <c:v>33346</c:v>
                      </c:pt>
                      <c:pt idx="2804">
                        <c:v>33347</c:v>
                      </c:pt>
                      <c:pt idx="2805">
                        <c:v>33350</c:v>
                      </c:pt>
                      <c:pt idx="2806">
                        <c:v>33351</c:v>
                      </c:pt>
                      <c:pt idx="2807">
                        <c:v>33352</c:v>
                      </c:pt>
                      <c:pt idx="2808">
                        <c:v>33353</c:v>
                      </c:pt>
                      <c:pt idx="2809">
                        <c:v>33354</c:v>
                      </c:pt>
                      <c:pt idx="2810">
                        <c:v>33357</c:v>
                      </c:pt>
                      <c:pt idx="2811">
                        <c:v>33358</c:v>
                      </c:pt>
                      <c:pt idx="2812">
                        <c:v>33359</c:v>
                      </c:pt>
                      <c:pt idx="2813">
                        <c:v>33360</c:v>
                      </c:pt>
                      <c:pt idx="2814">
                        <c:v>33361</c:v>
                      </c:pt>
                      <c:pt idx="2815">
                        <c:v>33364</c:v>
                      </c:pt>
                      <c:pt idx="2816">
                        <c:v>33365</c:v>
                      </c:pt>
                      <c:pt idx="2817">
                        <c:v>33366</c:v>
                      </c:pt>
                      <c:pt idx="2818">
                        <c:v>33367</c:v>
                      </c:pt>
                      <c:pt idx="2819">
                        <c:v>33368</c:v>
                      </c:pt>
                      <c:pt idx="2820">
                        <c:v>33371</c:v>
                      </c:pt>
                      <c:pt idx="2821">
                        <c:v>33372</c:v>
                      </c:pt>
                      <c:pt idx="2822">
                        <c:v>33373</c:v>
                      </c:pt>
                      <c:pt idx="2823">
                        <c:v>33374</c:v>
                      </c:pt>
                      <c:pt idx="2824">
                        <c:v>33375</c:v>
                      </c:pt>
                      <c:pt idx="2825">
                        <c:v>33378</c:v>
                      </c:pt>
                      <c:pt idx="2826">
                        <c:v>33379</c:v>
                      </c:pt>
                      <c:pt idx="2827">
                        <c:v>33380</c:v>
                      </c:pt>
                      <c:pt idx="2828">
                        <c:v>33381</c:v>
                      </c:pt>
                      <c:pt idx="2829">
                        <c:v>33382</c:v>
                      </c:pt>
                      <c:pt idx="2830">
                        <c:v>33386</c:v>
                      </c:pt>
                      <c:pt idx="2831">
                        <c:v>33387</c:v>
                      </c:pt>
                      <c:pt idx="2832">
                        <c:v>33388</c:v>
                      </c:pt>
                      <c:pt idx="2833">
                        <c:v>33389</c:v>
                      </c:pt>
                      <c:pt idx="2834">
                        <c:v>33392</c:v>
                      </c:pt>
                      <c:pt idx="2835">
                        <c:v>33393</c:v>
                      </c:pt>
                      <c:pt idx="2836">
                        <c:v>33394</c:v>
                      </c:pt>
                      <c:pt idx="2837">
                        <c:v>33395</c:v>
                      </c:pt>
                      <c:pt idx="2838">
                        <c:v>33396</c:v>
                      </c:pt>
                      <c:pt idx="2839">
                        <c:v>33399</c:v>
                      </c:pt>
                      <c:pt idx="2840">
                        <c:v>33400</c:v>
                      </c:pt>
                      <c:pt idx="2841">
                        <c:v>33401</c:v>
                      </c:pt>
                      <c:pt idx="2842">
                        <c:v>33402</c:v>
                      </c:pt>
                      <c:pt idx="2843">
                        <c:v>33403</c:v>
                      </c:pt>
                      <c:pt idx="2844">
                        <c:v>33406</c:v>
                      </c:pt>
                      <c:pt idx="2845">
                        <c:v>33407</c:v>
                      </c:pt>
                      <c:pt idx="2846">
                        <c:v>33408</c:v>
                      </c:pt>
                      <c:pt idx="2847">
                        <c:v>33409</c:v>
                      </c:pt>
                      <c:pt idx="2848">
                        <c:v>33410</c:v>
                      </c:pt>
                      <c:pt idx="2849">
                        <c:v>33413</c:v>
                      </c:pt>
                      <c:pt idx="2850">
                        <c:v>33414</c:v>
                      </c:pt>
                      <c:pt idx="2851">
                        <c:v>33415</c:v>
                      </c:pt>
                      <c:pt idx="2852">
                        <c:v>33416</c:v>
                      </c:pt>
                      <c:pt idx="2853">
                        <c:v>33417</c:v>
                      </c:pt>
                      <c:pt idx="2854">
                        <c:v>33420</c:v>
                      </c:pt>
                      <c:pt idx="2855">
                        <c:v>33421</c:v>
                      </c:pt>
                      <c:pt idx="2856">
                        <c:v>33422</c:v>
                      </c:pt>
                      <c:pt idx="2857">
                        <c:v>33424</c:v>
                      </c:pt>
                      <c:pt idx="2858">
                        <c:v>33427</c:v>
                      </c:pt>
                      <c:pt idx="2859">
                        <c:v>33428</c:v>
                      </c:pt>
                      <c:pt idx="2860">
                        <c:v>33429</c:v>
                      </c:pt>
                      <c:pt idx="2861">
                        <c:v>33430</c:v>
                      </c:pt>
                      <c:pt idx="2862">
                        <c:v>33431</c:v>
                      </c:pt>
                      <c:pt idx="2863">
                        <c:v>33434</c:v>
                      </c:pt>
                      <c:pt idx="2864">
                        <c:v>33435</c:v>
                      </c:pt>
                      <c:pt idx="2865">
                        <c:v>33436</c:v>
                      </c:pt>
                      <c:pt idx="2866">
                        <c:v>33437</c:v>
                      </c:pt>
                      <c:pt idx="2867">
                        <c:v>33438</c:v>
                      </c:pt>
                      <c:pt idx="2868">
                        <c:v>33441</c:v>
                      </c:pt>
                      <c:pt idx="2869">
                        <c:v>33442</c:v>
                      </c:pt>
                      <c:pt idx="2870">
                        <c:v>33443</c:v>
                      </c:pt>
                      <c:pt idx="2871">
                        <c:v>33444</c:v>
                      </c:pt>
                      <c:pt idx="2872">
                        <c:v>33445</c:v>
                      </c:pt>
                      <c:pt idx="2873">
                        <c:v>33448</c:v>
                      </c:pt>
                      <c:pt idx="2874">
                        <c:v>33449</c:v>
                      </c:pt>
                      <c:pt idx="2875">
                        <c:v>33450</c:v>
                      </c:pt>
                      <c:pt idx="2876">
                        <c:v>33451</c:v>
                      </c:pt>
                      <c:pt idx="2877">
                        <c:v>33452</c:v>
                      </c:pt>
                      <c:pt idx="2878">
                        <c:v>33455</c:v>
                      </c:pt>
                      <c:pt idx="2879">
                        <c:v>33456</c:v>
                      </c:pt>
                      <c:pt idx="2880">
                        <c:v>33457</c:v>
                      </c:pt>
                      <c:pt idx="2881">
                        <c:v>33458</c:v>
                      </c:pt>
                      <c:pt idx="2882">
                        <c:v>33459</c:v>
                      </c:pt>
                      <c:pt idx="2883">
                        <c:v>33462</c:v>
                      </c:pt>
                      <c:pt idx="2884">
                        <c:v>33463</c:v>
                      </c:pt>
                      <c:pt idx="2885">
                        <c:v>33464</c:v>
                      </c:pt>
                      <c:pt idx="2886">
                        <c:v>33465</c:v>
                      </c:pt>
                      <c:pt idx="2887">
                        <c:v>33466</c:v>
                      </c:pt>
                      <c:pt idx="2888">
                        <c:v>33469</c:v>
                      </c:pt>
                      <c:pt idx="2889">
                        <c:v>33470</c:v>
                      </c:pt>
                      <c:pt idx="2890">
                        <c:v>33471</c:v>
                      </c:pt>
                      <c:pt idx="2891">
                        <c:v>33472</c:v>
                      </c:pt>
                      <c:pt idx="2892">
                        <c:v>33473</c:v>
                      </c:pt>
                      <c:pt idx="2893">
                        <c:v>33476</c:v>
                      </c:pt>
                      <c:pt idx="2894">
                        <c:v>33477</c:v>
                      </c:pt>
                      <c:pt idx="2895">
                        <c:v>33478</c:v>
                      </c:pt>
                      <c:pt idx="2896">
                        <c:v>33479</c:v>
                      </c:pt>
                      <c:pt idx="2897">
                        <c:v>33480</c:v>
                      </c:pt>
                      <c:pt idx="2898">
                        <c:v>33484</c:v>
                      </c:pt>
                      <c:pt idx="2899">
                        <c:v>33485</c:v>
                      </c:pt>
                      <c:pt idx="2900">
                        <c:v>33486</c:v>
                      </c:pt>
                      <c:pt idx="2901">
                        <c:v>33487</c:v>
                      </c:pt>
                      <c:pt idx="2902">
                        <c:v>33490</c:v>
                      </c:pt>
                      <c:pt idx="2903">
                        <c:v>33491</c:v>
                      </c:pt>
                      <c:pt idx="2904">
                        <c:v>33492</c:v>
                      </c:pt>
                      <c:pt idx="2905">
                        <c:v>33493</c:v>
                      </c:pt>
                      <c:pt idx="2906">
                        <c:v>33494</c:v>
                      </c:pt>
                      <c:pt idx="2907">
                        <c:v>33497</c:v>
                      </c:pt>
                      <c:pt idx="2908">
                        <c:v>33498</c:v>
                      </c:pt>
                      <c:pt idx="2909">
                        <c:v>33499</c:v>
                      </c:pt>
                      <c:pt idx="2910">
                        <c:v>33500</c:v>
                      </c:pt>
                      <c:pt idx="2911">
                        <c:v>33501</c:v>
                      </c:pt>
                      <c:pt idx="2912">
                        <c:v>33504</c:v>
                      </c:pt>
                      <c:pt idx="2913">
                        <c:v>33505</c:v>
                      </c:pt>
                      <c:pt idx="2914">
                        <c:v>33506</c:v>
                      </c:pt>
                      <c:pt idx="2915">
                        <c:v>33507</c:v>
                      </c:pt>
                      <c:pt idx="2916">
                        <c:v>33508</c:v>
                      </c:pt>
                      <c:pt idx="2917">
                        <c:v>33511</c:v>
                      </c:pt>
                      <c:pt idx="2918">
                        <c:v>33512</c:v>
                      </c:pt>
                      <c:pt idx="2919">
                        <c:v>33513</c:v>
                      </c:pt>
                      <c:pt idx="2920">
                        <c:v>33514</c:v>
                      </c:pt>
                      <c:pt idx="2921">
                        <c:v>33515</c:v>
                      </c:pt>
                      <c:pt idx="2922">
                        <c:v>33518</c:v>
                      </c:pt>
                      <c:pt idx="2923">
                        <c:v>33519</c:v>
                      </c:pt>
                      <c:pt idx="2924">
                        <c:v>33520</c:v>
                      </c:pt>
                      <c:pt idx="2925">
                        <c:v>33521</c:v>
                      </c:pt>
                      <c:pt idx="2926">
                        <c:v>33522</c:v>
                      </c:pt>
                      <c:pt idx="2927">
                        <c:v>33525</c:v>
                      </c:pt>
                      <c:pt idx="2928">
                        <c:v>33526</c:v>
                      </c:pt>
                      <c:pt idx="2929">
                        <c:v>33527</c:v>
                      </c:pt>
                      <c:pt idx="2930">
                        <c:v>33528</c:v>
                      </c:pt>
                      <c:pt idx="2931">
                        <c:v>33529</c:v>
                      </c:pt>
                      <c:pt idx="2932">
                        <c:v>33532</c:v>
                      </c:pt>
                      <c:pt idx="2933">
                        <c:v>33533</c:v>
                      </c:pt>
                      <c:pt idx="2934">
                        <c:v>33534</c:v>
                      </c:pt>
                      <c:pt idx="2935">
                        <c:v>33535</c:v>
                      </c:pt>
                      <c:pt idx="2936">
                        <c:v>33536</c:v>
                      </c:pt>
                      <c:pt idx="2937">
                        <c:v>33539</c:v>
                      </c:pt>
                      <c:pt idx="2938">
                        <c:v>33540</c:v>
                      </c:pt>
                      <c:pt idx="2939">
                        <c:v>33541</c:v>
                      </c:pt>
                      <c:pt idx="2940">
                        <c:v>33542</c:v>
                      </c:pt>
                      <c:pt idx="2941">
                        <c:v>33543</c:v>
                      </c:pt>
                      <c:pt idx="2942">
                        <c:v>33546</c:v>
                      </c:pt>
                      <c:pt idx="2943">
                        <c:v>33547</c:v>
                      </c:pt>
                      <c:pt idx="2944">
                        <c:v>33548</c:v>
                      </c:pt>
                      <c:pt idx="2945">
                        <c:v>33549</c:v>
                      </c:pt>
                      <c:pt idx="2946">
                        <c:v>33550</c:v>
                      </c:pt>
                      <c:pt idx="2947">
                        <c:v>33553</c:v>
                      </c:pt>
                      <c:pt idx="2948">
                        <c:v>33554</c:v>
                      </c:pt>
                      <c:pt idx="2949">
                        <c:v>33555</c:v>
                      </c:pt>
                      <c:pt idx="2950">
                        <c:v>33556</c:v>
                      </c:pt>
                      <c:pt idx="2951">
                        <c:v>33557</c:v>
                      </c:pt>
                      <c:pt idx="2952">
                        <c:v>33560</c:v>
                      </c:pt>
                      <c:pt idx="2953">
                        <c:v>33561</c:v>
                      </c:pt>
                      <c:pt idx="2954">
                        <c:v>33562</c:v>
                      </c:pt>
                      <c:pt idx="2955">
                        <c:v>33563</c:v>
                      </c:pt>
                      <c:pt idx="2956">
                        <c:v>33564</c:v>
                      </c:pt>
                      <c:pt idx="2957">
                        <c:v>33567</c:v>
                      </c:pt>
                      <c:pt idx="2958">
                        <c:v>33568</c:v>
                      </c:pt>
                      <c:pt idx="2959">
                        <c:v>33569</c:v>
                      </c:pt>
                      <c:pt idx="2960">
                        <c:v>33571</c:v>
                      </c:pt>
                      <c:pt idx="2961">
                        <c:v>33574</c:v>
                      </c:pt>
                      <c:pt idx="2962">
                        <c:v>33575</c:v>
                      </c:pt>
                      <c:pt idx="2963">
                        <c:v>33576</c:v>
                      </c:pt>
                      <c:pt idx="2964">
                        <c:v>33577</c:v>
                      </c:pt>
                      <c:pt idx="2965">
                        <c:v>33578</c:v>
                      </c:pt>
                      <c:pt idx="2966">
                        <c:v>33581</c:v>
                      </c:pt>
                      <c:pt idx="2967">
                        <c:v>33582</c:v>
                      </c:pt>
                      <c:pt idx="2968">
                        <c:v>33583</c:v>
                      </c:pt>
                      <c:pt idx="2969">
                        <c:v>33584</c:v>
                      </c:pt>
                      <c:pt idx="2970">
                        <c:v>33585</c:v>
                      </c:pt>
                      <c:pt idx="2971">
                        <c:v>33588</c:v>
                      </c:pt>
                      <c:pt idx="2972">
                        <c:v>33589</c:v>
                      </c:pt>
                      <c:pt idx="2973">
                        <c:v>33590</c:v>
                      </c:pt>
                      <c:pt idx="2974">
                        <c:v>33591</c:v>
                      </c:pt>
                      <c:pt idx="2975">
                        <c:v>33592</c:v>
                      </c:pt>
                      <c:pt idx="2976">
                        <c:v>33595</c:v>
                      </c:pt>
                      <c:pt idx="2977">
                        <c:v>33596</c:v>
                      </c:pt>
                      <c:pt idx="2978">
                        <c:v>33598</c:v>
                      </c:pt>
                      <c:pt idx="2979">
                        <c:v>33599</c:v>
                      </c:pt>
                      <c:pt idx="2980">
                        <c:v>33602</c:v>
                      </c:pt>
                      <c:pt idx="2981">
                        <c:v>33603</c:v>
                      </c:pt>
                      <c:pt idx="2982">
                        <c:v>33605</c:v>
                      </c:pt>
                      <c:pt idx="2983">
                        <c:v>33606</c:v>
                      </c:pt>
                      <c:pt idx="2984">
                        <c:v>33609</c:v>
                      </c:pt>
                      <c:pt idx="2985">
                        <c:v>33610</c:v>
                      </c:pt>
                      <c:pt idx="2986">
                        <c:v>33611</c:v>
                      </c:pt>
                      <c:pt idx="2987">
                        <c:v>33612</c:v>
                      </c:pt>
                      <c:pt idx="2988">
                        <c:v>33613</c:v>
                      </c:pt>
                      <c:pt idx="2989">
                        <c:v>33616</c:v>
                      </c:pt>
                      <c:pt idx="2990">
                        <c:v>33617</c:v>
                      </c:pt>
                      <c:pt idx="2991">
                        <c:v>33618</c:v>
                      </c:pt>
                      <c:pt idx="2992">
                        <c:v>33619</c:v>
                      </c:pt>
                      <c:pt idx="2993">
                        <c:v>33620</c:v>
                      </c:pt>
                      <c:pt idx="2994">
                        <c:v>33623</c:v>
                      </c:pt>
                      <c:pt idx="2995">
                        <c:v>33624</c:v>
                      </c:pt>
                      <c:pt idx="2996">
                        <c:v>33625</c:v>
                      </c:pt>
                      <c:pt idx="2997">
                        <c:v>33626</c:v>
                      </c:pt>
                      <c:pt idx="2998">
                        <c:v>33627</c:v>
                      </c:pt>
                      <c:pt idx="2999">
                        <c:v>33630</c:v>
                      </c:pt>
                      <c:pt idx="3000">
                        <c:v>33631</c:v>
                      </c:pt>
                      <c:pt idx="3001">
                        <c:v>33632</c:v>
                      </c:pt>
                      <c:pt idx="3002">
                        <c:v>33633</c:v>
                      </c:pt>
                      <c:pt idx="3003">
                        <c:v>33634</c:v>
                      </c:pt>
                      <c:pt idx="3004">
                        <c:v>33637</c:v>
                      </c:pt>
                      <c:pt idx="3005">
                        <c:v>33638</c:v>
                      </c:pt>
                      <c:pt idx="3006">
                        <c:v>33639</c:v>
                      </c:pt>
                      <c:pt idx="3007">
                        <c:v>33640</c:v>
                      </c:pt>
                      <c:pt idx="3008">
                        <c:v>33641</c:v>
                      </c:pt>
                      <c:pt idx="3009">
                        <c:v>33644</c:v>
                      </c:pt>
                      <c:pt idx="3010">
                        <c:v>33645</c:v>
                      </c:pt>
                      <c:pt idx="3011">
                        <c:v>33646</c:v>
                      </c:pt>
                      <c:pt idx="3012">
                        <c:v>33647</c:v>
                      </c:pt>
                      <c:pt idx="3013">
                        <c:v>33648</c:v>
                      </c:pt>
                      <c:pt idx="3014">
                        <c:v>33652</c:v>
                      </c:pt>
                      <c:pt idx="3015">
                        <c:v>33653</c:v>
                      </c:pt>
                      <c:pt idx="3016">
                        <c:v>33654</c:v>
                      </c:pt>
                      <c:pt idx="3017">
                        <c:v>33655</c:v>
                      </c:pt>
                      <c:pt idx="3018">
                        <c:v>33658</c:v>
                      </c:pt>
                      <c:pt idx="3019">
                        <c:v>33659</c:v>
                      </c:pt>
                      <c:pt idx="3020">
                        <c:v>33660</c:v>
                      </c:pt>
                      <c:pt idx="3021">
                        <c:v>33661</c:v>
                      </c:pt>
                      <c:pt idx="3022">
                        <c:v>33662</c:v>
                      </c:pt>
                      <c:pt idx="3023">
                        <c:v>33665</c:v>
                      </c:pt>
                      <c:pt idx="3024">
                        <c:v>33666</c:v>
                      </c:pt>
                      <c:pt idx="3025">
                        <c:v>33667</c:v>
                      </c:pt>
                      <c:pt idx="3026">
                        <c:v>33668</c:v>
                      </c:pt>
                      <c:pt idx="3027">
                        <c:v>33669</c:v>
                      </c:pt>
                      <c:pt idx="3028">
                        <c:v>33672</c:v>
                      </c:pt>
                      <c:pt idx="3029">
                        <c:v>33673</c:v>
                      </c:pt>
                      <c:pt idx="3030">
                        <c:v>33674</c:v>
                      </c:pt>
                      <c:pt idx="3031">
                        <c:v>33675</c:v>
                      </c:pt>
                      <c:pt idx="3032">
                        <c:v>33676</c:v>
                      </c:pt>
                      <c:pt idx="3033">
                        <c:v>33679</c:v>
                      </c:pt>
                      <c:pt idx="3034">
                        <c:v>33680</c:v>
                      </c:pt>
                      <c:pt idx="3035">
                        <c:v>33681</c:v>
                      </c:pt>
                      <c:pt idx="3036">
                        <c:v>33682</c:v>
                      </c:pt>
                      <c:pt idx="3037">
                        <c:v>33683</c:v>
                      </c:pt>
                      <c:pt idx="3038">
                        <c:v>33686</c:v>
                      </c:pt>
                      <c:pt idx="3039">
                        <c:v>33687</c:v>
                      </c:pt>
                      <c:pt idx="3040">
                        <c:v>33688</c:v>
                      </c:pt>
                      <c:pt idx="3041">
                        <c:v>33689</c:v>
                      </c:pt>
                      <c:pt idx="3042">
                        <c:v>33690</c:v>
                      </c:pt>
                      <c:pt idx="3043">
                        <c:v>33693</c:v>
                      </c:pt>
                      <c:pt idx="3044">
                        <c:v>33694</c:v>
                      </c:pt>
                      <c:pt idx="3045">
                        <c:v>33695</c:v>
                      </c:pt>
                      <c:pt idx="3046">
                        <c:v>33696</c:v>
                      </c:pt>
                      <c:pt idx="3047">
                        <c:v>33697</c:v>
                      </c:pt>
                      <c:pt idx="3048">
                        <c:v>33700</c:v>
                      </c:pt>
                      <c:pt idx="3049">
                        <c:v>33701</c:v>
                      </c:pt>
                      <c:pt idx="3050">
                        <c:v>33702</c:v>
                      </c:pt>
                      <c:pt idx="3051">
                        <c:v>33703</c:v>
                      </c:pt>
                      <c:pt idx="3052">
                        <c:v>33704</c:v>
                      </c:pt>
                      <c:pt idx="3053">
                        <c:v>33707</c:v>
                      </c:pt>
                      <c:pt idx="3054">
                        <c:v>33708</c:v>
                      </c:pt>
                      <c:pt idx="3055">
                        <c:v>33709</c:v>
                      </c:pt>
                      <c:pt idx="3056">
                        <c:v>33710</c:v>
                      </c:pt>
                      <c:pt idx="3057">
                        <c:v>33714</c:v>
                      </c:pt>
                      <c:pt idx="3058">
                        <c:v>33715</c:v>
                      </c:pt>
                      <c:pt idx="3059">
                        <c:v>33716</c:v>
                      </c:pt>
                      <c:pt idx="3060">
                        <c:v>33717</c:v>
                      </c:pt>
                      <c:pt idx="3061">
                        <c:v>33718</c:v>
                      </c:pt>
                      <c:pt idx="3062">
                        <c:v>33721</c:v>
                      </c:pt>
                      <c:pt idx="3063">
                        <c:v>33722</c:v>
                      </c:pt>
                      <c:pt idx="3064">
                        <c:v>33723</c:v>
                      </c:pt>
                      <c:pt idx="3065">
                        <c:v>33724</c:v>
                      </c:pt>
                      <c:pt idx="3066">
                        <c:v>33725</c:v>
                      </c:pt>
                      <c:pt idx="3067">
                        <c:v>33728</c:v>
                      </c:pt>
                      <c:pt idx="3068">
                        <c:v>33729</c:v>
                      </c:pt>
                      <c:pt idx="3069">
                        <c:v>33730</c:v>
                      </c:pt>
                      <c:pt idx="3070">
                        <c:v>33731</c:v>
                      </c:pt>
                      <c:pt idx="3071">
                        <c:v>33732</c:v>
                      </c:pt>
                      <c:pt idx="3072">
                        <c:v>33735</c:v>
                      </c:pt>
                      <c:pt idx="3073">
                        <c:v>33736</c:v>
                      </c:pt>
                      <c:pt idx="3074">
                        <c:v>33737</c:v>
                      </c:pt>
                      <c:pt idx="3075">
                        <c:v>33738</c:v>
                      </c:pt>
                      <c:pt idx="3076">
                        <c:v>33739</c:v>
                      </c:pt>
                      <c:pt idx="3077">
                        <c:v>33742</c:v>
                      </c:pt>
                      <c:pt idx="3078">
                        <c:v>33743</c:v>
                      </c:pt>
                      <c:pt idx="3079">
                        <c:v>33744</c:v>
                      </c:pt>
                      <c:pt idx="3080">
                        <c:v>33745</c:v>
                      </c:pt>
                      <c:pt idx="3081">
                        <c:v>33746</c:v>
                      </c:pt>
                      <c:pt idx="3082">
                        <c:v>33750</c:v>
                      </c:pt>
                      <c:pt idx="3083">
                        <c:v>33751</c:v>
                      </c:pt>
                      <c:pt idx="3084">
                        <c:v>33752</c:v>
                      </c:pt>
                      <c:pt idx="3085">
                        <c:v>33753</c:v>
                      </c:pt>
                      <c:pt idx="3086">
                        <c:v>33756</c:v>
                      </c:pt>
                      <c:pt idx="3087">
                        <c:v>33757</c:v>
                      </c:pt>
                      <c:pt idx="3088">
                        <c:v>33758</c:v>
                      </c:pt>
                      <c:pt idx="3089">
                        <c:v>33759</c:v>
                      </c:pt>
                      <c:pt idx="3090">
                        <c:v>33760</c:v>
                      </c:pt>
                      <c:pt idx="3091">
                        <c:v>33763</c:v>
                      </c:pt>
                      <c:pt idx="3092">
                        <c:v>33764</c:v>
                      </c:pt>
                      <c:pt idx="3093">
                        <c:v>33765</c:v>
                      </c:pt>
                      <c:pt idx="3094">
                        <c:v>33766</c:v>
                      </c:pt>
                      <c:pt idx="3095">
                        <c:v>33767</c:v>
                      </c:pt>
                      <c:pt idx="3096">
                        <c:v>33770</c:v>
                      </c:pt>
                      <c:pt idx="3097">
                        <c:v>33771</c:v>
                      </c:pt>
                      <c:pt idx="3098">
                        <c:v>33772</c:v>
                      </c:pt>
                      <c:pt idx="3099">
                        <c:v>33773</c:v>
                      </c:pt>
                      <c:pt idx="3100">
                        <c:v>33774</c:v>
                      </c:pt>
                      <c:pt idx="3101">
                        <c:v>33777</c:v>
                      </c:pt>
                      <c:pt idx="3102">
                        <c:v>33778</c:v>
                      </c:pt>
                      <c:pt idx="3103">
                        <c:v>33779</c:v>
                      </c:pt>
                      <c:pt idx="3104">
                        <c:v>33780</c:v>
                      </c:pt>
                      <c:pt idx="3105">
                        <c:v>33781</c:v>
                      </c:pt>
                      <c:pt idx="3106">
                        <c:v>33784</c:v>
                      </c:pt>
                      <c:pt idx="3107">
                        <c:v>33785</c:v>
                      </c:pt>
                      <c:pt idx="3108">
                        <c:v>33786</c:v>
                      </c:pt>
                      <c:pt idx="3109">
                        <c:v>33787</c:v>
                      </c:pt>
                      <c:pt idx="3110">
                        <c:v>33791</c:v>
                      </c:pt>
                      <c:pt idx="3111">
                        <c:v>33792</c:v>
                      </c:pt>
                      <c:pt idx="3112">
                        <c:v>33793</c:v>
                      </c:pt>
                      <c:pt idx="3113">
                        <c:v>33794</c:v>
                      </c:pt>
                      <c:pt idx="3114">
                        <c:v>33795</c:v>
                      </c:pt>
                      <c:pt idx="3115">
                        <c:v>33798</c:v>
                      </c:pt>
                      <c:pt idx="3116">
                        <c:v>33799</c:v>
                      </c:pt>
                      <c:pt idx="3117">
                        <c:v>33800</c:v>
                      </c:pt>
                      <c:pt idx="3118">
                        <c:v>33801</c:v>
                      </c:pt>
                      <c:pt idx="3119">
                        <c:v>33802</c:v>
                      </c:pt>
                      <c:pt idx="3120">
                        <c:v>33805</c:v>
                      </c:pt>
                      <c:pt idx="3121">
                        <c:v>33806</c:v>
                      </c:pt>
                      <c:pt idx="3122">
                        <c:v>33807</c:v>
                      </c:pt>
                      <c:pt idx="3123">
                        <c:v>33808</c:v>
                      </c:pt>
                      <c:pt idx="3124">
                        <c:v>33809</c:v>
                      </c:pt>
                      <c:pt idx="3125">
                        <c:v>33812</c:v>
                      </c:pt>
                      <c:pt idx="3126">
                        <c:v>33813</c:v>
                      </c:pt>
                      <c:pt idx="3127">
                        <c:v>33814</c:v>
                      </c:pt>
                      <c:pt idx="3128">
                        <c:v>33815</c:v>
                      </c:pt>
                      <c:pt idx="3129">
                        <c:v>33816</c:v>
                      </c:pt>
                      <c:pt idx="3130">
                        <c:v>33819</c:v>
                      </c:pt>
                      <c:pt idx="3131">
                        <c:v>33820</c:v>
                      </c:pt>
                      <c:pt idx="3132">
                        <c:v>33821</c:v>
                      </c:pt>
                      <c:pt idx="3133">
                        <c:v>33822</c:v>
                      </c:pt>
                      <c:pt idx="3134">
                        <c:v>33823</c:v>
                      </c:pt>
                      <c:pt idx="3135">
                        <c:v>33826</c:v>
                      </c:pt>
                      <c:pt idx="3136">
                        <c:v>33827</c:v>
                      </c:pt>
                      <c:pt idx="3137">
                        <c:v>33828</c:v>
                      </c:pt>
                      <c:pt idx="3138">
                        <c:v>33829</c:v>
                      </c:pt>
                      <c:pt idx="3139">
                        <c:v>33830</c:v>
                      </c:pt>
                      <c:pt idx="3140">
                        <c:v>33833</c:v>
                      </c:pt>
                      <c:pt idx="3141">
                        <c:v>33834</c:v>
                      </c:pt>
                      <c:pt idx="3142">
                        <c:v>33835</c:v>
                      </c:pt>
                      <c:pt idx="3143">
                        <c:v>33836</c:v>
                      </c:pt>
                      <c:pt idx="3144">
                        <c:v>33837</c:v>
                      </c:pt>
                      <c:pt idx="3145">
                        <c:v>33840</c:v>
                      </c:pt>
                      <c:pt idx="3146">
                        <c:v>33841</c:v>
                      </c:pt>
                      <c:pt idx="3147">
                        <c:v>33842</c:v>
                      </c:pt>
                      <c:pt idx="3148">
                        <c:v>33843</c:v>
                      </c:pt>
                      <c:pt idx="3149">
                        <c:v>33844</c:v>
                      </c:pt>
                      <c:pt idx="3150">
                        <c:v>33847</c:v>
                      </c:pt>
                      <c:pt idx="3151">
                        <c:v>33848</c:v>
                      </c:pt>
                      <c:pt idx="3152">
                        <c:v>33849</c:v>
                      </c:pt>
                      <c:pt idx="3153">
                        <c:v>33850</c:v>
                      </c:pt>
                      <c:pt idx="3154">
                        <c:v>33851</c:v>
                      </c:pt>
                      <c:pt idx="3155">
                        <c:v>33855</c:v>
                      </c:pt>
                      <c:pt idx="3156">
                        <c:v>33856</c:v>
                      </c:pt>
                      <c:pt idx="3157">
                        <c:v>33857</c:v>
                      </c:pt>
                      <c:pt idx="3158">
                        <c:v>33858</c:v>
                      </c:pt>
                      <c:pt idx="3159">
                        <c:v>33861</c:v>
                      </c:pt>
                      <c:pt idx="3160">
                        <c:v>33862</c:v>
                      </c:pt>
                      <c:pt idx="3161">
                        <c:v>33863</c:v>
                      </c:pt>
                      <c:pt idx="3162">
                        <c:v>33864</c:v>
                      </c:pt>
                      <c:pt idx="3163">
                        <c:v>33865</c:v>
                      </c:pt>
                      <c:pt idx="3164">
                        <c:v>33868</c:v>
                      </c:pt>
                      <c:pt idx="3165">
                        <c:v>33869</c:v>
                      </c:pt>
                      <c:pt idx="3166">
                        <c:v>33870</c:v>
                      </c:pt>
                      <c:pt idx="3167">
                        <c:v>33871</c:v>
                      </c:pt>
                      <c:pt idx="3168">
                        <c:v>33872</c:v>
                      </c:pt>
                      <c:pt idx="3169">
                        <c:v>33875</c:v>
                      </c:pt>
                      <c:pt idx="3170">
                        <c:v>33876</c:v>
                      </c:pt>
                      <c:pt idx="3171">
                        <c:v>33877</c:v>
                      </c:pt>
                      <c:pt idx="3172">
                        <c:v>33878</c:v>
                      </c:pt>
                      <c:pt idx="3173">
                        <c:v>33879</c:v>
                      </c:pt>
                      <c:pt idx="3174">
                        <c:v>33882</c:v>
                      </c:pt>
                      <c:pt idx="3175">
                        <c:v>33883</c:v>
                      </c:pt>
                      <c:pt idx="3176">
                        <c:v>33884</c:v>
                      </c:pt>
                      <c:pt idx="3177">
                        <c:v>33885</c:v>
                      </c:pt>
                      <c:pt idx="3178">
                        <c:v>33886</c:v>
                      </c:pt>
                      <c:pt idx="3179">
                        <c:v>33889</c:v>
                      </c:pt>
                      <c:pt idx="3180">
                        <c:v>33890</c:v>
                      </c:pt>
                      <c:pt idx="3181">
                        <c:v>33891</c:v>
                      </c:pt>
                      <c:pt idx="3182">
                        <c:v>33892</c:v>
                      </c:pt>
                      <c:pt idx="3183">
                        <c:v>33893</c:v>
                      </c:pt>
                      <c:pt idx="3184">
                        <c:v>33896</c:v>
                      </c:pt>
                      <c:pt idx="3185">
                        <c:v>33897</c:v>
                      </c:pt>
                      <c:pt idx="3186">
                        <c:v>33898</c:v>
                      </c:pt>
                      <c:pt idx="3187">
                        <c:v>33899</c:v>
                      </c:pt>
                      <c:pt idx="3188">
                        <c:v>33900</c:v>
                      </c:pt>
                      <c:pt idx="3189">
                        <c:v>33903</c:v>
                      </c:pt>
                      <c:pt idx="3190">
                        <c:v>33904</c:v>
                      </c:pt>
                      <c:pt idx="3191">
                        <c:v>33905</c:v>
                      </c:pt>
                      <c:pt idx="3192">
                        <c:v>33906</c:v>
                      </c:pt>
                      <c:pt idx="3193">
                        <c:v>33907</c:v>
                      </c:pt>
                      <c:pt idx="3194">
                        <c:v>33910</c:v>
                      </c:pt>
                      <c:pt idx="3195">
                        <c:v>33911</c:v>
                      </c:pt>
                      <c:pt idx="3196">
                        <c:v>33912</c:v>
                      </c:pt>
                      <c:pt idx="3197">
                        <c:v>33913</c:v>
                      </c:pt>
                      <c:pt idx="3198">
                        <c:v>33914</c:v>
                      </c:pt>
                      <c:pt idx="3199">
                        <c:v>33917</c:v>
                      </c:pt>
                      <c:pt idx="3200">
                        <c:v>33918</c:v>
                      </c:pt>
                      <c:pt idx="3201">
                        <c:v>33919</c:v>
                      </c:pt>
                      <c:pt idx="3202">
                        <c:v>33920</c:v>
                      </c:pt>
                      <c:pt idx="3203">
                        <c:v>33921</c:v>
                      </c:pt>
                      <c:pt idx="3204">
                        <c:v>33924</c:v>
                      </c:pt>
                      <c:pt idx="3205">
                        <c:v>33925</c:v>
                      </c:pt>
                      <c:pt idx="3206">
                        <c:v>33926</c:v>
                      </c:pt>
                      <c:pt idx="3207">
                        <c:v>33927</c:v>
                      </c:pt>
                      <c:pt idx="3208">
                        <c:v>33928</c:v>
                      </c:pt>
                      <c:pt idx="3209">
                        <c:v>33931</c:v>
                      </c:pt>
                      <c:pt idx="3210">
                        <c:v>33932</c:v>
                      </c:pt>
                      <c:pt idx="3211">
                        <c:v>33933</c:v>
                      </c:pt>
                      <c:pt idx="3212">
                        <c:v>33935</c:v>
                      </c:pt>
                      <c:pt idx="3213">
                        <c:v>33938</c:v>
                      </c:pt>
                      <c:pt idx="3214">
                        <c:v>33939</c:v>
                      </c:pt>
                      <c:pt idx="3215">
                        <c:v>33940</c:v>
                      </c:pt>
                      <c:pt idx="3216">
                        <c:v>33941</c:v>
                      </c:pt>
                      <c:pt idx="3217">
                        <c:v>33942</c:v>
                      </c:pt>
                      <c:pt idx="3218">
                        <c:v>33945</c:v>
                      </c:pt>
                      <c:pt idx="3219">
                        <c:v>33946</c:v>
                      </c:pt>
                      <c:pt idx="3220">
                        <c:v>33947</c:v>
                      </c:pt>
                      <c:pt idx="3221">
                        <c:v>33948</c:v>
                      </c:pt>
                      <c:pt idx="3222">
                        <c:v>33949</c:v>
                      </c:pt>
                      <c:pt idx="3223">
                        <c:v>33952</c:v>
                      </c:pt>
                      <c:pt idx="3224">
                        <c:v>33953</c:v>
                      </c:pt>
                      <c:pt idx="3225">
                        <c:v>33954</c:v>
                      </c:pt>
                      <c:pt idx="3226">
                        <c:v>33955</c:v>
                      </c:pt>
                      <c:pt idx="3227">
                        <c:v>33956</c:v>
                      </c:pt>
                      <c:pt idx="3228">
                        <c:v>33959</c:v>
                      </c:pt>
                      <c:pt idx="3229">
                        <c:v>33960</c:v>
                      </c:pt>
                      <c:pt idx="3230">
                        <c:v>33961</c:v>
                      </c:pt>
                      <c:pt idx="3231">
                        <c:v>33962</c:v>
                      </c:pt>
                      <c:pt idx="3232">
                        <c:v>33966</c:v>
                      </c:pt>
                      <c:pt idx="3233">
                        <c:v>33967</c:v>
                      </c:pt>
                      <c:pt idx="3234">
                        <c:v>33968</c:v>
                      </c:pt>
                      <c:pt idx="3235">
                        <c:v>33969</c:v>
                      </c:pt>
                      <c:pt idx="3236">
                        <c:v>33973</c:v>
                      </c:pt>
                      <c:pt idx="3237">
                        <c:v>33974</c:v>
                      </c:pt>
                      <c:pt idx="3238">
                        <c:v>33975</c:v>
                      </c:pt>
                      <c:pt idx="3239">
                        <c:v>33976</c:v>
                      </c:pt>
                      <c:pt idx="3240">
                        <c:v>33977</c:v>
                      </c:pt>
                      <c:pt idx="3241">
                        <c:v>33980</c:v>
                      </c:pt>
                      <c:pt idx="3242">
                        <c:v>33981</c:v>
                      </c:pt>
                      <c:pt idx="3243">
                        <c:v>33982</c:v>
                      </c:pt>
                      <c:pt idx="3244">
                        <c:v>33983</c:v>
                      </c:pt>
                      <c:pt idx="3245">
                        <c:v>33984</c:v>
                      </c:pt>
                      <c:pt idx="3246">
                        <c:v>33987</c:v>
                      </c:pt>
                      <c:pt idx="3247">
                        <c:v>33988</c:v>
                      </c:pt>
                      <c:pt idx="3248">
                        <c:v>33989</c:v>
                      </c:pt>
                      <c:pt idx="3249">
                        <c:v>33990</c:v>
                      </c:pt>
                      <c:pt idx="3250">
                        <c:v>33991</c:v>
                      </c:pt>
                      <c:pt idx="3251">
                        <c:v>33994</c:v>
                      </c:pt>
                      <c:pt idx="3252">
                        <c:v>33995</c:v>
                      </c:pt>
                      <c:pt idx="3253">
                        <c:v>33996</c:v>
                      </c:pt>
                      <c:pt idx="3254">
                        <c:v>33997</c:v>
                      </c:pt>
                      <c:pt idx="3255">
                        <c:v>33998</c:v>
                      </c:pt>
                      <c:pt idx="3256">
                        <c:v>34001</c:v>
                      </c:pt>
                      <c:pt idx="3257">
                        <c:v>34002</c:v>
                      </c:pt>
                      <c:pt idx="3258">
                        <c:v>34003</c:v>
                      </c:pt>
                      <c:pt idx="3259">
                        <c:v>34004</c:v>
                      </c:pt>
                      <c:pt idx="3260">
                        <c:v>34005</c:v>
                      </c:pt>
                      <c:pt idx="3261">
                        <c:v>34008</c:v>
                      </c:pt>
                      <c:pt idx="3262">
                        <c:v>34009</c:v>
                      </c:pt>
                      <c:pt idx="3263">
                        <c:v>34010</c:v>
                      </c:pt>
                      <c:pt idx="3264">
                        <c:v>34011</c:v>
                      </c:pt>
                      <c:pt idx="3265">
                        <c:v>34012</c:v>
                      </c:pt>
                      <c:pt idx="3266">
                        <c:v>34016</c:v>
                      </c:pt>
                      <c:pt idx="3267">
                        <c:v>34017</c:v>
                      </c:pt>
                      <c:pt idx="3268">
                        <c:v>34018</c:v>
                      </c:pt>
                      <c:pt idx="3269">
                        <c:v>34019</c:v>
                      </c:pt>
                      <c:pt idx="3270">
                        <c:v>34022</c:v>
                      </c:pt>
                      <c:pt idx="3271">
                        <c:v>34023</c:v>
                      </c:pt>
                      <c:pt idx="3272">
                        <c:v>34024</c:v>
                      </c:pt>
                      <c:pt idx="3273">
                        <c:v>34025</c:v>
                      </c:pt>
                      <c:pt idx="3274">
                        <c:v>34026</c:v>
                      </c:pt>
                      <c:pt idx="3275">
                        <c:v>34029</c:v>
                      </c:pt>
                      <c:pt idx="3276">
                        <c:v>34030</c:v>
                      </c:pt>
                      <c:pt idx="3277">
                        <c:v>34031</c:v>
                      </c:pt>
                      <c:pt idx="3278">
                        <c:v>34032</c:v>
                      </c:pt>
                      <c:pt idx="3279">
                        <c:v>34033</c:v>
                      </c:pt>
                      <c:pt idx="3280">
                        <c:v>34036</c:v>
                      </c:pt>
                      <c:pt idx="3281">
                        <c:v>34037</c:v>
                      </c:pt>
                      <c:pt idx="3282">
                        <c:v>34038</c:v>
                      </c:pt>
                      <c:pt idx="3283">
                        <c:v>34039</c:v>
                      </c:pt>
                      <c:pt idx="3284">
                        <c:v>34040</c:v>
                      </c:pt>
                      <c:pt idx="3285">
                        <c:v>34043</c:v>
                      </c:pt>
                      <c:pt idx="3286">
                        <c:v>34044</c:v>
                      </c:pt>
                      <c:pt idx="3287">
                        <c:v>34045</c:v>
                      </c:pt>
                      <c:pt idx="3288">
                        <c:v>34046</c:v>
                      </c:pt>
                      <c:pt idx="3289">
                        <c:v>34047</c:v>
                      </c:pt>
                      <c:pt idx="3290">
                        <c:v>34050</c:v>
                      </c:pt>
                      <c:pt idx="3291">
                        <c:v>34051</c:v>
                      </c:pt>
                      <c:pt idx="3292">
                        <c:v>34052</c:v>
                      </c:pt>
                      <c:pt idx="3293">
                        <c:v>34053</c:v>
                      </c:pt>
                      <c:pt idx="3294">
                        <c:v>34054</c:v>
                      </c:pt>
                      <c:pt idx="3295">
                        <c:v>34057</c:v>
                      </c:pt>
                      <c:pt idx="3296">
                        <c:v>34058</c:v>
                      </c:pt>
                      <c:pt idx="3297">
                        <c:v>34059</c:v>
                      </c:pt>
                      <c:pt idx="3298">
                        <c:v>34060</c:v>
                      </c:pt>
                      <c:pt idx="3299">
                        <c:v>34061</c:v>
                      </c:pt>
                      <c:pt idx="3300">
                        <c:v>34064</c:v>
                      </c:pt>
                      <c:pt idx="3301">
                        <c:v>34065</c:v>
                      </c:pt>
                      <c:pt idx="3302">
                        <c:v>34066</c:v>
                      </c:pt>
                      <c:pt idx="3303">
                        <c:v>34067</c:v>
                      </c:pt>
                      <c:pt idx="3304">
                        <c:v>34071</c:v>
                      </c:pt>
                      <c:pt idx="3305">
                        <c:v>34072</c:v>
                      </c:pt>
                      <c:pt idx="3306">
                        <c:v>34073</c:v>
                      </c:pt>
                      <c:pt idx="3307">
                        <c:v>34074</c:v>
                      </c:pt>
                      <c:pt idx="3308">
                        <c:v>34075</c:v>
                      </c:pt>
                      <c:pt idx="3309">
                        <c:v>34078</c:v>
                      </c:pt>
                      <c:pt idx="3310">
                        <c:v>34079</c:v>
                      </c:pt>
                      <c:pt idx="3311">
                        <c:v>34080</c:v>
                      </c:pt>
                      <c:pt idx="3312">
                        <c:v>34081</c:v>
                      </c:pt>
                      <c:pt idx="3313">
                        <c:v>34082</c:v>
                      </c:pt>
                      <c:pt idx="3314">
                        <c:v>34085</c:v>
                      </c:pt>
                      <c:pt idx="3315">
                        <c:v>34086</c:v>
                      </c:pt>
                      <c:pt idx="3316">
                        <c:v>34087</c:v>
                      </c:pt>
                      <c:pt idx="3317">
                        <c:v>34088</c:v>
                      </c:pt>
                      <c:pt idx="3318">
                        <c:v>34089</c:v>
                      </c:pt>
                      <c:pt idx="3319">
                        <c:v>34092</c:v>
                      </c:pt>
                      <c:pt idx="3320">
                        <c:v>34093</c:v>
                      </c:pt>
                      <c:pt idx="3321">
                        <c:v>34094</c:v>
                      </c:pt>
                      <c:pt idx="3322">
                        <c:v>34095</c:v>
                      </c:pt>
                      <c:pt idx="3323">
                        <c:v>34096</c:v>
                      </c:pt>
                      <c:pt idx="3324">
                        <c:v>34099</c:v>
                      </c:pt>
                      <c:pt idx="3325">
                        <c:v>34100</c:v>
                      </c:pt>
                      <c:pt idx="3326">
                        <c:v>34101</c:v>
                      </c:pt>
                      <c:pt idx="3327">
                        <c:v>34102</c:v>
                      </c:pt>
                      <c:pt idx="3328">
                        <c:v>34103</c:v>
                      </c:pt>
                      <c:pt idx="3329">
                        <c:v>34106</c:v>
                      </c:pt>
                      <c:pt idx="3330">
                        <c:v>34107</c:v>
                      </c:pt>
                      <c:pt idx="3331">
                        <c:v>34108</c:v>
                      </c:pt>
                      <c:pt idx="3332">
                        <c:v>34109</c:v>
                      </c:pt>
                      <c:pt idx="3333">
                        <c:v>34110</c:v>
                      </c:pt>
                      <c:pt idx="3334">
                        <c:v>34113</c:v>
                      </c:pt>
                      <c:pt idx="3335">
                        <c:v>34114</c:v>
                      </c:pt>
                      <c:pt idx="3336">
                        <c:v>34115</c:v>
                      </c:pt>
                      <c:pt idx="3337">
                        <c:v>34116</c:v>
                      </c:pt>
                      <c:pt idx="3338">
                        <c:v>34117</c:v>
                      </c:pt>
                      <c:pt idx="3339">
                        <c:v>34121</c:v>
                      </c:pt>
                      <c:pt idx="3340">
                        <c:v>34122</c:v>
                      </c:pt>
                      <c:pt idx="3341">
                        <c:v>34123</c:v>
                      </c:pt>
                      <c:pt idx="3342">
                        <c:v>34124</c:v>
                      </c:pt>
                      <c:pt idx="3343">
                        <c:v>34127</c:v>
                      </c:pt>
                      <c:pt idx="3344">
                        <c:v>34128</c:v>
                      </c:pt>
                      <c:pt idx="3345">
                        <c:v>34129</c:v>
                      </c:pt>
                      <c:pt idx="3346">
                        <c:v>34130</c:v>
                      </c:pt>
                      <c:pt idx="3347">
                        <c:v>34131</c:v>
                      </c:pt>
                      <c:pt idx="3348">
                        <c:v>34134</c:v>
                      </c:pt>
                      <c:pt idx="3349">
                        <c:v>34135</c:v>
                      </c:pt>
                      <c:pt idx="3350">
                        <c:v>34136</c:v>
                      </c:pt>
                      <c:pt idx="3351">
                        <c:v>34137</c:v>
                      </c:pt>
                      <c:pt idx="3352">
                        <c:v>34138</c:v>
                      </c:pt>
                      <c:pt idx="3353">
                        <c:v>34141</c:v>
                      </c:pt>
                      <c:pt idx="3354">
                        <c:v>34142</c:v>
                      </c:pt>
                      <c:pt idx="3355">
                        <c:v>34143</c:v>
                      </c:pt>
                      <c:pt idx="3356">
                        <c:v>34144</c:v>
                      </c:pt>
                      <c:pt idx="3357">
                        <c:v>34145</c:v>
                      </c:pt>
                      <c:pt idx="3358">
                        <c:v>34148</c:v>
                      </c:pt>
                      <c:pt idx="3359">
                        <c:v>34149</c:v>
                      </c:pt>
                      <c:pt idx="3360">
                        <c:v>34150</c:v>
                      </c:pt>
                      <c:pt idx="3361">
                        <c:v>34151</c:v>
                      </c:pt>
                      <c:pt idx="3362">
                        <c:v>34152</c:v>
                      </c:pt>
                      <c:pt idx="3363">
                        <c:v>34156</c:v>
                      </c:pt>
                      <c:pt idx="3364">
                        <c:v>34157</c:v>
                      </c:pt>
                      <c:pt idx="3365">
                        <c:v>34158</c:v>
                      </c:pt>
                      <c:pt idx="3366">
                        <c:v>34159</c:v>
                      </c:pt>
                      <c:pt idx="3367">
                        <c:v>34162</c:v>
                      </c:pt>
                      <c:pt idx="3368">
                        <c:v>34163</c:v>
                      </c:pt>
                      <c:pt idx="3369">
                        <c:v>34164</c:v>
                      </c:pt>
                      <c:pt idx="3370">
                        <c:v>34165</c:v>
                      </c:pt>
                      <c:pt idx="3371">
                        <c:v>34166</c:v>
                      </c:pt>
                      <c:pt idx="3372">
                        <c:v>34169</c:v>
                      </c:pt>
                      <c:pt idx="3373">
                        <c:v>34170</c:v>
                      </c:pt>
                      <c:pt idx="3374">
                        <c:v>34171</c:v>
                      </c:pt>
                      <c:pt idx="3375">
                        <c:v>34172</c:v>
                      </c:pt>
                      <c:pt idx="3376">
                        <c:v>34173</c:v>
                      </c:pt>
                      <c:pt idx="3377">
                        <c:v>34176</c:v>
                      </c:pt>
                      <c:pt idx="3378">
                        <c:v>34177</c:v>
                      </c:pt>
                      <c:pt idx="3379">
                        <c:v>34178</c:v>
                      </c:pt>
                      <c:pt idx="3380">
                        <c:v>34179</c:v>
                      </c:pt>
                      <c:pt idx="3381">
                        <c:v>34180</c:v>
                      </c:pt>
                      <c:pt idx="3382">
                        <c:v>34183</c:v>
                      </c:pt>
                      <c:pt idx="3383">
                        <c:v>34184</c:v>
                      </c:pt>
                      <c:pt idx="3384">
                        <c:v>34185</c:v>
                      </c:pt>
                      <c:pt idx="3385">
                        <c:v>34186</c:v>
                      </c:pt>
                      <c:pt idx="3386">
                        <c:v>34187</c:v>
                      </c:pt>
                      <c:pt idx="3387">
                        <c:v>34190</c:v>
                      </c:pt>
                      <c:pt idx="3388">
                        <c:v>34191</c:v>
                      </c:pt>
                      <c:pt idx="3389">
                        <c:v>34192</c:v>
                      </c:pt>
                      <c:pt idx="3390">
                        <c:v>34193</c:v>
                      </c:pt>
                      <c:pt idx="3391">
                        <c:v>34194</c:v>
                      </c:pt>
                      <c:pt idx="3392">
                        <c:v>34197</c:v>
                      </c:pt>
                      <c:pt idx="3393">
                        <c:v>34198</c:v>
                      </c:pt>
                      <c:pt idx="3394">
                        <c:v>34199</c:v>
                      </c:pt>
                      <c:pt idx="3395">
                        <c:v>34200</c:v>
                      </c:pt>
                      <c:pt idx="3396">
                        <c:v>34201</c:v>
                      </c:pt>
                      <c:pt idx="3397">
                        <c:v>34204</c:v>
                      </c:pt>
                      <c:pt idx="3398">
                        <c:v>34205</c:v>
                      </c:pt>
                      <c:pt idx="3399">
                        <c:v>34206</c:v>
                      </c:pt>
                      <c:pt idx="3400">
                        <c:v>34207</c:v>
                      </c:pt>
                      <c:pt idx="3401">
                        <c:v>34208</c:v>
                      </c:pt>
                      <c:pt idx="3402">
                        <c:v>34211</c:v>
                      </c:pt>
                      <c:pt idx="3403">
                        <c:v>34212</c:v>
                      </c:pt>
                      <c:pt idx="3404">
                        <c:v>34213</c:v>
                      </c:pt>
                      <c:pt idx="3405">
                        <c:v>34214</c:v>
                      </c:pt>
                      <c:pt idx="3406">
                        <c:v>34215</c:v>
                      </c:pt>
                      <c:pt idx="3407">
                        <c:v>34219</c:v>
                      </c:pt>
                      <c:pt idx="3408">
                        <c:v>34220</c:v>
                      </c:pt>
                      <c:pt idx="3409">
                        <c:v>34221</c:v>
                      </c:pt>
                      <c:pt idx="3410">
                        <c:v>34222</c:v>
                      </c:pt>
                      <c:pt idx="3411">
                        <c:v>34225</c:v>
                      </c:pt>
                      <c:pt idx="3412">
                        <c:v>34226</c:v>
                      </c:pt>
                      <c:pt idx="3413">
                        <c:v>34227</c:v>
                      </c:pt>
                      <c:pt idx="3414">
                        <c:v>34228</c:v>
                      </c:pt>
                      <c:pt idx="3415">
                        <c:v>34229</c:v>
                      </c:pt>
                      <c:pt idx="3416">
                        <c:v>34232</c:v>
                      </c:pt>
                      <c:pt idx="3417">
                        <c:v>34233</c:v>
                      </c:pt>
                      <c:pt idx="3418">
                        <c:v>34234</c:v>
                      </c:pt>
                      <c:pt idx="3419">
                        <c:v>34235</c:v>
                      </c:pt>
                      <c:pt idx="3420">
                        <c:v>34236</c:v>
                      </c:pt>
                      <c:pt idx="3421">
                        <c:v>34239</c:v>
                      </c:pt>
                      <c:pt idx="3422">
                        <c:v>34240</c:v>
                      </c:pt>
                      <c:pt idx="3423">
                        <c:v>34241</c:v>
                      </c:pt>
                      <c:pt idx="3424">
                        <c:v>34242</c:v>
                      </c:pt>
                      <c:pt idx="3425">
                        <c:v>34243</c:v>
                      </c:pt>
                      <c:pt idx="3426">
                        <c:v>34246</c:v>
                      </c:pt>
                      <c:pt idx="3427">
                        <c:v>34247</c:v>
                      </c:pt>
                      <c:pt idx="3428">
                        <c:v>34248</c:v>
                      </c:pt>
                      <c:pt idx="3429">
                        <c:v>34249</c:v>
                      </c:pt>
                      <c:pt idx="3430">
                        <c:v>34250</c:v>
                      </c:pt>
                      <c:pt idx="3431">
                        <c:v>34253</c:v>
                      </c:pt>
                      <c:pt idx="3432">
                        <c:v>34254</c:v>
                      </c:pt>
                      <c:pt idx="3433">
                        <c:v>34255</c:v>
                      </c:pt>
                      <c:pt idx="3434">
                        <c:v>34256</c:v>
                      </c:pt>
                      <c:pt idx="3435">
                        <c:v>34257</c:v>
                      </c:pt>
                      <c:pt idx="3436">
                        <c:v>34260</c:v>
                      </c:pt>
                      <c:pt idx="3437">
                        <c:v>34261</c:v>
                      </c:pt>
                      <c:pt idx="3438">
                        <c:v>34262</c:v>
                      </c:pt>
                      <c:pt idx="3439">
                        <c:v>34263</c:v>
                      </c:pt>
                      <c:pt idx="3440">
                        <c:v>34264</c:v>
                      </c:pt>
                      <c:pt idx="3441">
                        <c:v>34267</c:v>
                      </c:pt>
                      <c:pt idx="3442">
                        <c:v>34268</c:v>
                      </c:pt>
                      <c:pt idx="3443">
                        <c:v>34269</c:v>
                      </c:pt>
                      <c:pt idx="3444">
                        <c:v>34270</c:v>
                      </c:pt>
                      <c:pt idx="3445">
                        <c:v>34271</c:v>
                      </c:pt>
                      <c:pt idx="3446">
                        <c:v>34274</c:v>
                      </c:pt>
                      <c:pt idx="3447">
                        <c:v>34275</c:v>
                      </c:pt>
                      <c:pt idx="3448">
                        <c:v>34276</c:v>
                      </c:pt>
                      <c:pt idx="3449">
                        <c:v>34277</c:v>
                      </c:pt>
                      <c:pt idx="3450">
                        <c:v>34278</c:v>
                      </c:pt>
                      <c:pt idx="3451">
                        <c:v>34281</c:v>
                      </c:pt>
                      <c:pt idx="3452">
                        <c:v>34282</c:v>
                      </c:pt>
                      <c:pt idx="3453">
                        <c:v>34283</c:v>
                      </c:pt>
                      <c:pt idx="3454">
                        <c:v>34284</c:v>
                      </c:pt>
                      <c:pt idx="3455">
                        <c:v>34285</c:v>
                      </c:pt>
                      <c:pt idx="3456">
                        <c:v>34288</c:v>
                      </c:pt>
                      <c:pt idx="3457">
                        <c:v>34289</c:v>
                      </c:pt>
                      <c:pt idx="3458">
                        <c:v>34290</c:v>
                      </c:pt>
                      <c:pt idx="3459">
                        <c:v>34291</c:v>
                      </c:pt>
                      <c:pt idx="3460">
                        <c:v>34292</c:v>
                      </c:pt>
                      <c:pt idx="3461">
                        <c:v>34295</c:v>
                      </c:pt>
                      <c:pt idx="3462">
                        <c:v>34296</c:v>
                      </c:pt>
                      <c:pt idx="3463">
                        <c:v>34297</c:v>
                      </c:pt>
                      <c:pt idx="3464">
                        <c:v>34299</c:v>
                      </c:pt>
                      <c:pt idx="3465">
                        <c:v>34302</c:v>
                      </c:pt>
                      <c:pt idx="3466">
                        <c:v>34303</c:v>
                      </c:pt>
                      <c:pt idx="3467">
                        <c:v>34304</c:v>
                      </c:pt>
                      <c:pt idx="3468">
                        <c:v>34305</c:v>
                      </c:pt>
                      <c:pt idx="3469">
                        <c:v>34306</c:v>
                      </c:pt>
                      <c:pt idx="3470">
                        <c:v>34309</c:v>
                      </c:pt>
                      <c:pt idx="3471">
                        <c:v>34310</c:v>
                      </c:pt>
                      <c:pt idx="3472">
                        <c:v>34311</c:v>
                      </c:pt>
                      <c:pt idx="3473">
                        <c:v>34312</c:v>
                      </c:pt>
                      <c:pt idx="3474">
                        <c:v>34313</c:v>
                      </c:pt>
                      <c:pt idx="3475">
                        <c:v>34316</c:v>
                      </c:pt>
                      <c:pt idx="3476">
                        <c:v>34317</c:v>
                      </c:pt>
                      <c:pt idx="3477">
                        <c:v>34318</c:v>
                      </c:pt>
                      <c:pt idx="3478">
                        <c:v>34319</c:v>
                      </c:pt>
                      <c:pt idx="3479">
                        <c:v>34320</c:v>
                      </c:pt>
                      <c:pt idx="3480">
                        <c:v>34323</c:v>
                      </c:pt>
                      <c:pt idx="3481">
                        <c:v>34324</c:v>
                      </c:pt>
                      <c:pt idx="3482">
                        <c:v>34325</c:v>
                      </c:pt>
                      <c:pt idx="3483">
                        <c:v>34326</c:v>
                      </c:pt>
                      <c:pt idx="3484">
                        <c:v>34330</c:v>
                      </c:pt>
                      <c:pt idx="3485">
                        <c:v>34331</c:v>
                      </c:pt>
                      <c:pt idx="3486">
                        <c:v>34332</c:v>
                      </c:pt>
                      <c:pt idx="3487">
                        <c:v>34333</c:v>
                      </c:pt>
                      <c:pt idx="3488">
                        <c:v>34334</c:v>
                      </c:pt>
                      <c:pt idx="3489">
                        <c:v>34337</c:v>
                      </c:pt>
                      <c:pt idx="3490">
                        <c:v>34338</c:v>
                      </c:pt>
                      <c:pt idx="3491">
                        <c:v>34339</c:v>
                      </c:pt>
                      <c:pt idx="3492">
                        <c:v>34340</c:v>
                      </c:pt>
                      <c:pt idx="3493">
                        <c:v>34341</c:v>
                      </c:pt>
                      <c:pt idx="3494">
                        <c:v>34344</c:v>
                      </c:pt>
                      <c:pt idx="3495">
                        <c:v>34345</c:v>
                      </c:pt>
                      <c:pt idx="3496">
                        <c:v>34346</c:v>
                      </c:pt>
                      <c:pt idx="3497">
                        <c:v>34347</c:v>
                      </c:pt>
                      <c:pt idx="3498">
                        <c:v>34348</c:v>
                      </c:pt>
                      <c:pt idx="3499">
                        <c:v>34351</c:v>
                      </c:pt>
                      <c:pt idx="3500">
                        <c:v>34352</c:v>
                      </c:pt>
                      <c:pt idx="3501">
                        <c:v>34353</c:v>
                      </c:pt>
                      <c:pt idx="3502">
                        <c:v>34354</c:v>
                      </c:pt>
                      <c:pt idx="3503">
                        <c:v>34355</c:v>
                      </c:pt>
                      <c:pt idx="3504">
                        <c:v>34358</c:v>
                      </c:pt>
                      <c:pt idx="3505">
                        <c:v>34359</c:v>
                      </c:pt>
                      <c:pt idx="3506">
                        <c:v>34360</c:v>
                      </c:pt>
                      <c:pt idx="3507">
                        <c:v>34361</c:v>
                      </c:pt>
                      <c:pt idx="3508">
                        <c:v>34362</c:v>
                      </c:pt>
                      <c:pt idx="3509">
                        <c:v>34365</c:v>
                      </c:pt>
                      <c:pt idx="3510">
                        <c:v>34366</c:v>
                      </c:pt>
                      <c:pt idx="3511">
                        <c:v>34367</c:v>
                      </c:pt>
                      <c:pt idx="3512">
                        <c:v>34368</c:v>
                      </c:pt>
                      <c:pt idx="3513">
                        <c:v>34369</c:v>
                      </c:pt>
                      <c:pt idx="3514">
                        <c:v>34372</c:v>
                      </c:pt>
                      <c:pt idx="3515">
                        <c:v>34373</c:v>
                      </c:pt>
                      <c:pt idx="3516">
                        <c:v>34374</c:v>
                      </c:pt>
                      <c:pt idx="3517">
                        <c:v>34375</c:v>
                      </c:pt>
                      <c:pt idx="3518">
                        <c:v>34376</c:v>
                      </c:pt>
                      <c:pt idx="3519">
                        <c:v>34379</c:v>
                      </c:pt>
                      <c:pt idx="3520">
                        <c:v>34380</c:v>
                      </c:pt>
                      <c:pt idx="3521">
                        <c:v>34381</c:v>
                      </c:pt>
                      <c:pt idx="3522">
                        <c:v>34382</c:v>
                      </c:pt>
                      <c:pt idx="3523">
                        <c:v>34383</c:v>
                      </c:pt>
                      <c:pt idx="3524">
                        <c:v>34387</c:v>
                      </c:pt>
                      <c:pt idx="3525">
                        <c:v>34388</c:v>
                      </c:pt>
                      <c:pt idx="3526">
                        <c:v>34389</c:v>
                      </c:pt>
                      <c:pt idx="3527">
                        <c:v>34390</c:v>
                      </c:pt>
                      <c:pt idx="3528">
                        <c:v>34393</c:v>
                      </c:pt>
                      <c:pt idx="3529">
                        <c:v>34394</c:v>
                      </c:pt>
                      <c:pt idx="3530">
                        <c:v>34395</c:v>
                      </c:pt>
                      <c:pt idx="3531">
                        <c:v>34396</c:v>
                      </c:pt>
                      <c:pt idx="3532">
                        <c:v>34397</c:v>
                      </c:pt>
                      <c:pt idx="3533">
                        <c:v>34400</c:v>
                      </c:pt>
                      <c:pt idx="3534">
                        <c:v>34401</c:v>
                      </c:pt>
                      <c:pt idx="3535">
                        <c:v>34402</c:v>
                      </c:pt>
                      <c:pt idx="3536">
                        <c:v>34403</c:v>
                      </c:pt>
                      <c:pt idx="3537">
                        <c:v>34404</c:v>
                      </c:pt>
                      <c:pt idx="3538">
                        <c:v>34407</c:v>
                      </c:pt>
                      <c:pt idx="3539">
                        <c:v>34408</c:v>
                      </c:pt>
                      <c:pt idx="3540">
                        <c:v>34409</c:v>
                      </c:pt>
                      <c:pt idx="3541">
                        <c:v>34410</c:v>
                      </c:pt>
                      <c:pt idx="3542">
                        <c:v>34411</c:v>
                      </c:pt>
                      <c:pt idx="3543">
                        <c:v>34414</c:v>
                      </c:pt>
                      <c:pt idx="3544">
                        <c:v>34415</c:v>
                      </c:pt>
                      <c:pt idx="3545">
                        <c:v>34416</c:v>
                      </c:pt>
                      <c:pt idx="3546">
                        <c:v>34417</c:v>
                      </c:pt>
                      <c:pt idx="3547">
                        <c:v>34418</c:v>
                      </c:pt>
                      <c:pt idx="3548">
                        <c:v>34421</c:v>
                      </c:pt>
                      <c:pt idx="3549">
                        <c:v>34422</c:v>
                      </c:pt>
                      <c:pt idx="3550">
                        <c:v>34423</c:v>
                      </c:pt>
                      <c:pt idx="3551">
                        <c:v>34424</c:v>
                      </c:pt>
                      <c:pt idx="3552">
                        <c:v>34428</c:v>
                      </c:pt>
                      <c:pt idx="3553">
                        <c:v>34429</c:v>
                      </c:pt>
                      <c:pt idx="3554">
                        <c:v>34430</c:v>
                      </c:pt>
                      <c:pt idx="3555">
                        <c:v>34431</c:v>
                      </c:pt>
                      <c:pt idx="3556">
                        <c:v>34432</c:v>
                      </c:pt>
                      <c:pt idx="3557">
                        <c:v>34435</c:v>
                      </c:pt>
                      <c:pt idx="3558">
                        <c:v>34436</c:v>
                      </c:pt>
                      <c:pt idx="3559">
                        <c:v>34437</c:v>
                      </c:pt>
                      <c:pt idx="3560">
                        <c:v>34438</c:v>
                      </c:pt>
                      <c:pt idx="3561">
                        <c:v>34439</c:v>
                      </c:pt>
                      <c:pt idx="3562">
                        <c:v>34442</c:v>
                      </c:pt>
                      <c:pt idx="3563">
                        <c:v>34443</c:v>
                      </c:pt>
                      <c:pt idx="3564">
                        <c:v>34444</c:v>
                      </c:pt>
                      <c:pt idx="3565">
                        <c:v>34445</c:v>
                      </c:pt>
                      <c:pt idx="3566">
                        <c:v>34446</c:v>
                      </c:pt>
                      <c:pt idx="3567">
                        <c:v>34449</c:v>
                      </c:pt>
                      <c:pt idx="3568">
                        <c:v>34450</c:v>
                      </c:pt>
                      <c:pt idx="3569">
                        <c:v>34452</c:v>
                      </c:pt>
                      <c:pt idx="3570">
                        <c:v>34453</c:v>
                      </c:pt>
                      <c:pt idx="3571">
                        <c:v>34456</c:v>
                      </c:pt>
                      <c:pt idx="3572">
                        <c:v>34457</c:v>
                      </c:pt>
                      <c:pt idx="3573">
                        <c:v>34458</c:v>
                      </c:pt>
                      <c:pt idx="3574">
                        <c:v>34459</c:v>
                      </c:pt>
                      <c:pt idx="3575">
                        <c:v>34460</c:v>
                      </c:pt>
                      <c:pt idx="3576">
                        <c:v>34463</c:v>
                      </c:pt>
                      <c:pt idx="3577">
                        <c:v>34464</c:v>
                      </c:pt>
                      <c:pt idx="3578">
                        <c:v>34465</c:v>
                      </c:pt>
                      <c:pt idx="3579">
                        <c:v>34466</c:v>
                      </c:pt>
                      <c:pt idx="3580">
                        <c:v>34467</c:v>
                      </c:pt>
                      <c:pt idx="3581">
                        <c:v>34470</c:v>
                      </c:pt>
                      <c:pt idx="3582">
                        <c:v>34471</c:v>
                      </c:pt>
                      <c:pt idx="3583">
                        <c:v>34472</c:v>
                      </c:pt>
                      <c:pt idx="3584">
                        <c:v>34473</c:v>
                      </c:pt>
                      <c:pt idx="3585">
                        <c:v>34474</c:v>
                      </c:pt>
                      <c:pt idx="3586">
                        <c:v>34477</c:v>
                      </c:pt>
                      <c:pt idx="3587">
                        <c:v>34478</c:v>
                      </c:pt>
                      <c:pt idx="3588">
                        <c:v>34479</c:v>
                      </c:pt>
                      <c:pt idx="3589">
                        <c:v>34480</c:v>
                      </c:pt>
                      <c:pt idx="3590">
                        <c:v>34481</c:v>
                      </c:pt>
                      <c:pt idx="3591">
                        <c:v>34485</c:v>
                      </c:pt>
                      <c:pt idx="3592">
                        <c:v>34486</c:v>
                      </c:pt>
                      <c:pt idx="3593">
                        <c:v>34487</c:v>
                      </c:pt>
                      <c:pt idx="3594">
                        <c:v>34488</c:v>
                      </c:pt>
                      <c:pt idx="3595">
                        <c:v>34491</c:v>
                      </c:pt>
                      <c:pt idx="3596">
                        <c:v>34492</c:v>
                      </c:pt>
                      <c:pt idx="3597">
                        <c:v>34493</c:v>
                      </c:pt>
                      <c:pt idx="3598">
                        <c:v>34494</c:v>
                      </c:pt>
                      <c:pt idx="3599">
                        <c:v>34495</c:v>
                      </c:pt>
                      <c:pt idx="3600">
                        <c:v>34498</c:v>
                      </c:pt>
                      <c:pt idx="3601">
                        <c:v>34499</c:v>
                      </c:pt>
                      <c:pt idx="3602">
                        <c:v>34500</c:v>
                      </c:pt>
                      <c:pt idx="3603">
                        <c:v>34501</c:v>
                      </c:pt>
                      <c:pt idx="3604">
                        <c:v>34502</c:v>
                      </c:pt>
                      <c:pt idx="3605">
                        <c:v>34505</c:v>
                      </c:pt>
                      <c:pt idx="3606">
                        <c:v>34506</c:v>
                      </c:pt>
                      <c:pt idx="3607">
                        <c:v>34507</c:v>
                      </c:pt>
                      <c:pt idx="3608">
                        <c:v>34508</c:v>
                      </c:pt>
                      <c:pt idx="3609">
                        <c:v>34509</c:v>
                      </c:pt>
                      <c:pt idx="3610">
                        <c:v>34512</c:v>
                      </c:pt>
                      <c:pt idx="3611">
                        <c:v>34513</c:v>
                      </c:pt>
                      <c:pt idx="3612">
                        <c:v>34514</c:v>
                      </c:pt>
                      <c:pt idx="3613">
                        <c:v>34515</c:v>
                      </c:pt>
                      <c:pt idx="3614">
                        <c:v>34516</c:v>
                      </c:pt>
                      <c:pt idx="3615">
                        <c:v>34520</c:v>
                      </c:pt>
                      <c:pt idx="3616">
                        <c:v>34521</c:v>
                      </c:pt>
                      <c:pt idx="3617">
                        <c:v>34522</c:v>
                      </c:pt>
                      <c:pt idx="3618">
                        <c:v>34523</c:v>
                      </c:pt>
                      <c:pt idx="3619">
                        <c:v>34526</c:v>
                      </c:pt>
                      <c:pt idx="3620">
                        <c:v>34527</c:v>
                      </c:pt>
                      <c:pt idx="3621">
                        <c:v>34528</c:v>
                      </c:pt>
                      <c:pt idx="3622">
                        <c:v>34529</c:v>
                      </c:pt>
                      <c:pt idx="3623">
                        <c:v>34530</c:v>
                      </c:pt>
                      <c:pt idx="3624">
                        <c:v>34533</c:v>
                      </c:pt>
                      <c:pt idx="3625">
                        <c:v>34534</c:v>
                      </c:pt>
                      <c:pt idx="3626">
                        <c:v>34535</c:v>
                      </c:pt>
                      <c:pt idx="3627">
                        <c:v>34536</c:v>
                      </c:pt>
                      <c:pt idx="3628">
                        <c:v>34537</c:v>
                      </c:pt>
                      <c:pt idx="3629">
                        <c:v>34540</c:v>
                      </c:pt>
                      <c:pt idx="3630">
                        <c:v>34541</c:v>
                      </c:pt>
                      <c:pt idx="3631">
                        <c:v>34542</c:v>
                      </c:pt>
                      <c:pt idx="3632">
                        <c:v>34543</c:v>
                      </c:pt>
                      <c:pt idx="3633">
                        <c:v>34544</c:v>
                      </c:pt>
                      <c:pt idx="3634">
                        <c:v>34547</c:v>
                      </c:pt>
                      <c:pt idx="3635">
                        <c:v>34548</c:v>
                      </c:pt>
                      <c:pt idx="3636">
                        <c:v>34549</c:v>
                      </c:pt>
                      <c:pt idx="3637">
                        <c:v>34550</c:v>
                      </c:pt>
                      <c:pt idx="3638">
                        <c:v>34551</c:v>
                      </c:pt>
                      <c:pt idx="3639">
                        <c:v>34554</c:v>
                      </c:pt>
                      <c:pt idx="3640">
                        <c:v>34555</c:v>
                      </c:pt>
                      <c:pt idx="3641">
                        <c:v>34556</c:v>
                      </c:pt>
                      <c:pt idx="3642">
                        <c:v>34557</c:v>
                      </c:pt>
                      <c:pt idx="3643">
                        <c:v>34558</c:v>
                      </c:pt>
                      <c:pt idx="3644">
                        <c:v>34561</c:v>
                      </c:pt>
                      <c:pt idx="3645">
                        <c:v>34562</c:v>
                      </c:pt>
                      <c:pt idx="3646">
                        <c:v>34563</c:v>
                      </c:pt>
                      <c:pt idx="3647">
                        <c:v>34564</c:v>
                      </c:pt>
                      <c:pt idx="3648">
                        <c:v>34565</c:v>
                      </c:pt>
                      <c:pt idx="3649">
                        <c:v>34568</c:v>
                      </c:pt>
                      <c:pt idx="3650">
                        <c:v>34569</c:v>
                      </c:pt>
                      <c:pt idx="3651">
                        <c:v>34570</c:v>
                      </c:pt>
                      <c:pt idx="3652">
                        <c:v>34571</c:v>
                      </c:pt>
                      <c:pt idx="3653">
                        <c:v>34572</c:v>
                      </c:pt>
                      <c:pt idx="3654">
                        <c:v>34575</c:v>
                      </c:pt>
                      <c:pt idx="3655">
                        <c:v>34576</c:v>
                      </c:pt>
                      <c:pt idx="3656">
                        <c:v>34577</c:v>
                      </c:pt>
                      <c:pt idx="3657">
                        <c:v>34578</c:v>
                      </c:pt>
                      <c:pt idx="3658">
                        <c:v>34579</c:v>
                      </c:pt>
                      <c:pt idx="3659">
                        <c:v>34583</c:v>
                      </c:pt>
                      <c:pt idx="3660">
                        <c:v>34584</c:v>
                      </c:pt>
                      <c:pt idx="3661">
                        <c:v>34585</c:v>
                      </c:pt>
                      <c:pt idx="3662">
                        <c:v>34586</c:v>
                      </c:pt>
                      <c:pt idx="3663">
                        <c:v>34589</c:v>
                      </c:pt>
                      <c:pt idx="3664">
                        <c:v>34590</c:v>
                      </c:pt>
                      <c:pt idx="3665">
                        <c:v>34591</c:v>
                      </c:pt>
                      <c:pt idx="3666">
                        <c:v>34592</c:v>
                      </c:pt>
                      <c:pt idx="3667">
                        <c:v>34593</c:v>
                      </c:pt>
                      <c:pt idx="3668">
                        <c:v>34596</c:v>
                      </c:pt>
                      <c:pt idx="3669">
                        <c:v>34597</c:v>
                      </c:pt>
                      <c:pt idx="3670">
                        <c:v>34598</c:v>
                      </c:pt>
                      <c:pt idx="3671">
                        <c:v>34599</c:v>
                      </c:pt>
                      <c:pt idx="3672">
                        <c:v>34600</c:v>
                      </c:pt>
                      <c:pt idx="3673">
                        <c:v>34603</c:v>
                      </c:pt>
                      <c:pt idx="3674">
                        <c:v>34604</c:v>
                      </c:pt>
                      <c:pt idx="3675">
                        <c:v>34605</c:v>
                      </c:pt>
                      <c:pt idx="3676">
                        <c:v>34606</c:v>
                      </c:pt>
                      <c:pt idx="3677">
                        <c:v>34607</c:v>
                      </c:pt>
                      <c:pt idx="3678">
                        <c:v>34610</c:v>
                      </c:pt>
                      <c:pt idx="3679">
                        <c:v>34611</c:v>
                      </c:pt>
                      <c:pt idx="3680">
                        <c:v>34612</c:v>
                      </c:pt>
                      <c:pt idx="3681">
                        <c:v>34613</c:v>
                      </c:pt>
                      <c:pt idx="3682">
                        <c:v>34614</c:v>
                      </c:pt>
                      <c:pt idx="3683">
                        <c:v>34617</c:v>
                      </c:pt>
                      <c:pt idx="3684">
                        <c:v>34618</c:v>
                      </c:pt>
                      <c:pt idx="3685">
                        <c:v>34619</c:v>
                      </c:pt>
                      <c:pt idx="3686">
                        <c:v>34620</c:v>
                      </c:pt>
                      <c:pt idx="3687">
                        <c:v>34621</c:v>
                      </c:pt>
                      <c:pt idx="3688">
                        <c:v>34624</c:v>
                      </c:pt>
                      <c:pt idx="3689">
                        <c:v>34625</c:v>
                      </c:pt>
                      <c:pt idx="3690">
                        <c:v>34626</c:v>
                      </c:pt>
                      <c:pt idx="3691">
                        <c:v>34627</c:v>
                      </c:pt>
                      <c:pt idx="3692">
                        <c:v>34628</c:v>
                      </c:pt>
                      <c:pt idx="3693">
                        <c:v>34631</c:v>
                      </c:pt>
                      <c:pt idx="3694">
                        <c:v>34632</c:v>
                      </c:pt>
                      <c:pt idx="3695">
                        <c:v>34633</c:v>
                      </c:pt>
                      <c:pt idx="3696">
                        <c:v>34634</c:v>
                      </c:pt>
                      <c:pt idx="3697">
                        <c:v>34635</c:v>
                      </c:pt>
                      <c:pt idx="3698">
                        <c:v>34638</c:v>
                      </c:pt>
                      <c:pt idx="3699">
                        <c:v>34639</c:v>
                      </c:pt>
                      <c:pt idx="3700">
                        <c:v>34640</c:v>
                      </c:pt>
                      <c:pt idx="3701">
                        <c:v>34641</c:v>
                      </c:pt>
                      <c:pt idx="3702">
                        <c:v>34642</c:v>
                      </c:pt>
                      <c:pt idx="3703">
                        <c:v>34645</c:v>
                      </c:pt>
                      <c:pt idx="3704">
                        <c:v>34646</c:v>
                      </c:pt>
                      <c:pt idx="3705">
                        <c:v>34647</c:v>
                      </c:pt>
                      <c:pt idx="3706">
                        <c:v>34648</c:v>
                      </c:pt>
                      <c:pt idx="3707">
                        <c:v>34649</c:v>
                      </c:pt>
                      <c:pt idx="3708">
                        <c:v>34652</c:v>
                      </c:pt>
                      <c:pt idx="3709">
                        <c:v>34653</c:v>
                      </c:pt>
                      <c:pt idx="3710">
                        <c:v>34654</c:v>
                      </c:pt>
                      <c:pt idx="3711">
                        <c:v>34655</c:v>
                      </c:pt>
                      <c:pt idx="3712">
                        <c:v>34656</c:v>
                      </c:pt>
                      <c:pt idx="3713">
                        <c:v>34659</c:v>
                      </c:pt>
                      <c:pt idx="3714">
                        <c:v>34660</c:v>
                      </c:pt>
                      <c:pt idx="3715">
                        <c:v>34661</c:v>
                      </c:pt>
                      <c:pt idx="3716">
                        <c:v>34663</c:v>
                      </c:pt>
                      <c:pt idx="3717">
                        <c:v>34666</c:v>
                      </c:pt>
                      <c:pt idx="3718">
                        <c:v>34667</c:v>
                      </c:pt>
                      <c:pt idx="3719">
                        <c:v>34668</c:v>
                      </c:pt>
                      <c:pt idx="3720">
                        <c:v>34669</c:v>
                      </c:pt>
                      <c:pt idx="3721">
                        <c:v>34670</c:v>
                      </c:pt>
                      <c:pt idx="3722">
                        <c:v>34673</c:v>
                      </c:pt>
                      <c:pt idx="3723">
                        <c:v>34674</c:v>
                      </c:pt>
                      <c:pt idx="3724">
                        <c:v>34675</c:v>
                      </c:pt>
                      <c:pt idx="3725">
                        <c:v>34676</c:v>
                      </c:pt>
                      <c:pt idx="3726">
                        <c:v>34677</c:v>
                      </c:pt>
                      <c:pt idx="3727">
                        <c:v>34680</c:v>
                      </c:pt>
                      <c:pt idx="3728">
                        <c:v>34681</c:v>
                      </c:pt>
                      <c:pt idx="3729">
                        <c:v>34682</c:v>
                      </c:pt>
                      <c:pt idx="3730">
                        <c:v>34683</c:v>
                      </c:pt>
                      <c:pt idx="3731">
                        <c:v>34684</c:v>
                      </c:pt>
                      <c:pt idx="3732">
                        <c:v>34687</c:v>
                      </c:pt>
                      <c:pt idx="3733">
                        <c:v>34688</c:v>
                      </c:pt>
                      <c:pt idx="3734">
                        <c:v>34689</c:v>
                      </c:pt>
                      <c:pt idx="3735">
                        <c:v>34690</c:v>
                      </c:pt>
                      <c:pt idx="3736">
                        <c:v>34691</c:v>
                      </c:pt>
                      <c:pt idx="3737">
                        <c:v>34695</c:v>
                      </c:pt>
                      <c:pt idx="3738">
                        <c:v>34696</c:v>
                      </c:pt>
                      <c:pt idx="3739">
                        <c:v>34697</c:v>
                      </c:pt>
                      <c:pt idx="3740">
                        <c:v>34698</c:v>
                      </c:pt>
                      <c:pt idx="3741">
                        <c:v>34702</c:v>
                      </c:pt>
                      <c:pt idx="3742">
                        <c:v>34703</c:v>
                      </c:pt>
                      <c:pt idx="3743">
                        <c:v>34704</c:v>
                      </c:pt>
                      <c:pt idx="3744">
                        <c:v>34705</c:v>
                      </c:pt>
                      <c:pt idx="3745">
                        <c:v>34708</c:v>
                      </c:pt>
                      <c:pt idx="3746">
                        <c:v>34709</c:v>
                      </c:pt>
                      <c:pt idx="3747">
                        <c:v>34710</c:v>
                      </c:pt>
                      <c:pt idx="3748">
                        <c:v>34711</c:v>
                      </c:pt>
                      <c:pt idx="3749">
                        <c:v>34712</c:v>
                      </c:pt>
                      <c:pt idx="3750">
                        <c:v>34715</c:v>
                      </c:pt>
                      <c:pt idx="3751">
                        <c:v>34716</c:v>
                      </c:pt>
                      <c:pt idx="3752">
                        <c:v>34717</c:v>
                      </c:pt>
                      <c:pt idx="3753">
                        <c:v>34718</c:v>
                      </c:pt>
                      <c:pt idx="3754">
                        <c:v>34719</c:v>
                      </c:pt>
                      <c:pt idx="3755">
                        <c:v>34722</c:v>
                      </c:pt>
                      <c:pt idx="3756">
                        <c:v>34723</c:v>
                      </c:pt>
                      <c:pt idx="3757">
                        <c:v>34724</c:v>
                      </c:pt>
                      <c:pt idx="3758">
                        <c:v>34725</c:v>
                      </c:pt>
                      <c:pt idx="3759">
                        <c:v>34726</c:v>
                      </c:pt>
                      <c:pt idx="3760">
                        <c:v>34729</c:v>
                      </c:pt>
                      <c:pt idx="3761">
                        <c:v>34730</c:v>
                      </c:pt>
                      <c:pt idx="3762">
                        <c:v>34731</c:v>
                      </c:pt>
                      <c:pt idx="3763">
                        <c:v>34732</c:v>
                      </c:pt>
                      <c:pt idx="3764">
                        <c:v>34733</c:v>
                      </c:pt>
                      <c:pt idx="3765">
                        <c:v>34736</c:v>
                      </c:pt>
                      <c:pt idx="3766">
                        <c:v>34737</c:v>
                      </c:pt>
                      <c:pt idx="3767">
                        <c:v>34738</c:v>
                      </c:pt>
                      <c:pt idx="3768">
                        <c:v>34739</c:v>
                      </c:pt>
                      <c:pt idx="3769">
                        <c:v>34740</c:v>
                      </c:pt>
                      <c:pt idx="3770">
                        <c:v>34743</c:v>
                      </c:pt>
                      <c:pt idx="3771">
                        <c:v>34744</c:v>
                      </c:pt>
                      <c:pt idx="3772">
                        <c:v>34745</c:v>
                      </c:pt>
                      <c:pt idx="3773">
                        <c:v>34746</c:v>
                      </c:pt>
                      <c:pt idx="3774">
                        <c:v>34747</c:v>
                      </c:pt>
                      <c:pt idx="3775">
                        <c:v>34751</c:v>
                      </c:pt>
                      <c:pt idx="3776">
                        <c:v>34752</c:v>
                      </c:pt>
                      <c:pt idx="3777">
                        <c:v>34753</c:v>
                      </c:pt>
                      <c:pt idx="3778">
                        <c:v>34754</c:v>
                      </c:pt>
                      <c:pt idx="3779">
                        <c:v>34757</c:v>
                      </c:pt>
                      <c:pt idx="3780">
                        <c:v>34758</c:v>
                      </c:pt>
                      <c:pt idx="3781">
                        <c:v>34759</c:v>
                      </c:pt>
                      <c:pt idx="3782">
                        <c:v>34760</c:v>
                      </c:pt>
                      <c:pt idx="3783">
                        <c:v>34761</c:v>
                      </c:pt>
                      <c:pt idx="3784">
                        <c:v>34764</c:v>
                      </c:pt>
                      <c:pt idx="3785">
                        <c:v>34765</c:v>
                      </c:pt>
                      <c:pt idx="3786">
                        <c:v>34766</c:v>
                      </c:pt>
                      <c:pt idx="3787">
                        <c:v>34767</c:v>
                      </c:pt>
                      <c:pt idx="3788">
                        <c:v>34768</c:v>
                      </c:pt>
                      <c:pt idx="3789">
                        <c:v>34771</c:v>
                      </c:pt>
                      <c:pt idx="3790">
                        <c:v>34772</c:v>
                      </c:pt>
                      <c:pt idx="3791">
                        <c:v>34773</c:v>
                      </c:pt>
                      <c:pt idx="3792">
                        <c:v>34774</c:v>
                      </c:pt>
                      <c:pt idx="3793">
                        <c:v>34775</c:v>
                      </c:pt>
                      <c:pt idx="3794">
                        <c:v>34778</c:v>
                      </c:pt>
                      <c:pt idx="3795">
                        <c:v>34779</c:v>
                      </c:pt>
                      <c:pt idx="3796">
                        <c:v>34780</c:v>
                      </c:pt>
                      <c:pt idx="3797">
                        <c:v>34781</c:v>
                      </c:pt>
                      <c:pt idx="3798">
                        <c:v>34782</c:v>
                      </c:pt>
                      <c:pt idx="3799">
                        <c:v>34785</c:v>
                      </c:pt>
                      <c:pt idx="3800">
                        <c:v>34786</c:v>
                      </c:pt>
                      <c:pt idx="3801">
                        <c:v>34787</c:v>
                      </c:pt>
                      <c:pt idx="3802">
                        <c:v>34788</c:v>
                      </c:pt>
                      <c:pt idx="3803">
                        <c:v>34789</c:v>
                      </c:pt>
                      <c:pt idx="3804">
                        <c:v>34792</c:v>
                      </c:pt>
                      <c:pt idx="3805">
                        <c:v>34793</c:v>
                      </c:pt>
                      <c:pt idx="3806">
                        <c:v>34794</c:v>
                      </c:pt>
                      <c:pt idx="3807">
                        <c:v>34795</c:v>
                      </c:pt>
                      <c:pt idx="3808">
                        <c:v>34796</c:v>
                      </c:pt>
                      <c:pt idx="3809">
                        <c:v>34799</c:v>
                      </c:pt>
                      <c:pt idx="3810">
                        <c:v>34800</c:v>
                      </c:pt>
                      <c:pt idx="3811">
                        <c:v>34801</c:v>
                      </c:pt>
                      <c:pt idx="3812">
                        <c:v>34802</c:v>
                      </c:pt>
                      <c:pt idx="3813">
                        <c:v>34806</c:v>
                      </c:pt>
                      <c:pt idx="3814">
                        <c:v>34807</c:v>
                      </c:pt>
                      <c:pt idx="3815">
                        <c:v>34808</c:v>
                      </c:pt>
                      <c:pt idx="3816">
                        <c:v>34809</c:v>
                      </c:pt>
                      <c:pt idx="3817">
                        <c:v>34810</c:v>
                      </c:pt>
                      <c:pt idx="3818">
                        <c:v>34813</c:v>
                      </c:pt>
                      <c:pt idx="3819">
                        <c:v>34814</c:v>
                      </c:pt>
                      <c:pt idx="3820">
                        <c:v>34815</c:v>
                      </c:pt>
                      <c:pt idx="3821">
                        <c:v>34816</c:v>
                      </c:pt>
                      <c:pt idx="3822">
                        <c:v>34817</c:v>
                      </c:pt>
                      <c:pt idx="3823">
                        <c:v>34820</c:v>
                      </c:pt>
                      <c:pt idx="3824">
                        <c:v>34821</c:v>
                      </c:pt>
                      <c:pt idx="3825">
                        <c:v>34822</c:v>
                      </c:pt>
                      <c:pt idx="3826">
                        <c:v>34823</c:v>
                      </c:pt>
                      <c:pt idx="3827">
                        <c:v>34824</c:v>
                      </c:pt>
                      <c:pt idx="3828">
                        <c:v>34827</c:v>
                      </c:pt>
                      <c:pt idx="3829">
                        <c:v>34828</c:v>
                      </c:pt>
                      <c:pt idx="3830">
                        <c:v>34829</c:v>
                      </c:pt>
                      <c:pt idx="3831">
                        <c:v>34830</c:v>
                      </c:pt>
                      <c:pt idx="3832">
                        <c:v>34831</c:v>
                      </c:pt>
                      <c:pt idx="3833">
                        <c:v>34834</c:v>
                      </c:pt>
                      <c:pt idx="3834">
                        <c:v>34835</c:v>
                      </c:pt>
                      <c:pt idx="3835">
                        <c:v>34836</c:v>
                      </c:pt>
                      <c:pt idx="3836">
                        <c:v>34837</c:v>
                      </c:pt>
                      <c:pt idx="3837">
                        <c:v>34838</c:v>
                      </c:pt>
                      <c:pt idx="3838">
                        <c:v>34841</c:v>
                      </c:pt>
                      <c:pt idx="3839">
                        <c:v>34842</c:v>
                      </c:pt>
                      <c:pt idx="3840">
                        <c:v>34843</c:v>
                      </c:pt>
                      <c:pt idx="3841">
                        <c:v>34844</c:v>
                      </c:pt>
                      <c:pt idx="3842">
                        <c:v>34845</c:v>
                      </c:pt>
                      <c:pt idx="3843">
                        <c:v>34849</c:v>
                      </c:pt>
                      <c:pt idx="3844">
                        <c:v>34850</c:v>
                      </c:pt>
                      <c:pt idx="3845">
                        <c:v>34851</c:v>
                      </c:pt>
                      <c:pt idx="3846">
                        <c:v>34852</c:v>
                      </c:pt>
                      <c:pt idx="3847">
                        <c:v>34855</c:v>
                      </c:pt>
                      <c:pt idx="3848">
                        <c:v>34856</c:v>
                      </c:pt>
                      <c:pt idx="3849">
                        <c:v>34857</c:v>
                      </c:pt>
                      <c:pt idx="3850">
                        <c:v>34858</c:v>
                      </c:pt>
                      <c:pt idx="3851">
                        <c:v>34859</c:v>
                      </c:pt>
                      <c:pt idx="3852">
                        <c:v>34862</c:v>
                      </c:pt>
                      <c:pt idx="3853">
                        <c:v>34863</c:v>
                      </c:pt>
                      <c:pt idx="3854">
                        <c:v>34864</c:v>
                      </c:pt>
                      <c:pt idx="3855">
                        <c:v>34865</c:v>
                      </c:pt>
                      <c:pt idx="3856">
                        <c:v>34866</c:v>
                      </c:pt>
                      <c:pt idx="3857">
                        <c:v>34869</c:v>
                      </c:pt>
                      <c:pt idx="3858">
                        <c:v>34870</c:v>
                      </c:pt>
                      <c:pt idx="3859">
                        <c:v>34871</c:v>
                      </c:pt>
                      <c:pt idx="3860">
                        <c:v>34872</c:v>
                      </c:pt>
                      <c:pt idx="3861">
                        <c:v>34873</c:v>
                      </c:pt>
                      <c:pt idx="3862">
                        <c:v>34876</c:v>
                      </c:pt>
                      <c:pt idx="3863">
                        <c:v>34877</c:v>
                      </c:pt>
                      <c:pt idx="3864">
                        <c:v>34878</c:v>
                      </c:pt>
                      <c:pt idx="3865">
                        <c:v>34879</c:v>
                      </c:pt>
                      <c:pt idx="3866">
                        <c:v>34880</c:v>
                      </c:pt>
                      <c:pt idx="3867">
                        <c:v>34883</c:v>
                      </c:pt>
                      <c:pt idx="3868">
                        <c:v>34885</c:v>
                      </c:pt>
                      <c:pt idx="3869">
                        <c:v>34886</c:v>
                      </c:pt>
                      <c:pt idx="3870">
                        <c:v>34887</c:v>
                      </c:pt>
                      <c:pt idx="3871">
                        <c:v>34890</c:v>
                      </c:pt>
                      <c:pt idx="3872">
                        <c:v>34891</c:v>
                      </c:pt>
                      <c:pt idx="3873">
                        <c:v>34892</c:v>
                      </c:pt>
                      <c:pt idx="3874">
                        <c:v>34893</c:v>
                      </c:pt>
                      <c:pt idx="3875">
                        <c:v>34894</c:v>
                      </c:pt>
                      <c:pt idx="3876">
                        <c:v>34897</c:v>
                      </c:pt>
                      <c:pt idx="3877">
                        <c:v>34898</c:v>
                      </c:pt>
                      <c:pt idx="3878">
                        <c:v>34899</c:v>
                      </c:pt>
                      <c:pt idx="3879">
                        <c:v>34900</c:v>
                      </c:pt>
                      <c:pt idx="3880">
                        <c:v>34901</c:v>
                      </c:pt>
                      <c:pt idx="3881">
                        <c:v>34904</c:v>
                      </c:pt>
                      <c:pt idx="3882">
                        <c:v>34905</c:v>
                      </c:pt>
                      <c:pt idx="3883">
                        <c:v>34906</c:v>
                      </c:pt>
                      <c:pt idx="3884">
                        <c:v>34907</c:v>
                      </c:pt>
                      <c:pt idx="3885">
                        <c:v>34908</c:v>
                      </c:pt>
                      <c:pt idx="3886">
                        <c:v>34911</c:v>
                      </c:pt>
                      <c:pt idx="3887">
                        <c:v>34912</c:v>
                      </c:pt>
                      <c:pt idx="3888">
                        <c:v>34913</c:v>
                      </c:pt>
                      <c:pt idx="3889">
                        <c:v>34914</c:v>
                      </c:pt>
                      <c:pt idx="3890">
                        <c:v>34915</c:v>
                      </c:pt>
                      <c:pt idx="3891">
                        <c:v>34918</c:v>
                      </c:pt>
                      <c:pt idx="3892">
                        <c:v>34919</c:v>
                      </c:pt>
                      <c:pt idx="3893">
                        <c:v>34920</c:v>
                      </c:pt>
                      <c:pt idx="3894">
                        <c:v>34921</c:v>
                      </c:pt>
                      <c:pt idx="3895">
                        <c:v>34922</c:v>
                      </c:pt>
                      <c:pt idx="3896">
                        <c:v>34925</c:v>
                      </c:pt>
                      <c:pt idx="3897">
                        <c:v>34926</c:v>
                      </c:pt>
                      <c:pt idx="3898">
                        <c:v>34927</c:v>
                      </c:pt>
                      <c:pt idx="3899">
                        <c:v>34928</c:v>
                      </c:pt>
                      <c:pt idx="3900">
                        <c:v>34929</c:v>
                      </c:pt>
                      <c:pt idx="3901">
                        <c:v>34932</c:v>
                      </c:pt>
                      <c:pt idx="3902">
                        <c:v>34933</c:v>
                      </c:pt>
                      <c:pt idx="3903">
                        <c:v>34934</c:v>
                      </c:pt>
                      <c:pt idx="3904">
                        <c:v>34935</c:v>
                      </c:pt>
                      <c:pt idx="3905">
                        <c:v>34936</c:v>
                      </c:pt>
                      <c:pt idx="3906">
                        <c:v>34939</c:v>
                      </c:pt>
                      <c:pt idx="3907">
                        <c:v>34940</c:v>
                      </c:pt>
                      <c:pt idx="3908">
                        <c:v>34941</c:v>
                      </c:pt>
                      <c:pt idx="3909">
                        <c:v>34942</c:v>
                      </c:pt>
                      <c:pt idx="3910">
                        <c:v>34943</c:v>
                      </c:pt>
                      <c:pt idx="3911">
                        <c:v>34947</c:v>
                      </c:pt>
                      <c:pt idx="3912">
                        <c:v>34948</c:v>
                      </c:pt>
                      <c:pt idx="3913">
                        <c:v>34949</c:v>
                      </c:pt>
                      <c:pt idx="3914">
                        <c:v>34950</c:v>
                      </c:pt>
                      <c:pt idx="3915">
                        <c:v>34953</c:v>
                      </c:pt>
                      <c:pt idx="3916">
                        <c:v>34954</c:v>
                      </c:pt>
                      <c:pt idx="3917">
                        <c:v>34955</c:v>
                      </c:pt>
                      <c:pt idx="3918">
                        <c:v>34956</c:v>
                      </c:pt>
                      <c:pt idx="3919">
                        <c:v>34957</c:v>
                      </c:pt>
                      <c:pt idx="3920">
                        <c:v>34960</c:v>
                      </c:pt>
                      <c:pt idx="3921">
                        <c:v>34961</c:v>
                      </c:pt>
                      <c:pt idx="3922">
                        <c:v>34962</c:v>
                      </c:pt>
                      <c:pt idx="3923">
                        <c:v>34963</c:v>
                      </c:pt>
                      <c:pt idx="3924">
                        <c:v>34964</c:v>
                      </c:pt>
                      <c:pt idx="3925">
                        <c:v>34967</c:v>
                      </c:pt>
                      <c:pt idx="3926">
                        <c:v>34968</c:v>
                      </c:pt>
                      <c:pt idx="3927">
                        <c:v>34969</c:v>
                      </c:pt>
                      <c:pt idx="3928">
                        <c:v>34970</c:v>
                      </c:pt>
                      <c:pt idx="3929">
                        <c:v>34971</c:v>
                      </c:pt>
                      <c:pt idx="3930">
                        <c:v>34974</c:v>
                      </c:pt>
                      <c:pt idx="3931">
                        <c:v>34975</c:v>
                      </c:pt>
                      <c:pt idx="3932">
                        <c:v>34976</c:v>
                      </c:pt>
                      <c:pt idx="3933">
                        <c:v>34977</c:v>
                      </c:pt>
                      <c:pt idx="3934">
                        <c:v>34978</c:v>
                      </c:pt>
                      <c:pt idx="3935">
                        <c:v>34981</c:v>
                      </c:pt>
                      <c:pt idx="3936">
                        <c:v>34982</c:v>
                      </c:pt>
                      <c:pt idx="3937">
                        <c:v>34983</c:v>
                      </c:pt>
                      <c:pt idx="3938">
                        <c:v>34984</c:v>
                      </c:pt>
                      <c:pt idx="3939">
                        <c:v>34985</c:v>
                      </c:pt>
                      <c:pt idx="3940">
                        <c:v>34988</c:v>
                      </c:pt>
                      <c:pt idx="3941">
                        <c:v>34989</c:v>
                      </c:pt>
                      <c:pt idx="3942">
                        <c:v>34990</c:v>
                      </c:pt>
                      <c:pt idx="3943">
                        <c:v>34991</c:v>
                      </c:pt>
                      <c:pt idx="3944">
                        <c:v>34992</c:v>
                      </c:pt>
                      <c:pt idx="3945">
                        <c:v>34995</c:v>
                      </c:pt>
                      <c:pt idx="3946">
                        <c:v>34996</c:v>
                      </c:pt>
                      <c:pt idx="3947">
                        <c:v>34997</c:v>
                      </c:pt>
                      <c:pt idx="3948">
                        <c:v>34998</c:v>
                      </c:pt>
                      <c:pt idx="3949">
                        <c:v>34999</c:v>
                      </c:pt>
                      <c:pt idx="3950">
                        <c:v>35002</c:v>
                      </c:pt>
                      <c:pt idx="3951">
                        <c:v>35003</c:v>
                      </c:pt>
                      <c:pt idx="3952">
                        <c:v>35004</c:v>
                      </c:pt>
                      <c:pt idx="3953">
                        <c:v>35005</c:v>
                      </c:pt>
                      <c:pt idx="3954">
                        <c:v>35006</c:v>
                      </c:pt>
                      <c:pt idx="3955">
                        <c:v>35009</c:v>
                      </c:pt>
                      <c:pt idx="3956">
                        <c:v>35010</c:v>
                      </c:pt>
                      <c:pt idx="3957">
                        <c:v>35011</c:v>
                      </c:pt>
                      <c:pt idx="3958">
                        <c:v>35012</c:v>
                      </c:pt>
                      <c:pt idx="3959">
                        <c:v>35013</c:v>
                      </c:pt>
                      <c:pt idx="3960">
                        <c:v>35016</c:v>
                      </c:pt>
                      <c:pt idx="3961">
                        <c:v>35017</c:v>
                      </c:pt>
                      <c:pt idx="3962">
                        <c:v>35018</c:v>
                      </c:pt>
                      <c:pt idx="3963">
                        <c:v>35019</c:v>
                      </c:pt>
                      <c:pt idx="3964">
                        <c:v>35020</c:v>
                      </c:pt>
                      <c:pt idx="3965">
                        <c:v>35023</c:v>
                      </c:pt>
                      <c:pt idx="3966">
                        <c:v>35024</c:v>
                      </c:pt>
                      <c:pt idx="3967">
                        <c:v>35025</c:v>
                      </c:pt>
                      <c:pt idx="3968">
                        <c:v>35027</c:v>
                      </c:pt>
                      <c:pt idx="3969">
                        <c:v>35030</c:v>
                      </c:pt>
                      <c:pt idx="3970">
                        <c:v>35031</c:v>
                      </c:pt>
                      <c:pt idx="3971">
                        <c:v>35032</c:v>
                      </c:pt>
                      <c:pt idx="3972">
                        <c:v>35033</c:v>
                      </c:pt>
                      <c:pt idx="3973">
                        <c:v>35034</c:v>
                      </c:pt>
                      <c:pt idx="3974">
                        <c:v>35037</c:v>
                      </c:pt>
                      <c:pt idx="3975">
                        <c:v>35038</c:v>
                      </c:pt>
                      <c:pt idx="3976">
                        <c:v>35039</c:v>
                      </c:pt>
                      <c:pt idx="3977">
                        <c:v>35040</c:v>
                      </c:pt>
                      <c:pt idx="3978">
                        <c:v>35041</c:v>
                      </c:pt>
                      <c:pt idx="3979">
                        <c:v>35044</c:v>
                      </c:pt>
                      <c:pt idx="3980">
                        <c:v>35045</c:v>
                      </c:pt>
                      <c:pt idx="3981">
                        <c:v>35046</c:v>
                      </c:pt>
                      <c:pt idx="3982">
                        <c:v>35047</c:v>
                      </c:pt>
                      <c:pt idx="3983">
                        <c:v>35048</c:v>
                      </c:pt>
                      <c:pt idx="3984">
                        <c:v>35051</c:v>
                      </c:pt>
                      <c:pt idx="3985">
                        <c:v>35052</c:v>
                      </c:pt>
                      <c:pt idx="3986">
                        <c:v>35053</c:v>
                      </c:pt>
                      <c:pt idx="3987">
                        <c:v>35054</c:v>
                      </c:pt>
                      <c:pt idx="3988">
                        <c:v>35055</c:v>
                      </c:pt>
                      <c:pt idx="3989">
                        <c:v>35059</c:v>
                      </c:pt>
                      <c:pt idx="3990">
                        <c:v>35060</c:v>
                      </c:pt>
                      <c:pt idx="3991">
                        <c:v>35061</c:v>
                      </c:pt>
                      <c:pt idx="3992">
                        <c:v>35062</c:v>
                      </c:pt>
                      <c:pt idx="3993">
                        <c:v>35066</c:v>
                      </c:pt>
                      <c:pt idx="3994">
                        <c:v>35067</c:v>
                      </c:pt>
                      <c:pt idx="3995">
                        <c:v>35068</c:v>
                      </c:pt>
                      <c:pt idx="3996">
                        <c:v>35069</c:v>
                      </c:pt>
                      <c:pt idx="3997">
                        <c:v>35072</c:v>
                      </c:pt>
                      <c:pt idx="3998">
                        <c:v>35073</c:v>
                      </c:pt>
                      <c:pt idx="3999">
                        <c:v>35074</c:v>
                      </c:pt>
                      <c:pt idx="4000">
                        <c:v>35075</c:v>
                      </c:pt>
                      <c:pt idx="4001">
                        <c:v>35076</c:v>
                      </c:pt>
                      <c:pt idx="4002">
                        <c:v>35079</c:v>
                      </c:pt>
                      <c:pt idx="4003">
                        <c:v>35080</c:v>
                      </c:pt>
                      <c:pt idx="4004">
                        <c:v>35081</c:v>
                      </c:pt>
                      <c:pt idx="4005">
                        <c:v>35082</c:v>
                      </c:pt>
                      <c:pt idx="4006">
                        <c:v>35083</c:v>
                      </c:pt>
                      <c:pt idx="4007">
                        <c:v>35086</c:v>
                      </c:pt>
                      <c:pt idx="4008">
                        <c:v>35087</c:v>
                      </c:pt>
                      <c:pt idx="4009">
                        <c:v>35088</c:v>
                      </c:pt>
                      <c:pt idx="4010">
                        <c:v>35089</c:v>
                      </c:pt>
                      <c:pt idx="4011">
                        <c:v>35090</c:v>
                      </c:pt>
                      <c:pt idx="4012">
                        <c:v>35093</c:v>
                      </c:pt>
                      <c:pt idx="4013">
                        <c:v>35094</c:v>
                      </c:pt>
                      <c:pt idx="4014">
                        <c:v>35095</c:v>
                      </c:pt>
                      <c:pt idx="4015">
                        <c:v>35096</c:v>
                      </c:pt>
                      <c:pt idx="4016">
                        <c:v>35097</c:v>
                      </c:pt>
                      <c:pt idx="4017">
                        <c:v>35100</c:v>
                      </c:pt>
                      <c:pt idx="4018">
                        <c:v>35101</c:v>
                      </c:pt>
                      <c:pt idx="4019">
                        <c:v>35102</c:v>
                      </c:pt>
                      <c:pt idx="4020">
                        <c:v>35103</c:v>
                      </c:pt>
                      <c:pt idx="4021">
                        <c:v>35104</c:v>
                      </c:pt>
                      <c:pt idx="4022">
                        <c:v>35107</c:v>
                      </c:pt>
                      <c:pt idx="4023">
                        <c:v>35108</c:v>
                      </c:pt>
                      <c:pt idx="4024">
                        <c:v>35109</c:v>
                      </c:pt>
                      <c:pt idx="4025">
                        <c:v>35110</c:v>
                      </c:pt>
                      <c:pt idx="4026">
                        <c:v>35111</c:v>
                      </c:pt>
                      <c:pt idx="4027">
                        <c:v>35115</c:v>
                      </c:pt>
                      <c:pt idx="4028">
                        <c:v>35116</c:v>
                      </c:pt>
                      <c:pt idx="4029">
                        <c:v>35117</c:v>
                      </c:pt>
                      <c:pt idx="4030">
                        <c:v>35118</c:v>
                      </c:pt>
                      <c:pt idx="4031">
                        <c:v>35121</c:v>
                      </c:pt>
                      <c:pt idx="4032">
                        <c:v>35122</c:v>
                      </c:pt>
                      <c:pt idx="4033">
                        <c:v>35123</c:v>
                      </c:pt>
                      <c:pt idx="4034">
                        <c:v>35124</c:v>
                      </c:pt>
                      <c:pt idx="4035">
                        <c:v>35125</c:v>
                      </c:pt>
                      <c:pt idx="4036">
                        <c:v>35128</c:v>
                      </c:pt>
                      <c:pt idx="4037">
                        <c:v>35129</c:v>
                      </c:pt>
                      <c:pt idx="4038">
                        <c:v>35130</c:v>
                      </c:pt>
                      <c:pt idx="4039">
                        <c:v>35131</c:v>
                      </c:pt>
                      <c:pt idx="4040">
                        <c:v>35132</c:v>
                      </c:pt>
                      <c:pt idx="4041">
                        <c:v>35135</c:v>
                      </c:pt>
                      <c:pt idx="4042">
                        <c:v>35136</c:v>
                      </c:pt>
                      <c:pt idx="4043">
                        <c:v>35137</c:v>
                      </c:pt>
                      <c:pt idx="4044">
                        <c:v>35138</c:v>
                      </c:pt>
                      <c:pt idx="4045">
                        <c:v>35139</c:v>
                      </c:pt>
                      <c:pt idx="4046">
                        <c:v>35142</c:v>
                      </c:pt>
                      <c:pt idx="4047">
                        <c:v>35143</c:v>
                      </c:pt>
                      <c:pt idx="4048">
                        <c:v>35144</c:v>
                      </c:pt>
                      <c:pt idx="4049">
                        <c:v>35145</c:v>
                      </c:pt>
                      <c:pt idx="4050">
                        <c:v>35146</c:v>
                      </c:pt>
                      <c:pt idx="4051">
                        <c:v>35149</c:v>
                      </c:pt>
                      <c:pt idx="4052">
                        <c:v>35150</c:v>
                      </c:pt>
                      <c:pt idx="4053">
                        <c:v>35151</c:v>
                      </c:pt>
                      <c:pt idx="4054">
                        <c:v>35152</c:v>
                      </c:pt>
                      <c:pt idx="4055">
                        <c:v>35153</c:v>
                      </c:pt>
                      <c:pt idx="4056">
                        <c:v>35156</c:v>
                      </c:pt>
                      <c:pt idx="4057">
                        <c:v>35157</c:v>
                      </c:pt>
                      <c:pt idx="4058">
                        <c:v>35158</c:v>
                      </c:pt>
                      <c:pt idx="4059">
                        <c:v>35159</c:v>
                      </c:pt>
                      <c:pt idx="4060">
                        <c:v>35163</c:v>
                      </c:pt>
                      <c:pt idx="4061">
                        <c:v>35164</c:v>
                      </c:pt>
                      <c:pt idx="4062">
                        <c:v>35165</c:v>
                      </c:pt>
                      <c:pt idx="4063">
                        <c:v>35166</c:v>
                      </c:pt>
                      <c:pt idx="4064">
                        <c:v>35167</c:v>
                      </c:pt>
                      <c:pt idx="4065">
                        <c:v>35170</c:v>
                      </c:pt>
                      <c:pt idx="4066">
                        <c:v>35171</c:v>
                      </c:pt>
                      <c:pt idx="4067">
                        <c:v>35172</c:v>
                      </c:pt>
                      <c:pt idx="4068">
                        <c:v>35173</c:v>
                      </c:pt>
                      <c:pt idx="4069">
                        <c:v>35174</c:v>
                      </c:pt>
                      <c:pt idx="4070">
                        <c:v>35177</c:v>
                      </c:pt>
                      <c:pt idx="4071">
                        <c:v>35178</c:v>
                      </c:pt>
                      <c:pt idx="4072">
                        <c:v>35179</c:v>
                      </c:pt>
                      <c:pt idx="4073">
                        <c:v>35180</c:v>
                      </c:pt>
                      <c:pt idx="4074">
                        <c:v>35181</c:v>
                      </c:pt>
                      <c:pt idx="4075">
                        <c:v>35184</c:v>
                      </c:pt>
                      <c:pt idx="4076">
                        <c:v>35185</c:v>
                      </c:pt>
                      <c:pt idx="4077">
                        <c:v>35186</c:v>
                      </c:pt>
                      <c:pt idx="4078">
                        <c:v>35187</c:v>
                      </c:pt>
                      <c:pt idx="4079">
                        <c:v>35188</c:v>
                      </c:pt>
                      <c:pt idx="4080">
                        <c:v>35191</c:v>
                      </c:pt>
                      <c:pt idx="4081">
                        <c:v>35192</c:v>
                      </c:pt>
                      <c:pt idx="4082">
                        <c:v>35193</c:v>
                      </c:pt>
                      <c:pt idx="4083">
                        <c:v>35194</c:v>
                      </c:pt>
                      <c:pt idx="4084">
                        <c:v>35195</c:v>
                      </c:pt>
                      <c:pt idx="4085">
                        <c:v>35198</c:v>
                      </c:pt>
                      <c:pt idx="4086">
                        <c:v>35199</c:v>
                      </c:pt>
                      <c:pt idx="4087">
                        <c:v>35200</c:v>
                      </c:pt>
                      <c:pt idx="4088">
                        <c:v>35201</c:v>
                      </c:pt>
                      <c:pt idx="4089">
                        <c:v>35202</c:v>
                      </c:pt>
                      <c:pt idx="4090">
                        <c:v>35205</c:v>
                      </c:pt>
                      <c:pt idx="4091">
                        <c:v>35206</c:v>
                      </c:pt>
                      <c:pt idx="4092">
                        <c:v>35207</c:v>
                      </c:pt>
                      <c:pt idx="4093">
                        <c:v>35208</c:v>
                      </c:pt>
                      <c:pt idx="4094">
                        <c:v>35209</c:v>
                      </c:pt>
                      <c:pt idx="4095">
                        <c:v>35213</c:v>
                      </c:pt>
                      <c:pt idx="4096">
                        <c:v>35214</c:v>
                      </c:pt>
                      <c:pt idx="4097">
                        <c:v>35215</c:v>
                      </c:pt>
                      <c:pt idx="4098">
                        <c:v>35216</c:v>
                      </c:pt>
                      <c:pt idx="4099">
                        <c:v>35219</c:v>
                      </c:pt>
                      <c:pt idx="4100">
                        <c:v>35220</c:v>
                      </c:pt>
                      <c:pt idx="4101">
                        <c:v>35221</c:v>
                      </c:pt>
                      <c:pt idx="4102">
                        <c:v>35222</c:v>
                      </c:pt>
                      <c:pt idx="4103">
                        <c:v>35223</c:v>
                      </c:pt>
                      <c:pt idx="4104">
                        <c:v>35226</c:v>
                      </c:pt>
                      <c:pt idx="4105">
                        <c:v>35227</c:v>
                      </c:pt>
                      <c:pt idx="4106">
                        <c:v>35228</c:v>
                      </c:pt>
                      <c:pt idx="4107">
                        <c:v>35229</c:v>
                      </c:pt>
                      <c:pt idx="4108">
                        <c:v>35230</c:v>
                      </c:pt>
                      <c:pt idx="4109">
                        <c:v>35233</c:v>
                      </c:pt>
                      <c:pt idx="4110">
                        <c:v>35234</c:v>
                      </c:pt>
                      <c:pt idx="4111">
                        <c:v>35235</c:v>
                      </c:pt>
                      <c:pt idx="4112">
                        <c:v>35236</c:v>
                      </c:pt>
                      <c:pt idx="4113">
                        <c:v>35237</c:v>
                      </c:pt>
                      <c:pt idx="4114">
                        <c:v>35240</c:v>
                      </c:pt>
                      <c:pt idx="4115">
                        <c:v>35241</c:v>
                      </c:pt>
                      <c:pt idx="4116">
                        <c:v>35242</c:v>
                      </c:pt>
                      <c:pt idx="4117">
                        <c:v>35243</c:v>
                      </c:pt>
                      <c:pt idx="4118">
                        <c:v>35244</c:v>
                      </c:pt>
                      <c:pt idx="4119">
                        <c:v>35247</c:v>
                      </c:pt>
                      <c:pt idx="4120">
                        <c:v>35248</c:v>
                      </c:pt>
                      <c:pt idx="4121">
                        <c:v>35249</c:v>
                      </c:pt>
                      <c:pt idx="4122">
                        <c:v>35251</c:v>
                      </c:pt>
                      <c:pt idx="4123">
                        <c:v>35254</c:v>
                      </c:pt>
                      <c:pt idx="4124">
                        <c:v>35255</c:v>
                      </c:pt>
                      <c:pt idx="4125">
                        <c:v>35256</c:v>
                      </c:pt>
                      <c:pt idx="4126">
                        <c:v>35257</c:v>
                      </c:pt>
                      <c:pt idx="4127">
                        <c:v>35258</c:v>
                      </c:pt>
                      <c:pt idx="4128">
                        <c:v>35261</c:v>
                      </c:pt>
                      <c:pt idx="4129">
                        <c:v>35262</c:v>
                      </c:pt>
                      <c:pt idx="4130">
                        <c:v>35263</c:v>
                      </c:pt>
                      <c:pt idx="4131">
                        <c:v>35264</c:v>
                      </c:pt>
                      <c:pt idx="4132">
                        <c:v>35265</c:v>
                      </c:pt>
                      <c:pt idx="4133">
                        <c:v>35268</c:v>
                      </c:pt>
                      <c:pt idx="4134">
                        <c:v>35269</c:v>
                      </c:pt>
                      <c:pt idx="4135">
                        <c:v>35270</c:v>
                      </c:pt>
                      <c:pt idx="4136">
                        <c:v>35271</c:v>
                      </c:pt>
                      <c:pt idx="4137">
                        <c:v>35272</c:v>
                      </c:pt>
                      <c:pt idx="4138">
                        <c:v>35275</c:v>
                      </c:pt>
                      <c:pt idx="4139">
                        <c:v>35276</c:v>
                      </c:pt>
                      <c:pt idx="4140">
                        <c:v>35277</c:v>
                      </c:pt>
                      <c:pt idx="4141">
                        <c:v>35278</c:v>
                      </c:pt>
                      <c:pt idx="4142">
                        <c:v>35279</c:v>
                      </c:pt>
                      <c:pt idx="4143">
                        <c:v>35282</c:v>
                      </c:pt>
                      <c:pt idx="4144">
                        <c:v>35283</c:v>
                      </c:pt>
                      <c:pt idx="4145">
                        <c:v>35284</c:v>
                      </c:pt>
                      <c:pt idx="4146">
                        <c:v>35285</c:v>
                      </c:pt>
                      <c:pt idx="4147">
                        <c:v>35286</c:v>
                      </c:pt>
                      <c:pt idx="4148">
                        <c:v>35289</c:v>
                      </c:pt>
                      <c:pt idx="4149">
                        <c:v>35290</c:v>
                      </c:pt>
                      <c:pt idx="4150">
                        <c:v>35291</c:v>
                      </c:pt>
                      <c:pt idx="4151">
                        <c:v>35292</c:v>
                      </c:pt>
                      <c:pt idx="4152">
                        <c:v>35293</c:v>
                      </c:pt>
                      <c:pt idx="4153">
                        <c:v>35296</c:v>
                      </c:pt>
                      <c:pt idx="4154">
                        <c:v>35297</c:v>
                      </c:pt>
                      <c:pt idx="4155">
                        <c:v>35298</c:v>
                      </c:pt>
                      <c:pt idx="4156">
                        <c:v>35299</c:v>
                      </c:pt>
                      <c:pt idx="4157">
                        <c:v>35300</c:v>
                      </c:pt>
                      <c:pt idx="4158">
                        <c:v>35303</c:v>
                      </c:pt>
                      <c:pt idx="4159">
                        <c:v>35304</c:v>
                      </c:pt>
                      <c:pt idx="4160">
                        <c:v>35305</c:v>
                      </c:pt>
                      <c:pt idx="4161">
                        <c:v>35306</c:v>
                      </c:pt>
                      <c:pt idx="4162">
                        <c:v>35307</c:v>
                      </c:pt>
                      <c:pt idx="4163">
                        <c:v>35311</c:v>
                      </c:pt>
                      <c:pt idx="4164">
                        <c:v>35312</c:v>
                      </c:pt>
                      <c:pt idx="4165">
                        <c:v>35313</c:v>
                      </c:pt>
                      <c:pt idx="4166">
                        <c:v>35314</c:v>
                      </c:pt>
                      <c:pt idx="4167">
                        <c:v>35317</c:v>
                      </c:pt>
                      <c:pt idx="4168">
                        <c:v>35318</c:v>
                      </c:pt>
                      <c:pt idx="4169">
                        <c:v>35319</c:v>
                      </c:pt>
                      <c:pt idx="4170">
                        <c:v>35320</c:v>
                      </c:pt>
                      <c:pt idx="4171">
                        <c:v>35321</c:v>
                      </c:pt>
                      <c:pt idx="4172">
                        <c:v>35324</c:v>
                      </c:pt>
                      <c:pt idx="4173">
                        <c:v>35325</c:v>
                      </c:pt>
                      <c:pt idx="4174">
                        <c:v>35326</c:v>
                      </c:pt>
                      <c:pt idx="4175">
                        <c:v>35327</c:v>
                      </c:pt>
                      <c:pt idx="4176">
                        <c:v>35328</c:v>
                      </c:pt>
                      <c:pt idx="4177">
                        <c:v>35331</c:v>
                      </c:pt>
                      <c:pt idx="4178">
                        <c:v>35332</c:v>
                      </c:pt>
                      <c:pt idx="4179">
                        <c:v>35333</c:v>
                      </c:pt>
                      <c:pt idx="4180">
                        <c:v>35334</c:v>
                      </c:pt>
                      <c:pt idx="4181">
                        <c:v>35335</c:v>
                      </c:pt>
                      <c:pt idx="4182">
                        <c:v>35338</c:v>
                      </c:pt>
                      <c:pt idx="4183">
                        <c:v>35339</c:v>
                      </c:pt>
                      <c:pt idx="4184">
                        <c:v>35340</c:v>
                      </c:pt>
                      <c:pt idx="4185">
                        <c:v>35341</c:v>
                      </c:pt>
                      <c:pt idx="4186">
                        <c:v>35342</c:v>
                      </c:pt>
                      <c:pt idx="4187">
                        <c:v>35345</c:v>
                      </c:pt>
                      <c:pt idx="4188">
                        <c:v>35346</c:v>
                      </c:pt>
                      <c:pt idx="4189">
                        <c:v>35347</c:v>
                      </c:pt>
                      <c:pt idx="4190">
                        <c:v>35348</c:v>
                      </c:pt>
                      <c:pt idx="4191">
                        <c:v>35349</c:v>
                      </c:pt>
                      <c:pt idx="4192">
                        <c:v>35352</c:v>
                      </c:pt>
                      <c:pt idx="4193">
                        <c:v>35353</c:v>
                      </c:pt>
                      <c:pt idx="4194">
                        <c:v>35354</c:v>
                      </c:pt>
                      <c:pt idx="4195">
                        <c:v>35355</c:v>
                      </c:pt>
                      <c:pt idx="4196">
                        <c:v>35356</c:v>
                      </c:pt>
                      <c:pt idx="4197">
                        <c:v>35359</c:v>
                      </c:pt>
                      <c:pt idx="4198">
                        <c:v>35360</c:v>
                      </c:pt>
                      <c:pt idx="4199">
                        <c:v>35361</c:v>
                      </c:pt>
                      <c:pt idx="4200">
                        <c:v>35362</c:v>
                      </c:pt>
                      <c:pt idx="4201">
                        <c:v>35363</c:v>
                      </c:pt>
                      <c:pt idx="4202">
                        <c:v>35366</c:v>
                      </c:pt>
                      <c:pt idx="4203">
                        <c:v>35367</c:v>
                      </c:pt>
                      <c:pt idx="4204">
                        <c:v>35368</c:v>
                      </c:pt>
                      <c:pt idx="4205">
                        <c:v>35369</c:v>
                      </c:pt>
                      <c:pt idx="4206">
                        <c:v>35370</c:v>
                      </c:pt>
                      <c:pt idx="4207">
                        <c:v>35373</c:v>
                      </c:pt>
                      <c:pt idx="4208">
                        <c:v>35374</c:v>
                      </c:pt>
                      <c:pt idx="4209">
                        <c:v>35375</c:v>
                      </c:pt>
                      <c:pt idx="4210">
                        <c:v>35376</c:v>
                      </c:pt>
                      <c:pt idx="4211">
                        <c:v>35377</c:v>
                      </c:pt>
                      <c:pt idx="4212">
                        <c:v>35380</c:v>
                      </c:pt>
                      <c:pt idx="4213">
                        <c:v>35381</c:v>
                      </c:pt>
                      <c:pt idx="4214">
                        <c:v>35382</c:v>
                      </c:pt>
                      <c:pt idx="4215">
                        <c:v>35383</c:v>
                      </c:pt>
                      <c:pt idx="4216">
                        <c:v>35384</c:v>
                      </c:pt>
                      <c:pt idx="4217">
                        <c:v>35387</c:v>
                      </c:pt>
                      <c:pt idx="4218">
                        <c:v>35388</c:v>
                      </c:pt>
                      <c:pt idx="4219">
                        <c:v>35389</c:v>
                      </c:pt>
                      <c:pt idx="4220">
                        <c:v>35390</c:v>
                      </c:pt>
                      <c:pt idx="4221">
                        <c:v>35391</c:v>
                      </c:pt>
                      <c:pt idx="4222">
                        <c:v>35394</c:v>
                      </c:pt>
                      <c:pt idx="4223">
                        <c:v>35395</c:v>
                      </c:pt>
                      <c:pt idx="4224">
                        <c:v>35396</c:v>
                      </c:pt>
                      <c:pt idx="4225">
                        <c:v>35398</c:v>
                      </c:pt>
                      <c:pt idx="4226">
                        <c:v>35401</c:v>
                      </c:pt>
                      <c:pt idx="4227">
                        <c:v>35402</c:v>
                      </c:pt>
                      <c:pt idx="4228">
                        <c:v>35403</c:v>
                      </c:pt>
                      <c:pt idx="4229">
                        <c:v>35404</c:v>
                      </c:pt>
                      <c:pt idx="4230">
                        <c:v>35405</c:v>
                      </c:pt>
                      <c:pt idx="4231">
                        <c:v>35408</c:v>
                      </c:pt>
                      <c:pt idx="4232">
                        <c:v>35409</c:v>
                      </c:pt>
                      <c:pt idx="4233">
                        <c:v>35410</c:v>
                      </c:pt>
                      <c:pt idx="4234">
                        <c:v>35411</c:v>
                      </c:pt>
                      <c:pt idx="4235">
                        <c:v>35412</c:v>
                      </c:pt>
                      <c:pt idx="4236">
                        <c:v>35415</c:v>
                      </c:pt>
                      <c:pt idx="4237">
                        <c:v>35416</c:v>
                      </c:pt>
                      <c:pt idx="4238">
                        <c:v>35417</c:v>
                      </c:pt>
                      <c:pt idx="4239">
                        <c:v>35418</c:v>
                      </c:pt>
                      <c:pt idx="4240">
                        <c:v>35419</c:v>
                      </c:pt>
                      <c:pt idx="4241">
                        <c:v>35422</c:v>
                      </c:pt>
                      <c:pt idx="4242">
                        <c:v>35423</c:v>
                      </c:pt>
                      <c:pt idx="4243">
                        <c:v>35425</c:v>
                      </c:pt>
                      <c:pt idx="4244">
                        <c:v>35426</c:v>
                      </c:pt>
                      <c:pt idx="4245">
                        <c:v>35429</c:v>
                      </c:pt>
                      <c:pt idx="4246">
                        <c:v>35430</c:v>
                      </c:pt>
                      <c:pt idx="4247">
                        <c:v>35432</c:v>
                      </c:pt>
                      <c:pt idx="4248">
                        <c:v>35433</c:v>
                      </c:pt>
                      <c:pt idx="4249">
                        <c:v>35436</c:v>
                      </c:pt>
                      <c:pt idx="4250">
                        <c:v>35437</c:v>
                      </c:pt>
                      <c:pt idx="4251">
                        <c:v>35438</c:v>
                      </c:pt>
                      <c:pt idx="4252">
                        <c:v>35439</c:v>
                      </c:pt>
                      <c:pt idx="4253">
                        <c:v>35440</c:v>
                      </c:pt>
                      <c:pt idx="4254">
                        <c:v>35443</c:v>
                      </c:pt>
                      <c:pt idx="4255">
                        <c:v>35444</c:v>
                      </c:pt>
                      <c:pt idx="4256">
                        <c:v>35445</c:v>
                      </c:pt>
                      <c:pt idx="4257">
                        <c:v>35446</c:v>
                      </c:pt>
                      <c:pt idx="4258">
                        <c:v>35447</c:v>
                      </c:pt>
                      <c:pt idx="4259">
                        <c:v>35450</c:v>
                      </c:pt>
                      <c:pt idx="4260">
                        <c:v>35451</c:v>
                      </c:pt>
                      <c:pt idx="4261">
                        <c:v>35452</c:v>
                      </c:pt>
                      <c:pt idx="4262">
                        <c:v>35453</c:v>
                      </c:pt>
                      <c:pt idx="4263">
                        <c:v>35454</c:v>
                      </c:pt>
                      <c:pt idx="4264">
                        <c:v>35457</c:v>
                      </c:pt>
                      <c:pt idx="4265">
                        <c:v>35458</c:v>
                      </c:pt>
                      <c:pt idx="4266">
                        <c:v>35459</c:v>
                      </c:pt>
                      <c:pt idx="4267">
                        <c:v>35460</c:v>
                      </c:pt>
                      <c:pt idx="4268">
                        <c:v>35461</c:v>
                      </c:pt>
                      <c:pt idx="4269">
                        <c:v>35464</c:v>
                      </c:pt>
                      <c:pt idx="4270">
                        <c:v>35465</c:v>
                      </c:pt>
                      <c:pt idx="4271">
                        <c:v>35466</c:v>
                      </c:pt>
                      <c:pt idx="4272">
                        <c:v>35467</c:v>
                      </c:pt>
                      <c:pt idx="4273">
                        <c:v>35468</c:v>
                      </c:pt>
                      <c:pt idx="4274">
                        <c:v>35471</c:v>
                      </c:pt>
                      <c:pt idx="4275">
                        <c:v>35472</c:v>
                      </c:pt>
                      <c:pt idx="4276">
                        <c:v>35473</c:v>
                      </c:pt>
                      <c:pt idx="4277">
                        <c:v>35474</c:v>
                      </c:pt>
                      <c:pt idx="4278">
                        <c:v>35475</c:v>
                      </c:pt>
                      <c:pt idx="4279">
                        <c:v>35479</c:v>
                      </c:pt>
                      <c:pt idx="4280">
                        <c:v>35480</c:v>
                      </c:pt>
                      <c:pt idx="4281">
                        <c:v>35481</c:v>
                      </c:pt>
                      <c:pt idx="4282">
                        <c:v>35482</c:v>
                      </c:pt>
                      <c:pt idx="4283">
                        <c:v>35485</c:v>
                      </c:pt>
                      <c:pt idx="4284">
                        <c:v>35486</c:v>
                      </c:pt>
                      <c:pt idx="4285">
                        <c:v>35487</c:v>
                      </c:pt>
                      <c:pt idx="4286">
                        <c:v>35488</c:v>
                      </c:pt>
                      <c:pt idx="4287">
                        <c:v>35489</c:v>
                      </c:pt>
                      <c:pt idx="4288">
                        <c:v>35492</c:v>
                      </c:pt>
                      <c:pt idx="4289">
                        <c:v>35493</c:v>
                      </c:pt>
                      <c:pt idx="4290">
                        <c:v>35494</c:v>
                      </c:pt>
                      <c:pt idx="4291">
                        <c:v>35495</c:v>
                      </c:pt>
                      <c:pt idx="4292">
                        <c:v>35496</c:v>
                      </c:pt>
                      <c:pt idx="4293">
                        <c:v>35499</c:v>
                      </c:pt>
                      <c:pt idx="4294">
                        <c:v>35500</c:v>
                      </c:pt>
                      <c:pt idx="4295">
                        <c:v>35501</c:v>
                      </c:pt>
                      <c:pt idx="4296">
                        <c:v>35502</c:v>
                      </c:pt>
                      <c:pt idx="4297">
                        <c:v>35503</c:v>
                      </c:pt>
                      <c:pt idx="4298">
                        <c:v>35506</c:v>
                      </c:pt>
                      <c:pt idx="4299">
                        <c:v>35507</c:v>
                      </c:pt>
                      <c:pt idx="4300">
                        <c:v>35508</c:v>
                      </c:pt>
                      <c:pt idx="4301">
                        <c:v>35509</c:v>
                      </c:pt>
                      <c:pt idx="4302">
                        <c:v>35510</c:v>
                      </c:pt>
                      <c:pt idx="4303">
                        <c:v>35513</c:v>
                      </c:pt>
                      <c:pt idx="4304">
                        <c:v>35514</c:v>
                      </c:pt>
                      <c:pt idx="4305">
                        <c:v>35515</c:v>
                      </c:pt>
                      <c:pt idx="4306">
                        <c:v>35516</c:v>
                      </c:pt>
                      <c:pt idx="4307">
                        <c:v>35520</c:v>
                      </c:pt>
                      <c:pt idx="4308">
                        <c:v>35521</c:v>
                      </c:pt>
                      <c:pt idx="4309">
                        <c:v>35522</c:v>
                      </c:pt>
                      <c:pt idx="4310">
                        <c:v>35523</c:v>
                      </c:pt>
                      <c:pt idx="4311">
                        <c:v>35524</c:v>
                      </c:pt>
                      <c:pt idx="4312">
                        <c:v>35527</c:v>
                      </c:pt>
                      <c:pt idx="4313">
                        <c:v>35528</c:v>
                      </c:pt>
                      <c:pt idx="4314">
                        <c:v>35529</c:v>
                      </c:pt>
                      <c:pt idx="4315">
                        <c:v>35530</c:v>
                      </c:pt>
                      <c:pt idx="4316">
                        <c:v>35531</c:v>
                      </c:pt>
                      <c:pt idx="4317">
                        <c:v>35534</c:v>
                      </c:pt>
                      <c:pt idx="4318">
                        <c:v>35535</c:v>
                      </c:pt>
                      <c:pt idx="4319">
                        <c:v>35536</c:v>
                      </c:pt>
                      <c:pt idx="4320">
                        <c:v>35537</c:v>
                      </c:pt>
                      <c:pt idx="4321">
                        <c:v>35538</c:v>
                      </c:pt>
                      <c:pt idx="4322">
                        <c:v>35541</c:v>
                      </c:pt>
                      <c:pt idx="4323">
                        <c:v>35542</c:v>
                      </c:pt>
                      <c:pt idx="4324">
                        <c:v>35543</c:v>
                      </c:pt>
                      <c:pt idx="4325">
                        <c:v>35544</c:v>
                      </c:pt>
                      <c:pt idx="4326">
                        <c:v>35545</c:v>
                      </c:pt>
                      <c:pt idx="4327">
                        <c:v>35548</c:v>
                      </c:pt>
                      <c:pt idx="4328">
                        <c:v>35549</c:v>
                      </c:pt>
                      <c:pt idx="4329">
                        <c:v>35550</c:v>
                      </c:pt>
                      <c:pt idx="4330">
                        <c:v>35551</c:v>
                      </c:pt>
                      <c:pt idx="4331">
                        <c:v>35552</c:v>
                      </c:pt>
                      <c:pt idx="4332">
                        <c:v>35555</c:v>
                      </c:pt>
                      <c:pt idx="4333">
                        <c:v>35556</c:v>
                      </c:pt>
                      <c:pt idx="4334">
                        <c:v>35557</c:v>
                      </c:pt>
                      <c:pt idx="4335">
                        <c:v>35558</c:v>
                      </c:pt>
                      <c:pt idx="4336">
                        <c:v>35559</c:v>
                      </c:pt>
                      <c:pt idx="4337">
                        <c:v>35562</c:v>
                      </c:pt>
                      <c:pt idx="4338">
                        <c:v>35563</c:v>
                      </c:pt>
                      <c:pt idx="4339">
                        <c:v>35564</c:v>
                      </c:pt>
                      <c:pt idx="4340">
                        <c:v>35565</c:v>
                      </c:pt>
                      <c:pt idx="4341">
                        <c:v>35566</c:v>
                      </c:pt>
                      <c:pt idx="4342">
                        <c:v>35569</c:v>
                      </c:pt>
                      <c:pt idx="4343">
                        <c:v>35570</c:v>
                      </c:pt>
                      <c:pt idx="4344">
                        <c:v>35571</c:v>
                      </c:pt>
                      <c:pt idx="4345">
                        <c:v>35572</c:v>
                      </c:pt>
                      <c:pt idx="4346">
                        <c:v>35573</c:v>
                      </c:pt>
                      <c:pt idx="4347">
                        <c:v>35577</c:v>
                      </c:pt>
                      <c:pt idx="4348">
                        <c:v>35578</c:v>
                      </c:pt>
                      <c:pt idx="4349">
                        <c:v>35579</c:v>
                      </c:pt>
                      <c:pt idx="4350">
                        <c:v>35580</c:v>
                      </c:pt>
                      <c:pt idx="4351">
                        <c:v>35583</c:v>
                      </c:pt>
                      <c:pt idx="4352">
                        <c:v>35584</c:v>
                      </c:pt>
                      <c:pt idx="4353">
                        <c:v>35585</c:v>
                      </c:pt>
                      <c:pt idx="4354">
                        <c:v>35586</c:v>
                      </c:pt>
                      <c:pt idx="4355">
                        <c:v>35587</c:v>
                      </c:pt>
                      <c:pt idx="4356">
                        <c:v>35590</c:v>
                      </c:pt>
                      <c:pt idx="4357">
                        <c:v>35591</c:v>
                      </c:pt>
                      <c:pt idx="4358">
                        <c:v>35592</c:v>
                      </c:pt>
                      <c:pt idx="4359">
                        <c:v>35593</c:v>
                      </c:pt>
                      <c:pt idx="4360">
                        <c:v>35594</c:v>
                      </c:pt>
                      <c:pt idx="4361">
                        <c:v>35597</c:v>
                      </c:pt>
                      <c:pt idx="4362">
                        <c:v>35598</c:v>
                      </c:pt>
                      <c:pt idx="4363">
                        <c:v>35599</c:v>
                      </c:pt>
                      <c:pt idx="4364">
                        <c:v>35600</c:v>
                      </c:pt>
                      <c:pt idx="4365">
                        <c:v>35601</c:v>
                      </c:pt>
                      <c:pt idx="4366">
                        <c:v>35604</c:v>
                      </c:pt>
                      <c:pt idx="4367">
                        <c:v>35605</c:v>
                      </c:pt>
                      <c:pt idx="4368">
                        <c:v>35606</c:v>
                      </c:pt>
                      <c:pt idx="4369">
                        <c:v>35607</c:v>
                      </c:pt>
                      <c:pt idx="4370">
                        <c:v>35608</c:v>
                      </c:pt>
                      <c:pt idx="4371">
                        <c:v>35611</c:v>
                      </c:pt>
                      <c:pt idx="4372">
                        <c:v>35612</c:v>
                      </c:pt>
                      <c:pt idx="4373">
                        <c:v>35613</c:v>
                      </c:pt>
                      <c:pt idx="4374">
                        <c:v>35614</c:v>
                      </c:pt>
                      <c:pt idx="4375">
                        <c:v>35618</c:v>
                      </c:pt>
                      <c:pt idx="4376">
                        <c:v>35619</c:v>
                      </c:pt>
                      <c:pt idx="4377">
                        <c:v>35620</c:v>
                      </c:pt>
                      <c:pt idx="4378">
                        <c:v>35621</c:v>
                      </c:pt>
                      <c:pt idx="4379">
                        <c:v>35622</c:v>
                      </c:pt>
                      <c:pt idx="4380">
                        <c:v>35625</c:v>
                      </c:pt>
                      <c:pt idx="4381">
                        <c:v>35626</c:v>
                      </c:pt>
                      <c:pt idx="4382">
                        <c:v>35627</c:v>
                      </c:pt>
                      <c:pt idx="4383">
                        <c:v>35628</c:v>
                      </c:pt>
                      <c:pt idx="4384">
                        <c:v>35629</c:v>
                      </c:pt>
                      <c:pt idx="4385">
                        <c:v>35632</c:v>
                      </c:pt>
                      <c:pt idx="4386">
                        <c:v>35633</c:v>
                      </c:pt>
                      <c:pt idx="4387">
                        <c:v>35634</c:v>
                      </c:pt>
                      <c:pt idx="4388">
                        <c:v>35635</c:v>
                      </c:pt>
                      <c:pt idx="4389">
                        <c:v>35636</c:v>
                      </c:pt>
                      <c:pt idx="4390">
                        <c:v>35639</c:v>
                      </c:pt>
                      <c:pt idx="4391">
                        <c:v>35640</c:v>
                      </c:pt>
                      <c:pt idx="4392">
                        <c:v>35641</c:v>
                      </c:pt>
                      <c:pt idx="4393">
                        <c:v>35642</c:v>
                      </c:pt>
                      <c:pt idx="4394">
                        <c:v>35643</c:v>
                      </c:pt>
                      <c:pt idx="4395">
                        <c:v>35646</c:v>
                      </c:pt>
                      <c:pt idx="4396">
                        <c:v>35647</c:v>
                      </c:pt>
                      <c:pt idx="4397">
                        <c:v>35648</c:v>
                      </c:pt>
                      <c:pt idx="4398">
                        <c:v>35649</c:v>
                      </c:pt>
                      <c:pt idx="4399">
                        <c:v>35650</c:v>
                      </c:pt>
                      <c:pt idx="4400">
                        <c:v>35653</c:v>
                      </c:pt>
                      <c:pt idx="4401">
                        <c:v>35654</c:v>
                      </c:pt>
                      <c:pt idx="4402">
                        <c:v>35655</c:v>
                      </c:pt>
                      <c:pt idx="4403">
                        <c:v>35656</c:v>
                      </c:pt>
                      <c:pt idx="4404">
                        <c:v>35657</c:v>
                      </c:pt>
                      <c:pt idx="4405">
                        <c:v>35660</c:v>
                      </c:pt>
                      <c:pt idx="4406">
                        <c:v>35661</c:v>
                      </c:pt>
                      <c:pt idx="4407">
                        <c:v>35662</c:v>
                      </c:pt>
                      <c:pt idx="4408">
                        <c:v>35663</c:v>
                      </c:pt>
                      <c:pt idx="4409">
                        <c:v>35664</c:v>
                      </c:pt>
                      <c:pt idx="4410">
                        <c:v>35667</c:v>
                      </c:pt>
                      <c:pt idx="4411">
                        <c:v>35668</c:v>
                      </c:pt>
                      <c:pt idx="4412">
                        <c:v>35669</c:v>
                      </c:pt>
                      <c:pt idx="4413">
                        <c:v>35670</c:v>
                      </c:pt>
                      <c:pt idx="4414">
                        <c:v>35671</c:v>
                      </c:pt>
                      <c:pt idx="4415">
                        <c:v>35675</c:v>
                      </c:pt>
                      <c:pt idx="4416">
                        <c:v>35676</c:v>
                      </c:pt>
                      <c:pt idx="4417">
                        <c:v>35677</c:v>
                      </c:pt>
                      <c:pt idx="4418">
                        <c:v>35678</c:v>
                      </c:pt>
                      <c:pt idx="4419">
                        <c:v>35681</c:v>
                      </c:pt>
                      <c:pt idx="4420">
                        <c:v>35682</c:v>
                      </c:pt>
                      <c:pt idx="4421">
                        <c:v>35683</c:v>
                      </c:pt>
                      <c:pt idx="4422">
                        <c:v>35684</c:v>
                      </c:pt>
                      <c:pt idx="4423">
                        <c:v>35685</c:v>
                      </c:pt>
                      <c:pt idx="4424">
                        <c:v>35688</c:v>
                      </c:pt>
                      <c:pt idx="4425">
                        <c:v>35689</c:v>
                      </c:pt>
                      <c:pt idx="4426">
                        <c:v>35690</c:v>
                      </c:pt>
                      <c:pt idx="4427">
                        <c:v>35691</c:v>
                      </c:pt>
                      <c:pt idx="4428">
                        <c:v>35692</c:v>
                      </c:pt>
                      <c:pt idx="4429">
                        <c:v>35695</c:v>
                      </c:pt>
                      <c:pt idx="4430">
                        <c:v>35696</c:v>
                      </c:pt>
                      <c:pt idx="4431">
                        <c:v>35697</c:v>
                      </c:pt>
                      <c:pt idx="4432">
                        <c:v>35698</c:v>
                      </c:pt>
                      <c:pt idx="4433">
                        <c:v>35699</c:v>
                      </c:pt>
                      <c:pt idx="4434">
                        <c:v>35702</c:v>
                      </c:pt>
                      <c:pt idx="4435">
                        <c:v>35703</c:v>
                      </c:pt>
                      <c:pt idx="4436">
                        <c:v>35704</c:v>
                      </c:pt>
                      <c:pt idx="4437">
                        <c:v>35705</c:v>
                      </c:pt>
                      <c:pt idx="4438">
                        <c:v>35706</c:v>
                      </c:pt>
                      <c:pt idx="4439">
                        <c:v>35709</c:v>
                      </c:pt>
                      <c:pt idx="4440">
                        <c:v>35710</c:v>
                      </c:pt>
                      <c:pt idx="4441">
                        <c:v>35711</c:v>
                      </c:pt>
                      <c:pt idx="4442">
                        <c:v>35712</c:v>
                      </c:pt>
                      <c:pt idx="4443">
                        <c:v>35713</c:v>
                      </c:pt>
                      <c:pt idx="4444">
                        <c:v>35716</c:v>
                      </c:pt>
                      <c:pt idx="4445">
                        <c:v>35717</c:v>
                      </c:pt>
                      <c:pt idx="4446">
                        <c:v>35718</c:v>
                      </c:pt>
                      <c:pt idx="4447">
                        <c:v>35719</c:v>
                      </c:pt>
                      <c:pt idx="4448">
                        <c:v>35720</c:v>
                      </c:pt>
                      <c:pt idx="4449">
                        <c:v>35723</c:v>
                      </c:pt>
                      <c:pt idx="4450">
                        <c:v>35724</c:v>
                      </c:pt>
                      <c:pt idx="4451">
                        <c:v>35725</c:v>
                      </c:pt>
                      <c:pt idx="4452">
                        <c:v>35726</c:v>
                      </c:pt>
                      <c:pt idx="4453">
                        <c:v>35727</c:v>
                      </c:pt>
                      <c:pt idx="4454">
                        <c:v>35730</c:v>
                      </c:pt>
                      <c:pt idx="4455">
                        <c:v>35731</c:v>
                      </c:pt>
                      <c:pt idx="4456">
                        <c:v>35732</c:v>
                      </c:pt>
                      <c:pt idx="4457">
                        <c:v>35733</c:v>
                      </c:pt>
                      <c:pt idx="4458">
                        <c:v>35734</c:v>
                      </c:pt>
                      <c:pt idx="4459">
                        <c:v>35737</c:v>
                      </c:pt>
                      <c:pt idx="4460">
                        <c:v>35738</c:v>
                      </c:pt>
                      <c:pt idx="4461">
                        <c:v>35739</c:v>
                      </c:pt>
                      <c:pt idx="4462">
                        <c:v>35740</c:v>
                      </c:pt>
                      <c:pt idx="4463">
                        <c:v>35741</c:v>
                      </c:pt>
                      <c:pt idx="4464">
                        <c:v>35744</c:v>
                      </c:pt>
                      <c:pt idx="4465">
                        <c:v>35745</c:v>
                      </c:pt>
                      <c:pt idx="4466">
                        <c:v>35746</c:v>
                      </c:pt>
                      <c:pt idx="4467">
                        <c:v>35747</c:v>
                      </c:pt>
                      <c:pt idx="4468">
                        <c:v>35748</c:v>
                      </c:pt>
                      <c:pt idx="4469">
                        <c:v>35751</c:v>
                      </c:pt>
                      <c:pt idx="4470">
                        <c:v>35752</c:v>
                      </c:pt>
                      <c:pt idx="4471">
                        <c:v>35753</c:v>
                      </c:pt>
                      <c:pt idx="4472">
                        <c:v>35754</c:v>
                      </c:pt>
                      <c:pt idx="4473">
                        <c:v>35755</c:v>
                      </c:pt>
                      <c:pt idx="4474">
                        <c:v>35758</c:v>
                      </c:pt>
                      <c:pt idx="4475">
                        <c:v>35759</c:v>
                      </c:pt>
                      <c:pt idx="4476">
                        <c:v>35760</c:v>
                      </c:pt>
                      <c:pt idx="4477">
                        <c:v>35762</c:v>
                      </c:pt>
                      <c:pt idx="4478">
                        <c:v>35765</c:v>
                      </c:pt>
                      <c:pt idx="4479">
                        <c:v>35766</c:v>
                      </c:pt>
                      <c:pt idx="4480">
                        <c:v>35767</c:v>
                      </c:pt>
                      <c:pt idx="4481">
                        <c:v>35768</c:v>
                      </c:pt>
                      <c:pt idx="4482">
                        <c:v>35769</c:v>
                      </c:pt>
                      <c:pt idx="4483">
                        <c:v>35772</c:v>
                      </c:pt>
                      <c:pt idx="4484">
                        <c:v>35773</c:v>
                      </c:pt>
                      <c:pt idx="4485">
                        <c:v>35774</c:v>
                      </c:pt>
                      <c:pt idx="4486">
                        <c:v>35775</c:v>
                      </c:pt>
                      <c:pt idx="4487">
                        <c:v>35776</c:v>
                      </c:pt>
                      <c:pt idx="4488">
                        <c:v>35779</c:v>
                      </c:pt>
                      <c:pt idx="4489">
                        <c:v>35780</c:v>
                      </c:pt>
                      <c:pt idx="4490">
                        <c:v>35781</c:v>
                      </c:pt>
                      <c:pt idx="4491">
                        <c:v>35782</c:v>
                      </c:pt>
                      <c:pt idx="4492">
                        <c:v>35783</c:v>
                      </c:pt>
                      <c:pt idx="4493">
                        <c:v>35786</c:v>
                      </c:pt>
                      <c:pt idx="4494">
                        <c:v>35787</c:v>
                      </c:pt>
                      <c:pt idx="4495">
                        <c:v>35788</c:v>
                      </c:pt>
                      <c:pt idx="4496">
                        <c:v>35790</c:v>
                      </c:pt>
                      <c:pt idx="4497">
                        <c:v>35793</c:v>
                      </c:pt>
                      <c:pt idx="4498">
                        <c:v>35794</c:v>
                      </c:pt>
                      <c:pt idx="4499">
                        <c:v>35795</c:v>
                      </c:pt>
                      <c:pt idx="4500">
                        <c:v>35797</c:v>
                      </c:pt>
                      <c:pt idx="4501">
                        <c:v>35800</c:v>
                      </c:pt>
                      <c:pt idx="4502">
                        <c:v>35801</c:v>
                      </c:pt>
                      <c:pt idx="4503">
                        <c:v>35802</c:v>
                      </c:pt>
                      <c:pt idx="4504">
                        <c:v>35803</c:v>
                      </c:pt>
                      <c:pt idx="4505">
                        <c:v>35804</c:v>
                      </c:pt>
                      <c:pt idx="4506">
                        <c:v>35807</c:v>
                      </c:pt>
                      <c:pt idx="4507">
                        <c:v>35808</c:v>
                      </c:pt>
                      <c:pt idx="4508">
                        <c:v>35809</c:v>
                      </c:pt>
                      <c:pt idx="4509">
                        <c:v>35810</c:v>
                      </c:pt>
                      <c:pt idx="4510">
                        <c:v>35811</c:v>
                      </c:pt>
                      <c:pt idx="4511">
                        <c:v>35815</c:v>
                      </c:pt>
                      <c:pt idx="4512">
                        <c:v>35816</c:v>
                      </c:pt>
                      <c:pt idx="4513">
                        <c:v>35817</c:v>
                      </c:pt>
                      <c:pt idx="4514">
                        <c:v>35818</c:v>
                      </c:pt>
                      <c:pt idx="4515">
                        <c:v>35821</c:v>
                      </c:pt>
                      <c:pt idx="4516">
                        <c:v>35822</c:v>
                      </c:pt>
                      <c:pt idx="4517">
                        <c:v>35823</c:v>
                      </c:pt>
                      <c:pt idx="4518">
                        <c:v>35824</c:v>
                      </c:pt>
                      <c:pt idx="4519">
                        <c:v>35825</c:v>
                      </c:pt>
                      <c:pt idx="4520">
                        <c:v>35828</c:v>
                      </c:pt>
                      <c:pt idx="4521">
                        <c:v>35829</c:v>
                      </c:pt>
                      <c:pt idx="4522">
                        <c:v>35830</c:v>
                      </c:pt>
                      <c:pt idx="4523">
                        <c:v>35831</c:v>
                      </c:pt>
                      <c:pt idx="4524">
                        <c:v>35832</c:v>
                      </c:pt>
                      <c:pt idx="4525">
                        <c:v>35835</c:v>
                      </c:pt>
                      <c:pt idx="4526">
                        <c:v>35836</c:v>
                      </c:pt>
                      <c:pt idx="4527">
                        <c:v>35837</c:v>
                      </c:pt>
                      <c:pt idx="4528">
                        <c:v>35838</c:v>
                      </c:pt>
                      <c:pt idx="4529">
                        <c:v>35839</c:v>
                      </c:pt>
                      <c:pt idx="4530">
                        <c:v>35843</c:v>
                      </c:pt>
                      <c:pt idx="4531">
                        <c:v>35844</c:v>
                      </c:pt>
                      <c:pt idx="4532">
                        <c:v>35845</c:v>
                      </c:pt>
                      <c:pt idx="4533">
                        <c:v>35846</c:v>
                      </c:pt>
                      <c:pt idx="4534">
                        <c:v>35849</c:v>
                      </c:pt>
                      <c:pt idx="4535">
                        <c:v>35850</c:v>
                      </c:pt>
                      <c:pt idx="4536">
                        <c:v>35851</c:v>
                      </c:pt>
                      <c:pt idx="4537">
                        <c:v>35852</c:v>
                      </c:pt>
                      <c:pt idx="4538">
                        <c:v>35853</c:v>
                      </c:pt>
                      <c:pt idx="4539">
                        <c:v>35856</c:v>
                      </c:pt>
                      <c:pt idx="4540">
                        <c:v>35857</c:v>
                      </c:pt>
                      <c:pt idx="4541">
                        <c:v>35858</c:v>
                      </c:pt>
                      <c:pt idx="4542">
                        <c:v>35859</c:v>
                      </c:pt>
                      <c:pt idx="4543">
                        <c:v>35860</c:v>
                      </c:pt>
                      <c:pt idx="4544">
                        <c:v>35863</c:v>
                      </c:pt>
                      <c:pt idx="4545">
                        <c:v>35864</c:v>
                      </c:pt>
                      <c:pt idx="4546">
                        <c:v>35865</c:v>
                      </c:pt>
                      <c:pt idx="4547">
                        <c:v>35866</c:v>
                      </c:pt>
                      <c:pt idx="4548">
                        <c:v>35867</c:v>
                      </c:pt>
                      <c:pt idx="4549">
                        <c:v>35870</c:v>
                      </c:pt>
                      <c:pt idx="4550">
                        <c:v>35871</c:v>
                      </c:pt>
                      <c:pt idx="4551">
                        <c:v>35872</c:v>
                      </c:pt>
                      <c:pt idx="4552">
                        <c:v>35873</c:v>
                      </c:pt>
                      <c:pt idx="4553">
                        <c:v>35874</c:v>
                      </c:pt>
                      <c:pt idx="4554">
                        <c:v>35877</c:v>
                      </c:pt>
                      <c:pt idx="4555">
                        <c:v>35878</c:v>
                      </c:pt>
                      <c:pt idx="4556">
                        <c:v>35879</c:v>
                      </c:pt>
                      <c:pt idx="4557">
                        <c:v>35880</c:v>
                      </c:pt>
                      <c:pt idx="4558">
                        <c:v>35881</c:v>
                      </c:pt>
                      <c:pt idx="4559">
                        <c:v>35884</c:v>
                      </c:pt>
                      <c:pt idx="4560">
                        <c:v>35885</c:v>
                      </c:pt>
                      <c:pt idx="4561">
                        <c:v>35886</c:v>
                      </c:pt>
                      <c:pt idx="4562">
                        <c:v>35887</c:v>
                      </c:pt>
                      <c:pt idx="4563">
                        <c:v>35888</c:v>
                      </c:pt>
                      <c:pt idx="4564">
                        <c:v>35891</c:v>
                      </c:pt>
                      <c:pt idx="4565">
                        <c:v>35892</c:v>
                      </c:pt>
                      <c:pt idx="4566">
                        <c:v>35893</c:v>
                      </c:pt>
                      <c:pt idx="4567">
                        <c:v>35894</c:v>
                      </c:pt>
                      <c:pt idx="4568">
                        <c:v>35898</c:v>
                      </c:pt>
                      <c:pt idx="4569">
                        <c:v>35899</c:v>
                      </c:pt>
                      <c:pt idx="4570">
                        <c:v>35900</c:v>
                      </c:pt>
                      <c:pt idx="4571">
                        <c:v>35901</c:v>
                      </c:pt>
                      <c:pt idx="4572">
                        <c:v>35902</c:v>
                      </c:pt>
                      <c:pt idx="4573">
                        <c:v>35905</c:v>
                      </c:pt>
                      <c:pt idx="4574">
                        <c:v>35906</c:v>
                      </c:pt>
                      <c:pt idx="4575">
                        <c:v>35907</c:v>
                      </c:pt>
                      <c:pt idx="4576">
                        <c:v>35908</c:v>
                      </c:pt>
                      <c:pt idx="4577">
                        <c:v>35909</c:v>
                      </c:pt>
                      <c:pt idx="4578">
                        <c:v>35912</c:v>
                      </c:pt>
                      <c:pt idx="4579">
                        <c:v>35913</c:v>
                      </c:pt>
                      <c:pt idx="4580">
                        <c:v>35914</c:v>
                      </c:pt>
                      <c:pt idx="4581">
                        <c:v>35915</c:v>
                      </c:pt>
                      <c:pt idx="4582">
                        <c:v>35916</c:v>
                      </c:pt>
                      <c:pt idx="4583">
                        <c:v>35919</c:v>
                      </c:pt>
                      <c:pt idx="4584">
                        <c:v>35920</c:v>
                      </c:pt>
                      <c:pt idx="4585">
                        <c:v>35921</c:v>
                      </c:pt>
                      <c:pt idx="4586">
                        <c:v>35922</c:v>
                      </c:pt>
                      <c:pt idx="4587">
                        <c:v>35923</c:v>
                      </c:pt>
                      <c:pt idx="4588">
                        <c:v>35926</c:v>
                      </c:pt>
                      <c:pt idx="4589">
                        <c:v>35927</c:v>
                      </c:pt>
                      <c:pt idx="4590">
                        <c:v>35928</c:v>
                      </c:pt>
                      <c:pt idx="4591">
                        <c:v>35929</c:v>
                      </c:pt>
                      <c:pt idx="4592">
                        <c:v>35930</c:v>
                      </c:pt>
                      <c:pt idx="4593">
                        <c:v>35933</c:v>
                      </c:pt>
                      <c:pt idx="4594">
                        <c:v>35934</c:v>
                      </c:pt>
                      <c:pt idx="4595">
                        <c:v>35935</c:v>
                      </c:pt>
                      <c:pt idx="4596">
                        <c:v>35936</c:v>
                      </c:pt>
                      <c:pt idx="4597">
                        <c:v>35937</c:v>
                      </c:pt>
                      <c:pt idx="4598">
                        <c:v>35941</c:v>
                      </c:pt>
                      <c:pt idx="4599">
                        <c:v>35942</c:v>
                      </c:pt>
                      <c:pt idx="4600">
                        <c:v>35943</c:v>
                      </c:pt>
                      <c:pt idx="4601">
                        <c:v>35944</c:v>
                      </c:pt>
                      <c:pt idx="4602">
                        <c:v>35947</c:v>
                      </c:pt>
                      <c:pt idx="4603">
                        <c:v>35948</c:v>
                      </c:pt>
                      <c:pt idx="4604">
                        <c:v>35949</c:v>
                      </c:pt>
                      <c:pt idx="4605">
                        <c:v>35950</c:v>
                      </c:pt>
                      <c:pt idx="4606">
                        <c:v>35951</c:v>
                      </c:pt>
                      <c:pt idx="4607">
                        <c:v>35954</c:v>
                      </c:pt>
                      <c:pt idx="4608">
                        <c:v>35955</c:v>
                      </c:pt>
                      <c:pt idx="4609">
                        <c:v>35956</c:v>
                      </c:pt>
                      <c:pt idx="4610">
                        <c:v>35957</c:v>
                      </c:pt>
                      <c:pt idx="4611">
                        <c:v>35958</c:v>
                      </c:pt>
                      <c:pt idx="4612">
                        <c:v>35961</c:v>
                      </c:pt>
                      <c:pt idx="4613">
                        <c:v>35962</c:v>
                      </c:pt>
                      <c:pt idx="4614">
                        <c:v>35963</c:v>
                      </c:pt>
                      <c:pt idx="4615">
                        <c:v>35964</c:v>
                      </c:pt>
                      <c:pt idx="4616">
                        <c:v>35965</c:v>
                      </c:pt>
                      <c:pt idx="4617">
                        <c:v>35968</c:v>
                      </c:pt>
                      <c:pt idx="4618">
                        <c:v>35969</c:v>
                      </c:pt>
                      <c:pt idx="4619">
                        <c:v>35970</c:v>
                      </c:pt>
                      <c:pt idx="4620">
                        <c:v>35971</c:v>
                      </c:pt>
                      <c:pt idx="4621">
                        <c:v>35972</c:v>
                      </c:pt>
                      <c:pt idx="4622">
                        <c:v>35975</c:v>
                      </c:pt>
                      <c:pt idx="4623">
                        <c:v>35976</c:v>
                      </c:pt>
                      <c:pt idx="4624">
                        <c:v>35977</c:v>
                      </c:pt>
                      <c:pt idx="4625">
                        <c:v>35978</c:v>
                      </c:pt>
                      <c:pt idx="4626">
                        <c:v>35982</c:v>
                      </c:pt>
                      <c:pt idx="4627">
                        <c:v>35983</c:v>
                      </c:pt>
                      <c:pt idx="4628">
                        <c:v>35984</c:v>
                      </c:pt>
                      <c:pt idx="4629">
                        <c:v>35985</c:v>
                      </c:pt>
                      <c:pt idx="4630">
                        <c:v>35986</c:v>
                      </c:pt>
                      <c:pt idx="4631">
                        <c:v>35989</c:v>
                      </c:pt>
                      <c:pt idx="4632">
                        <c:v>35990</c:v>
                      </c:pt>
                      <c:pt idx="4633">
                        <c:v>35991</c:v>
                      </c:pt>
                      <c:pt idx="4634">
                        <c:v>35992</c:v>
                      </c:pt>
                      <c:pt idx="4635">
                        <c:v>35993</c:v>
                      </c:pt>
                      <c:pt idx="4636">
                        <c:v>35996</c:v>
                      </c:pt>
                      <c:pt idx="4637">
                        <c:v>35997</c:v>
                      </c:pt>
                      <c:pt idx="4638">
                        <c:v>35998</c:v>
                      </c:pt>
                      <c:pt idx="4639">
                        <c:v>35999</c:v>
                      </c:pt>
                      <c:pt idx="4640">
                        <c:v>36000</c:v>
                      </c:pt>
                      <c:pt idx="4641">
                        <c:v>36003</c:v>
                      </c:pt>
                      <c:pt idx="4642">
                        <c:v>36004</c:v>
                      </c:pt>
                      <c:pt idx="4643">
                        <c:v>36005</c:v>
                      </c:pt>
                      <c:pt idx="4644">
                        <c:v>36006</c:v>
                      </c:pt>
                      <c:pt idx="4645">
                        <c:v>36007</c:v>
                      </c:pt>
                      <c:pt idx="4646">
                        <c:v>36010</c:v>
                      </c:pt>
                      <c:pt idx="4647">
                        <c:v>36011</c:v>
                      </c:pt>
                      <c:pt idx="4648">
                        <c:v>36012</c:v>
                      </c:pt>
                      <c:pt idx="4649">
                        <c:v>36013</c:v>
                      </c:pt>
                      <c:pt idx="4650">
                        <c:v>36014</c:v>
                      </c:pt>
                      <c:pt idx="4651">
                        <c:v>36017</c:v>
                      </c:pt>
                      <c:pt idx="4652">
                        <c:v>36018</c:v>
                      </c:pt>
                      <c:pt idx="4653">
                        <c:v>36019</c:v>
                      </c:pt>
                      <c:pt idx="4654">
                        <c:v>36020</c:v>
                      </c:pt>
                      <c:pt idx="4655">
                        <c:v>36021</c:v>
                      </c:pt>
                      <c:pt idx="4656">
                        <c:v>36024</c:v>
                      </c:pt>
                      <c:pt idx="4657">
                        <c:v>36025</c:v>
                      </c:pt>
                      <c:pt idx="4658">
                        <c:v>36026</c:v>
                      </c:pt>
                      <c:pt idx="4659">
                        <c:v>36027</c:v>
                      </c:pt>
                      <c:pt idx="4660">
                        <c:v>36028</c:v>
                      </c:pt>
                      <c:pt idx="4661">
                        <c:v>36031</c:v>
                      </c:pt>
                      <c:pt idx="4662">
                        <c:v>36032</c:v>
                      </c:pt>
                      <c:pt idx="4663">
                        <c:v>36033</c:v>
                      </c:pt>
                      <c:pt idx="4664">
                        <c:v>36034</c:v>
                      </c:pt>
                      <c:pt idx="4665">
                        <c:v>36035</c:v>
                      </c:pt>
                      <c:pt idx="4666">
                        <c:v>36038</c:v>
                      </c:pt>
                      <c:pt idx="4667">
                        <c:v>36039</c:v>
                      </c:pt>
                      <c:pt idx="4668">
                        <c:v>36040</c:v>
                      </c:pt>
                      <c:pt idx="4669">
                        <c:v>36041</c:v>
                      </c:pt>
                      <c:pt idx="4670">
                        <c:v>36042</c:v>
                      </c:pt>
                      <c:pt idx="4671">
                        <c:v>36046</c:v>
                      </c:pt>
                      <c:pt idx="4672">
                        <c:v>36047</c:v>
                      </c:pt>
                      <c:pt idx="4673">
                        <c:v>36048</c:v>
                      </c:pt>
                      <c:pt idx="4674">
                        <c:v>36049</c:v>
                      </c:pt>
                      <c:pt idx="4675">
                        <c:v>36052</c:v>
                      </c:pt>
                      <c:pt idx="4676">
                        <c:v>36053</c:v>
                      </c:pt>
                      <c:pt idx="4677">
                        <c:v>36054</c:v>
                      </c:pt>
                      <c:pt idx="4678">
                        <c:v>36055</c:v>
                      </c:pt>
                      <c:pt idx="4679">
                        <c:v>36056</c:v>
                      </c:pt>
                      <c:pt idx="4680">
                        <c:v>36059</c:v>
                      </c:pt>
                      <c:pt idx="4681">
                        <c:v>36060</c:v>
                      </c:pt>
                      <c:pt idx="4682">
                        <c:v>36061</c:v>
                      </c:pt>
                      <c:pt idx="4683">
                        <c:v>36062</c:v>
                      </c:pt>
                      <c:pt idx="4684">
                        <c:v>36063</c:v>
                      </c:pt>
                      <c:pt idx="4685">
                        <c:v>36066</c:v>
                      </c:pt>
                      <c:pt idx="4686">
                        <c:v>36067</c:v>
                      </c:pt>
                      <c:pt idx="4687">
                        <c:v>36068</c:v>
                      </c:pt>
                      <c:pt idx="4688">
                        <c:v>36069</c:v>
                      </c:pt>
                      <c:pt idx="4689">
                        <c:v>36070</c:v>
                      </c:pt>
                      <c:pt idx="4690">
                        <c:v>36073</c:v>
                      </c:pt>
                      <c:pt idx="4691">
                        <c:v>36074</c:v>
                      </c:pt>
                      <c:pt idx="4692">
                        <c:v>36075</c:v>
                      </c:pt>
                      <c:pt idx="4693">
                        <c:v>36076</c:v>
                      </c:pt>
                      <c:pt idx="4694">
                        <c:v>36077</c:v>
                      </c:pt>
                      <c:pt idx="4695">
                        <c:v>36080</c:v>
                      </c:pt>
                      <c:pt idx="4696">
                        <c:v>36081</c:v>
                      </c:pt>
                      <c:pt idx="4697">
                        <c:v>36082</c:v>
                      </c:pt>
                      <c:pt idx="4698">
                        <c:v>36083</c:v>
                      </c:pt>
                      <c:pt idx="4699">
                        <c:v>36084</c:v>
                      </c:pt>
                      <c:pt idx="4700">
                        <c:v>36087</c:v>
                      </c:pt>
                      <c:pt idx="4701">
                        <c:v>36088</c:v>
                      </c:pt>
                      <c:pt idx="4702">
                        <c:v>36089</c:v>
                      </c:pt>
                      <c:pt idx="4703">
                        <c:v>36090</c:v>
                      </c:pt>
                      <c:pt idx="4704">
                        <c:v>36091</c:v>
                      </c:pt>
                      <c:pt idx="4705">
                        <c:v>36094</c:v>
                      </c:pt>
                      <c:pt idx="4706">
                        <c:v>36095</c:v>
                      </c:pt>
                      <c:pt idx="4707">
                        <c:v>36096</c:v>
                      </c:pt>
                      <c:pt idx="4708">
                        <c:v>36097</c:v>
                      </c:pt>
                      <c:pt idx="4709">
                        <c:v>36098</c:v>
                      </c:pt>
                      <c:pt idx="4710">
                        <c:v>36101</c:v>
                      </c:pt>
                      <c:pt idx="4711">
                        <c:v>36102</c:v>
                      </c:pt>
                      <c:pt idx="4712">
                        <c:v>36103</c:v>
                      </c:pt>
                      <c:pt idx="4713">
                        <c:v>36104</c:v>
                      </c:pt>
                      <c:pt idx="4714">
                        <c:v>36105</c:v>
                      </c:pt>
                      <c:pt idx="4715">
                        <c:v>36108</c:v>
                      </c:pt>
                      <c:pt idx="4716">
                        <c:v>36109</c:v>
                      </c:pt>
                      <c:pt idx="4717">
                        <c:v>36110</c:v>
                      </c:pt>
                      <c:pt idx="4718">
                        <c:v>36111</c:v>
                      </c:pt>
                      <c:pt idx="4719">
                        <c:v>36112</c:v>
                      </c:pt>
                      <c:pt idx="4720">
                        <c:v>36115</c:v>
                      </c:pt>
                      <c:pt idx="4721">
                        <c:v>36116</c:v>
                      </c:pt>
                      <c:pt idx="4722">
                        <c:v>36117</c:v>
                      </c:pt>
                      <c:pt idx="4723">
                        <c:v>36118</c:v>
                      </c:pt>
                      <c:pt idx="4724">
                        <c:v>36119</c:v>
                      </c:pt>
                      <c:pt idx="4725">
                        <c:v>36122</c:v>
                      </c:pt>
                      <c:pt idx="4726">
                        <c:v>36123</c:v>
                      </c:pt>
                      <c:pt idx="4727">
                        <c:v>36124</c:v>
                      </c:pt>
                      <c:pt idx="4728">
                        <c:v>36126</c:v>
                      </c:pt>
                      <c:pt idx="4729">
                        <c:v>36129</c:v>
                      </c:pt>
                      <c:pt idx="4730">
                        <c:v>36130</c:v>
                      </c:pt>
                      <c:pt idx="4731">
                        <c:v>36131</c:v>
                      </c:pt>
                      <c:pt idx="4732">
                        <c:v>36132</c:v>
                      </c:pt>
                      <c:pt idx="4733">
                        <c:v>36133</c:v>
                      </c:pt>
                      <c:pt idx="4734">
                        <c:v>36136</c:v>
                      </c:pt>
                      <c:pt idx="4735">
                        <c:v>36137</c:v>
                      </c:pt>
                      <c:pt idx="4736">
                        <c:v>36138</c:v>
                      </c:pt>
                      <c:pt idx="4737">
                        <c:v>36139</c:v>
                      </c:pt>
                      <c:pt idx="4738">
                        <c:v>36140</c:v>
                      </c:pt>
                      <c:pt idx="4739">
                        <c:v>36143</c:v>
                      </c:pt>
                      <c:pt idx="4740">
                        <c:v>36144</c:v>
                      </c:pt>
                      <c:pt idx="4741">
                        <c:v>36145</c:v>
                      </c:pt>
                      <c:pt idx="4742">
                        <c:v>36146</c:v>
                      </c:pt>
                      <c:pt idx="4743">
                        <c:v>36147</c:v>
                      </c:pt>
                      <c:pt idx="4744">
                        <c:v>36150</c:v>
                      </c:pt>
                      <c:pt idx="4745">
                        <c:v>36151</c:v>
                      </c:pt>
                      <c:pt idx="4746">
                        <c:v>36152</c:v>
                      </c:pt>
                      <c:pt idx="4747">
                        <c:v>36153</c:v>
                      </c:pt>
                      <c:pt idx="4748">
                        <c:v>36157</c:v>
                      </c:pt>
                      <c:pt idx="4749">
                        <c:v>36158</c:v>
                      </c:pt>
                      <c:pt idx="4750">
                        <c:v>36159</c:v>
                      </c:pt>
                      <c:pt idx="4751">
                        <c:v>36160</c:v>
                      </c:pt>
                      <c:pt idx="4752">
                        <c:v>36164</c:v>
                      </c:pt>
                      <c:pt idx="4753">
                        <c:v>36165</c:v>
                      </c:pt>
                      <c:pt idx="4754">
                        <c:v>36166</c:v>
                      </c:pt>
                      <c:pt idx="4755">
                        <c:v>36167</c:v>
                      </c:pt>
                      <c:pt idx="4756">
                        <c:v>36168</c:v>
                      </c:pt>
                      <c:pt idx="4757">
                        <c:v>36171</c:v>
                      </c:pt>
                      <c:pt idx="4758">
                        <c:v>36172</c:v>
                      </c:pt>
                      <c:pt idx="4759">
                        <c:v>36173</c:v>
                      </c:pt>
                      <c:pt idx="4760">
                        <c:v>36174</c:v>
                      </c:pt>
                      <c:pt idx="4761">
                        <c:v>36175</c:v>
                      </c:pt>
                      <c:pt idx="4762">
                        <c:v>36179</c:v>
                      </c:pt>
                      <c:pt idx="4763">
                        <c:v>36180</c:v>
                      </c:pt>
                      <c:pt idx="4764">
                        <c:v>36181</c:v>
                      </c:pt>
                      <c:pt idx="4765">
                        <c:v>36182</c:v>
                      </c:pt>
                      <c:pt idx="4766">
                        <c:v>36185</c:v>
                      </c:pt>
                      <c:pt idx="4767">
                        <c:v>36186</c:v>
                      </c:pt>
                      <c:pt idx="4768">
                        <c:v>36187</c:v>
                      </c:pt>
                      <c:pt idx="4769">
                        <c:v>36188</c:v>
                      </c:pt>
                      <c:pt idx="4770">
                        <c:v>36189</c:v>
                      </c:pt>
                      <c:pt idx="4771">
                        <c:v>36192</c:v>
                      </c:pt>
                      <c:pt idx="4772">
                        <c:v>36193</c:v>
                      </c:pt>
                      <c:pt idx="4773">
                        <c:v>36194</c:v>
                      </c:pt>
                      <c:pt idx="4774">
                        <c:v>36195</c:v>
                      </c:pt>
                      <c:pt idx="4775">
                        <c:v>36196</c:v>
                      </c:pt>
                      <c:pt idx="4776">
                        <c:v>36199</c:v>
                      </c:pt>
                      <c:pt idx="4777">
                        <c:v>36200</c:v>
                      </c:pt>
                      <c:pt idx="4778">
                        <c:v>36201</c:v>
                      </c:pt>
                      <c:pt idx="4779">
                        <c:v>36202</c:v>
                      </c:pt>
                      <c:pt idx="4780">
                        <c:v>36203</c:v>
                      </c:pt>
                      <c:pt idx="4781">
                        <c:v>36207</c:v>
                      </c:pt>
                      <c:pt idx="4782">
                        <c:v>36208</c:v>
                      </c:pt>
                      <c:pt idx="4783">
                        <c:v>36209</c:v>
                      </c:pt>
                      <c:pt idx="4784">
                        <c:v>36210</c:v>
                      </c:pt>
                      <c:pt idx="4785">
                        <c:v>36213</c:v>
                      </c:pt>
                      <c:pt idx="4786">
                        <c:v>36214</c:v>
                      </c:pt>
                      <c:pt idx="4787">
                        <c:v>36215</c:v>
                      </c:pt>
                      <c:pt idx="4788">
                        <c:v>36216</c:v>
                      </c:pt>
                      <c:pt idx="4789">
                        <c:v>36217</c:v>
                      </c:pt>
                      <c:pt idx="4790">
                        <c:v>36220</c:v>
                      </c:pt>
                      <c:pt idx="4791">
                        <c:v>36221</c:v>
                      </c:pt>
                      <c:pt idx="4792">
                        <c:v>36222</c:v>
                      </c:pt>
                      <c:pt idx="4793">
                        <c:v>36223</c:v>
                      </c:pt>
                      <c:pt idx="4794">
                        <c:v>36224</c:v>
                      </c:pt>
                      <c:pt idx="4795">
                        <c:v>36227</c:v>
                      </c:pt>
                      <c:pt idx="4796">
                        <c:v>36228</c:v>
                      </c:pt>
                      <c:pt idx="4797">
                        <c:v>36229</c:v>
                      </c:pt>
                      <c:pt idx="4798">
                        <c:v>36230</c:v>
                      </c:pt>
                      <c:pt idx="4799">
                        <c:v>36231</c:v>
                      </c:pt>
                      <c:pt idx="4800">
                        <c:v>36234</c:v>
                      </c:pt>
                      <c:pt idx="4801">
                        <c:v>36235</c:v>
                      </c:pt>
                      <c:pt idx="4802">
                        <c:v>36236</c:v>
                      </c:pt>
                      <c:pt idx="4803">
                        <c:v>36237</c:v>
                      </c:pt>
                      <c:pt idx="4804">
                        <c:v>36238</c:v>
                      </c:pt>
                      <c:pt idx="4805">
                        <c:v>36241</c:v>
                      </c:pt>
                      <c:pt idx="4806">
                        <c:v>36242</c:v>
                      </c:pt>
                      <c:pt idx="4807">
                        <c:v>36243</c:v>
                      </c:pt>
                      <c:pt idx="4808">
                        <c:v>36244</c:v>
                      </c:pt>
                      <c:pt idx="4809">
                        <c:v>36245</c:v>
                      </c:pt>
                      <c:pt idx="4810">
                        <c:v>36248</c:v>
                      </c:pt>
                      <c:pt idx="4811">
                        <c:v>36249</c:v>
                      </c:pt>
                      <c:pt idx="4812">
                        <c:v>36250</c:v>
                      </c:pt>
                      <c:pt idx="4813">
                        <c:v>36251</c:v>
                      </c:pt>
                      <c:pt idx="4814">
                        <c:v>36255</c:v>
                      </c:pt>
                      <c:pt idx="4815">
                        <c:v>36256</c:v>
                      </c:pt>
                      <c:pt idx="4816">
                        <c:v>36257</c:v>
                      </c:pt>
                      <c:pt idx="4817">
                        <c:v>36258</c:v>
                      </c:pt>
                      <c:pt idx="4818">
                        <c:v>36259</c:v>
                      </c:pt>
                      <c:pt idx="4819">
                        <c:v>36262</c:v>
                      </c:pt>
                      <c:pt idx="4820">
                        <c:v>36263</c:v>
                      </c:pt>
                      <c:pt idx="4821">
                        <c:v>36264</c:v>
                      </c:pt>
                      <c:pt idx="4822">
                        <c:v>36265</c:v>
                      </c:pt>
                      <c:pt idx="4823">
                        <c:v>36266</c:v>
                      </c:pt>
                      <c:pt idx="4824">
                        <c:v>36269</c:v>
                      </c:pt>
                      <c:pt idx="4825">
                        <c:v>36270</c:v>
                      </c:pt>
                      <c:pt idx="4826">
                        <c:v>36271</c:v>
                      </c:pt>
                      <c:pt idx="4827">
                        <c:v>36272</c:v>
                      </c:pt>
                      <c:pt idx="4828">
                        <c:v>36273</c:v>
                      </c:pt>
                      <c:pt idx="4829">
                        <c:v>36276</c:v>
                      </c:pt>
                      <c:pt idx="4830">
                        <c:v>36277</c:v>
                      </c:pt>
                      <c:pt idx="4831">
                        <c:v>36278</c:v>
                      </c:pt>
                      <c:pt idx="4832">
                        <c:v>36279</c:v>
                      </c:pt>
                      <c:pt idx="4833">
                        <c:v>36280</c:v>
                      </c:pt>
                      <c:pt idx="4834">
                        <c:v>36283</c:v>
                      </c:pt>
                      <c:pt idx="4835">
                        <c:v>36284</c:v>
                      </c:pt>
                      <c:pt idx="4836">
                        <c:v>36285</c:v>
                      </c:pt>
                      <c:pt idx="4837">
                        <c:v>36286</c:v>
                      </c:pt>
                      <c:pt idx="4838">
                        <c:v>36287</c:v>
                      </c:pt>
                      <c:pt idx="4839">
                        <c:v>36290</c:v>
                      </c:pt>
                      <c:pt idx="4840">
                        <c:v>36291</c:v>
                      </c:pt>
                      <c:pt idx="4841">
                        <c:v>36292</c:v>
                      </c:pt>
                      <c:pt idx="4842">
                        <c:v>36293</c:v>
                      </c:pt>
                      <c:pt idx="4843">
                        <c:v>36294</c:v>
                      </c:pt>
                      <c:pt idx="4844">
                        <c:v>36297</c:v>
                      </c:pt>
                      <c:pt idx="4845">
                        <c:v>36298</c:v>
                      </c:pt>
                      <c:pt idx="4846">
                        <c:v>36299</c:v>
                      </c:pt>
                      <c:pt idx="4847">
                        <c:v>36300</c:v>
                      </c:pt>
                      <c:pt idx="4848">
                        <c:v>36301</c:v>
                      </c:pt>
                      <c:pt idx="4849">
                        <c:v>36304</c:v>
                      </c:pt>
                      <c:pt idx="4850">
                        <c:v>36305</c:v>
                      </c:pt>
                      <c:pt idx="4851">
                        <c:v>36306</c:v>
                      </c:pt>
                      <c:pt idx="4852">
                        <c:v>36307</c:v>
                      </c:pt>
                      <c:pt idx="4853">
                        <c:v>36308</c:v>
                      </c:pt>
                      <c:pt idx="4854">
                        <c:v>36312</c:v>
                      </c:pt>
                      <c:pt idx="4855">
                        <c:v>36313</c:v>
                      </c:pt>
                      <c:pt idx="4856">
                        <c:v>36314</c:v>
                      </c:pt>
                      <c:pt idx="4857">
                        <c:v>36315</c:v>
                      </c:pt>
                      <c:pt idx="4858">
                        <c:v>36318</c:v>
                      </c:pt>
                      <c:pt idx="4859">
                        <c:v>36319</c:v>
                      </c:pt>
                      <c:pt idx="4860">
                        <c:v>36320</c:v>
                      </c:pt>
                      <c:pt idx="4861">
                        <c:v>36321</c:v>
                      </c:pt>
                      <c:pt idx="4862">
                        <c:v>36322</c:v>
                      </c:pt>
                      <c:pt idx="4863">
                        <c:v>36325</c:v>
                      </c:pt>
                      <c:pt idx="4864">
                        <c:v>36326</c:v>
                      </c:pt>
                      <c:pt idx="4865">
                        <c:v>36327</c:v>
                      </c:pt>
                      <c:pt idx="4866">
                        <c:v>36328</c:v>
                      </c:pt>
                      <c:pt idx="4867">
                        <c:v>36329</c:v>
                      </c:pt>
                      <c:pt idx="4868">
                        <c:v>36332</c:v>
                      </c:pt>
                      <c:pt idx="4869">
                        <c:v>36333</c:v>
                      </c:pt>
                      <c:pt idx="4870">
                        <c:v>36334</c:v>
                      </c:pt>
                      <c:pt idx="4871">
                        <c:v>36335</c:v>
                      </c:pt>
                      <c:pt idx="4872">
                        <c:v>36336</c:v>
                      </c:pt>
                      <c:pt idx="4873">
                        <c:v>36339</c:v>
                      </c:pt>
                      <c:pt idx="4874">
                        <c:v>36340</c:v>
                      </c:pt>
                      <c:pt idx="4875">
                        <c:v>36341</c:v>
                      </c:pt>
                      <c:pt idx="4876">
                        <c:v>36342</c:v>
                      </c:pt>
                      <c:pt idx="4877">
                        <c:v>36343</c:v>
                      </c:pt>
                      <c:pt idx="4878">
                        <c:v>36347</c:v>
                      </c:pt>
                      <c:pt idx="4879">
                        <c:v>36348</c:v>
                      </c:pt>
                      <c:pt idx="4880">
                        <c:v>36349</c:v>
                      </c:pt>
                      <c:pt idx="4881">
                        <c:v>36350</c:v>
                      </c:pt>
                      <c:pt idx="4882">
                        <c:v>36353</c:v>
                      </c:pt>
                      <c:pt idx="4883">
                        <c:v>36354</c:v>
                      </c:pt>
                      <c:pt idx="4884">
                        <c:v>36355</c:v>
                      </c:pt>
                      <c:pt idx="4885">
                        <c:v>36356</c:v>
                      </c:pt>
                      <c:pt idx="4886">
                        <c:v>36357</c:v>
                      </c:pt>
                      <c:pt idx="4887">
                        <c:v>36360</c:v>
                      </c:pt>
                      <c:pt idx="4888">
                        <c:v>36361</c:v>
                      </c:pt>
                      <c:pt idx="4889">
                        <c:v>36362</c:v>
                      </c:pt>
                      <c:pt idx="4890">
                        <c:v>36363</c:v>
                      </c:pt>
                      <c:pt idx="4891">
                        <c:v>36364</c:v>
                      </c:pt>
                      <c:pt idx="4892">
                        <c:v>36367</c:v>
                      </c:pt>
                      <c:pt idx="4893">
                        <c:v>36368</c:v>
                      </c:pt>
                      <c:pt idx="4894">
                        <c:v>36369</c:v>
                      </c:pt>
                      <c:pt idx="4895">
                        <c:v>36370</c:v>
                      </c:pt>
                      <c:pt idx="4896">
                        <c:v>36371</c:v>
                      </c:pt>
                      <c:pt idx="4897">
                        <c:v>36374</c:v>
                      </c:pt>
                      <c:pt idx="4898">
                        <c:v>36375</c:v>
                      </c:pt>
                      <c:pt idx="4899">
                        <c:v>36376</c:v>
                      </c:pt>
                      <c:pt idx="4900">
                        <c:v>36377</c:v>
                      </c:pt>
                      <c:pt idx="4901">
                        <c:v>36378</c:v>
                      </c:pt>
                      <c:pt idx="4902">
                        <c:v>36381</c:v>
                      </c:pt>
                      <c:pt idx="4903">
                        <c:v>36382</c:v>
                      </c:pt>
                      <c:pt idx="4904">
                        <c:v>36383</c:v>
                      </c:pt>
                      <c:pt idx="4905">
                        <c:v>36384</c:v>
                      </c:pt>
                      <c:pt idx="4906">
                        <c:v>36385</c:v>
                      </c:pt>
                      <c:pt idx="4907">
                        <c:v>36388</c:v>
                      </c:pt>
                      <c:pt idx="4908">
                        <c:v>36389</c:v>
                      </c:pt>
                      <c:pt idx="4909">
                        <c:v>36390</c:v>
                      </c:pt>
                      <c:pt idx="4910">
                        <c:v>36391</c:v>
                      </c:pt>
                      <c:pt idx="4911">
                        <c:v>36392</c:v>
                      </c:pt>
                      <c:pt idx="4912">
                        <c:v>36395</c:v>
                      </c:pt>
                      <c:pt idx="4913">
                        <c:v>36396</c:v>
                      </c:pt>
                      <c:pt idx="4914">
                        <c:v>36397</c:v>
                      </c:pt>
                      <c:pt idx="4915">
                        <c:v>36398</c:v>
                      </c:pt>
                      <c:pt idx="4916">
                        <c:v>36399</c:v>
                      </c:pt>
                      <c:pt idx="4917">
                        <c:v>36402</c:v>
                      </c:pt>
                      <c:pt idx="4918">
                        <c:v>36403</c:v>
                      </c:pt>
                      <c:pt idx="4919">
                        <c:v>36404</c:v>
                      </c:pt>
                      <c:pt idx="4920">
                        <c:v>36405</c:v>
                      </c:pt>
                      <c:pt idx="4921">
                        <c:v>36406</c:v>
                      </c:pt>
                      <c:pt idx="4922">
                        <c:v>36410</c:v>
                      </c:pt>
                      <c:pt idx="4923">
                        <c:v>36411</c:v>
                      </c:pt>
                      <c:pt idx="4924">
                        <c:v>36412</c:v>
                      </c:pt>
                      <c:pt idx="4925">
                        <c:v>36413</c:v>
                      </c:pt>
                      <c:pt idx="4926">
                        <c:v>36416</c:v>
                      </c:pt>
                      <c:pt idx="4927">
                        <c:v>36417</c:v>
                      </c:pt>
                      <c:pt idx="4928">
                        <c:v>36418</c:v>
                      </c:pt>
                      <c:pt idx="4929">
                        <c:v>36419</c:v>
                      </c:pt>
                      <c:pt idx="4930">
                        <c:v>36420</c:v>
                      </c:pt>
                      <c:pt idx="4931">
                        <c:v>36423</c:v>
                      </c:pt>
                      <c:pt idx="4932">
                        <c:v>36424</c:v>
                      </c:pt>
                      <c:pt idx="4933">
                        <c:v>36425</c:v>
                      </c:pt>
                      <c:pt idx="4934">
                        <c:v>36426</c:v>
                      </c:pt>
                      <c:pt idx="4935">
                        <c:v>36427</c:v>
                      </c:pt>
                      <c:pt idx="4936">
                        <c:v>36430</c:v>
                      </c:pt>
                      <c:pt idx="4937">
                        <c:v>36431</c:v>
                      </c:pt>
                      <c:pt idx="4938">
                        <c:v>36432</c:v>
                      </c:pt>
                      <c:pt idx="4939">
                        <c:v>36433</c:v>
                      </c:pt>
                      <c:pt idx="4940">
                        <c:v>36434</c:v>
                      </c:pt>
                      <c:pt idx="4941">
                        <c:v>36437</c:v>
                      </c:pt>
                      <c:pt idx="4942">
                        <c:v>36438</c:v>
                      </c:pt>
                      <c:pt idx="4943">
                        <c:v>36439</c:v>
                      </c:pt>
                      <c:pt idx="4944">
                        <c:v>36440</c:v>
                      </c:pt>
                      <c:pt idx="4945">
                        <c:v>36441</c:v>
                      </c:pt>
                      <c:pt idx="4946">
                        <c:v>36444</c:v>
                      </c:pt>
                      <c:pt idx="4947">
                        <c:v>36445</c:v>
                      </c:pt>
                      <c:pt idx="4948">
                        <c:v>36446</c:v>
                      </c:pt>
                      <c:pt idx="4949">
                        <c:v>36447</c:v>
                      </c:pt>
                      <c:pt idx="4950">
                        <c:v>36448</c:v>
                      </c:pt>
                      <c:pt idx="4951">
                        <c:v>36451</c:v>
                      </c:pt>
                      <c:pt idx="4952">
                        <c:v>36452</c:v>
                      </c:pt>
                      <c:pt idx="4953">
                        <c:v>36453</c:v>
                      </c:pt>
                      <c:pt idx="4954">
                        <c:v>36454</c:v>
                      </c:pt>
                      <c:pt idx="4955">
                        <c:v>36455</c:v>
                      </c:pt>
                      <c:pt idx="4956">
                        <c:v>36458</c:v>
                      </c:pt>
                      <c:pt idx="4957">
                        <c:v>36459</c:v>
                      </c:pt>
                      <c:pt idx="4958">
                        <c:v>36460</c:v>
                      </c:pt>
                      <c:pt idx="4959">
                        <c:v>36461</c:v>
                      </c:pt>
                      <c:pt idx="4960">
                        <c:v>36462</c:v>
                      </c:pt>
                      <c:pt idx="4961">
                        <c:v>36465</c:v>
                      </c:pt>
                      <c:pt idx="4962">
                        <c:v>36466</c:v>
                      </c:pt>
                      <c:pt idx="4963">
                        <c:v>36467</c:v>
                      </c:pt>
                      <c:pt idx="4964">
                        <c:v>36468</c:v>
                      </c:pt>
                      <c:pt idx="4965">
                        <c:v>36469</c:v>
                      </c:pt>
                      <c:pt idx="4966">
                        <c:v>36472</c:v>
                      </c:pt>
                      <c:pt idx="4967">
                        <c:v>36473</c:v>
                      </c:pt>
                      <c:pt idx="4968">
                        <c:v>36474</c:v>
                      </c:pt>
                      <c:pt idx="4969">
                        <c:v>36475</c:v>
                      </c:pt>
                      <c:pt idx="4970">
                        <c:v>36476</c:v>
                      </c:pt>
                      <c:pt idx="4971">
                        <c:v>36479</c:v>
                      </c:pt>
                      <c:pt idx="4972">
                        <c:v>36480</c:v>
                      </c:pt>
                      <c:pt idx="4973">
                        <c:v>36481</c:v>
                      </c:pt>
                      <c:pt idx="4974">
                        <c:v>36482</c:v>
                      </c:pt>
                      <c:pt idx="4975">
                        <c:v>36483</c:v>
                      </c:pt>
                      <c:pt idx="4976">
                        <c:v>36486</c:v>
                      </c:pt>
                      <c:pt idx="4977">
                        <c:v>36487</c:v>
                      </c:pt>
                      <c:pt idx="4978">
                        <c:v>36488</c:v>
                      </c:pt>
                      <c:pt idx="4979">
                        <c:v>36490</c:v>
                      </c:pt>
                      <c:pt idx="4980">
                        <c:v>36493</c:v>
                      </c:pt>
                      <c:pt idx="4981">
                        <c:v>36494</c:v>
                      </c:pt>
                      <c:pt idx="4982">
                        <c:v>36495</c:v>
                      </c:pt>
                      <c:pt idx="4983">
                        <c:v>36496</c:v>
                      </c:pt>
                      <c:pt idx="4984">
                        <c:v>36497</c:v>
                      </c:pt>
                      <c:pt idx="4985">
                        <c:v>36500</c:v>
                      </c:pt>
                      <c:pt idx="4986">
                        <c:v>36501</c:v>
                      </c:pt>
                      <c:pt idx="4987">
                        <c:v>36502</c:v>
                      </c:pt>
                      <c:pt idx="4988">
                        <c:v>36503</c:v>
                      </c:pt>
                      <c:pt idx="4989">
                        <c:v>36504</c:v>
                      </c:pt>
                      <c:pt idx="4990">
                        <c:v>36507</c:v>
                      </c:pt>
                      <c:pt idx="4991">
                        <c:v>36508</c:v>
                      </c:pt>
                      <c:pt idx="4992">
                        <c:v>36509</c:v>
                      </c:pt>
                      <c:pt idx="4993">
                        <c:v>36510</c:v>
                      </c:pt>
                      <c:pt idx="4994">
                        <c:v>36511</c:v>
                      </c:pt>
                      <c:pt idx="4995">
                        <c:v>36514</c:v>
                      </c:pt>
                      <c:pt idx="4996">
                        <c:v>36515</c:v>
                      </c:pt>
                      <c:pt idx="4997">
                        <c:v>36516</c:v>
                      </c:pt>
                      <c:pt idx="4998">
                        <c:v>36517</c:v>
                      </c:pt>
                      <c:pt idx="4999">
                        <c:v>36521</c:v>
                      </c:pt>
                      <c:pt idx="5000">
                        <c:v>36522</c:v>
                      </c:pt>
                      <c:pt idx="5001">
                        <c:v>36523</c:v>
                      </c:pt>
                      <c:pt idx="5002">
                        <c:v>36524</c:v>
                      </c:pt>
                      <c:pt idx="5003">
                        <c:v>36525</c:v>
                      </c:pt>
                      <c:pt idx="5004">
                        <c:v>36528</c:v>
                      </c:pt>
                      <c:pt idx="5005">
                        <c:v>36529</c:v>
                      </c:pt>
                      <c:pt idx="5006">
                        <c:v>36530</c:v>
                      </c:pt>
                      <c:pt idx="5007">
                        <c:v>36531</c:v>
                      </c:pt>
                      <c:pt idx="5008">
                        <c:v>36532</c:v>
                      </c:pt>
                      <c:pt idx="5009">
                        <c:v>36535</c:v>
                      </c:pt>
                      <c:pt idx="5010">
                        <c:v>36536</c:v>
                      </c:pt>
                      <c:pt idx="5011">
                        <c:v>36537</c:v>
                      </c:pt>
                      <c:pt idx="5012">
                        <c:v>36538</c:v>
                      </c:pt>
                      <c:pt idx="5013">
                        <c:v>36539</c:v>
                      </c:pt>
                      <c:pt idx="5014">
                        <c:v>36543</c:v>
                      </c:pt>
                      <c:pt idx="5015">
                        <c:v>36544</c:v>
                      </c:pt>
                      <c:pt idx="5016">
                        <c:v>36545</c:v>
                      </c:pt>
                      <c:pt idx="5017">
                        <c:v>36546</c:v>
                      </c:pt>
                      <c:pt idx="5018">
                        <c:v>36549</c:v>
                      </c:pt>
                      <c:pt idx="5019">
                        <c:v>36550</c:v>
                      </c:pt>
                      <c:pt idx="5020">
                        <c:v>36551</c:v>
                      </c:pt>
                      <c:pt idx="5021">
                        <c:v>36552</c:v>
                      </c:pt>
                      <c:pt idx="5022">
                        <c:v>36553</c:v>
                      </c:pt>
                      <c:pt idx="5023">
                        <c:v>36556</c:v>
                      </c:pt>
                      <c:pt idx="5024">
                        <c:v>36557</c:v>
                      </c:pt>
                      <c:pt idx="5025">
                        <c:v>36558</c:v>
                      </c:pt>
                      <c:pt idx="5026">
                        <c:v>36559</c:v>
                      </c:pt>
                      <c:pt idx="5027">
                        <c:v>36560</c:v>
                      </c:pt>
                      <c:pt idx="5028">
                        <c:v>36563</c:v>
                      </c:pt>
                      <c:pt idx="5029">
                        <c:v>36564</c:v>
                      </c:pt>
                      <c:pt idx="5030">
                        <c:v>36565</c:v>
                      </c:pt>
                      <c:pt idx="5031">
                        <c:v>36566</c:v>
                      </c:pt>
                      <c:pt idx="5032">
                        <c:v>36567</c:v>
                      </c:pt>
                      <c:pt idx="5033">
                        <c:v>36570</c:v>
                      </c:pt>
                      <c:pt idx="5034">
                        <c:v>36571</c:v>
                      </c:pt>
                      <c:pt idx="5035">
                        <c:v>36572</c:v>
                      </c:pt>
                      <c:pt idx="5036">
                        <c:v>36573</c:v>
                      </c:pt>
                      <c:pt idx="5037">
                        <c:v>36574</c:v>
                      </c:pt>
                      <c:pt idx="5038">
                        <c:v>36578</c:v>
                      </c:pt>
                      <c:pt idx="5039">
                        <c:v>36579</c:v>
                      </c:pt>
                      <c:pt idx="5040">
                        <c:v>36580</c:v>
                      </c:pt>
                      <c:pt idx="5041">
                        <c:v>36581</c:v>
                      </c:pt>
                      <c:pt idx="5042">
                        <c:v>36584</c:v>
                      </c:pt>
                      <c:pt idx="5043">
                        <c:v>36585</c:v>
                      </c:pt>
                      <c:pt idx="5044">
                        <c:v>36586</c:v>
                      </c:pt>
                      <c:pt idx="5045">
                        <c:v>36587</c:v>
                      </c:pt>
                      <c:pt idx="5046">
                        <c:v>36588</c:v>
                      </c:pt>
                      <c:pt idx="5047">
                        <c:v>36591</c:v>
                      </c:pt>
                      <c:pt idx="5048">
                        <c:v>36592</c:v>
                      </c:pt>
                      <c:pt idx="5049">
                        <c:v>36593</c:v>
                      </c:pt>
                      <c:pt idx="5050">
                        <c:v>36594</c:v>
                      </c:pt>
                      <c:pt idx="5051">
                        <c:v>36595</c:v>
                      </c:pt>
                      <c:pt idx="5052">
                        <c:v>36598</c:v>
                      </c:pt>
                      <c:pt idx="5053">
                        <c:v>36599</c:v>
                      </c:pt>
                      <c:pt idx="5054">
                        <c:v>36600</c:v>
                      </c:pt>
                      <c:pt idx="5055">
                        <c:v>36601</c:v>
                      </c:pt>
                      <c:pt idx="5056">
                        <c:v>36602</c:v>
                      </c:pt>
                      <c:pt idx="5057">
                        <c:v>36605</c:v>
                      </c:pt>
                      <c:pt idx="5058">
                        <c:v>36606</c:v>
                      </c:pt>
                      <c:pt idx="5059">
                        <c:v>36607</c:v>
                      </c:pt>
                      <c:pt idx="5060">
                        <c:v>36608</c:v>
                      </c:pt>
                      <c:pt idx="5061">
                        <c:v>36609</c:v>
                      </c:pt>
                      <c:pt idx="5062">
                        <c:v>36612</c:v>
                      </c:pt>
                      <c:pt idx="5063">
                        <c:v>36613</c:v>
                      </c:pt>
                      <c:pt idx="5064">
                        <c:v>36614</c:v>
                      </c:pt>
                      <c:pt idx="5065">
                        <c:v>36615</c:v>
                      </c:pt>
                      <c:pt idx="5066">
                        <c:v>36616</c:v>
                      </c:pt>
                      <c:pt idx="5067">
                        <c:v>36619</c:v>
                      </c:pt>
                      <c:pt idx="5068">
                        <c:v>36620</c:v>
                      </c:pt>
                      <c:pt idx="5069">
                        <c:v>36621</c:v>
                      </c:pt>
                      <c:pt idx="5070">
                        <c:v>36622</c:v>
                      </c:pt>
                      <c:pt idx="5071">
                        <c:v>36623</c:v>
                      </c:pt>
                      <c:pt idx="5072">
                        <c:v>36626</c:v>
                      </c:pt>
                      <c:pt idx="5073">
                        <c:v>36627</c:v>
                      </c:pt>
                      <c:pt idx="5074">
                        <c:v>36628</c:v>
                      </c:pt>
                      <c:pt idx="5075">
                        <c:v>36629</c:v>
                      </c:pt>
                      <c:pt idx="5076">
                        <c:v>36630</c:v>
                      </c:pt>
                      <c:pt idx="5077">
                        <c:v>36633</c:v>
                      </c:pt>
                      <c:pt idx="5078">
                        <c:v>36634</c:v>
                      </c:pt>
                      <c:pt idx="5079">
                        <c:v>36635</c:v>
                      </c:pt>
                      <c:pt idx="5080">
                        <c:v>36636</c:v>
                      </c:pt>
                      <c:pt idx="5081">
                        <c:v>36640</c:v>
                      </c:pt>
                      <c:pt idx="5082">
                        <c:v>36641</c:v>
                      </c:pt>
                      <c:pt idx="5083">
                        <c:v>36642</c:v>
                      </c:pt>
                      <c:pt idx="5084">
                        <c:v>36643</c:v>
                      </c:pt>
                      <c:pt idx="5085">
                        <c:v>36644</c:v>
                      </c:pt>
                      <c:pt idx="5086">
                        <c:v>36647</c:v>
                      </c:pt>
                      <c:pt idx="5087">
                        <c:v>36648</c:v>
                      </c:pt>
                      <c:pt idx="5088">
                        <c:v>36649</c:v>
                      </c:pt>
                      <c:pt idx="5089">
                        <c:v>36650</c:v>
                      </c:pt>
                      <c:pt idx="5090">
                        <c:v>36651</c:v>
                      </c:pt>
                      <c:pt idx="5091">
                        <c:v>36654</c:v>
                      </c:pt>
                      <c:pt idx="5092">
                        <c:v>36655</c:v>
                      </c:pt>
                      <c:pt idx="5093">
                        <c:v>36656</c:v>
                      </c:pt>
                      <c:pt idx="5094">
                        <c:v>36657</c:v>
                      </c:pt>
                      <c:pt idx="5095">
                        <c:v>36658</c:v>
                      </c:pt>
                      <c:pt idx="5096">
                        <c:v>36661</c:v>
                      </c:pt>
                      <c:pt idx="5097">
                        <c:v>36662</c:v>
                      </c:pt>
                      <c:pt idx="5098">
                        <c:v>36663</c:v>
                      </c:pt>
                      <c:pt idx="5099">
                        <c:v>36664</c:v>
                      </c:pt>
                      <c:pt idx="5100">
                        <c:v>36665</c:v>
                      </c:pt>
                      <c:pt idx="5101">
                        <c:v>36668</c:v>
                      </c:pt>
                      <c:pt idx="5102">
                        <c:v>36669</c:v>
                      </c:pt>
                      <c:pt idx="5103">
                        <c:v>36670</c:v>
                      </c:pt>
                      <c:pt idx="5104">
                        <c:v>36671</c:v>
                      </c:pt>
                      <c:pt idx="5105">
                        <c:v>36672</c:v>
                      </c:pt>
                      <c:pt idx="5106">
                        <c:v>36676</c:v>
                      </c:pt>
                      <c:pt idx="5107">
                        <c:v>36677</c:v>
                      </c:pt>
                      <c:pt idx="5108">
                        <c:v>36678</c:v>
                      </c:pt>
                      <c:pt idx="5109">
                        <c:v>36679</c:v>
                      </c:pt>
                      <c:pt idx="5110">
                        <c:v>36682</c:v>
                      </c:pt>
                      <c:pt idx="5111">
                        <c:v>36683</c:v>
                      </c:pt>
                      <c:pt idx="5112">
                        <c:v>36684</c:v>
                      </c:pt>
                      <c:pt idx="5113">
                        <c:v>36685</c:v>
                      </c:pt>
                      <c:pt idx="5114">
                        <c:v>36686</c:v>
                      </c:pt>
                      <c:pt idx="5115">
                        <c:v>36689</c:v>
                      </c:pt>
                      <c:pt idx="5116">
                        <c:v>36690</c:v>
                      </c:pt>
                      <c:pt idx="5117">
                        <c:v>36691</c:v>
                      </c:pt>
                      <c:pt idx="5118">
                        <c:v>36692</c:v>
                      </c:pt>
                      <c:pt idx="5119">
                        <c:v>36693</c:v>
                      </c:pt>
                      <c:pt idx="5120">
                        <c:v>36696</c:v>
                      </c:pt>
                      <c:pt idx="5121">
                        <c:v>36697</c:v>
                      </c:pt>
                      <c:pt idx="5122">
                        <c:v>36698</c:v>
                      </c:pt>
                      <c:pt idx="5123">
                        <c:v>36699</c:v>
                      </c:pt>
                      <c:pt idx="5124">
                        <c:v>36700</c:v>
                      </c:pt>
                      <c:pt idx="5125">
                        <c:v>36703</c:v>
                      </c:pt>
                      <c:pt idx="5126">
                        <c:v>36704</c:v>
                      </c:pt>
                      <c:pt idx="5127">
                        <c:v>36705</c:v>
                      </c:pt>
                      <c:pt idx="5128">
                        <c:v>36706</c:v>
                      </c:pt>
                      <c:pt idx="5129">
                        <c:v>36707</c:v>
                      </c:pt>
                      <c:pt idx="5130">
                        <c:v>36710</c:v>
                      </c:pt>
                      <c:pt idx="5131">
                        <c:v>36712</c:v>
                      </c:pt>
                      <c:pt idx="5132">
                        <c:v>36713</c:v>
                      </c:pt>
                      <c:pt idx="5133">
                        <c:v>36714</c:v>
                      </c:pt>
                      <c:pt idx="5134">
                        <c:v>36717</c:v>
                      </c:pt>
                      <c:pt idx="5135">
                        <c:v>36718</c:v>
                      </c:pt>
                      <c:pt idx="5136">
                        <c:v>36719</c:v>
                      </c:pt>
                      <c:pt idx="5137">
                        <c:v>36720</c:v>
                      </c:pt>
                      <c:pt idx="5138">
                        <c:v>36721</c:v>
                      </c:pt>
                      <c:pt idx="5139">
                        <c:v>36724</c:v>
                      </c:pt>
                      <c:pt idx="5140">
                        <c:v>36725</c:v>
                      </c:pt>
                      <c:pt idx="5141">
                        <c:v>36726</c:v>
                      </c:pt>
                      <c:pt idx="5142">
                        <c:v>36727</c:v>
                      </c:pt>
                      <c:pt idx="5143">
                        <c:v>36728</c:v>
                      </c:pt>
                      <c:pt idx="5144">
                        <c:v>36731</c:v>
                      </c:pt>
                      <c:pt idx="5145">
                        <c:v>36732</c:v>
                      </c:pt>
                      <c:pt idx="5146">
                        <c:v>36733</c:v>
                      </c:pt>
                      <c:pt idx="5147">
                        <c:v>36734</c:v>
                      </c:pt>
                      <c:pt idx="5148">
                        <c:v>36735</c:v>
                      </c:pt>
                      <c:pt idx="5149">
                        <c:v>36738</c:v>
                      </c:pt>
                      <c:pt idx="5150">
                        <c:v>36739</c:v>
                      </c:pt>
                      <c:pt idx="5151">
                        <c:v>36740</c:v>
                      </c:pt>
                      <c:pt idx="5152">
                        <c:v>36741</c:v>
                      </c:pt>
                      <c:pt idx="5153">
                        <c:v>36742</c:v>
                      </c:pt>
                      <c:pt idx="5154">
                        <c:v>36745</c:v>
                      </c:pt>
                      <c:pt idx="5155">
                        <c:v>36746</c:v>
                      </c:pt>
                      <c:pt idx="5156">
                        <c:v>36747</c:v>
                      </c:pt>
                      <c:pt idx="5157">
                        <c:v>36748</c:v>
                      </c:pt>
                      <c:pt idx="5158">
                        <c:v>36749</c:v>
                      </c:pt>
                      <c:pt idx="5159">
                        <c:v>36752</c:v>
                      </c:pt>
                      <c:pt idx="5160">
                        <c:v>36753</c:v>
                      </c:pt>
                      <c:pt idx="5161">
                        <c:v>36754</c:v>
                      </c:pt>
                      <c:pt idx="5162">
                        <c:v>36755</c:v>
                      </c:pt>
                      <c:pt idx="5163">
                        <c:v>36756</c:v>
                      </c:pt>
                      <c:pt idx="5164">
                        <c:v>36759</c:v>
                      </c:pt>
                      <c:pt idx="5165">
                        <c:v>36760</c:v>
                      </c:pt>
                      <c:pt idx="5166">
                        <c:v>36761</c:v>
                      </c:pt>
                      <c:pt idx="5167">
                        <c:v>36762</c:v>
                      </c:pt>
                      <c:pt idx="5168">
                        <c:v>36763</c:v>
                      </c:pt>
                      <c:pt idx="5169">
                        <c:v>36766</c:v>
                      </c:pt>
                      <c:pt idx="5170">
                        <c:v>36767</c:v>
                      </c:pt>
                      <c:pt idx="5171">
                        <c:v>36768</c:v>
                      </c:pt>
                      <c:pt idx="5172">
                        <c:v>36769</c:v>
                      </c:pt>
                      <c:pt idx="5173">
                        <c:v>36770</c:v>
                      </c:pt>
                      <c:pt idx="5174">
                        <c:v>36774</c:v>
                      </c:pt>
                      <c:pt idx="5175">
                        <c:v>36775</c:v>
                      </c:pt>
                      <c:pt idx="5176">
                        <c:v>36776</c:v>
                      </c:pt>
                      <c:pt idx="5177">
                        <c:v>36777</c:v>
                      </c:pt>
                      <c:pt idx="5178">
                        <c:v>36780</c:v>
                      </c:pt>
                      <c:pt idx="5179">
                        <c:v>36781</c:v>
                      </c:pt>
                      <c:pt idx="5180">
                        <c:v>36782</c:v>
                      </c:pt>
                      <c:pt idx="5181">
                        <c:v>36783</c:v>
                      </c:pt>
                      <c:pt idx="5182">
                        <c:v>36784</c:v>
                      </c:pt>
                      <c:pt idx="5183">
                        <c:v>36787</c:v>
                      </c:pt>
                      <c:pt idx="5184">
                        <c:v>36788</c:v>
                      </c:pt>
                      <c:pt idx="5185">
                        <c:v>36789</c:v>
                      </c:pt>
                      <c:pt idx="5186">
                        <c:v>36790</c:v>
                      </c:pt>
                      <c:pt idx="5187">
                        <c:v>36791</c:v>
                      </c:pt>
                      <c:pt idx="5188">
                        <c:v>36794</c:v>
                      </c:pt>
                      <c:pt idx="5189">
                        <c:v>36795</c:v>
                      </c:pt>
                      <c:pt idx="5190">
                        <c:v>36796</c:v>
                      </c:pt>
                      <c:pt idx="5191">
                        <c:v>36797</c:v>
                      </c:pt>
                      <c:pt idx="5192">
                        <c:v>36798</c:v>
                      </c:pt>
                      <c:pt idx="5193">
                        <c:v>36801</c:v>
                      </c:pt>
                      <c:pt idx="5194">
                        <c:v>36802</c:v>
                      </c:pt>
                      <c:pt idx="5195">
                        <c:v>36803</c:v>
                      </c:pt>
                      <c:pt idx="5196">
                        <c:v>36804</c:v>
                      </c:pt>
                      <c:pt idx="5197">
                        <c:v>36805</c:v>
                      </c:pt>
                      <c:pt idx="5198">
                        <c:v>36808</c:v>
                      </c:pt>
                      <c:pt idx="5199">
                        <c:v>36809</c:v>
                      </c:pt>
                      <c:pt idx="5200">
                        <c:v>36810</c:v>
                      </c:pt>
                      <c:pt idx="5201">
                        <c:v>36811</c:v>
                      </c:pt>
                      <c:pt idx="5202">
                        <c:v>36812</c:v>
                      </c:pt>
                      <c:pt idx="5203">
                        <c:v>36815</c:v>
                      </c:pt>
                      <c:pt idx="5204">
                        <c:v>36816</c:v>
                      </c:pt>
                      <c:pt idx="5205">
                        <c:v>36817</c:v>
                      </c:pt>
                      <c:pt idx="5206">
                        <c:v>36818</c:v>
                      </c:pt>
                      <c:pt idx="5207">
                        <c:v>36819</c:v>
                      </c:pt>
                      <c:pt idx="5208">
                        <c:v>36822</c:v>
                      </c:pt>
                      <c:pt idx="5209">
                        <c:v>36823</c:v>
                      </c:pt>
                      <c:pt idx="5210">
                        <c:v>36824</c:v>
                      </c:pt>
                      <c:pt idx="5211">
                        <c:v>36825</c:v>
                      </c:pt>
                      <c:pt idx="5212">
                        <c:v>36826</c:v>
                      </c:pt>
                      <c:pt idx="5213">
                        <c:v>36829</c:v>
                      </c:pt>
                      <c:pt idx="5214">
                        <c:v>36830</c:v>
                      </c:pt>
                      <c:pt idx="5215">
                        <c:v>36831</c:v>
                      </c:pt>
                      <c:pt idx="5216">
                        <c:v>36832</c:v>
                      </c:pt>
                      <c:pt idx="5217">
                        <c:v>36833</c:v>
                      </c:pt>
                      <c:pt idx="5218">
                        <c:v>36836</c:v>
                      </c:pt>
                      <c:pt idx="5219">
                        <c:v>36837</c:v>
                      </c:pt>
                      <c:pt idx="5220">
                        <c:v>36838</c:v>
                      </c:pt>
                      <c:pt idx="5221">
                        <c:v>36839</c:v>
                      </c:pt>
                      <c:pt idx="5222">
                        <c:v>36840</c:v>
                      </c:pt>
                      <c:pt idx="5223">
                        <c:v>36843</c:v>
                      </c:pt>
                      <c:pt idx="5224">
                        <c:v>36844</c:v>
                      </c:pt>
                      <c:pt idx="5225">
                        <c:v>36845</c:v>
                      </c:pt>
                      <c:pt idx="5226">
                        <c:v>36846</c:v>
                      </c:pt>
                      <c:pt idx="5227">
                        <c:v>36847</c:v>
                      </c:pt>
                      <c:pt idx="5228">
                        <c:v>36850</c:v>
                      </c:pt>
                      <c:pt idx="5229">
                        <c:v>36851</c:v>
                      </c:pt>
                      <c:pt idx="5230">
                        <c:v>36852</c:v>
                      </c:pt>
                      <c:pt idx="5231">
                        <c:v>36854</c:v>
                      </c:pt>
                      <c:pt idx="5232">
                        <c:v>36857</c:v>
                      </c:pt>
                      <c:pt idx="5233">
                        <c:v>36858</c:v>
                      </c:pt>
                      <c:pt idx="5234">
                        <c:v>36859</c:v>
                      </c:pt>
                      <c:pt idx="5235">
                        <c:v>36860</c:v>
                      </c:pt>
                      <c:pt idx="5236">
                        <c:v>36861</c:v>
                      </c:pt>
                      <c:pt idx="5237">
                        <c:v>36864</c:v>
                      </c:pt>
                      <c:pt idx="5238">
                        <c:v>36865</c:v>
                      </c:pt>
                      <c:pt idx="5239">
                        <c:v>36866</c:v>
                      </c:pt>
                      <c:pt idx="5240">
                        <c:v>36867</c:v>
                      </c:pt>
                      <c:pt idx="5241">
                        <c:v>36868</c:v>
                      </c:pt>
                      <c:pt idx="5242">
                        <c:v>36871</c:v>
                      </c:pt>
                      <c:pt idx="5243">
                        <c:v>36872</c:v>
                      </c:pt>
                      <c:pt idx="5244">
                        <c:v>36873</c:v>
                      </c:pt>
                      <c:pt idx="5245">
                        <c:v>36874</c:v>
                      </c:pt>
                      <c:pt idx="5246">
                        <c:v>36875</c:v>
                      </c:pt>
                      <c:pt idx="5247">
                        <c:v>36878</c:v>
                      </c:pt>
                      <c:pt idx="5248">
                        <c:v>36879</c:v>
                      </c:pt>
                      <c:pt idx="5249">
                        <c:v>36880</c:v>
                      </c:pt>
                      <c:pt idx="5250">
                        <c:v>36881</c:v>
                      </c:pt>
                      <c:pt idx="5251">
                        <c:v>36882</c:v>
                      </c:pt>
                      <c:pt idx="5252">
                        <c:v>36886</c:v>
                      </c:pt>
                      <c:pt idx="5253">
                        <c:v>36887</c:v>
                      </c:pt>
                      <c:pt idx="5254">
                        <c:v>36888</c:v>
                      </c:pt>
                      <c:pt idx="5255">
                        <c:v>36889</c:v>
                      </c:pt>
                      <c:pt idx="5256">
                        <c:v>36893</c:v>
                      </c:pt>
                      <c:pt idx="5257">
                        <c:v>36894</c:v>
                      </c:pt>
                      <c:pt idx="5258">
                        <c:v>36895</c:v>
                      </c:pt>
                      <c:pt idx="5259">
                        <c:v>36896</c:v>
                      </c:pt>
                      <c:pt idx="5260">
                        <c:v>36899</c:v>
                      </c:pt>
                      <c:pt idx="5261">
                        <c:v>36900</c:v>
                      </c:pt>
                      <c:pt idx="5262">
                        <c:v>36901</c:v>
                      </c:pt>
                      <c:pt idx="5263">
                        <c:v>36902</c:v>
                      </c:pt>
                      <c:pt idx="5264">
                        <c:v>36903</c:v>
                      </c:pt>
                      <c:pt idx="5265">
                        <c:v>36907</c:v>
                      </c:pt>
                      <c:pt idx="5266">
                        <c:v>36908</c:v>
                      </c:pt>
                      <c:pt idx="5267">
                        <c:v>36909</c:v>
                      </c:pt>
                      <c:pt idx="5268">
                        <c:v>36910</c:v>
                      </c:pt>
                      <c:pt idx="5269">
                        <c:v>36913</c:v>
                      </c:pt>
                      <c:pt idx="5270">
                        <c:v>36914</c:v>
                      </c:pt>
                      <c:pt idx="5271">
                        <c:v>36915</c:v>
                      </c:pt>
                      <c:pt idx="5272">
                        <c:v>36916</c:v>
                      </c:pt>
                      <c:pt idx="5273">
                        <c:v>36917</c:v>
                      </c:pt>
                      <c:pt idx="5274">
                        <c:v>36920</c:v>
                      </c:pt>
                      <c:pt idx="5275">
                        <c:v>36921</c:v>
                      </c:pt>
                      <c:pt idx="5276">
                        <c:v>36922</c:v>
                      </c:pt>
                      <c:pt idx="5277">
                        <c:v>36923</c:v>
                      </c:pt>
                      <c:pt idx="5278">
                        <c:v>36924</c:v>
                      </c:pt>
                      <c:pt idx="5279">
                        <c:v>36927</c:v>
                      </c:pt>
                      <c:pt idx="5280">
                        <c:v>36928</c:v>
                      </c:pt>
                      <c:pt idx="5281">
                        <c:v>36929</c:v>
                      </c:pt>
                      <c:pt idx="5282">
                        <c:v>36930</c:v>
                      </c:pt>
                      <c:pt idx="5283">
                        <c:v>36931</c:v>
                      </c:pt>
                      <c:pt idx="5284">
                        <c:v>36934</c:v>
                      </c:pt>
                      <c:pt idx="5285">
                        <c:v>36935</c:v>
                      </c:pt>
                      <c:pt idx="5286">
                        <c:v>36936</c:v>
                      </c:pt>
                      <c:pt idx="5287">
                        <c:v>36937</c:v>
                      </c:pt>
                      <c:pt idx="5288">
                        <c:v>36938</c:v>
                      </c:pt>
                      <c:pt idx="5289">
                        <c:v>36942</c:v>
                      </c:pt>
                      <c:pt idx="5290">
                        <c:v>36943</c:v>
                      </c:pt>
                      <c:pt idx="5291">
                        <c:v>36944</c:v>
                      </c:pt>
                      <c:pt idx="5292">
                        <c:v>36945</c:v>
                      </c:pt>
                      <c:pt idx="5293">
                        <c:v>36948</c:v>
                      </c:pt>
                      <c:pt idx="5294">
                        <c:v>36949</c:v>
                      </c:pt>
                      <c:pt idx="5295">
                        <c:v>36950</c:v>
                      </c:pt>
                      <c:pt idx="5296">
                        <c:v>36951</c:v>
                      </c:pt>
                      <c:pt idx="5297">
                        <c:v>36952</c:v>
                      </c:pt>
                      <c:pt idx="5298">
                        <c:v>36955</c:v>
                      </c:pt>
                      <c:pt idx="5299">
                        <c:v>36956</c:v>
                      </c:pt>
                      <c:pt idx="5300">
                        <c:v>36957</c:v>
                      </c:pt>
                      <c:pt idx="5301">
                        <c:v>36958</c:v>
                      </c:pt>
                      <c:pt idx="5302">
                        <c:v>36959</c:v>
                      </c:pt>
                      <c:pt idx="5303">
                        <c:v>36962</c:v>
                      </c:pt>
                      <c:pt idx="5304">
                        <c:v>36963</c:v>
                      </c:pt>
                      <c:pt idx="5305">
                        <c:v>36964</c:v>
                      </c:pt>
                      <c:pt idx="5306">
                        <c:v>36965</c:v>
                      </c:pt>
                      <c:pt idx="5307">
                        <c:v>36966</c:v>
                      </c:pt>
                      <c:pt idx="5308">
                        <c:v>36969</c:v>
                      </c:pt>
                      <c:pt idx="5309">
                        <c:v>36970</c:v>
                      </c:pt>
                      <c:pt idx="5310">
                        <c:v>36971</c:v>
                      </c:pt>
                      <c:pt idx="5311">
                        <c:v>36972</c:v>
                      </c:pt>
                      <c:pt idx="5312">
                        <c:v>36973</c:v>
                      </c:pt>
                      <c:pt idx="5313">
                        <c:v>36976</c:v>
                      </c:pt>
                      <c:pt idx="5314">
                        <c:v>36977</c:v>
                      </c:pt>
                      <c:pt idx="5315">
                        <c:v>36978</c:v>
                      </c:pt>
                      <c:pt idx="5316">
                        <c:v>36979</c:v>
                      </c:pt>
                      <c:pt idx="5317">
                        <c:v>36980</c:v>
                      </c:pt>
                      <c:pt idx="5318">
                        <c:v>36983</c:v>
                      </c:pt>
                      <c:pt idx="5319">
                        <c:v>36984</c:v>
                      </c:pt>
                      <c:pt idx="5320">
                        <c:v>36985</c:v>
                      </c:pt>
                      <c:pt idx="5321">
                        <c:v>36986</c:v>
                      </c:pt>
                      <c:pt idx="5322">
                        <c:v>36987</c:v>
                      </c:pt>
                      <c:pt idx="5323">
                        <c:v>36990</c:v>
                      </c:pt>
                      <c:pt idx="5324">
                        <c:v>36991</c:v>
                      </c:pt>
                      <c:pt idx="5325">
                        <c:v>36992</c:v>
                      </c:pt>
                      <c:pt idx="5326">
                        <c:v>36993</c:v>
                      </c:pt>
                      <c:pt idx="5327">
                        <c:v>36997</c:v>
                      </c:pt>
                      <c:pt idx="5328">
                        <c:v>36998</c:v>
                      </c:pt>
                      <c:pt idx="5329">
                        <c:v>36999</c:v>
                      </c:pt>
                      <c:pt idx="5330">
                        <c:v>37000</c:v>
                      </c:pt>
                      <c:pt idx="5331">
                        <c:v>37001</c:v>
                      </c:pt>
                      <c:pt idx="5332">
                        <c:v>37004</c:v>
                      </c:pt>
                      <c:pt idx="5333">
                        <c:v>37005</c:v>
                      </c:pt>
                      <c:pt idx="5334">
                        <c:v>37006</c:v>
                      </c:pt>
                      <c:pt idx="5335">
                        <c:v>37007</c:v>
                      </c:pt>
                      <c:pt idx="5336">
                        <c:v>37008</c:v>
                      </c:pt>
                      <c:pt idx="5337">
                        <c:v>37011</c:v>
                      </c:pt>
                      <c:pt idx="5338">
                        <c:v>37012</c:v>
                      </c:pt>
                      <c:pt idx="5339">
                        <c:v>37013</c:v>
                      </c:pt>
                      <c:pt idx="5340">
                        <c:v>37014</c:v>
                      </c:pt>
                      <c:pt idx="5341">
                        <c:v>37015</c:v>
                      </c:pt>
                      <c:pt idx="5342">
                        <c:v>37018</c:v>
                      </c:pt>
                      <c:pt idx="5343">
                        <c:v>37019</c:v>
                      </c:pt>
                      <c:pt idx="5344">
                        <c:v>37020</c:v>
                      </c:pt>
                      <c:pt idx="5345">
                        <c:v>37021</c:v>
                      </c:pt>
                      <c:pt idx="5346">
                        <c:v>37022</c:v>
                      </c:pt>
                      <c:pt idx="5347">
                        <c:v>37025</c:v>
                      </c:pt>
                      <c:pt idx="5348">
                        <c:v>37026</c:v>
                      </c:pt>
                      <c:pt idx="5349">
                        <c:v>37027</c:v>
                      </c:pt>
                      <c:pt idx="5350">
                        <c:v>37028</c:v>
                      </c:pt>
                      <c:pt idx="5351">
                        <c:v>37029</c:v>
                      </c:pt>
                      <c:pt idx="5352">
                        <c:v>37032</c:v>
                      </c:pt>
                      <c:pt idx="5353">
                        <c:v>37033</c:v>
                      </c:pt>
                      <c:pt idx="5354">
                        <c:v>37034</c:v>
                      </c:pt>
                      <c:pt idx="5355">
                        <c:v>37035</c:v>
                      </c:pt>
                      <c:pt idx="5356">
                        <c:v>37036</c:v>
                      </c:pt>
                      <c:pt idx="5357">
                        <c:v>37040</c:v>
                      </c:pt>
                      <c:pt idx="5358">
                        <c:v>37041</c:v>
                      </c:pt>
                      <c:pt idx="5359">
                        <c:v>37042</c:v>
                      </c:pt>
                      <c:pt idx="5360">
                        <c:v>37043</c:v>
                      </c:pt>
                      <c:pt idx="5361">
                        <c:v>37046</c:v>
                      </c:pt>
                      <c:pt idx="5362">
                        <c:v>37047</c:v>
                      </c:pt>
                      <c:pt idx="5363">
                        <c:v>37048</c:v>
                      </c:pt>
                      <c:pt idx="5364">
                        <c:v>37049</c:v>
                      </c:pt>
                      <c:pt idx="5365">
                        <c:v>37050</c:v>
                      </c:pt>
                      <c:pt idx="5366">
                        <c:v>37053</c:v>
                      </c:pt>
                      <c:pt idx="5367">
                        <c:v>37054</c:v>
                      </c:pt>
                      <c:pt idx="5368">
                        <c:v>37055</c:v>
                      </c:pt>
                      <c:pt idx="5369">
                        <c:v>37056</c:v>
                      </c:pt>
                      <c:pt idx="5370">
                        <c:v>37057</c:v>
                      </c:pt>
                      <c:pt idx="5371">
                        <c:v>37060</c:v>
                      </c:pt>
                      <c:pt idx="5372">
                        <c:v>37061</c:v>
                      </c:pt>
                      <c:pt idx="5373">
                        <c:v>37062</c:v>
                      </c:pt>
                      <c:pt idx="5374">
                        <c:v>37063</c:v>
                      </c:pt>
                      <c:pt idx="5375">
                        <c:v>37064</c:v>
                      </c:pt>
                      <c:pt idx="5376">
                        <c:v>37067</c:v>
                      </c:pt>
                      <c:pt idx="5377">
                        <c:v>37068</c:v>
                      </c:pt>
                      <c:pt idx="5378">
                        <c:v>37069</c:v>
                      </c:pt>
                      <c:pt idx="5379">
                        <c:v>37070</c:v>
                      </c:pt>
                      <c:pt idx="5380">
                        <c:v>37071</c:v>
                      </c:pt>
                      <c:pt idx="5381">
                        <c:v>37074</c:v>
                      </c:pt>
                      <c:pt idx="5382">
                        <c:v>37075</c:v>
                      </c:pt>
                      <c:pt idx="5383">
                        <c:v>37077</c:v>
                      </c:pt>
                      <c:pt idx="5384">
                        <c:v>37078</c:v>
                      </c:pt>
                      <c:pt idx="5385">
                        <c:v>37081</c:v>
                      </c:pt>
                      <c:pt idx="5386">
                        <c:v>37082</c:v>
                      </c:pt>
                      <c:pt idx="5387">
                        <c:v>37083</c:v>
                      </c:pt>
                      <c:pt idx="5388">
                        <c:v>37084</c:v>
                      </c:pt>
                      <c:pt idx="5389">
                        <c:v>37085</c:v>
                      </c:pt>
                      <c:pt idx="5390">
                        <c:v>37088</c:v>
                      </c:pt>
                      <c:pt idx="5391">
                        <c:v>37089</c:v>
                      </c:pt>
                      <c:pt idx="5392">
                        <c:v>37090</c:v>
                      </c:pt>
                      <c:pt idx="5393">
                        <c:v>37091</c:v>
                      </c:pt>
                      <c:pt idx="5394">
                        <c:v>37092</c:v>
                      </c:pt>
                      <c:pt idx="5395">
                        <c:v>37095</c:v>
                      </c:pt>
                      <c:pt idx="5396">
                        <c:v>37096</c:v>
                      </c:pt>
                      <c:pt idx="5397">
                        <c:v>37097</c:v>
                      </c:pt>
                      <c:pt idx="5398">
                        <c:v>37098</c:v>
                      </c:pt>
                      <c:pt idx="5399">
                        <c:v>37099</c:v>
                      </c:pt>
                      <c:pt idx="5400">
                        <c:v>37102</c:v>
                      </c:pt>
                      <c:pt idx="5401">
                        <c:v>37103</c:v>
                      </c:pt>
                      <c:pt idx="5402">
                        <c:v>37104</c:v>
                      </c:pt>
                      <c:pt idx="5403">
                        <c:v>37105</c:v>
                      </c:pt>
                      <c:pt idx="5404">
                        <c:v>37106</c:v>
                      </c:pt>
                      <c:pt idx="5405">
                        <c:v>37109</c:v>
                      </c:pt>
                      <c:pt idx="5406">
                        <c:v>37110</c:v>
                      </c:pt>
                      <c:pt idx="5407">
                        <c:v>37111</c:v>
                      </c:pt>
                      <c:pt idx="5408">
                        <c:v>37112</c:v>
                      </c:pt>
                      <c:pt idx="5409">
                        <c:v>37113</c:v>
                      </c:pt>
                      <c:pt idx="5410">
                        <c:v>37116</c:v>
                      </c:pt>
                      <c:pt idx="5411">
                        <c:v>37117</c:v>
                      </c:pt>
                      <c:pt idx="5412">
                        <c:v>37118</c:v>
                      </c:pt>
                      <c:pt idx="5413">
                        <c:v>37119</c:v>
                      </c:pt>
                      <c:pt idx="5414">
                        <c:v>37120</c:v>
                      </c:pt>
                      <c:pt idx="5415">
                        <c:v>37123</c:v>
                      </c:pt>
                      <c:pt idx="5416">
                        <c:v>37124</c:v>
                      </c:pt>
                      <c:pt idx="5417">
                        <c:v>37125</c:v>
                      </c:pt>
                      <c:pt idx="5418">
                        <c:v>37126</c:v>
                      </c:pt>
                      <c:pt idx="5419">
                        <c:v>37127</c:v>
                      </c:pt>
                      <c:pt idx="5420">
                        <c:v>37130</c:v>
                      </c:pt>
                      <c:pt idx="5421">
                        <c:v>37131</c:v>
                      </c:pt>
                      <c:pt idx="5422">
                        <c:v>37132</c:v>
                      </c:pt>
                      <c:pt idx="5423">
                        <c:v>37133</c:v>
                      </c:pt>
                      <c:pt idx="5424">
                        <c:v>37134</c:v>
                      </c:pt>
                      <c:pt idx="5425">
                        <c:v>37138</c:v>
                      </c:pt>
                      <c:pt idx="5426">
                        <c:v>37139</c:v>
                      </c:pt>
                      <c:pt idx="5427">
                        <c:v>37140</c:v>
                      </c:pt>
                      <c:pt idx="5428">
                        <c:v>37141</c:v>
                      </c:pt>
                      <c:pt idx="5429">
                        <c:v>37144</c:v>
                      </c:pt>
                      <c:pt idx="5430">
                        <c:v>37151</c:v>
                      </c:pt>
                      <c:pt idx="5431">
                        <c:v>37152</c:v>
                      </c:pt>
                      <c:pt idx="5432">
                        <c:v>37153</c:v>
                      </c:pt>
                      <c:pt idx="5433">
                        <c:v>37154</c:v>
                      </c:pt>
                      <c:pt idx="5434">
                        <c:v>37155</c:v>
                      </c:pt>
                      <c:pt idx="5435">
                        <c:v>37158</c:v>
                      </c:pt>
                      <c:pt idx="5436">
                        <c:v>37159</c:v>
                      </c:pt>
                      <c:pt idx="5437">
                        <c:v>37160</c:v>
                      </c:pt>
                      <c:pt idx="5438">
                        <c:v>37161</c:v>
                      </c:pt>
                      <c:pt idx="5439">
                        <c:v>37162</c:v>
                      </c:pt>
                      <c:pt idx="5440">
                        <c:v>37165</c:v>
                      </c:pt>
                      <c:pt idx="5441">
                        <c:v>37166</c:v>
                      </c:pt>
                      <c:pt idx="5442">
                        <c:v>37167</c:v>
                      </c:pt>
                      <c:pt idx="5443">
                        <c:v>37168</c:v>
                      </c:pt>
                      <c:pt idx="5444">
                        <c:v>37169</c:v>
                      </c:pt>
                      <c:pt idx="5445">
                        <c:v>37172</c:v>
                      </c:pt>
                      <c:pt idx="5446">
                        <c:v>37173</c:v>
                      </c:pt>
                      <c:pt idx="5447">
                        <c:v>37174</c:v>
                      </c:pt>
                      <c:pt idx="5448">
                        <c:v>37175</c:v>
                      </c:pt>
                      <c:pt idx="5449">
                        <c:v>37176</c:v>
                      </c:pt>
                      <c:pt idx="5450">
                        <c:v>37179</c:v>
                      </c:pt>
                      <c:pt idx="5451">
                        <c:v>37180</c:v>
                      </c:pt>
                      <c:pt idx="5452">
                        <c:v>37181</c:v>
                      </c:pt>
                      <c:pt idx="5453">
                        <c:v>37182</c:v>
                      </c:pt>
                      <c:pt idx="5454">
                        <c:v>37183</c:v>
                      </c:pt>
                      <c:pt idx="5455">
                        <c:v>37186</c:v>
                      </c:pt>
                      <c:pt idx="5456">
                        <c:v>37187</c:v>
                      </c:pt>
                      <c:pt idx="5457">
                        <c:v>37188</c:v>
                      </c:pt>
                      <c:pt idx="5458">
                        <c:v>37189</c:v>
                      </c:pt>
                      <c:pt idx="5459">
                        <c:v>37190</c:v>
                      </c:pt>
                      <c:pt idx="5460">
                        <c:v>37193</c:v>
                      </c:pt>
                      <c:pt idx="5461">
                        <c:v>37194</c:v>
                      </c:pt>
                      <c:pt idx="5462">
                        <c:v>37195</c:v>
                      </c:pt>
                      <c:pt idx="5463">
                        <c:v>37196</c:v>
                      </c:pt>
                      <c:pt idx="5464">
                        <c:v>37197</c:v>
                      </c:pt>
                      <c:pt idx="5465">
                        <c:v>37200</c:v>
                      </c:pt>
                      <c:pt idx="5466">
                        <c:v>37201</c:v>
                      </c:pt>
                      <c:pt idx="5467">
                        <c:v>37202</c:v>
                      </c:pt>
                      <c:pt idx="5468">
                        <c:v>37203</c:v>
                      </c:pt>
                      <c:pt idx="5469">
                        <c:v>37204</c:v>
                      </c:pt>
                      <c:pt idx="5470">
                        <c:v>37207</c:v>
                      </c:pt>
                      <c:pt idx="5471">
                        <c:v>37208</c:v>
                      </c:pt>
                      <c:pt idx="5472">
                        <c:v>37209</c:v>
                      </c:pt>
                      <c:pt idx="5473">
                        <c:v>37210</c:v>
                      </c:pt>
                      <c:pt idx="5474">
                        <c:v>37211</c:v>
                      </c:pt>
                      <c:pt idx="5475">
                        <c:v>37214</c:v>
                      </c:pt>
                      <c:pt idx="5476">
                        <c:v>37215</c:v>
                      </c:pt>
                      <c:pt idx="5477">
                        <c:v>37216</c:v>
                      </c:pt>
                      <c:pt idx="5478">
                        <c:v>37218</c:v>
                      </c:pt>
                      <c:pt idx="5479">
                        <c:v>37221</c:v>
                      </c:pt>
                      <c:pt idx="5480">
                        <c:v>37222</c:v>
                      </c:pt>
                      <c:pt idx="5481">
                        <c:v>37223</c:v>
                      </c:pt>
                      <c:pt idx="5482">
                        <c:v>37224</c:v>
                      </c:pt>
                      <c:pt idx="5483">
                        <c:v>37225</c:v>
                      </c:pt>
                      <c:pt idx="5484">
                        <c:v>37228</c:v>
                      </c:pt>
                      <c:pt idx="5485">
                        <c:v>37229</c:v>
                      </c:pt>
                      <c:pt idx="5486">
                        <c:v>37230</c:v>
                      </c:pt>
                      <c:pt idx="5487">
                        <c:v>37231</c:v>
                      </c:pt>
                      <c:pt idx="5488">
                        <c:v>37232</c:v>
                      </c:pt>
                      <c:pt idx="5489">
                        <c:v>37235</c:v>
                      </c:pt>
                      <c:pt idx="5490">
                        <c:v>37236</c:v>
                      </c:pt>
                      <c:pt idx="5491">
                        <c:v>37237</c:v>
                      </c:pt>
                      <c:pt idx="5492">
                        <c:v>37238</c:v>
                      </c:pt>
                      <c:pt idx="5493">
                        <c:v>37239</c:v>
                      </c:pt>
                      <c:pt idx="5494">
                        <c:v>37242</c:v>
                      </c:pt>
                      <c:pt idx="5495">
                        <c:v>37243</c:v>
                      </c:pt>
                      <c:pt idx="5496">
                        <c:v>37244</c:v>
                      </c:pt>
                      <c:pt idx="5497">
                        <c:v>37245</c:v>
                      </c:pt>
                      <c:pt idx="5498">
                        <c:v>37246</c:v>
                      </c:pt>
                      <c:pt idx="5499">
                        <c:v>37249</c:v>
                      </c:pt>
                      <c:pt idx="5500">
                        <c:v>37251</c:v>
                      </c:pt>
                      <c:pt idx="5501">
                        <c:v>37252</c:v>
                      </c:pt>
                      <c:pt idx="5502">
                        <c:v>37253</c:v>
                      </c:pt>
                      <c:pt idx="5503">
                        <c:v>37256</c:v>
                      </c:pt>
                      <c:pt idx="5504">
                        <c:v>37258</c:v>
                      </c:pt>
                      <c:pt idx="5505">
                        <c:v>37259</c:v>
                      </c:pt>
                      <c:pt idx="5506">
                        <c:v>37260</c:v>
                      </c:pt>
                      <c:pt idx="5507">
                        <c:v>37263</c:v>
                      </c:pt>
                      <c:pt idx="5508">
                        <c:v>37264</c:v>
                      </c:pt>
                      <c:pt idx="5509">
                        <c:v>37265</c:v>
                      </c:pt>
                      <c:pt idx="5510">
                        <c:v>37266</c:v>
                      </c:pt>
                      <c:pt idx="5511">
                        <c:v>37267</c:v>
                      </c:pt>
                      <c:pt idx="5512">
                        <c:v>37270</c:v>
                      </c:pt>
                      <c:pt idx="5513">
                        <c:v>37271</c:v>
                      </c:pt>
                      <c:pt idx="5514">
                        <c:v>37272</c:v>
                      </c:pt>
                      <c:pt idx="5515">
                        <c:v>37273</c:v>
                      </c:pt>
                      <c:pt idx="5516">
                        <c:v>37274</c:v>
                      </c:pt>
                      <c:pt idx="5517">
                        <c:v>37278</c:v>
                      </c:pt>
                      <c:pt idx="5518">
                        <c:v>37279</c:v>
                      </c:pt>
                      <c:pt idx="5519">
                        <c:v>37280</c:v>
                      </c:pt>
                      <c:pt idx="5520">
                        <c:v>37281</c:v>
                      </c:pt>
                      <c:pt idx="5521">
                        <c:v>37284</c:v>
                      </c:pt>
                      <c:pt idx="5522">
                        <c:v>37285</c:v>
                      </c:pt>
                      <c:pt idx="5523">
                        <c:v>37286</c:v>
                      </c:pt>
                      <c:pt idx="5524">
                        <c:v>37287</c:v>
                      </c:pt>
                      <c:pt idx="5525">
                        <c:v>37288</c:v>
                      </c:pt>
                      <c:pt idx="5526">
                        <c:v>37291</c:v>
                      </c:pt>
                      <c:pt idx="5527">
                        <c:v>37292</c:v>
                      </c:pt>
                      <c:pt idx="5528">
                        <c:v>37293</c:v>
                      </c:pt>
                      <c:pt idx="5529">
                        <c:v>37294</c:v>
                      </c:pt>
                      <c:pt idx="5530">
                        <c:v>37295</c:v>
                      </c:pt>
                      <c:pt idx="5531">
                        <c:v>37298</c:v>
                      </c:pt>
                      <c:pt idx="5532">
                        <c:v>37299</c:v>
                      </c:pt>
                      <c:pt idx="5533">
                        <c:v>37300</c:v>
                      </c:pt>
                      <c:pt idx="5534">
                        <c:v>37301</c:v>
                      </c:pt>
                      <c:pt idx="5535">
                        <c:v>37302</c:v>
                      </c:pt>
                      <c:pt idx="5536">
                        <c:v>37306</c:v>
                      </c:pt>
                      <c:pt idx="5537">
                        <c:v>37307</c:v>
                      </c:pt>
                      <c:pt idx="5538">
                        <c:v>37308</c:v>
                      </c:pt>
                      <c:pt idx="5539">
                        <c:v>37309</c:v>
                      </c:pt>
                      <c:pt idx="5540">
                        <c:v>37312</c:v>
                      </c:pt>
                      <c:pt idx="5541">
                        <c:v>37313</c:v>
                      </c:pt>
                      <c:pt idx="5542">
                        <c:v>37314</c:v>
                      </c:pt>
                      <c:pt idx="5543">
                        <c:v>37315</c:v>
                      </c:pt>
                      <c:pt idx="5544">
                        <c:v>37316</c:v>
                      </c:pt>
                      <c:pt idx="5545">
                        <c:v>37319</c:v>
                      </c:pt>
                      <c:pt idx="5546">
                        <c:v>37320</c:v>
                      </c:pt>
                      <c:pt idx="5547">
                        <c:v>37321</c:v>
                      </c:pt>
                      <c:pt idx="5548">
                        <c:v>37322</c:v>
                      </c:pt>
                      <c:pt idx="5549">
                        <c:v>37323</c:v>
                      </c:pt>
                      <c:pt idx="5550">
                        <c:v>37326</c:v>
                      </c:pt>
                      <c:pt idx="5551">
                        <c:v>37327</c:v>
                      </c:pt>
                      <c:pt idx="5552">
                        <c:v>37328</c:v>
                      </c:pt>
                      <c:pt idx="5553">
                        <c:v>37329</c:v>
                      </c:pt>
                      <c:pt idx="5554">
                        <c:v>37330</c:v>
                      </c:pt>
                      <c:pt idx="5555">
                        <c:v>37333</c:v>
                      </c:pt>
                      <c:pt idx="5556">
                        <c:v>37334</c:v>
                      </c:pt>
                      <c:pt idx="5557">
                        <c:v>37335</c:v>
                      </c:pt>
                      <c:pt idx="5558">
                        <c:v>37336</c:v>
                      </c:pt>
                      <c:pt idx="5559">
                        <c:v>37337</c:v>
                      </c:pt>
                      <c:pt idx="5560">
                        <c:v>37340</c:v>
                      </c:pt>
                      <c:pt idx="5561">
                        <c:v>37341</c:v>
                      </c:pt>
                      <c:pt idx="5562">
                        <c:v>37342</c:v>
                      </c:pt>
                      <c:pt idx="5563">
                        <c:v>37343</c:v>
                      </c:pt>
                      <c:pt idx="5564">
                        <c:v>37347</c:v>
                      </c:pt>
                      <c:pt idx="5565">
                        <c:v>37348</c:v>
                      </c:pt>
                      <c:pt idx="5566">
                        <c:v>37349</c:v>
                      </c:pt>
                      <c:pt idx="5567">
                        <c:v>37350</c:v>
                      </c:pt>
                      <c:pt idx="5568">
                        <c:v>37351</c:v>
                      </c:pt>
                      <c:pt idx="5569">
                        <c:v>37354</c:v>
                      </c:pt>
                      <c:pt idx="5570">
                        <c:v>37355</c:v>
                      </c:pt>
                      <c:pt idx="5571">
                        <c:v>37356</c:v>
                      </c:pt>
                      <c:pt idx="5572">
                        <c:v>37357</c:v>
                      </c:pt>
                      <c:pt idx="5573">
                        <c:v>37358</c:v>
                      </c:pt>
                      <c:pt idx="5574">
                        <c:v>37361</c:v>
                      </c:pt>
                      <c:pt idx="5575">
                        <c:v>37362</c:v>
                      </c:pt>
                      <c:pt idx="5576">
                        <c:v>37363</c:v>
                      </c:pt>
                      <c:pt idx="5577">
                        <c:v>37364</c:v>
                      </c:pt>
                      <c:pt idx="5578">
                        <c:v>37365</c:v>
                      </c:pt>
                      <c:pt idx="5579">
                        <c:v>37368</c:v>
                      </c:pt>
                      <c:pt idx="5580">
                        <c:v>37369</c:v>
                      </c:pt>
                      <c:pt idx="5581">
                        <c:v>37370</c:v>
                      </c:pt>
                      <c:pt idx="5582">
                        <c:v>37371</c:v>
                      </c:pt>
                      <c:pt idx="5583">
                        <c:v>37372</c:v>
                      </c:pt>
                      <c:pt idx="5584">
                        <c:v>37375</c:v>
                      </c:pt>
                      <c:pt idx="5585">
                        <c:v>37376</c:v>
                      </c:pt>
                      <c:pt idx="5586">
                        <c:v>37377</c:v>
                      </c:pt>
                      <c:pt idx="5587">
                        <c:v>37378</c:v>
                      </c:pt>
                      <c:pt idx="5588">
                        <c:v>37379</c:v>
                      </c:pt>
                      <c:pt idx="5589">
                        <c:v>37382</c:v>
                      </c:pt>
                      <c:pt idx="5590">
                        <c:v>37383</c:v>
                      </c:pt>
                      <c:pt idx="5591">
                        <c:v>37384</c:v>
                      </c:pt>
                      <c:pt idx="5592">
                        <c:v>37385</c:v>
                      </c:pt>
                      <c:pt idx="5593">
                        <c:v>37386</c:v>
                      </c:pt>
                      <c:pt idx="5594">
                        <c:v>37389</c:v>
                      </c:pt>
                      <c:pt idx="5595">
                        <c:v>37390</c:v>
                      </c:pt>
                      <c:pt idx="5596">
                        <c:v>37391</c:v>
                      </c:pt>
                      <c:pt idx="5597">
                        <c:v>37392</c:v>
                      </c:pt>
                      <c:pt idx="5598">
                        <c:v>37393</c:v>
                      </c:pt>
                      <c:pt idx="5599">
                        <c:v>37396</c:v>
                      </c:pt>
                      <c:pt idx="5600">
                        <c:v>37397</c:v>
                      </c:pt>
                      <c:pt idx="5601">
                        <c:v>37398</c:v>
                      </c:pt>
                      <c:pt idx="5602">
                        <c:v>37399</c:v>
                      </c:pt>
                      <c:pt idx="5603">
                        <c:v>37400</c:v>
                      </c:pt>
                      <c:pt idx="5604">
                        <c:v>37404</c:v>
                      </c:pt>
                      <c:pt idx="5605">
                        <c:v>37405</c:v>
                      </c:pt>
                      <c:pt idx="5606">
                        <c:v>37406</c:v>
                      </c:pt>
                      <c:pt idx="5607">
                        <c:v>37407</c:v>
                      </c:pt>
                      <c:pt idx="5608">
                        <c:v>37410</c:v>
                      </c:pt>
                      <c:pt idx="5609">
                        <c:v>37411</c:v>
                      </c:pt>
                      <c:pt idx="5610">
                        <c:v>37412</c:v>
                      </c:pt>
                      <c:pt idx="5611">
                        <c:v>37413</c:v>
                      </c:pt>
                      <c:pt idx="5612">
                        <c:v>37414</c:v>
                      </c:pt>
                      <c:pt idx="5613">
                        <c:v>37417</c:v>
                      </c:pt>
                      <c:pt idx="5614">
                        <c:v>37418</c:v>
                      </c:pt>
                      <c:pt idx="5615">
                        <c:v>37419</c:v>
                      </c:pt>
                      <c:pt idx="5616">
                        <c:v>37420</c:v>
                      </c:pt>
                      <c:pt idx="5617">
                        <c:v>37421</c:v>
                      </c:pt>
                      <c:pt idx="5618">
                        <c:v>37424</c:v>
                      </c:pt>
                      <c:pt idx="5619">
                        <c:v>37425</c:v>
                      </c:pt>
                      <c:pt idx="5620">
                        <c:v>37426</c:v>
                      </c:pt>
                      <c:pt idx="5621">
                        <c:v>37427</c:v>
                      </c:pt>
                      <c:pt idx="5622">
                        <c:v>37428</c:v>
                      </c:pt>
                      <c:pt idx="5623">
                        <c:v>37431</c:v>
                      </c:pt>
                      <c:pt idx="5624">
                        <c:v>37432</c:v>
                      </c:pt>
                      <c:pt idx="5625">
                        <c:v>37433</c:v>
                      </c:pt>
                      <c:pt idx="5626">
                        <c:v>37434</c:v>
                      </c:pt>
                      <c:pt idx="5627">
                        <c:v>37435</c:v>
                      </c:pt>
                      <c:pt idx="5628">
                        <c:v>37438</c:v>
                      </c:pt>
                      <c:pt idx="5629">
                        <c:v>37439</c:v>
                      </c:pt>
                      <c:pt idx="5630">
                        <c:v>37440</c:v>
                      </c:pt>
                      <c:pt idx="5631">
                        <c:v>37442</c:v>
                      </c:pt>
                      <c:pt idx="5632">
                        <c:v>37445</c:v>
                      </c:pt>
                      <c:pt idx="5633">
                        <c:v>37446</c:v>
                      </c:pt>
                      <c:pt idx="5634">
                        <c:v>37447</c:v>
                      </c:pt>
                      <c:pt idx="5635">
                        <c:v>37448</c:v>
                      </c:pt>
                      <c:pt idx="5636">
                        <c:v>37449</c:v>
                      </c:pt>
                      <c:pt idx="5637">
                        <c:v>37452</c:v>
                      </c:pt>
                      <c:pt idx="5638">
                        <c:v>37453</c:v>
                      </c:pt>
                      <c:pt idx="5639">
                        <c:v>37454</c:v>
                      </c:pt>
                      <c:pt idx="5640">
                        <c:v>37455</c:v>
                      </c:pt>
                      <c:pt idx="5641">
                        <c:v>37456</c:v>
                      </c:pt>
                      <c:pt idx="5642">
                        <c:v>37459</c:v>
                      </c:pt>
                      <c:pt idx="5643">
                        <c:v>37460</c:v>
                      </c:pt>
                      <c:pt idx="5644">
                        <c:v>37461</c:v>
                      </c:pt>
                      <c:pt idx="5645">
                        <c:v>37462</c:v>
                      </c:pt>
                      <c:pt idx="5646">
                        <c:v>37463</c:v>
                      </c:pt>
                      <c:pt idx="5647">
                        <c:v>37466</c:v>
                      </c:pt>
                      <c:pt idx="5648">
                        <c:v>37467</c:v>
                      </c:pt>
                      <c:pt idx="5649">
                        <c:v>37468</c:v>
                      </c:pt>
                      <c:pt idx="5650">
                        <c:v>37469</c:v>
                      </c:pt>
                      <c:pt idx="5651">
                        <c:v>37470</c:v>
                      </c:pt>
                      <c:pt idx="5652">
                        <c:v>37473</c:v>
                      </c:pt>
                      <c:pt idx="5653">
                        <c:v>37474</c:v>
                      </c:pt>
                      <c:pt idx="5654">
                        <c:v>37475</c:v>
                      </c:pt>
                      <c:pt idx="5655">
                        <c:v>37476</c:v>
                      </c:pt>
                      <c:pt idx="5656">
                        <c:v>37477</c:v>
                      </c:pt>
                      <c:pt idx="5657">
                        <c:v>37480</c:v>
                      </c:pt>
                      <c:pt idx="5658">
                        <c:v>37481</c:v>
                      </c:pt>
                      <c:pt idx="5659">
                        <c:v>37482</c:v>
                      </c:pt>
                      <c:pt idx="5660">
                        <c:v>37483</c:v>
                      </c:pt>
                      <c:pt idx="5661">
                        <c:v>37484</c:v>
                      </c:pt>
                      <c:pt idx="5662">
                        <c:v>37487</c:v>
                      </c:pt>
                      <c:pt idx="5663">
                        <c:v>37488</c:v>
                      </c:pt>
                      <c:pt idx="5664">
                        <c:v>37489</c:v>
                      </c:pt>
                      <c:pt idx="5665">
                        <c:v>37490</c:v>
                      </c:pt>
                      <c:pt idx="5666">
                        <c:v>37491</c:v>
                      </c:pt>
                      <c:pt idx="5667">
                        <c:v>37494</c:v>
                      </c:pt>
                      <c:pt idx="5668">
                        <c:v>37495</c:v>
                      </c:pt>
                      <c:pt idx="5669">
                        <c:v>37496</c:v>
                      </c:pt>
                      <c:pt idx="5670">
                        <c:v>37497</c:v>
                      </c:pt>
                      <c:pt idx="5671">
                        <c:v>37498</c:v>
                      </c:pt>
                      <c:pt idx="5672">
                        <c:v>37502</c:v>
                      </c:pt>
                      <c:pt idx="5673">
                        <c:v>37503</c:v>
                      </c:pt>
                      <c:pt idx="5674">
                        <c:v>37504</c:v>
                      </c:pt>
                      <c:pt idx="5675">
                        <c:v>37505</c:v>
                      </c:pt>
                      <c:pt idx="5676">
                        <c:v>37508</c:v>
                      </c:pt>
                      <c:pt idx="5677">
                        <c:v>37509</c:v>
                      </c:pt>
                      <c:pt idx="5678">
                        <c:v>37510</c:v>
                      </c:pt>
                      <c:pt idx="5679">
                        <c:v>37511</c:v>
                      </c:pt>
                      <c:pt idx="5680">
                        <c:v>37512</c:v>
                      </c:pt>
                      <c:pt idx="5681">
                        <c:v>37515</c:v>
                      </c:pt>
                      <c:pt idx="5682">
                        <c:v>37516</c:v>
                      </c:pt>
                      <c:pt idx="5683">
                        <c:v>37517</c:v>
                      </c:pt>
                      <c:pt idx="5684">
                        <c:v>37518</c:v>
                      </c:pt>
                      <c:pt idx="5685">
                        <c:v>37519</c:v>
                      </c:pt>
                      <c:pt idx="5686">
                        <c:v>37522</c:v>
                      </c:pt>
                      <c:pt idx="5687">
                        <c:v>37523</c:v>
                      </c:pt>
                      <c:pt idx="5688">
                        <c:v>37524</c:v>
                      </c:pt>
                      <c:pt idx="5689">
                        <c:v>37525</c:v>
                      </c:pt>
                      <c:pt idx="5690">
                        <c:v>37526</c:v>
                      </c:pt>
                      <c:pt idx="5691">
                        <c:v>37529</c:v>
                      </c:pt>
                      <c:pt idx="5692">
                        <c:v>37530</c:v>
                      </c:pt>
                      <c:pt idx="5693">
                        <c:v>37531</c:v>
                      </c:pt>
                      <c:pt idx="5694">
                        <c:v>37532</c:v>
                      </c:pt>
                      <c:pt idx="5695">
                        <c:v>37533</c:v>
                      </c:pt>
                      <c:pt idx="5696">
                        <c:v>37536</c:v>
                      </c:pt>
                      <c:pt idx="5697">
                        <c:v>37537</c:v>
                      </c:pt>
                      <c:pt idx="5698">
                        <c:v>37538</c:v>
                      </c:pt>
                      <c:pt idx="5699">
                        <c:v>37539</c:v>
                      </c:pt>
                      <c:pt idx="5700">
                        <c:v>37540</c:v>
                      </c:pt>
                      <c:pt idx="5701">
                        <c:v>37543</c:v>
                      </c:pt>
                      <c:pt idx="5702">
                        <c:v>37544</c:v>
                      </c:pt>
                      <c:pt idx="5703">
                        <c:v>37545</c:v>
                      </c:pt>
                      <c:pt idx="5704">
                        <c:v>37546</c:v>
                      </c:pt>
                      <c:pt idx="5705">
                        <c:v>37547</c:v>
                      </c:pt>
                      <c:pt idx="5706">
                        <c:v>37550</c:v>
                      </c:pt>
                      <c:pt idx="5707">
                        <c:v>37551</c:v>
                      </c:pt>
                      <c:pt idx="5708">
                        <c:v>37552</c:v>
                      </c:pt>
                      <c:pt idx="5709">
                        <c:v>37553</c:v>
                      </c:pt>
                      <c:pt idx="5710">
                        <c:v>37554</c:v>
                      </c:pt>
                      <c:pt idx="5711">
                        <c:v>37557</c:v>
                      </c:pt>
                      <c:pt idx="5712">
                        <c:v>37558</c:v>
                      </c:pt>
                      <c:pt idx="5713">
                        <c:v>37559</c:v>
                      </c:pt>
                      <c:pt idx="5714">
                        <c:v>37560</c:v>
                      </c:pt>
                      <c:pt idx="5715">
                        <c:v>37561</c:v>
                      </c:pt>
                      <c:pt idx="5716">
                        <c:v>37564</c:v>
                      </c:pt>
                      <c:pt idx="5717">
                        <c:v>37565</c:v>
                      </c:pt>
                      <c:pt idx="5718">
                        <c:v>37566</c:v>
                      </c:pt>
                      <c:pt idx="5719">
                        <c:v>37567</c:v>
                      </c:pt>
                      <c:pt idx="5720">
                        <c:v>37568</c:v>
                      </c:pt>
                      <c:pt idx="5721">
                        <c:v>37571</c:v>
                      </c:pt>
                      <c:pt idx="5722">
                        <c:v>37572</c:v>
                      </c:pt>
                      <c:pt idx="5723">
                        <c:v>37573</c:v>
                      </c:pt>
                      <c:pt idx="5724">
                        <c:v>37574</c:v>
                      </c:pt>
                      <c:pt idx="5725">
                        <c:v>37575</c:v>
                      </c:pt>
                      <c:pt idx="5726">
                        <c:v>37578</c:v>
                      </c:pt>
                      <c:pt idx="5727">
                        <c:v>37579</c:v>
                      </c:pt>
                      <c:pt idx="5728">
                        <c:v>37580</c:v>
                      </c:pt>
                      <c:pt idx="5729">
                        <c:v>37581</c:v>
                      </c:pt>
                      <c:pt idx="5730">
                        <c:v>37582</c:v>
                      </c:pt>
                      <c:pt idx="5731">
                        <c:v>37585</c:v>
                      </c:pt>
                      <c:pt idx="5732">
                        <c:v>37586</c:v>
                      </c:pt>
                      <c:pt idx="5733">
                        <c:v>37587</c:v>
                      </c:pt>
                      <c:pt idx="5734">
                        <c:v>37589</c:v>
                      </c:pt>
                      <c:pt idx="5735">
                        <c:v>37592</c:v>
                      </c:pt>
                      <c:pt idx="5736">
                        <c:v>37593</c:v>
                      </c:pt>
                      <c:pt idx="5737">
                        <c:v>37594</c:v>
                      </c:pt>
                      <c:pt idx="5738">
                        <c:v>37595</c:v>
                      </c:pt>
                      <c:pt idx="5739">
                        <c:v>37596</c:v>
                      </c:pt>
                      <c:pt idx="5740">
                        <c:v>37599</c:v>
                      </c:pt>
                      <c:pt idx="5741">
                        <c:v>37600</c:v>
                      </c:pt>
                      <c:pt idx="5742">
                        <c:v>37601</c:v>
                      </c:pt>
                      <c:pt idx="5743">
                        <c:v>37602</c:v>
                      </c:pt>
                      <c:pt idx="5744">
                        <c:v>37603</c:v>
                      </c:pt>
                      <c:pt idx="5745">
                        <c:v>37606</c:v>
                      </c:pt>
                      <c:pt idx="5746">
                        <c:v>37607</c:v>
                      </c:pt>
                      <c:pt idx="5747">
                        <c:v>37608</c:v>
                      </c:pt>
                      <c:pt idx="5748">
                        <c:v>37609</c:v>
                      </c:pt>
                      <c:pt idx="5749">
                        <c:v>37610</c:v>
                      </c:pt>
                      <c:pt idx="5750">
                        <c:v>37613</c:v>
                      </c:pt>
                      <c:pt idx="5751">
                        <c:v>37614</c:v>
                      </c:pt>
                      <c:pt idx="5752">
                        <c:v>37616</c:v>
                      </c:pt>
                      <c:pt idx="5753">
                        <c:v>37617</c:v>
                      </c:pt>
                      <c:pt idx="5754">
                        <c:v>37620</c:v>
                      </c:pt>
                      <c:pt idx="5755">
                        <c:v>37621</c:v>
                      </c:pt>
                      <c:pt idx="5756">
                        <c:v>37623</c:v>
                      </c:pt>
                      <c:pt idx="5757">
                        <c:v>37624</c:v>
                      </c:pt>
                      <c:pt idx="5758">
                        <c:v>37627</c:v>
                      </c:pt>
                      <c:pt idx="5759">
                        <c:v>37628</c:v>
                      </c:pt>
                      <c:pt idx="5760">
                        <c:v>37629</c:v>
                      </c:pt>
                      <c:pt idx="5761">
                        <c:v>37630</c:v>
                      </c:pt>
                      <c:pt idx="5762">
                        <c:v>37631</c:v>
                      </c:pt>
                      <c:pt idx="5763">
                        <c:v>37634</c:v>
                      </c:pt>
                      <c:pt idx="5764">
                        <c:v>37635</c:v>
                      </c:pt>
                      <c:pt idx="5765">
                        <c:v>37636</c:v>
                      </c:pt>
                      <c:pt idx="5766">
                        <c:v>37637</c:v>
                      </c:pt>
                      <c:pt idx="5767">
                        <c:v>37638</c:v>
                      </c:pt>
                      <c:pt idx="5768">
                        <c:v>37642</c:v>
                      </c:pt>
                      <c:pt idx="5769">
                        <c:v>37643</c:v>
                      </c:pt>
                      <c:pt idx="5770">
                        <c:v>37644</c:v>
                      </c:pt>
                      <c:pt idx="5771">
                        <c:v>37645</c:v>
                      </c:pt>
                      <c:pt idx="5772">
                        <c:v>37648</c:v>
                      </c:pt>
                      <c:pt idx="5773">
                        <c:v>37649</c:v>
                      </c:pt>
                      <c:pt idx="5774">
                        <c:v>37650</c:v>
                      </c:pt>
                      <c:pt idx="5775">
                        <c:v>37651</c:v>
                      </c:pt>
                      <c:pt idx="5776">
                        <c:v>37652</c:v>
                      </c:pt>
                      <c:pt idx="5777">
                        <c:v>37655</c:v>
                      </c:pt>
                      <c:pt idx="5778">
                        <c:v>37656</c:v>
                      </c:pt>
                      <c:pt idx="5779">
                        <c:v>37657</c:v>
                      </c:pt>
                      <c:pt idx="5780">
                        <c:v>37658</c:v>
                      </c:pt>
                      <c:pt idx="5781">
                        <c:v>37659</c:v>
                      </c:pt>
                      <c:pt idx="5782">
                        <c:v>37662</c:v>
                      </c:pt>
                      <c:pt idx="5783">
                        <c:v>37663</c:v>
                      </c:pt>
                      <c:pt idx="5784">
                        <c:v>37664</c:v>
                      </c:pt>
                      <c:pt idx="5785">
                        <c:v>37665</c:v>
                      </c:pt>
                      <c:pt idx="5786">
                        <c:v>37666</c:v>
                      </c:pt>
                      <c:pt idx="5787">
                        <c:v>37670</c:v>
                      </c:pt>
                      <c:pt idx="5788">
                        <c:v>37671</c:v>
                      </c:pt>
                      <c:pt idx="5789">
                        <c:v>37672</c:v>
                      </c:pt>
                      <c:pt idx="5790">
                        <c:v>37673</c:v>
                      </c:pt>
                      <c:pt idx="5791">
                        <c:v>37676</c:v>
                      </c:pt>
                      <c:pt idx="5792">
                        <c:v>37677</c:v>
                      </c:pt>
                      <c:pt idx="5793">
                        <c:v>37678</c:v>
                      </c:pt>
                      <c:pt idx="5794">
                        <c:v>37679</c:v>
                      </c:pt>
                      <c:pt idx="5795">
                        <c:v>37680</c:v>
                      </c:pt>
                      <c:pt idx="5796">
                        <c:v>37683</c:v>
                      </c:pt>
                      <c:pt idx="5797">
                        <c:v>37684</c:v>
                      </c:pt>
                      <c:pt idx="5798">
                        <c:v>37685</c:v>
                      </c:pt>
                      <c:pt idx="5799">
                        <c:v>37686</c:v>
                      </c:pt>
                      <c:pt idx="5800">
                        <c:v>37687</c:v>
                      </c:pt>
                      <c:pt idx="5801">
                        <c:v>37690</c:v>
                      </c:pt>
                      <c:pt idx="5802">
                        <c:v>37691</c:v>
                      </c:pt>
                      <c:pt idx="5803">
                        <c:v>37692</c:v>
                      </c:pt>
                      <c:pt idx="5804">
                        <c:v>37693</c:v>
                      </c:pt>
                      <c:pt idx="5805">
                        <c:v>37694</c:v>
                      </c:pt>
                      <c:pt idx="5806">
                        <c:v>37697</c:v>
                      </c:pt>
                      <c:pt idx="5807">
                        <c:v>37698</c:v>
                      </c:pt>
                      <c:pt idx="5808">
                        <c:v>37699</c:v>
                      </c:pt>
                      <c:pt idx="5809">
                        <c:v>37700</c:v>
                      </c:pt>
                      <c:pt idx="5810">
                        <c:v>37701</c:v>
                      </c:pt>
                      <c:pt idx="5811">
                        <c:v>37704</c:v>
                      </c:pt>
                      <c:pt idx="5812">
                        <c:v>37705</c:v>
                      </c:pt>
                      <c:pt idx="5813">
                        <c:v>37706</c:v>
                      </c:pt>
                      <c:pt idx="5814">
                        <c:v>37707</c:v>
                      </c:pt>
                      <c:pt idx="5815">
                        <c:v>37708</c:v>
                      </c:pt>
                      <c:pt idx="5816">
                        <c:v>37711</c:v>
                      </c:pt>
                      <c:pt idx="5817">
                        <c:v>37712</c:v>
                      </c:pt>
                      <c:pt idx="5818">
                        <c:v>37713</c:v>
                      </c:pt>
                      <c:pt idx="5819">
                        <c:v>37714</c:v>
                      </c:pt>
                      <c:pt idx="5820">
                        <c:v>37715</c:v>
                      </c:pt>
                      <c:pt idx="5821">
                        <c:v>37718</c:v>
                      </c:pt>
                      <c:pt idx="5822">
                        <c:v>37719</c:v>
                      </c:pt>
                      <c:pt idx="5823">
                        <c:v>37720</c:v>
                      </c:pt>
                      <c:pt idx="5824">
                        <c:v>37721</c:v>
                      </c:pt>
                      <c:pt idx="5825">
                        <c:v>37722</c:v>
                      </c:pt>
                      <c:pt idx="5826">
                        <c:v>37725</c:v>
                      </c:pt>
                      <c:pt idx="5827">
                        <c:v>37726</c:v>
                      </c:pt>
                      <c:pt idx="5828">
                        <c:v>37727</c:v>
                      </c:pt>
                      <c:pt idx="5829">
                        <c:v>37728</c:v>
                      </c:pt>
                      <c:pt idx="5830">
                        <c:v>37732</c:v>
                      </c:pt>
                      <c:pt idx="5831">
                        <c:v>37733</c:v>
                      </c:pt>
                      <c:pt idx="5832">
                        <c:v>37734</c:v>
                      </c:pt>
                      <c:pt idx="5833">
                        <c:v>37735</c:v>
                      </c:pt>
                      <c:pt idx="5834">
                        <c:v>37736</c:v>
                      </c:pt>
                      <c:pt idx="5835">
                        <c:v>37739</c:v>
                      </c:pt>
                      <c:pt idx="5836">
                        <c:v>37740</c:v>
                      </c:pt>
                      <c:pt idx="5837">
                        <c:v>37741</c:v>
                      </c:pt>
                      <c:pt idx="5838">
                        <c:v>37742</c:v>
                      </c:pt>
                      <c:pt idx="5839">
                        <c:v>37743</c:v>
                      </c:pt>
                      <c:pt idx="5840">
                        <c:v>37746</c:v>
                      </c:pt>
                      <c:pt idx="5841">
                        <c:v>37747</c:v>
                      </c:pt>
                      <c:pt idx="5842">
                        <c:v>37748</c:v>
                      </c:pt>
                      <c:pt idx="5843">
                        <c:v>37749</c:v>
                      </c:pt>
                      <c:pt idx="5844">
                        <c:v>37750</c:v>
                      </c:pt>
                      <c:pt idx="5845">
                        <c:v>37753</c:v>
                      </c:pt>
                      <c:pt idx="5846">
                        <c:v>37754</c:v>
                      </c:pt>
                      <c:pt idx="5847">
                        <c:v>37755</c:v>
                      </c:pt>
                      <c:pt idx="5848">
                        <c:v>37756</c:v>
                      </c:pt>
                      <c:pt idx="5849">
                        <c:v>37757</c:v>
                      </c:pt>
                      <c:pt idx="5850">
                        <c:v>37760</c:v>
                      </c:pt>
                      <c:pt idx="5851">
                        <c:v>37761</c:v>
                      </c:pt>
                      <c:pt idx="5852">
                        <c:v>37762</c:v>
                      </c:pt>
                      <c:pt idx="5853">
                        <c:v>37763</c:v>
                      </c:pt>
                      <c:pt idx="5854">
                        <c:v>37764</c:v>
                      </c:pt>
                      <c:pt idx="5855">
                        <c:v>37768</c:v>
                      </c:pt>
                      <c:pt idx="5856">
                        <c:v>37769</c:v>
                      </c:pt>
                      <c:pt idx="5857">
                        <c:v>37770</c:v>
                      </c:pt>
                      <c:pt idx="5858">
                        <c:v>37771</c:v>
                      </c:pt>
                      <c:pt idx="5859">
                        <c:v>37774</c:v>
                      </c:pt>
                      <c:pt idx="5860">
                        <c:v>37775</c:v>
                      </c:pt>
                      <c:pt idx="5861">
                        <c:v>37776</c:v>
                      </c:pt>
                      <c:pt idx="5862">
                        <c:v>37777</c:v>
                      </c:pt>
                      <c:pt idx="5863">
                        <c:v>37778</c:v>
                      </c:pt>
                      <c:pt idx="5864">
                        <c:v>37781</c:v>
                      </c:pt>
                      <c:pt idx="5865">
                        <c:v>37782</c:v>
                      </c:pt>
                      <c:pt idx="5866">
                        <c:v>37783</c:v>
                      </c:pt>
                      <c:pt idx="5867">
                        <c:v>37784</c:v>
                      </c:pt>
                      <c:pt idx="5868">
                        <c:v>37785</c:v>
                      </c:pt>
                      <c:pt idx="5869">
                        <c:v>37788</c:v>
                      </c:pt>
                      <c:pt idx="5870">
                        <c:v>37789</c:v>
                      </c:pt>
                      <c:pt idx="5871">
                        <c:v>37790</c:v>
                      </c:pt>
                      <c:pt idx="5872">
                        <c:v>37791</c:v>
                      </c:pt>
                      <c:pt idx="5873">
                        <c:v>37792</c:v>
                      </c:pt>
                      <c:pt idx="5874">
                        <c:v>37795</c:v>
                      </c:pt>
                      <c:pt idx="5875">
                        <c:v>37796</c:v>
                      </c:pt>
                      <c:pt idx="5876">
                        <c:v>37797</c:v>
                      </c:pt>
                      <c:pt idx="5877">
                        <c:v>37798</c:v>
                      </c:pt>
                      <c:pt idx="5878">
                        <c:v>37799</c:v>
                      </c:pt>
                      <c:pt idx="5879">
                        <c:v>37802</c:v>
                      </c:pt>
                      <c:pt idx="5880">
                        <c:v>37803</c:v>
                      </c:pt>
                      <c:pt idx="5881">
                        <c:v>37804</c:v>
                      </c:pt>
                      <c:pt idx="5882">
                        <c:v>37805</c:v>
                      </c:pt>
                      <c:pt idx="5883">
                        <c:v>37809</c:v>
                      </c:pt>
                      <c:pt idx="5884">
                        <c:v>37810</c:v>
                      </c:pt>
                      <c:pt idx="5885">
                        <c:v>37811</c:v>
                      </c:pt>
                      <c:pt idx="5886">
                        <c:v>37812</c:v>
                      </c:pt>
                      <c:pt idx="5887">
                        <c:v>37813</c:v>
                      </c:pt>
                      <c:pt idx="5888">
                        <c:v>37816</c:v>
                      </c:pt>
                      <c:pt idx="5889">
                        <c:v>37817</c:v>
                      </c:pt>
                      <c:pt idx="5890">
                        <c:v>37818</c:v>
                      </c:pt>
                      <c:pt idx="5891">
                        <c:v>37819</c:v>
                      </c:pt>
                      <c:pt idx="5892">
                        <c:v>37820</c:v>
                      </c:pt>
                      <c:pt idx="5893">
                        <c:v>37823</c:v>
                      </c:pt>
                      <c:pt idx="5894">
                        <c:v>37824</c:v>
                      </c:pt>
                      <c:pt idx="5895">
                        <c:v>37825</c:v>
                      </c:pt>
                      <c:pt idx="5896">
                        <c:v>37826</c:v>
                      </c:pt>
                      <c:pt idx="5897">
                        <c:v>37827</c:v>
                      </c:pt>
                      <c:pt idx="5898">
                        <c:v>37830</c:v>
                      </c:pt>
                      <c:pt idx="5899">
                        <c:v>37831</c:v>
                      </c:pt>
                      <c:pt idx="5900">
                        <c:v>37832</c:v>
                      </c:pt>
                      <c:pt idx="5901">
                        <c:v>37833</c:v>
                      </c:pt>
                      <c:pt idx="5902">
                        <c:v>37834</c:v>
                      </c:pt>
                      <c:pt idx="5903">
                        <c:v>37837</c:v>
                      </c:pt>
                      <c:pt idx="5904">
                        <c:v>37838</c:v>
                      </c:pt>
                      <c:pt idx="5905">
                        <c:v>37839</c:v>
                      </c:pt>
                      <c:pt idx="5906">
                        <c:v>37840</c:v>
                      </c:pt>
                      <c:pt idx="5907">
                        <c:v>37841</c:v>
                      </c:pt>
                      <c:pt idx="5908">
                        <c:v>37844</c:v>
                      </c:pt>
                      <c:pt idx="5909">
                        <c:v>37845</c:v>
                      </c:pt>
                      <c:pt idx="5910">
                        <c:v>37846</c:v>
                      </c:pt>
                      <c:pt idx="5911">
                        <c:v>37847</c:v>
                      </c:pt>
                      <c:pt idx="5912">
                        <c:v>37848</c:v>
                      </c:pt>
                      <c:pt idx="5913">
                        <c:v>37851</c:v>
                      </c:pt>
                      <c:pt idx="5914">
                        <c:v>37852</c:v>
                      </c:pt>
                      <c:pt idx="5915">
                        <c:v>37853</c:v>
                      </c:pt>
                      <c:pt idx="5916">
                        <c:v>37854</c:v>
                      </c:pt>
                      <c:pt idx="5917">
                        <c:v>37855</c:v>
                      </c:pt>
                      <c:pt idx="5918">
                        <c:v>37858</c:v>
                      </c:pt>
                      <c:pt idx="5919">
                        <c:v>37859</c:v>
                      </c:pt>
                      <c:pt idx="5920">
                        <c:v>37860</c:v>
                      </c:pt>
                      <c:pt idx="5921">
                        <c:v>37861</c:v>
                      </c:pt>
                      <c:pt idx="5922">
                        <c:v>37862</c:v>
                      </c:pt>
                      <c:pt idx="5923">
                        <c:v>37866</c:v>
                      </c:pt>
                      <c:pt idx="5924">
                        <c:v>37867</c:v>
                      </c:pt>
                      <c:pt idx="5925">
                        <c:v>37868</c:v>
                      </c:pt>
                      <c:pt idx="5926">
                        <c:v>37869</c:v>
                      </c:pt>
                      <c:pt idx="5927">
                        <c:v>37872</c:v>
                      </c:pt>
                      <c:pt idx="5928">
                        <c:v>37873</c:v>
                      </c:pt>
                      <c:pt idx="5929">
                        <c:v>37874</c:v>
                      </c:pt>
                      <c:pt idx="5930">
                        <c:v>37875</c:v>
                      </c:pt>
                      <c:pt idx="5931">
                        <c:v>37876</c:v>
                      </c:pt>
                      <c:pt idx="5932">
                        <c:v>37879</c:v>
                      </c:pt>
                      <c:pt idx="5933">
                        <c:v>37880</c:v>
                      </c:pt>
                      <c:pt idx="5934">
                        <c:v>37881</c:v>
                      </c:pt>
                      <c:pt idx="5935">
                        <c:v>37882</c:v>
                      </c:pt>
                      <c:pt idx="5936">
                        <c:v>37883</c:v>
                      </c:pt>
                      <c:pt idx="5937">
                        <c:v>37886</c:v>
                      </c:pt>
                      <c:pt idx="5938">
                        <c:v>37887</c:v>
                      </c:pt>
                      <c:pt idx="5939">
                        <c:v>37888</c:v>
                      </c:pt>
                      <c:pt idx="5940">
                        <c:v>37889</c:v>
                      </c:pt>
                      <c:pt idx="5941">
                        <c:v>37890</c:v>
                      </c:pt>
                      <c:pt idx="5942">
                        <c:v>37893</c:v>
                      </c:pt>
                      <c:pt idx="5943">
                        <c:v>37894</c:v>
                      </c:pt>
                      <c:pt idx="5944">
                        <c:v>37895</c:v>
                      </c:pt>
                      <c:pt idx="5945">
                        <c:v>37896</c:v>
                      </c:pt>
                      <c:pt idx="5946">
                        <c:v>37897</c:v>
                      </c:pt>
                      <c:pt idx="5947">
                        <c:v>37900</c:v>
                      </c:pt>
                      <c:pt idx="5948">
                        <c:v>37901</c:v>
                      </c:pt>
                      <c:pt idx="5949">
                        <c:v>37902</c:v>
                      </c:pt>
                      <c:pt idx="5950">
                        <c:v>37903</c:v>
                      </c:pt>
                      <c:pt idx="5951">
                        <c:v>37904</c:v>
                      </c:pt>
                      <c:pt idx="5952">
                        <c:v>37907</c:v>
                      </c:pt>
                      <c:pt idx="5953">
                        <c:v>37908</c:v>
                      </c:pt>
                      <c:pt idx="5954">
                        <c:v>37909</c:v>
                      </c:pt>
                      <c:pt idx="5955">
                        <c:v>37910</c:v>
                      </c:pt>
                      <c:pt idx="5956">
                        <c:v>37911</c:v>
                      </c:pt>
                      <c:pt idx="5957">
                        <c:v>37914</c:v>
                      </c:pt>
                      <c:pt idx="5958">
                        <c:v>37915</c:v>
                      </c:pt>
                      <c:pt idx="5959">
                        <c:v>37916</c:v>
                      </c:pt>
                      <c:pt idx="5960">
                        <c:v>37917</c:v>
                      </c:pt>
                      <c:pt idx="5961">
                        <c:v>37918</c:v>
                      </c:pt>
                      <c:pt idx="5962">
                        <c:v>37921</c:v>
                      </c:pt>
                      <c:pt idx="5963">
                        <c:v>37922</c:v>
                      </c:pt>
                      <c:pt idx="5964">
                        <c:v>37923</c:v>
                      </c:pt>
                      <c:pt idx="5965">
                        <c:v>37924</c:v>
                      </c:pt>
                      <c:pt idx="5966">
                        <c:v>37925</c:v>
                      </c:pt>
                      <c:pt idx="5967">
                        <c:v>37928</c:v>
                      </c:pt>
                      <c:pt idx="5968">
                        <c:v>37929</c:v>
                      </c:pt>
                      <c:pt idx="5969">
                        <c:v>37930</c:v>
                      </c:pt>
                      <c:pt idx="5970">
                        <c:v>37931</c:v>
                      </c:pt>
                      <c:pt idx="5971">
                        <c:v>37932</c:v>
                      </c:pt>
                      <c:pt idx="5972">
                        <c:v>37935</c:v>
                      </c:pt>
                      <c:pt idx="5973">
                        <c:v>37936</c:v>
                      </c:pt>
                      <c:pt idx="5974">
                        <c:v>37937</c:v>
                      </c:pt>
                      <c:pt idx="5975">
                        <c:v>37938</c:v>
                      </c:pt>
                      <c:pt idx="5976">
                        <c:v>37939</c:v>
                      </c:pt>
                      <c:pt idx="5977">
                        <c:v>37942</c:v>
                      </c:pt>
                      <c:pt idx="5978">
                        <c:v>37943</c:v>
                      </c:pt>
                      <c:pt idx="5979">
                        <c:v>37944</c:v>
                      </c:pt>
                      <c:pt idx="5980">
                        <c:v>37945</c:v>
                      </c:pt>
                      <c:pt idx="5981">
                        <c:v>37946</c:v>
                      </c:pt>
                      <c:pt idx="5982">
                        <c:v>37949</c:v>
                      </c:pt>
                      <c:pt idx="5983">
                        <c:v>37950</c:v>
                      </c:pt>
                      <c:pt idx="5984">
                        <c:v>37951</c:v>
                      </c:pt>
                      <c:pt idx="5985">
                        <c:v>37953</c:v>
                      </c:pt>
                      <c:pt idx="5986">
                        <c:v>37956</c:v>
                      </c:pt>
                      <c:pt idx="5987">
                        <c:v>37957</c:v>
                      </c:pt>
                      <c:pt idx="5988">
                        <c:v>37958</c:v>
                      </c:pt>
                      <c:pt idx="5989">
                        <c:v>37959</c:v>
                      </c:pt>
                      <c:pt idx="5990">
                        <c:v>37960</c:v>
                      </c:pt>
                      <c:pt idx="5991">
                        <c:v>37963</c:v>
                      </c:pt>
                      <c:pt idx="5992">
                        <c:v>37964</c:v>
                      </c:pt>
                      <c:pt idx="5993">
                        <c:v>37965</c:v>
                      </c:pt>
                      <c:pt idx="5994">
                        <c:v>37966</c:v>
                      </c:pt>
                      <c:pt idx="5995">
                        <c:v>37967</c:v>
                      </c:pt>
                      <c:pt idx="5996">
                        <c:v>37970</c:v>
                      </c:pt>
                      <c:pt idx="5997">
                        <c:v>37971</c:v>
                      </c:pt>
                      <c:pt idx="5998">
                        <c:v>37972</c:v>
                      </c:pt>
                      <c:pt idx="5999">
                        <c:v>37973</c:v>
                      </c:pt>
                      <c:pt idx="6000">
                        <c:v>37974</c:v>
                      </c:pt>
                      <c:pt idx="6001">
                        <c:v>37977</c:v>
                      </c:pt>
                      <c:pt idx="6002">
                        <c:v>37978</c:v>
                      </c:pt>
                      <c:pt idx="6003">
                        <c:v>37979</c:v>
                      </c:pt>
                      <c:pt idx="6004">
                        <c:v>37981</c:v>
                      </c:pt>
                      <c:pt idx="6005">
                        <c:v>37984</c:v>
                      </c:pt>
                      <c:pt idx="6006">
                        <c:v>37985</c:v>
                      </c:pt>
                      <c:pt idx="6007">
                        <c:v>37986</c:v>
                      </c:pt>
                      <c:pt idx="6008">
                        <c:v>37988</c:v>
                      </c:pt>
                      <c:pt idx="6009">
                        <c:v>37991</c:v>
                      </c:pt>
                      <c:pt idx="6010">
                        <c:v>37992</c:v>
                      </c:pt>
                      <c:pt idx="6011">
                        <c:v>37993</c:v>
                      </c:pt>
                      <c:pt idx="6012">
                        <c:v>37994</c:v>
                      </c:pt>
                      <c:pt idx="6013">
                        <c:v>37995</c:v>
                      </c:pt>
                      <c:pt idx="6014">
                        <c:v>37998</c:v>
                      </c:pt>
                      <c:pt idx="6015">
                        <c:v>37999</c:v>
                      </c:pt>
                      <c:pt idx="6016">
                        <c:v>38000</c:v>
                      </c:pt>
                      <c:pt idx="6017">
                        <c:v>38001</c:v>
                      </c:pt>
                      <c:pt idx="6018">
                        <c:v>38002</c:v>
                      </c:pt>
                      <c:pt idx="6019">
                        <c:v>38006</c:v>
                      </c:pt>
                      <c:pt idx="6020">
                        <c:v>38007</c:v>
                      </c:pt>
                      <c:pt idx="6021">
                        <c:v>38008</c:v>
                      </c:pt>
                      <c:pt idx="6022">
                        <c:v>38009</c:v>
                      </c:pt>
                      <c:pt idx="6023">
                        <c:v>38012</c:v>
                      </c:pt>
                      <c:pt idx="6024">
                        <c:v>38013</c:v>
                      </c:pt>
                      <c:pt idx="6025">
                        <c:v>38014</c:v>
                      </c:pt>
                      <c:pt idx="6026">
                        <c:v>38015</c:v>
                      </c:pt>
                      <c:pt idx="6027">
                        <c:v>38016</c:v>
                      </c:pt>
                      <c:pt idx="6028">
                        <c:v>38019</c:v>
                      </c:pt>
                      <c:pt idx="6029">
                        <c:v>38020</c:v>
                      </c:pt>
                      <c:pt idx="6030">
                        <c:v>38021</c:v>
                      </c:pt>
                      <c:pt idx="6031">
                        <c:v>38022</c:v>
                      </c:pt>
                      <c:pt idx="6032">
                        <c:v>38023</c:v>
                      </c:pt>
                      <c:pt idx="6033">
                        <c:v>38026</c:v>
                      </c:pt>
                      <c:pt idx="6034">
                        <c:v>38027</c:v>
                      </c:pt>
                      <c:pt idx="6035">
                        <c:v>38028</c:v>
                      </c:pt>
                      <c:pt idx="6036">
                        <c:v>38029</c:v>
                      </c:pt>
                      <c:pt idx="6037">
                        <c:v>38030</c:v>
                      </c:pt>
                      <c:pt idx="6038">
                        <c:v>38034</c:v>
                      </c:pt>
                      <c:pt idx="6039">
                        <c:v>38035</c:v>
                      </c:pt>
                      <c:pt idx="6040">
                        <c:v>38036</c:v>
                      </c:pt>
                      <c:pt idx="6041">
                        <c:v>38037</c:v>
                      </c:pt>
                      <c:pt idx="6042">
                        <c:v>38040</c:v>
                      </c:pt>
                      <c:pt idx="6043">
                        <c:v>38041</c:v>
                      </c:pt>
                      <c:pt idx="6044">
                        <c:v>38042</c:v>
                      </c:pt>
                      <c:pt idx="6045">
                        <c:v>38043</c:v>
                      </c:pt>
                      <c:pt idx="6046">
                        <c:v>38044</c:v>
                      </c:pt>
                      <c:pt idx="6047">
                        <c:v>38047</c:v>
                      </c:pt>
                      <c:pt idx="6048">
                        <c:v>38048</c:v>
                      </c:pt>
                      <c:pt idx="6049">
                        <c:v>38049</c:v>
                      </c:pt>
                      <c:pt idx="6050">
                        <c:v>38050</c:v>
                      </c:pt>
                      <c:pt idx="6051">
                        <c:v>38051</c:v>
                      </c:pt>
                      <c:pt idx="6052">
                        <c:v>38054</c:v>
                      </c:pt>
                      <c:pt idx="6053">
                        <c:v>38055</c:v>
                      </c:pt>
                      <c:pt idx="6054">
                        <c:v>38056</c:v>
                      </c:pt>
                      <c:pt idx="6055">
                        <c:v>38057</c:v>
                      </c:pt>
                      <c:pt idx="6056">
                        <c:v>38058</c:v>
                      </c:pt>
                      <c:pt idx="6057">
                        <c:v>38061</c:v>
                      </c:pt>
                      <c:pt idx="6058">
                        <c:v>38062</c:v>
                      </c:pt>
                      <c:pt idx="6059">
                        <c:v>38063</c:v>
                      </c:pt>
                      <c:pt idx="6060">
                        <c:v>38064</c:v>
                      </c:pt>
                      <c:pt idx="6061">
                        <c:v>38065</c:v>
                      </c:pt>
                      <c:pt idx="6062">
                        <c:v>38068</c:v>
                      </c:pt>
                      <c:pt idx="6063">
                        <c:v>38069</c:v>
                      </c:pt>
                      <c:pt idx="6064">
                        <c:v>38070</c:v>
                      </c:pt>
                      <c:pt idx="6065">
                        <c:v>38071</c:v>
                      </c:pt>
                      <c:pt idx="6066">
                        <c:v>38072</c:v>
                      </c:pt>
                      <c:pt idx="6067">
                        <c:v>38075</c:v>
                      </c:pt>
                      <c:pt idx="6068">
                        <c:v>38076</c:v>
                      </c:pt>
                      <c:pt idx="6069">
                        <c:v>38077</c:v>
                      </c:pt>
                      <c:pt idx="6070">
                        <c:v>38078</c:v>
                      </c:pt>
                      <c:pt idx="6071">
                        <c:v>38079</c:v>
                      </c:pt>
                      <c:pt idx="6072">
                        <c:v>38082</c:v>
                      </c:pt>
                      <c:pt idx="6073">
                        <c:v>38083</c:v>
                      </c:pt>
                      <c:pt idx="6074">
                        <c:v>38084</c:v>
                      </c:pt>
                      <c:pt idx="6075">
                        <c:v>38085</c:v>
                      </c:pt>
                      <c:pt idx="6076">
                        <c:v>38089</c:v>
                      </c:pt>
                      <c:pt idx="6077">
                        <c:v>38090</c:v>
                      </c:pt>
                      <c:pt idx="6078">
                        <c:v>38091</c:v>
                      </c:pt>
                      <c:pt idx="6079">
                        <c:v>38092</c:v>
                      </c:pt>
                      <c:pt idx="6080">
                        <c:v>38093</c:v>
                      </c:pt>
                      <c:pt idx="6081">
                        <c:v>38096</c:v>
                      </c:pt>
                      <c:pt idx="6082">
                        <c:v>38097</c:v>
                      </c:pt>
                      <c:pt idx="6083">
                        <c:v>38098</c:v>
                      </c:pt>
                      <c:pt idx="6084">
                        <c:v>38099</c:v>
                      </c:pt>
                      <c:pt idx="6085">
                        <c:v>38100</c:v>
                      </c:pt>
                      <c:pt idx="6086">
                        <c:v>38103</c:v>
                      </c:pt>
                      <c:pt idx="6087">
                        <c:v>38104</c:v>
                      </c:pt>
                      <c:pt idx="6088">
                        <c:v>38105</c:v>
                      </c:pt>
                      <c:pt idx="6089">
                        <c:v>38106</c:v>
                      </c:pt>
                      <c:pt idx="6090">
                        <c:v>38107</c:v>
                      </c:pt>
                      <c:pt idx="6091">
                        <c:v>38110</c:v>
                      </c:pt>
                      <c:pt idx="6092">
                        <c:v>38111</c:v>
                      </c:pt>
                      <c:pt idx="6093">
                        <c:v>38112</c:v>
                      </c:pt>
                      <c:pt idx="6094">
                        <c:v>38113</c:v>
                      </c:pt>
                      <c:pt idx="6095">
                        <c:v>38114</c:v>
                      </c:pt>
                      <c:pt idx="6096">
                        <c:v>38117</c:v>
                      </c:pt>
                      <c:pt idx="6097">
                        <c:v>38118</c:v>
                      </c:pt>
                      <c:pt idx="6098">
                        <c:v>38119</c:v>
                      </c:pt>
                      <c:pt idx="6099">
                        <c:v>38120</c:v>
                      </c:pt>
                      <c:pt idx="6100">
                        <c:v>38121</c:v>
                      </c:pt>
                      <c:pt idx="6101">
                        <c:v>38124</c:v>
                      </c:pt>
                      <c:pt idx="6102">
                        <c:v>38125</c:v>
                      </c:pt>
                      <c:pt idx="6103">
                        <c:v>38126</c:v>
                      </c:pt>
                      <c:pt idx="6104">
                        <c:v>38127</c:v>
                      </c:pt>
                      <c:pt idx="6105">
                        <c:v>38128</c:v>
                      </c:pt>
                      <c:pt idx="6106">
                        <c:v>38131</c:v>
                      </c:pt>
                      <c:pt idx="6107">
                        <c:v>38132</c:v>
                      </c:pt>
                      <c:pt idx="6108">
                        <c:v>38133</c:v>
                      </c:pt>
                      <c:pt idx="6109">
                        <c:v>38134</c:v>
                      </c:pt>
                      <c:pt idx="6110">
                        <c:v>38135</c:v>
                      </c:pt>
                      <c:pt idx="6111">
                        <c:v>38139</c:v>
                      </c:pt>
                      <c:pt idx="6112">
                        <c:v>38140</c:v>
                      </c:pt>
                      <c:pt idx="6113">
                        <c:v>38141</c:v>
                      </c:pt>
                      <c:pt idx="6114">
                        <c:v>38142</c:v>
                      </c:pt>
                      <c:pt idx="6115">
                        <c:v>38145</c:v>
                      </c:pt>
                      <c:pt idx="6116">
                        <c:v>38146</c:v>
                      </c:pt>
                      <c:pt idx="6117">
                        <c:v>38147</c:v>
                      </c:pt>
                      <c:pt idx="6118">
                        <c:v>38148</c:v>
                      </c:pt>
                      <c:pt idx="6119">
                        <c:v>38152</c:v>
                      </c:pt>
                      <c:pt idx="6120">
                        <c:v>38153</c:v>
                      </c:pt>
                      <c:pt idx="6121">
                        <c:v>38154</c:v>
                      </c:pt>
                      <c:pt idx="6122">
                        <c:v>38155</c:v>
                      </c:pt>
                      <c:pt idx="6123">
                        <c:v>38156</c:v>
                      </c:pt>
                      <c:pt idx="6124">
                        <c:v>38159</c:v>
                      </c:pt>
                      <c:pt idx="6125">
                        <c:v>38160</c:v>
                      </c:pt>
                      <c:pt idx="6126">
                        <c:v>38161</c:v>
                      </c:pt>
                      <c:pt idx="6127">
                        <c:v>38162</c:v>
                      </c:pt>
                      <c:pt idx="6128">
                        <c:v>38163</c:v>
                      </c:pt>
                      <c:pt idx="6129">
                        <c:v>38166</c:v>
                      </c:pt>
                      <c:pt idx="6130">
                        <c:v>38167</c:v>
                      </c:pt>
                      <c:pt idx="6131">
                        <c:v>38168</c:v>
                      </c:pt>
                      <c:pt idx="6132">
                        <c:v>38169</c:v>
                      </c:pt>
                      <c:pt idx="6133">
                        <c:v>38170</c:v>
                      </c:pt>
                      <c:pt idx="6134">
                        <c:v>38174</c:v>
                      </c:pt>
                      <c:pt idx="6135">
                        <c:v>38175</c:v>
                      </c:pt>
                      <c:pt idx="6136">
                        <c:v>38176</c:v>
                      </c:pt>
                      <c:pt idx="6137">
                        <c:v>38177</c:v>
                      </c:pt>
                      <c:pt idx="6138">
                        <c:v>38180</c:v>
                      </c:pt>
                      <c:pt idx="6139">
                        <c:v>38181</c:v>
                      </c:pt>
                      <c:pt idx="6140">
                        <c:v>38182</c:v>
                      </c:pt>
                      <c:pt idx="6141">
                        <c:v>38183</c:v>
                      </c:pt>
                      <c:pt idx="6142">
                        <c:v>38184</c:v>
                      </c:pt>
                      <c:pt idx="6143">
                        <c:v>38187</c:v>
                      </c:pt>
                      <c:pt idx="6144">
                        <c:v>38188</c:v>
                      </c:pt>
                      <c:pt idx="6145">
                        <c:v>38189</c:v>
                      </c:pt>
                      <c:pt idx="6146">
                        <c:v>38190</c:v>
                      </c:pt>
                      <c:pt idx="6147">
                        <c:v>38191</c:v>
                      </c:pt>
                      <c:pt idx="6148">
                        <c:v>38194</c:v>
                      </c:pt>
                      <c:pt idx="6149">
                        <c:v>38195</c:v>
                      </c:pt>
                      <c:pt idx="6150">
                        <c:v>38196</c:v>
                      </c:pt>
                      <c:pt idx="6151">
                        <c:v>38197</c:v>
                      </c:pt>
                      <c:pt idx="6152">
                        <c:v>38198</c:v>
                      </c:pt>
                      <c:pt idx="6153">
                        <c:v>38201</c:v>
                      </c:pt>
                      <c:pt idx="6154">
                        <c:v>38202</c:v>
                      </c:pt>
                      <c:pt idx="6155">
                        <c:v>38203</c:v>
                      </c:pt>
                      <c:pt idx="6156">
                        <c:v>38204</c:v>
                      </c:pt>
                      <c:pt idx="6157">
                        <c:v>38205</c:v>
                      </c:pt>
                      <c:pt idx="6158">
                        <c:v>38208</c:v>
                      </c:pt>
                      <c:pt idx="6159">
                        <c:v>38209</c:v>
                      </c:pt>
                      <c:pt idx="6160">
                        <c:v>38210</c:v>
                      </c:pt>
                      <c:pt idx="6161">
                        <c:v>38211</c:v>
                      </c:pt>
                      <c:pt idx="6162">
                        <c:v>38212</c:v>
                      </c:pt>
                      <c:pt idx="6163">
                        <c:v>38215</c:v>
                      </c:pt>
                      <c:pt idx="6164">
                        <c:v>38216</c:v>
                      </c:pt>
                      <c:pt idx="6165">
                        <c:v>38217</c:v>
                      </c:pt>
                      <c:pt idx="6166">
                        <c:v>38218</c:v>
                      </c:pt>
                      <c:pt idx="6167">
                        <c:v>38219</c:v>
                      </c:pt>
                      <c:pt idx="6168">
                        <c:v>38222</c:v>
                      </c:pt>
                      <c:pt idx="6169">
                        <c:v>38223</c:v>
                      </c:pt>
                      <c:pt idx="6170">
                        <c:v>38224</c:v>
                      </c:pt>
                      <c:pt idx="6171">
                        <c:v>38225</c:v>
                      </c:pt>
                      <c:pt idx="6172">
                        <c:v>38226</c:v>
                      </c:pt>
                      <c:pt idx="6173">
                        <c:v>38229</c:v>
                      </c:pt>
                      <c:pt idx="6174">
                        <c:v>38230</c:v>
                      </c:pt>
                      <c:pt idx="6175">
                        <c:v>38231</c:v>
                      </c:pt>
                      <c:pt idx="6176">
                        <c:v>38232</c:v>
                      </c:pt>
                      <c:pt idx="6177">
                        <c:v>38233</c:v>
                      </c:pt>
                      <c:pt idx="6178">
                        <c:v>38237</c:v>
                      </c:pt>
                      <c:pt idx="6179">
                        <c:v>38238</c:v>
                      </c:pt>
                      <c:pt idx="6180">
                        <c:v>38239</c:v>
                      </c:pt>
                      <c:pt idx="6181">
                        <c:v>38240</c:v>
                      </c:pt>
                      <c:pt idx="6182">
                        <c:v>38243</c:v>
                      </c:pt>
                      <c:pt idx="6183">
                        <c:v>38244</c:v>
                      </c:pt>
                      <c:pt idx="6184">
                        <c:v>38245</c:v>
                      </c:pt>
                      <c:pt idx="6185">
                        <c:v>38246</c:v>
                      </c:pt>
                      <c:pt idx="6186">
                        <c:v>38247</c:v>
                      </c:pt>
                      <c:pt idx="6187">
                        <c:v>38250</c:v>
                      </c:pt>
                      <c:pt idx="6188">
                        <c:v>38251</c:v>
                      </c:pt>
                      <c:pt idx="6189">
                        <c:v>38252</c:v>
                      </c:pt>
                      <c:pt idx="6190">
                        <c:v>38253</c:v>
                      </c:pt>
                      <c:pt idx="6191">
                        <c:v>38254</c:v>
                      </c:pt>
                      <c:pt idx="6192">
                        <c:v>38257</c:v>
                      </c:pt>
                      <c:pt idx="6193">
                        <c:v>38258</c:v>
                      </c:pt>
                      <c:pt idx="6194">
                        <c:v>38259</c:v>
                      </c:pt>
                      <c:pt idx="6195">
                        <c:v>38260</c:v>
                      </c:pt>
                      <c:pt idx="6196">
                        <c:v>38261</c:v>
                      </c:pt>
                      <c:pt idx="6197">
                        <c:v>38264</c:v>
                      </c:pt>
                      <c:pt idx="6198">
                        <c:v>38265</c:v>
                      </c:pt>
                      <c:pt idx="6199">
                        <c:v>38266</c:v>
                      </c:pt>
                      <c:pt idx="6200">
                        <c:v>38267</c:v>
                      </c:pt>
                      <c:pt idx="6201">
                        <c:v>38268</c:v>
                      </c:pt>
                      <c:pt idx="6202">
                        <c:v>38271</c:v>
                      </c:pt>
                      <c:pt idx="6203">
                        <c:v>38272</c:v>
                      </c:pt>
                      <c:pt idx="6204">
                        <c:v>38273</c:v>
                      </c:pt>
                      <c:pt idx="6205">
                        <c:v>38274</c:v>
                      </c:pt>
                      <c:pt idx="6206">
                        <c:v>38275</c:v>
                      </c:pt>
                      <c:pt idx="6207">
                        <c:v>38278</c:v>
                      </c:pt>
                      <c:pt idx="6208">
                        <c:v>38279</c:v>
                      </c:pt>
                      <c:pt idx="6209">
                        <c:v>38280</c:v>
                      </c:pt>
                      <c:pt idx="6210">
                        <c:v>38281</c:v>
                      </c:pt>
                      <c:pt idx="6211">
                        <c:v>38282</c:v>
                      </c:pt>
                      <c:pt idx="6212">
                        <c:v>38285</c:v>
                      </c:pt>
                      <c:pt idx="6213">
                        <c:v>38286</c:v>
                      </c:pt>
                      <c:pt idx="6214">
                        <c:v>38287</c:v>
                      </c:pt>
                      <c:pt idx="6215">
                        <c:v>38288</c:v>
                      </c:pt>
                      <c:pt idx="6216">
                        <c:v>38289</c:v>
                      </c:pt>
                      <c:pt idx="6217">
                        <c:v>38292</c:v>
                      </c:pt>
                      <c:pt idx="6218">
                        <c:v>38293</c:v>
                      </c:pt>
                      <c:pt idx="6219">
                        <c:v>38294</c:v>
                      </c:pt>
                      <c:pt idx="6220">
                        <c:v>38295</c:v>
                      </c:pt>
                      <c:pt idx="6221">
                        <c:v>38296</c:v>
                      </c:pt>
                      <c:pt idx="6222">
                        <c:v>38299</c:v>
                      </c:pt>
                      <c:pt idx="6223">
                        <c:v>38300</c:v>
                      </c:pt>
                      <c:pt idx="6224">
                        <c:v>38301</c:v>
                      </c:pt>
                      <c:pt idx="6225">
                        <c:v>38302</c:v>
                      </c:pt>
                      <c:pt idx="6226">
                        <c:v>38303</c:v>
                      </c:pt>
                      <c:pt idx="6227">
                        <c:v>38306</c:v>
                      </c:pt>
                      <c:pt idx="6228">
                        <c:v>38307</c:v>
                      </c:pt>
                      <c:pt idx="6229">
                        <c:v>38308</c:v>
                      </c:pt>
                      <c:pt idx="6230">
                        <c:v>38309</c:v>
                      </c:pt>
                      <c:pt idx="6231">
                        <c:v>38310</c:v>
                      </c:pt>
                      <c:pt idx="6232">
                        <c:v>38313</c:v>
                      </c:pt>
                      <c:pt idx="6233">
                        <c:v>38314</c:v>
                      </c:pt>
                      <c:pt idx="6234">
                        <c:v>38315</c:v>
                      </c:pt>
                      <c:pt idx="6235">
                        <c:v>38317</c:v>
                      </c:pt>
                      <c:pt idx="6236">
                        <c:v>38320</c:v>
                      </c:pt>
                      <c:pt idx="6237">
                        <c:v>38321</c:v>
                      </c:pt>
                      <c:pt idx="6238">
                        <c:v>38322</c:v>
                      </c:pt>
                      <c:pt idx="6239">
                        <c:v>38323</c:v>
                      </c:pt>
                      <c:pt idx="6240">
                        <c:v>38324</c:v>
                      </c:pt>
                      <c:pt idx="6241">
                        <c:v>38327</c:v>
                      </c:pt>
                      <c:pt idx="6242">
                        <c:v>38328</c:v>
                      </c:pt>
                      <c:pt idx="6243">
                        <c:v>38329</c:v>
                      </c:pt>
                      <c:pt idx="6244">
                        <c:v>38330</c:v>
                      </c:pt>
                      <c:pt idx="6245">
                        <c:v>38331</c:v>
                      </c:pt>
                      <c:pt idx="6246">
                        <c:v>38334</c:v>
                      </c:pt>
                      <c:pt idx="6247">
                        <c:v>38335</c:v>
                      </c:pt>
                      <c:pt idx="6248">
                        <c:v>38336</c:v>
                      </c:pt>
                      <c:pt idx="6249">
                        <c:v>38337</c:v>
                      </c:pt>
                      <c:pt idx="6250">
                        <c:v>38338</c:v>
                      </c:pt>
                      <c:pt idx="6251">
                        <c:v>38341</c:v>
                      </c:pt>
                      <c:pt idx="6252">
                        <c:v>38342</c:v>
                      </c:pt>
                      <c:pt idx="6253">
                        <c:v>38343</c:v>
                      </c:pt>
                      <c:pt idx="6254">
                        <c:v>38344</c:v>
                      </c:pt>
                      <c:pt idx="6255">
                        <c:v>38348</c:v>
                      </c:pt>
                      <c:pt idx="6256">
                        <c:v>38349</c:v>
                      </c:pt>
                      <c:pt idx="6257">
                        <c:v>38350</c:v>
                      </c:pt>
                      <c:pt idx="6258">
                        <c:v>38351</c:v>
                      </c:pt>
                      <c:pt idx="6259">
                        <c:v>38352</c:v>
                      </c:pt>
                      <c:pt idx="6260">
                        <c:v>38355</c:v>
                      </c:pt>
                      <c:pt idx="6261">
                        <c:v>38356</c:v>
                      </c:pt>
                      <c:pt idx="6262">
                        <c:v>38357</c:v>
                      </c:pt>
                      <c:pt idx="6263">
                        <c:v>38358</c:v>
                      </c:pt>
                      <c:pt idx="6264">
                        <c:v>38359</c:v>
                      </c:pt>
                      <c:pt idx="6265">
                        <c:v>38362</c:v>
                      </c:pt>
                      <c:pt idx="6266">
                        <c:v>38363</c:v>
                      </c:pt>
                      <c:pt idx="6267">
                        <c:v>38364</c:v>
                      </c:pt>
                      <c:pt idx="6268">
                        <c:v>38365</c:v>
                      </c:pt>
                      <c:pt idx="6269">
                        <c:v>38366</c:v>
                      </c:pt>
                      <c:pt idx="6270">
                        <c:v>38370</c:v>
                      </c:pt>
                      <c:pt idx="6271">
                        <c:v>38371</c:v>
                      </c:pt>
                      <c:pt idx="6272">
                        <c:v>38372</c:v>
                      </c:pt>
                      <c:pt idx="6273">
                        <c:v>38373</c:v>
                      </c:pt>
                      <c:pt idx="6274">
                        <c:v>38376</c:v>
                      </c:pt>
                      <c:pt idx="6275">
                        <c:v>38377</c:v>
                      </c:pt>
                      <c:pt idx="6276">
                        <c:v>38378</c:v>
                      </c:pt>
                      <c:pt idx="6277">
                        <c:v>38379</c:v>
                      </c:pt>
                      <c:pt idx="6278">
                        <c:v>38380</c:v>
                      </c:pt>
                      <c:pt idx="6279">
                        <c:v>38383</c:v>
                      </c:pt>
                      <c:pt idx="6280">
                        <c:v>38384</c:v>
                      </c:pt>
                      <c:pt idx="6281">
                        <c:v>38385</c:v>
                      </c:pt>
                      <c:pt idx="6282">
                        <c:v>38386</c:v>
                      </c:pt>
                      <c:pt idx="6283">
                        <c:v>38387</c:v>
                      </c:pt>
                      <c:pt idx="6284">
                        <c:v>38390</c:v>
                      </c:pt>
                      <c:pt idx="6285">
                        <c:v>38391</c:v>
                      </c:pt>
                      <c:pt idx="6286">
                        <c:v>38392</c:v>
                      </c:pt>
                      <c:pt idx="6287">
                        <c:v>38393</c:v>
                      </c:pt>
                      <c:pt idx="6288">
                        <c:v>38394</c:v>
                      </c:pt>
                      <c:pt idx="6289">
                        <c:v>38397</c:v>
                      </c:pt>
                      <c:pt idx="6290">
                        <c:v>38398</c:v>
                      </c:pt>
                      <c:pt idx="6291">
                        <c:v>38399</c:v>
                      </c:pt>
                      <c:pt idx="6292">
                        <c:v>38400</c:v>
                      </c:pt>
                      <c:pt idx="6293">
                        <c:v>38401</c:v>
                      </c:pt>
                      <c:pt idx="6294">
                        <c:v>38405</c:v>
                      </c:pt>
                      <c:pt idx="6295">
                        <c:v>38406</c:v>
                      </c:pt>
                      <c:pt idx="6296">
                        <c:v>38407</c:v>
                      </c:pt>
                      <c:pt idx="6297">
                        <c:v>38408</c:v>
                      </c:pt>
                      <c:pt idx="6298">
                        <c:v>38411</c:v>
                      </c:pt>
                      <c:pt idx="6299">
                        <c:v>38412</c:v>
                      </c:pt>
                      <c:pt idx="6300">
                        <c:v>38413</c:v>
                      </c:pt>
                      <c:pt idx="6301">
                        <c:v>38414</c:v>
                      </c:pt>
                      <c:pt idx="6302">
                        <c:v>38415</c:v>
                      </c:pt>
                      <c:pt idx="6303">
                        <c:v>38418</c:v>
                      </c:pt>
                      <c:pt idx="6304">
                        <c:v>38419</c:v>
                      </c:pt>
                      <c:pt idx="6305">
                        <c:v>38420</c:v>
                      </c:pt>
                      <c:pt idx="6306">
                        <c:v>38421</c:v>
                      </c:pt>
                      <c:pt idx="6307">
                        <c:v>38422</c:v>
                      </c:pt>
                      <c:pt idx="6308">
                        <c:v>38425</c:v>
                      </c:pt>
                      <c:pt idx="6309">
                        <c:v>38426</c:v>
                      </c:pt>
                      <c:pt idx="6310">
                        <c:v>38427</c:v>
                      </c:pt>
                      <c:pt idx="6311">
                        <c:v>38428</c:v>
                      </c:pt>
                      <c:pt idx="6312">
                        <c:v>38429</c:v>
                      </c:pt>
                      <c:pt idx="6313">
                        <c:v>38432</c:v>
                      </c:pt>
                      <c:pt idx="6314">
                        <c:v>38433</c:v>
                      </c:pt>
                      <c:pt idx="6315">
                        <c:v>38434</c:v>
                      </c:pt>
                      <c:pt idx="6316">
                        <c:v>38435</c:v>
                      </c:pt>
                      <c:pt idx="6317">
                        <c:v>38439</c:v>
                      </c:pt>
                      <c:pt idx="6318">
                        <c:v>38440</c:v>
                      </c:pt>
                      <c:pt idx="6319">
                        <c:v>38441</c:v>
                      </c:pt>
                      <c:pt idx="6320">
                        <c:v>38442</c:v>
                      </c:pt>
                      <c:pt idx="6321">
                        <c:v>38443</c:v>
                      </c:pt>
                      <c:pt idx="6322">
                        <c:v>38446</c:v>
                      </c:pt>
                      <c:pt idx="6323">
                        <c:v>38447</c:v>
                      </c:pt>
                      <c:pt idx="6324">
                        <c:v>38448</c:v>
                      </c:pt>
                      <c:pt idx="6325">
                        <c:v>38449</c:v>
                      </c:pt>
                      <c:pt idx="6326">
                        <c:v>38450</c:v>
                      </c:pt>
                      <c:pt idx="6327">
                        <c:v>38453</c:v>
                      </c:pt>
                      <c:pt idx="6328">
                        <c:v>38454</c:v>
                      </c:pt>
                      <c:pt idx="6329">
                        <c:v>38455</c:v>
                      </c:pt>
                      <c:pt idx="6330">
                        <c:v>38456</c:v>
                      </c:pt>
                      <c:pt idx="6331">
                        <c:v>38457</c:v>
                      </c:pt>
                      <c:pt idx="6332">
                        <c:v>38460</c:v>
                      </c:pt>
                      <c:pt idx="6333">
                        <c:v>38461</c:v>
                      </c:pt>
                      <c:pt idx="6334">
                        <c:v>38462</c:v>
                      </c:pt>
                      <c:pt idx="6335">
                        <c:v>38463</c:v>
                      </c:pt>
                      <c:pt idx="6336">
                        <c:v>38464</c:v>
                      </c:pt>
                      <c:pt idx="6337">
                        <c:v>38467</c:v>
                      </c:pt>
                      <c:pt idx="6338">
                        <c:v>38468</c:v>
                      </c:pt>
                      <c:pt idx="6339">
                        <c:v>38469</c:v>
                      </c:pt>
                      <c:pt idx="6340">
                        <c:v>38470</c:v>
                      </c:pt>
                      <c:pt idx="6341">
                        <c:v>38471</c:v>
                      </c:pt>
                      <c:pt idx="6342">
                        <c:v>38474</c:v>
                      </c:pt>
                      <c:pt idx="6343">
                        <c:v>38475</c:v>
                      </c:pt>
                      <c:pt idx="6344">
                        <c:v>38476</c:v>
                      </c:pt>
                      <c:pt idx="6345">
                        <c:v>38477</c:v>
                      </c:pt>
                      <c:pt idx="6346">
                        <c:v>38478</c:v>
                      </c:pt>
                      <c:pt idx="6347">
                        <c:v>38481</c:v>
                      </c:pt>
                      <c:pt idx="6348">
                        <c:v>38482</c:v>
                      </c:pt>
                      <c:pt idx="6349">
                        <c:v>38483</c:v>
                      </c:pt>
                      <c:pt idx="6350">
                        <c:v>38484</c:v>
                      </c:pt>
                      <c:pt idx="6351">
                        <c:v>38485</c:v>
                      </c:pt>
                      <c:pt idx="6352">
                        <c:v>38488</c:v>
                      </c:pt>
                      <c:pt idx="6353">
                        <c:v>38489</c:v>
                      </c:pt>
                      <c:pt idx="6354">
                        <c:v>38490</c:v>
                      </c:pt>
                      <c:pt idx="6355">
                        <c:v>38491</c:v>
                      </c:pt>
                      <c:pt idx="6356">
                        <c:v>38492</c:v>
                      </c:pt>
                      <c:pt idx="6357">
                        <c:v>38495</c:v>
                      </c:pt>
                      <c:pt idx="6358">
                        <c:v>38496</c:v>
                      </c:pt>
                      <c:pt idx="6359">
                        <c:v>38497</c:v>
                      </c:pt>
                      <c:pt idx="6360">
                        <c:v>38498</c:v>
                      </c:pt>
                      <c:pt idx="6361">
                        <c:v>38499</c:v>
                      </c:pt>
                      <c:pt idx="6362">
                        <c:v>38503</c:v>
                      </c:pt>
                      <c:pt idx="6363">
                        <c:v>38504</c:v>
                      </c:pt>
                      <c:pt idx="6364">
                        <c:v>38505</c:v>
                      </c:pt>
                      <c:pt idx="6365">
                        <c:v>38506</c:v>
                      </c:pt>
                      <c:pt idx="6366">
                        <c:v>38509</c:v>
                      </c:pt>
                      <c:pt idx="6367">
                        <c:v>38510</c:v>
                      </c:pt>
                      <c:pt idx="6368">
                        <c:v>38511</c:v>
                      </c:pt>
                      <c:pt idx="6369">
                        <c:v>38512</c:v>
                      </c:pt>
                      <c:pt idx="6370">
                        <c:v>38513</c:v>
                      </c:pt>
                      <c:pt idx="6371">
                        <c:v>38516</c:v>
                      </c:pt>
                      <c:pt idx="6372">
                        <c:v>38517</c:v>
                      </c:pt>
                      <c:pt idx="6373">
                        <c:v>38518</c:v>
                      </c:pt>
                      <c:pt idx="6374">
                        <c:v>38519</c:v>
                      </c:pt>
                      <c:pt idx="6375">
                        <c:v>38520</c:v>
                      </c:pt>
                      <c:pt idx="6376">
                        <c:v>38523</c:v>
                      </c:pt>
                      <c:pt idx="6377">
                        <c:v>38524</c:v>
                      </c:pt>
                      <c:pt idx="6378">
                        <c:v>38525</c:v>
                      </c:pt>
                      <c:pt idx="6379">
                        <c:v>38526</c:v>
                      </c:pt>
                      <c:pt idx="6380">
                        <c:v>38527</c:v>
                      </c:pt>
                      <c:pt idx="6381">
                        <c:v>38530</c:v>
                      </c:pt>
                      <c:pt idx="6382">
                        <c:v>38531</c:v>
                      </c:pt>
                      <c:pt idx="6383">
                        <c:v>38532</c:v>
                      </c:pt>
                      <c:pt idx="6384">
                        <c:v>38533</c:v>
                      </c:pt>
                      <c:pt idx="6385">
                        <c:v>38534</c:v>
                      </c:pt>
                      <c:pt idx="6386">
                        <c:v>38538</c:v>
                      </c:pt>
                      <c:pt idx="6387">
                        <c:v>38539</c:v>
                      </c:pt>
                      <c:pt idx="6388">
                        <c:v>38540</c:v>
                      </c:pt>
                      <c:pt idx="6389">
                        <c:v>38541</c:v>
                      </c:pt>
                      <c:pt idx="6390">
                        <c:v>38544</c:v>
                      </c:pt>
                      <c:pt idx="6391">
                        <c:v>38545</c:v>
                      </c:pt>
                      <c:pt idx="6392">
                        <c:v>38546</c:v>
                      </c:pt>
                      <c:pt idx="6393">
                        <c:v>38547</c:v>
                      </c:pt>
                      <c:pt idx="6394">
                        <c:v>38548</c:v>
                      </c:pt>
                      <c:pt idx="6395">
                        <c:v>38551</c:v>
                      </c:pt>
                      <c:pt idx="6396">
                        <c:v>38552</c:v>
                      </c:pt>
                      <c:pt idx="6397">
                        <c:v>38553</c:v>
                      </c:pt>
                      <c:pt idx="6398">
                        <c:v>38554</c:v>
                      </c:pt>
                      <c:pt idx="6399">
                        <c:v>38555</c:v>
                      </c:pt>
                      <c:pt idx="6400">
                        <c:v>38558</c:v>
                      </c:pt>
                      <c:pt idx="6401">
                        <c:v>38559</c:v>
                      </c:pt>
                      <c:pt idx="6402">
                        <c:v>38560</c:v>
                      </c:pt>
                      <c:pt idx="6403">
                        <c:v>38561</c:v>
                      </c:pt>
                      <c:pt idx="6404">
                        <c:v>38562</c:v>
                      </c:pt>
                      <c:pt idx="6405">
                        <c:v>38565</c:v>
                      </c:pt>
                      <c:pt idx="6406">
                        <c:v>38566</c:v>
                      </c:pt>
                      <c:pt idx="6407">
                        <c:v>38567</c:v>
                      </c:pt>
                      <c:pt idx="6408">
                        <c:v>38568</c:v>
                      </c:pt>
                      <c:pt idx="6409">
                        <c:v>38569</c:v>
                      </c:pt>
                      <c:pt idx="6410">
                        <c:v>38572</c:v>
                      </c:pt>
                      <c:pt idx="6411">
                        <c:v>38573</c:v>
                      </c:pt>
                      <c:pt idx="6412">
                        <c:v>38574</c:v>
                      </c:pt>
                      <c:pt idx="6413">
                        <c:v>38575</c:v>
                      </c:pt>
                      <c:pt idx="6414">
                        <c:v>38576</c:v>
                      </c:pt>
                      <c:pt idx="6415">
                        <c:v>38579</c:v>
                      </c:pt>
                      <c:pt idx="6416">
                        <c:v>38580</c:v>
                      </c:pt>
                      <c:pt idx="6417">
                        <c:v>38581</c:v>
                      </c:pt>
                      <c:pt idx="6418">
                        <c:v>38582</c:v>
                      </c:pt>
                      <c:pt idx="6419">
                        <c:v>38583</c:v>
                      </c:pt>
                      <c:pt idx="6420">
                        <c:v>38586</c:v>
                      </c:pt>
                      <c:pt idx="6421">
                        <c:v>38587</c:v>
                      </c:pt>
                      <c:pt idx="6422">
                        <c:v>38588</c:v>
                      </c:pt>
                      <c:pt idx="6423">
                        <c:v>38589</c:v>
                      </c:pt>
                      <c:pt idx="6424">
                        <c:v>38590</c:v>
                      </c:pt>
                      <c:pt idx="6425">
                        <c:v>38593</c:v>
                      </c:pt>
                      <c:pt idx="6426">
                        <c:v>38594</c:v>
                      </c:pt>
                      <c:pt idx="6427">
                        <c:v>38595</c:v>
                      </c:pt>
                      <c:pt idx="6428">
                        <c:v>38596</c:v>
                      </c:pt>
                      <c:pt idx="6429">
                        <c:v>38597</c:v>
                      </c:pt>
                      <c:pt idx="6430">
                        <c:v>38601</c:v>
                      </c:pt>
                      <c:pt idx="6431">
                        <c:v>38602</c:v>
                      </c:pt>
                      <c:pt idx="6432">
                        <c:v>38603</c:v>
                      </c:pt>
                      <c:pt idx="6433">
                        <c:v>38604</c:v>
                      </c:pt>
                      <c:pt idx="6434">
                        <c:v>38607</c:v>
                      </c:pt>
                      <c:pt idx="6435">
                        <c:v>38608</c:v>
                      </c:pt>
                      <c:pt idx="6436">
                        <c:v>38609</c:v>
                      </c:pt>
                      <c:pt idx="6437">
                        <c:v>38610</c:v>
                      </c:pt>
                      <c:pt idx="6438">
                        <c:v>38611</c:v>
                      </c:pt>
                      <c:pt idx="6439">
                        <c:v>38614</c:v>
                      </c:pt>
                      <c:pt idx="6440">
                        <c:v>38615</c:v>
                      </c:pt>
                      <c:pt idx="6441">
                        <c:v>38616</c:v>
                      </c:pt>
                      <c:pt idx="6442">
                        <c:v>38617</c:v>
                      </c:pt>
                      <c:pt idx="6443">
                        <c:v>38618</c:v>
                      </c:pt>
                      <c:pt idx="6444">
                        <c:v>38621</c:v>
                      </c:pt>
                      <c:pt idx="6445">
                        <c:v>38622</c:v>
                      </c:pt>
                      <c:pt idx="6446">
                        <c:v>38623</c:v>
                      </c:pt>
                      <c:pt idx="6447">
                        <c:v>38624</c:v>
                      </c:pt>
                      <c:pt idx="6448">
                        <c:v>38625</c:v>
                      </c:pt>
                      <c:pt idx="6449">
                        <c:v>38628</c:v>
                      </c:pt>
                      <c:pt idx="6450">
                        <c:v>38629</c:v>
                      </c:pt>
                      <c:pt idx="6451">
                        <c:v>38630</c:v>
                      </c:pt>
                      <c:pt idx="6452">
                        <c:v>38631</c:v>
                      </c:pt>
                      <c:pt idx="6453">
                        <c:v>38632</c:v>
                      </c:pt>
                      <c:pt idx="6454">
                        <c:v>38635</c:v>
                      </c:pt>
                      <c:pt idx="6455">
                        <c:v>38636</c:v>
                      </c:pt>
                      <c:pt idx="6456">
                        <c:v>38637</c:v>
                      </c:pt>
                      <c:pt idx="6457">
                        <c:v>38638</c:v>
                      </c:pt>
                      <c:pt idx="6458">
                        <c:v>38639</c:v>
                      </c:pt>
                      <c:pt idx="6459">
                        <c:v>38642</c:v>
                      </c:pt>
                      <c:pt idx="6460">
                        <c:v>38643</c:v>
                      </c:pt>
                      <c:pt idx="6461">
                        <c:v>38644</c:v>
                      </c:pt>
                      <c:pt idx="6462">
                        <c:v>38645</c:v>
                      </c:pt>
                      <c:pt idx="6463">
                        <c:v>38646</c:v>
                      </c:pt>
                      <c:pt idx="6464">
                        <c:v>38649</c:v>
                      </c:pt>
                      <c:pt idx="6465">
                        <c:v>38650</c:v>
                      </c:pt>
                      <c:pt idx="6466">
                        <c:v>38651</c:v>
                      </c:pt>
                      <c:pt idx="6467">
                        <c:v>38652</c:v>
                      </c:pt>
                      <c:pt idx="6468">
                        <c:v>38653</c:v>
                      </c:pt>
                      <c:pt idx="6469">
                        <c:v>38656</c:v>
                      </c:pt>
                      <c:pt idx="6470">
                        <c:v>38657</c:v>
                      </c:pt>
                      <c:pt idx="6471">
                        <c:v>38658</c:v>
                      </c:pt>
                      <c:pt idx="6472">
                        <c:v>38659</c:v>
                      </c:pt>
                      <c:pt idx="6473">
                        <c:v>38660</c:v>
                      </c:pt>
                      <c:pt idx="6474">
                        <c:v>38663</c:v>
                      </c:pt>
                      <c:pt idx="6475">
                        <c:v>38664</c:v>
                      </c:pt>
                      <c:pt idx="6476">
                        <c:v>38665</c:v>
                      </c:pt>
                      <c:pt idx="6477">
                        <c:v>38666</c:v>
                      </c:pt>
                      <c:pt idx="6478">
                        <c:v>38667</c:v>
                      </c:pt>
                      <c:pt idx="6479">
                        <c:v>38670</c:v>
                      </c:pt>
                      <c:pt idx="6480">
                        <c:v>38671</c:v>
                      </c:pt>
                      <c:pt idx="6481">
                        <c:v>38672</c:v>
                      </c:pt>
                      <c:pt idx="6482">
                        <c:v>38673</c:v>
                      </c:pt>
                      <c:pt idx="6483">
                        <c:v>38674</c:v>
                      </c:pt>
                      <c:pt idx="6484">
                        <c:v>38677</c:v>
                      </c:pt>
                      <c:pt idx="6485">
                        <c:v>38678</c:v>
                      </c:pt>
                      <c:pt idx="6486">
                        <c:v>38679</c:v>
                      </c:pt>
                      <c:pt idx="6487">
                        <c:v>38681</c:v>
                      </c:pt>
                      <c:pt idx="6488">
                        <c:v>38684</c:v>
                      </c:pt>
                      <c:pt idx="6489">
                        <c:v>38685</c:v>
                      </c:pt>
                      <c:pt idx="6490">
                        <c:v>38686</c:v>
                      </c:pt>
                      <c:pt idx="6491">
                        <c:v>38687</c:v>
                      </c:pt>
                      <c:pt idx="6492">
                        <c:v>38688</c:v>
                      </c:pt>
                      <c:pt idx="6493">
                        <c:v>38691</c:v>
                      </c:pt>
                      <c:pt idx="6494">
                        <c:v>38692</c:v>
                      </c:pt>
                      <c:pt idx="6495">
                        <c:v>38693</c:v>
                      </c:pt>
                      <c:pt idx="6496">
                        <c:v>38694</c:v>
                      </c:pt>
                      <c:pt idx="6497">
                        <c:v>38695</c:v>
                      </c:pt>
                      <c:pt idx="6498">
                        <c:v>38698</c:v>
                      </c:pt>
                      <c:pt idx="6499">
                        <c:v>38699</c:v>
                      </c:pt>
                      <c:pt idx="6500">
                        <c:v>38700</c:v>
                      </c:pt>
                      <c:pt idx="6501">
                        <c:v>38701</c:v>
                      </c:pt>
                      <c:pt idx="6502">
                        <c:v>38702</c:v>
                      </c:pt>
                      <c:pt idx="6503">
                        <c:v>38705</c:v>
                      </c:pt>
                      <c:pt idx="6504">
                        <c:v>38706</c:v>
                      </c:pt>
                      <c:pt idx="6505">
                        <c:v>38707</c:v>
                      </c:pt>
                      <c:pt idx="6506">
                        <c:v>38708</c:v>
                      </c:pt>
                      <c:pt idx="6507">
                        <c:v>38709</c:v>
                      </c:pt>
                      <c:pt idx="6508">
                        <c:v>38713</c:v>
                      </c:pt>
                      <c:pt idx="6509">
                        <c:v>38714</c:v>
                      </c:pt>
                      <c:pt idx="6510">
                        <c:v>38715</c:v>
                      </c:pt>
                      <c:pt idx="6511">
                        <c:v>38716</c:v>
                      </c:pt>
                      <c:pt idx="6512">
                        <c:v>38720</c:v>
                      </c:pt>
                      <c:pt idx="6513">
                        <c:v>38721</c:v>
                      </c:pt>
                      <c:pt idx="6514">
                        <c:v>38722</c:v>
                      </c:pt>
                      <c:pt idx="6515">
                        <c:v>38723</c:v>
                      </c:pt>
                      <c:pt idx="6516">
                        <c:v>38726</c:v>
                      </c:pt>
                      <c:pt idx="6517">
                        <c:v>38727</c:v>
                      </c:pt>
                      <c:pt idx="6518">
                        <c:v>38728</c:v>
                      </c:pt>
                      <c:pt idx="6519">
                        <c:v>38729</c:v>
                      </c:pt>
                      <c:pt idx="6520">
                        <c:v>38730</c:v>
                      </c:pt>
                      <c:pt idx="6521">
                        <c:v>38734</c:v>
                      </c:pt>
                      <c:pt idx="6522">
                        <c:v>38735</c:v>
                      </c:pt>
                      <c:pt idx="6523">
                        <c:v>38736</c:v>
                      </c:pt>
                      <c:pt idx="6524">
                        <c:v>38737</c:v>
                      </c:pt>
                      <c:pt idx="6525">
                        <c:v>38740</c:v>
                      </c:pt>
                      <c:pt idx="6526">
                        <c:v>38741</c:v>
                      </c:pt>
                      <c:pt idx="6527">
                        <c:v>38742</c:v>
                      </c:pt>
                      <c:pt idx="6528">
                        <c:v>38743</c:v>
                      </c:pt>
                      <c:pt idx="6529">
                        <c:v>38744</c:v>
                      </c:pt>
                      <c:pt idx="6530">
                        <c:v>38747</c:v>
                      </c:pt>
                      <c:pt idx="6531">
                        <c:v>38748</c:v>
                      </c:pt>
                      <c:pt idx="6532">
                        <c:v>38749</c:v>
                      </c:pt>
                      <c:pt idx="6533">
                        <c:v>38750</c:v>
                      </c:pt>
                      <c:pt idx="6534">
                        <c:v>38751</c:v>
                      </c:pt>
                      <c:pt idx="6535">
                        <c:v>38754</c:v>
                      </c:pt>
                      <c:pt idx="6536">
                        <c:v>38755</c:v>
                      </c:pt>
                      <c:pt idx="6537">
                        <c:v>38756</c:v>
                      </c:pt>
                      <c:pt idx="6538">
                        <c:v>38757</c:v>
                      </c:pt>
                      <c:pt idx="6539">
                        <c:v>38758</c:v>
                      </c:pt>
                      <c:pt idx="6540">
                        <c:v>38761</c:v>
                      </c:pt>
                      <c:pt idx="6541">
                        <c:v>38762</c:v>
                      </c:pt>
                      <c:pt idx="6542">
                        <c:v>38763</c:v>
                      </c:pt>
                      <c:pt idx="6543">
                        <c:v>38764</c:v>
                      </c:pt>
                      <c:pt idx="6544">
                        <c:v>38765</c:v>
                      </c:pt>
                      <c:pt idx="6545">
                        <c:v>38769</c:v>
                      </c:pt>
                      <c:pt idx="6546">
                        <c:v>38770</c:v>
                      </c:pt>
                      <c:pt idx="6547">
                        <c:v>38771</c:v>
                      </c:pt>
                      <c:pt idx="6548">
                        <c:v>38772</c:v>
                      </c:pt>
                      <c:pt idx="6549">
                        <c:v>38775</c:v>
                      </c:pt>
                      <c:pt idx="6550">
                        <c:v>38776</c:v>
                      </c:pt>
                      <c:pt idx="6551">
                        <c:v>38777</c:v>
                      </c:pt>
                      <c:pt idx="6552">
                        <c:v>38778</c:v>
                      </c:pt>
                      <c:pt idx="6553">
                        <c:v>38779</c:v>
                      </c:pt>
                      <c:pt idx="6554">
                        <c:v>38782</c:v>
                      </c:pt>
                      <c:pt idx="6555">
                        <c:v>38783</c:v>
                      </c:pt>
                      <c:pt idx="6556">
                        <c:v>38784</c:v>
                      </c:pt>
                      <c:pt idx="6557">
                        <c:v>38785</c:v>
                      </c:pt>
                      <c:pt idx="6558">
                        <c:v>38786</c:v>
                      </c:pt>
                      <c:pt idx="6559">
                        <c:v>38789</c:v>
                      </c:pt>
                      <c:pt idx="6560">
                        <c:v>38790</c:v>
                      </c:pt>
                      <c:pt idx="6561">
                        <c:v>38791</c:v>
                      </c:pt>
                      <c:pt idx="6562">
                        <c:v>38792</c:v>
                      </c:pt>
                      <c:pt idx="6563">
                        <c:v>38793</c:v>
                      </c:pt>
                      <c:pt idx="6564">
                        <c:v>38796</c:v>
                      </c:pt>
                      <c:pt idx="6565">
                        <c:v>38797</c:v>
                      </c:pt>
                      <c:pt idx="6566">
                        <c:v>38798</c:v>
                      </c:pt>
                      <c:pt idx="6567">
                        <c:v>38799</c:v>
                      </c:pt>
                      <c:pt idx="6568">
                        <c:v>38800</c:v>
                      </c:pt>
                      <c:pt idx="6569">
                        <c:v>38803</c:v>
                      </c:pt>
                      <c:pt idx="6570">
                        <c:v>38804</c:v>
                      </c:pt>
                      <c:pt idx="6571">
                        <c:v>38805</c:v>
                      </c:pt>
                      <c:pt idx="6572">
                        <c:v>38806</c:v>
                      </c:pt>
                      <c:pt idx="6573">
                        <c:v>38807</c:v>
                      </c:pt>
                      <c:pt idx="6574">
                        <c:v>38810</c:v>
                      </c:pt>
                      <c:pt idx="6575">
                        <c:v>38811</c:v>
                      </c:pt>
                      <c:pt idx="6576">
                        <c:v>38812</c:v>
                      </c:pt>
                      <c:pt idx="6577">
                        <c:v>38813</c:v>
                      </c:pt>
                      <c:pt idx="6578">
                        <c:v>38814</c:v>
                      </c:pt>
                      <c:pt idx="6579">
                        <c:v>38817</c:v>
                      </c:pt>
                      <c:pt idx="6580">
                        <c:v>38818</c:v>
                      </c:pt>
                      <c:pt idx="6581">
                        <c:v>38819</c:v>
                      </c:pt>
                      <c:pt idx="6582">
                        <c:v>38820</c:v>
                      </c:pt>
                      <c:pt idx="6583">
                        <c:v>38824</c:v>
                      </c:pt>
                      <c:pt idx="6584">
                        <c:v>38825</c:v>
                      </c:pt>
                      <c:pt idx="6585">
                        <c:v>38826</c:v>
                      </c:pt>
                      <c:pt idx="6586">
                        <c:v>38827</c:v>
                      </c:pt>
                      <c:pt idx="6587">
                        <c:v>38828</c:v>
                      </c:pt>
                      <c:pt idx="6588">
                        <c:v>38831</c:v>
                      </c:pt>
                      <c:pt idx="6589">
                        <c:v>38832</c:v>
                      </c:pt>
                      <c:pt idx="6590">
                        <c:v>38833</c:v>
                      </c:pt>
                      <c:pt idx="6591">
                        <c:v>38834</c:v>
                      </c:pt>
                      <c:pt idx="6592">
                        <c:v>38835</c:v>
                      </c:pt>
                      <c:pt idx="6593">
                        <c:v>38838</c:v>
                      </c:pt>
                      <c:pt idx="6594">
                        <c:v>38839</c:v>
                      </c:pt>
                      <c:pt idx="6595">
                        <c:v>38840</c:v>
                      </c:pt>
                      <c:pt idx="6596">
                        <c:v>38841</c:v>
                      </c:pt>
                      <c:pt idx="6597">
                        <c:v>38842</c:v>
                      </c:pt>
                      <c:pt idx="6598">
                        <c:v>38845</c:v>
                      </c:pt>
                      <c:pt idx="6599">
                        <c:v>38846</c:v>
                      </c:pt>
                      <c:pt idx="6600">
                        <c:v>38847</c:v>
                      </c:pt>
                      <c:pt idx="6601">
                        <c:v>38848</c:v>
                      </c:pt>
                      <c:pt idx="6602">
                        <c:v>38849</c:v>
                      </c:pt>
                      <c:pt idx="6603">
                        <c:v>38852</c:v>
                      </c:pt>
                      <c:pt idx="6604">
                        <c:v>38853</c:v>
                      </c:pt>
                      <c:pt idx="6605">
                        <c:v>38854</c:v>
                      </c:pt>
                      <c:pt idx="6606">
                        <c:v>38855</c:v>
                      </c:pt>
                      <c:pt idx="6607">
                        <c:v>38856</c:v>
                      </c:pt>
                      <c:pt idx="6608">
                        <c:v>38859</c:v>
                      </c:pt>
                      <c:pt idx="6609">
                        <c:v>38860</c:v>
                      </c:pt>
                      <c:pt idx="6610">
                        <c:v>38861</c:v>
                      </c:pt>
                      <c:pt idx="6611">
                        <c:v>38862</c:v>
                      </c:pt>
                      <c:pt idx="6612">
                        <c:v>38863</c:v>
                      </c:pt>
                      <c:pt idx="6613">
                        <c:v>38867</c:v>
                      </c:pt>
                      <c:pt idx="6614">
                        <c:v>38868</c:v>
                      </c:pt>
                      <c:pt idx="6615">
                        <c:v>38869</c:v>
                      </c:pt>
                      <c:pt idx="6616">
                        <c:v>38870</c:v>
                      </c:pt>
                      <c:pt idx="6617">
                        <c:v>38873</c:v>
                      </c:pt>
                      <c:pt idx="6618">
                        <c:v>38874</c:v>
                      </c:pt>
                      <c:pt idx="6619">
                        <c:v>38875</c:v>
                      </c:pt>
                      <c:pt idx="6620">
                        <c:v>38876</c:v>
                      </c:pt>
                      <c:pt idx="6621">
                        <c:v>38877</c:v>
                      </c:pt>
                      <c:pt idx="6622">
                        <c:v>38880</c:v>
                      </c:pt>
                      <c:pt idx="6623">
                        <c:v>38881</c:v>
                      </c:pt>
                      <c:pt idx="6624">
                        <c:v>38882</c:v>
                      </c:pt>
                      <c:pt idx="6625">
                        <c:v>38883</c:v>
                      </c:pt>
                      <c:pt idx="6626">
                        <c:v>38884</c:v>
                      </c:pt>
                      <c:pt idx="6627">
                        <c:v>38887</c:v>
                      </c:pt>
                      <c:pt idx="6628">
                        <c:v>38888</c:v>
                      </c:pt>
                      <c:pt idx="6629">
                        <c:v>38889</c:v>
                      </c:pt>
                      <c:pt idx="6630">
                        <c:v>38890</c:v>
                      </c:pt>
                      <c:pt idx="6631">
                        <c:v>38891</c:v>
                      </c:pt>
                      <c:pt idx="6632">
                        <c:v>38894</c:v>
                      </c:pt>
                      <c:pt idx="6633">
                        <c:v>38895</c:v>
                      </c:pt>
                      <c:pt idx="6634">
                        <c:v>38896</c:v>
                      </c:pt>
                      <c:pt idx="6635">
                        <c:v>38897</c:v>
                      </c:pt>
                      <c:pt idx="6636">
                        <c:v>38898</c:v>
                      </c:pt>
                      <c:pt idx="6637">
                        <c:v>38901</c:v>
                      </c:pt>
                      <c:pt idx="6638">
                        <c:v>38903</c:v>
                      </c:pt>
                      <c:pt idx="6639">
                        <c:v>38904</c:v>
                      </c:pt>
                      <c:pt idx="6640">
                        <c:v>38905</c:v>
                      </c:pt>
                      <c:pt idx="6641">
                        <c:v>38908</c:v>
                      </c:pt>
                      <c:pt idx="6642">
                        <c:v>38909</c:v>
                      </c:pt>
                      <c:pt idx="6643">
                        <c:v>38910</c:v>
                      </c:pt>
                      <c:pt idx="6644">
                        <c:v>38911</c:v>
                      </c:pt>
                      <c:pt idx="6645">
                        <c:v>38912</c:v>
                      </c:pt>
                      <c:pt idx="6646">
                        <c:v>38915</c:v>
                      </c:pt>
                      <c:pt idx="6647">
                        <c:v>38916</c:v>
                      </c:pt>
                      <c:pt idx="6648">
                        <c:v>38917</c:v>
                      </c:pt>
                      <c:pt idx="6649">
                        <c:v>38918</c:v>
                      </c:pt>
                      <c:pt idx="6650">
                        <c:v>38919</c:v>
                      </c:pt>
                      <c:pt idx="6651">
                        <c:v>38922</c:v>
                      </c:pt>
                      <c:pt idx="6652">
                        <c:v>38923</c:v>
                      </c:pt>
                      <c:pt idx="6653">
                        <c:v>38924</c:v>
                      </c:pt>
                      <c:pt idx="6654">
                        <c:v>38925</c:v>
                      </c:pt>
                      <c:pt idx="6655">
                        <c:v>38926</c:v>
                      </c:pt>
                      <c:pt idx="6656">
                        <c:v>38929</c:v>
                      </c:pt>
                      <c:pt idx="6657">
                        <c:v>38930</c:v>
                      </c:pt>
                      <c:pt idx="6658">
                        <c:v>38931</c:v>
                      </c:pt>
                      <c:pt idx="6659">
                        <c:v>38932</c:v>
                      </c:pt>
                      <c:pt idx="6660">
                        <c:v>38933</c:v>
                      </c:pt>
                      <c:pt idx="6661">
                        <c:v>38936</c:v>
                      </c:pt>
                      <c:pt idx="6662">
                        <c:v>38937</c:v>
                      </c:pt>
                      <c:pt idx="6663">
                        <c:v>38938</c:v>
                      </c:pt>
                      <c:pt idx="6664">
                        <c:v>38939</c:v>
                      </c:pt>
                      <c:pt idx="6665">
                        <c:v>38940</c:v>
                      </c:pt>
                      <c:pt idx="6666">
                        <c:v>38943</c:v>
                      </c:pt>
                      <c:pt idx="6667">
                        <c:v>38944</c:v>
                      </c:pt>
                      <c:pt idx="6668">
                        <c:v>38945</c:v>
                      </c:pt>
                      <c:pt idx="6669">
                        <c:v>38946</c:v>
                      </c:pt>
                      <c:pt idx="6670">
                        <c:v>38947</c:v>
                      </c:pt>
                      <c:pt idx="6671">
                        <c:v>38950</c:v>
                      </c:pt>
                      <c:pt idx="6672">
                        <c:v>38951</c:v>
                      </c:pt>
                      <c:pt idx="6673">
                        <c:v>38952</c:v>
                      </c:pt>
                      <c:pt idx="6674">
                        <c:v>38953</c:v>
                      </c:pt>
                      <c:pt idx="6675">
                        <c:v>38954</c:v>
                      </c:pt>
                      <c:pt idx="6676">
                        <c:v>38957</c:v>
                      </c:pt>
                      <c:pt idx="6677">
                        <c:v>38958</c:v>
                      </c:pt>
                      <c:pt idx="6678">
                        <c:v>38959</c:v>
                      </c:pt>
                      <c:pt idx="6679">
                        <c:v>38960</c:v>
                      </c:pt>
                      <c:pt idx="6680">
                        <c:v>38961</c:v>
                      </c:pt>
                      <c:pt idx="6681">
                        <c:v>38965</c:v>
                      </c:pt>
                      <c:pt idx="6682">
                        <c:v>38966</c:v>
                      </c:pt>
                      <c:pt idx="6683">
                        <c:v>38967</c:v>
                      </c:pt>
                      <c:pt idx="6684">
                        <c:v>38968</c:v>
                      </c:pt>
                      <c:pt idx="6685">
                        <c:v>38971</c:v>
                      </c:pt>
                      <c:pt idx="6686">
                        <c:v>38972</c:v>
                      </c:pt>
                      <c:pt idx="6687">
                        <c:v>38973</c:v>
                      </c:pt>
                      <c:pt idx="6688">
                        <c:v>38974</c:v>
                      </c:pt>
                      <c:pt idx="6689">
                        <c:v>38975</c:v>
                      </c:pt>
                      <c:pt idx="6690">
                        <c:v>38978</c:v>
                      </c:pt>
                      <c:pt idx="6691">
                        <c:v>38979</c:v>
                      </c:pt>
                      <c:pt idx="6692">
                        <c:v>38980</c:v>
                      </c:pt>
                      <c:pt idx="6693">
                        <c:v>38981</c:v>
                      </c:pt>
                      <c:pt idx="6694">
                        <c:v>38982</c:v>
                      </c:pt>
                      <c:pt idx="6695">
                        <c:v>38985</c:v>
                      </c:pt>
                      <c:pt idx="6696">
                        <c:v>38986</c:v>
                      </c:pt>
                      <c:pt idx="6697">
                        <c:v>38987</c:v>
                      </c:pt>
                      <c:pt idx="6698">
                        <c:v>38988</c:v>
                      </c:pt>
                      <c:pt idx="6699">
                        <c:v>38989</c:v>
                      </c:pt>
                      <c:pt idx="6700">
                        <c:v>38992</c:v>
                      </c:pt>
                      <c:pt idx="6701">
                        <c:v>38993</c:v>
                      </c:pt>
                      <c:pt idx="6702">
                        <c:v>38994</c:v>
                      </c:pt>
                      <c:pt idx="6703">
                        <c:v>38995</c:v>
                      </c:pt>
                      <c:pt idx="6704">
                        <c:v>38996</c:v>
                      </c:pt>
                      <c:pt idx="6705">
                        <c:v>38999</c:v>
                      </c:pt>
                      <c:pt idx="6706">
                        <c:v>39000</c:v>
                      </c:pt>
                      <c:pt idx="6707">
                        <c:v>39001</c:v>
                      </c:pt>
                      <c:pt idx="6708">
                        <c:v>39002</c:v>
                      </c:pt>
                      <c:pt idx="6709">
                        <c:v>39003</c:v>
                      </c:pt>
                      <c:pt idx="6710">
                        <c:v>39006</c:v>
                      </c:pt>
                      <c:pt idx="6711">
                        <c:v>39007</c:v>
                      </c:pt>
                      <c:pt idx="6712">
                        <c:v>39008</c:v>
                      </c:pt>
                      <c:pt idx="6713">
                        <c:v>39009</c:v>
                      </c:pt>
                      <c:pt idx="6714">
                        <c:v>39010</c:v>
                      </c:pt>
                      <c:pt idx="6715">
                        <c:v>39013</c:v>
                      </c:pt>
                      <c:pt idx="6716">
                        <c:v>39014</c:v>
                      </c:pt>
                      <c:pt idx="6717">
                        <c:v>39015</c:v>
                      </c:pt>
                      <c:pt idx="6718">
                        <c:v>39016</c:v>
                      </c:pt>
                      <c:pt idx="6719">
                        <c:v>39017</c:v>
                      </c:pt>
                      <c:pt idx="6720">
                        <c:v>39020</c:v>
                      </c:pt>
                      <c:pt idx="6721">
                        <c:v>39021</c:v>
                      </c:pt>
                      <c:pt idx="6722">
                        <c:v>39022</c:v>
                      </c:pt>
                      <c:pt idx="6723">
                        <c:v>39023</c:v>
                      </c:pt>
                      <c:pt idx="6724">
                        <c:v>39024</c:v>
                      </c:pt>
                      <c:pt idx="6725">
                        <c:v>39027</c:v>
                      </c:pt>
                      <c:pt idx="6726">
                        <c:v>39028</c:v>
                      </c:pt>
                      <c:pt idx="6727">
                        <c:v>39029</c:v>
                      </c:pt>
                      <c:pt idx="6728">
                        <c:v>39030</c:v>
                      </c:pt>
                      <c:pt idx="6729">
                        <c:v>39031</c:v>
                      </c:pt>
                      <c:pt idx="6730">
                        <c:v>39034</c:v>
                      </c:pt>
                      <c:pt idx="6731">
                        <c:v>39035</c:v>
                      </c:pt>
                      <c:pt idx="6732">
                        <c:v>39036</c:v>
                      </c:pt>
                      <c:pt idx="6733">
                        <c:v>39037</c:v>
                      </c:pt>
                      <c:pt idx="6734">
                        <c:v>39038</c:v>
                      </c:pt>
                      <c:pt idx="6735">
                        <c:v>39041</c:v>
                      </c:pt>
                      <c:pt idx="6736">
                        <c:v>39042</c:v>
                      </c:pt>
                      <c:pt idx="6737">
                        <c:v>39043</c:v>
                      </c:pt>
                      <c:pt idx="6738">
                        <c:v>39045</c:v>
                      </c:pt>
                      <c:pt idx="6739">
                        <c:v>39048</c:v>
                      </c:pt>
                      <c:pt idx="6740">
                        <c:v>39049</c:v>
                      </c:pt>
                      <c:pt idx="6741">
                        <c:v>39050</c:v>
                      </c:pt>
                      <c:pt idx="6742">
                        <c:v>39051</c:v>
                      </c:pt>
                      <c:pt idx="6743">
                        <c:v>39052</c:v>
                      </c:pt>
                      <c:pt idx="6744">
                        <c:v>39055</c:v>
                      </c:pt>
                      <c:pt idx="6745">
                        <c:v>39056</c:v>
                      </c:pt>
                      <c:pt idx="6746">
                        <c:v>39057</c:v>
                      </c:pt>
                      <c:pt idx="6747">
                        <c:v>39058</c:v>
                      </c:pt>
                      <c:pt idx="6748">
                        <c:v>39059</c:v>
                      </c:pt>
                      <c:pt idx="6749">
                        <c:v>39062</c:v>
                      </c:pt>
                      <c:pt idx="6750">
                        <c:v>39063</c:v>
                      </c:pt>
                      <c:pt idx="6751">
                        <c:v>39064</c:v>
                      </c:pt>
                      <c:pt idx="6752">
                        <c:v>39065</c:v>
                      </c:pt>
                      <c:pt idx="6753">
                        <c:v>39066</c:v>
                      </c:pt>
                      <c:pt idx="6754">
                        <c:v>39069</c:v>
                      </c:pt>
                      <c:pt idx="6755">
                        <c:v>39070</c:v>
                      </c:pt>
                      <c:pt idx="6756">
                        <c:v>39071</c:v>
                      </c:pt>
                      <c:pt idx="6757">
                        <c:v>39072</c:v>
                      </c:pt>
                      <c:pt idx="6758">
                        <c:v>39073</c:v>
                      </c:pt>
                      <c:pt idx="6759">
                        <c:v>39077</c:v>
                      </c:pt>
                      <c:pt idx="6760">
                        <c:v>39078</c:v>
                      </c:pt>
                      <c:pt idx="6761">
                        <c:v>39079</c:v>
                      </c:pt>
                      <c:pt idx="6762">
                        <c:v>39080</c:v>
                      </c:pt>
                      <c:pt idx="6763">
                        <c:v>39085</c:v>
                      </c:pt>
                      <c:pt idx="6764">
                        <c:v>39086</c:v>
                      </c:pt>
                      <c:pt idx="6765">
                        <c:v>39087</c:v>
                      </c:pt>
                      <c:pt idx="6766">
                        <c:v>39090</c:v>
                      </c:pt>
                      <c:pt idx="6767">
                        <c:v>39091</c:v>
                      </c:pt>
                      <c:pt idx="6768">
                        <c:v>39092</c:v>
                      </c:pt>
                      <c:pt idx="6769">
                        <c:v>39093</c:v>
                      </c:pt>
                      <c:pt idx="6770">
                        <c:v>39094</c:v>
                      </c:pt>
                      <c:pt idx="6771">
                        <c:v>39098</c:v>
                      </c:pt>
                      <c:pt idx="6772">
                        <c:v>39099</c:v>
                      </c:pt>
                      <c:pt idx="6773">
                        <c:v>39100</c:v>
                      </c:pt>
                      <c:pt idx="6774">
                        <c:v>39101</c:v>
                      </c:pt>
                      <c:pt idx="6775">
                        <c:v>39104</c:v>
                      </c:pt>
                      <c:pt idx="6776">
                        <c:v>39105</c:v>
                      </c:pt>
                      <c:pt idx="6777">
                        <c:v>39106</c:v>
                      </c:pt>
                      <c:pt idx="6778">
                        <c:v>39107</c:v>
                      </c:pt>
                      <c:pt idx="6779">
                        <c:v>39108</c:v>
                      </c:pt>
                      <c:pt idx="6780">
                        <c:v>39111</c:v>
                      </c:pt>
                      <c:pt idx="6781">
                        <c:v>39112</c:v>
                      </c:pt>
                      <c:pt idx="6782">
                        <c:v>39113</c:v>
                      </c:pt>
                      <c:pt idx="6783">
                        <c:v>39114</c:v>
                      </c:pt>
                      <c:pt idx="6784">
                        <c:v>39115</c:v>
                      </c:pt>
                      <c:pt idx="6785">
                        <c:v>39118</c:v>
                      </c:pt>
                      <c:pt idx="6786">
                        <c:v>39119</c:v>
                      </c:pt>
                      <c:pt idx="6787">
                        <c:v>39120</c:v>
                      </c:pt>
                      <c:pt idx="6788">
                        <c:v>39121</c:v>
                      </c:pt>
                      <c:pt idx="6789">
                        <c:v>39122</c:v>
                      </c:pt>
                      <c:pt idx="6790">
                        <c:v>39125</c:v>
                      </c:pt>
                      <c:pt idx="6791">
                        <c:v>39126</c:v>
                      </c:pt>
                      <c:pt idx="6792">
                        <c:v>39127</c:v>
                      </c:pt>
                      <c:pt idx="6793">
                        <c:v>39128</c:v>
                      </c:pt>
                      <c:pt idx="6794">
                        <c:v>39129</c:v>
                      </c:pt>
                      <c:pt idx="6795">
                        <c:v>39133</c:v>
                      </c:pt>
                      <c:pt idx="6796">
                        <c:v>39134</c:v>
                      </c:pt>
                      <c:pt idx="6797">
                        <c:v>39135</c:v>
                      </c:pt>
                      <c:pt idx="6798">
                        <c:v>39136</c:v>
                      </c:pt>
                      <c:pt idx="6799">
                        <c:v>39139</c:v>
                      </c:pt>
                      <c:pt idx="6800">
                        <c:v>39140</c:v>
                      </c:pt>
                      <c:pt idx="6801">
                        <c:v>39141</c:v>
                      </c:pt>
                      <c:pt idx="6802">
                        <c:v>39142</c:v>
                      </c:pt>
                      <c:pt idx="6803">
                        <c:v>39143</c:v>
                      </c:pt>
                      <c:pt idx="6804">
                        <c:v>39146</c:v>
                      </c:pt>
                      <c:pt idx="6805">
                        <c:v>39147</c:v>
                      </c:pt>
                      <c:pt idx="6806">
                        <c:v>39148</c:v>
                      </c:pt>
                      <c:pt idx="6807">
                        <c:v>39149</c:v>
                      </c:pt>
                      <c:pt idx="6808">
                        <c:v>39150</c:v>
                      </c:pt>
                      <c:pt idx="6809">
                        <c:v>39153</c:v>
                      </c:pt>
                      <c:pt idx="6810">
                        <c:v>39154</c:v>
                      </c:pt>
                      <c:pt idx="6811">
                        <c:v>39155</c:v>
                      </c:pt>
                      <c:pt idx="6812">
                        <c:v>39156</c:v>
                      </c:pt>
                      <c:pt idx="6813">
                        <c:v>39157</c:v>
                      </c:pt>
                      <c:pt idx="6814">
                        <c:v>39160</c:v>
                      </c:pt>
                      <c:pt idx="6815">
                        <c:v>39161</c:v>
                      </c:pt>
                      <c:pt idx="6816">
                        <c:v>39162</c:v>
                      </c:pt>
                      <c:pt idx="6817">
                        <c:v>39163</c:v>
                      </c:pt>
                      <c:pt idx="6818">
                        <c:v>39164</c:v>
                      </c:pt>
                      <c:pt idx="6819">
                        <c:v>39167</c:v>
                      </c:pt>
                      <c:pt idx="6820">
                        <c:v>39168</c:v>
                      </c:pt>
                      <c:pt idx="6821">
                        <c:v>39169</c:v>
                      </c:pt>
                      <c:pt idx="6822">
                        <c:v>39170</c:v>
                      </c:pt>
                      <c:pt idx="6823">
                        <c:v>39171</c:v>
                      </c:pt>
                      <c:pt idx="6824">
                        <c:v>39174</c:v>
                      </c:pt>
                      <c:pt idx="6825">
                        <c:v>39175</c:v>
                      </c:pt>
                      <c:pt idx="6826">
                        <c:v>39176</c:v>
                      </c:pt>
                      <c:pt idx="6827">
                        <c:v>39177</c:v>
                      </c:pt>
                      <c:pt idx="6828">
                        <c:v>39181</c:v>
                      </c:pt>
                      <c:pt idx="6829">
                        <c:v>39182</c:v>
                      </c:pt>
                      <c:pt idx="6830">
                        <c:v>39183</c:v>
                      </c:pt>
                      <c:pt idx="6831">
                        <c:v>39184</c:v>
                      </c:pt>
                      <c:pt idx="6832">
                        <c:v>39185</c:v>
                      </c:pt>
                      <c:pt idx="6833">
                        <c:v>39188</c:v>
                      </c:pt>
                      <c:pt idx="6834">
                        <c:v>39189</c:v>
                      </c:pt>
                      <c:pt idx="6835">
                        <c:v>39190</c:v>
                      </c:pt>
                      <c:pt idx="6836">
                        <c:v>39191</c:v>
                      </c:pt>
                      <c:pt idx="6837">
                        <c:v>39192</c:v>
                      </c:pt>
                      <c:pt idx="6838">
                        <c:v>39195</c:v>
                      </c:pt>
                      <c:pt idx="6839">
                        <c:v>39196</c:v>
                      </c:pt>
                      <c:pt idx="6840">
                        <c:v>39197</c:v>
                      </c:pt>
                      <c:pt idx="6841">
                        <c:v>39198</c:v>
                      </c:pt>
                      <c:pt idx="6842">
                        <c:v>39199</c:v>
                      </c:pt>
                      <c:pt idx="6843">
                        <c:v>39202</c:v>
                      </c:pt>
                      <c:pt idx="6844">
                        <c:v>39203</c:v>
                      </c:pt>
                      <c:pt idx="6845">
                        <c:v>39204</c:v>
                      </c:pt>
                      <c:pt idx="6846">
                        <c:v>39205</c:v>
                      </c:pt>
                      <c:pt idx="6847">
                        <c:v>39206</c:v>
                      </c:pt>
                      <c:pt idx="6848">
                        <c:v>39209</c:v>
                      </c:pt>
                      <c:pt idx="6849">
                        <c:v>39210</c:v>
                      </c:pt>
                      <c:pt idx="6850">
                        <c:v>39211</c:v>
                      </c:pt>
                      <c:pt idx="6851">
                        <c:v>39212</c:v>
                      </c:pt>
                      <c:pt idx="6852">
                        <c:v>39213</c:v>
                      </c:pt>
                      <c:pt idx="6853">
                        <c:v>39216</c:v>
                      </c:pt>
                      <c:pt idx="6854">
                        <c:v>39217</c:v>
                      </c:pt>
                      <c:pt idx="6855">
                        <c:v>39218</c:v>
                      </c:pt>
                      <c:pt idx="6856">
                        <c:v>39219</c:v>
                      </c:pt>
                      <c:pt idx="6857">
                        <c:v>39220</c:v>
                      </c:pt>
                      <c:pt idx="6858">
                        <c:v>39223</c:v>
                      </c:pt>
                      <c:pt idx="6859">
                        <c:v>39224</c:v>
                      </c:pt>
                      <c:pt idx="6860">
                        <c:v>39225</c:v>
                      </c:pt>
                      <c:pt idx="6861">
                        <c:v>39226</c:v>
                      </c:pt>
                      <c:pt idx="6862">
                        <c:v>39227</c:v>
                      </c:pt>
                      <c:pt idx="6863">
                        <c:v>39231</c:v>
                      </c:pt>
                      <c:pt idx="6864">
                        <c:v>39232</c:v>
                      </c:pt>
                      <c:pt idx="6865">
                        <c:v>39233</c:v>
                      </c:pt>
                      <c:pt idx="6866">
                        <c:v>39234</c:v>
                      </c:pt>
                      <c:pt idx="6867">
                        <c:v>39237</c:v>
                      </c:pt>
                      <c:pt idx="6868">
                        <c:v>39238</c:v>
                      </c:pt>
                      <c:pt idx="6869">
                        <c:v>39239</c:v>
                      </c:pt>
                      <c:pt idx="6870">
                        <c:v>39240</c:v>
                      </c:pt>
                      <c:pt idx="6871">
                        <c:v>39241</c:v>
                      </c:pt>
                      <c:pt idx="6872">
                        <c:v>39244</c:v>
                      </c:pt>
                      <c:pt idx="6873">
                        <c:v>39245</c:v>
                      </c:pt>
                      <c:pt idx="6874">
                        <c:v>39246</c:v>
                      </c:pt>
                      <c:pt idx="6875">
                        <c:v>39247</c:v>
                      </c:pt>
                      <c:pt idx="6876">
                        <c:v>39248</c:v>
                      </c:pt>
                      <c:pt idx="6877">
                        <c:v>39251</c:v>
                      </c:pt>
                      <c:pt idx="6878">
                        <c:v>39252</c:v>
                      </c:pt>
                      <c:pt idx="6879">
                        <c:v>39253</c:v>
                      </c:pt>
                      <c:pt idx="6880">
                        <c:v>39254</c:v>
                      </c:pt>
                      <c:pt idx="6881">
                        <c:v>39255</c:v>
                      </c:pt>
                      <c:pt idx="6882">
                        <c:v>39258</c:v>
                      </c:pt>
                      <c:pt idx="6883">
                        <c:v>39259</c:v>
                      </c:pt>
                      <c:pt idx="6884">
                        <c:v>39260</c:v>
                      </c:pt>
                      <c:pt idx="6885">
                        <c:v>39261</c:v>
                      </c:pt>
                      <c:pt idx="6886">
                        <c:v>39262</c:v>
                      </c:pt>
                      <c:pt idx="6887">
                        <c:v>39265</c:v>
                      </c:pt>
                      <c:pt idx="6888">
                        <c:v>39266</c:v>
                      </c:pt>
                      <c:pt idx="6889">
                        <c:v>39268</c:v>
                      </c:pt>
                      <c:pt idx="6890">
                        <c:v>39269</c:v>
                      </c:pt>
                      <c:pt idx="6891">
                        <c:v>39272</c:v>
                      </c:pt>
                      <c:pt idx="6892">
                        <c:v>39273</c:v>
                      </c:pt>
                      <c:pt idx="6893">
                        <c:v>39274</c:v>
                      </c:pt>
                      <c:pt idx="6894">
                        <c:v>39275</c:v>
                      </c:pt>
                      <c:pt idx="6895">
                        <c:v>39276</c:v>
                      </c:pt>
                      <c:pt idx="6896">
                        <c:v>39279</c:v>
                      </c:pt>
                      <c:pt idx="6897">
                        <c:v>39280</c:v>
                      </c:pt>
                      <c:pt idx="6898">
                        <c:v>39281</c:v>
                      </c:pt>
                      <c:pt idx="6899">
                        <c:v>39282</c:v>
                      </c:pt>
                      <c:pt idx="6900">
                        <c:v>39283</c:v>
                      </c:pt>
                      <c:pt idx="6901">
                        <c:v>39286</c:v>
                      </c:pt>
                      <c:pt idx="6902">
                        <c:v>39287</c:v>
                      </c:pt>
                      <c:pt idx="6903">
                        <c:v>39288</c:v>
                      </c:pt>
                      <c:pt idx="6904">
                        <c:v>39289</c:v>
                      </c:pt>
                      <c:pt idx="6905">
                        <c:v>39290</c:v>
                      </c:pt>
                      <c:pt idx="6906">
                        <c:v>39293</c:v>
                      </c:pt>
                      <c:pt idx="6907">
                        <c:v>39294</c:v>
                      </c:pt>
                      <c:pt idx="6908">
                        <c:v>39295</c:v>
                      </c:pt>
                      <c:pt idx="6909">
                        <c:v>39296</c:v>
                      </c:pt>
                      <c:pt idx="6910">
                        <c:v>39297</c:v>
                      </c:pt>
                      <c:pt idx="6911">
                        <c:v>39300</c:v>
                      </c:pt>
                      <c:pt idx="6912">
                        <c:v>39301</c:v>
                      </c:pt>
                      <c:pt idx="6913">
                        <c:v>39302</c:v>
                      </c:pt>
                      <c:pt idx="6914">
                        <c:v>39303</c:v>
                      </c:pt>
                      <c:pt idx="6915">
                        <c:v>39304</c:v>
                      </c:pt>
                      <c:pt idx="6916">
                        <c:v>39307</c:v>
                      </c:pt>
                      <c:pt idx="6917">
                        <c:v>39308</c:v>
                      </c:pt>
                      <c:pt idx="6918">
                        <c:v>39309</c:v>
                      </c:pt>
                      <c:pt idx="6919">
                        <c:v>39310</c:v>
                      </c:pt>
                      <c:pt idx="6920">
                        <c:v>39311</c:v>
                      </c:pt>
                      <c:pt idx="6921">
                        <c:v>39314</c:v>
                      </c:pt>
                      <c:pt idx="6922">
                        <c:v>39315</c:v>
                      </c:pt>
                      <c:pt idx="6923">
                        <c:v>39316</c:v>
                      </c:pt>
                      <c:pt idx="6924">
                        <c:v>39317</c:v>
                      </c:pt>
                      <c:pt idx="6925">
                        <c:v>39318</c:v>
                      </c:pt>
                      <c:pt idx="6926">
                        <c:v>39321</c:v>
                      </c:pt>
                      <c:pt idx="6927">
                        <c:v>39322</c:v>
                      </c:pt>
                      <c:pt idx="6928">
                        <c:v>39323</c:v>
                      </c:pt>
                      <c:pt idx="6929">
                        <c:v>39324</c:v>
                      </c:pt>
                      <c:pt idx="6930">
                        <c:v>39325</c:v>
                      </c:pt>
                      <c:pt idx="6931">
                        <c:v>39329</c:v>
                      </c:pt>
                      <c:pt idx="6932">
                        <c:v>39330</c:v>
                      </c:pt>
                      <c:pt idx="6933">
                        <c:v>39331</c:v>
                      </c:pt>
                      <c:pt idx="6934">
                        <c:v>39332</c:v>
                      </c:pt>
                      <c:pt idx="6935">
                        <c:v>39335</c:v>
                      </c:pt>
                      <c:pt idx="6936">
                        <c:v>39336</c:v>
                      </c:pt>
                      <c:pt idx="6937">
                        <c:v>39337</c:v>
                      </c:pt>
                      <c:pt idx="6938">
                        <c:v>39338</c:v>
                      </c:pt>
                      <c:pt idx="6939">
                        <c:v>39339</c:v>
                      </c:pt>
                      <c:pt idx="6940">
                        <c:v>39342</c:v>
                      </c:pt>
                      <c:pt idx="6941">
                        <c:v>39343</c:v>
                      </c:pt>
                      <c:pt idx="6942">
                        <c:v>39344</c:v>
                      </c:pt>
                      <c:pt idx="6943">
                        <c:v>39345</c:v>
                      </c:pt>
                      <c:pt idx="6944">
                        <c:v>39346</c:v>
                      </c:pt>
                      <c:pt idx="6945">
                        <c:v>39349</c:v>
                      </c:pt>
                      <c:pt idx="6946">
                        <c:v>39350</c:v>
                      </c:pt>
                      <c:pt idx="6947">
                        <c:v>39351</c:v>
                      </c:pt>
                      <c:pt idx="6948">
                        <c:v>39352</c:v>
                      </c:pt>
                      <c:pt idx="6949">
                        <c:v>39353</c:v>
                      </c:pt>
                      <c:pt idx="6950">
                        <c:v>39356</c:v>
                      </c:pt>
                      <c:pt idx="6951">
                        <c:v>39357</c:v>
                      </c:pt>
                      <c:pt idx="6952">
                        <c:v>39358</c:v>
                      </c:pt>
                      <c:pt idx="6953">
                        <c:v>39359</c:v>
                      </c:pt>
                      <c:pt idx="6954">
                        <c:v>39360</c:v>
                      </c:pt>
                      <c:pt idx="6955">
                        <c:v>39363</c:v>
                      </c:pt>
                      <c:pt idx="6956">
                        <c:v>39364</c:v>
                      </c:pt>
                      <c:pt idx="6957">
                        <c:v>39365</c:v>
                      </c:pt>
                      <c:pt idx="6958">
                        <c:v>39366</c:v>
                      </c:pt>
                      <c:pt idx="6959">
                        <c:v>39367</c:v>
                      </c:pt>
                      <c:pt idx="6960">
                        <c:v>39370</c:v>
                      </c:pt>
                      <c:pt idx="6961">
                        <c:v>39371</c:v>
                      </c:pt>
                      <c:pt idx="6962">
                        <c:v>39372</c:v>
                      </c:pt>
                      <c:pt idx="6963">
                        <c:v>39373</c:v>
                      </c:pt>
                      <c:pt idx="6964">
                        <c:v>39374</c:v>
                      </c:pt>
                      <c:pt idx="6965">
                        <c:v>39377</c:v>
                      </c:pt>
                      <c:pt idx="6966">
                        <c:v>39378</c:v>
                      </c:pt>
                      <c:pt idx="6967">
                        <c:v>39379</c:v>
                      </c:pt>
                      <c:pt idx="6968">
                        <c:v>39380</c:v>
                      </c:pt>
                      <c:pt idx="6969">
                        <c:v>39381</c:v>
                      </c:pt>
                      <c:pt idx="6970">
                        <c:v>39384</c:v>
                      </c:pt>
                      <c:pt idx="6971">
                        <c:v>39385</c:v>
                      </c:pt>
                      <c:pt idx="6972">
                        <c:v>39386</c:v>
                      </c:pt>
                      <c:pt idx="6973">
                        <c:v>39387</c:v>
                      </c:pt>
                      <c:pt idx="6974">
                        <c:v>39388</c:v>
                      </c:pt>
                      <c:pt idx="6975">
                        <c:v>39391</c:v>
                      </c:pt>
                      <c:pt idx="6976">
                        <c:v>39392</c:v>
                      </c:pt>
                      <c:pt idx="6977">
                        <c:v>39393</c:v>
                      </c:pt>
                      <c:pt idx="6978">
                        <c:v>39394</c:v>
                      </c:pt>
                      <c:pt idx="6979">
                        <c:v>39395</c:v>
                      </c:pt>
                      <c:pt idx="6980">
                        <c:v>39398</c:v>
                      </c:pt>
                      <c:pt idx="6981">
                        <c:v>39399</c:v>
                      </c:pt>
                      <c:pt idx="6982">
                        <c:v>39400</c:v>
                      </c:pt>
                      <c:pt idx="6983">
                        <c:v>39401</c:v>
                      </c:pt>
                      <c:pt idx="6984">
                        <c:v>39402</c:v>
                      </c:pt>
                      <c:pt idx="6985">
                        <c:v>39405</c:v>
                      </c:pt>
                      <c:pt idx="6986">
                        <c:v>39406</c:v>
                      </c:pt>
                      <c:pt idx="6987">
                        <c:v>39407</c:v>
                      </c:pt>
                      <c:pt idx="6988">
                        <c:v>39409</c:v>
                      </c:pt>
                      <c:pt idx="6989">
                        <c:v>39412</c:v>
                      </c:pt>
                      <c:pt idx="6990">
                        <c:v>39413</c:v>
                      </c:pt>
                      <c:pt idx="6991">
                        <c:v>39414</c:v>
                      </c:pt>
                      <c:pt idx="6992">
                        <c:v>39415</c:v>
                      </c:pt>
                      <c:pt idx="6993">
                        <c:v>39416</c:v>
                      </c:pt>
                      <c:pt idx="6994">
                        <c:v>39419</c:v>
                      </c:pt>
                      <c:pt idx="6995">
                        <c:v>39420</c:v>
                      </c:pt>
                      <c:pt idx="6996">
                        <c:v>39421</c:v>
                      </c:pt>
                      <c:pt idx="6997">
                        <c:v>39422</c:v>
                      </c:pt>
                      <c:pt idx="6998">
                        <c:v>39423</c:v>
                      </c:pt>
                      <c:pt idx="6999">
                        <c:v>39426</c:v>
                      </c:pt>
                      <c:pt idx="7000">
                        <c:v>39427</c:v>
                      </c:pt>
                      <c:pt idx="7001">
                        <c:v>39428</c:v>
                      </c:pt>
                      <c:pt idx="7002">
                        <c:v>39429</c:v>
                      </c:pt>
                      <c:pt idx="7003">
                        <c:v>39430</c:v>
                      </c:pt>
                      <c:pt idx="7004">
                        <c:v>39433</c:v>
                      </c:pt>
                      <c:pt idx="7005">
                        <c:v>39434</c:v>
                      </c:pt>
                      <c:pt idx="7006">
                        <c:v>39435</c:v>
                      </c:pt>
                      <c:pt idx="7007">
                        <c:v>39436</c:v>
                      </c:pt>
                      <c:pt idx="7008">
                        <c:v>39437</c:v>
                      </c:pt>
                      <c:pt idx="7009">
                        <c:v>39440</c:v>
                      </c:pt>
                      <c:pt idx="7010">
                        <c:v>39442</c:v>
                      </c:pt>
                      <c:pt idx="7011">
                        <c:v>39443</c:v>
                      </c:pt>
                      <c:pt idx="7012">
                        <c:v>39444</c:v>
                      </c:pt>
                      <c:pt idx="7013">
                        <c:v>39447</c:v>
                      </c:pt>
                      <c:pt idx="7014">
                        <c:v>39449</c:v>
                      </c:pt>
                      <c:pt idx="7015">
                        <c:v>39450</c:v>
                      </c:pt>
                      <c:pt idx="7016">
                        <c:v>39451</c:v>
                      </c:pt>
                      <c:pt idx="7017">
                        <c:v>39454</c:v>
                      </c:pt>
                      <c:pt idx="7018">
                        <c:v>39455</c:v>
                      </c:pt>
                      <c:pt idx="7019">
                        <c:v>39456</c:v>
                      </c:pt>
                      <c:pt idx="7020">
                        <c:v>39457</c:v>
                      </c:pt>
                      <c:pt idx="7021">
                        <c:v>39458</c:v>
                      </c:pt>
                      <c:pt idx="7022">
                        <c:v>39461</c:v>
                      </c:pt>
                      <c:pt idx="7023">
                        <c:v>39462</c:v>
                      </c:pt>
                      <c:pt idx="7024">
                        <c:v>39463</c:v>
                      </c:pt>
                      <c:pt idx="7025">
                        <c:v>39464</c:v>
                      </c:pt>
                      <c:pt idx="7026">
                        <c:v>39465</c:v>
                      </c:pt>
                      <c:pt idx="7027">
                        <c:v>39469</c:v>
                      </c:pt>
                      <c:pt idx="7028">
                        <c:v>39470</c:v>
                      </c:pt>
                      <c:pt idx="7029">
                        <c:v>39471</c:v>
                      </c:pt>
                      <c:pt idx="7030">
                        <c:v>39472</c:v>
                      </c:pt>
                      <c:pt idx="7031">
                        <c:v>39475</c:v>
                      </c:pt>
                      <c:pt idx="7032">
                        <c:v>39476</c:v>
                      </c:pt>
                      <c:pt idx="7033">
                        <c:v>39477</c:v>
                      </c:pt>
                      <c:pt idx="7034">
                        <c:v>39478</c:v>
                      </c:pt>
                      <c:pt idx="7035">
                        <c:v>39479</c:v>
                      </c:pt>
                      <c:pt idx="7036">
                        <c:v>39482</c:v>
                      </c:pt>
                      <c:pt idx="7037">
                        <c:v>39483</c:v>
                      </c:pt>
                      <c:pt idx="7038">
                        <c:v>39484</c:v>
                      </c:pt>
                      <c:pt idx="7039">
                        <c:v>39485</c:v>
                      </c:pt>
                      <c:pt idx="7040">
                        <c:v>39486</c:v>
                      </c:pt>
                      <c:pt idx="7041">
                        <c:v>39489</c:v>
                      </c:pt>
                      <c:pt idx="7042">
                        <c:v>39490</c:v>
                      </c:pt>
                      <c:pt idx="7043">
                        <c:v>39491</c:v>
                      </c:pt>
                      <c:pt idx="7044">
                        <c:v>39492</c:v>
                      </c:pt>
                      <c:pt idx="7045">
                        <c:v>39493</c:v>
                      </c:pt>
                      <c:pt idx="7046">
                        <c:v>39497</c:v>
                      </c:pt>
                      <c:pt idx="7047">
                        <c:v>39498</c:v>
                      </c:pt>
                      <c:pt idx="7048">
                        <c:v>39499</c:v>
                      </c:pt>
                      <c:pt idx="7049">
                        <c:v>39500</c:v>
                      </c:pt>
                      <c:pt idx="7050">
                        <c:v>39503</c:v>
                      </c:pt>
                      <c:pt idx="7051">
                        <c:v>39504</c:v>
                      </c:pt>
                      <c:pt idx="7052">
                        <c:v>39505</c:v>
                      </c:pt>
                      <c:pt idx="7053">
                        <c:v>39506</c:v>
                      </c:pt>
                      <c:pt idx="7054">
                        <c:v>39507</c:v>
                      </c:pt>
                      <c:pt idx="7055">
                        <c:v>39510</c:v>
                      </c:pt>
                      <c:pt idx="7056">
                        <c:v>39511</c:v>
                      </c:pt>
                      <c:pt idx="7057">
                        <c:v>39512</c:v>
                      </c:pt>
                      <c:pt idx="7058">
                        <c:v>39513</c:v>
                      </c:pt>
                      <c:pt idx="7059">
                        <c:v>39514</c:v>
                      </c:pt>
                      <c:pt idx="7060">
                        <c:v>39517</c:v>
                      </c:pt>
                      <c:pt idx="7061">
                        <c:v>39518</c:v>
                      </c:pt>
                      <c:pt idx="7062">
                        <c:v>39519</c:v>
                      </c:pt>
                      <c:pt idx="7063">
                        <c:v>39520</c:v>
                      </c:pt>
                      <c:pt idx="7064">
                        <c:v>39521</c:v>
                      </c:pt>
                      <c:pt idx="7065">
                        <c:v>39524</c:v>
                      </c:pt>
                      <c:pt idx="7066">
                        <c:v>39525</c:v>
                      </c:pt>
                      <c:pt idx="7067">
                        <c:v>39526</c:v>
                      </c:pt>
                      <c:pt idx="7068">
                        <c:v>39527</c:v>
                      </c:pt>
                      <c:pt idx="7069">
                        <c:v>39531</c:v>
                      </c:pt>
                      <c:pt idx="7070">
                        <c:v>39532</c:v>
                      </c:pt>
                      <c:pt idx="7071">
                        <c:v>39533</c:v>
                      </c:pt>
                      <c:pt idx="7072">
                        <c:v>39534</c:v>
                      </c:pt>
                      <c:pt idx="7073">
                        <c:v>39535</c:v>
                      </c:pt>
                      <c:pt idx="7074">
                        <c:v>39538</c:v>
                      </c:pt>
                      <c:pt idx="7075">
                        <c:v>39539</c:v>
                      </c:pt>
                      <c:pt idx="7076">
                        <c:v>39540</c:v>
                      </c:pt>
                      <c:pt idx="7077">
                        <c:v>39541</c:v>
                      </c:pt>
                      <c:pt idx="7078">
                        <c:v>39542</c:v>
                      </c:pt>
                      <c:pt idx="7079">
                        <c:v>39545</c:v>
                      </c:pt>
                      <c:pt idx="7080">
                        <c:v>39546</c:v>
                      </c:pt>
                      <c:pt idx="7081">
                        <c:v>39547</c:v>
                      </c:pt>
                      <c:pt idx="7082">
                        <c:v>39548</c:v>
                      </c:pt>
                      <c:pt idx="7083">
                        <c:v>39549</c:v>
                      </c:pt>
                      <c:pt idx="7084">
                        <c:v>39552</c:v>
                      </c:pt>
                      <c:pt idx="7085">
                        <c:v>39553</c:v>
                      </c:pt>
                      <c:pt idx="7086">
                        <c:v>39554</c:v>
                      </c:pt>
                      <c:pt idx="7087">
                        <c:v>39555</c:v>
                      </c:pt>
                      <c:pt idx="7088">
                        <c:v>39556</c:v>
                      </c:pt>
                      <c:pt idx="7089">
                        <c:v>39559</c:v>
                      </c:pt>
                      <c:pt idx="7090">
                        <c:v>39560</c:v>
                      </c:pt>
                      <c:pt idx="7091">
                        <c:v>39561</c:v>
                      </c:pt>
                      <c:pt idx="7092">
                        <c:v>39562</c:v>
                      </c:pt>
                      <c:pt idx="7093">
                        <c:v>39563</c:v>
                      </c:pt>
                      <c:pt idx="7094">
                        <c:v>39566</c:v>
                      </c:pt>
                      <c:pt idx="7095">
                        <c:v>39567</c:v>
                      </c:pt>
                      <c:pt idx="7096">
                        <c:v>39568</c:v>
                      </c:pt>
                      <c:pt idx="7097">
                        <c:v>39569</c:v>
                      </c:pt>
                      <c:pt idx="7098">
                        <c:v>39570</c:v>
                      </c:pt>
                      <c:pt idx="7099">
                        <c:v>39573</c:v>
                      </c:pt>
                      <c:pt idx="7100">
                        <c:v>39574</c:v>
                      </c:pt>
                      <c:pt idx="7101">
                        <c:v>39575</c:v>
                      </c:pt>
                      <c:pt idx="7102">
                        <c:v>39576</c:v>
                      </c:pt>
                      <c:pt idx="7103">
                        <c:v>39577</c:v>
                      </c:pt>
                      <c:pt idx="7104">
                        <c:v>39580</c:v>
                      </c:pt>
                      <c:pt idx="7105">
                        <c:v>39581</c:v>
                      </c:pt>
                      <c:pt idx="7106">
                        <c:v>39582</c:v>
                      </c:pt>
                      <c:pt idx="7107">
                        <c:v>39583</c:v>
                      </c:pt>
                      <c:pt idx="7108">
                        <c:v>39584</c:v>
                      </c:pt>
                      <c:pt idx="7109">
                        <c:v>39587</c:v>
                      </c:pt>
                      <c:pt idx="7110">
                        <c:v>39588</c:v>
                      </c:pt>
                      <c:pt idx="7111">
                        <c:v>39589</c:v>
                      </c:pt>
                      <c:pt idx="7112">
                        <c:v>39590</c:v>
                      </c:pt>
                      <c:pt idx="7113">
                        <c:v>39591</c:v>
                      </c:pt>
                      <c:pt idx="7114">
                        <c:v>39595</c:v>
                      </c:pt>
                      <c:pt idx="7115">
                        <c:v>39596</c:v>
                      </c:pt>
                      <c:pt idx="7116">
                        <c:v>39597</c:v>
                      </c:pt>
                      <c:pt idx="7117">
                        <c:v>39598</c:v>
                      </c:pt>
                      <c:pt idx="7118">
                        <c:v>39601</c:v>
                      </c:pt>
                      <c:pt idx="7119">
                        <c:v>39602</c:v>
                      </c:pt>
                      <c:pt idx="7120">
                        <c:v>39603</c:v>
                      </c:pt>
                      <c:pt idx="7121">
                        <c:v>39604</c:v>
                      </c:pt>
                      <c:pt idx="7122">
                        <c:v>39605</c:v>
                      </c:pt>
                      <c:pt idx="7123">
                        <c:v>39608</c:v>
                      </c:pt>
                      <c:pt idx="7124">
                        <c:v>39609</c:v>
                      </c:pt>
                      <c:pt idx="7125">
                        <c:v>39610</c:v>
                      </c:pt>
                      <c:pt idx="7126">
                        <c:v>39611</c:v>
                      </c:pt>
                      <c:pt idx="7127">
                        <c:v>39612</c:v>
                      </c:pt>
                      <c:pt idx="7128">
                        <c:v>39615</c:v>
                      </c:pt>
                      <c:pt idx="7129">
                        <c:v>39616</c:v>
                      </c:pt>
                      <c:pt idx="7130">
                        <c:v>39617</c:v>
                      </c:pt>
                      <c:pt idx="7131">
                        <c:v>39618</c:v>
                      </c:pt>
                      <c:pt idx="7132">
                        <c:v>39619</c:v>
                      </c:pt>
                      <c:pt idx="7133">
                        <c:v>39622</c:v>
                      </c:pt>
                      <c:pt idx="7134">
                        <c:v>39623</c:v>
                      </c:pt>
                      <c:pt idx="7135">
                        <c:v>39624</c:v>
                      </c:pt>
                      <c:pt idx="7136">
                        <c:v>39625</c:v>
                      </c:pt>
                      <c:pt idx="7137">
                        <c:v>39626</c:v>
                      </c:pt>
                      <c:pt idx="7138">
                        <c:v>39629</c:v>
                      </c:pt>
                      <c:pt idx="7139">
                        <c:v>39630</c:v>
                      </c:pt>
                      <c:pt idx="7140">
                        <c:v>39631</c:v>
                      </c:pt>
                      <c:pt idx="7141">
                        <c:v>39632</c:v>
                      </c:pt>
                      <c:pt idx="7142">
                        <c:v>39636</c:v>
                      </c:pt>
                      <c:pt idx="7143">
                        <c:v>39637</c:v>
                      </c:pt>
                      <c:pt idx="7144">
                        <c:v>39638</c:v>
                      </c:pt>
                      <c:pt idx="7145">
                        <c:v>39639</c:v>
                      </c:pt>
                      <c:pt idx="7146">
                        <c:v>39640</c:v>
                      </c:pt>
                      <c:pt idx="7147">
                        <c:v>39643</c:v>
                      </c:pt>
                      <c:pt idx="7148">
                        <c:v>39644</c:v>
                      </c:pt>
                      <c:pt idx="7149">
                        <c:v>39645</c:v>
                      </c:pt>
                      <c:pt idx="7150">
                        <c:v>39646</c:v>
                      </c:pt>
                      <c:pt idx="7151">
                        <c:v>39647</c:v>
                      </c:pt>
                      <c:pt idx="7152">
                        <c:v>39650</c:v>
                      </c:pt>
                      <c:pt idx="7153">
                        <c:v>39651</c:v>
                      </c:pt>
                      <c:pt idx="7154">
                        <c:v>39652</c:v>
                      </c:pt>
                      <c:pt idx="7155">
                        <c:v>39653</c:v>
                      </c:pt>
                      <c:pt idx="7156">
                        <c:v>39654</c:v>
                      </c:pt>
                      <c:pt idx="7157">
                        <c:v>39657</c:v>
                      </c:pt>
                      <c:pt idx="7158">
                        <c:v>39658</c:v>
                      </c:pt>
                      <c:pt idx="7159">
                        <c:v>39659</c:v>
                      </c:pt>
                      <c:pt idx="7160">
                        <c:v>39660</c:v>
                      </c:pt>
                      <c:pt idx="7161">
                        <c:v>39661</c:v>
                      </c:pt>
                      <c:pt idx="7162">
                        <c:v>39664</c:v>
                      </c:pt>
                      <c:pt idx="7163">
                        <c:v>39665</c:v>
                      </c:pt>
                      <c:pt idx="7164">
                        <c:v>39666</c:v>
                      </c:pt>
                      <c:pt idx="7165">
                        <c:v>39667</c:v>
                      </c:pt>
                      <c:pt idx="7166">
                        <c:v>39668</c:v>
                      </c:pt>
                      <c:pt idx="7167">
                        <c:v>39671</c:v>
                      </c:pt>
                      <c:pt idx="7168">
                        <c:v>39672</c:v>
                      </c:pt>
                      <c:pt idx="7169">
                        <c:v>39673</c:v>
                      </c:pt>
                      <c:pt idx="7170">
                        <c:v>39674</c:v>
                      </c:pt>
                      <c:pt idx="7171">
                        <c:v>39675</c:v>
                      </c:pt>
                      <c:pt idx="7172">
                        <c:v>39678</c:v>
                      </c:pt>
                      <c:pt idx="7173">
                        <c:v>39679</c:v>
                      </c:pt>
                      <c:pt idx="7174">
                        <c:v>39680</c:v>
                      </c:pt>
                      <c:pt idx="7175">
                        <c:v>39681</c:v>
                      </c:pt>
                      <c:pt idx="7176">
                        <c:v>39682</c:v>
                      </c:pt>
                      <c:pt idx="7177">
                        <c:v>39685</c:v>
                      </c:pt>
                      <c:pt idx="7178">
                        <c:v>39686</c:v>
                      </c:pt>
                      <c:pt idx="7179">
                        <c:v>39687</c:v>
                      </c:pt>
                      <c:pt idx="7180">
                        <c:v>39688</c:v>
                      </c:pt>
                      <c:pt idx="7181">
                        <c:v>39689</c:v>
                      </c:pt>
                      <c:pt idx="7182">
                        <c:v>39693</c:v>
                      </c:pt>
                      <c:pt idx="7183">
                        <c:v>39694</c:v>
                      </c:pt>
                      <c:pt idx="7184">
                        <c:v>39695</c:v>
                      </c:pt>
                      <c:pt idx="7185">
                        <c:v>39696</c:v>
                      </c:pt>
                      <c:pt idx="7186">
                        <c:v>39699</c:v>
                      </c:pt>
                      <c:pt idx="7187">
                        <c:v>39700</c:v>
                      </c:pt>
                      <c:pt idx="7188">
                        <c:v>39701</c:v>
                      </c:pt>
                      <c:pt idx="7189">
                        <c:v>39702</c:v>
                      </c:pt>
                      <c:pt idx="7190">
                        <c:v>39703</c:v>
                      </c:pt>
                      <c:pt idx="7191">
                        <c:v>39706</c:v>
                      </c:pt>
                      <c:pt idx="7192">
                        <c:v>39707</c:v>
                      </c:pt>
                      <c:pt idx="7193">
                        <c:v>39708</c:v>
                      </c:pt>
                      <c:pt idx="7194">
                        <c:v>39709</c:v>
                      </c:pt>
                      <c:pt idx="7195">
                        <c:v>39710</c:v>
                      </c:pt>
                      <c:pt idx="7196">
                        <c:v>39713</c:v>
                      </c:pt>
                      <c:pt idx="7197">
                        <c:v>39714</c:v>
                      </c:pt>
                      <c:pt idx="7198">
                        <c:v>39715</c:v>
                      </c:pt>
                      <c:pt idx="7199">
                        <c:v>39716</c:v>
                      </c:pt>
                      <c:pt idx="7200">
                        <c:v>39717</c:v>
                      </c:pt>
                      <c:pt idx="7201">
                        <c:v>39720</c:v>
                      </c:pt>
                      <c:pt idx="7202">
                        <c:v>39721</c:v>
                      </c:pt>
                      <c:pt idx="7203">
                        <c:v>39722</c:v>
                      </c:pt>
                      <c:pt idx="7204">
                        <c:v>39723</c:v>
                      </c:pt>
                      <c:pt idx="7205">
                        <c:v>39724</c:v>
                      </c:pt>
                      <c:pt idx="7206">
                        <c:v>39727</c:v>
                      </c:pt>
                      <c:pt idx="7207">
                        <c:v>39728</c:v>
                      </c:pt>
                      <c:pt idx="7208">
                        <c:v>39729</c:v>
                      </c:pt>
                      <c:pt idx="7209">
                        <c:v>39730</c:v>
                      </c:pt>
                      <c:pt idx="7210">
                        <c:v>39731</c:v>
                      </c:pt>
                      <c:pt idx="7211">
                        <c:v>39734</c:v>
                      </c:pt>
                      <c:pt idx="7212">
                        <c:v>39735</c:v>
                      </c:pt>
                      <c:pt idx="7213">
                        <c:v>39736</c:v>
                      </c:pt>
                      <c:pt idx="7214">
                        <c:v>39737</c:v>
                      </c:pt>
                      <c:pt idx="7215">
                        <c:v>39738</c:v>
                      </c:pt>
                      <c:pt idx="7216">
                        <c:v>39741</c:v>
                      </c:pt>
                      <c:pt idx="7217">
                        <c:v>39742</c:v>
                      </c:pt>
                      <c:pt idx="7218">
                        <c:v>39743</c:v>
                      </c:pt>
                      <c:pt idx="7219">
                        <c:v>39744</c:v>
                      </c:pt>
                      <c:pt idx="7220">
                        <c:v>39745</c:v>
                      </c:pt>
                      <c:pt idx="7221">
                        <c:v>39748</c:v>
                      </c:pt>
                      <c:pt idx="7222">
                        <c:v>39749</c:v>
                      </c:pt>
                      <c:pt idx="7223">
                        <c:v>39750</c:v>
                      </c:pt>
                      <c:pt idx="7224">
                        <c:v>39751</c:v>
                      </c:pt>
                      <c:pt idx="7225">
                        <c:v>39752</c:v>
                      </c:pt>
                      <c:pt idx="7226">
                        <c:v>39755</c:v>
                      </c:pt>
                      <c:pt idx="7227">
                        <c:v>39756</c:v>
                      </c:pt>
                      <c:pt idx="7228">
                        <c:v>39757</c:v>
                      </c:pt>
                      <c:pt idx="7229">
                        <c:v>39758</c:v>
                      </c:pt>
                      <c:pt idx="7230">
                        <c:v>39759</c:v>
                      </c:pt>
                      <c:pt idx="7231">
                        <c:v>39762</c:v>
                      </c:pt>
                      <c:pt idx="7232">
                        <c:v>39763</c:v>
                      </c:pt>
                      <c:pt idx="7233">
                        <c:v>39764</c:v>
                      </c:pt>
                      <c:pt idx="7234">
                        <c:v>39765</c:v>
                      </c:pt>
                      <c:pt idx="7235">
                        <c:v>39766</c:v>
                      </c:pt>
                      <c:pt idx="7236">
                        <c:v>39769</c:v>
                      </c:pt>
                      <c:pt idx="7237">
                        <c:v>39770</c:v>
                      </c:pt>
                      <c:pt idx="7238">
                        <c:v>39771</c:v>
                      </c:pt>
                      <c:pt idx="7239">
                        <c:v>39772</c:v>
                      </c:pt>
                      <c:pt idx="7240">
                        <c:v>39773</c:v>
                      </c:pt>
                      <c:pt idx="7241">
                        <c:v>39776</c:v>
                      </c:pt>
                      <c:pt idx="7242">
                        <c:v>39777</c:v>
                      </c:pt>
                      <c:pt idx="7243">
                        <c:v>39778</c:v>
                      </c:pt>
                      <c:pt idx="7244">
                        <c:v>39780</c:v>
                      </c:pt>
                      <c:pt idx="7245">
                        <c:v>39783</c:v>
                      </c:pt>
                      <c:pt idx="7246">
                        <c:v>39784</c:v>
                      </c:pt>
                      <c:pt idx="7247">
                        <c:v>39785</c:v>
                      </c:pt>
                      <c:pt idx="7248">
                        <c:v>39786</c:v>
                      </c:pt>
                      <c:pt idx="7249">
                        <c:v>39787</c:v>
                      </c:pt>
                      <c:pt idx="7250">
                        <c:v>39790</c:v>
                      </c:pt>
                      <c:pt idx="7251">
                        <c:v>39791</c:v>
                      </c:pt>
                      <c:pt idx="7252">
                        <c:v>39792</c:v>
                      </c:pt>
                      <c:pt idx="7253">
                        <c:v>39793</c:v>
                      </c:pt>
                      <c:pt idx="7254">
                        <c:v>39794</c:v>
                      </c:pt>
                      <c:pt idx="7255">
                        <c:v>39797</c:v>
                      </c:pt>
                      <c:pt idx="7256">
                        <c:v>39798</c:v>
                      </c:pt>
                      <c:pt idx="7257">
                        <c:v>39799</c:v>
                      </c:pt>
                      <c:pt idx="7258">
                        <c:v>39800</c:v>
                      </c:pt>
                      <c:pt idx="7259">
                        <c:v>39801</c:v>
                      </c:pt>
                      <c:pt idx="7260">
                        <c:v>39804</c:v>
                      </c:pt>
                      <c:pt idx="7261">
                        <c:v>39805</c:v>
                      </c:pt>
                      <c:pt idx="7262">
                        <c:v>39806</c:v>
                      </c:pt>
                      <c:pt idx="7263">
                        <c:v>39808</c:v>
                      </c:pt>
                      <c:pt idx="7264">
                        <c:v>39811</c:v>
                      </c:pt>
                      <c:pt idx="7265">
                        <c:v>39812</c:v>
                      </c:pt>
                      <c:pt idx="7266">
                        <c:v>39813</c:v>
                      </c:pt>
                      <c:pt idx="7267">
                        <c:v>39815</c:v>
                      </c:pt>
                      <c:pt idx="7268">
                        <c:v>39818</c:v>
                      </c:pt>
                      <c:pt idx="7269">
                        <c:v>39819</c:v>
                      </c:pt>
                      <c:pt idx="7270">
                        <c:v>39820</c:v>
                      </c:pt>
                      <c:pt idx="7271">
                        <c:v>39821</c:v>
                      </c:pt>
                      <c:pt idx="7272">
                        <c:v>39822</c:v>
                      </c:pt>
                      <c:pt idx="7273">
                        <c:v>39825</c:v>
                      </c:pt>
                      <c:pt idx="7274">
                        <c:v>39826</c:v>
                      </c:pt>
                      <c:pt idx="7275">
                        <c:v>39827</c:v>
                      </c:pt>
                      <c:pt idx="7276">
                        <c:v>39828</c:v>
                      </c:pt>
                      <c:pt idx="7277">
                        <c:v>39829</c:v>
                      </c:pt>
                      <c:pt idx="7278">
                        <c:v>39833</c:v>
                      </c:pt>
                      <c:pt idx="7279">
                        <c:v>39834</c:v>
                      </c:pt>
                      <c:pt idx="7280">
                        <c:v>39835</c:v>
                      </c:pt>
                      <c:pt idx="7281">
                        <c:v>39836</c:v>
                      </c:pt>
                      <c:pt idx="7282">
                        <c:v>39839</c:v>
                      </c:pt>
                      <c:pt idx="7283">
                        <c:v>39840</c:v>
                      </c:pt>
                      <c:pt idx="7284">
                        <c:v>39841</c:v>
                      </c:pt>
                      <c:pt idx="7285">
                        <c:v>39842</c:v>
                      </c:pt>
                      <c:pt idx="7286">
                        <c:v>39843</c:v>
                      </c:pt>
                      <c:pt idx="7287">
                        <c:v>39846</c:v>
                      </c:pt>
                      <c:pt idx="7288">
                        <c:v>39847</c:v>
                      </c:pt>
                      <c:pt idx="7289">
                        <c:v>39848</c:v>
                      </c:pt>
                      <c:pt idx="7290">
                        <c:v>39849</c:v>
                      </c:pt>
                      <c:pt idx="7291">
                        <c:v>39850</c:v>
                      </c:pt>
                      <c:pt idx="7292">
                        <c:v>39853</c:v>
                      </c:pt>
                      <c:pt idx="7293">
                        <c:v>39854</c:v>
                      </c:pt>
                      <c:pt idx="7294">
                        <c:v>39855</c:v>
                      </c:pt>
                      <c:pt idx="7295">
                        <c:v>39856</c:v>
                      </c:pt>
                      <c:pt idx="7296">
                        <c:v>39857</c:v>
                      </c:pt>
                      <c:pt idx="7297">
                        <c:v>39861</c:v>
                      </c:pt>
                      <c:pt idx="7298">
                        <c:v>39862</c:v>
                      </c:pt>
                      <c:pt idx="7299">
                        <c:v>39863</c:v>
                      </c:pt>
                      <c:pt idx="7300">
                        <c:v>39864</c:v>
                      </c:pt>
                      <c:pt idx="7301">
                        <c:v>39867</c:v>
                      </c:pt>
                      <c:pt idx="7302">
                        <c:v>39868</c:v>
                      </c:pt>
                      <c:pt idx="7303">
                        <c:v>39869</c:v>
                      </c:pt>
                      <c:pt idx="7304">
                        <c:v>39870</c:v>
                      </c:pt>
                      <c:pt idx="7305">
                        <c:v>39871</c:v>
                      </c:pt>
                      <c:pt idx="7306">
                        <c:v>39874</c:v>
                      </c:pt>
                      <c:pt idx="7307">
                        <c:v>39875</c:v>
                      </c:pt>
                      <c:pt idx="7308">
                        <c:v>39876</c:v>
                      </c:pt>
                      <c:pt idx="7309">
                        <c:v>39877</c:v>
                      </c:pt>
                      <c:pt idx="7310">
                        <c:v>39878</c:v>
                      </c:pt>
                      <c:pt idx="7311">
                        <c:v>39881</c:v>
                      </c:pt>
                      <c:pt idx="7312">
                        <c:v>39882</c:v>
                      </c:pt>
                      <c:pt idx="7313">
                        <c:v>39883</c:v>
                      </c:pt>
                      <c:pt idx="7314">
                        <c:v>39884</c:v>
                      </c:pt>
                      <c:pt idx="7315">
                        <c:v>39885</c:v>
                      </c:pt>
                      <c:pt idx="7316">
                        <c:v>39888</c:v>
                      </c:pt>
                      <c:pt idx="7317">
                        <c:v>39889</c:v>
                      </c:pt>
                      <c:pt idx="7318">
                        <c:v>39890</c:v>
                      </c:pt>
                      <c:pt idx="7319">
                        <c:v>39891</c:v>
                      </c:pt>
                      <c:pt idx="7320">
                        <c:v>39892</c:v>
                      </c:pt>
                      <c:pt idx="7321">
                        <c:v>39895</c:v>
                      </c:pt>
                      <c:pt idx="7322">
                        <c:v>39896</c:v>
                      </c:pt>
                      <c:pt idx="7323">
                        <c:v>39897</c:v>
                      </c:pt>
                      <c:pt idx="7324">
                        <c:v>39898</c:v>
                      </c:pt>
                      <c:pt idx="7325">
                        <c:v>39899</c:v>
                      </c:pt>
                      <c:pt idx="7326">
                        <c:v>39902</c:v>
                      </c:pt>
                      <c:pt idx="7327">
                        <c:v>39903</c:v>
                      </c:pt>
                      <c:pt idx="7328">
                        <c:v>39904</c:v>
                      </c:pt>
                      <c:pt idx="7329">
                        <c:v>39905</c:v>
                      </c:pt>
                      <c:pt idx="7330">
                        <c:v>39906</c:v>
                      </c:pt>
                      <c:pt idx="7331">
                        <c:v>39909</c:v>
                      </c:pt>
                      <c:pt idx="7332">
                        <c:v>39910</c:v>
                      </c:pt>
                      <c:pt idx="7333">
                        <c:v>39911</c:v>
                      </c:pt>
                      <c:pt idx="7334">
                        <c:v>39912</c:v>
                      </c:pt>
                      <c:pt idx="7335">
                        <c:v>39916</c:v>
                      </c:pt>
                      <c:pt idx="7336">
                        <c:v>39917</c:v>
                      </c:pt>
                      <c:pt idx="7337">
                        <c:v>39918</c:v>
                      </c:pt>
                      <c:pt idx="7338">
                        <c:v>39919</c:v>
                      </c:pt>
                      <c:pt idx="7339">
                        <c:v>39920</c:v>
                      </c:pt>
                      <c:pt idx="7340">
                        <c:v>39923</c:v>
                      </c:pt>
                      <c:pt idx="7341">
                        <c:v>39924</c:v>
                      </c:pt>
                      <c:pt idx="7342">
                        <c:v>39925</c:v>
                      </c:pt>
                      <c:pt idx="7343">
                        <c:v>39926</c:v>
                      </c:pt>
                      <c:pt idx="7344">
                        <c:v>39927</c:v>
                      </c:pt>
                      <c:pt idx="7345">
                        <c:v>39930</c:v>
                      </c:pt>
                      <c:pt idx="7346">
                        <c:v>39931</c:v>
                      </c:pt>
                      <c:pt idx="7347">
                        <c:v>39932</c:v>
                      </c:pt>
                      <c:pt idx="7348">
                        <c:v>39933</c:v>
                      </c:pt>
                      <c:pt idx="7349">
                        <c:v>39934</c:v>
                      </c:pt>
                      <c:pt idx="7350">
                        <c:v>39937</c:v>
                      </c:pt>
                      <c:pt idx="7351">
                        <c:v>39938</c:v>
                      </c:pt>
                      <c:pt idx="7352">
                        <c:v>39939</c:v>
                      </c:pt>
                      <c:pt idx="7353">
                        <c:v>39940</c:v>
                      </c:pt>
                      <c:pt idx="7354">
                        <c:v>39941</c:v>
                      </c:pt>
                      <c:pt idx="7355">
                        <c:v>39944</c:v>
                      </c:pt>
                      <c:pt idx="7356">
                        <c:v>39945</c:v>
                      </c:pt>
                      <c:pt idx="7357">
                        <c:v>39946</c:v>
                      </c:pt>
                      <c:pt idx="7358">
                        <c:v>39947</c:v>
                      </c:pt>
                      <c:pt idx="7359">
                        <c:v>39948</c:v>
                      </c:pt>
                      <c:pt idx="7360">
                        <c:v>39951</c:v>
                      </c:pt>
                      <c:pt idx="7361">
                        <c:v>39952</c:v>
                      </c:pt>
                      <c:pt idx="7362">
                        <c:v>39953</c:v>
                      </c:pt>
                      <c:pt idx="7363">
                        <c:v>39954</c:v>
                      </c:pt>
                      <c:pt idx="7364">
                        <c:v>39955</c:v>
                      </c:pt>
                      <c:pt idx="7365">
                        <c:v>39959</c:v>
                      </c:pt>
                      <c:pt idx="7366">
                        <c:v>39960</c:v>
                      </c:pt>
                      <c:pt idx="7367">
                        <c:v>39961</c:v>
                      </c:pt>
                      <c:pt idx="7368">
                        <c:v>39962</c:v>
                      </c:pt>
                      <c:pt idx="7369">
                        <c:v>39965</c:v>
                      </c:pt>
                      <c:pt idx="7370">
                        <c:v>39966</c:v>
                      </c:pt>
                      <c:pt idx="7371">
                        <c:v>39967</c:v>
                      </c:pt>
                      <c:pt idx="7372">
                        <c:v>39968</c:v>
                      </c:pt>
                      <c:pt idx="7373">
                        <c:v>39969</c:v>
                      </c:pt>
                      <c:pt idx="7374">
                        <c:v>39972</c:v>
                      </c:pt>
                      <c:pt idx="7375">
                        <c:v>39973</c:v>
                      </c:pt>
                      <c:pt idx="7376">
                        <c:v>39974</c:v>
                      </c:pt>
                      <c:pt idx="7377">
                        <c:v>39975</c:v>
                      </c:pt>
                      <c:pt idx="7378">
                        <c:v>39976</c:v>
                      </c:pt>
                      <c:pt idx="7379">
                        <c:v>39979</c:v>
                      </c:pt>
                      <c:pt idx="7380">
                        <c:v>39980</c:v>
                      </c:pt>
                      <c:pt idx="7381">
                        <c:v>39981</c:v>
                      </c:pt>
                      <c:pt idx="7382">
                        <c:v>39982</c:v>
                      </c:pt>
                      <c:pt idx="7383">
                        <c:v>39983</c:v>
                      </c:pt>
                      <c:pt idx="7384">
                        <c:v>39986</c:v>
                      </c:pt>
                      <c:pt idx="7385">
                        <c:v>39987</c:v>
                      </c:pt>
                      <c:pt idx="7386">
                        <c:v>39988</c:v>
                      </c:pt>
                      <c:pt idx="7387">
                        <c:v>39989</c:v>
                      </c:pt>
                      <c:pt idx="7388">
                        <c:v>39990</c:v>
                      </c:pt>
                      <c:pt idx="7389">
                        <c:v>39993</c:v>
                      </c:pt>
                      <c:pt idx="7390">
                        <c:v>39994</c:v>
                      </c:pt>
                      <c:pt idx="7391">
                        <c:v>39995</c:v>
                      </c:pt>
                      <c:pt idx="7392">
                        <c:v>39996</c:v>
                      </c:pt>
                      <c:pt idx="7393">
                        <c:v>40000</c:v>
                      </c:pt>
                      <c:pt idx="7394">
                        <c:v>40001</c:v>
                      </c:pt>
                      <c:pt idx="7395">
                        <c:v>40002</c:v>
                      </c:pt>
                      <c:pt idx="7396">
                        <c:v>40003</c:v>
                      </c:pt>
                      <c:pt idx="7397">
                        <c:v>40004</c:v>
                      </c:pt>
                      <c:pt idx="7398">
                        <c:v>40007</c:v>
                      </c:pt>
                      <c:pt idx="7399">
                        <c:v>40008</c:v>
                      </c:pt>
                      <c:pt idx="7400">
                        <c:v>40009</c:v>
                      </c:pt>
                      <c:pt idx="7401">
                        <c:v>40010</c:v>
                      </c:pt>
                      <c:pt idx="7402">
                        <c:v>40011</c:v>
                      </c:pt>
                      <c:pt idx="7403">
                        <c:v>40014</c:v>
                      </c:pt>
                      <c:pt idx="7404">
                        <c:v>40015</c:v>
                      </c:pt>
                      <c:pt idx="7405">
                        <c:v>40016</c:v>
                      </c:pt>
                      <c:pt idx="7406">
                        <c:v>40017</c:v>
                      </c:pt>
                      <c:pt idx="7407">
                        <c:v>40018</c:v>
                      </c:pt>
                      <c:pt idx="7408">
                        <c:v>40021</c:v>
                      </c:pt>
                      <c:pt idx="7409">
                        <c:v>40022</c:v>
                      </c:pt>
                      <c:pt idx="7410">
                        <c:v>40023</c:v>
                      </c:pt>
                      <c:pt idx="7411">
                        <c:v>40024</c:v>
                      </c:pt>
                      <c:pt idx="7412">
                        <c:v>40025</c:v>
                      </c:pt>
                      <c:pt idx="7413">
                        <c:v>40028</c:v>
                      </c:pt>
                      <c:pt idx="7414">
                        <c:v>40029</c:v>
                      </c:pt>
                      <c:pt idx="7415">
                        <c:v>40030</c:v>
                      </c:pt>
                      <c:pt idx="7416">
                        <c:v>40031</c:v>
                      </c:pt>
                      <c:pt idx="7417">
                        <c:v>40032</c:v>
                      </c:pt>
                      <c:pt idx="7418">
                        <c:v>40035</c:v>
                      </c:pt>
                      <c:pt idx="7419">
                        <c:v>40036</c:v>
                      </c:pt>
                      <c:pt idx="7420">
                        <c:v>40037</c:v>
                      </c:pt>
                      <c:pt idx="7421">
                        <c:v>40038</c:v>
                      </c:pt>
                      <c:pt idx="7422">
                        <c:v>40039</c:v>
                      </c:pt>
                      <c:pt idx="7423">
                        <c:v>40042</c:v>
                      </c:pt>
                      <c:pt idx="7424">
                        <c:v>40043</c:v>
                      </c:pt>
                      <c:pt idx="7425">
                        <c:v>40044</c:v>
                      </c:pt>
                      <c:pt idx="7426">
                        <c:v>40045</c:v>
                      </c:pt>
                      <c:pt idx="7427">
                        <c:v>40046</c:v>
                      </c:pt>
                      <c:pt idx="7428">
                        <c:v>40049</c:v>
                      </c:pt>
                      <c:pt idx="7429">
                        <c:v>40050</c:v>
                      </c:pt>
                      <c:pt idx="7430">
                        <c:v>40051</c:v>
                      </c:pt>
                      <c:pt idx="7431">
                        <c:v>40052</c:v>
                      </c:pt>
                      <c:pt idx="7432">
                        <c:v>40053</c:v>
                      </c:pt>
                      <c:pt idx="7433">
                        <c:v>40056</c:v>
                      </c:pt>
                      <c:pt idx="7434">
                        <c:v>40057</c:v>
                      </c:pt>
                      <c:pt idx="7435">
                        <c:v>40058</c:v>
                      </c:pt>
                      <c:pt idx="7436">
                        <c:v>40059</c:v>
                      </c:pt>
                      <c:pt idx="7437">
                        <c:v>40060</c:v>
                      </c:pt>
                      <c:pt idx="7438">
                        <c:v>40064</c:v>
                      </c:pt>
                      <c:pt idx="7439">
                        <c:v>40065</c:v>
                      </c:pt>
                      <c:pt idx="7440">
                        <c:v>40066</c:v>
                      </c:pt>
                      <c:pt idx="7441">
                        <c:v>40067</c:v>
                      </c:pt>
                      <c:pt idx="7442">
                        <c:v>40070</c:v>
                      </c:pt>
                      <c:pt idx="7443">
                        <c:v>40071</c:v>
                      </c:pt>
                      <c:pt idx="7444">
                        <c:v>40072</c:v>
                      </c:pt>
                      <c:pt idx="7445">
                        <c:v>40073</c:v>
                      </c:pt>
                      <c:pt idx="7446">
                        <c:v>40074</c:v>
                      </c:pt>
                      <c:pt idx="7447">
                        <c:v>40077</c:v>
                      </c:pt>
                      <c:pt idx="7448">
                        <c:v>40078</c:v>
                      </c:pt>
                      <c:pt idx="7449">
                        <c:v>40079</c:v>
                      </c:pt>
                      <c:pt idx="7450">
                        <c:v>40080</c:v>
                      </c:pt>
                      <c:pt idx="7451">
                        <c:v>40081</c:v>
                      </c:pt>
                      <c:pt idx="7452">
                        <c:v>40084</c:v>
                      </c:pt>
                      <c:pt idx="7453">
                        <c:v>40085</c:v>
                      </c:pt>
                      <c:pt idx="7454">
                        <c:v>40086</c:v>
                      </c:pt>
                      <c:pt idx="7455">
                        <c:v>40087</c:v>
                      </c:pt>
                      <c:pt idx="7456">
                        <c:v>40088</c:v>
                      </c:pt>
                      <c:pt idx="7457">
                        <c:v>40091</c:v>
                      </c:pt>
                      <c:pt idx="7458">
                        <c:v>40092</c:v>
                      </c:pt>
                      <c:pt idx="7459">
                        <c:v>40093</c:v>
                      </c:pt>
                      <c:pt idx="7460">
                        <c:v>40094</c:v>
                      </c:pt>
                      <c:pt idx="7461">
                        <c:v>40095</c:v>
                      </c:pt>
                      <c:pt idx="7462">
                        <c:v>40098</c:v>
                      </c:pt>
                      <c:pt idx="7463">
                        <c:v>40099</c:v>
                      </c:pt>
                      <c:pt idx="7464">
                        <c:v>40100</c:v>
                      </c:pt>
                      <c:pt idx="7465">
                        <c:v>40101</c:v>
                      </c:pt>
                      <c:pt idx="7466">
                        <c:v>40102</c:v>
                      </c:pt>
                      <c:pt idx="7467">
                        <c:v>40105</c:v>
                      </c:pt>
                      <c:pt idx="7468">
                        <c:v>40106</c:v>
                      </c:pt>
                      <c:pt idx="7469">
                        <c:v>40107</c:v>
                      </c:pt>
                      <c:pt idx="7470">
                        <c:v>40108</c:v>
                      </c:pt>
                      <c:pt idx="7471">
                        <c:v>40109</c:v>
                      </c:pt>
                      <c:pt idx="7472">
                        <c:v>40112</c:v>
                      </c:pt>
                      <c:pt idx="7473">
                        <c:v>40113</c:v>
                      </c:pt>
                      <c:pt idx="7474">
                        <c:v>40114</c:v>
                      </c:pt>
                      <c:pt idx="7475">
                        <c:v>40115</c:v>
                      </c:pt>
                      <c:pt idx="7476">
                        <c:v>40116</c:v>
                      </c:pt>
                      <c:pt idx="7477">
                        <c:v>40119</c:v>
                      </c:pt>
                      <c:pt idx="7478">
                        <c:v>40120</c:v>
                      </c:pt>
                      <c:pt idx="7479">
                        <c:v>40121</c:v>
                      </c:pt>
                      <c:pt idx="7480">
                        <c:v>40122</c:v>
                      </c:pt>
                      <c:pt idx="7481">
                        <c:v>40123</c:v>
                      </c:pt>
                      <c:pt idx="7482">
                        <c:v>40126</c:v>
                      </c:pt>
                      <c:pt idx="7483">
                        <c:v>40127</c:v>
                      </c:pt>
                      <c:pt idx="7484">
                        <c:v>40128</c:v>
                      </c:pt>
                      <c:pt idx="7485">
                        <c:v>40129</c:v>
                      </c:pt>
                      <c:pt idx="7486">
                        <c:v>40130</c:v>
                      </c:pt>
                      <c:pt idx="7487">
                        <c:v>40133</c:v>
                      </c:pt>
                      <c:pt idx="7488">
                        <c:v>40134</c:v>
                      </c:pt>
                      <c:pt idx="7489">
                        <c:v>40135</c:v>
                      </c:pt>
                      <c:pt idx="7490">
                        <c:v>40136</c:v>
                      </c:pt>
                      <c:pt idx="7491">
                        <c:v>40137</c:v>
                      </c:pt>
                      <c:pt idx="7492">
                        <c:v>40140</c:v>
                      </c:pt>
                      <c:pt idx="7493">
                        <c:v>40141</c:v>
                      </c:pt>
                      <c:pt idx="7494">
                        <c:v>40142</c:v>
                      </c:pt>
                      <c:pt idx="7495">
                        <c:v>40144</c:v>
                      </c:pt>
                      <c:pt idx="7496">
                        <c:v>40147</c:v>
                      </c:pt>
                      <c:pt idx="7497">
                        <c:v>40148</c:v>
                      </c:pt>
                      <c:pt idx="7498">
                        <c:v>40149</c:v>
                      </c:pt>
                      <c:pt idx="7499">
                        <c:v>40150</c:v>
                      </c:pt>
                      <c:pt idx="7500">
                        <c:v>40151</c:v>
                      </c:pt>
                      <c:pt idx="7501">
                        <c:v>40154</c:v>
                      </c:pt>
                      <c:pt idx="7502">
                        <c:v>40155</c:v>
                      </c:pt>
                      <c:pt idx="7503">
                        <c:v>40156</c:v>
                      </c:pt>
                      <c:pt idx="7504">
                        <c:v>40157</c:v>
                      </c:pt>
                      <c:pt idx="7505">
                        <c:v>40158</c:v>
                      </c:pt>
                      <c:pt idx="7506">
                        <c:v>40161</c:v>
                      </c:pt>
                      <c:pt idx="7507">
                        <c:v>40162</c:v>
                      </c:pt>
                      <c:pt idx="7508">
                        <c:v>40163</c:v>
                      </c:pt>
                      <c:pt idx="7509">
                        <c:v>40164</c:v>
                      </c:pt>
                      <c:pt idx="7510">
                        <c:v>40165</c:v>
                      </c:pt>
                      <c:pt idx="7511">
                        <c:v>40168</c:v>
                      </c:pt>
                      <c:pt idx="7512">
                        <c:v>40169</c:v>
                      </c:pt>
                      <c:pt idx="7513">
                        <c:v>40170</c:v>
                      </c:pt>
                      <c:pt idx="7514">
                        <c:v>40171</c:v>
                      </c:pt>
                      <c:pt idx="7515">
                        <c:v>40175</c:v>
                      </c:pt>
                      <c:pt idx="7516">
                        <c:v>40176</c:v>
                      </c:pt>
                      <c:pt idx="7517">
                        <c:v>40177</c:v>
                      </c:pt>
                      <c:pt idx="7518">
                        <c:v>40178</c:v>
                      </c:pt>
                      <c:pt idx="7519">
                        <c:v>40182</c:v>
                      </c:pt>
                      <c:pt idx="7520">
                        <c:v>40183</c:v>
                      </c:pt>
                      <c:pt idx="7521">
                        <c:v>40184</c:v>
                      </c:pt>
                      <c:pt idx="7522">
                        <c:v>40185</c:v>
                      </c:pt>
                      <c:pt idx="7523">
                        <c:v>40186</c:v>
                      </c:pt>
                      <c:pt idx="7524">
                        <c:v>40189</c:v>
                      </c:pt>
                      <c:pt idx="7525">
                        <c:v>40190</c:v>
                      </c:pt>
                      <c:pt idx="7526">
                        <c:v>40191</c:v>
                      </c:pt>
                      <c:pt idx="7527">
                        <c:v>40192</c:v>
                      </c:pt>
                      <c:pt idx="7528">
                        <c:v>40193</c:v>
                      </c:pt>
                      <c:pt idx="7529">
                        <c:v>40197</c:v>
                      </c:pt>
                      <c:pt idx="7530">
                        <c:v>40198</c:v>
                      </c:pt>
                      <c:pt idx="7531">
                        <c:v>40199</c:v>
                      </c:pt>
                      <c:pt idx="7532">
                        <c:v>40200</c:v>
                      </c:pt>
                      <c:pt idx="7533">
                        <c:v>40203</c:v>
                      </c:pt>
                      <c:pt idx="7534">
                        <c:v>40204</c:v>
                      </c:pt>
                      <c:pt idx="7535">
                        <c:v>40205</c:v>
                      </c:pt>
                      <c:pt idx="7536">
                        <c:v>40206</c:v>
                      </c:pt>
                      <c:pt idx="7537">
                        <c:v>40207</c:v>
                      </c:pt>
                      <c:pt idx="7538">
                        <c:v>40210</c:v>
                      </c:pt>
                      <c:pt idx="7539">
                        <c:v>40211</c:v>
                      </c:pt>
                      <c:pt idx="7540">
                        <c:v>40212</c:v>
                      </c:pt>
                      <c:pt idx="7541">
                        <c:v>40213</c:v>
                      </c:pt>
                      <c:pt idx="7542">
                        <c:v>40214</c:v>
                      </c:pt>
                      <c:pt idx="7543">
                        <c:v>40217</c:v>
                      </c:pt>
                      <c:pt idx="7544">
                        <c:v>40218</c:v>
                      </c:pt>
                      <c:pt idx="7545">
                        <c:v>40219</c:v>
                      </c:pt>
                      <c:pt idx="7546">
                        <c:v>40220</c:v>
                      </c:pt>
                      <c:pt idx="7547">
                        <c:v>40221</c:v>
                      </c:pt>
                      <c:pt idx="7548">
                        <c:v>40225</c:v>
                      </c:pt>
                      <c:pt idx="7549">
                        <c:v>40226</c:v>
                      </c:pt>
                      <c:pt idx="7550">
                        <c:v>40227</c:v>
                      </c:pt>
                      <c:pt idx="7551">
                        <c:v>40228</c:v>
                      </c:pt>
                      <c:pt idx="7552">
                        <c:v>40231</c:v>
                      </c:pt>
                      <c:pt idx="7553">
                        <c:v>40232</c:v>
                      </c:pt>
                      <c:pt idx="7554">
                        <c:v>40233</c:v>
                      </c:pt>
                      <c:pt idx="7555">
                        <c:v>40234</c:v>
                      </c:pt>
                      <c:pt idx="7556">
                        <c:v>40235</c:v>
                      </c:pt>
                      <c:pt idx="7557">
                        <c:v>40238</c:v>
                      </c:pt>
                      <c:pt idx="7558">
                        <c:v>40239</c:v>
                      </c:pt>
                      <c:pt idx="7559">
                        <c:v>40240</c:v>
                      </c:pt>
                      <c:pt idx="7560">
                        <c:v>40241</c:v>
                      </c:pt>
                      <c:pt idx="7561">
                        <c:v>40242</c:v>
                      </c:pt>
                      <c:pt idx="7562">
                        <c:v>40245</c:v>
                      </c:pt>
                      <c:pt idx="7563">
                        <c:v>40246</c:v>
                      </c:pt>
                      <c:pt idx="7564">
                        <c:v>40247</c:v>
                      </c:pt>
                      <c:pt idx="7565">
                        <c:v>40248</c:v>
                      </c:pt>
                      <c:pt idx="7566">
                        <c:v>40249</c:v>
                      </c:pt>
                      <c:pt idx="7567">
                        <c:v>40252</c:v>
                      </c:pt>
                      <c:pt idx="7568">
                        <c:v>40253</c:v>
                      </c:pt>
                      <c:pt idx="7569">
                        <c:v>40254</c:v>
                      </c:pt>
                      <c:pt idx="7570">
                        <c:v>40255</c:v>
                      </c:pt>
                      <c:pt idx="7571">
                        <c:v>40256</c:v>
                      </c:pt>
                      <c:pt idx="7572">
                        <c:v>40259</c:v>
                      </c:pt>
                      <c:pt idx="7573">
                        <c:v>40260</c:v>
                      </c:pt>
                      <c:pt idx="7574">
                        <c:v>40261</c:v>
                      </c:pt>
                      <c:pt idx="7575">
                        <c:v>40262</c:v>
                      </c:pt>
                      <c:pt idx="7576">
                        <c:v>40263</c:v>
                      </c:pt>
                      <c:pt idx="7577">
                        <c:v>40266</c:v>
                      </c:pt>
                      <c:pt idx="7578">
                        <c:v>40267</c:v>
                      </c:pt>
                      <c:pt idx="7579">
                        <c:v>40268</c:v>
                      </c:pt>
                      <c:pt idx="7580">
                        <c:v>40269</c:v>
                      </c:pt>
                      <c:pt idx="7581">
                        <c:v>40273</c:v>
                      </c:pt>
                      <c:pt idx="7582">
                        <c:v>40274</c:v>
                      </c:pt>
                      <c:pt idx="7583">
                        <c:v>40275</c:v>
                      </c:pt>
                      <c:pt idx="7584">
                        <c:v>40276</c:v>
                      </c:pt>
                      <c:pt idx="7585">
                        <c:v>40277</c:v>
                      </c:pt>
                      <c:pt idx="7586">
                        <c:v>40280</c:v>
                      </c:pt>
                      <c:pt idx="7587">
                        <c:v>40281</c:v>
                      </c:pt>
                      <c:pt idx="7588">
                        <c:v>40282</c:v>
                      </c:pt>
                      <c:pt idx="7589">
                        <c:v>40283</c:v>
                      </c:pt>
                      <c:pt idx="7590">
                        <c:v>40284</c:v>
                      </c:pt>
                      <c:pt idx="7591">
                        <c:v>40287</c:v>
                      </c:pt>
                      <c:pt idx="7592">
                        <c:v>40288</c:v>
                      </c:pt>
                      <c:pt idx="7593">
                        <c:v>40289</c:v>
                      </c:pt>
                      <c:pt idx="7594">
                        <c:v>40290</c:v>
                      </c:pt>
                      <c:pt idx="7595">
                        <c:v>40291</c:v>
                      </c:pt>
                      <c:pt idx="7596">
                        <c:v>40294</c:v>
                      </c:pt>
                      <c:pt idx="7597">
                        <c:v>40295</c:v>
                      </c:pt>
                      <c:pt idx="7598">
                        <c:v>40296</c:v>
                      </c:pt>
                      <c:pt idx="7599">
                        <c:v>40297</c:v>
                      </c:pt>
                      <c:pt idx="7600">
                        <c:v>40298</c:v>
                      </c:pt>
                      <c:pt idx="7601">
                        <c:v>40301</c:v>
                      </c:pt>
                      <c:pt idx="7602">
                        <c:v>40302</c:v>
                      </c:pt>
                      <c:pt idx="7603">
                        <c:v>40303</c:v>
                      </c:pt>
                      <c:pt idx="7604">
                        <c:v>40304</c:v>
                      </c:pt>
                      <c:pt idx="7605">
                        <c:v>40305</c:v>
                      </c:pt>
                      <c:pt idx="7606">
                        <c:v>40308</c:v>
                      </c:pt>
                      <c:pt idx="7607">
                        <c:v>40309</c:v>
                      </c:pt>
                      <c:pt idx="7608">
                        <c:v>40310</c:v>
                      </c:pt>
                      <c:pt idx="7609">
                        <c:v>40311</c:v>
                      </c:pt>
                      <c:pt idx="7610">
                        <c:v>40312</c:v>
                      </c:pt>
                      <c:pt idx="7611">
                        <c:v>40315</c:v>
                      </c:pt>
                      <c:pt idx="7612">
                        <c:v>40316</c:v>
                      </c:pt>
                      <c:pt idx="7613">
                        <c:v>40317</c:v>
                      </c:pt>
                      <c:pt idx="7614">
                        <c:v>40318</c:v>
                      </c:pt>
                      <c:pt idx="7615">
                        <c:v>40319</c:v>
                      </c:pt>
                      <c:pt idx="7616">
                        <c:v>40322</c:v>
                      </c:pt>
                      <c:pt idx="7617">
                        <c:v>40323</c:v>
                      </c:pt>
                      <c:pt idx="7618">
                        <c:v>40324</c:v>
                      </c:pt>
                      <c:pt idx="7619">
                        <c:v>40325</c:v>
                      </c:pt>
                      <c:pt idx="7620">
                        <c:v>40326</c:v>
                      </c:pt>
                      <c:pt idx="7621">
                        <c:v>40330</c:v>
                      </c:pt>
                      <c:pt idx="7622">
                        <c:v>40331</c:v>
                      </c:pt>
                      <c:pt idx="7623">
                        <c:v>40332</c:v>
                      </c:pt>
                      <c:pt idx="7624">
                        <c:v>40333</c:v>
                      </c:pt>
                      <c:pt idx="7625">
                        <c:v>40336</c:v>
                      </c:pt>
                      <c:pt idx="7626">
                        <c:v>40337</c:v>
                      </c:pt>
                      <c:pt idx="7627">
                        <c:v>40338</c:v>
                      </c:pt>
                      <c:pt idx="7628">
                        <c:v>40339</c:v>
                      </c:pt>
                      <c:pt idx="7629">
                        <c:v>40340</c:v>
                      </c:pt>
                      <c:pt idx="7630">
                        <c:v>40343</c:v>
                      </c:pt>
                      <c:pt idx="7631">
                        <c:v>40344</c:v>
                      </c:pt>
                      <c:pt idx="7632">
                        <c:v>40345</c:v>
                      </c:pt>
                      <c:pt idx="7633">
                        <c:v>40346</c:v>
                      </c:pt>
                      <c:pt idx="7634">
                        <c:v>40347</c:v>
                      </c:pt>
                      <c:pt idx="7635">
                        <c:v>40350</c:v>
                      </c:pt>
                      <c:pt idx="7636">
                        <c:v>40351</c:v>
                      </c:pt>
                      <c:pt idx="7637">
                        <c:v>40352</c:v>
                      </c:pt>
                      <c:pt idx="7638">
                        <c:v>40353</c:v>
                      </c:pt>
                      <c:pt idx="7639">
                        <c:v>40354</c:v>
                      </c:pt>
                      <c:pt idx="7640">
                        <c:v>40357</c:v>
                      </c:pt>
                      <c:pt idx="7641">
                        <c:v>40358</c:v>
                      </c:pt>
                      <c:pt idx="7642">
                        <c:v>40359</c:v>
                      </c:pt>
                      <c:pt idx="7643">
                        <c:v>40360</c:v>
                      </c:pt>
                      <c:pt idx="7644">
                        <c:v>40361</c:v>
                      </c:pt>
                      <c:pt idx="7645">
                        <c:v>40365</c:v>
                      </c:pt>
                      <c:pt idx="7646">
                        <c:v>40366</c:v>
                      </c:pt>
                      <c:pt idx="7647">
                        <c:v>40367</c:v>
                      </c:pt>
                      <c:pt idx="7648">
                        <c:v>40368</c:v>
                      </c:pt>
                      <c:pt idx="7649">
                        <c:v>40371</c:v>
                      </c:pt>
                      <c:pt idx="7650">
                        <c:v>40372</c:v>
                      </c:pt>
                      <c:pt idx="7651">
                        <c:v>40373</c:v>
                      </c:pt>
                      <c:pt idx="7652">
                        <c:v>40374</c:v>
                      </c:pt>
                      <c:pt idx="7653">
                        <c:v>40375</c:v>
                      </c:pt>
                      <c:pt idx="7654">
                        <c:v>40378</c:v>
                      </c:pt>
                      <c:pt idx="7655">
                        <c:v>40379</c:v>
                      </c:pt>
                      <c:pt idx="7656">
                        <c:v>40380</c:v>
                      </c:pt>
                      <c:pt idx="7657">
                        <c:v>40381</c:v>
                      </c:pt>
                      <c:pt idx="7658">
                        <c:v>40382</c:v>
                      </c:pt>
                      <c:pt idx="7659">
                        <c:v>40385</c:v>
                      </c:pt>
                      <c:pt idx="7660">
                        <c:v>40386</c:v>
                      </c:pt>
                      <c:pt idx="7661">
                        <c:v>40387</c:v>
                      </c:pt>
                      <c:pt idx="7662">
                        <c:v>40388</c:v>
                      </c:pt>
                      <c:pt idx="7663">
                        <c:v>40389</c:v>
                      </c:pt>
                      <c:pt idx="7664">
                        <c:v>40392</c:v>
                      </c:pt>
                      <c:pt idx="7665">
                        <c:v>40393</c:v>
                      </c:pt>
                      <c:pt idx="7666">
                        <c:v>40394</c:v>
                      </c:pt>
                      <c:pt idx="7667">
                        <c:v>40395</c:v>
                      </c:pt>
                      <c:pt idx="7668">
                        <c:v>40396</c:v>
                      </c:pt>
                      <c:pt idx="7669">
                        <c:v>40399</c:v>
                      </c:pt>
                      <c:pt idx="7670">
                        <c:v>40400</c:v>
                      </c:pt>
                      <c:pt idx="7671">
                        <c:v>40401</c:v>
                      </c:pt>
                      <c:pt idx="7672">
                        <c:v>40402</c:v>
                      </c:pt>
                      <c:pt idx="7673">
                        <c:v>40403</c:v>
                      </c:pt>
                      <c:pt idx="7674">
                        <c:v>40406</c:v>
                      </c:pt>
                      <c:pt idx="7675">
                        <c:v>40407</c:v>
                      </c:pt>
                      <c:pt idx="7676">
                        <c:v>40408</c:v>
                      </c:pt>
                      <c:pt idx="7677">
                        <c:v>40409</c:v>
                      </c:pt>
                      <c:pt idx="7678">
                        <c:v>40410</c:v>
                      </c:pt>
                      <c:pt idx="7679">
                        <c:v>40413</c:v>
                      </c:pt>
                      <c:pt idx="7680">
                        <c:v>40414</c:v>
                      </c:pt>
                      <c:pt idx="7681">
                        <c:v>40415</c:v>
                      </c:pt>
                      <c:pt idx="7682">
                        <c:v>40416</c:v>
                      </c:pt>
                      <c:pt idx="7683">
                        <c:v>40417</c:v>
                      </c:pt>
                      <c:pt idx="7684">
                        <c:v>40420</c:v>
                      </c:pt>
                      <c:pt idx="7685">
                        <c:v>40421</c:v>
                      </c:pt>
                      <c:pt idx="7686">
                        <c:v>40422</c:v>
                      </c:pt>
                      <c:pt idx="7687">
                        <c:v>40423</c:v>
                      </c:pt>
                      <c:pt idx="7688">
                        <c:v>40424</c:v>
                      </c:pt>
                      <c:pt idx="7689">
                        <c:v>40428</c:v>
                      </c:pt>
                      <c:pt idx="7690">
                        <c:v>40429</c:v>
                      </c:pt>
                      <c:pt idx="7691">
                        <c:v>40430</c:v>
                      </c:pt>
                      <c:pt idx="7692">
                        <c:v>40431</c:v>
                      </c:pt>
                      <c:pt idx="7693">
                        <c:v>40434</c:v>
                      </c:pt>
                      <c:pt idx="7694">
                        <c:v>40435</c:v>
                      </c:pt>
                      <c:pt idx="7695">
                        <c:v>40436</c:v>
                      </c:pt>
                      <c:pt idx="7696">
                        <c:v>40437</c:v>
                      </c:pt>
                      <c:pt idx="7697">
                        <c:v>40438</c:v>
                      </c:pt>
                      <c:pt idx="7698">
                        <c:v>40441</c:v>
                      </c:pt>
                      <c:pt idx="7699">
                        <c:v>40442</c:v>
                      </c:pt>
                      <c:pt idx="7700">
                        <c:v>40443</c:v>
                      </c:pt>
                      <c:pt idx="7701">
                        <c:v>40444</c:v>
                      </c:pt>
                      <c:pt idx="7702">
                        <c:v>40445</c:v>
                      </c:pt>
                      <c:pt idx="7703">
                        <c:v>40448</c:v>
                      </c:pt>
                      <c:pt idx="7704">
                        <c:v>40449</c:v>
                      </c:pt>
                      <c:pt idx="7705">
                        <c:v>40450</c:v>
                      </c:pt>
                      <c:pt idx="7706">
                        <c:v>40451</c:v>
                      </c:pt>
                      <c:pt idx="7707">
                        <c:v>40452</c:v>
                      </c:pt>
                      <c:pt idx="7708">
                        <c:v>40455</c:v>
                      </c:pt>
                      <c:pt idx="7709">
                        <c:v>40456</c:v>
                      </c:pt>
                      <c:pt idx="7710">
                        <c:v>40457</c:v>
                      </c:pt>
                      <c:pt idx="7711">
                        <c:v>40458</c:v>
                      </c:pt>
                      <c:pt idx="7712">
                        <c:v>40459</c:v>
                      </c:pt>
                      <c:pt idx="7713">
                        <c:v>40462</c:v>
                      </c:pt>
                      <c:pt idx="7714">
                        <c:v>40463</c:v>
                      </c:pt>
                      <c:pt idx="7715">
                        <c:v>40464</c:v>
                      </c:pt>
                      <c:pt idx="7716">
                        <c:v>40465</c:v>
                      </c:pt>
                      <c:pt idx="7717">
                        <c:v>40466</c:v>
                      </c:pt>
                      <c:pt idx="7718">
                        <c:v>40469</c:v>
                      </c:pt>
                      <c:pt idx="7719">
                        <c:v>40470</c:v>
                      </c:pt>
                      <c:pt idx="7720">
                        <c:v>40471</c:v>
                      </c:pt>
                      <c:pt idx="7721">
                        <c:v>40472</c:v>
                      </c:pt>
                      <c:pt idx="7722">
                        <c:v>40473</c:v>
                      </c:pt>
                      <c:pt idx="7723">
                        <c:v>40476</c:v>
                      </c:pt>
                      <c:pt idx="7724">
                        <c:v>40477</c:v>
                      </c:pt>
                      <c:pt idx="7725">
                        <c:v>40478</c:v>
                      </c:pt>
                      <c:pt idx="7726">
                        <c:v>40479</c:v>
                      </c:pt>
                      <c:pt idx="7727">
                        <c:v>40480</c:v>
                      </c:pt>
                      <c:pt idx="7728">
                        <c:v>40483</c:v>
                      </c:pt>
                      <c:pt idx="7729">
                        <c:v>40484</c:v>
                      </c:pt>
                      <c:pt idx="7730">
                        <c:v>40485</c:v>
                      </c:pt>
                      <c:pt idx="7731">
                        <c:v>40486</c:v>
                      </c:pt>
                      <c:pt idx="7732">
                        <c:v>40487</c:v>
                      </c:pt>
                      <c:pt idx="7733">
                        <c:v>40490</c:v>
                      </c:pt>
                      <c:pt idx="7734">
                        <c:v>40491</c:v>
                      </c:pt>
                      <c:pt idx="7735">
                        <c:v>40492</c:v>
                      </c:pt>
                      <c:pt idx="7736">
                        <c:v>40493</c:v>
                      </c:pt>
                      <c:pt idx="7737">
                        <c:v>40494</c:v>
                      </c:pt>
                      <c:pt idx="7738">
                        <c:v>40497</c:v>
                      </c:pt>
                      <c:pt idx="7739">
                        <c:v>40498</c:v>
                      </c:pt>
                      <c:pt idx="7740">
                        <c:v>40499</c:v>
                      </c:pt>
                      <c:pt idx="7741">
                        <c:v>40500</c:v>
                      </c:pt>
                      <c:pt idx="7742">
                        <c:v>40501</c:v>
                      </c:pt>
                      <c:pt idx="7743">
                        <c:v>40504</c:v>
                      </c:pt>
                      <c:pt idx="7744">
                        <c:v>40505</c:v>
                      </c:pt>
                      <c:pt idx="7745">
                        <c:v>40506</c:v>
                      </c:pt>
                      <c:pt idx="7746">
                        <c:v>40508</c:v>
                      </c:pt>
                      <c:pt idx="7747">
                        <c:v>40511</c:v>
                      </c:pt>
                      <c:pt idx="7748">
                        <c:v>40512</c:v>
                      </c:pt>
                      <c:pt idx="7749">
                        <c:v>40513</c:v>
                      </c:pt>
                      <c:pt idx="7750">
                        <c:v>40514</c:v>
                      </c:pt>
                      <c:pt idx="7751">
                        <c:v>40515</c:v>
                      </c:pt>
                      <c:pt idx="7752">
                        <c:v>40518</c:v>
                      </c:pt>
                      <c:pt idx="7753">
                        <c:v>40519</c:v>
                      </c:pt>
                      <c:pt idx="7754">
                        <c:v>40520</c:v>
                      </c:pt>
                      <c:pt idx="7755">
                        <c:v>40521</c:v>
                      </c:pt>
                      <c:pt idx="7756">
                        <c:v>40522</c:v>
                      </c:pt>
                      <c:pt idx="7757">
                        <c:v>40525</c:v>
                      </c:pt>
                      <c:pt idx="7758">
                        <c:v>40526</c:v>
                      </c:pt>
                      <c:pt idx="7759">
                        <c:v>40527</c:v>
                      </c:pt>
                      <c:pt idx="7760">
                        <c:v>40528</c:v>
                      </c:pt>
                      <c:pt idx="7761">
                        <c:v>40529</c:v>
                      </c:pt>
                      <c:pt idx="7762">
                        <c:v>40532</c:v>
                      </c:pt>
                      <c:pt idx="7763">
                        <c:v>40533</c:v>
                      </c:pt>
                      <c:pt idx="7764">
                        <c:v>40534</c:v>
                      </c:pt>
                      <c:pt idx="7765">
                        <c:v>40535</c:v>
                      </c:pt>
                      <c:pt idx="7766">
                        <c:v>40539</c:v>
                      </c:pt>
                      <c:pt idx="7767">
                        <c:v>40540</c:v>
                      </c:pt>
                      <c:pt idx="7768">
                        <c:v>40541</c:v>
                      </c:pt>
                      <c:pt idx="7769">
                        <c:v>40542</c:v>
                      </c:pt>
                      <c:pt idx="7770">
                        <c:v>40543</c:v>
                      </c:pt>
                      <c:pt idx="7771">
                        <c:v>40546</c:v>
                      </c:pt>
                      <c:pt idx="7772">
                        <c:v>40547</c:v>
                      </c:pt>
                      <c:pt idx="7773">
                        <c:v>40548</c:v>
                      </c:pt>
                      <c:pt idx="7774">
                        <c:v>40549</c:v>
                      </c:pt>
                      <c:pt idx="7775">
                        <c:v>40550</c:v>
                      </c:pt>
                      <c:pt idx="7776">
                        <c:v>40553</c:v>
                      </c:pt>
                      <c:pt idx="7777">
                        <c:v>40554</c:v>
                      </c:pt>
                      <c:pt idx="7778">
                        <c:v>40555</c:v>
                      </c:pt>
                      <c:pt idx="7779">
                        <c:v>40556</c:v>
                      </c:pt>
                      <c:pt idx="7780">
                        <c:v>40557</c:v>
                      </c:pt>
                      <c:pt idx="7781">
                        <c:v>40561</c:v>
                      </c:pt>
                      <c:pt idx="7782">
                        <c:v>40562</c:v>
                      </c:pt>
                      <c:pt idx="7783">
                        <c:v>40563</c:v>
                      </c:pt>
                      <c:pt idx="7784">
                        <c:v>40564</c:v>
                      </c:pt>
                      <c:pt idx="7785">
                        <c:v>40567</c:v>
                      </c:pt>
                      <c:pt idx="7786">
                        <c:v>40568</c:v>
                      </c:pt>
                      <c:pt idx="7787">
                        <c:v>40569</c:v>
                      </c:pt>
                      <c:pt idx="7788">
                        <c:v>40570</c:v>
                      </c:pt>
                      <c:pt idx="7789">
                        <c:v>40571</c:v>
                      </c:pt>
                      <c:pt idx="7790">
                        <c:v>40574</c:v>
                      </c:pt>
                      <c:pt idx="7791">
                        <c:v>40575</c:v>
                      </c:pt>
                      <c:pt idx="7792">
                        <c:v>40576</c:v>
                      </c:pt>
                      <c:pt idx="7793">
                        <c:v>40577</c:v>
                      </c:pt>
                      <c:pt idx="7794">
                        <c:v>40578</c:v>
                      </c:pt>
                      <c:pt idx="7795">
                        <c:v>40581</c:v>
                      </c:pt>
                      <c:pt idx="7796">
                        <c:v>40582</c:v>
                      </c:pt>
                      <c:pt idx="7797">
                        <c:v>40583</c:v>
                      </c:pt>
                      <c:pt idx="7798">
                        <c:v>40584</c:v>
                      </c:pt>
                      <c:pt idx="7799">
                        <c:v>40585</c:v>
                      </c:pt>
                      <c:pt idx="7800">
                        <c:v>40588</c:v>
                      </c:pt>
                      <c:pt idx="7801">
                        <c:v>40589</c:v>
                      </c:pt>
                      <c:pt idx="7802">
                        <c:v>40590</c:v>
                      </c:pt>
                      <c:pt idx="7803">
                        <c:v>40591</c:v>
                      </c:pt>
                      <c:pt idx="7804">
                        <c:v>40592</c:v>
                      </c:pt>
                      <c:pt idx="7805">
                        <c:v>40596</c:v>
                      </c:pt>
                      <c:pt idx="7806">
                        <c:v>40597</c:v>
                      </c:pt>
                      <c:pt idx="7807">
                        <c:v>40598</c:v>
                      </c:pt>
                      <c:pt idx="7808">
                        <c:v>40599</c:v>
                      </c:pt>
                      <c:pt idx="7809">
                        <c:v>40602</c:v>
                      </c:pt>
                      <c:pt idx="7810">
                        <c:v>40603</c:v>
                      </c:pt>
                      <c:pt idx="7811">
                        <c:v>40604</c:v>
                      </c:pt>
                      <c:pt idx="7812">
                        <c:v>40605</c:v>
                      </c:pt>
                      <c:pt idx="7813">
                        <c:v>40606</c:v>
                      </c:pt>
                      <c:pt idx="7814">
                        <c:v>40609</c:v>
                      </c:pt>
                      <c:pt idx="7815">
                        <c:v>40610</c:v>
                      </c:pt>
                      <c:pt idx="7816">
                        <c:v>40611</c:v>
                      </c:pt>
                      <c:pt idx="7817">
                        <c:v>40612</c:v>
                      </c:pt>
                      <c:pt idx="7818">
                        <c:v>40613</c:v>
                      </c:pt>
                      <c:pt idx="7819">
                        <c:v>40616</c:v>
                      </c:pt>
                      <c:pt idx="7820">
                        <c:v>40617</c:v>
                      </c:pt>
                      <c:pt idx="7821">
                        <c:v>40618</c:v>
                      </c:pt>
                      <c:pt idx="7822">
                        <c:v>40619</c:v>
                      </c:pt>
                      <c:pt idx="7823">
                        <c:v>40620</c:v>
                      </c:pt>
                      <c:pt idx="7824">
                        <c:v>40623</c:v>
                      </c:pt>
                      <c:pt idx="7825">
                        <c:v>40624</c:v>
                      </c:pt>
                      <c:pt idx="7826">
                        <c:v>40625</c:v>
                      </c:pt>
                      <c:pt idx="7827">
                        <c:v>40626</c:v>
                      </c:pt>
                      <c:pt idx="7828">
                        <c:v>40627</c:v>
                      </c:pt>
                      <c:pt idx="7829">
                        <c:v>40630</c:v>
                      </c:pt>
                      <c:pt idx="7830">
                        <c:v>40631</c:v>
                      </c:pt>
                      <c:pt idx="7831">
                        <c:v>40632</c:v>
                      </c:pt>
                      <c:pt idx="7832">
                        <c:v>40633</c:v>
                      </c:pt>
                      <c:pt idx="7833">
                        <c:v>40634</c:v>
                      </c:pt>
                      <c:pt idx="7834">
                        <c:v>40637</c:v>
                      </c:pt>
                      <c:pt idx="7835">
                        <c:v>40638</c:v>
                      </c:pt>
                      <c:pt idx="7836">
                        <c:v>40639</c:v>
                      </c:pt>
                      <c:pt idx="7837">
                        <c:v>40640</c:v>
                      </c:pt>
                      <c:pt idx="7838">
                        <c:v>40641</c:v>
                      </c:pt>
                      <c:pt idx="7839">
                        <c:v>40644</c:v>
                      </c:pt>
                      <c:pt idx="7840">
                        <c:v>40645</c:v>
                      </c:pt>
                      <c:pt idx="7841">
                        <c:v>40646</c:v>
                      </c:pt>
                      <c:pt idx="7842">
                        <c:v>40647</c:v>
                      </c:pt>
                      <c:pt idx="7843">
                        <c:v>40648</c:v>
                      </c:pt>
                      <c:pt idx="7844">
                        <c:v>40651</c:v>
                      </c:pt>
                      <c:pt idx="7845">
                        <c:v>40652</c:v>
                      </c:pt>
                      <c:pt idx="7846">
                        <c:v>40653</c:v>
                      </c:pt>
                      <c:pt idx="7847">
                        <c:v>40654</c:v>
                      </c:pt>
                      <c:pt idx="7848">
                        <c:v>40658</c:v>
                      </c:pt>
                      <c:pt idx="7849">
                        <c:v>40659</c:v>
                      </c:pt>
                      <c:pt idx="7850">
                        <c:v>40660</c:v>
                      </c:pt>
                      <c:pt idx="7851">
                        <c:v>40661</c:v>
                      </c:pt>
                      <c:pt idx="7852">
                        <c:v>40662</c:v>
                      </c:pt>
                      <c:pt idx="7853">
                        <c:v>40665</c:v>
                      </c:pt>
                      <c:pt idx="7854">
                        <c:v>40666</c:v>
                      </c:pt>
                      <c:pt idx="7855">
                        <c:v>40667</c:v>
                      </c:pt>
                      <c:pt idx="7856">
                        <c:v>40668</c:v>
                      </c:pt>
                      <c:pt idx="7857">
                        <c:v>40669</c:v>
                      </c:pt>
                      <c:pt idx="7858">
                        <c:v>40672</c:v>
                      </c:pt>
                      <c:pt idx="7859">
                        <c:v>40673</c:v>
                      </c:pt>
                      <c:pt idx="7860">
                        <c:v>40674</c:v>
                      </c:pt>
                      <c:pt idx="7861">
                        <c:v>40675</c:v>
                      </c:pt>
                      <c:pt idx="7862">
                        <c:v>40676</c:v>
                      </c:pt>
                      <c:pt idx="7863">
                        <c:v>40679</c:v>
                      </c:pt>
                      <c:pt idx="7864">
                        <c:v>40680</c:v>
                      </c:pt>
                      <c:pt idx="7865">
                        <c:v>40681</c:v>
                      </c:pt>
                      <c:pt idx="7866">
                        <c:v>40682</c:v>
                      </c:pt>
                      <c:pt idx="7867">
                        <c:v>40683</c:v>
                      </c:pt>
                      <c:pt idx="7868">
                        <c:v>40686</c:v>
                      </c:pt>
                      <c:pt idx="7869">
                        <c:v>40687</c:v>
                      </c:pt>
                      <c:pt idx="7870">
                        <c:v>40688</c:v>
                      </c:pt>
                      <c:pt idx="7871">
                        <c:v>40689</c:v>
                      </c:pt>
                      <c:pt idx="7872">
                        <c:v>40690</c:v>
                      </c:pt>
                      <c:pt idx="7873">
                        <c:v>40694</c:v>
                      </c:pt>
                      <c:pt idx="7874">
                        <c:v>40695</c:v>
                      </c:pt>
                      <c:pt idx="7875">
                        <c:v>40696</c:v>
                      </c:pt>
                      <c:pt idx="7876">
                        <c:v>40697</c:v>
                      </c:pt>
                      <c:pt idx="7877">
                        <c:v>40700</c:v>
                      </c:pt>
                      <c:pt idx="7878">
                        <c:v>40701</c:v>
                      </c:pt>
                      <c:pt idx="7879">
                        <c:v>40702</c:v>
                      </c:pt>
                      <c:pt idx="7880">
                        <c:v>40703</c:v>
                      </c:pt>
                      <c:pt idx="7881">
                        <c:v>40704</c:v>
                      </c:pt>
                      <c:pt idx="7882">
                        <c:v>40707</c:v>
                      </c:pt>
                      <c:pt idx="7883">
                        <c:v>40708</c:v>
                      </c:pt>
                      <c:pt idx="7884">
                        <c:v>40709</c:v>
                      </c:pt>
                      <c:pt idx="7885">
                        <c:v>40710</c:v>
                      </c:pt>
                      <c:pt idx="7886">
                        <c:v>40711</c:v>
                      </c:pt>
                      <c:pt idx="7887">
                        <c:v>40714</c:v>
                      </c:pt>
                      <c:pt idx="7888">
                        <c:v>40715</c:v>
                      </c:pt>
                      <c:pt idx="7889">
                        <c:v>40716</c:v>
                      </c:pt>
                      <c:pt idx="7890">
                        <c:v>40717</c:v>
                      </c:pt>
                      <c:pt idx="7891">
                        <c:v>40718</c:v>
                      </c:pt>
                      <c:pt idx="7892">
                        <c:v>40721</c:v>
                      </c:pt>
                      <c:pt idx="7893">
                        <c:v>40722</c:v>
                      </c:pt>
                      <c:pt idx="7894">
                        <c:v>40723</c:v>
                      </c:pt>
                      <c:pt idx="7895">
                        <c:v>40724</c:v>
                      </c:pt>
                      <c:pt idx="7896">
                        <c:v>40725</c:v>
                      </c:pt>
                      <c:pt idx="7897">
                        <c:v>40729</c:v>
                      </c:pt>
                      <c:pt idx="7898">
                        <c:v>40730</c:v>
                      </c:pt>
                      <c:pt idx="7899">
                        <c:v>40731</c:v>
                      </c:pt>
                      <c:pt idx="7900">
                        <c:v>40732</c:v>
                      </c:pt>
                      <c:pt idx="7901">
                        <c:v>40735</c:v>
                      </c:pt>
                      <c:pt idx="7902">
                        <c:v>40736</c:v>
                      </c:pt>
                      <c:pt idx="7903">
                        <c:v>40737</c:v>
                      </c:pt>
                      <c:pt idx="7904">
                        <c:v>40738</c:v>
                      </c:pt>
                      <c:pt idx="7905">
                        <c:v>40739</c:v>
                      </c:pt>
                      <c:pt idx="7906">
                        <c:v>40742</c:v>
                      </c:pt>
                      <c:pt idx="7907">
                        <c:v>40743</c:v>
                      </c:pt>
                      <c:pt idx="7908">
                        <c:v>40744</c:v>
                      </c:pt>
                      <c:pt idx="7909">
                        <c:v>40745</c:v>
                      </c:pt>
                      <c:pt idx="7910">
                        <c:v>40746</c:v>
                      </c:pt>
                      <c:pt idx="7911">
                        <c:v>40749</c:v>
                      </c:pt>
                      <c:pt idx="7912">
                        <c:v>40750</c:v>
                      </c:pt>
                      <c:pt idx="7913">
                        <c:v>40751</c:v>
                      </c:pt>
                      <c:pt idx="7914">
                        <c:v>40752</c:v>
                      </c:pt>
                      <c:pt idx="7915">
                        <c:v>40753</c:v>
                      </c:pt>
                      <c:pt idx="7916">
                        <c:v>40756</c:v>
                      </c:pt>
                      <c:pt idx="7917">
                        <c:v>40757</c:v>
                      </c:pt>
                      <c:pt idx="7918">
                        <c:v>40758</c:v>
                      </c:pt>
                      <c:pt idx="7919">
                        <c:v>40759</c:v>
                      </c:pt>
                      <c:pt idx="7920">
                        <c:v>40760</c:v>
                      </c:pt>
                      <c:pt idx="7921">
                        <c:v>40763</c:v>
                      </c:pt>
                      <c:pt idx="7922">
                        <c:v>40764</c:v>
                      </c:pt>
                      <c:pt idx="7923">
                        <c:v>40765</c:v>
                      </c:pt>
                      <c:pt idx="7924">
                        <c:v>40766</c:v>
                      </c:pt>
                      <c:pt idx="7925">
                        <c:v>40767</c:v>
                      </c:pt>
                      <c:pt idx="7926">
                        <c:v>40770</c:v>
                      </c:pt>
                      <c:pt idx="7927">
                        <c:v>40771</c:v>
                      </c:pt>
                      <c:pt idx="7928">
                        <c:v>40772</c:v>
                      </c:pt>
                      <c:pt idx="7929">
                        <c:v>40773</c:v>
                      </c:pt>
                      <c:pt idx="7930">
                        <c:v>40774</c:v>
                      </c:pt>
                      <c:pt idx="7931">
                        <c:v>40777</c:v>
                      </c:pt>
                      <c:pt idx="7932">
                        <c:v>40778</c:v>
                      </c:pt>
                      <c:pt idx="7933">
                        <c:v>40779</c:v>
                      </c:pt>
                      <c:pt idx="7934">
                        <c:v>40780</c:v>
                      </c:pt>
                      <c:pt idx="7935">
                        <c:v>40781</c:v>
                      </c:pt>
                      <c:pt idx="7936">
                        <c:v>40784</c:v>
                      </c:pt>
                      <c:pt idx="7937">
                        <c:v>40785</c:v>
                      </c:pt>
                      <c:pt idx="7938">
                        <c:v>40786</c:v>
                      </c:pt>
                      <c:pt idx="7939">
                        <c:v>40787</c:v>
                      </c:pt>
                      <c:pt idx="7940">
                        <c:v>40788</c:v>
                      </c:pt>
                      <c:pt idx="7941">
                        <c:v>40792</c:v>
                      </c:pt>
                      <c:pt idx="7942">
                        <c:v>40793</c:v>
                      </c:pt>
                      <c:pt idx="7943">
                        <c:v>40794</c:v>
                      </c:pt>
                      <c:pt idx="7944">
                        <c:v>40795</c:v>
                      </c:pt>
                      <c:pt idx="7945">
                        <c:v>40798</c:v>
                      </c:pt>
                      <c:pt idx="7946">
                        <c:v>40799</c:v>
                      </c:pt>
                      <c:pt idx="7947">
                        <c:v>40800</c:v>
                      </c:pt>
                      <c:pt idx="7948">
                        <c:v>40801</c:v>
                      </c:pt>
                      <c:pt idx="7949">
                        <c:v>40802</c:v>
                      </c:pt>
                      <c:pt idx="7950">
                        <c:v>40805</c:v>
                      </c:pt>
                      <c:pt idx="7951">
                        <c:v>40806</c:v>
                      </c:pt>
                      <c:pt idx="7952">
                        <c:v>40807</c:v>
                      </c:pt>
                      <c:pt idx="7953">
                        <c:v>40808</c:v>
                      </c:pt>
                      <c:pt idx="7954">
                        <c:v>40809</c:v>
                      </c:pt>
                      <c:pt idx="7955">
                        <c:v>40812</c:v>
                      </c:pt>
                      <c:pt idx="7956">
                        <c:v>40813</c:v>
                      </c:pt>
                      <c:pt idx="7957">
                        <c:v>40814</c:v>
                      </c:pt>
                      <c:pt idx="7958">
                        <c:v>40815</c:v>
                      </c:pt>
                      <c:pt idx="7959">
                        <c:v>40816</c:v>
                      </c:pt>
                      <c:pt idx="7960">
                        <c:v>40819</c:v>
                      </c:pt>
                      <c:pt idx="7961">
                        <c:v>40820</c:v>
                      </c:pt>
                      <c:pt idx="7962">
                        <c:v>40821</c:v>
                      </c:pt>
                      <c:pt idx="7963">
                        <c:v>40822</c:v>
                      </c:pt>
                      <c:pt idx="7964">
                        <c:v>40823</c:v>
                      </c:pt>
                      <c:pt idx="7965">
                        <c:v>40826</c:v>
                      </c:pt>
                      <c:pt idx="7966">
                        <c:v>40827</c:v>
                      </c:pt>
                      <c:pt idx="7967">
                        <c:v>40828</c:v>
                      </c:pt>
                      <c:pt idx="7968">
                        <c:v>40829</c:v>
                      </c:pt>
                      <c:pt idx="7969">
                        <c:v>40830</c:v>
                      </c:pt>
                      <c:pt idx="7970">
                        <c:v>40833</c:v>
                      </c:pt>
                      <c:pt idx="7971">
                        <c:v>40834</c:v>
                      </c:pt>
                      <c:pt idx="7972">
                        <c:v>40835</c:v>
                      </c:pt>
                      <c:pt idx="7973">
                        <c:v>40836</c:v>
                      </c:pt>
                      <c:pt idx="7974">
                        <c:v>40837</c:v>
                      </c:pt>
                      <c:pt idx="7975">
                        <c:v>40840</c:v>
                      </c:pt>
                      <c:pt idx="7976">
                        <c:v>40841</c:v>
                      </c:pt>
                      <c:pt idx="7977">
                        <c:v>40842</c:v>
                      </c:pt>
                      <c:pt idx="7978">
                        <c:v>40843</c:v>
                      </c:pt>
                      <c:pt idx="7979">
                        <c:v>40844</c:v>
                      </c:pt>
                      <c:pt idx="7980">
                        <c:v>40847</c:v>
                      </c:pt>
                      <c:pt idx="7981">
                        <c:v>40848</c:v>
                      </c:pt>
                      <c:pt idx="7982">
                        <c:v>40849</c:v>
                      </c:pt>
                      <c:pt idx="7983">
                        <c:v>40850</c:v>
                      </c:pt>
                      <c:pt idx="7984">
                        <c:v>40851</c:v>
                      </c:pt>
                      <c:pt idx="7985">
                        <c:v>40854</c:v>
                      </c:pt>
                      <c:pt idx="7986">
                        <c:v>40855</c:v>
                      </c:pt>
                      <c:pt idx="7987">
                        <c:v>40856</c:v>
                      </c:pt>
                      <c:pt idx="7988">
                        <c:v>40857</c:v>
                      </c:pt>
                      <c:pt idx="7989">
                        <c:v>40858</c:v>
                      </c:pt>
                      <c:pt idx="7990">
                        <c:v>40861</c:v>
                      </c:pt>
                      <c:pt idx="7991">
                        <c:v>40862</c:v>
                      </c:pt>
                      <c:pt idx="7992">
                        <c:v>40863</c:v>
                      </c:pt>
                      <c:pt idx="7993">
                        <c:v>40864</c:v>
                      </c:pt>
                      <c:pt idx="7994">
                        <c:v>40865</c:v>
                      </c:pt>
                      <c:pt idx="7995">
                        <c:v>40868</c:v>
                      </c:pt>
                      <c:pt idx="7996">
                        <c:v>40869</c:v>
                      </c:pt>
                      <c:pt idx="7997">
                        <c:v>40870</c:v>
                      </c:pt>
                      <c:pt idx="7998">
                        <c:v>40872</c:v>
                      </c:pt>
                      <c:pt idx="7999">
                        <c:v>40875</c:v>
                      </c:pt>
                      <c:pt idx="8000">
                        <c:v>40876</c:v>
                      </c:pt>
                      <c:pt idx="8001">
                        <c:v>40877</c:v>
                      </c:pt>
                      <c:pt idx="8002">
                        <c:v>40878</c:v>
                      </c:pt>
                      <c:pt idx="8003">
                        <c:v>40879</c:v>
                      </c:pt>
                      <c:pt idx="8004">
                        <c:v>40882</c:v>
                      </c:pt>
                      <c:pt idx="8005">
                        <c:v>40883</c:v>
                      </c:pt>
                      <c:pt idx="8006">
                        <c:v>40884</c:v>
                      </c:pt>
                      <c:pt idx="8007">
                        <c:v>40885</c:v>
                      </c:pt>
                      <c:pt idx="8008">
                        <c:v>40886</c:v>
                      </c:pt>
                      <c:pt idx="8009">
                        <c:v>40889</c:v>
                      </c:pt>
                      <c:pt idx="8010">
                        <c:v>40890</c:v>
                      </c:pt>
                      <c:pt idx="8011">
                        <c:v>40891</c:v>
                      </c:pt>
                      <c:pt idx="8012">
                        <c:v>40892</c:v>
                      </c:pt>
                      <c:pt idx="8013">
                        <c:v>40893</c:v>
                      </c:pt>
                      <c:pt idx="8014">
                        <c:v>40896</c:v>
                      </c:pt>
                      <c:pt idx="8015">
                        <c:v>40897</c:v>
                      </c:pt>
                      <c:pt idx="8016">
                        <c:v>40898</c:v>
                      </c:pt>
                      <c:pt idx="8017">
                        <c:v>40899</c:v>
                      </c:pt>
                      <c:pt idx="8018">
                        <c:v>40900</c:v>
                      </c:pt>
                      <c:pt idx="8019">
                        <c:v>40904</c:v>
                      </c:pt>
                      <c:pt idx="8020">
                        <c:v>40905</c:v>
                      </c:pt>
                      <c:pt idx="8021">
                        <c:v>40906</c:v>
                      </c:pt>
                      <c:pt idx="8022">
                        <c:v>40907</c:v>
                      </c:pt>
                      <c:pt idx="8023">
                        <c:v>40911</c:v>
                      </c:pt>
                      <c:pt idx="8024">
                        <c:v>40912</c:v>
                      </c:pt>
                      <c:pt idx="8025">
                        <c:v>40913</c:v>
                      </c:pt>
                      <c:pt idx="8026">
                        <c:v>40914</c:v>
                      </c:pt>
                      <c:pt idx="8027">
                        <c:v>40917</c:v>
                      </c:pt>
                      <c:pt idx="8028">
                        <c:v>40918</c:v>
                      </c:pt>
                      <c:pt idx="8029">
                        <c:v>40919</c:v>
                      </c:pt>
                      <c:pt idx="8030">
                        <c:v>40920</c:v>
                      </c:pt>
                      <c:pt idx="8031">
                        <c:v>40921</c:v>
                      </c:pt>
                      <c:pt idx="8032">
                        <c:v>40925</c:v>
                      </c:pt>
                      <c:pt idx="8033">
                        <c:v>40926</c:v>
                      </c:pt>
                      <c:pt idx="8034">
                        <c:v>40927</c:v>
                      </c:pt>
                      <c:pt idx="8035">
                        <c:v>40928</c:v>
                      </c:pt>
                      <c:pt idx="8036">
                        <c:v>40931</c:v>
                      </c:pt>
                      <c:pt idx="8037">
                        <c:v>40932</c:v>
                      </c:pt>
                      <c:pt idx="8038">
                        <c:v>40933</c:v>
                      </c:pt>
                      <c:pt idx="8039">
                        <c:v>40934</c:v>
                      </c:pt>
                      <c:pt idx="8040">
                        <c:v>40935</c:v>
                      </c:pt>
                      <c:pt idx="8041">
                        <c:v>40938</c:v>
                      </c:pt>
                      <c:pt idx="8042">
                        <c:v>40939</c:v>
                      </c:pt>
                      <c:pt idx="8043">
                        <c:v>40940</c:v>
                      </c:pt>
                      <c:pt idx="8044">
                        <c:v>40941</c:v>
                      </c:pt>
                      <c:pt idx="8045">
                        <c:v>40942</c:v>
                      </c:pt>
                      <c:pt idx="8046">
                        <c:v>40945</c:v>
                      </c:pt>
                      <c:pt idx="8047">
                        <c:v>40946</c:v>
                      </c:pt>
                      <c:pt idx="8048">
                        <c:v>40947</c:v>
                      </c:pt>
                      <c:pt idx="8049">
                        <c:v>40948</c:v>
                      </c:pt>
                      <c:pt idx="8050">
                        <c:v>40949</c:v>
                      </c:pt>
                      <c:pt idx="8051">
                        <c:v>40952</c:v>
                      </c:pt>
                      <c:pt idx="8052">
                        <c:v>40953</c:v>
                      </c:pt>
                      <c:pt idx="8053">
                        <c:v>40954</c:v>
                      </c:pt>
                      <c:pt idx="8054">
                        <c:v>40955</c:v>
                      </c:pt>
                      <c:pt idx="8055">
                        <c:v>40956</c:v>
                      </c:pt>
                      <c:pt idx="8056">
                        <c:v>40960</c:v>
                      </c:pt>
                      <c:pt idx="8057">
                        <c:v>40961</c:v>
                      </c:pt>
                      <c:pt idx="8058">
                        <c:v>40962</c:v>
                      </c:pt>
                      <c:pt idx="8059">
                        <c:v>40963</c:v>
                      </c:pt>
                      <c:pt idx="8060">
                        <c:v>40966</c:v>
                      </c:pt>
                      <c:pt idx="8061">
                        <c:v>40967</c:v>
                      </c:pt>
                      <c:pt idx="8062">
                        <c:v>40968</c:v>
                      </c:pt>
                      <c:pt idx="8063">
                        <c:v>40969</c:v>
                      </c:pt>
                      <c:pt idx="8064">
                        <c:v>40970</c:v>
                      </c:pt>
                      <c:pt idx="8065">
                        <c:v>40973</c:v>
                      </c:pt>
                      <c:pt idx="8066">
                        <c:v>40974</c:v>
                      </c:pt>
                      <c:pt idx="8067">
                        <c:v>40975</c:v>
                      </c:pt>
                      <c:pt idx="8068">
                        <c:v>40976</c:v>
                      </c:pt>
                      <c:pt idx="8069">
                        <c:v>40977</c:v>
                      </c:pt>
                      <c:pt idx="8070">
                        <c:v>40980</c:v>
                      </c:pt>
                      <c:pt idx="8071">
                        <c:v>40981</c:v>
                      </c:pt>
                      <c:pt idx="8072">
                        <c:v>40982</c:v>
                      </c:pt>
                      <c:pt idx="8073">
                        <c:v>40983</c:v>
                      </c:pt>
                      <c:pt idx="8074">
                        <c:v>40984</c:v>
                      </c:pt>
                      <c:pt idx="8075">
                        <c:v>40987</c:v>
                      </c:pt>
                      <c:pt idx="8076">
                        <c:v>40988</c:v>
                      </c:pt>
                      <c:pt idx="8077">
                        <c:v>40989</c:v>
                      </c:pt>
                      <c:pt idx="8078">
                        <c:v>40990</c:v>
                      </c:pt>
                      <c:pt idx="8079">
                        <c:v>40991</c:v>
                      </c:pt>
                      <c:pt idx="8080">
                        <c:v>40994</c:v>
                      </c:pt>
                      <c:pt idx="8081">
                        <c:v>40995</c:v>
                      </c:pt>
                      <c:pt idx="8082">
                        <c:v>40996</c:v>
                      </c:pt>
                      <c:pt idx="8083">
                        <c:v>40997</c:v>
                      </c:pt>
                      <c:pt idx="8084">
                        <c:v>40998</c:v>
                      </c:pt>
                      <c:pt idx="8085">
                        <c:v>41001</c:v>
                      </c:pt>
                      <c:pt idx="8086">
                        <c:v>41002</c:v>
                      </c:pt>
                      <c:pt idx="8087">
                        <c:v>41003</c:v>
                      </c:pt>
                      <c:pt idx="8088">
                        <c:v>41004</c:v>
                      </c:pt>
                      <c:pt idx="8089">
                        <c:v>41008</c:v>
                      </c:pt>
                      <c:pt idx="8090">
                        <c:v>41009</c:v>
                      </c:pt>
                      <c:pt idx="8091">
                        <c:v>41010</c:v>
                      </c:pt>
                      <c:pt idx="8092">
                        <c:v>41011</c:v>
                      </c:pt>
                      <c:pt idx="8093">
                        <c:v>41012</c:v>
                      </c:pt>
                      <c:pt idx="8094">
                        <c:v>41015</c:v>
                      </c:pt>
                      <c:pt idx="8095">
                        <c:v>41016</c:v>
                      </c:pt>
                      <c:pt idx="8096">
                        <c:v>41017</c:v>
                      </c:pt>
                      <c:pt idx="8097">
                        <c:v>41018</c:v>
                      </c:pt>
                      <c:pt idx="8098">
                        <c:v>41019</c:v>
                      </c:pt>
                      <c:pt idx="8099">
                        <c:v>41022</c:v>
                      </c:pt>
                      <c:pt idx="8100">
                        <c:v>41023</c:v>
                      </c:pt>
                      <c:pt idx="8101">
                        <c:v>41024</c:v>
                      </c:pt>
                      <c:pt idx="8102">
                        <c:v>41025</c:v>
                      </c:pt>
                      <c:pt idx="8103">
                        <c:v>41026</c:v>
                      </c:pt>
                      <c:pt idx="8104">
                        <c:v>41029</c:v>
                      </c:pt>
                      <c:pt idx="8105">
                        <c:v>41030</c:v>
                      </c:pt>
                      <c:pt idx="8106">
                        <c:v>41031</c:v>
                      </c:pt>
                      <c:pt idx="8107">
                        <c:v>41032</c:v>
                      </c:pt>
                      <c:pt idx="8108">
                        <c:v>41033</c:v>
                      </c:pt>
                      <c:pt idx="8109">
                        <c:v>41036</c:v>
                      </c:pt>
                      <c:pt idx="8110">
                        <c:v>41037</c:v>
                      </c:pt>
                      <c:pt idx="8111">
                        <c:v>41038</c:v>
                      </c:pt>
                      <c:pt idx="8112">
                        <c:v>41039</c:v>
                      </c:pt>
                      <c:pt idx="8113">
                        <c:v>41040</c:v>
                      </c:pt>
                      <c:pt idx="8114">
                        <c:v>41043</c:v>
                      </c:pt>
                      <c:pt idx="8115">
                        <c:v>41044</c:v>
                      </c:pt>
                      <c:pt idx="8116">
                        <c:v>41045</c:v>
                      </c:pt>
                      <c:pt idx="8117">
                        <c:v>41046</c:v>
                      </c:pt>
                      <c:pt idx="8118">
                        <c:v>41047</c:v>
                      </c:pt>
                      <c:pt idx="8119">
                        <c:v>41050</c:v>
                      </c:pt>
                      <c:pt idx="8120">
                        <c:v>41051</c:v>
                      </c:pt>
                      <c:pt idx="8121">
                        <c:v>41052</c:v>
                      </c:pt>
                      <c:pt idx="8122">
                        <c:v>41053</c:v>
                      </c:pt>
                      <c:pt idx="8123">
                        <c:v>41054</c:v>
                      </c:pt>
                      <c:pt idx="8124">
                        <c:v>41058</c:v>
                      </c:pt>
                      <c:pt idx="8125">
                        <c:v>41059</c:v>
                      </c:pt>
                      <c:pt idx="8126">
                        <c:v>41060</c:v>
                      </c:pt>
                      <c:pt idx="8127">
                        <c:v>41061</c:v>
                      </c:pt>
                      <c:pt idx="8128">
                        <c:v>41064</c:v>
                      </c:pt>
                      <c:pt idx="8129">
                        <c:v>41065</c:v>
                      </c:pt>
                      <c:pt idx="8130">
                        <c:v>41066</c:v>
                      </c:pt>
                      <c:pt idx="8131">
                        <c:v>41067</c:v>
                      </c:pt>
                      <c:pt idx="8132">
                        <c:v>41068</c:v>
                      </c:pt>
                      <c:pt idx="8133">
                        <c:v>41071</c:v>
                      </c:pt>
                      <c:pt idx="8134">
                        <c:v>41072</c:v>
                      </c:pt>
                      <c:pt idx="8135">
                        <c:v>41073</c:v>
                      </c:pt>
                      <c:pt idx="8136">
                        <c:v>41074</c:v>
                      </c:pt>
                      <c:pt idx="8137">
                        <c:v>41075</c:v>
                      </c:pt>
                      <c:pt idx="8138">
                        <c:v>41078</c:v>
                      </c:pt>
                      <c:pt idx="8139">
                        <c:v>41079</c:v>
                      </c:pt>
                      <c:pt idx="8140">
                        <c:v>41080</c:v>
                      </c:pt>
                      <c:pt idx="8141">
                        <c:v>41081</c:v>
                      </c:pt>
                      <c:pt idx="8142">
                        <c:v>41082</c:v>
                      </c:pt>
                      <c:pt idx="8143">
                        <c:v>41085</c:v>
                      </c:pt>
                      <c:pt idx="8144">
                        <c:v>41086</c:v>
                      </c:pt>
                      <c:pt idx="8145">
                        <c:v>41087</c:v>
                      </c:pt>
                      <c:pt idx="8146">
                        <c:v>41088</c:v>
                      </c:pt>
                      <c:pt idx="8147">
                        <c:v>41089</c:v>
                      </c:pt>
                      <c:pt idx="8148">
                        <c:v>41092</c:v>
                      </c:pt>
                      <c:pt idx="8149">
                        <c:v>41093</c:v>
                      </c:pt>
                      <c:pt idx="8150">
                        <c:v>41095</c:v>
                      </c:pt>
                      <c:pt idx="8151">
                        <c:v>41096</c:v>
                      </c:pt>
                      <c:pt idx="8152">
                        <c:v>41099</c:v>
                      </c:pt>
                      <c:pt idx="8153">
                        <c:v>41100</c:v>
                      </c:pt>
                      <c:pt idx="8154">
                        <c:v>41101</c:v>
                      </c:pt>
                      <c:pt idx="8155">
                        <c:v>41102</c:v>
                      </c:pt>
                      <c:pt idx="8156">
                        <c:v>41103</c:v>
                      </c:pt>
                      <c:pt idx="8157">
                        <c:v>41106</c:v>
                      </c:pt>
                      <c:pt idx="8158">
                        <c:v>41107</c:v>
                      </c:pt>
                      <c:pt idx="8159">
                        <c:v>41108</c:v>
                      </c:pt>
                      <c:pt idx="8160">
                        <c:v>41109</c:v>
                      </c:pt>
                      <c:pt idx="8161">
                        <c:v>41110</c:v>
                      </c:pt>
                      <c:pt idx="8162">
                        <c:v>41113</c:v>
                      </c:pt>
                      <c:pt idx="8163">
                        <c:v>41114</c:v>
                      </c:pt>
                      <c:pt idx="8164">
                        <c:v>41115</c:v>
                      </c:pt>
                      <c:pt idx="8165">
                        <c:v>41116</c:v>
                      </c:pt>
                      <c:pt idx="8166">
                        <c:v>41117</c:v>
                      </c:pt>
                      <c:pt idx="8167">
                        <c:v>41120</c:v>
                      </c:pt>
                      <c:pt idx="8168">
                        <c:v>41121</c:v>
                      </c:pt>
                      <c:pt idx="8169">
                        <c:v>41122</c:v>
                      </c:pt>
                      <c:pt idx="8170">
                        <c:v>41123</c:v>
                      </c:pt>
                      <c:pt idx="8171">
                        <c:v>41124</c:v>
                      </c:pt>
                      <c:pt idx="8172">
                        <c:v>41127</c:v>
                      </c:pt>
                      <c:pt idx="8173">
                        <c:v>41128</c:v>
                      </c:pt>
                      <c:pt idx="8174">
                        <c:v>41129</c:v>
                      </c:pt>
                      <c:pt idx="8175">
                        <c:v>41130</c:v>
                      </c:pt>
                      <c:pt idx="8176">
                        <c:v>41131</c:v>
                      </c:pt>
                      <c:pt idx="8177">
                        <c:v>41134</c:v>
                      </c:pt>
                      <c:pt idx="8178">
                        <c:v>41135</c:v>
                      </c:pt>
                      <c:pt idx="8179">
                        <c:v>41136</c:v>
                      </c:pt>
                      <c:pt idx="8180">
                        <c:v>41137</c:v>
                      </c:pt>
                      <c:pt idx="8181">
                        <c:v>41138</c:v>
                      </c:pt>
                      <c:pt idx="8182">
                        <c:v>41141</c:v>
                      </c:pt>
                      <c:pt idx="8183">
                        <c:v>41142</c:v>
                      </c:pt>
                      <c:pt idx="8184">
                        <c:v>41143</c:v>
                      </c:pt>
                      <c:pt idx="8185">
                        <c:v>41144</c:v>
                      </c:pt>
                      <c:pt idx="8186">
                        <c:v>41145</c:v>
                      </c:pt>
                      <c:pt idx="8187">
                        <c:v>41148</c:v>
                      </c:pt>
                      <c:pt idx="8188">
                        <c:v>41149</c:v>
                      </c:pt>
                      <c:pt idx="8189">
                        <c:v>41150</c:v>
                      </c:pt>
                      <c:pt idx="8190">
                        <c:v>41151</c:v>
                      </c:pt>
                      <c:pt idx="8191">
                        <c:v>41152</c:v>
                      </c:pt>
                      <c:pt idx="8192">
                        <c:v>41156</c:v>
                      </c:pt>
                      <c:pt idx="8193">
                        <c:v>41157</c:v>
                      </c:pt>
                      <c:pt idx="8194">
                        <c:v>41158</c:v>
                      </c:pt>
                      <c:pt idx="8195">
                        <c:v>41159</c:v>
                      </c:pt>
                      <c:pt idx="8196">
                        <c:v>41162</c:v>
                      </c:pt>
                      <c:pt idx="8197">
                        <c:v>41163</c:v>
                      </c:pt>
                      <c:pt idx="8198">
                        <c:v>41164</c:v>
                      </c:pt>
                      <c:pt idx="8199">
                        <c:v>41165</c:v>
                      </c:pt>
                      <c:pt idx="8200">
                        <c:v>41166</c:v>
                      </c:pt>
                      <c:pt idx="8201">
                        <c:v>41169</c:v>
                      </c:pt>
                      <c:pt idx="8202">
                        <c:v>41170</c:v>
                      </c:pt>
                      <c:pt idx="8203">
                        <c:v>41171</c:v>
                      </c:pt>
                      <c:pt idx="8204">
                        <c:v>41172</c:v>
                      </c:pt>
                      <c:pt idx="8205">
                        <c:v>41173</c:v>
                      </c:pt>
                      <c:pt idx="8206">
                        <c:v>41176</c:v>
                      </c:pt>
                      <c:pt idx="8207">
                        <c:v>41177</c:v>
                      </c:pt>
                      <c:pt idx="8208">
                        <c:v>41178</c:v>
                      </c:pt>
                      <c:pt idx="8209">
                        <c:v>41179</c:v>
                      </c:pt>
                      <c:pt idx="8210">
                        <c:v>41180</c:v>
                      </c:pt>
                      <c:pt idx="8211">
                        <c:v>41183</c:v>
                      </c:pt>
                      <c:pt idx="8212">
                        <c:v>41184</c:v>
                      </c:pt>
                      <c:pt idx="8213">
                        <c:v>41185</c:v>
                      </c:pt>
                      <c:pt idx="8214">
                        <c:v>41186</c:v>
                      </c:pt>
                      <c:pt idx="8215">
                        <c:v>41187</c:v>
                      </c:pt>
                      <c:pt idx="8216">
                        <c:v>41190</c:v>
                      </c:pt>
                      <c:pt idx="8217">
                        <c:v>41191</c:v>
                      </c:pt>
                      <c:pt idx="8218">
                        <c:v>41192</c:v>
                      </c:pt>
                      <c:pt idx="8219">
                        <c:v>41193</c:v>
                      </c:pt>
                      <c:pt idx="8220">
                        <c:v>41194</c:v>
                      </c:pt>
                      <c:pt idx="8221">
                        <c:v>41197</c:v>
                      </c:pt>
                      <c:pt idx="8222">
                        <c:v>41198</c:v>
                      </c:pt>
                      <c:pt idx="8223">
                        <c:v>41199</c:v>
                      </c:pt>
                      <c:pt idx="8224">
                        <c:v>41200</c:v>
                      </c:pt>
                      <c:pt idx="8225">
                        <c:v>41201</c:v>
                      </c:pt>
                      <c:pt idx="8226">
                        <c:v>41204</c:v>
                      </c:pt>
                      <c:pt idx="8227">
                        <c:v>41205</c:v>
                      </c:pt>
                      <c:pt idx="8228">
                        <c:v>41206</c:v>
                      </c:pt>
                      <c:pt idx="8229">
                        <c:v>41207</c:v>
                      </c:pt>
                      <c:pt idx="8230">
                        <c:v>41208</c:v>
                      </c:pt>
                      <c:pt idx="8231">
                        <c:v>41213</c:v>
                      </c:pt>
                      <c:pt idx="8232">
                        <c:v>41214</c:v>
                      </c:pt>
                      <c:pt idx="8233">
                        <c:v>41215</c:v>
                      </c:pt>
                      <c:pt idx="8234">
                        <c:v>41218</c:v>
                      </c:pt>
                      <c:pt idx="8235">
                        <c:v>41219</c:v>
                      </c:pt>
                      <c:pt idx="8236">
                        <c:v>41220</c:v>
                      </c:pt>
                      <c:pt idx="8237">
                        <c:v>41221</c:v>
                      </c:pt>
                      <c:pt idx="8238">
                        <c:v>41222</c:v>
                      </c:pt>
                      <c:pt idx="8239">
                        <c:v>41225</c:v>
                      </c:pt>
                      <c:pt idx="8240">
                        <c:v>41226</c:v>
                      </c:pt>
                      <c:pt idx="8241">
                        <c:v>41227</c:v>
                      </c:pt>
                      <c:pt idx="8242">
                        <c:v>41228</c:v>
                      </c:pt>
                      <c:pt idx="8243">
                        <c:v>41229</c:v>
                      </c:pt>
                      <c:pt idx="8244">
                        <c:v>41232</c:v>
                      </c:pt>
                      <c:pt idx="8245">
                        <c:v>41233</c:v>
                      </c:pt>
                      <c:pt idx="8246">
                        <c:v>41234</c:v>
                      </c:pt>
                      <c:pt idx="8247">
                        <c:v>41236</c:v>
                      </c:pt>
                      <c:pt idx="8248">
                        <c:v>41239</c:v>
                      </c:pt>
                      <c:pt idx="8249">
                        <c:v>41240</c:v>
                      </c:pt>
                      <c:pt idx="8250">
                        <c:v>41241</c:v>
                      </c:pt>
                      <c:pt idx="8251">
                        <c:v>41242</c:v>
                      </c:pt>
                      <c:pt idx="8252">
                        <c:v>41243</c:v>
                      </c:pt>
                      <c:pt idx="8253">
                        <c:v>41246</c:v>
                      </c:pt>
                      <c:pt idx="8254">
                        <c:v>41247</c:v>
                      </c:pt>
                      <c:pt idx="8255">
                        <c:v>41248</c:v>
                      </c:pt>
                      <c:pt idx="8256">
                        <c:v>41249</c:v>
                      </c:pt>
                      <c:pt idx="8257">
                        <c:v>41250</c:v>
                      </c:pt>
                      <c:pt idx="8258">
                        <c:v>41253</c:v>
                      </c:pt>
                      <c:pt idx="8259">
                        <c:v>41254</c:v>
                      </c:pt>
                      <c:pt idx="8260">
                        <c:v>41255</c:v>
                      </c:pt>
                      <c:pt idx="8261">
                        <c:v>41256</c:v>
                      </c:pt>
                      <c:pt idx="8262">
                        <c:v>41257</c:v>
                      </c:pt>
                      <c:pt idx="8263">
                        <c:v>41260</c:v>
                      </c:pt>
                      <c:pt idx="8264">
                        <c:v>41261</c:v>
                      </c:pt>
                      <c:pt idx="8265">
                        <c:v>41262</c:v>
                      </c:pt>
                      <c:pt idx="8266">
                        <c:v>41263</c:v>
                      </c:pt>
                      <c:pt idx="8267">
                        <c:v>41264</c:v>
                      </c:pt>
                      <c:pt idx="8268">
                        <c:v>41267</c:v>
                      </c:pt>
                      <c:pt idx="8269">
                        <c:v>41269</c:v>
                      </c:pt>
                      <c:pt idx="8270">
                        <c:v>41270</c:v>
                      </c:pt>
                      <c:pt idx="8271">
                        <c:v>41271</c:v>
                      </c:pt>
                      <c:pt idx="8272">
                        <c:v>41274</c:v>
                      </c:pt>
                      <c:pt idx="8273">
                        <c:v>41276</c:v>
                      </c:pt>
                      <c:pt idx="8274">
                        <c:v>41277</c:v>
                      </c:pt>
                      <c:pt idx="8275">
                        <c:v>41278</c:v>
                      </c:pt>
                      <c:pt idx="8276">
                        <c:v>41281</c:v>
                      </c:pt>
                      <c:pt idx="8277">
                        <c:v>41282</c:v>
                      </c:pt>
                      <c:pt idx="8278">
                        <c:v>41283</c:v>
                      </c:pt>
                      <c:pt idx="8279">
                        <c:v>41284</c:v>
                      </c:pt>
                      <c:pt idx="8280">
                        <c:v>41285</c:v>
                      </c:pt>
                      <c:pt idx="8281">
                        <c:v>41288</c:v>
                      </c:pt>
                      <c:pt idx="8282">
                        <c:v>41289</c:v>
                      </c:pt>
                      <c:pt idx="8283">
                        <c:v>41290</c:v>
                      </c:pt>
                      <c:pt idx="8284">
                        <c:v>41291</c:v>
                      </c:pt>
                      <c:pt idx="8285">
                        <c:v>41292</c:v>
                      </c:pt>
                      <c:pt idx="8286">
                        <c:v>41296</c:v>
                      </c:pt>
                      <c:pt idx="8287">
                        <c:v>41297</c:v>
                      </c:pt>
                      <c:pt idx="8288">
                        <c:v>41298</c:v>
                      </c:pt>
                      <c:pt idx="8289">
                        <c:v>41299</c:v>
                      </c:pt>
                      <c:pt idx="8290">
                        <c:v>41302</c:v>
                      </c:pt>
                      <c:pt idx="8291">
                        <c:v>41303</c:v>
                      </c:pt>
                      <c:pt idx="8292">
                        <c:v>41304</c:v>
                      </c:pt>
                      <c:pt idx="8293">
                        <c:v>41305</c:v>
                      </c:pt>
                      <c:pt idx="8294">
                        <c:v>41306</c:v>
                      </c:pt>
                      <c:pt idx="8295">
                        <c:v>41309</c:v>
                      </c:pt>
                      <c:pt idx="8296">
                        <c:v>41310</c:v>
                      </c:pt>
                      <c:pt idx="8297">
                        <c:v>41311</c:v>
                      </c:pt>
                      <c:pt idx="8298">
                        <c:v>41312</c:v>
                      </c:pt>
                      <c:pt idx="8299">
                        <c:v>41313</c:v>
                      </c:pt>
                      <c:pt idx="8300">
                        <c:v>41316</c:v>
                      </c:pt>
                      <c:pt idx="8301">
                        <c:v>41317</c:v>
                      </c:pt>
                      <c:pt idx="8302">
                        <c:v>41318</c:v>
                      </c:pt>
                      <c:pt idx="8303">
                        <c:v>41319</c:v>
                      </c:pt>
                      <c:pt idx="8304">
                        <c:v>41320</c:v>
                      </c:pt>
                      <c:pt idx="8305">
                        <c:v>41324</c:v>
                      </c:pt>
                      <c:pt idx="8306">
                        <c:v>41325</c:v>
                      </c:pt>
                      <c:pt idx="8307">
                        <c:v>41326</c:v>
                      </c:pt>
                      <c:pt idx="8308">
                        <c:v>41327</c:v>
                      </c:pt>
                      <c:pt idx="8309">
                        <c:v>41330</c:v>
                      </c:pt>
                      <c:pt idx="8310">
                        <c:v>41331</c:v>
                      </c:pt>
                      <c:pt idx="8311">
                        <c:v>41332</c:v>
                      </c:pt>
                      <c:pt idx="8312">
                        <c:v>41333</c:v>
                      </c:pt>
                      <c:pt idx="8313">
                        <c:v>41334</c:v>
                      </c:pt>
                      <c:pt idx="8314">
                        <c:v>41337</c:v>
                      </c:pt>
                      <c:pt idx="8315">
                        <c:v>41338</c:v>
                      </c:pt>
                      <c:pt idx="8316">
                        <c:v>41339</c:v>
                      </c:pt>
                      <c:pt idx="8317">
                        <c:v>41340</c:v>
                      </c:pt>
                      <c:pt idx="8318">
                        <c:v>41341</c:v>
                      </c:pt>
                      <c:pt idx="8319">
                        <c:v>41344</c:v>
                      </c:pt>
                      <c:pt idx="8320">
                        <c:v>41345</c:v>
                      </c:pt>
                      <c:pt idx="8321">
                        <c:v>41346</c:v>
                      </c:pt>
                      <c:pt idx="8322">
                        <c:v>41347</c:v>
                      </c:pt>
                      <c:pt idx="8323">
                        <c:v>41348</c:v>
                      </c:pt>
                      <c:pt idx="8324">
                        <c:v>41351</c:v>
                      </c:pt>
                      <c:pt idx="8325">
                        <c:v>41352</c:v>
                      </c:pt>
                      <c:pt idx="8326">
                        <c:v>41353</c:v>
                      </c:pt>
                      <c:pt idx="8327">
                        <c:v>41354</c:v>
                      </c:pt>
                      <c:pt idx="8328">
                        <c:v>41355</c:v>
                      </c:pt>
                      <c:pt idx="8329">
                        <c:v>41358</c:v>
                      </c:pt>
                      <c:pt idx="8330">
                        <c:v>41359</c:v>
                      </c:pt>
                      <c:pt idx="8331">
                        <c:v>41360</c:v>
                      </c:pt>
                      <c:pt idx="8332">
                        <c:v>41361</c:v>
                      </c:pt>
                      <c:pt idx="8333">
                        <c:v>41365</c:v>
                      </c:pt>
                      <c:pt idx="8334">
                        <c:v>41366</c:v>
                      </c:pt>
                      <c:pt idx="8335">
                        <c:v>41367</c:v>
                      </c:pt>
                      <c:pt idx="8336">
                        <c:v>41368</c:v>
                      </c:pt>
                      <c:pt idx="8337">
                        <c:v>41369</c:v>
                      </c:pt>
                      <c:pt idx="8338">
                        <c:v>41372</c:v>
                      </c:pt>
                      <c:pt idx="8339">
                        <c:v>41373</c:v>
                      </c:pt>
                      <c:pt idx="8340">
                        <c:v>41374</c:v>
                      </c:pt>
                      <c:pt idx="8341">
                        <c:v>41375</c:v>
                      </c:pt>
                      <c:pt idx="8342">
                        <c:v>41376</c:v>
                      </c:pt>
                      <c:pt idx="8343">
                        <c:v>41379</c:v>
                      </c:pt>
                      <c:pt idx="8344">
                        <c:v>41380</c:v>
                      </c:pt>
                      <c:pt idx="8345">
                        <c:v>41381</c:v>
                      </c:pt>
                      <c:pt idx="8346">
                        <c:v>41382</c:v>
                      </c:pt>
                      <c:pt idx="8347">
                        <c:v>41383</c:v>
                      </c:pt>
                      <c:pt idx="8348">
                        <c:v>41386</c:v>
                      </c:pt>
                      <c:pt idx="8349">
                        <c:v>41387</c:v>
                      </c:pt>
                      <c:pt idx="8350">
                        <c:v>41388</c:v>
                      </c:pt>
                      <c:pt idx="8351">
                        <c:v>41389</c:v>
                      </c:pt>
                      <c:pt idx="8352">
                        <c:v>41390</c:v>
                      </c:pt>
                      <c:pt idx="8353">
                        <c:v>41393</c:v>
                      </c:pt>
                      <c:pt idx="8354">
                        <c:v>41394</c:v>
                      </c:pt>
                      <c:pt idx="8355">
                        <c:v>41395</c:v>
                      </c:pt>
                      <c:pt idx="8356">
                        <c:v>41396</c:v>
                      </c:pt>
                      <c:pt idx="8357">
                        <c:v>41397</c:v>
                      </c:pt>
                      <c:pt idx="8358">
                        <c:v>41400</c:v>
                      </c:pt>
                      <c:pt idx="8359">
                        <c:v>41401</c:v>
                      </c:pt>
                      <c:pt idx="8360">
                        <c:v>41402</c:v>
                      </c:pt>
                      <c:pt idx="8361">
                        <c:v>41403</c:v>
                      </c:pt>
                      <c:pt idx="8362">
                        <c:v>41404</c:v>
                      </c:pt>
                      <c:pt idx="8363">
                        <c:v>41407</c:v>
                      </c:pt>
                      <c:pt idx="8364">
                        <c:v>41408</c:v>
                      </c:pt>
                      <c:pt idx="8365">
                        <c:v>41409</c:v>
                      </c:pt>
                      <c:pt idx="8366">
                        <c:v>41410</c:v>
                      </c:pt>
                      <c:pt idx="8367">
                        <c:v>41411</c:v>
                      </c:pt>
                      <c:pt idx="8368">
                        <c:v>41414</c:v>
                      </c:pt>
                      <c:pt idx="8369">
                        <c:v>41415</c:v>
                      </c:pt>
                      <c:pt idx="8370">
                        <c:v>41416</c:v>
                      </c:pt>
                      <c:pt idx="8371">
                        <c:v>41417</c:v>
                      </c:pt>
                      <c:pt idx="8372">
                        <c:v>41418</c:v>
                      </c:pt>
                      <c:pt idx="8373">
                        <c:v>41422</c:v>
                      </c:pt>
                      <c:pt idx="8374">
                        <c:v>41423</c:v>
                      </c:pt>
                      <c:pt idx="8375">
                        <c:v>41424</c:v>
                      </c:pt>
                      <c:pt idx="8376">
                        <c:v>41425</c:v>
                      </c:pt>
                      <c:pt idx="8377">
                        <c:v>41428</c:v>
                      </c:pt>
                      <c:pt idx="8378">
                        <c:v>41429</c:v>
                      </c:pt>
                      <c:pt idx="8379">
                        <c:v>41430</c:v>
                      </c:pt>
                      <c:pt idx="8380">
                        <c:v>41431</c:v>
                      </c:pt>
                      <c:pt idx="8381">
                        <c:v>41432</c:v>
                      </c:pt>
                      <c:pt idx="8382">
                        <c:v>41435</c:v>
                      </c:pt>
                      <c:pt idx="8383">
                        <c:v>41436</c:v>
                      </c:pt>
                      <c:pt idx="8384">
                        <c:v>41437</c:v>
                      </c:pt>
                      <c:pt idx="8385">
                        <c:v>41438</c:v>
                      </c:pt>
                      <c:pt idx="8386">
                        <c:v>41439</c:v>
                      </c:pt>
                      <c:pt idx="8387">
                        <c:v>41442</c:v>
                      </c:pt>
                      <c:pt idx="8388">
                        <c:v>41443</c:v>
                      </c:pt>
                      <c:pt idx="8389">
                        <c:v>41444</c:v>
                      </c:pt>
                      <c:pt idx="8390">
                        <c:v>41445</c:v>
                      </c:pt>
                      <c:pt idx="8391">
                        <c:v>41446</c:v>
                      </c:pt>
                      <c:pt idx="8392">
                        <c:v>41449</c:v>
                      </c:pt>
                      <c:pt idx="8393">
                        <c:v>41450</c:v>
                      </c:pt>
                      <c:pt idx="8394">
                        <c:v>41451</c:v>
                      </c:pt>
                      <c:pt idx="8395">
                        <c:v>41452</c:v>
                      </c:pt>
                      <c:pt idx="8396">
                        <c:v>41453</c:v>
                      </c:pt>
                      <c:pt idx="8397">
                        <c:v>41456</c:v>
                      </c:pt>
                      <c:pt idx="8398">
                        <c:v>41457</c:v>
                      </c:pt>
                      <c:pt idx="8399">
                        <c:v>41458</c:v>
                      </c:pt>
                      <c:pt idx="8400">
                        <c:v>41460</c:v>
                      </c:pt>
                      <c:pt idx="8401">
                        <c:v>41463</c:v>
                      </c:pt>
                      <c:pt idx="8402">
                        <c:v>41464</c:v>
                      </c:pt>
                      <c:pt idx="8403">
                        <c:v>41465</c:v>
                      </c:pt>
                      <c:pt idx="8404">
                        <c:v>41466</c:v>
                      </c:pt>
                      <c:pt idx="8405">
                        <c:v>41467</c:v>
                      </c:pt>
                      <c:pt idx="8406">
                        <c:v>41470</c:v>
                      </c:pt>
                      <c:pt idx="8407">
                        <c:v>41471</c:v>
                      </c:pt>
                      <c:pt idx="8408">
                        <c:v>41472</c:v>
                      </c:pt>
                      <c:pt idx="8409">
                        <c:v>41473</c:v>
                      </c:pt>
                      <c:pt idx="8410">
                        <c:v>41474</c:v>
                      </c:pt>
                      <c:pt idx="8411">
                        <c:v>41477</c:v>
                      </c:pt>
                      <c:pt idx="8412">
                        <c:v>41478</c:v>
                      </c:pt>
                      <c:pt idx="8413">
                        <c:v>41479</c:v>
                      </c:pt>
                      <c:pt idx="8414">
                        <c:v>41480</c:v>
                      </c:pt>
                      <c:pt idx="8415">
                        <c:v>41481</c:v>
                      </c:pt>
                      <c:pt idx="8416">
                        <c:v>41484</c:v>
                      </c:pt>
                      <c:pt idx="8417">
                        <c:v>41485</c:v>
                      </c:pt>
                      <c:pt idx="8418">
                        <c:v>41486</c:v>
                      </c:pt>
                      <c:pt idx="8419">
                        <c:v>41487</c:v>
                      </c:pt>
                      <c:pt idx="8420">
                        <c:v>41488</c:v>
                      </c:pt>
                      <c:pt idx="8421">
                        <c:v>41491</c:v>
                      </c:pt>
                      <c:pt idx="8422">
                        <c:v>41492</c:v>
                      </c:pt>
                      <c:pt idx="8423">
                        <c:v>41493</c:v>
                      </c:pt>
                      <c:pt idx="8424">
                        <c:v>41494</c:v>
                      </c:pt>
                      <c:pt idx="8425">
                        <c:v>41495</c:v>
                      </c:pt>
                      <c:pt idx="8426">
                        <c:v>41498</c:v>
                      </c:pt>
                      <c:pt idx="8427">
                        <c:v>41499</c:v>
                      </c:pt>
                      <c:pt idx="8428">
                        <c:v>41500</c:v>
                      </c:pt>
                      <c:pt idx="8429">
                        <c:v>41501</c:v>
                      </c:pt>
                      <c:pt idx="8430">
                        <c:v>41502</c:v>
                      </c:pt>
                      <c:pt idx="8431">
                        <c:v>41505</c:v>
                      </c:pt>
                      <c:pt idx="8432">
                        <c:v>41506</c:v>
                      </c:pt>
                      <c:pt idx="8433">
                        <c:v>41507</c:v>
                      </c:pt>
                      <c:pt idx="8434">
                        <c:v>41508</c:v>
                      </c:pt>
                      <c:pt idx="8435">
                        <c:v>41509</c:v>
                      </c:pt>
                      <c:pt idx="8436">
                        <c:v>41512</c:v>
                      </c:pt>
                      <c:pt idx="8437">
                        <c:v>41513</c:v>
                      </c:pt>
                      <c:pt idx="8438">
                        <c:v>41514</c:v>
                      </c:pt>
                      <c:pt idx="8439">
                        <c:v>41515</c:v>
                      </c:pt>
                      <c:pt idx="8440">
                        <c:v>41516</c:v>
                      </c:pt>
                      <c:pt idx="8441">
                        <c:v>41520</c:v>
                      </c:pt>
                      <c:pt idx="8442">
                        <c:v>41521</c:v>
                      </c:pt>
                      <c:pt idx="8443">
                        <c:v>41522</c:v>
                      </c:pt>
                      <c:pt idx="8444">
                        <c:v>41523</c:v>
                      </c:pt>
                      <c:pt idx="8445">
                        <c:v>41526</c:v>
                      </c:pt>
                      <c:pt idx="8446">
                        <c:v>41527</c:v>
                      </c:pt>
                      <c:pt idx="8447">
                        <c:v>41528</c:v>
                      </c:pt>
                      <c:pt idx="8448">
                        <c:v>41529</c:v>
                      </c:pt>
                      <c:pt idx="8449">
                        <c:v>41530</c:v>
                      </c:pt>
                      <c:pt idx="8450">
                        <c:v>41533</c:v>
                      </c:pt>
                      <c:pt idx="8451">
                        <c:v>41534</c:v>
                      </c:pt>
                      <c:pt idx="8452">
                        <c:v>41535</c:v>
                      </c:pt>
                      <c:pt idx="8453">
                        <c:v>41536</c:v>
                      </c:pt>
                      <c:pt idx="8454">
                        <c:v>41537</c:v>
                      </c:pt>
                      <c:pt idx="8455">
                        <c:v>41540</c:v>
                      </c:pt>
                      <c:pt idx="8456">
                        <c:v>41541</c:v>
                      </c:pt>
                      <c:pt idx="8457">
                        <c:v>41542</c:v>
                      </c:pt>
                      <c:pt idx="8458">
                        <c:v>41543</c:v>
                      </c:pt>
                      <c:pt idx="8459">
                        <c:v>41544</c:v>
                      </c:pt>
                      <c:pt idx="8460">
                        <c:v>41547</c:v>
                      </c:pt>
                      <c:pt idx="8461">
                        <c:v>41548</c:v>
                      </c:pt>
                      <c:pt idx="8462">
                        <c:v>41549</c:v>
                      </c:pt>
                      <c:pt idx="8463">
                        <c:v>41550</c:v>
                      </c:pt>
                      <c:pt idx="8464">
                        <c:v>41551</c:v>
                      </c:pt>
                      <c:pt idx="8465">
                        <c:v>41554</c:v>
                      </c:pt>
                      <c:pt idx="8466">
                        <c:v>41555</c:v>
                      </c:pt>
                      <c:pt idx="8467">
                        <c:v>41556</c:v>
                      </c:pt>
                      <c:pt idx="8468">
                        <c:v>41557</c:v>
                      </c:pt>
                      <c:pt idx="8469">
                        <c:v>41558</c:v>
                      </c:pt>
                      <c:pt idx="8470">
                        <c:v>41561</c:v>
                      </c:pt>
                      <c:pt idx="8471">
                        <c:v>41562</c:v>
                      </c:pt>
                      <c:pt idx="8472">
                        <c:v>41563</c:v>
                      </c:pt>
                      <c:pt idx="8473">
                        <c:v>41564</c:v>
                      </c:pt>
                      <c:pt idx="8474">
                        <c:v>41565</c:v>
                      </c:pt>
                      <c:pt idx="8475">
                        <c:v>41568</c:v>
                      </c:pt>
                      <c:pt idx="8476">
                        <c:v>41569</c:v>
                      </c:pt>
                      <c:pt idx="8477">
                        <c:v>41570</c:v>
                      </c:pt>
                      <c:pt idx="8478">
                        <c:v>41571</c:v>
                      </c:pt>
                      <c:pt idx="8479">
                        <c:v>41572</c:v>
                      </c:pt>
                      <c:pt idx="8480">
                        <c:v>41575</c:v>
                      </c:pt>
                      <c:pt idx="8481">
                        <c:v>41576</c:v>
                      </c:pt>
                      <c:pt idx="8482">
                        <c:v>41577</c:v>
                      </c:pt>
                      <c:pt idx="8483">
                        <c:v>41578</c:v>
                      </c:pt>
                      <c:pt idx="8484">
                        <c:v>41579</c:v>
                      </c:pt>
                      <c:pt idx="8485">
                        <c:v>41582</c:v>
                      </c:pt>
                      <c:pt idx="8486">
                        <c:v>41583</c:v>
                      </c:pt>
                      <c:pt idx="8487">
                        <c:v>41584</c:v>
                      </c:pt>
                      <c:pt idx="8488">
                        <c:v>41585</c:v>
                      </c:pt>
                      <c:pt idx="8489">
                        <c:v>41586</c:v>
                      </c:pt>
                      <c:pt idx="8490">
                        <c:v>41589</c:v>
                      </c:pt>
                      <c:pt idx="8491">
                        <c:v>41590</c:v>
                      </c:pt>
                      <c:pt idx="8492">
                        <c:v>41591</c:v>
                      </c:pt>
                      <c:pt idx="8493">
                        <c:v>41592</c:v>
                      </c:pt>
                      <c:pt idx="8494">
                        <c:v>41593</c:v>
                      </c:pt>
                      <c:pt idx="8495">
                        <c:v>41596</c:v>
                      </c:pt>
                      <c:pt idx="8496">
                        <c:v>41597</c:v>
                      </c:pt>
                      <c:pt idx="8497">
                        <c:v>41598</c:v>
                      </c:pt>
                      <c:pt idx="8498">
                        <c:v>41599</c:v>
                      </c:pt>
                      <c:pt idx="8499">
                        <c:v>41600</c:v>
                      </c:pt>
                      <c:pt idx="8500">
                        <c:v>41603</c:v>
                      </c:pt>
                      <c:pt idx="8501">
                        <c:v>41604</c:v>
                      </c:pt>
                      <c:pt idx="8502">
                        <c:v>41605</c:v>
                      </c:pt>
                      <c:pt idx="8503">
                        <c:v>41607</c:v>
                      </c:pt>
                      <c:pt idx="8504">
                        <c:v>41610</c:v>
                      </c:pt>
                      <c:pt idx="8505">
                        <c:v>41611</c:v>
                      </c:pt>
                      <c:pt idx="8506">
                        <c:v>41612</c:v>
                      </c:pt>
                      <c:pt idx="8507">
                        <c:v>41613</c:v>
                      </c:pt>
                      <c:pt idx="8508">
                        <c:v>41614</c:v>
                      </c:pt>
                      <c:pt idx="8509">
                        <c:v>41617</c:v>
                      </c:pt>
                      <c:pt idx="8510">
                        <c:v>41618</c:v>
                      </c:pt>
                      <c:pt idx="8511">
                        <c:v>41619</c:v>
                      </c:pt>
                      <c:pt idx="8512">
                        <c:v>41620</c:v>
                      </c:pt>
                      <c:pt idx="8513">
                        <c:v>41621</c:v>
                      </c:pt>
                      <c:pt idx="8514">
                        <c:v>41624</c:v>
                      </c:pt>
                      <c:pt idx="8515">
                        <c:v>41625</c:v>
                      </c:pt>
                      <c:pt idx="8516">
                        <c:v>41626</c:v>
                      </c:pt>
                      <c:pt idx="8517">
                        <c:v>41627</c:v>
                      </c:pt>
                      <c:pt idx="8518">
                        <c:v>41628</c:v>
                      </c:pt>
                      <c:pt idx="8519">
                        <c:v>41631</c:v>
                      </c:pt>
                      <c:pt idx="8520">
                        <c:v>41632</c:v>
                      </c:pt>
                      <c:pt idx="8521">
                        <c:v>41634</c:v>
                      </c:pt>
                      <c:pt idx="8522">
                        <c:v>41635</c:v>
                      </c:pt>
                      <c:pt idx="8523">
                        <c:v>41638</c:v>
                      </c:pt>
                      <c:pt idx="8524">
                        <c:v>41639</c:v>
                      </c:pt>
                      <c:pt idx="8525">
                        <c:v>41641</c:v>
                      </c:pt>
                      <c:pt idx="8526">
                        <c:v>41642</c:v>
                      </c:pt>
                      <c:pt idx="8527">
                        <c:v>41645</c:v>
                      </c:pt>
                      <c:pt idx="8528">
                        <c:v>41646</c:v>
                      </c:pt>
                      <c:pt idx="8529">
                        <c:v>41647</c:v>
                      </c:pt>
                      <c:pt idx="8530">
                        <c:v>41648</c:v>
                      </c:pt>
                      <c:pt idx="8531">
                        <c:v>41649</c:v>
                      </c:pt>
                      <c:pt idx="8532">
                        <c:v>41652</c:v>
                      </c:pt>
                      <c:pt idx="8533">
                        <c:v>41653</c:v>
                      </c:pt>
                      <c:pt idx="8534">
                        <c:v>41654</c:v>
                      </c:pt>
                      <c:pt idx="8535">
                        <c:v>41655</c:v>
                      </c:pt>
                      <c:pt idx="8536">
                        <c:v>41656</c:v>
                      </c:pt>
                      <c:pt idx="8537">
                        <c:v>41660</c:v>
                      </c:pt>
                      <c:pt idx="8538">
                        <c:v>41661</c:v>
                      </c:pt>
                      <c:pt idx="8539">
                        <c:v>41662</c:v>
                      </c:pt>
                      <c:pt idx="8540">
                        <c:v>41663</c:v>
                      </c:pt>
                      <c:pt idx="8541">
                        <c:v>41666</c:v>
                      </c:pt>
                      <c:pt idx="8542">
                        <c:v>41667</c:v>
                      </c:pt>
                      <c:pt idx="8543">
                        <c:v>41668</c:v>
                      </c:pt>
                      <c:pt idx="8544">
                        <c:v>41669</c:v>
                      </c:pt>
                      <c:pt idx="8545">
                        <c:v>41670</c:v>
                      </c:pt>
                      <c:pt idx="8546">
                        <c:v>41673</c:v>
                      </c:pt>
                      <c:pt idx="8547">
                        <c:v>41674</c:v>
                      </c:pt>
                      <c:pt idx="8548">
                        <c:v>41675</c:v>
                      </c:pt>
                      <c:pt idx="8549">
                        <c:v>41676</c:v>
                      </c:pt>
                      <c:pt idx="8550">
                        <c:v>41677</c:v>
                      </c:pt>
                      <c:pt idx="8551">
                        <c:v>41680</c:v>
                      </c:pt>
                      <c:pt idx="8552">
                        <c:v>41681</c:v>
                      </c:pt>
                      <c:pt idx="8553">
                        <c:v>41682</c:v>
                      </c:pt>
                      <c:pt idx="8554">
                        <c:v>41683</c:v>
                      </c:pt>
                      <c:pt idx="8555">
                        <c:v>41684</c:v>
                      </c:pt>
                      <c:pt idx="8556">
                        <c:v>41688</c:v>
                      </c:pt>
                      <c:pt idx="8557">
                        <c:v>41689</c:v>
                      </c:pt>
                      <c:pt idx="8558">
                        <c:v>41690</c:v>
                      </c:pt>
                      <c:pt idx="8559">
                        <c:v>41691</c:v>
                      </c:pt>
                      <c:pt idx="8560">
                        <c:v>41694</c:v>
                      </c:pt>
                      <c:pt idx="8561">
                        <c:v>41695</c:v>
                      </c:pt>
                      <c:pt idx="8562">
                        <c:v>41696</c:v>
                      </c:pt>
                      <c:pt idx="8563">
                        <c:v>41697</c:v>
                      </c:pt>
                      <c:pt idx="8564">
                        <c:v>41698</c:v>
                      </c:pt>
                      <c:pt idx="8565">
                        <c:v>41701</c:v>
                      </c:pt>
                      <c:pt idx="8566">
                        <c:v>41702</c:v>
                      </c:pt>
                      <c:pt idx="8567">
                        <c:v>41703</c:v>
                      </c:pt>
                      <c:pt idx="8568">
                        <c:v>41704</c:v>
                      </c:pt>
                      <c:pt idx="8569">
                        <c:v>41705</c:v>
                      </c:pt>
                      <c:pt idx="8570">
                        <c:v>41708</c:v>
                      </c:pt>
                      <c:pt idx="8571">
                        <c:v>41709</c:v>
                      </c:pt>
                      <c:pt idx="8572">
                        <c:v>41710</c:v>
                      </c:pt>
                      <c:pt idx="8573">
                        <c:v>41711</c:v>
                      </c:pt>
                      <c:pt idx="8574">
                        <c:v>41712</c:v>
                      </c:pt>
                      <c:pt idx="8575">
                        <c:v>41715</c:v>
                      </c:pt>
                      <c:pt idx="8576">
                        <c:v>41716</c:v>
                      </c:pt>
                      <c:pt idx="8577">
                        <c:v>41717</c:v>
                      </c:pt>
                      <c:pt idx="8578">
                        <c:v>41718</c:v>
                      </c:pt>
                      <c:pt idx="8579">
                        <c:v>41719</c:v>
                      </c:pt>
                      <c:pt idx="8580">
                        <c:v>41722</c:v>
                      </c:pt>
                      <c:pt idx="8581">
                        <c:v>41723</c:v>
                      </c:pt>
                      <c:pt idx="8582">
                        <c:v>41724</c:v>
                      </c:pt>
                      <c:pt idx="8583">
                        <c:v>41725</c:v>
                      </c:pt>
                      <c:pt idx="8584">
                        <c:v>41726</c:v>
                      </c:pt>
                      <c:pt idx="8585">
                        <c:v>41729</c:v>
                      </c:pt>
                      <c:pt idx="8586">
                        <c:v>41730</c:v>
                      </c:pt>
                      <c:pt idx="8587">
                        <c:v>41731</c:v>
                      </c:pt>
                      <c:pt idx="8588">
                        <c:v>41732</c:v>
                      </c:pt>
                      <c:pt idx="8589">
                        <c:v>41733</c:v>
                      </c:pt>
                      <c:pt idx="8590">
                        <c:v>41736</c:v>
                      </c:pt>
                      <c:pt idx="8591">
                        <c:v>41737</c:v>
                      </c:pt>
                      <c:pt idx="8592">
                        <c:v>41738</c:v>
                      </c:pt>
                      <c:pt idx="8593">
                        <c:v>41739</c:v>
                      </c:pt>
                      <c:pt idx="8594">
                        <c:v>41740</c:v>
                      </c:pt>
                      <c:pt idx="8595">
                        <c:v>41743</c:v>
                      </c:pt>
                      <c:pt idx="8596">
                        <c:v>41744</c:v>
                      </c:pt>
                      <c:pt idx="8597">
                        <c:v>41745</c:v>
                      </c:pt>
                      <c:pt idx="8598">
                        <c:v>41746</c:v>
                      </c:pt>
                      <c:pt idx="8599">
                        <c:v>41750</c:v>
                      </c:pt>
                      <c:pt idx="8600">
                        <c:v>41751</c:v>
                      </c:pt>
                      <c:pt idx="8601">
                        <c:v>41752</c:v>
                      </c:pt>
                      <c:pt idx="8602">
                        <c:v>41753</c:v>
                      </c:pt>
                      <c:pt idx="8603">
                        <c:v>41754</c:v>
                      </c:pt>
                      <c:pt idx="8604">
                        <c:v>41757</c:v>
                      </c:pt>
                      <c:pt idx="8605">
                        <c:v>41758</c:v>
                      </c:pt>
                      <c:pt idx="8606">
                        <c:v>41759</c:v>
                      </c:pt>
                      <c:pt idx="8607">
                        <c:v>41760</c:v>
                      </c:pt>
                      <c:pt idx="8608">
                        <c:v>41761</c:v>
                      </c:pt>
                      <c:pt idx="8609">
                        <c:v>41764</c:v>
                      </c:pt>
                      <c:pt idx="8610">
                        <c:v>41765</c:v>
                      </c:pt>
                      <c:pt idx="8611">
                        <c:v>41766</c:v>
                      </c:pt>
                      <c:pt idx="8612">
                        <c:v>41767</c:v>
                      </c:pt>
                      <c:pt idx="8613">
                        <c:v>41768</c:v>
                      </c:pt>
                      <c:pt idx="8614">
                        <c:v>41771</c:v>
                      </c:pt>
                      <c:pt idx="8615">
                        <c:v>41772</c:v>
                      </c:pt>
                      <c:pt idx="8616">
                        <c:v>41773</c:v>
                      </c:pt>
                      <c:pt idx="8617">
                        <c:v>41774</c:v>
                      </c:pt>
                      <c:pt idx="8618">
                        <c:v>41775</c:v>
                      </c:pt>
                      <c:pt idx="8619">
                        <c:v>41778</c:v>
                      </c:pt>
                      <c:pt idx="8620">
                        <c:v>41779</c:v>
                      </c:pt>
                      <c:pt idx="8621">
                        <c:v>41780</c:v>
                      </c:pt>
                      <c:pt idx="8622">
                        <c:v>41781</c:v>
                      </c:pt>
                      <c:pt idx="8623">
                        <c:v>41782</c:v>
                      </c:pt>
                      <c:pt idx="8624">
                        <c:v>41786</c:v>
                      </c:pt>
                      <c:pt idx="8625">
                        <c:v>41787</c:v>
                      </c:pt>
                      <c:pt idx="8626">
                        <c:v>41788</c:v>
                      </c:pt>
                      <c:pt idx="8627">
                        <c:v>41789</c:v>
                      </c:pt>
                      <c:pt idx="8628">
                        <c:v>41792</c:v>
                      </c:pt>
                      <c:pt idx="8629">
                        <c:v>41793</c:v>
                      </c:pt>
                      <c:pt idx="8630">
                        <c:v>41794</c:v>
                      </c:pt>
                      <c:pt idx="8631">
                        <c:v>41795</c:v>
                      </c:pt>
                      <c:pt idx="8632">
                        <c:v>41796</c:v>
                      </c:pt>
                      <c:pt idx="8633">
                        <c:v>41799</c:v>
                      </c:pt>
                      <c:pt idx="8634">
                        <c:v>41800</c:v>
                      </c:pt>
                      <c:pt idx="8635">
                        <c:v>41801</c:v>
                      </c:pt>
                      <c:pt idx="8636">
                        <c:v>41802</c:v>
                      </c:pt>
                      <c:pt idx="8637">
                        <c:v>41803</c:v>
                      </c:pt>
                      <c:pt idx="8638">
                        <c:v>41806</c:v>
                      </c:pt>
                      <c:pt idx="8639">
                        <c:v>41807</c:v>
                      </c:pt>
                      <c:pt idx="8640">
                        <c:v>41808</c:v>
                      </c:pt>
                      <c:pt idx="8641">
                        <c:v>41809</c:v>
                      </c:pt>
                      <c:pt idx="8642">
                        <c:v>41810</c:v>
                      </c:pt>
                      <c:pt idx="8643">
                        <c:v>41813</c:v>
                      </c:pt>
                      <c:pt idx="8644">
                        <c:v>41814</c:v>
                      </c:pt>
                      <c:pt idx="8645">
                        <c:v>41815</c:v>
                      </c:pt>
                      <c:pt idx="8646">
                        <c:v>41816</c:v>
                      </c:pt>
                      <c:pt idx="8647">
                        <c:v>41817</c:v>
                      </c:pt>
                      <c:pt idx="8648">
                        <c:v>41820</c:v>
                      </c:pt>
                      <c:pt idx="8649">
                        <c:v>41821</c:v>
                      </c:pt>
                      <c:pt idx="8650">
                        <c:v>41822</c:v>
                      </c:pt>
                      <c:pt idx="8651">
                        <c:v>41823</c:v>
                      </c:pt>
                      <c:pt idx="8652">
                        <c:v>41827</c:v>
                      </c:pt>
                      <c:pt idx="8653">
                        <c:v>41828</c:v>
                      </c:pt>
                      <c:pt idx="8654">
                        <c:v>41829</c:v>
                      </c:pt>
                      <c:pt idx="8655">
                        <c:v>41830</c:v>
                      </c:pt>
                      <c:pt idx="8656">
                        <c:v>41831</c:v>
                      </c:pt>
                      <c:pt idx="8657">
                        <c:v>41834</c:v>
                      </c:pt>
                      <c:pt idx="8658">
                        <c:v>41835</c:v>
                      </c:pt>
                      <c:pt idx="8659">
                        <c:v>41836</c:v>
                      </c:pt>
                      <c:pt idx="8660">
                        <c:v>41837</c:v>
                      </c:pt>
                      <c:pt idx="8661">
                        <c:v>41838</c:v>
                      </c:pt>
                      <c:pt idx="8662">
                        <c:v>41841</c:v>
                      </c:pt>
                      <c:pt idx="8663">
                        <c:v>41842</c:v>
                      </c:pt>
                      <c:pt idx="8664">
                        <c:v>41843</c:v>
                      </c:pt>
                      <c:pt idx="8665">
                        <c:v>41844</c:v>
                      </c:pt>
                      <c:pt idx="8666">
                        <c:v>41845</c:v>
                      </c:pt>
                      <c:pt idx="8667">
                        <c:v>41848</c:v>
                      </c:pt>
                      <c:pt idx="8668">
                        <c:v>41849</c:v>
                      </c:pt>
                      <c:pt idx="8669">
                        <c:v>41850</c:v>
                      </c:pt>
                      <c:pt idx="8670">
                        <c:v>41851</c:v>
                      </c:pt>
                      <c:pt idx="8671">
                        <c:v>41852</c:v>
                      </c:pt>
                      <c:pt idx="8672">
                        <c:v>41855</c:v>
                      </c:pt>
                      <c:pt idx="8673">
                        <c:v>41856</c:v>
                      </c:pt>
                      <c:pt idx="8674">
                        <c:v>41857</c:v>
                      </c:pt>
                      <c:pt idx="8675">
                        <c:v>41858</c:v>
                      </c:pt>
                      <c:pt idx="8676">
                        <c:v>41859</c:v>
                      </c:pt>
                      <c:pt idx="8677">
                        <c:v>41862</c:v>
                      </c:pt>
                      <c:pt idx="8678">
                        <c:v>41863</c:v>
                      </c:pt>
                      <c:pt idx="8679">
                        <c:v>41864</c:v>
                      </c:pt>
                      <c:pt idx="8680">
                        <c:v>41865</c:v>
                      </c:pt>
                      <c:pt idx="8681">
                        <c:v>41866</c:v>
                      </c:pt>
                      <c:pt idx="8682">
                        <c:v>41869</c:v>
                      </c:pt>
                      <c:pt idx="8683">
                        <c:v>41870</c:v>
                      </c:pt>
                      <c:pt idx="8684">
                        <c:v>41871</c:v>
                      </c:pt>
                      <c:pt idx="8685">
                        <c:v>41872</c:v>
                      </c:pt>
                      <c:pt idx="8686">
                        <c:v>41873</c:v>
                      </c:pt>
                      <c:pt idx="8687">
                        <c:v>41876</c:v>
                      </c:pt>
                      <c:pt idx="8688">
                        <c:v>41877</c:v>
                      </c:pt>
                      <c:pt idx="8689">
                        <c:v>41878</c:v>
                      </c:pt>
                      <c:pt idx="8690">
                        <c:v>41879</c:v>
                      </c:pt>
                      <c:pt idx="8691">
                        <c:v>41880</c:v>
                      </c:pt>
                      <c:pt idx="8692">
                        <c:v>41884</c:v>
                      </c:pt>
                      <c:pt idx="8693">
                        <c:v>41885</c:v>
                      </c:pt>
                      <c:pt idx="8694">
                        <c:v>41886</c:v>
                      </c:pt>
                      <c:pt idx="8695">
                        <c:v>41887</c:v>
                      </c:pt>
                      <c:pt idx="8696">
                        <c:v>41890</c:v>
                      </c:pt>
                      <c:pt idx="8697">
                        <c:v>41891</c:v>
                      </c:pt>
                      <c:pt idx="8698">
                        <c:v>41892</c:v>
                      </c:pt>
                      <c:pt idx="8699">
                        <c:v>41893</c:v>
                      </c:pt>
                      <c:pt idx="8700">
                        <c:v>41894</c:v>
                      </c:pt>
                      <c:pt idx="8701">
                        <c:v>41897</c:v>
                      </c:pt>
                      <c:pt idx="8702">
                        <c:v>41898</c:v>
                      </c:pt>
                      <c:pt idx="8703">
                        <c:v>41899</c:v>
                      </c:pt>
                      <c:pt idx="8704">
                        <c:v>41900</c:v>
                      </c:pt>
                      <c:pt idx="8705">
                        <c:v>41901</c:v>
                      </c:pt>
                      <c:pt idx="8706">
                        <c:v>41904</c:v>
                      </c:pt>
                      <c:pt idx="8707">
                        <c:v>41905</c:v>
                      </c:pt>
                      <c:pt idx="8708">
                        <c:v>41906</c:v>
                      </c:pt>
                      <c:pt idx="8709">
                        <c:v>41907</c:v>
                      </c:pt>
                      <c:pt idx="8710">
                        <c:v>41908</c:v>
                      </c:pt>
                      <c:pt idx="8711">
                        <c:v>41911</c:v>
                      </c:pt>
                      <c:pt idx="8712">
                        <c:v>41912</c:v>
                      </c:pt>
                      <c:pt idx="8713">
                        <c:v>41913</c:v>
                      </c:pt>
                      <c:pt idx="8714">
                        <c:v>41914</c:v>
                      </c:pt>
                      <c:pt idx="8715">
                        <c:v>41915</c:v>
                      </c:pt>
                      <c:pt idx="8716">
                        <c:v>41918</c:v>
                      </c:pt>
                      <c:pt idx="8717">
                        <c:v>41919</c:v>
                      </c:pt>
                      <c:pt idx="8718">
                        <c:v>41920</c:v>
                      </c:pt>
                      <c:pt idx="8719">
                        <c:v>41921</c:v>
                      </c:pt>
                      <c:pt idx="8720">
                        <c:v>41922</c:v>
                      </c:pt>
                      <c:pt idx="8721">
                        <c:v>41925</c:v>
                      </c:pt>
                      <c:pt idx="8722">
                        <c:v>41926</c:v>
                      </c:pt>
                      <c:pt idx="8723">
                        <c:v>41927</c:v>
                      </c:pt>
                      <c:pt idx="8724">
                        <c:v>41928</c:v>
                      </c:pt>
                      <c:pt idx="8725">
                        <c:v>41929</c:v>
                      </c:pt>
                      <c:pt idx="8726">
                        <c:v>41932</c:v>
                      </c:pt>
                      <c:pt idx="8727">
                        <c:v>41933</c:v>
                      </c:pt>
                      <c:pt idx="8728">
                        <c:v>41934</c:v>
                      </c:pt>
                      <c:pt idx="8729">
                        <c:v>41935</c:v>
                      </c:pt>
                      <c:pt idx="8730">
                        <c:v>41936</c:v>
                      </c:pt>
                      <c:pt idx="8731">
                        <c:v>41939</c:v>
                      </c:pt>
                      <c:pt idx="8732">
                        <c:v>41940</c:v>
                      </c:pt>
                      <c:pt idx="8733">
                        <c:v>41941</c:v>
                      </c:pt>
                      <c:pt idx="8734">
                        <c:v>41942</c:v>
                      </c:pt>
                      <c:pt idx="8735">
                        <c:v>41943</c:v>
                      </c:pt>
                      <c:pt idx="8736">
                        <c:v>41946</c:v>
                      </c:pt>
                      <c:pt idx="8737">
                        <c:v>41947</c:v>
                      </c:pt>
                      <c:pt idx="8738">
                        <c:v>41948</c:v>
                      </c:pt>
                      <c:pt idx="8739">
                        <c:v>41949</c:v>
                      </c:pt>
                      <c:pt idx="8740">
                        <c:v>41950</c:v>
                      </c:pt>
                      <c:pt idx="8741">
                        <c:v>41953</c:v>
                      </c:pt>
                      <c:pt idx="8742">
                        <c:v>41954</c:v>
                      </c:pt>
                      <c:pt idx="8743">
                        <c:v>41955</c:v>
                      </c:pt>
                      <c:pt idx="8744">
                        <c:v>41956</c:v>
                      </c:pt>
                      <c:pt idx="8745">
                        <c:v>41957</c:v>
                      </c:pt>
                      <c:pt idx="8746">
                        <c:v>41960</c:v>
                      </c:pt>
                      <c:pt idx="8747">
                        <c:v>41961</c:v>
                      </c:pt>
                      <c:pt idx="8748">
                        <c:v>41962</c:v>
                      </c:pt>
                      <c:pt idx="8749">
                        <c:v>41963</c:v>
                      </c:pt>
                      <c:pt idx="8750">
                        <c:v>41964</c:v>
                      </c:pt>
                      <c:pt idx="8751">
                        <c:v>41967</c:v>
                      </c:pt>
                      <c:pt idx="8752">
                        <c:v>41968</c:v>
                      </c:pt>
                      <c:pt idx="8753">
                        <c:v>41969</c:v>
                      </c:pt>
                      <c:pt idx="8754">
                        <c:v>41971</c:v>
                      </c:pt>
                      <c:pt idx="8755">
                        <c:v>41974</c:v>
                      </c:pt>
                      <c:pt idx="8756">
                        <c:v>41975</c:v>
                      </c:pt>
                      <c:pt idx="8757">
                        <c:v>41976</c:v>
                      </c:pt>
                      <c:pt idx="8758">
                        <c:v>41977</c:v>
                      </c:pt>
                      <c:pt idx="8759">
                        <c:v>41978</c:v>
                      </c:pt>
                      <c:pt idx="8760">
                        <c:v>41981</c:v>
                      </c:pt>
                      <c:pt idx="8761">
                        <c:v>41982</c:v>
                      </c:pt>
                      <c:pt idx="8762">
                        <c:v>41983</c:v>
                      </c:pt>
                      <c:pt idx="8763">
                        <c:v>41984</c:v>
                      </c:pt>
                      <c:pt idx="8764">
                        <c:v>41985</c:v>
                      </c:pt>
                      <c:pt idx="8765">
                        <c:v>41988</c:v>
                      </c:pt>
                      <c:pt idx="8766">
                        <c:v>41989</c:v>
                      </c:pt>
                      <c:pt idx="8767">
                        <c:v>41990</c:v>
                      </c:pt>
                      <c:pt idx="8768">
                        <c:v>41991</c:v>
                      </c:pt>
                      <c:pt idx="8769">
                        <c:v>41992</c:v>
                      </c:pt>
                      <c:pt idx="8770">
                        <c:v>41995</c:v>
                      </c:pt>
                      <c:pt idx="8771">
                        <c:v>41996</c:v>
                      </c:pt>
                      <c:pt idx="8772">
                        <c:v>41997</c:v>
                      </c:pt>
                      <c:pt idx="8773">
                        <c:v>41999</c:v>
                      </c:pt>
                      <c:pt idx="8774">
                        <c:v>42002</c:v>
                      </c:pt>
                      <c:pt idx="8775">
                        <c:v>42003</c:v>
                      </c:pt>
                      <c:pt idx="8776">
                        <c:v>42004</c:v>
                      </c:pt>
                      <c:pt idx="8777">
                        <c:v>42006</c:v>
                      </c:pt>
                      <c:pt idx="8778">
                        <c:v>42009</c:v>
                      </c:pt>
                      <c:pt idx="8779">
                        <c:v>42010</c:v>
                      </c:pt>
                      <c:pt idx="8780">
                        <c:v>42011</c:v>
                      </c:pt>
                      <c:pt idx="8781">
                        <c:v>42012</c:v>
                      </c:pt>
                      <c:pt idx="8782">
                        <c:v>42013</c:v>
                      </c:pt>
                      <c:pt idx="8783">
                        <c:v>42016</c:v>
                      </c:pt>
                      <c:pt idx="8784">
                        <c:v>42017</c:v>
                      </c:pt>
                      <c:pt idx="8785">
                        <c:v>42018</c:v>
                      </c:pt>
                      <c:pt idx="8786">
                        <c:v>42019</c:v>
                      </c:pt>
                      <c:pt idx="8787">
                        <c:v>42020</c:v>
                      </c:pt>
                      <c:pt idx="8788">
                        <c:v>42024</c:v>
                      </c:pt>
                      <c:pt idx="8789">
                        <c:v>42025</c:v>
                      </c:pt>
                      <c:pt idx="8790">
                        <c:v>42026</c:v>
                      </c:pt>
                      <c:pt idx="8791">
                        <c:v>42027</c:v>
                      </c:pt>
                      <c:pt idx="8792">
                        <c:v>42030</c:v>
                      </c:pt>
                      <c:pt idx="8793">
                        <c:v>42031</c:v>
                      </c:pt>
                      <c:pt idx="8794">
                        <c:v>42032</c:v>
                      </c:pt>
                      <c:pt idx="8795">
                        <c:v>42033</c:v>
                      </c:pt>
                      <c:pt idx="8796">
                        <c:v>42034</c:v>
                      </c:pt>
                      <c:pt idx="8797">
                        <c:v>42037</c:v>
                      </c:pt>
                      <c:pt idx="8798">
                        <c:v>42038</c:v>
                      </c:pt>
                      <c:pt idx="8799">
                        <c:v>42039</c:v>
                      </c:pt>
                      <c:pt idx="8800">
                        <c:v>42040</c:v>
                      </c:pt>
                      <c:pt idx="8801">
                        <c:v>42041</c:v>
                      </c:pt>
                      <c:pt idx="8802">
                        <c:v>42044</c:v>
                      </c:pt>
                      <c:pt idx="8803">
                        <c:v>42045</c:v>
                      </c:pt>
                      <c:pt idx="8804">
                        <c:v>42046</c:v>
                      </c:pt>
                      <c:pt idx="8805">
                        <c:v>42047</c:v>
                      </c:pt>
                      <c:pt idx="8806">
                        <c:v>42048</c:v>
                      </c:pt>
                      <c:pt idx="8807">
                        <c:v>42052</c:v>
                      </c:pt>
                      <c:pt idx="8808">
                        <c:v>42053</c:v>
                      </c:pt>
                      <c:pt idx="8809">
                        <c:v>42054</c:v>
                      </c:pt>
                      <c:pt idx="8810">
                        <c:v>42055</c:v>
                      </c:pt>
                      <c:pt idx="8811">
                        <c:v>42058</c:v>
                      </c:pt>
                      <c:pt idx="8812">
                        <c:v>42059</c:v>
                      </c:pt>
                      <c:pt idx="8813">
                        <c:v>42060</c:v>
                      </c:pt>
                      <c:pt idx="8814">
                        <c:v>42061</c:v>
                      </c:pt>
                      <c:pt idx="8815">
                        <c:v>42062</c:v>
                      </c:pt>
                      <c:pt idx="8816">
                        <c:v>42065</c:v>
                      </c:pt>
                      <c:pt idx="8817">
                        <c:v>42066</c:v>
                      </c:pt>
                      <c:pt idx="8818">
                        <c:v>42067</c:v>
                      </c:pt>
                      <c:pt idx="8819">
                        <c:v>42068</c:v>
                      </c:pt>
                      <c:pt idx="8820">
                        <c:v>42069</c:v>
                      </c:pt>
                      <c:pt idx="8821">
                        <c:v>42072</c:v>
                      </c:pt>
                      <c:pt idx="8822">
                        <c:v>42073</c:v>
                      </c:pt>
                      <c:pt idx="8823">
                        <c:v>42074</c:v>
                      </c:pt>
                      <c:pt idx="8824">
                        <c:v>42075</c:v>
                      </c:pt>
                      <c:pt idx="8825">
                        <c:v>42076</c:v>
                      </c:pt>
                      <c:pt idx="8826">
                        <c:v>42079</c:v>
                      </c:pt>
                      <c:pt idx="8827">
                        <c:v>42080</c:v>
                      </c:pt>
                      <c:pt idx="8828">
                        <c:v>42081</c:v>
                      </c:pt>
                      <c:pt idx="8829">
                        <c:v>42082</c:v>
                      </c:pt>
                      <c:pt idx="8830">
                        <c:v>42083</c:v>
                      </c:pt>
                      <c:pt idx="8831">
                        <c:v>42086</c:v>
                      </c:pt>
                      <c:pt idx="8832">
                        <c:v>42087</c:v>
                      </c:pt>
                      <c:pt idx="8833">
                        <c:v>42088</c:v>
                      </c:pt>
                      <c:pt idx="8834">
                        <c:v>42089</c:v>
                      </c:pt>
                      <c:pt idx="8835">
                        <c:v>42090</c:v>
                      </c:pt>
                      <c:pt idx="8836">
                        <c:v>42093</c:v>
                      </c:pt>
                      <c:pt idx="8837">
                        <c:v>42094</c:v>
                      </c:pt>
                      <c:pt idx="8838">
                        <c:v>42095</c:v>
                      </c:pt>
                      <c:pt idx="8839">
                        <c:v>42096</c:v>
                      </c:pt>
                      <c:pt idx="8840">
                        <c:v>42100</c:v>
                      </c:pt>
                      <c:pt idx="8841">
                        <c:v>42101</c:v>
                      </c:pt>
                      <c:pt idx="8842">
                        <c:v>42102</c:v>
                      </c:pt>
                      <c:pt idx="8843">
                        <c:v>42103</c:v>
                      </c:pt>
                      <c:pt idx="8844">
                        <c:v>42104</c:v>
                      </c:pt>
                      <c:pt idx="8845">
                        <c:v>42107</c:v>
                      </c:pt>
                      <c:pt idx="8846">
                        <c:v>42108</c:v>
                      </c:pt>
                      <c:pt idx="8847">
                        <c:v>42109</c:v>
                      </c:pt>
                      <c:pt idx="8848">
                        <c:v>42110</c:v>
                      </c:pt>
                      <c:pt idx="8849">
                        <c:v>42111</c:v>
                      </c:pt>
                      <c:pt idx="8850">
                        <c:v>42114</c:v>
                      </c:pt>
                      <c:pt idx="8851">
                        <c:v>42115</c:v>
                      </c:pt>
                      <c:pt idx="8852">
                        <c:v>42116</c:v>
                      </c:pt>
                      <c:pt idx="8853">
                        <c:v>42117</c:v>
                      </c:pt>
                      <c:pt idx="8854">
                        <c:v>42118</c:v>
                      </c:pt>
                      <c:pt idx="8855">
                        <c:v>42121</c:v>
                      </c:pt>
                      <c:pt idx="8856">
                        <c:v>42122</c:v>
                      </c:pt>
                      <c:pt idx="8857">
                        <c:v>42123</c:v>
                      </c:pt>
                      <c:pt idx="8858">
                        <c:v>42124</c:v>
                      </c:pt>
                      <c:pt idx="8859">
                        <c:v>42125</c:v>
                      </c:pt>
                      <c:pt idx="8860">
                        <c:v>42128</c:v>
                      </c:pt>
                      <c:pt idx="8861">
                        <c:v>42129</c:v>
                      </c:pt>
                      <c:pt idx="8862">
                        <c:v>42130</c:v>
                      </c:pt>
                      <c:pt idx="8863">
                        <c:v>42131</c:v>
                      </c:pt>
                      <c:pt idx="8864">
                        <c:v>42132</c:v>
                      </c:pt>
                      <c:pt idx="8865">
                        <c:v>42135</c:v>
                      </c:pt>
                      <c:pt idx="8866">
                        <c:v>42136</c:v>
                      </c:pt>
                      <c:pt idx="8867">
                        <c:v>42137</c:v>
                      </c:pt>
                      <c:pt idx="8868">
                        <c:v>42138</c:v>
                      </c:pt>
                      <c:pt idx="8869">
                        <c:v>42139</c:v>
                      </c:pt>
                      <c:pt idx="8870">
                        <c:v>42142</c:v>
                      </c:pt>
                      <c:pt idx="8871">
                        <c:v>42143</c:v>
                      </c:pt>
                      <c:pt idx="8872">
                        <c:v>42144</c:v>
                      </c:pt>
                      <c:pt idx="8873">
                        <c:v>42145</c:v>
                      </c:pt>
                      <c:pt idx="8874">
                        <c:v>42146</c:v>
                      </c:pt>
                      <c:pt idx="8875">
                        <c:v>42150</c:v>
                      </c:pt>
                      <c:pt idx="8876">
                        <c:v>42151</c:v>
                      </c:pt>
                      <c:pt idx="8877">
                        <c:v>42152</c:v>
                      </c:pt>
                      <c:pt idx="8878">
                        <c:v>42153</c:v>
                      </c:pt>
                      <c:pt idx="8879">
                        <c:v>42156</c:v>
                      </c:pt>
                      <c:pt idx="8880">
                        <c:v>42157</c:v>
                      </c:pt>
                      <c:pt idx="8881">
                        <c:v>42158</c:v>
                      </c:pt>
                      <c:pt idx="8882">
                        <c:v>42159</c:v>
                      </c:pt>
                      <c:pt idx="8883">
                        <c:v>42160</c:v>
                      </c:pt>
                      <c:pt idx="8884">
                        <c:v>42163</c:v>
                      </c:pt>
                      <c:pt idx="8885">
                        <c:v>42164</c:v>
                      </c:pt>
                      <c:pt idx="8886">
                        <c:v>42165</c:v>
                      </c:pt>
                      <c:pt idx="8887">
                        <c:v>42166</c:v>
                      </c:pt>
                      <c:pt idx="8888">
                        <c:v>42167</c:v>
                      </c:pt>
                      <c:pt idx="8889">
                        <c:v>42170</c:v>
                      </c:pt>
                      <c:pt idx="8890">
                        <c:v>42171</c:v>
                      </c:pt>
                      <c:pt idx="8891">
                        <c:v>42172</c:v>
                      </c:pt>
                      <c:pt idx="8892">
                        <c:v>42173</c:v>
                      </c:pt>
                      <c:pt idx="8893">
                        <c:v>42174</c:v>
                      </c:pt>
                      <c:pt idx="8894">
                        <c:v>42177</c:v>
                      </c:pt>
                      <c:pt idx="8895">
                        <c:v>42178</c:v>
                      </c:pt>
                      <c:pt idx="8896">
                        <c:v>42179</c:v>
                      </c:pt>
                      <c:pt idx="8897">
                        <c:v>42180</c:v>
                      </c:pt>
                      <c:pt idx="8898">
                        <c:v>42181</c:v>
                      </c:pt>
                      <c:pt idx="8899">
                        <c:v>42184</c:v>
                      </c:pt>
                      <c:pt idx="8900">
                        <c:v>42185</c:v>
                      </c:pt>
                      <c:pt idx="8901">
                        <c:v>42186</c:v>
                      </c:pt>
                      <c:pt idx="8902">
                        <c:v>42187</c:v>
                      </c:pt>
                      <c:pt idx="8903">
                        <c:v>42191</c:v>
                      </c:pt>
                      <c:pt idx="8904">
                        <c:v>42192</c:v>
                      </c:pt>
                      <c:pt idx="8905">
                        <c:v>42193</c:v>
                      </c:pt>
                      <c:pt idx="8906">
                        <c:v>42194</c:v>
                      </c:pt>
                      <c:pt idx="8907">
                        <c:v>42195</c:v>
                      </c:pt>
                      <c:pt idx="8908">
                        <c:v>42198</c:v>
                      </c:pt>
                      <c:pt idx="8909">
                        <c:v>42199</c:v>
                      </c:pt>
                      <c:pt idx="8910">
                        <c:v>42200</c:v>
                      </c:pt>
                      <c:pt idx="8911">
                        <c:v>42201</c:v>
                      </c:pt>
                      <c:pt idx="8912">
                        <c:v>42202</c:v>
                      </c:pt>
                      <c:pt idx="8913">
                        <c:v>42205</c:v>
                      </c:pt>
                      <c:pt idx="8914">
                        <c:v>42206</c:v>
                      </c:pt>
                      <c:pt idx="8915">
                        <c:v>42207</c:v>
                      </c:pt>
                      <c:pt idx="8916">
                        <c:v>42208</c:v>
                      </c:pt>
                      <c:pt idx="8917">
                        <c:v>42209</c:v>
                      </c:pt>
                      <c:pt idx="8918">
                        <c:v>42212</c:v>
                      </c:pt>
                      <c:pt idx="8919">
                        <c:v>42213</c:v>
                      </c:pt>
                      <c:pt idx="8920">
                        <c:v>42214</c:v>
                      </c:pt>
                      <c:pt idx="8921">
                        <c:v>42215</c:v>
                      </c:pt>
                      <c:pt idx="8922">
                        <c:v>42216</c:v>
                      </c:pt>
                      <c:pt idx="8923">
                        <c:v>42219</c:v>
                      </c:pt>
                      <c:pt idx="8924">
                        <c:v>42220</c:v>
                      </c:pt>
                      <c:pt idx="8925">
                        <c:v>42221</c:v>
                      </c:pt>
                      <c:pt idx="8926">
                        <c:v>42222</c:v>
                      </c:pt>
                      <c:pt idx="8927">
                        <c:v>42223</c:v>
                      </c:pt>
                      <c:pt idx="8928">
                        <c:v>42226</c:v>
                      </c:pt>
                      <c:pt idx="8929">
                        <c:v>42227</c:v>
                      </c:pt>
                      <c:pt idx="8930">
                        <c:v>42228</c:v>
                      </c:pt>
                      <c:pt idx="8931">
                        <c:v>42229</c:v>
                      </c:pt>
                      <c:pt idx="8932">
                        <c:v>42230</c:v>
                      </c:pt>
                      <c:pt idx="8933">
                        <c:v>42233</c:v>
                      </c:pt>
                      <c:pt idx="8934">
                        <c:v>42234</c:v>
                      </c:pt>
                      <c:pt idx="8935">
                        <c:v>42235</c:v>
                      </c:pt>
                      <c:pt idx="8936">
                        <c:v>42236</c:v>
                      </c:pt>
                      <c:pt idx="8937">
                        <c:v>42237</c:v>
                      </c:pt>
                      <c:pt idx="8938">
                        <c:v>42240</c:v>
                      </c:pt>
                      <c:pt idx="8939">
                        <c:v>42241</c:v>
                      </c:pt>
                      <c:pt idx="8940">
                        <c:v>42242</c:v>
                      </c:pt>
                      <c:pt idx="8941">
                        <c:v>42243</c:v>
                      </c:pt>
                      <c:pt idx="8942">
                        <c:v>42244</c:v>
                      </c:pt>
                      <c:pt idx="8943">
                        <c:v>42247</c:v>
                      </c:pt>
                      <c:pt idx="8944">
                        <c:v>42248</c:v>
                      </c:pt>
                      <c:pt idx="8945">
                        <c:v>42249</c:v>
                      </c:pt>
                      <c:pt idx="8946">
                        <c:v>42250</c:v>
                      </c:pt>
                      <c:pt idx="8947">
                        <c:v>42251</c:v>
                      </c:pt>
                      <c:pt idx="8948">
                        <c:v>42255</c:v>
                      </c:pt>
                      <c:pt idx="8949">
                        <c:v>42256</c:v>
                      </c:pt>
                      <c:pt idx="8950">
                        <c:v>42257</c:v>
                      </c:pt>
                      <c:pt idx="8951">
                        <c:v>42258</c:v>
                      </c:pt>
                      <c:pt idx="8952">
                        <c:v>42261</c:v>
                      </c:pt>
                      <c:pt idx="8953">
                        <c:v>42262</c:v>
                      </c:pt>
                      <c:pt idx="8954">
                        <c:v>42263</c:v>
                      </c:pt>
                      <c:pt idx="8955">
                        <c:v>42264</c:v>
                      </c:pt>
                      <c:pt idx="8956">
                        <c:v>42265</c:v>
                      </c:pt>
                      <c:pt idx="8957">
                        <c:v>42268</c:v>
                      </c:pt>
                      <c:pt idx="8958">
                        <c:v>42269</c:v>
                      </c:pt>
                      <c:pt idx="8959">
                        <c:v>42270</c:v>
                      </c:pt>
                      <c:pt idx="8960">
                        <c:v>42271</c:v>
                      </c:pt>
                      <c:pt idx="8961">
                        <c:v>42272</c:v>
                      </c:pt>
                      <c:pt idx="8962">
                        <c:v>42275</c:v>
                      </c:pt>
                      <c:pt idx="8963">
                        <c:v>42276</c:v>
                      </c:pt>
                      <c:pt idx="8964">
                        <c:v>42277</c:v>
                      </c:pt>
                      <c:pt idx="8965">
                        <c:v>42278</c:v>
                      </c:pt>
                      <c:pt idx="8966">
                        <c:v>42279</c:v>
                      </c:pt>
                      <c:pt idx="8967">
                        <c:v>42282</c:v>
                      </c:pt>
                      <c:pt idx="8968">
                        <c:v>42283</c:v>
                      </c:pt>
                      <c:pt idx="8969">
                        <c:v>42284</c:v>
                      </c:pt>
                      <c:pt idx="8970">
                        <c:v>42285</c:v>
                      </c:pt>
                      <c:pt idx="8971">
                        <c:v>42286</c:v>
                      </c:pt>
                      <c:pt idx="8972">
                        <c:v>42289</c:v>
                      </c:pt>
                      <c:pt idx="8973">
                        <c:v>42290</c:v>
                      </c:pt>
                      <c:pt idx="8974">
                        <c:v>42291</c:v>
                      </c:pt>
                      <c:pt idx="8975">
                        <c:v>42292</c:v>
                      </c:pt>
                      <c:pt idx="8976">
                        <c:v>42293</c:v>
                      </c:pt>
                      <c:pt idx="8977">
                        <c:v>42296</c:v>
                      </c:pt>
                      <c:pt idx="8978">
                        <c:v>42297</c:v>
                      </c:pt>
                      <c:pt idx="8979">
                        <c:v>42298</c:v>
                      </c:pt>
                      <c:pt idx="8980">
                        <c:v>42299</c:v>
                      </c:pt>
                      <c:pt idx="8981">
                        <c:v>42300</c:v>
                      </c:pt>
                      <c:pt idx="8982">
                        <c:v>42303</c:v>
                      </c:pt>
                      <c:pt idx="8983">
                        <c:v>42304</c:v>
                      </c:pt>
                      <c:pt idx="8984">
                        <c:v>42305</c:v>
                      </c:pt>
                      <c:pt idx="8985">
                        <c:v>42306</c:v>
                      </c:pt>
                      <c:pt idx="8986">
                        <c:v>42307</c:v>
                      </c:pt>
                      <c:pt idx="8987">
                        <c:v>42310</c:v>
                      </c:pt>
                      <c:pt idx="8988">
                        <c:v>42311</c:v>
                      </c:pt>
                      <c:pt idx="8989">
                        <c:v>42312</c:v>
                      </c:pt>
                      <c:pt idx="8990">
                        <c:v>42313</c:v>
                      </c:pt>
                      <c:pt idx="8991">
                        <c:v>42314</c:v>
                      </c:pt>
                      <c:pt idx="8992">
                        <c:v>42317</c:v>
                      </c:pt>
                      <c:pt idx="8993">
                        <c:v>42318</c:v>
                      </c:pt>
                      <c:pt idx="8994">
                        <c:v>42319</c:v>
                      </c:pt>
                      <c:pt idx="8995">
                        <c:v>42320</c:v>
                      </c:pt>
                      <c:pt idx="8996">
                        <c:v>42321</c:v>
                      </c:pt>
                      <c:pt idx="8997">
                        <c:v>42324</c:v>
                      </c:pt>
                      <c:pt idx="8998">
                        <c:v>42325</c:v>
                      </c:pt>
                      <c:pt idx="8999">
                        <c:v>42326</c:v>
                      </c:pt>
                      <c:pt idx="9000">
                        <c:v>42327</c:v>
                      </c:pt>
                      <c:pt idx="9001">
                        <c:v>42328</c:v>
                      </c:pt>
                      <c:pt idx="9002">
                        <c:v>42331</c:v>
                      </c:pt>
                      <c:pt idx="9003">
                        <c:v>42332</c:v>
                      </c:pt>
                      <c:pt idx="9004">
                        <c:v>42333</c:v>
                      </c:pt>
                      <c:pt idx="9005">
                        <c:v>42335</c:v>
                      </c:pt>
                      <c:pt idx="9006">
                        <c:v>42338</c:v>
                      </c:pt>
                      <c:pt idx="9007">
                        <c:v>42339</c:v>
                      </c:pt>
                      <c:pt idx="9008">
                        <c:v>42340</c:v>
                      </c:pt>
                      <c:pt idx="9009">
                        <c:v>42341</c:v>
                      </c:pt>
                      <c:pt idx="9010">
                        <c:v>42342</c:v>
                      </c:pt>
                      <c:pt idx="9011">
                        <c:v>42345</c:v>
                      </c:pt>
                      <c:pt idx="9012">
                        <c:v>42346</c:v>
                      </c:pt>
                      <c:pt idx="9013">
                        <c:v>42347</c:v>
                      </c:pt>
                      <c:pt idx="9014">
                        <c:v>42348</c:v>
                      </c:pt>
                      <c:pt idx="9015">
                        <c:v>42349</c:v>
                      </c:pt>
                      <c:pt idx="9016">
                        <c:v>42352</c:v>
                      </c:pt>
                      <c:pt idx="9017">
                        <c:v>42353</c:v>
                      </c:pt>
                      <c:pt idx="9018">
                        <c:v>42354</c:v>
                      </c:pt>
                      <c:pt idx="9019">
                        <c:v>42355</c:v>
                      </c:pt>
                      <c:pt idx="9020">
                        <c:v>42356</c:v>
                      </c:pt>
                      <c:pt idx="9021">
                        <c:v>42359</c:v>
                      </c:pt>
                      <c:pt idx="9022">
                        <c:v>42360</c:v>
                      </c:pt>
                      <c:pt idx="9023">
                        <c:v>42361</c:v>
                      </c:pt>
                      <c:pt idx="9024">
                        <c:v>42362</c:v>
                      </c:pt>
                      <c:pt idx="9025">
                        <c:v>42366</c:v>
                      </c:pt>
                      <c:pt idx="9026">
                        <c:v>42367</c:v>
                      </c:pt>
                      <c:pt idx="9027">
                        <c:v>42368</c:v>
                      </c:pt>
                      <c:pt idx="9028">
                        <c:v>42369</c:v>
                      </c:pt>
                      <c:pt idx="9029">
                        <c:v>42373</c:v>
                      </c:pt>
                      <c:pt idx="9030">
                        <c:v>42374</c:v>
                      </c:pt>
                      <c:pt idx="9031">
                        <c:v>42375</c:v>
                      </c:pt>
                      <c:pt idx="9032">
                        <c:v>42376</c:v>
                      </c:pt>
                      <c:pt idx="9033">
                        <c:v>42377</c:v>
                      </c:pt>
                      <c:pt idx="9034">
                        <c:v>42380</c:v>
                      </c:pt>
                      <c:pt idx="9035">
                        <c:v>42381</c:v>
                      </c:pt>
                      <c:pt idx="9036">
                        <c:v>42382</c:v>
                      </c:pt>
                      <c:pt idx="9037">
                        <c:v>42383</c:v>
                      </c:pt>
                      <c:pt idx="9038">
                        <c:v>42384</c:v>
                      </c:pt>
                      <c:pt idx="9039">
                        <c:v>42388</c:v>
                      </c:pt>
                      <c:pt idx="9040">
                        <c:v>42389</c:v>
                      </c:pt>
                      <c:pt idx="9041">
                        <c:v>42390</c:v>
                      </c:pt>
                      <c:pt idx="9042">
                        <c:v>42391</c:v>
                      </c:pt>
                      <c:pt idx="9043">
                        <c:v>42394</c:v>
                      </c:pt>
                      <c:pt idx="9044">
                        <c:v>42395</c:v>
                      </c:pt>
                      <c:pt idx="9045">
                        <c:v>42396</c:v>
                      </c:pt>
                      <c:pt idx="9046">
                        <c:v>42397</c:v>
                      </c:pt>
                      <c:pt idx="9047">
                        <c:v>42398</c:v>
                      </c:pt>
                      <c:pt idx="9048">
                        <c:v>42401</c:v>
                      </c:pt>
                      <c:pt idx="9049">
                        <c:v>42402</c:v>
                      </c:pt>
                      <c:pt idx="9050">
                        <c:v>42403</c:v>
                      </c:pt>
                      <c:pt idx="9051">
                        <c:v>42404</c:v>
                      </c:pt>
                      <c:pt idx="9052">
                        <c:v>42405</c:v>
                      </c:pt>
                      <c:pt idx="9053">
                        <c:v>42408</c:v>
                      </c:pt>
                      <c:pt idx="9054">
                        <c:v>42409</c:v>
                      </c:pt>
                      <c:pt idx="9055">
                        <c:v>42410</c:v>
                      </c:pt>
                      <c:pt idx="9056">
                        <c:v>42411</c:v>
                      </c:pt>
                      <c:pt idx="9057">
                        <c:v>42412</c:v>
                      </c:pt>
                      <c:pt idx="9058">
                        <c:v>42416</c:v>
                      </c:pt>
                      <c:pt idx="9059">
                        <c:v>42417</c:v>
                      </c:pt>
                      <c:pt idx="9060">
                        <c:v>42418</c:v>
                      </c:pt>
                      <c:pt idx="9061">
                        <c:v>42419</c:v>
                      </c:pt>
                      <c:pt idx="9062">
                        <c:v>42422</c:v>
                      </c:pt>
                      <c:pt idx="9063">
                        <c:v>42423</c:v>
                      </c:pt>
                      <c:pt idx="9064">
                        <c:v>42424</c:v>
                      </c:pt>
                      <c:pt idx="9065">
                        <c:v>42425</c:v>
                      </c:pt>
                      <c:pt idx="9066">
                        <c:v>42426</c:v>
                      </c:pt>
                      <c:pt idx="9067">
                        <c:v>42429</c:v>
                      </c:pt>
                      <c:pt idx="9068">
                        <c:v>42430</c:v>
                      </c:pt>
                      <c:pt idx="9069">
                        <c:v>42431</c:v>
                      </c:pt>
                      <c:pt idx="9070">
                        <c:v>42432</c:v>
                      </c:pt>
                      <c:pt idx="9071">
                        <c:v>42433</c:v>
                      </c:pt>
                      <c:pt idx="9072">
                        <c:v>42436</c:v>
                      </c:pt>
                      <c:pt idx="9073">
                        <c:v>42437</c:v>
                      </c:pt>
                      <c:pt idx="9074">
                        <c:v>42438</c:v>
                      </c:pt>
                      <c:pt idx="9075">
                        <c:v>42439</c:v>
                      </c:pt>
                      <c:pt idx="9076">
                        <c:v>42440</c:v>
                      </c:pt>
                      <c:pt idx="9077">
                        <c:v>42443</c:v>
                      </c:pt>
                      <c:pt idx="9078">
                        <c:v>42444</c:v>
                      </c:pt>
                      <c:pt idx="9079">
                        <c:v>42445</c:v>
                      </c:pt>
                      <c:pt idx="9080">
                        <c:v>42446</c:v>
                      </c:pt>
                      <c:pt idx="9081">
                        <c:v>42447</c:v>
                      </c:pt>
                      <c:pt idx="9082">
                        <c:v>42450</c:v>
                      </c:pt>
                      <c:pt idx="9083">
                        <c:v>42451</c:v>
                      </c:pt>
                      <c:pt idx="9084">
                        <c:v>42452</c:v>
                      </c:pt>
                      <c:pt idx="9085">
                        <c:v>42453</c:v>
                      </c:pt>
                      <c:pt idx="9086">
                        <c:v>42457</c:v>
                      </c:pt>
                      <c:pt idx="9087">
                        <c:v>42458</c:v>
                      </c:pt>
                      <c:pt idx="9088">
                        <c:v>42459</c:v>
                      </c:pt>
                      <c:pt idx="9089">
                        <c:v>42460</c:v>
                      </c:pt>
                      <c:pt idx="9090">
                        <c:v>42461</c:v>
                      </c:pt>
                      <c:pt idx="9091">
                        <c:v>42464</c:v>
                      </c:pt>
                      <c:pt idx="9092">
                        <c:v>42465</c:v>
                      </c:pt>
                      <c:pt idx="9093">
                        <c:v>42466</c:v>
                      </c:pt>
                      <c:pt idx="9094">
                        <c:v>42467</c:v>
                      </c:pt>
                      <c:pt idx="9095">
                        <c:v>42468</c:v>
                      </c:pt>
                      <c:pt idx="9096">
                        <c:v>42471</c:v>
                      </c:pt>
                      <c:pt idx="9097">
                        <c:v>42472</c:v>
                      </c:pt>
                      <c:pt idx="9098">
                        <c:v>42473</c:v>
                      </c:pt>
                      <c:pt idx="9099">
                        <c:v>42474</c:v>
                      </c:pt>
                      <c:pt idx="9100">
                        <c:v>42475</c:v>
                      </c:pt>
                      <c:pt idx="9101">
                        <c:v>42478</c:v>
                      </c:pt>
                      <c:pt idx="9102">
                        <c:v>42479</c:v>
                      </c:pt>
                      <c:pt idx="9103">
                        <c:v>42480</c:v>
                      </c:pt>
                      <c:pt idx="9104">
                        <c:v>42481</c:v>
                      </c:pt>
                      <c:pt idx="9105">
                        <c:v>42482</c:v>
                      </c:pt>
                      <c:pt idx="9106">
                        <c:v>42485</c:v>
                      </c:pt>
                      <c:pt idx="9107">
                        <c:v>42486</c:v>
                      </c:pt>
                      <c:pt idx="9108">
                        <c:v>42487</c:v>
                      </c:pt>
                      <c:pt idx="9109">
                        <c:v>42488</c:v>
                      </c:pt>
                      <c:pt idx="9110">
                        <c:v>42489</c:v>
                      </c:pt>
                      <c:pt idx="9111">
                        <c:v>42492</c:v>
                      </c:pt>
                      <c:pt idx="9112">
                        <c:v>42493</c:v>
                      </c:pt>
                      <c:pt idx="9113">
                        <c:v>42494</c:v>
                      </c:pt>
                      <c:pt idx="9114">
                        <c:v>42495</c:v>
                      </c:pt>
                      <c:pt idx="9115">
                        <c:v>42496</c:v>
                      </c:pt>
                      <c:pt idx="9116">
                        <c:v>42499</c:v>
                      </c:pt>
                      <c:pt idx="9117">
                        <c:v>42500</c:v>
                      </c:pt>
                      <c:pt idx="9118">
                        <c:v>42501</c:v>
                      </c:pt>
                      <c:pt idx="9119">
                        <c:v>42502</c:v>
                      </c:pt>
                      <c:pt idx="9120">
                        <c:v>42503</c:v>
                      </c:pt>
                      <c:pt idx="9121">
                        <c:v>42506</c:v>
                      </c:pt>
                      <c:pt idx="9122">
                        <c:v>42507</c:v>
                      </c:pt>
                      <c:pt idx="9123">
                        <c:v>42508</c:v>
                      </c:pt>
                      <c:pt idx="9124">
                        <c:v>42509</c:v>
                      </c:pt>
                      <c:pt idx="9125">
                        <c:v>42510</c:v>
                      </c:pt>
                      <c:pt idx="9126">
                        <c:v>42513</c:v>
                      </c:pt>
                      <c:pt idx="9127">
                        <c:v>42514</c:v>
                      </c:pt>
                      <c:pt idx="9128">
                        <c:v>42515</c:v>
                      </c:pt>
                      <c:pt idx="9129">
                        <c:v>42516</c:v>
                      </c:pt>
                      <c:pt idx="9130">
                        <c:v>42517</c:v>
                      </c:pt>
                      <c:pt idx="9131">
                        <c:v>42521</c:v>
                      </c:pt>
                      <c:pt idx="9132">
                        <c:v>42522</c:v>
                      </c:pt>
                      <c:pt idx="9133">
                        <c:v>42523</c:v>
                      </c:pt>
                      <c:pt idx="9134">
                        <c:v>42524</c:v>
                      </c:pt>
                      <c:pt idx="9135">
                        <c:v>42527</c:v>
                      </c:pt>
                      <c:pt idx="9136">
                        <c:v>42528</c:v>
                      </c:pt>
                      <c:pt idx="9137">
                        <c:v>42529</c:v>
                      </c:pt>
                      <c:pt idx="9138">
                        <c:v>42530</c:v>
                      </c:pt>
                      <c:pt idx="9139">
                        <c:v>42531</c:v>
                      </c:pt>
                      <c:pt idx="9140">
                        <c:v>42534</c:v>
                      </c:pt>
                      <c:pt idx="9141">
                        <c:v>42535</c:v>
                      </c:pt>
                      <c:pt idx="9142">
                        <c:v>42536</c:v>
                      </c:pt>
                      <c:pt idx="9143">
                        <c:v>42537</c:v>
                      </c:pt>
                      <c:pt idx="9144">
                        <c:v>42538</c:v>
                      </c:pt>
                      <c:pt idx="9145">
                        <c:v>42541</c:v>
                      </c:pt>
                      <c:pt idx="9146">
                        <c:v>42542</c:v>
                      </c:pt>
                      <c:pt idx="9147">
                        <c:v>42543</c:v>
                      </c:pt>
                      <c:pt idx="9148">
                        <c:v>42544</c:v>
                      </c:pt>
                      <c:pt idx="9149">
                        <c:v>42545</c:v>
                      </c:pt>
                      <c:pt idx="9150">
                        <c:v>42548</c:v>
                      </c:pt>
                      <c:pt idx="9151">
                        <c:v>42549</c:v>
                      </c:pt>
                      <c:pt idx="9152">
                        <c:v>42550</c:v>
                      </c:pt>
                      <c:pt idx="9153">
                        <c:v>42551</c:v>
                      </c:pt>
                      <c:pt idx="9154">
                        <c:v>42552</c:v>
                      </c:pt>
                      <c:pt idx="9155">
                        <c:v>42556</c:v>
                      </c:pt>
                      <c:pt idx="9156">
                        <c:v>42557</c:v>
                      </c:pt>
                      <c:pt idx="9157">
                        <c:v>42558</c:v>
                      </c:pt>
                      <c:pt idx="9158">
                        <c:v>42559</c:v>
                      </c:pt>
                      <c:pt idx="9159">
                        <c:v>42562</c:v>
                      </c:pt>
                      <c:pt idx="9160">
                        <c:v>42563</c:v>
                      </c:pt>
                      <c:pt idx="9161">
                        <c:v>42564</c:v>
                      </c:pt>
                      <c:pt idx="9162">
                        <c:v>42565</c:v>
                      </c:pt>
                      <c:pt idx="9163">
                        <c:v>42566</c:v>
                      </c:pt>
                      <c:pt idx="9164">
                        <c:v>42569</c:v>
                      </c:pt>
                      <c:pt idx="9165">
                        <c:v>42570</c:v>
                      </c:pt>
                      <c:pt idx="9166">
                        <c:v>42571</c:v>
                      </c:pt>
                      <c:pt idx="9167">
                        <c:v>42572</c:v>
                      </c:pt>
                      <c:pt idx="9168">
                        <c:v>42573</c:v>
                      </c:pt>
                      <c:pt idx="9169">
                        <c:v>42576</c:v>
                      </c:pt>
                      <c:pt idx="9170">
                        <c:v>42577</c:v>
                      </c:pt>
                      <c:pt idx="9171">
                        <c:v>42578</c:v>
                      </c:pt>
                      <c:pt idx="9172">
                        <c:v>42579</c:v>
                      </c:pt>
                      <c:pt idx="9173">
                        <c:v>42580</c:v>
                      </c:pt>
                      <c:pt idx="9174">
                        <c:v>42583</c:v>
                      </c:pt>
                      <c:pt idx="9175">
                        <c:v>42584</c:v>
                      </c:pt>
                      <c:pt idx="9176">
                        <c:v>42585</c:v>
                      </c:pt>
                      <c:pt idx="9177">
                        <c:v>42586</c:v>
                      </c:pt>
                      <c:pt idx="9178">
                        <c:v>42587</c:v>
                      </c:pt>
                      <c:pt idx="9179">
                        <c:v>42590</c:v>
                      </c:pt>
                      <c:pt idx="9180">
                        <c:v>42591</c:v>
                      </c:pt>
                      <c:pt idx="9181">
                        <c:v>42592</c:v>
                      </c:pt>
                      <c:pt idx="9182">
                        <c:v>42593</c:v>
                      </c:pt>
                      <c:pt idx="9183">
                        <c:v>42594</c:v>
                      </c:pt>
                      <c:pt idx="9184">
                        <c:v>42597</c:v>
                      </c:pt>
                      <c:pt idx="9185">
                        <c:v>42598</c:v>
                      </c:pt>
                      <c:pt idx="9186">
                        <c:v>42599</c:v>
                      </c:pt>
                      <c:pt idx="9187">
                        <c:v>42600</c:v>
                      </c:pt>
                      <c:pt idx="9188">
                        <c:v>42601</c:v>
                      </c:pt>
                      <c:pt idx="9189">
                        <c:v>42604</c:v>
                      </c:pt>
                      <c:pt idx="9190">
                        <c:v>42605</c:v>
                      </c:pt>
                      <c:pt idx="9191">
                        <c:v>42606</c:v>
                      </c:pt>
                      <c:pt idx="9192">
                        <c:v>42607</c:v>
                      </c:pt>
                      <c:pt idx="9193">
                        <c:v>42608</c:v>
                      </c:pt>
                      <c:pt idx="9194">
                        <c:v>42611</c:v>
                      </c:pt>
                      <c:pt idx="9195">
                        <c:v>42612</c:v>
                      </c:pt>
                      <c:pt idx="9196">
                        <c:v>42613</c:v>
                      </c:pt>
                      <c:pt idx="9197">
                        <c:v>42614</c:v>
                      </c:pt>
                      <c:pt idx="9198">
                        <c:v>42615</c:v>
                      </c:pt>
                      <c:pt idx="9199">
                        <c:v>42619</c:v>
                      </c:pt>
                      <c:pt idx="9200">
                        <c:v>42620</c:v>
                      </c:pt>
                      <c:pt idx="9201">
                        <c:v>42621</c:v>
                      </c:pt>
                      <c:pt idx="9202">
                        <c:v>42622</c:v>
                      </c:pt>
                      <c:pt idx="9203">
                        <c:v>42625</c:v>
                      </c:pt>
                      <c:pt idx="9204">
                        <c:v>42626</c:v>
                      </c:pt>
                      <c:pt idx="9205">
                        <c:v>42627</c:v>
                      </c:pt>
                      <c:pt idx="9206">
                        <c:v>42628</c:v>
                      </c:pt>
                      <c:pt idx="9207">
                        <c:v>42629</c:v>
                      </c:pt>
                      <c:pt idx="9208">
                        <c:v>42632</c:v>
                      </c:pt>
                      <c:pt idx="9209">
                        <c:v>42633</c:v>
                      </c:pt>
                      <c:pt idx="9210">
                        <c:v>42634</c:v>
                      </c:pt>
                      <c:pt idx="9211">
                        <c:v>42635</c:v>
                      </c:pt>
                      <c:pt idx="9212">
                        <c:v>42636</c:v>
                      </c:pt>
                      <c:pt idx="9213">
                        <c:v>42639</c:v>
                      </c:pt>
                      <c:pt idx="9214">
                        <c:v>42640</c:v>
                      </c:pt>
                      <c:pt idx="9215">
                        <c:v>42641</c:v>
                      </c:pt>
                      <c:pt idx="9216">
                        <c:v>42642</c:v>
                      </c:pt>
                      <c:pt idx="9217">
                        <c:v>42643</c:v>
                      </c:pt>
                      <c:pt idx="9218">
                        <c:v>42646</c:v>
                      </c:pt>
                      <c:pt idx="9219">
                        <c:v>42647</c:v>
                      </c:pt>
                      <c:pt idx="9220">
                        <c:v>42648</c:v>
                      </c:pt>
                      <c:pt idx="9221">
                        <c:v>42649</c:v>
                      </c:pt>
                      <c:pt idx="9222">
                        <c:v>42650</c:v>
                      </c:pt>
                      <c:pt idx="9223">
                        <c:v>42653</c:v>
                      </c:pt>
                      <c:pt idx="9224">
                        <c:v>42654</c:v>
                      </c:pt>
                      <c:pt idx="9225">
                        <c:v>42655</c:v>
                      </c:pt>
                      <c:pt idx="9226">
                        <c:v>42656</c:v>
                      </c:pt>
                      <c:pt idx="9227">
                        <c:v>42657</c:v>
                      </c:pt>
                      <c:pt idx="9228">
                        <c:v>42660</c:v>
                      </c:pt>
                      <c:pt idx="9229">
                        <c:v>42661</c:v>
                      </c:pt>
                      <c:pt idx="9230">
                        <c:v>42662</c:v>
                      </c:pt>
                      <c:pt idx="9231">
                        <c:v>42663</c:v>
                      </c:pt>
                      <c:pt idx="9232">
                        <c:v>42664</c:v>
                      </c:pt>
                      <c:pt idx="9233">
                        <c:v>42667</c:v>
                      </c:pt>
                      <c:pt idx="9234">
                        <c:v>42668</c:v>
                      </c:pt>
                      <c:pt idx="9235">
                        <c:v>42669</c:v>
                      </c:pt>
                      <c:pt idx="9236">
                        <c:v>42670</c:v>
                      </c:pt>
                      <c:pt idx="9237">
                        <c:v>42671</c:v>
                      </c:pt>
                      <c:pt idx="9238">
                        <c:v>42674</c:v>
                      </c:pt>
                      <c:pt idx="9239">
                        <c:v>42675</c:v>
                      </c:pt>
                      <c:pt idx="9240">
                        <c:v>42676</c:v>
                      </c:pt>
                      <c:pt idx="9241">
                        <c:v>42677</c:v>
                      </c:pt>
                      <c:pt idx="9242">
                        <c:v>42678</c:v>
                      </c:pt>
                      <c:pt idx="9243">
                        <c:v>42681</c:v>
                      </c:pt>
                      <c:pt idx="9244">
                        <c:v>42682</c:v>
                      </c:pt>
                      <c:pt idx="9245">
                        <c:v>42683</c:v>
                      </c:pt>
                      <c:pt idx="9246">
                        <c:v>42684</c:v>
                      </c:pt>
                      <c:pt idx="9247">
                        <c:v>42685</c:v>
                      </c:pt>
                      <c:pt idx="9248">
                        <c:v>42688</c:v>
                      </c:pt>
                      <c:pt idx="9249">
                        <c:v>42689</c:v>
                      </c:pt>
                      <c:pt idx="9250">
                        <c:v>42690</c:v>
                      </c:pt>
                      <c:pt idx="9251">
                        <c:v>42691</c:v>
                      </c:pt>
                      <c:pt idx="9252">
                        <c:v>42692</c:v>
                      </c:pt>
                      <c:pt idx="9253">
                        <c:v>42695</c:v>
                      </c:pt>
                      <c:pt idx="9254">
                        <c:v>42696</c:v>
                      </c:pt>
                      <c:pt idx="9255">
                        <c:v>42697</c:v>
                      </c:pt>
                      <c:pt idx="9256">
                        <c:v>42699</c:v>
                      </c:pt>
                      <c:pt idx="9257">
                        <c:v>42702</c:v>
                      </c:pt>
                      <c:pt idx="9258">
                        <c:v>42703</c:v>
                      </c:pt>
                      <c:pt idx="9259">
                        <c:v>42704</c:v>
                      </c:pt>
                      <c:pt idx="9260">
                        <c:v>42705</c:v>
                      </c:pt>
                      <c:pt idx="9261">
                        <c:v>42706</c:v>
                      </c:pt>
                      <c:pt idx="9262">
                        <c:v>42709</c:v>
                      </c:pt>
                      <c:pt idx="9263">
                        <c:v>42710</c:v>
                      </c:pt>
                      <c:pt idx="9264">
                        <c:v>42711</c:v>
                      </c:pt>
                      <c:pt idx="9265">
                        <c:v>42712</c:v>
                      </c:pt>
                      <c:pt idx="9266">
                        <c:v>42713</c:v>
                      </c:pt>
                      <c:pt idx="9267">
                        <c:v>42716</c:v>
                      </c:pt>
                      <c:pt idx="9268">
                        <c:v>42717</c:v>
                      </c:pt>
                      <c:pt idx="9269">
                        <c:v>42718</c:v>
                      </c:pt>
                      <c:pt idx="9270">
                        <c:v>42719</c:v>
                      </c:pt>
                      <c:pt idx="9271">
                        <c:v>42720</c:v>
                      </c:pt>
                      <c:pt idx="9272">
                        <c:v>42723</c:v>
                      </c:pt>
                      <c:pt idx="9273">
                        <c:v>42724</c:v>
                      </c:pt>
                      <c:pt idx="9274">
                        <c:v>42725</c:v>
                      </c:pt>
                      <c:pt idx="9275">
                        <c:v>42726</c:v>
                      </c:pt>
                      <c:pt idx="9276">
                        <c:v>42727</c:v>
                      </c:pt>
                      <c:pt idx="9277">
                        <c:v>42731</c:v>
                      </c:pt>
                      <c:pt idx="9278">
                        <c:v>42732</c:v>
                      </c:pt>
                      <c:pt idx="9279">
                        <c:v>42733</c:v>
                      </c:pt>
                      <c:pt idx="9280">
                        <c:v>42734</c:v>
                      </c:pt>
                      <c:pt idx="9281">
                        <c:v>42738</c:v>
                      </c:pt>
                      <c:pt idx="9282">
                        <c:v>42739</c:v>
                      </c:pt>
                      <c:pt idx="9283">
                        <c:v>42740</c:v>
                      </c:pt>
                      <c:pt idx="9284">
                        <c:v>42741</c:v>
                      </c:pt>
                      <c:pt idx="9285">
                        <c:v>42744</c:v>
                      </c:pt>
                      <c:pt idx="9286">
                        <c:v>42745</c:v>
                      </c:pt>
                      <c:pt idx="9287">
                        <c:v>42746</c:v>
                      </c:pt>
                      <c:pt idx="9288">
                        <c:v>42747</c:v>
                      </c:pt>
                      <c:pt idx="9289">
                        <c:v>42748</c:v>
                      </c:pt>
                      <c:pt idx="9290">
                        <c:v>42752</c:v>
                      </c:pt>
                      <c:pt idx="9291">
                        <c:v>42753</c:v>
                      </c:pt>
                      <c:pt idx="9292">
                        <c:v>42754</c:v>
                      </c:pt>
                      <c:pt idx="9293">
                        <c:v>42755</c:v>
                      </c:pt>
                      <c:pt idx="9294">
                        <c:v>42758</c:v>
                      </c:pt>
                      <c:pt idx="9295">
                        <c:v>42759</c:v>
                      </c:pt>
                      <c:pt idx="9296">
                        <c:v>42760</c:v>
                      </c:pt>
                      <c:pt idx="9297">
                        <c:v>42761</c:v>
                      </c:pt>
                      <c:pt idx="9298">
                        <c:v>42762</c:v>
                      </c:pt>
                      <c:pt idx="9299">
                        <c:v>42765</c:v>
                      </c:pt>
                      <c:pt idx="9300">
                        <c:v>42766</c:v>
                      </c:pt>
                      <c:pt idx="9301">
                        <c:v>42767</c:v>
                      </c:pt>
                      <c:pt idx="9302">
                        <c:v>42768</c:v>
                      </c:pt>
                      <c:pt idx="9303">
                        <c:v>42769</c:v>
                      </c:pt>
                      <c:pt idx="9304">
                        <c:v>42772</c:v>
                      </c:pt>
                      <c:pt idx="9305">
                        <c:v>42773</c:v>
                      </c:pt>
                      <c:pt idx="9306">
                        <c:v>42774</c:v>
                      </c:pt>
                      <c:pt idx="9307">
                        <c:v>42775</c:v>
                      </c:pt>
                      <c:pt idx="9308">
                        <c:v>42776</c:v>
                      </c:pt>
                      <c:pt idx="9309">
                        <c:v>42779</c:v>
                      </c:pt>
                      <c:pt idx="9310">
                        <c:v>42780</c:v>
                      </c:pt>
                      <c:pt idx="9311">
                        <c:v>42781</c:v>
                      </c:pt>
                      <c:pt idx="9312">
                        <c:v>42782</c:v>
                      </c:pt>
                      <c:pt idx="9313">
                        <c:v>42783</c:v>
                      </c:pt>
                      <c:pt idx="9314">
                        <c:v>42787</c:v>
                      </c:pt>
                      <c:pt idx="9315">
                        <c:v>42788</c:v>
                      </c:pt>
                      <c:pt idx="9316">
                        <c:v>42789</c:v>
                      </c:pt>
                      <c:pt idx="9317">
                        <c:v>42790</c:v>
                      </c:pt>
                      <c:pt idx="9318">
                        <c:v>42793</c:v>
                      </c:pt>
                      <c:pt idx="9319">
                        <c:v>42794</c:v>
                      </c:pt>
                      <c:pt idx="9320">
                        <c:v>42795</c:v>
                      </c:pt>
                      <c:pt idx="9321">
                        <c:v>42796</c:v>
                      </c:pt>
                      <c:pt idx="9322">
                        <c:v>42797</c:v>
                      </c:pt>
                      <c:pt idx="9323">
                        <c:v>42800</c:v>
                      </c:pt>
                      <c:pt idx="9324">
                        <c:v>42801</c:v>
                      </c:pt>
                      <c:pt idx="9325">
                        <c:v>42802</c:v>
                      </c:pt>
                      <c:pt idx="9326">
                        <c:v>42803</c:v>
                      </c:pt>
                      <c:pt idx="9327">
                        <c:v>42804</c:v>
                      </c:pt>
                      <c:pt idx="9328">
                        <c:v>42807</c:v>
                      </c:pt>
                      <c:pt idx="9329">
                        <c:v>42808</c:v>
                      </c:pt>
                      <c:pt idx="9330">
                        <c:v>42809</c:v>
                      </c:pt>
                      <c:pt idx="9331">
                        <c:v>42810</c:v>
                      </c:pt>
                      <c:pt idx="9332">
                        <c:v>42811</c:v>
                      </c:pt>
                      <c:pt idx="9333">
                        <c:v>42814</c:v>
                      </c:pt>
                      <c:pt idx="9334">
                        <c:v>42815</c:v>
                      </c:pt>
                      <c:pt idx="9335">
                        <c:v>42816</c:v>
                      </c:pt>
                      <c:pt idx="9336">
                        <c:v>42817</c:v>
                      </c:pt>
                      <c:pt idx="9337">
                        <c:v>42818</c:v>
                      </c:pt>
                      <c:pt idx="9338">
                        <c:v>42821</c:v>
                      </c:pt>
                      <c:pt idx="9339">
                        <c:v>42822</c:v>
                      </c:pt>
                      <c:pt idx="9340">
                        <c:v>42823</c:v>
                      </c:pt>
                      <c:pt idx="9341">
                        <c:v>42824</c:v>
                      </c:pt>
                      <c:pt idx="9342">
                        <c:v>42825</c:v>
                      </c:pt>
                      <c:pt idx="9343">
                        <c:v>42828</c:v>
                      </c:pt>
                      <c:pt idx="9344">
                        <c:v>42829</c:v>
                      </c:pt>
                      <c:pt idx="9345">
                        <c:v>42830</c:v>
                      </c:pt>
                      <c:pt idx="9346">
                        <c:v>42831</c:v>
                      </c:pt>
                      <c:pt idx="9347">
                        <c:v>42832</c:v>
                      </c:pt>
                      <c:pt idx="9348">
                        <c:v>42835</c:v>
                      </c:pt>
                      <c:pt idx="9349">
                        <c:v>42836</c:v>
                      </c:pt>
                      <c:pt idx="9350">
                        <c:v>42837</c:v>
                      </c:pt>
                      <c:pt idx="9351">
                        <c:v>42838</c:v>
                      </c:pt>
                      <c:pt idx="9352">
                        <c:v>42842</c:v>
                      </c:pt>
                      <c:pt idx="9353">
                        <c:v>42843</c:v>
                      </c:pt>
                      <c:pt idx="9354">
                        <c:v>42844</c:v>
                      </c:pt>
                      <c:pt idx="9355">
                        <c:v>42845</c:v>
                      </c:pt>
                      <c:pt idx="9356">
                        <c:v>42846</c:v>
                      </c:pt>
                      <c:pt idx="9357">
                        <c:v>42849</c:v>
                      </c:pt>
                      <c:pt idx="9358">
                        <c:v>42850</c:v>
                      </c:pt>
                      <c:pt idx="9359">
                        <c:v>42851</c:v>
                      </c:pt>
                      <c:pt idx="9360">
                        <c:v>42852</c:v>
                      </c:pt>
                      <c:pt idx="9361">
                        <c:v>42853</c:v>
                      </c:pt>
                      <c:pt idx="9362">
                        <c:v>42856</c:v>
                      </c:pt>
                      <c:pt idx="9363">
                        <c:v>42857</c:v>
                      </c:pt>
                      <c:pt idx="9364">
                        <c:v>42858</c:v>
                      </c:pt>
                      <c:pt idx="9365">
                        <c:v>42859</c:v>
                      </c:pt>
                      <c:pt idx="9366">
                        <c:v>42860</c:v>
                      </c:pt>
                      <c:pt idx="9367">
                        <c:v>42863</c:v>
                      </c:pt>
                      <c:pt idx="9368">
                        <c:v>42864</c:v>
                      </c:pt>
                      <c:pt idx="9369">
                        <c:v>42865</c:v>
                      </c:pt>
                      <c:pt idx="9370">
                        <c:v>42866</c:v>
                      </c:pt>
                      <c:pt idx="9371">
                        <c:v>42867</c:v>
                      </c:pt>
                      <c:pt idx="9372">
                        <c:v>42870</c:v>
                      </c:pt>
                      <c:pt idx="9373">
                        <c:v>42871</c:v>
                      </c:pt>
                      <c:pt idx="9374">
                        <c:v>42872</c:v>
                      </c:pt>
                      <c:pt idx="9375">
                        <c:v>42873</c:v>
                      </c:pt>
                      <c:pt idx="9376">
                        <c:v>42874</c:v>
                      </c:pt>
                      <c:pt idx="9377">
                        <c:v>42877</c:v>
                      </c:pt>
                      <c:pt idx="9378">
                        <c:v>42878</c:v>
                      </c:pt>
                      <c:pt idx="9379">
                        <c:v>42879</c:v>
                      </c:pt>
                      <c:pt idx="9380">
                        <c:v>42880</c:v>
                      </c:pt>
                      <c:pt idx="9381">
                        <c:v>42881</c:v>
                      </c:pt>
                      <c:pt idx="9382">
                        <c:v>42885</c:v>
                      </c:pt>
                      <c:pt idx="9383">
                        <c:v>42886</c:v>
                      </c:pt>
                      <c:pt idx="9384">
                        <c:v>42887</c:v>
                      </c:pt>
                      <c:pt idx="9385">
                        <c:v>42888</c:v>
                      </c:pt>
                      <c:pt idx="9386">
                        <c:v>42891</c:v>
                      </c:pt>
                      <c:pt idx="9387">
                        <c:v>42892</c:v>
                      </c:pt>
                      <c:pt idx="9388">
                        <c:v>42893</c:v>
                      </c:pt>
                      <c:pt idx="9389">
                        <c:v>42894</c:v>
                      </c:pt>
                      <c:pt idx="9390">
                        <c:v>42895</c:v>
                      </c:pt>
                      <c:pt idx="9391">
                        <c:v>42898</c:v>
                      </c:pt>
                      <c:pt idx="9392">
                        <c:v>42899</c:v>
                      </c:pt>
                      <c:pt idx="9393">
                        <c:v>42900</c:v>
                      </c:pt>
                      <c:pt idx="9394">
                        <c:v>42901</c:v>
                      </c:pt>
                      <c:pt idx="9395">
                        <c:v>42902</c:v>
                      </c:pt>
                      <c:pt idx="9396">
                        <c:v>42905</c:v>
                      </c:pt>
                      <c:pt idx="9397">
                        <c:v>42906</c:v>
                      </c:pt>
                      <c:pt idx="9398">
                        <c:v>42907</c:v>
                      </c:pt>
                      <c:pt idx="9399">
                        <c:v>42908</c:v>
                      </c:pt>
                      <c:pt idx="9400">
                        <c:v>42909</c:v>
                      </c:pt>
                      <c:pt idx="9401">
                        <c:v>42912</c:v>
                      </c:pt>
                      <c:pt idx="9402">
                        <c:v>42913</c:v>
                      </c:pt>
                      <c:pt idx="9403">
                        <c:v>42914</c:v>
                      </c:pt>
                      <c:pt idx="9404">
                        <c:v>42915</c:v>
                      </c:pt>
                      <c:pt idx="9405">
                        <c:v>42916</c:v>
                      </c:pt>
                      <c:pt idx="9406">
                        <c:v>42919</c:v>
                      </c:pt>
                      <c:pt idx="9407">
                        <c:v>42921</c:v>
                      </c:pt>
                      <c:pt idx="9408">
                        <c:v>42922</c:v>
                      </c:pt>
                      <c:pt idx="9409">
                        <c:v>42923</c:v>
                      </c:pt>
                      <c:pt idx="9410">
                        <c:v>42926</c:v>
                      </c:pt>
                      <c:pt idx="9411">
                        <c:v>42927</c:v>
                      </c:pt>
                      <c:pt idx="9412">
                        <c:v>42928</c:v>
                      </c:pt>
                      <c:pt idx="9413">
                        <c:v>42929</c:v>
                      </c:pt>
                      <c:pt idx="9414">
                        <c:v>42930</c:v>
                      </c:pt>
                      <c:pt idx="9415">
                        <c:v>42933</c:v>
                      </c:pt>
                      <c:pt idx="9416">
                        <c:v>42934</c:v>
                      </c:pt>
                      <c:pt idx="9417">
                        <c:v>42935</c:v>
                      </c:pt>
                      <c:pt idx="9418">
                        <c:v>42936</c:v>
                      </c:pt>
                      <c:pt idx="9419">
                        <c:v>42937</c:v>
                      </c:pt>
                      <c:pt idx="9420">
                        <c:v>42940</c:v>
                      </c:pt>
                      <c:pt idx="9421">
                        <c:v>42941</c:v>
                      </c:pt>
                      <c:pt idx="9422">
                        <c:v>42942</c:v>
                      </c:pt>
                      <c:pt idx="9423">
                        <c:v>42943</c:v>
                      </c:pt>
                      <c:pt idx="9424">
                        <c:v>42944</c:v>
                      </c:pt>
                      <c:pt idx="9425">
                        <c:v>42947</c:v>
                      </c:pt>
                      <c:pt idx="9426">
                        <c:v>42948</c:v>
                      </c:pt>
                      <c:pt idx="9427">
                        <c:v>42949</c:v>
                      </c:pt>
                      <c:pt idx="9428">
                        <c:v>42950</c:v>
                      </c:pt>
                      <c:pt idx="9429">
                        <c:v>42951</c:v>
                      </c:pt>
                      <c:pt idx="9430">
                        <c:v>42954</c:v>
                      </c:pt>
                      <c:pt idx="9431">
                        <c:v>42955</c:v>
                      </c:pt>
                      <c:pt idx="9432">
                        <c:v>42956</c:v>
                      </c:pt>
                      <c:pt idx="9433">
                        <c:v>42957</c:v>
                      </c:pt>
                      <c:pt idx="9434">
                        <c:v>42958</c:v>
                      </c:pt>
                      <c:pt idx="9435">
                        <c:v>42961</c:v>
                      </c:pt>
                      <c:pt idx="9436">
                        <c:v>42962</c:v>
                      </c:pt>
                      <c:pt idx="9437">
                        <c:v>42963</c:v>
                      </c:pt>
                      <c:pt idx="9438">
                        <c:v>42964</c:v>
                      </c:pt>
                      <c:pt idx="9439">
                        <c:v>42965</c:v>
                      </c:pt>
                      <c:pt idx="9440">
                        <c:v>42968</c:v>
                      </c:pt>
                      <c:pt idx="9441">
                        <c:v>42969</c:v>
                      </c:pt>
                      <c:pt idx="9442">
                        <c:v>42970</c:v>
                      </c:pt>
                      <c:pt idx="9443">
                        <c:v>42971</c:v>
                      </c:pt>
                      <c:pt idx="9444">
                        <c:v>42972</c:v>
                      </c:pt>
                      <c:pt idx="9445">
                        <c:v>42975</c:v>
                      </c:pt>
                      <c:pt idx="9446">
                        <c:v>42976</c:v>
                      </c:pt>
                      <c:pt idx="9447">
                        <c:v>42977</c:v>
                      </c:pt>
                      <c:pt idx="9448">
                        <c:v>42978</c:v>
                      </c:pt>
                      <c:pt idx="9449">
                        <c:v>42979</c:v>
                      </c:pt>
                      <c:pt idx="9450">
                        <c:v>42983</c:v>
                      </c:pt>
                      <c:pt idx="9451">
                        <c:v>42984</c:v>
                      </c:pt>
                      <c:pt idx="9452">
                        <c:v>42985</c:v>
                      </c:pt>
                      <c:pt idx="9453">
                        <c:v>42986</c:v>
                      </c:pt>
                      <c:pt idx="9454">
                        <c:v>42989</c:v>
                      </c:pt>
                      <c:pt idx="9455">
                        <c:v>42990</c:v>
                      </c:pt>
                      <c:pt idx="9456">
                        <c:v>42991</c:v>
                      </c:pt>
                      <c:pt idx="9457">
                        <c:v>42992</c:v>
                      </c:pt>
                      <c:pt idx="9458">
                        <c:v>42993</c:v>
                      </c:pt>
                      <c:pt idx="9459">
                        <c:v>42996</c:v>
                      </c:pt>
                      <c:pt idx="9460">
                        <c:v>42997</c:v>
                      </c:pt>
                      <c:pt idx="9461">
                        <c:v>42998</c:v>
                      </c:pt>
                      <c:pt idx="9462">
                        <c:v>42999</c:v>
                      </c:pt>
                      <c:pt idx="9463">
                        <c:v>43000</c:v>
                      </c:pt>
                      <c:pt idx="9464">
                        <c:v>43003</c:v>
                      </c:pt>
                      <c:pt idx="9465">
                        <c:v>43004</c:v>
                      </c:pt>
                      <c:pt idx="9466">
                        <c:v>43005</c:v>
                      </c:pt>
                      <c:pt idx="9467">
                        <c:v>43006</c:v>
                      </c:pt>
                      <c:pt idx="9468">
                        <c:v>43007</c:v>
                      </c:pt>
                      <c:pt idx="9469">
                        <c:v>43010</c:v>
                      </c:pt>
                      <c:pt idx="9470">
                        <c:v>43011</c:v>
                      </c:pt>
                      <c:pt idx="9471">
                        <c:v>43012</c:v>
                      </c:pt>
                      <c:pt idx="9472">
                        <c:v>43013</c:v>
                      </c:pt>
                      <c:pt idx="9473">
                        <c:v>43014</c:v>
                      </c:pt>
                      <c:pt idx="9474">
                        <c:v>43017</c:v>
                      </c:pt>
                      <c:pt idx="9475">
                        <c:v>43018</c:v>
                      </c:pt>
                      <c:pt idx="9476">
                        <c:v>43019</c:v>
                      </c:pt>
                      <c:pt idx="9477">
                        <c:v>43020</c:v>
                      </c:pt>
                      <c:pt idx="9478">
                        <c:v>43021</c:v>
                      </c:pt>
                      <c:pt idx="9479">
                        <c:v>43024</c:v>
                      </c:pt>
                      <c:pt idx="9480">
                        <c:v>43025</c:v>
                      </c:pt>
                      <c:pt idx="9481">
                        <c:v>43026</c:v>
                      </c:pt>
                      <c:pt idx="9482">
                        <c:v>43027</c:v>
                      </c:pt>
                      <c:pt idx="9483">
                        <c:v>43028</c:v>
                      </c:pt>
                      <c:pt idx="9484">
                        <c:v>43031</c:v>
                      </c:pt>
                      <c:pt idx="9485">
                        <c:v>43032</c:v>
                      </c:pt>
                      <c:pt idx="9486">
                        <c:v>43033</c:v>
                      </c:pt>
                      <c:pt idx="9487">
                        <c:v>43034</c:v>
                      </c:pt>
                      <c:pt idx="9488">
                        <c:v>43035</c:v>
                      </c:pt>
                      <c:pt idx="9489">
                        <c:v>43038</c:v>
                      </c:pt>
                      <c:pt idx="9490">
                        <c:v>43039</c:v>
                      </c:pt>
                      <c:pt idx="9491">
                        <c:v>43040</c:v>
                      </c:pt>
                      <c:pt idx="9492">
                        <c:v>43041</c:v>
                      </c:pt>
                      <c:pt idx="9493">
                        <c:v>43042</c:v>
                      </c:pt>
                      <c:pt idx="9494">
                        <c:v>43045</c:v>
                      </c:pt>
                      <c:pt idx="9495">
                        <c:v>43046</c:v>
                      </c:pt>
                      <c:pt idx="9496">
                        <c:v>43047</c:v>
                      </c:pt>
                      <c:pt idx="9497">
                        <c:v>43048</c:v>
                      </c:pt>
                      <c:pt idx="9498">
                        <c:v>43049</c:v>
                      </c:pt>
                      <c:pt idx="9499">
                        <c:v>43052</c:v>
                      </c:pt>
                      <c:pt idx="9500">
                        <c:v>43053</c:v>
                      </c:pt>
                      <c:pt idx="9501">
                        <c:v>43054</c:v>
                      </c:pt>
                      <c:pt idx="9502">
                        <c:v>43055</c:v>
                      </c:pt>
                      <c:pt idx="9503">
                        <c:v>43056</c:v>
                      </c:pt>
                      <c:pt idx="9504">
                        <c:v>43059</c:v>
                      </c:pt>
                      <c:pt idx="9505">
                        <c:v>43060</c:v>
                      </c:pt>
                      <c:pt idx="9506">
                        <c:v>43061</c:v>
                      </c:pt>
                      <c:pt idx="9507">
                        <c:v>43063</c:v>
                      </c:pt>
                      <c:pt idx="9508">
                        <c:v>43066</c:v>
                      </c:pt>
                      <c:pt idx="9509">
                        <c:v>43067</c:v>
                      </c:pt>
                      <c:pt idx="9510">
                        <c:v>43068</c:v>
                      </c:pt>
                      <c:pt idx="9511">
                        <c:v>43069</c:v>
                      </c:pt>
                      <c:pt idx="9512">
                        <c:v>43070</c:v>
                      </c:pt>
                      <c:pt idx="9513">
                        <c:v>43073</c:v>
                      </c:pt>
                      <c:pt idx="9514">
                        <c:v>43074</c:v>
                      </c:pt>
                      <c:pt idx="9515">
                        <c:v>43075</c:v>
                      </c:pt>
                      <c:pt idx="9516">
                        <c:v>43076</c:v>
                      </c:pt>
                      <c:pt idx="9517">
                        <c:v>43077</c:v>
                      </c:pt>
                      <c:pt idx="9518">
                        <c:v>43080</c:v>
                      </c:pt>
                      <c:pt idx="9519">
                        <c:v>43081</c:v>
                      </c:pt>
                      <c:pt idx="9520">
                        <c:v>43082</c:v>
                      </c:pt>
                      <c:pt idx="9521">
                        <c:v>43083</c:v>
                      </c:pt>
                      <c:pt idx="9522">
                        <c:v>43084</c:v>
                      </c:pt>
                      <c:pt idx="9523">
                        <c:v>43087</c:v>
                      </c:pt>
                      <c:pt idx="9524">
                        <c:v>43088</c:v>
                      </c:pt>
                      <c:pt idx="9525">
                        <c:v>43089</c:v>
                      </c:pt>
                      <c:pt idx="9526">
                        <c:v>43090</c:v>
                      </c:pt>
                      <c:pt idx="9527">
                        <c:v>43091</c:v>
                      </c:pt>
                      <c:pt idx="9528">
                        <c:v>43095</c:v>
                      </c:pt>
                      <c:pt idx="9529">
                        <c:v>43096</c:v>
                      </c:pt>
                      <c:pt idx="9530">
                        <c:v>43097</c:v>
                      </c:pt>
                      <c:pt idx="9531">
                        <c:v>43098</c:v>
                      </c:pt>
                      <c:pt idx="9532">
                        <c:v>43102</c:v>
                      </c:pt>
                      <c:pt idx="9533">
                        <c:v>43103</c:v>
                      </c:pt>
                      <c:pt idx="9534">
                        <c:v>43104</c:v>
                      </c:pt>
                      <c:pt idx="9535">
                        <c:v>43105</c:v>
                      </c:pt>
                      <c:pt idx="9536">
                        <c:v>43108</c:v>
                      </c:pt>
                      <c:pt idx="9537">
                        <c:v>43109</c:v>
                      </c:pt>
                      <c:pt idx="9538">
                        <c:v>43110</c:v>
                      </c:pt>
                      <c:pt idx="9539">
                        <c:v>43111</c:v>
                      </c:pt>
                      <c:pt idx="9540">
                        <c:v>43112</c:v>
                      </c:pt>
                      <c:pt idx="9541">
                        <c:v>43116</c:v>
                      </c:pt>
                      <c:pt idx="9542">
                        <c:v>43117</c:v>
                      </c:pt>
                      <c:pt idx="9543">
                        <c:v>43118</c:v>
                      </c:pt>
                      <c:pt idx="9544">
                        <c:v>43119</c:v>
                      </c:pt>
                      <c:pt idx="9545">
                        <c:v>43122</c:v>
                      </c:pt>
                      <c:pt idx="9546">
                        <c:v>43123</c:v>
                      </c:pt>
                      <c:pt idx="9547">
                        <c:v>43124</c:v>
                      </c:pt>
                      <c:pt idx="9548">
                        <c:v>43125</c:v>
                      </c:pt>
                      <c:pt idx="9549">
                        <c:v>43126</c:v>
                      </c:pt>
                      <c:pt idx="9550">
                        <c:v>43129</c:v>
                      </c:pt>
                      <c:pt idx="9551">
                        <c:v>43130</c:v>
                      </c:pt>
                      <c:pt idx="9552">
                        <c:v>43131</c:v>
                      </c:pt>
                      <c:pt idx="9553">
                        <c:v>43132</c:v>
                      </c:pt>
                      <c:pt idx="9554">
                        <c:v>43133</c:v>
                      </c:pt>
                      <c:pt idx="9555">
                        <c:v>43136</c:v>
                      </c:pt>
                      <c:pt idx="9556">
                        <c:v>43137</c:v>
                      </c:pt>
                      <c:pt idx="9557">
                        <c:v>43138</c:v>
                      </c:pt>
                      <c:pt idx="9558">
                        <c:v>43139</c:v>
                      </c:pt>
                      <c:pt idx="9559">
                        <c:v>43140</c:v>
                      </c:pt>
                      <c:pt idx="9560">
                        <c:v>43143</c:v>
                      </c:pt>
                      <c:pt idx="9561">
                        <c:v>43144</c:v>
                      </c:pt>
                      <c:pt idx="9562">
                        <c:v>43145</c:v>
                      </c:pt>
                      <c:pt idx="9563">
                        <c:v>43146</c:v>
                      </c:pt>
                      <c:pt idx="9564">
                        <c:v>43147</c:v>
                      </c:pt>
                      <c:pt idx="9565">
                        <c:v>43151</c:v>
                      </c:pt>
                      <c:pt idx="9566">
                        <c:v>43152</c:v>
                      </c:pt>
                      <c:pt idx="9567">
                        <c:v>43153</c:v>
                      </c:pt>
                      <c:pt idx="9568">
                        <c:v>43154</c:v>
                      </c:pt>
                      <c:pt idx="9569">
                        <c:v>43157</c:v>
                      </c:pt>
                      <c:pt idx="9570">
                        <c:v>43158</c:v>
                      </c:pt>
                      <c:pt idx="9571">
                        <c:v>43159</c:v>
                      </c:pt>
                      <c:pt idx="9572">
                        <c:v>43160</c:v>
                      </c:pt>
                      <c:pt idx="9573">
                        <c:v>43161</c:v>
                      </c:pt>
                      <c:pt idx="9574">
                        <c:v>43164</c:v>
                      </c:pt>
                      <c:pt idx="9575">
                        <c:v>43165</c:v>
                      </c:pt>
                      <c:pt idx="9576">
                        <c:v>43166</c:v>
                      </c:pt>
                      <c:pt idx="9577">
                        <c:v>43167</c:v>
                      </c:pt>
                      <c:pt idx="9578">
                        <c:v>43168</c:v>
                      </c:pt>
                      <c:pt idx="9579">
                        <c:v>43171</c:v>
                      </c:pt>
                      <c:pt idx="9580">
                        <c:v>43172</c:v>
                      </c:pt>
                      <c:pt idx="9581">
                        <c:v>43173</c:v>
                      </c:pt>
                      <c:pt idx="9582">
                        <c:v>43174</c:v>
                      </c:pt>
                      <c:pt idx="9583">
                        <c:v>43175</c:v>
                      </c:pt>
                      <c:pt idx="9584">
                        <c:v>43178</c:v>
                      </c:pt>
                      <c:pt idx="9585">
                        <c:v>43179</c:v>
                      </c:pt>
                      <c:pt idx="9586">
                        <c:v>43180</c:v>
                      </c:pt>
                      <c:pt idx="9587">
                        <c:v>43181</c:v>
                      </c:pt>
                      <c:pt idx="9588">
                        <c:v>43182</c:v>
                      </c:pt>
                      <c:pt idx="9589">
                        <c:v>43185</c:v>
                      </c:pt>
                      <c:pt idx="9590">
                        <c:v>43186</c:v>
                      </c:pt>
                      <c:pt idx="9591">
                        <c:v>43187</c:v>
                      </c:pt>
                      <c:pt idx="9592">
                        <c:v>43188</c:v>
                      </c:pt>
                      <c:pt idx="9593">
                        <c:v>43192</c:v>
                      </c:pt>
                      <c:pt idx="9594">
                        <c:v>43193</c:v>
                      </c:pt>
                      <c:pt idx="9595">
                        <c:v>43194</c:v>
                      </c:pt>
                      <c:pt idx="9596">
                        <c:v>43195</c:v>
                      </c:pt>
                      <c:pt idx="9597">
                        <c:v>43196</c:v>
                      </c:pt>
                      <c:pt idx="9598">
                        <c:v>43199</c:v>
                      </c:pt>
                      <c:pt idx="9599">
                        <c:v>43200</c:v>
                      </c:pt>
                      <c:pt idx="9600">
                        <c:v>43201</c:v>
                      </c:pt>
                      <c:pt idx="9601">
                        <c:v>43202</c:v>
                      </c:pt>
                      <c:pt idx="9602">
                        <c:v>43203</c:v>
                      </c:pt>
                      <c:pt idx="9603">
                        <c:v>43206</c:v>
                      </c:pt>
                      <c:pt idx="9604">
                        <c:v>43207</c:v>
                      </c:pt>
                      <c:pt idx="9605">
                        <c:v>43208</c:v>
                      </c:pt>
                      <c:pt idx="9606">
                        <c:v>43209</c:v>
                      </c:pt>
                      <c:pt idx="9607">
                        <c:v>43210</c:v>
                      </c:pt>
                      <c:pt idx="9608">
                        <c:v>43213</c:v>
                      </c:pt>
                      <c:pt idx="9609">
                        <c:v>43214</c:v>
                      </c:pt>
                      <c:pt idx="9610">
                        <c:v>43215</c:v>
                      </c:pt>
                      <c:pt idx="9611">
                        <c:v>43216</c:v>
                      </c:pt>
                      <c:pt idx="9612">
                        <c:v>43217</c:v>
                      </c:pt>
                      <c:pt idx="9613">
                        <c:v>43220</c:v>
                      </c:pt>
                      <c:pt idx="9614">
                        <c:v>43221</c:v>
                      </c:pt>
                      <c:pt idx="9615">
                        <c:v>43222</c:v>
                      </c:pt>
                      <c:pt idx="9616">
                        <c:v>43223</c:v>
                      </c:pt>
                      <c:pt idx="9617">
                        <c:v>43224</c:v>
                      </c:pt>
                      <c:pt idx="9618">
                        <c:v>43227</c:v>
                      </c:pt>
                      <c:pt idx="9619">
                        <c:v>43228</c:v>
                      </c:pt>
                      <c:pt idx="9620">
                        <c:v>43229</c:v>
                      </c:pt>
                      <c:pt idx="9621">
                        <c:v>43230</c:v>
                      </c:pt>
                      <c:pt idx="9622">
                        <c:v>43231</c:v>
                      </c:pt>
                      <c:pt idx="9623">
                        <c:v>43234</c:v>
                      </c:pt>
                      <c:pt idx="9624">
                        <c:v>43235</c:v>
                      </c:pt>
                      <c:pt idx="9625">
                        <c:v>43236</c:v>
                      </c:pt>
                      <c:pt idx="9626">
                        <c:v>43237</c:v>
                      </c:pt>
                      <c:pt idx="9627">
                        <c:v>43238</c:v>
                      </c:pt>
                      <c:pt idx="9628">
                        <c:v>43241</c:v>
                      </c:pt>
                      <c:pt idx="9629">
                        <c:v>43242</c:v>
                      </c:pt>
                      <c:pt idx="9630">
                        <c:v>43243</c:v>
                      </c:pt>
                      <c:pt idx="9631">
                        <c:v>43244</c:v>
                      </c:pt>
                      <c:pt idx="9632">
                        <c:v>43245</c:v>
                      </c:pt>
                      <c:pt idx="9633">
                        <c:v>43249</c:v>
                      </c:pt>
                      <c:pt idx="9634">
                        <c:v>43250</c:v>
                      </c:pt>
                      <c:pt idx="9635">
                        <c:v>43251</c:v>
                      </c:pt>
                      <c:pt idx="9636">
                        <c:v>43252</c:v>
                      </c:pt>
                      <c:pt idx="9637">
                        <c:v>43255</c:v>
                      </c:pt>
                      <c:pt idx="9638">
                        <c:v>43256</c:v>
                      </c:pt>
                      <c:pt idx="9639">
                        <c:v>43257</c:v>
                      </c:pt>
                      <c:pt idx="9640">
                        <c:v>43258</c:v>
                      </c:pt>
                      <c:pt idx="9641">
                        <c:v>43259</c:v>
                      </c:pt>
                      <c:pt idx="9642">
                        <c:v>43262</c:v>
                      </c:pt>
                      <c:pt idx="9643">
                        <c:v>43263</c:v>
                      </c:pt>
                      <c:pt idx="9644">
                        <c:v>43264</c:v>
                      </c:pt>
                      <c:pt idx="9645">
                        <c:v>43265</c:v>
                      </c:pt>
                      <c:pt idx="9646">
                        <c:v>43266</c:v>
                      </c:pt>
                      <c:pt idx="9647">
                        <c:v>43269</c:v>
                      </c:pt>
                      <c:pt idx="9648">
                        <c:v>43270</c:v>
                      </c:pt>
                      <c:pt idx="9649">
                        <c:v>43271</c:v>
                      </c:pt>
                      <c:pt idx="9650">
                        <c:v>43272</c:v>
                      </c:pt>
                      <c:pt idx="9651">
                        <c:v>43273</c:v>
                      </c:pt>
                      <c:pt idx="9652">
                        <c:v>43276</c:v>
                      </c:pt>
                      <c:pt idx="9653">
                        <c:v>43277</c:v>
                      </c:pt>
                      <c:pt idx="9654">
                        <c:v>43278</c:v>
                      </c:pt>
                      <c:pt idx="9655">
                        <c:v>43279</c:v>
                      </c:pt>
                      <c:pt idx="9656">
                        <c:v>43280</c:v>
                      </c:pt>
                      <c:pt idx="9657">
                        <c:v>43283</c:v>
                      </c:pt>
                      <c:pt idx="9658">
                        <c:v>43284</c:v>
                      </c:pt>
                      <c:pt idx="9659">
                        <c:v>43286</c:v>
                      </c:pt>
                      <c:pt idx="9660">
                        <c:v>43287</c:v>
                      </c:pt>
                      <c:pt idx="9661">
                        <c:v>43290</c:v>
                      </c:pt>
                      <c:pt idx="9662">
                        <c:v>43291</c:v>
                      </c:pt>
                      <c:pt idx="9663">
                        <c:v>43292</c:v>
                      </c:pt>
                      <c:pt idx="9664">
                        <c:v>43293</c:v>
                      </c:pt>
                      <c:pt idx="9665">
                        <c:v>43294</c:v>
                      </c:pt>
                      <c:pt idx="9666">
                        <c:v>43297</c:v>
                      </c:pt>
                      <c:pt idx="9667">
                        <c:v>43298</c:v>
                      </c:pt>
                      <c:pt idx="9668">
                        <c:v>43299</c:v>
                      </c:pt>
                      <c:pt idx="9669">
                        <c:v>43300</c:v>
                      </c:pt>
                      <c:pt idx="9670">
                        <c:v>43301</c:v>
                      </c:pt>
                      <c:pt idx="9671">
                        <c:v>43304</c:v>
                      </c:pt>
                      <c:pt idx="9672">
                        <c:v>43305</c:v>
                      </c:pt>
                      <c:pt idx="9673">
                        <c:v>43306</c:v>
                      </c:pt>
                      <c:pt idx="9674">
                        <c:v>43307</c:v>
                      </c:pt>
                      <c:pt idx="9675">
                        <c:v>43308</c:v>
                      </c:pt>
                      <c:pt idx="9676">
                        <c:v>43311</c:v>
                      </c:pt>
                      <c:pt idx="9677">
                        <c:v>43312</c:v>
                      </c:pt>
                      <c:pt idx="9678">
                        <c:v>43313</c:v>
                      </c:pt>
                      <c:pt idx="9679">
                        <c:v>43314</c:v>
                      </c:pt>
                      <c:pt idx="9680">
                        <c:v>43315</c:v>
                      </c:pt>
                      <c:pt idx="9681">
                        <c:v>43318</c:v>
                      </c:pt>
                      <c:pt idx="9682">
                        <c:v>43319</c:v>
                      </c:pt>
                      <c:pt idx="9683">
                        <c:v>43320</c:v>
                      </c:pt>
                      <c:pt idx="9684">
                        <c:v>43321</c:v>
                      </c:pt>
                      <c:pt idx="9685">
                        <c:v>43322</c:v>
                      </c:pt>
                      <c:pt idx="9686">
                        <c:v>43325</c:v>
                      </c:pt>
                      <c:pt idx="9687">
                        <c:v>43326</c:v>
                      </c:pt>
                      <c:pt idx="9688">
                        <c:v>43327</c:v>
                      </c:pt>
                      <c:pt idx="9689">
                        <c:v>43328</c:v>
                      </c:pt>
                      <c:pt idx="9690">
                        <c:v>43329</c:v>
                      </c:pt>
                      <c:pt idx="9691">
                        <c:v>43332</c:v>
                      </c:pt>
                      <c:pt idx="9692">
                        <c:v>43333</c:v>
                      </c:pt>
                      <c:pt idx="9693">
                        <c:v>43334</c:v>
                      </c:pt>
                      <c:pt idx="9694">
                        <c:v>43335</c:v>
                      </c:pt>
                      <c:pt idx="9695">
                        <c:v>43336</c:v>
                      </c:pt>
                      <c:pt idx="9696">
                        <c:v>43339</c:v>
                      </c:pt>
                      <c:pt idx="9697">
                        <c:v>43340</c:v>
                      </c:pt>
                      <c:pt idx="9698">
                        <c:v>43341</c:v>
                      </c:pt>
                      <c:pt idx="9699">
                        <c:v>43342</c:v>
                      </c:pt>
                      <c:pt idx="9700">
                        <c:v>43343</c:v>
                      </c:pt>
                      <c:pt idx="9701">
                        <c:v>43347</c:v>
                      </c:pt>
                      <c:pt idx="9702">
                        <c:v>43348</c:v>
                      </c:pt>
                      <c:pt idx="9703">
                        <c:v>43349</c:v>
                      </c:pt>
                      <c:pt idx="9704">
                        <c:v>43350</c:v>
                      </c:pt>
                      <c:pt idx="9705">
                        <c:v>43353</c:v>
                      </c:pt>
                      <c:pt idx="9706">
                        <c:v>43354</c:v>
                      </c:pt>
                      <c:pt idx="9707">
                        <c:v>43355</c:v>
                      </c:pt>
                      <c:pt idx="9708">
                        <c:v>43356</c:v>
                      </c:pt>
                      <c:pt idx="9709">
                        <c:v>43357</c:v>
                      </c:pt>
                      <c:pt idx="9710">
                        <c:v>43360</c:v>
                      </c:pt>
                      <c:pt idx="9711">
                        <c:v>43361</c:v>
                      </c:pt>
                      <c:pt idx="9712">
                        <c:v>43362</c:v>
                      </c:pt>
                      <c:pt idx="9713">
                        <c:v>43363</c:v>
                      </c:pt>
                      <c:pt idx="9714">
                        <c:v>43364</c:v>
                      </c:pt>
                      <c:pt idx="9715">
                        <c:v>43367</c:v>
                      </c:pt>
                      <c:pt idx="9716">
                        <c:v>43368</c:v>
                      </c:pt>
                      <c:pt idx="9717">
                        <c:v>43369</c:v>
                      </c:pt>
                      <c:pt idx="9718">
                        <c:v>43370</c:v>
                      </c:pt>
                      <c:pt idx="9719">
                        <c:v>43371</c:v>
                      </c:pt>
                      <c:pt idx="9720">
                        <c:v>43374</c:v>
                      </c:pt>
                      <c:pt idx="9721">
                        <c:v>43375</c:v>
                      </c:pt>
                      <c:pt idx="9722">
                        <c:v>43376</c:v>
                      </c:pt>
                      <c:pt idx="9723">
                        <c:v>43377</c:v>
                      </c:pt>
                      <c:pt idx="9724">
                        <c:v>43378</c:v>
                      </c:pt>
                      <c:pt idx="9725">
                        <c:v>43381</c:v>
                      </c:pt>
                      <c:pt idx="9726">
                        <c:v>43382</c:v>
                      </c:pt>
                      <c:pt idx="9727">
                        <c:v>43383</c:v>
                      </c:pt>
                      <c:pt idx="9728">
                        <c:v>43384</c:v>
                      </c:pt>
                      <c:pt idx="9729">
                        <c:v>43385</c:v>
                      </c:pt>
                      <c:pt idx="9730">
                        <c:v>43388</c:v>
                      </c:pt>
                      <c:pt idx="9731">
                        <c:v>43389</c:v>
                      </c:pt>
                      <c:pt idx="9732">
                        <c:v>43390</c:v>
                      </c:pt>
                      <c:pt idx="9733">
                        <c:v>43391</c:v>
                      </c:pt>
                      <c:pt idx="9734">
                        <c:v>43392</c:v>
                      </c:pt>
                      <c:pt idx="9735">
                        <c:v>43395</c:v>
                      </c:pt>
                      <c:pt idx="9736">
                        <c:v>43396</c:v>
                      </c:pt>
                      <c:pt idx="9737">
                        <c:v>43397</c:v>
                      </c:pt>
                      <c:pt idx="9738">
                        <c:v>43398</c:v>
                      </c:pt>
                      <c:pt idx="9739">
                        <c:v>43399</c:v>
                      </c:pt>
                      <c:pt idx="9740">
                        <c:v>43402</c:v>
                      </c:pt>
                      <c:pt idx="9741">
                        <c:v>43403</c:v>
                      </c:pt>
                      <c:pt idx="9742">
                        <c:v>43404</c:v>
                      </c:pt>
                      <c:pt idx="9743">
                        <c:v>43405</c:v>
                      </c:pt>
                      <c:pt idx="9744">
                        <c:v>43406</c:v>
                      </c:pt>
                      <c:pt idx="9745">
                        <c:v>43409</c:v>
                      </c:pt>
                      <c:pt idx="9746">
                        <c:v>43410</c:v>
                      </c:pt>
                      <c:pt idx="9747">
                        <c:v>43411</c:v>
                      </c:pt>
                      <c:pt idx="9748">
                        <c:v>43412</c:v>
                      </c:pt>
                      <c:pt idx="9749">
                        <c:v>43413</c:v>
                      </c:pt>
                      <c:pt idx="9750">
                        <c:v>43416</c:v>
                      </c:pt>
                      <c:pt idx="9751">
                        <c:v>43417</c:v>
                      </c:pt>
                      <c:pt idx="9752">
                        <c:v>43418</c:v>
                      </c:pt>
                      <c:pt idx="9753">
                        <c:v>43419</c:v>
                      </c:pt>
                      <c:pt idx="9754">
                        <c:v>43420</c:v>
                      </c:pt>
                      <c:pt idx="9755">
                        <c:v>43423</c:v>
                      </c:pt>
                      <c:pt idx="9756">
                        <c:v>43424</c:v>
                      </c:pt>
                      <c:pt idx="9757">
                        <c:v>43425</c:v>
                      </c:pt>
                      <c:pt idx="9758">
                        <c:v>43427</c:v>
                      </c:pt>
                      <c:pt idx="9759">
                        <c:v>43430</c:v>
                      </c:pt>
                      <c:pt idx="9760">
                        <c:v>43431</c:v>
                      </c:pt>
                      <c:pt idx="9761">
                        <c:v>43432</c:v>
                      </c:pt>
                      <c:pt idx="9762">
                        <c:v>43433</c:v>
                      </c:pt>
                      <c:pt idx="9763">
                        <c:v>43434</c:v>
                      </c:pt>
                      <c:pt idx="9764">
                        <c:v>43437</c:v>
                      </c:pt>
                      <c:pt idx="9765">
                        <c:v>43438</c:v>
                      </c:pt>
                      <c:pt idx="9766">
                        <c:v>43440</c:v>
                      </c:pt>
                      <c:pt idx="9767">
                        <c:v>43441</c:v>
                      </c:pt>
                      <c:pt idx="9768">
                        <c:v>43444</c:v>
                      </c:pt>
                      <c:pt idx="9769">
                        <c:v>43445</c:v>
                      </c:pt>
                      <c:pt idx="9770">
                        <c:v>43446</c:v>
                      </c:pt>
                      <c:pt idx="9771">
                        <c:v>43447</c:v>
                      </c:pt>
                      <c:pt idx="9772">
                        <c:v>43448</c:v>
                      </c:pt>
                      <c:pt idx="9773">
                        <c:v>43451</c:v>
                      </c:pt>
                      <c:pt idx="9774">
                        <c:v>43452</c:v>
                      </c:pt>
                      <c:pt idx="9775">
                        <c:v>43453</c:v>
                      </c:pt>
                      <c:pt idx="9776">
                        <c:v>43454</c:v>
                      </c:pt>
                      <c:pt idx="9777">
                        <c:v>43455</c:v>
                      </c:pt>
                      <c:pt idx="9778">
                        <c:v>43458</c:v>
                      </c:pt>
                      <c:pt idx="9779">
                        <c:v>43460</c:v>
                      </c:pt>
                      <c:pt idx="9780">
                        <c:v>43461</c:v>
                      </c:pt>
                      <c:pt idx="9781">
                        <c:v>43462</c:v>
                      </c:pt>
                      <c:pt idx="9782">
                        <c:v>43465</c:v>
                      </c:pt>
                      <c:pt idx="9783">
                        <c:v>43467</c:v>
                      </c:pt>
                      <c:pt idx="9784">
                        <c:v>43468</c:v>
                      </c:pt>
                      <c:pt idx="9785">
                        <c:v>43469</c:v>
                      </c:pt>
                      <c:pt idx="9786">
                        <c:v>43472</c:v>
                      </c:pt>
                      <c:pt idx="9787">
                        <c:v>43473</c:v>
                      </c:pt>
                      <c:pt idx="9788">
                        <c:v>43474</c:v>
                      </c:pt>
                      <c:pt idx="9789">
                        <c:v>43475</c:v>
                      </c:pt>
                      <c:pt idx="9790">
                        <c:v>43476</c:v>
                      </c:pt>
                      <c:pt idx="9791">
                        <c:v>43479</c:v>
                      </c:pt>
                      <c:pt idx="9792">
                        <c:v>43480</c:v>
                      </c:pt>
                      <c:pt idx="9793">
                        <c:v>43481</c:v>
                      </c:pt>
                      <c:pt idx="9794">
                        <c:v>43482</c:v>
                      </c:pt>
                      <c:pt idx="9795">
                        <c:v>43483</c:v>
                      </c:pt>
                      <c:pt idx="9796">
                        <c:v>43487</c:v>
                      </c:pt>
                      <c:pt idx="9797">
                        <c:v>43488</c:v>
                      </c:pt>
                      <c:pt idx="9798">
                        <c:v>43489</c:v>
                      </c:pt>
                      <c:pt idx="9799">
                        <c:v>43490</c:v>
                      </c:pt>
                      <c:pt idx="9800">
                        <c:v>43493</c:v>
                      </c:pt>
                      <c:pt idx="9801">
                        <c:v>43494</c:v>
                      </c:pt>
                      <c:pt idx="9802">
                        <c:v>43495</c:v>
                      </c:pt>
                      <c:pt idx="9803">
                        <c:v>43496</c:v>
                      </c:pt>
                      <c:pt idx="9804">
                        <c:v>43497</c:v>
                      </c:pt>
                      <c:pt idx="9805">
                        <c:v>43500</c:v>
                      </c:pt>
                      <c:pt idx="9806">
                        <c:v>43501</c:v>
                      </c:pt>
                      <c:pt idx="9807">
                        <c:v>43502</c:v>
                      </c:pt>
                      <c:pt idx="9808">
                        <c:v>43503</c:v>
                      </c:pt>
                      <c:pt idx="9809">
                        <c:v>43504</c:v>
                      </c:pt>
                      <c:pt idx="9810">
                        <c:v>43507</c:v>
                      </c:pt>
                      <c:pt idx="9811">
                        <c:v>43508</c:v>
                      </c:pt>
                      <c:pt idx="9812">
                        <c:v>43509</c:v>
                      </c:pt>
                      <c:pt idx="9813">
                        <c:v>43510</c:v>
                      </c:pt>
                      <c:pt idx="9814">
                        <c:v>43511</c:v>
                      </c:pt>
                      <c:pt idx="9815">
                        <c:v>43515</c:v>
                      </c:pt>
                      <c:pt idx="9816">
                        <c:v>43516</c:v>
                      </c:pt>
                      <c:pt idx="9817">
                        <c:v>43517</c:v>
                      </c:pt>
                      <c:pt idx="9818">
                        <c:v>43518</c:v>
                      </c:pt>
                      <c:pt idx="9819">
                        <c:v>43521</c:v>
                      </c:pt>
                      <c:pt idx="9820">
                        <c:v>43522</c:v>
                      </c:pt>
                      <c:pt idx="9821">
                        <c:v>43523</c:v>
                      </c:pt>
                      <c:pt idx="9822">
                        <c:v>43524</c:v>
                      </c:pt>
                      <c:pt idx="9823">
                        <c:v>43525</c:v>
                      </c:pt>
                      <c:pt idx="9824">
                        <c:v>43528</c:v>
                      </c:pt>
                      <c:pt idx="9825">
                        <c:v>43529</c:v>
                      </c:pt>
                      <c:pt idx="9826">
                        <c:v>43530</c:v>
                      </c:pt>
                      <c:pt idx="9827">
                        <c:v>43531</c:v>
                      </c:pt>
                      <c:pt idx="9828">
                        <c:v>43532</c:v>
                      </c:pt>
                      <c:pt idx="9829">
                        <c:v>43535</c:v>
                      </c:pt>
                      <c:pt idx="9830">
                        <c:v>43536</c:v>
                      </c:pt>
                      <c:pt idx="9831">
                        <c:v>43537</c:v>
                      </c:pt>
                      <c:pt idx="9832">
                        <c:v>43538</c:v>
                      </c:pt>
                      <c:pt idx="9833">
                        <c:v>43539</c:v>
                      </c:pt>
                      <c:pt idx="9834">
                        <c:v>43542</c:v>
                      </c:pt>
                      <c:pt idx="9835">
                        <c:v>43543</c:v>
                      </c:pt>
                      <c:pt idx="9836">
                        <c:v>43544</c:v>
                      </c:pt>
                      <c:pt idx="9837">
                        <c:v>43545</c:v>
                      </c:pt>
                      <c:pt idx="9838">
                        <c:v>43546</c:v>
                      </c:pt>
                      <c:pt idx="9839">
                        <c:v>43549</c:v>
                      </c:pt>
                      <c:pt idx="9840">
                        <c:v>43550</c:v>
                      </c:pt>
                      <c:pt idx="9841">
                        <c:v>43551</c:v>
                      </c:pt>
                      <c:pt idx="9842">
                        <c:v>43552</c:v>
                      </c:pt>
                      <c:pt idx="9843">
                        <c:v>43553</c:v>
                      </c:pt>
                      <c:pt idx="9844">
                        <c:v>43556</c:v>
                      </c:pt>
                      <c:pt idx="9845">
                        <c:v>43557</c:v>
                      </c:pt>
                      <c:pt idx="9846">
                        <c:v>43558</c:v>
                      </c:pt>
                      <c:pt idx="9847">
                        <c:v>43559</c:v>
                      </c:pt>
                      <c:pt idx="9848">
                        <c:v>43560</c:v>
                      </c:pt>
                      <c:pt idx="9849">
                        <c:v>43563</c:v>
                      </c:pt>
                      <c:pt idx="9850">
                        <c:v>43564</c:v>
                      </c:pt>
                      <c:pt idx="9851">
                        <c:v>43565</c:v>
                      </c:pt>
                      <c:pt idx="9852">
                        <c:v>43566</c:v>
                      </c:pt>
                      <c:pt idx="9853">
                        <c:v>43567</c:v>
                      </c:pt>
                      <c:pt idx="9854">
                        <c:v>43570</c:v>
                      </c:pt>
                      <c:pt idx="9855">
                        <c:v>43571</c:v>
                      </c:pt>
                      <c:pt idx="9856">
                        <c:v>43572</c:v>
                      </c:pt>
                      <c:pt idx="9857">
                        <c:v>43573</c:v>
                      </c:pt>
                      <c:pt idx="9858">
                        <c:v>43577</c:v>
                      </c:pt>
                      <c:pt idx="9859">
                        <c:v>43578</c:v>
                      </c:pt>
                      <c:pt idx="9860">
                        <c:v>43579</c:v>
                      </c:pt>
                      <c:pt idx="9861">
                        <c:v>43580</c:v>
                      </c:pt>
                      <c:pt idx="9862">
                        <c:v>43581</c:v>
                      </c:pt>
                      <c:pt idx="9863">
                        <c:v>43584</c:v>
                      </c:pt>
                      <c:pt idx="9864">
                        <c:v>43585</c:v>
                      </c:pt>
                      <c:pt idx="9865">
                        <c:v>43586</c:v>
                      </c:pt>
                      <c:pt idx="9866">
                        <c:v>43587</c:v>
                      </c:pt>
                      <c:pt idx="9867">
                        <c:v>43588</c:v>
                      </c:pt>
                      <c:pt idx="9868">
                        <c:v>43591</c:v>
                      </c:pt>
                      <c:pt idx="9869">
                        <c:v>43592</c:v>
                      </c:pt>
                      <c:pt idx="9870">
                        <c:v>43593</c:v>
                      </c:pt>
                      <c:pt idx="9871">
                        <c:v>43594</c:v>
                      </c:pt>
                      <c:pt idx="9872">
                        <c:v>43595</c:v>
                      </c:pt>
                      <c:pt idx="9873">
                        <c:v>43598</c:v>
                      </c:pt>
                      <c:pt idx="9874">
                        <c:v>43599</c:v>
                      </c:pt>
                      <c:pt idx="9875">
                        <c:v>43600</c:v>
                      </c:pt>
                      <c:pt idx="9876">
                        <c:v>43601</c:v>
                      </c:pt>
                      <c:pt idx="9877">
                        <c:v>43602</c:v>
                      </c:pt>
                      <c:pt idx="9878">
                        <c:v>43605</c:v>
                      </c:pt>
                      <c:pt idx="9879">
                        <c:v>43606</c:v>
                      </c:pt>
                      <c:pt idx="9880">
                        <c:v>43607</c:v>
                      </c:pt>
                      <c:pt idx="9881">
                        <c:v>43608</c:v>
                      </c:pt>
                      <c:pt idx="9882">
                        <c:v>43609</c:v>
                      </c:pt>
                      <c:pt idx="9883">
                        <c:v>43613</c:v>
                      </c:pt>
                      <c:pt idx="9884">
                        <c:v>43614</c:v>
                      </c:pt>
                      <c:pt idx="9885">
                        <c:v>43615</c:v>
                      </c:pt>
                      <c:pt idx="9886">
                        <c:v>43616</c:v>
                      </c:pt>
                      <c:pt idx="9887">
                        <c:v>43619</c:v>
                      </c:pt>
                      <c:pt idx="9888">
                        <c:v>43620</c:v>
                      </c:pt>
                      <c:pt idx="9889">
                        <c:v>43621</c:v>
                      </c:pt>
                      <c:pt idx="9890">
                        <c:v>43622</c:v>
                      </c:pt>
                      <c:pt idx="9891">
                        <c:v>43623</c:v>
                      </c:pt>
                      <c:pt idx="9892">
                        <c:v>43626</c:v>
                      </c:pt>
                      <c:pt idx="9893">
                        <c:v>43627</c:v>
                      </c:pt>
                      <c:pt idx="9894">
                        <c:v>43628</c:v>
                      </c:pt>
                      <c:pt idx="9895">
                        <c:v>43629</c:v>
                      </c:pt>
                      <c:pt idx="9896">
                        <c:v>43630</c:v>
                      </c:pt>
                      <c:pt idx="9897">
                        <c:v>43633</c:v>
                      </c:pt>
                      <c:pt idx="9898">
                        <c:v>43634</c:v>
                      </c:pt>
                      <c:pt idx="9899">
                        <c:v>43635</c:v>
                      </c:pt>
                      <c:pt idx="9900">
                        <c:v>43636</c:v>
                      </c:pt>
                      <c:pt idx="9901">
                        <c:v>43637</c:v>
                      </c:pt>
                      <c:pt idx="9902">
                        <c:v>43640</c:v>
                      </c:pt>
                      <c:pt idx="9903">
                        <c:v>43641</c:v>
                      </c:pt>
                      <c:pt idx="9904">
                        <c:v>43642</c:v>
                      </c:pt>
                      <c:pt idx="9905">
                        <c:v>43643</c:v>
                      </c:pt>
                      <c:pt idx="9906">
                        <c:v>43644</c:v>
                      </c:pt>
                      <c:pt idx="9907">
                        <c:v>43647</c:v>
                      </c:pt>
                      <c:pt idx="9908">
                        <c:v>43648</c:v>
                      </c:pt>
                      <c:pt idx="9909">
                        <c:v>43649</c:v>
                      </c:pt>
                      <c:pt idx="9910">
                        <c:v>43651</c:v>
                      </c:pt>
                      <c:pt idx="9911">
                        <c:v>43654</c:v>
                      </c:pt>
                      <c:pt idx="9912">
                        <c:v>43655</c:v>
                      </c:pt>
                      <c:pt idx="9913">
                        <c:v>43656</c:v>
                      </c:pt>
                      <c:pt idx="9914">
                        <c:v>43657</c:v>
                      </c:pt>
                      <c:pt idx="9915">
                        <c:v>43658</c:v>
                      </c:pt>
                      <c:pt idx="9916">
                        <c:v>43661</c:v>
                      </c:pt>
                      <c:pt idx="9917">
                        <c:v>43662</c:v>
                      </c:pt>
                      <c:pt idx="9918">
                        <c:v>43663</c:v>
                      </c:pt>
                      <c:pt idx="9919">
                        <c:v>43664</c:v>
                      </c:pt>
                      <c:pt idx="9920">
                        <c:v>43665</c:v>
                      </c:pt>
                      <c:pt idx="9921">
                        <c:v>43668</c:v>
                      </c:pt>
                      <c:pt idx="9922">
                        <c:v>43669</c:v>
                      </c:pt>
                      <c:pt idx="9923">
                        <c:v>43670</c:v>
                      </c:pt>
                      <c:pt idx="9924">
                        <c:v>43671</c:v>
                      </c:pt>
                      <c:pt idx="9925">
                        <c:v>43672</c:v>
                      </c:pt>
                      <c:pt idx="9926">
                        <c:v>43675</c:v>
                      </c:pt>
                      <c:pt idx="9927">
                        <c:v>43676</c:v>
                      </c:pt>
                      <c:pt idx="9928">
                        <c:v>43677</c:v>
                      </c:pt>
                      <c:pt idx="9929">
                        <c:v>43678</c:v>
                      </c:pt>
                      <c:pt idx="9930">
                        <c:v>43679</c:v>
                      </c:pt>
                      <c:pt idx="9931">
                        <c:v>43682</c:v>
                      </c:pt>
                      <c:pt idx="9932">
                        <c:v>43683</c:v>
                      </c:pt>
                      <c:pt idx="9933">
                        <c:v>43684</c:v>
                      </c:pt>
                      <c:pt idx="9934">
                        <c:v>43685</c:v>
                      </c:pt>
                      <c:pt idx="9935">
                        <c:v>43686</c:v>
                      </c:pt>
                      <c:pt idx="9936">
                        <c:v>43689</c:v>
                      </c:pt>
                      <c:pt idx="9937">
                        <c:v>43690</c:v>
                      </c:pt>
                      <c:pt idx="9938">
                        <c:v>43691</c:v>
                      </c:pt>
                      <c:pt idx="9939">
                        <c:v>43692</c:v>
                      </c:pt>
                      <c:pt idx="9940">
                        <c:v>43693</c:v>
                      </c:pt>
                      <c:pt idx="9941">
                        <c:v>43696</c:v>
                      </c:pt>
                      <c:pt idx="9942">
                        <c:v>43697</c:v>
                      </c:pt>
                      <c:pt idx="9943">
                        <c:v>43698</c:v>
                      </c:pt>
                      <c:pt idx="9944">
                        <c:v>43699</c:v>
                      </c:pt>
                      <c:pt idx="9945">
                        <c:v>43700</c:v>
                      </c:pt>
                      <c:pt idx="9946">
                        <c:v>43703</c:v>
                      </c:pt>
                      <c:pt idx="9947">
                        <c:v>43704</c:v>
                      </c:pt>
                      <c:pt idx="9948">
                        <c:v>43705</c:v>
                      </c:pt>
                      <c:pt idx="9949">
                        <c:v>43706</c:v>
                      </c:pt>
                      <c:pt idx="9950">
                        <c:v>43707</c:v>
                      </c:pt>
                      <c:pt idx="9951">
                        <c:v>43711</c:v>
                      </c:pt>
                      <c:pt idx="9952">
                        <c:v>43712</c:v>
                      </c:pt>
                      <c:pt idx="9953">
                        <c:v>43713</c:v>
                      </c:pt>
                      <c:pt idx="9954">
                        <c:v>43714</c:v>
                      </c:pt>
                      <c:pt idx="9955">
                        <c:v>43717</c:v>
                      </c:pt>
                      <c:pt idx="9956">
                        <c:v>43718</c:v>
                      </c:pt>
                      <c:pt idx="9957">
                        <c:v>43719</c:v>
                      </c:pt>
                      <c:pt idx="9958">
                        <c:v>43720</c:v>
                      </c:pt>
                      <c:pt idx="9959">
                        <c:v>43721</c:v>
                      </c:pt>
                      <c:pt idx="9960">
                        <c:v>43724</c:v>
                      </c:pt>
                      <c:pt idx="9961">
                        <c:v>43725</c:v>
                      </c:pt>
                      <c:pt idx="9962">
                        <c:v>43726</c:v>
                      </c:pt>
                      <c:pt idx="9963">
                        <c:v>43727</c:v>
                      </c:pt>
                      <c:pt idx="9964">
                        <c:v>43728</c:v>
                      </c:pt>
                      <c:pt idx="9965">
                        <c:v>43731</c:v>
                      </c:pt>
                      <c:pt idx="9966">
                        <c:v>43732</c:v>
                      </c:pt>
                      <c:pt idx="9967">
                        <c:v>43733</c:v>
                      </c:pt>
                      <c:pt idx="9968">
                        <c:v>43734</c:v>
                      </c:pt>
                      <c:pt idx="9969">
                        <c:v>43735</c:v>
                      </c:pt>
                      <c:pt idx="9970">
                        <c:v>43738</c:v>
                      </c:pt>
                      <c:pt idx="9971">
                        <c:v>43739</c:v>
                      </c:pt>
                      <c:pt idx="9972">
                        <c:v>43740</c:v>
                      </c:pt>
                      <c:pt idx="9973">
                        <c:v>43741</c:v>
                      </c:pt>
                      <c:pt idx="9974">
                        <c:v>43742</c:v>
                      </c:pt>
                      <c:pt idx="9975">
                        <c:v>43745</c:v>
                      </c:pt>
                      <c:pt idx="9976">
                        <c:v>43746</c:v>
                      </c:pt>
                      <c:pt idx="9977">
                        <c:v>43747</c:v>
                      </c:pt>
                      <c:pt idx="9978">
                        <c:v>43748</c:v>
                      </c:pt>
                      <c:pt idx="9979">
                        <c:v>43749</c:v>
                      </c:pt>
                      <c:pt idx="9980">
                        <c:v>43752</c:v>
                      </c:pt>
                      <c:pt idx="9981">
                        <c:v>43753</c:v>
                      </c:pt>
                      <c:pt idx="9982">
                        <c:v>43754</c:v>
                      </c:pt>
                      <c:pt idx="9983">
                        <c:v>43755</c:v>
                      </c:pt>
                      <c:pt idx="9984">
                        <c:v>43756</c:v>
                      </c:pt>
                      <c:pt idx="9985">
                        <c:v>43759</c:v>
                      </c:pt>
                      <c:pt idx="9986">
                        <c:v>43760</c:v>
                      </c:pt>
                      <c:pt idx="9987">
                        <c:v>43761</c:v>
                      </c:pt>
                      <c:pt idx="9988">
                        <c:v>43762</c:v>
                      </c:pt>
                      <c:pt idx="9989">
                        <c:v>43763</c:v>
                      </c:pt>
                      <c:pt idx="9990">
                        <c:v>43766</c:v>
                      </c:pt>
                      <c:pt idx="9991">
                        <c:v>43767</c:v>
                      </c:pt>
                      <c:pt idx="9992">
                        <c:v>43768</c:v>
                      </c:pt>
                      <c:pt idx="9993">
                        <c:v>43769</c:v>
                      </c:pt>
                      <c:pt idx="9994">
                        <c:v>43770</c:v>
                      </c:pt>
                      <c:pt idx="9995">
                        <c:v>43773</c:v>
                      </c:pt>
                      <c:pt idx="9996">
                        <c:v>43774</c:v>
                      </c:pt>
                      <c:pt idx="9997">
                        <c:v>43775</c:v>
                      </c:pt>
                      <c:pt idx="9998">
                        <c:v>43776</c:v>
                      </c:pt>
                      <c:pt idx="9999">
                        <c:v>43777</c:v>
                      </c:pt>
                      <c:pt idx="10000">
                        <c:v>43780</c:v>
                      </c:pt>
                      <c:pt idx="10001">
                        <c:v>43781</c:v>
                      </c:pt>
                      <c:pt idx="10002">
                        <c:v>43782</c:v>
                      </c:pt>
                      <c:pt idx="10003">
                        <c:v>43783</c:v>
                      </c:pt>
                      <c:pt idx="10004">
                        <c:v>43784</c:v>
                      </c:pt>
                      <c:pt idx="10005">
                        <c:v>43787</c:v>
                      </c:pt>
                      <c:pt idx="10006">
                        <c:v>43788</c:v>
                      </c:pt>
                      <c:pt idx="10007">
                        <c:v>43789</c:v>
                      </c:pt>
                      <c:pt idx="10008">
                        <c:v>43790</c:v>
                      </c:pt>
                      <c:pt idx="10009">
                        <c:v>43791</c:v>
                      </c:pt>
                      <c:pt idx="10010">
                        <c:v>43794</c:v>
                      </c:pt>
                      <c:pt idx="10011">
                        <c:v>43795</c:v>
                      </c:pt>
                      <c:pt idx="10012">
                        <c:v>43796</c:v>
                      </c:pt>
                      <c:pt idx="10013">
                        <c:v>43798</c:v>
                      </c:pt>
                      <c:pt idx="10014">
                        <c:v>43801</c:v>
                      </c:pt>
                      <c:pt idx="10015">
                        <c:v>43802</c:v>
                      </c:pt>
                      <c:pt idx="10016">
                        <c:v>43803</c:v>
                      </c:pt>
                      <c:pt idx="10017">
                        <c:v>43804</c:v>
                      </c:pt>
                      <c:pt idx="10018">
                        <c:v>43805</c:v>
                      </c:pt>
                      <c:pt idx="10019">
                        <c:v>43808</c:v>
                      </c:pt>
                      <c:pt idx="10020">
                        <c:v>43809</c:v>
                      </c:pt>
                      <c:pt idx="10021">
                        <c:v>43810</c:v>
                      </c:pt>
                      <c:pt idx="10022">
                        <c:v>43811</c:v>
                      </c:pt>
                      <c:pt idx="10023">
                        <c:v>43812</c:v>
                      </c:pt>
                      <c:pt idx="10024">
                        <c:v>43815</c:v>
                      </c:pt>
                      <c:pt idx="10025">
                        <c:v>43816</c:v>
                      </c:pt>
                      <c:pt idx="10026">
                        <c:v>43817</c:v>
                      </c:pt>
                      <c:pt idx="10027">
                        <c:v>43818</c:v>
                      </c:pt>
                      <c:pt idx="10028">
                        <c:v>43819</c:v>
                      </c:pt>
                      <c:pt idx="10029">
                        <c:v>43822</c:v>
                      </c:pt>
                      <c:pt idx="10030">
                        <c:v>43823</c:v>
                      </c:pt>
                      <c:pt idx="10031">
                        <c:v>43825</c:v>
                      </c:pt>
                      <c:pt idx="10032">
                        <c:v>43826</c:v>
                      </c:pt>
                      <c:pt idx="10033">
                        <c:v>43829</c:v>
                      </c:pt>
                      <c:pt idx="10034">
                        <c:v>43830</c:v>
                      </c:pt>
                      <c:pt idx="10035">
                        <c:v>43832</c:v>
                      </c:pt>
                      <c:pt idx="10036">
                        <c:v>43833</c:v>
                      </c:pt>
                      <c:pt idx="10037">
                        <c:v>43836</c:v>
                      </c:pt>
                      <c:pt idx="10038">
                        <c:v>43837</c:v>
                      </c:pt>
                      <c:pt idx="10039">
                        <c:v>43838</c:v>
                      </c:pt>
                      <c:pt idx="10040">
                        <c:v>43839</c:v>
                      </c:pt>
                      <c:pt idx="10041">
                        <c:v>43840</c:v>
                      </c:pt>
                      <c:pt idx="10042">
                        <c:v>43843</c:v>
                      </c:pt>
                      <c:pt idx="10043">
                        <c:v>43844</c:v>
                      </c:pt>
                      <c:pt idx="10044">
                        <c:v>43845</c:v>
                      </c:pt>
                      <c:pt idx="10045">
                        <c:v>43846</c:v>
                      </c:pt>
                      <c:pt idx="10046">
                        <c:v>43847</c:v>
                      </c:pt>
                      <c:pt idx="10047">
                        <c:v>43851</c:v>
                      </c:pt>
                      <c:pt idx="10048">
                        <c:v>43852</c:v>
                      </c:pt>
                      <c:pt idx="10049">
                        <c:v>43853</c:v>
                      </c:pt>
                      <c:pt idx="10050">
                        <c:v>43854</c:v>
                      </c:pt>
                      <c:pt idx="10051">
                        <c:v>43857</c:v>
                      </c:pt>
                      <c:pt idx="10052">
                        <c:v>43858</c:v>
                      </c:pt>
                      <c:pt idx="10053">
                        <c:v>43859</c:v>
                      </c:pt>
                      <c:pt idx="10054">
                        <c:v>43860</c:v>
                      </c:pt>
                      <c:pt idx="10055">
                        <c:v>43861</c:v>
                      </c:pt>
                      <c:pt idx="10056">
                        <c:v>43864</c:v>
                      </c:pt>
                      <c:pt idx="10057">
                        <c:v>43865</c:v>
                      </c:pt>
                      <c:pt idx="10058">
                        <c:v>43866</c:v>
                      </c:pt>
                      <c:pt idx="10059">
                        <c:v>43867</c:v>
                      </c:pt>
                      <c:pt idx="10060">
                        <c:v>43868</c:v>
                      </c:pt>
                      <c:pt idx="10061">
                        <c:v>43871</c:v>
                      </c:pt>
                      <c:pt idx="10062">
                        <c:v>43872</c:v>
                      </c:pt>
                      <c:pt idx="10063">
                        <c:v>43873</c:v>
                      </c:pt>
                      <c:pt idx="10064">
                        <c:v>43874</c:v>
                      </c:pt>
                      <c:pt idx="10065">
                        <c:v>43875</c:v>
                      </c:pt>
                      <c:pt idx="10066">
                        <c:v>43879</c:v>
                      </c:pt>
                      <c:pt idx="10067">
                        <c:v>43880</c:v>
                      </c:pt>
                      <c:pt idx="10068">
                        <c:v>43881</c:v>
                      </c:pt>
                      <c:pt idx="10069">
                        <c:v>43882</c:v>
                      </c:pt>
                      <c:pt idx="10070">
                        <c:v>43885</c:v>
                      </c:pt>
                      <c:pt idx="10071">
                        <c:v>43886</c:v>
                      </c:pt>
                      <c:pt idx="10072">
                        <c:v>43887</c:v>
                      </c:pt>
                      <c:pt idx="10073">
                        <c:v>43888</c:v>
                      </c:pt>
                      <c:pt idx="10074">
                        <c:v>43889</c:v>
                      </c:pt>
                      <c:pt idx="10075">
                        <c:v>43892</c:v>
                      </c:pt>
                      <c:pt idx="10076">
                        <c:v>43893</c:v>
                      </c:pt>
                      <c:pt idx="10077">
                        <c:v>43894</c:v>
                      </c:pt>
                      <c:pt idx="10078">
                        <c:v>43895</c:v>
                      </c:pt>
                      <c:pt idx="10079">
                        <c:v>43896</c:v>
                      </c:pt>
                      <c:pt idx="10080">
                        <c:v>43899</c:v>
                      </c:pt>
                      <c:pt idx="10081">
                        <c:v>43900</c:v>
                      </c:pt>
                      <c:pt idx="10082">
                        <c:v>43901</c:v>
                      </c:pt>
                      <c:pt idx="10083">
                        <c:v>43902</c:v>
                      </c:pt>
                      <c:pt idx="10084">
                        <c:v>43903</c:v>
                      </c:pt>
                      <c:pt idx="10085">
                        <c:v>43906</c:v>
                      </c:pt>
                      <c:pt idx="10086">
                        <c:v>43907</c:v>
                      </c:pt>
                      <c:pt idx="10087">
                        <c:v>43908</c:v>
                      </c:pt>
                      <c:pt idx="10088">
                        <c:v>43909</c:v>
                      </c:pt>
                      <c:pt idx="10089">
                        <c:v>43910</c:v>
                      </c:pt>
                      <c:pt idx="10090">
                        <c:v>43913</c:v>
                      </c:pt>
                      <c:pt idx="10091">
                        <c:v>43914</c:v>
                      </c:pt>
                      <c:pt idx="10092">
                        <c:v>43915</c:v>
                      </c:pt>
                      <c:pt idx="10093">
                        <c:v>43916</c:v>
                      </c:pt>
                      <c:pt idx="10094">
                        <c:v>43917</c:v>
                      </c:pt>
                      <c:pt idx="10095">
                        <c:v>43920</c:v>
                      </c:pt>
                      <c:pt idx="10096">
                        <c:v>43921</c:v>
                      </c:pt>
                      <c:pt idx="10097">
                        <c:v>43922</c:v>
                      </c:pt>
                      <c:pt idx="10098">
                        <c:v>43923</c:v>
                      </c:pt>
                      <c:pt idx="10099">
                        <c:v>43924</c:v>
                      </c:pt>
                      <c:pt idx="10100">
                        <c:v>43927</c:v>
                      </c:pt>
                      <c:pt idx="10101">
                        <c:v>43928</c:v>
                      </c:pt>
                      <c:pt idx="10102">
                        <c:v>43929</c:v>
                      </c:pt>
                      <c:pt idx="10103">
                        <c:v>43930</c:v>
                      </c:pt>
                      <c:pt idx="10104">
                        <c:v>43934</c:v>
                      </c:pt>
                      <c:pt idx="10105">
                        <c:v>43935</c:v>
                      </c:pt>
                      <c:pt idx="10106">
                        <c:v>43936</c:v>
                      </c:pt>
                      <c:pt idx="10107">
                        <c:v>43937</c:v>
                      </c:pt>
                      <c:pt idx="10108">
                        <c:v>43938</c:v>
                      </c:pt>
                      <c:pt idx="10109">
                        <c:v>43941</c:v>
                      </c:pt>
                      <c:pt idx="10110">
                        <c:v>43942</c:v>
                      </c:pt>
                      <c:pt idx="10111">
                        <c:v>43943</c:v>
                      </c:pt>
                      <c:pt idx="10112">
                        <c:v>43944</c:v>
                      </c:pt>
                      <c:pt idx="10113">
                        <c:v>43945</c:v>
                      </c:pt>
                      <c:pt idx="10114">
                        <c:v>43948</c:v>
                      </c:pt>
                      <c:pt idx="10115">
                        <c:v>43949</c:v>
                      </c:pt>
                      <c:pt idx="10116">
                        <c:v>43950</c:v>
                      </c:pt>
                      <c:pt idx="10117">
                        <c:v>43951</c:v>
                      </c:pt>
                      <c:pt idx="10118">
                        <c:v>43952</c:v>
                      </c:pt>
                      <c:pt idx="10119">
                        <c:v>43955</c:v>
                      </c:pt>
                      <c:pt idx="10120">
                        <c:v>43956</c:v>
                      </c:pt>
                      <c:pt idx="10121">
                        <c:v>43957</c:v>
                      </c:pt>
                      <c:pt idx="10122">
                        <c:v>43958</c:v>
                      </c:pt>
                      <c:pt idx="10123">
                        <c:v>43959</c:v>
                      </c:pt>
                      <c:pt idx="10124">
                        <c:v>43962</c:v>
                      </c:pt>
                      <c:pt idx="10125">
                        <c:v>43963</c:v>
                      </c:pt>
                      <c:pt idx="10126">
                        <c:v>43964</c:v>
                      </c:pt>
                      <c:pt idx="10127">
                        <c:v>43965</c:v>
                      </c:pt>
                      <c:pt idx="10128">
                        <c:v>43966</c:v>
                      </c:pt>
                      <c:pt idx="10129">
                        <c:v>43969</c:v>
                      </c:pt>
                      <c:pt idx="10130">
                        <c:v>43970</c:v>
                      </c:pt>
                      <c:pt idx="10131">
                        <c:v>43971</c:v>
                      </c:pt>
                      <c:pt idx="10132">
                        <c:v>43972</c:v>
                      </c:pt>
                      <c:pt idx="10133">
                        <c:v>43973</c:v>
                      </c:pt>
                      <c:pt idx="10134">
                        <c:v>43977</c:v>
                      </c:pt>
                      <c:pt idx="10135">
                        <c:v>43978</c:v>
                      </c:pt>
                      <c:pt idx="10136">
                        <c:v>43979</c:v>
                      </c:pt>
                      <c:pt idx="10137">
                        <c:v>43980</c:v>
                      </c:pt>
                      <c:pt idx="10138">
                        <c:v>43983</c:v>
                      </c:pt>
                      <c:pt idx="10139">
                        <c:v>43984</c:v>
                      </c:pt>
                      <c:pt idx="10140">
                        <c:v>43985</c:v>
                      </c:pt>
                      <c:pt idx="10141">
                        <c:v>43986</c:v>
                      </c:pt>
                      <c:pt idx="10142">
                        <c:v>43987</c:v>
                      </c:pt>
                      <c:pt idx="10143">
                        <c:v>43990</c:v>
                      </c:pt>
                      <c:pt idx="10144">
                        <c:v>43991</c:v>
                      </c:pt>
                      <c:pt idx="10145">
                        <c:v>43992</c:v>
                      </c:pt>
                      <c:pt idx="10146">
                        <c:v>43993</c:v>
                      </c:pt>
                      <c:pt idx="10147">
                        <c:v>43994</c:v>
                      </c:pt>
                      <c:pt idx="10148">
                        <c:v>43997</c:v>
                      </c:pt>
                      <c:pt idx="10149">
                        <c:v>43998</c:v>
                      </c:pt>
                      <c:pt idx="10150">
                        <c:v>43999</c:v>
                      </c:pt>
                      <c:pt idx="10151">
                        <c:v>44000</c:v>
                      </c:pt>
                      <c:pt idx="10152">
                        <c:v>44001</c:v>
                      </c:pt>
                      <c:pt idx="10153">
                        <c:v>44004</c:v>
                      </c:pt>
                      <c:pt idx="10154">
                        <c:v>44005</c:v>
                      </c:pt>
                      <c:pt idx="10155">
                        <c:v>44006</c:v>
                      </c:pt>
                      <c:pt idx="10156">
                        <c:v>44007</c:v>
                      </c:pt>
                      <c:pt idx="10157">
                        <c:v>44008</c:v>
                      </c:pt>
                      <c:pt idx="10158">
                        <c:v>44011</c:v>
                      </c:pt>
                      <c:pt idx="10159">
                        <c:v>44012</c:v>
                      </c:pt>
                      <c:pt idx="10160">
                        <c:v>44013</c:v>
                      </c:pt>
                      <c:pt idx="10161">
                        <c:v>44014</c:v>
                      </c:pt>
                      <c:pt idx="10162">
                        <c:v>44018</c:v>
                      </c:pt>
                      <c:pt idx="10163">
                        <c:v>44019</c:v>
                      </c:pt>
                      <c:pt idx="10164">
                        <c:v>44020</c:v>
                      </c:pt>
                      <c:pt idx="10165">
                        <c:v>44021</c:v>
                      </c:pt>
                      <c:pt idx="10166">
                        <c:v>44022</c:v>
                      </c:pt>
                      <c:pt idx="10167">
                        <c:v>44025</c:v>
                      </c:pt>
                      <c:pt idx="10168">
                        <c:v>44026</c:v>
                      </c:pt>
                      <c:pt idx="10169">
                        <c:v>44027</c:v>
                      </c:pt>
                      <c:pt idx="10170">
                        <c:v>44028</c:v>
                      </c:pt>
                      <c:pt idx="10171">
                        <c:v>44029</c:v>
                      </c:pt>
                      <c:pt idx="10172">
                        <c:v>44032</c:v>
                      </c:pt>
                      <c:pt idx="10173">
                        <c:v>44033</c:v>
                      </c:pt>
                      <c:pt idx="10174">
                        <c:v>44034</c:v>
                      </c:pt>
                      <c:pt idx="10175">
                        <c:v>44035</c:v>
                      </c:pt>
                      <c:pt idx="10176">
                        <c:v>44036</c:v>
                      </c:pt>
                      <c:pt idx="10177">
                        <c:v>44039</c:v>
                      </c:pt>
                      <c:pt idx="10178">
                        <c:v>44040</c:v>
                      </c:pt>
                      <c:pt idx="10179">
                        <c:v>44041</c:v>
                      </c:pt>
                      <c:pt idx="10180">
                        <c:v>44042</c:v>
                      </c:pt>
                      <c:pt idx="10181">
                        <c:v>44043</c:v>
                      </c:pt>
                      <c:pt idx="10182">
                        <c:v>44046</c:v>
                      </c:pt>
                      <c:pt idx="10183">
                        <c:v>44047</c:v>
                      </c:pt>
                      <c:pt idx="10184">
                        <c:v>44048</c:v>
                      </c:pt>
                      <c:pt idx="10185">
                        <c:v>44049</c:v>
                      </c:pt>
                      <c:pt idx="10186">
                        <c:v>44050</c:v>
                      </c:pt>
                      <c:pt idx="10187">
                        <c:v>44053</c:v>
                      </c:pt>
                      <c:pt idx="10188">
                        <c:v>44054</c:v>
                      </c:pt>
                      <c:pt idx="10189">
                        <c:v>44055</c:v>
                      </c:pt>
                      <c:pt idx="10190">
                        <c:v>44056</c:v>
                      </c:pt>
                      <c:pt idx="10191">
                        <c:v>44057</c:v>
                      </c:pt>
                      <c:pt idx="10192">
                        <c:v>44060</c:v>
                      </c:pt>
                      <c:pt idx="10193">
                        <c:v>44061</c:v>
                      </c:pt>
                      <c:pt idx="10194">
                        <c:v>44062</c:v>
                      </c:pt>
                      <c:pt idx="10195">
                        <c:v>44063</c:v>
                      </c:pt>
                      <c:pt idx="10196">
                        <c:v>44064</c:v>
                      </c:pt>
                      <c:pt idx="10197">
                        <c:v>44067</c:v>
                      </c:pt>
                      <c:pt idx="10198">
                        <c:v>44068</c:v>
                      </c:pt>
                      <c:pt idx="10199">
                        <c:v>44069</c:v>
                      </c:pt>
                      <c:pt idx="10200">
                        <c:v>44070</c:v>
                      </c:pt>
                      <c:pt idx="10201">
                        <c:v>44071</c:v>
                      </c:pt>
                      <c:pt idx="10202">
                        <c:v>44074</c:v>
                      </c:pt>
                      <c:pt idx="10203">
                        <c:v>44075</c:v>
                      </c:pt>
                      <c:pt idx="10204">
                        <c:v>44076</c:v>
                      </c:pt>
                      <c:pt idx="10205">
                        <c:v>44077</c:v>
                      </c:pt>
                      <c:pt idx="10206">
                        <c:v>44078</c:v>
                      </c:pt>
                      <c:pt idx="10207">
                        <c:v>44082</c:v>
                      </c:pt>
                      <c:pt idx="10208">
                        <c:v>44083</c:v>
                      </c:pt>
                      <c:pt idx="10209">
                        <c:v>44084</c:v>
                      </c:pt>
                      <c:pt idx="10210">
                        <c:v>44085</c:v>
                      </c:pt>
                      <c:pt idx="10211">
                        <c:v>44088</c:v>
                      </c:pt>
                      <c:pt idx="10212">
                        <c:v>44089</c:v>
                      </c:pt>
                      <c:pt idx="10213">
                        <c:v>44090</c:v>
                      </c:pt>
                      <c:pt idx="10214">
                        <c:v>44091</c:v>
                      </c:pt>
                      <c:pt idx="10215">
                        <c:v>44092</c:v>
                      </c:pt>
                      <c:pt idx="10216">
                        <c:v>44095</c:v>
                      </c:pt>
                      <c:pt idx="10217">
                        <c:v>44096</c:v>
                      </c:pt>
                      <c:pt idx="10218">
                        <c:v>44097</c:v>
                      </c:pt>
                      <c:pt idx="10219">
                        <c:v>44098</c:v>
                      </c:pt>
                      <c:pt idx="10220">
                        <c:v>44099</c:v>
                      </c:pt>
                      <c:pt idx="10221">
                        <c:v>44102</c:v>
                      </c:pt>
                      <c:pt idx="10222">
                        <c:v>44103</c:v>
                      </c:pt>
                      <c:pt idx="10223">
                        <c:v>44104</c:v>
                      </c:pt>
                      <c:pt idx="10224">
                        <c:v>44105</c:v>
                      </c:pt>
                      <c:pt idx="10225">
                        <c:v>44106</c:v>
                      </c:pt>
                      <c:pt idx="10226">
                        <c:v>44109</c:v>
                      </c:pt>
                      <c:pt idx="10227">
                        <c:v>44110</c:v>
                      </c:pt>
                      <c:pt idx="10228">
                        <c:v>44111</c:v>
                      </c:pt>
                      <c:pt idx="10229">
                        <c:v>44112</c:v>
                      </c:pt>
                      <c:pt idx="10230">
                        <c:v>44113</c:v>
                      </c:pt>
                      <c:pt idx="10231">
                        <c:v>44116</c:v>
                      </c:pt>
                      <c:pt idx="10232">
                        <c:v>44117</c:v>
                      </c:pt>
                      <c:pt idx="10233">
                        <c:v>44118</c:v>
                      </c:pt>
                      <c:pt idx="10234">
                        <c:v>44119</c:v>
                      </c:pt>
                      <c:pt idx="10235">
                        <c:v>44120</c:v>
                      </c:pt>
                      <c:pt idx="10236">
                        <c:v>44123</c:v>
                      </c:pt>
                      <c:pt idx="10237">
                        <c:v>44124</c:v>
                      </c:pt>
                      <c:pt idx="10238">
                        <c:v>44125</c:v>
                      </c:pt>
                      <c:pt idx="10239">
                        <c:v>44126</c:v>
                      </c:pt>
                      <c:pt idx="10240">
                        <c:v>44127</c:v>
                      </c:pt>
                      <c:pt idx="10241">
                        <c:v>44130</c:v>
                      </c:pt>
                      <c:pt idx="10242">
                        <c:v>44131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BKR.A!$D$33:$D$10275</c15:sqref>
                        </c15:formulaRef>
                      </c:ext>
                    </c:extLst>
                    <c:numCache>
                      <c:formatCode>General</c:formatCode>
                      <c:ptCount val="10243"/>
                      <c:pt idx="0">
                        <c:v>310</c:v>
                      </c:pt>
                      <c:pt idx="1">
                        <c:v>290</c:v>
                      </c:pt>
                      <c:pt idx="2">
                        <c:v>310</c:v>
                      </c:pt>
                      <c:pt idx="3">
                        <c:v>290</c:v>
                      </c:pt>
                      <c:pt idx="4">
                        <c:v>290</c:v>
                      </c:pt>
                      <c:pt idx="5">
                        <c:v>290</c:v>
                      </c:pt>
                      <c:pt idx="6">
                        <c:v>270</c:v>
                      </c:pt>
                      <c:pt idx="7">
                        <c:v>270</c:v>
                      </c:pt>
                      <c:pt idx="8">
                        <c:v>270</c:v>
                      </c:pt>
                      <c:pt idx="9">
                        <c:v>270</c:v>
                      </c:pt>
                      <c:pt idx="10">
                        <c:v>280</c:v>
                      </c:pt>
                      <c:pt idx="11">
                        <c:v>280</c:v>
                      </c:pt>
                      <c:pt idx="12">
                        <c:v>260</c:v>
                      </c:pt>
                      <c:pt idx="13">
                        <c:v>280</c:v>
                      </c:pt>
                      <c:pt idx="14">
                        <c:v>285</c:v>
                      </c:pt>
                      <c:pt idx="15">
                        <c:v>285</c:v>
                      </c:pt>
                      <c:pt idx="16">
                        <c:v>285</c:v>
                      </c:pt>
                      <c:pt idx="17">
                        <c:v>280</c:v>
                      </c:pt>
                      <c:pt idx="18">
                        <c:v>260</c:v>
                      </c:pt>
                      <c:pt idx="19">
                        <c:v>275</c:v>
                      </c:pt>
                      <c:pt idx="20">
                        <c:v>265</c:v>
                      </c:pt>
                      <c:pt idx="21">
                        <c:v>245</c:v>
                      </c:pt>
                      <c:pt idx="22">
                        <c:v>275</c:v>
                      </c:pt>
                      <c:pt idx="23">
                        <c:v>275</c:v>
                      </c:pt>
                      <c:pt idx="24">
                        <c:v>280</c:v>
                      </c:pt>
                      <c:pt idx="25">
                        <c:v>260</c:v>
                      </c:pt>
                      <c:pt idx="26">
                        <c:v>295</c:v>
                      </c:pt>
                      <c:pt idx="27">
                        <c:v>295</c:v>
                      </c:pt>
                      <c:pt idx="28">
                        <c:v>275</c:v>
                      </c:pt>
                      <c:pt idx="29">
                        <c:v>275</c:v>
                      </c:pt>
                      <c:pt idx="30">
                        <c:v>275</c:v>
                      </c:pt>
                      <c:pt idx="31">
                        <c:v>275</c:v>
                      </c:pt>
                      <c:pt idx="32">
                        <c:v>275</c:v>
                      </c:pt>
                      <c:pt idx="33">
                        <c:v>275</c:v>
                      </c:pt>
                      <c:pt idx="34">
                        <c:v>305</c:v>
                      </c:pt>
                      <c:pt idx="35">
                        <c:v>285</c:v>
                      </c:pt>
                      <c:pt idx="36">
                        <c:v>285</c:v>
                      </c:pt>
                      <c:pt idx="37">
                        <c:v>285</c:v>
                      </c:pt>
                      <c:pt idx="38">
                        <c:v>285</c:v>
                      </c:pt>
                      <c:pt idx="39">
                        <c:v>285</c:v>
                      </c:pt>
                      <c:pt idx="40">
                        <c:v>325</c:v>
                      </c:pt>
                      <c:pt idx="41">
                        <c:v>305</c:v>
                      </c:pt>
                      <c:pt idx="42">
                        <c:v>330</c:v>
                      </c:pt>
                      <c:pt idx="43">
                        <c:v>330</c:v>
                      </c:pt>
                      <c:pt idx="44">
                        <c:v>310</c:v>
                      </c:pt>
                      <c:pt idx="45">
                        <c:v>330</c:v>
                      </c:pt>
                      <c:pt idx="46">
                        <c:v>335</c:v>
                      </c:pt>
                      <c:pt idx="47">
                        <c:v>335</c:v>
                      </c:pt>
                      <c:pt idx="48">
                        <c:v>315</c:v>
                      </c:pt>
                      <c:pt idx="49">
                        <c:v>315</c:v>
                      </c:pt>
                      <c:pt idx="50">
                        <c:v>340</c:v>
                      </c:pt>
                      <c:pt idx="51">
                        <c:v>320</c:v>
                      </c:pt>
                      <c:pt idx="52">
                        <c:v>340</c:v>
                      </c:pt>
                      <c:pt idx="53">
                        <c:v>330</c:v>
                      </c:pt>
                      <c:pt idx="54">
                        <c:v>330</c:v>
                      </c:pt>
                      <c:pt idx="55">
                        <c:v>310</c:v>
                      </c:pt>
                      <c:pt idx="56">
                        <c:v>310</c:v>
                      </c:pt>
                      <c:pt idx="57">
                        <c:v>310</c:v>
                      </c:pt>
                      <c:pt idx="58">
                        <c:v>330</c:v>
                      </c:pt>
                      <c:pt idx="59">
                        <c:v>335</c:v>
                      </c:pt>
                      <c:pt idx="60">
                        <c:v>315</c:v>
                      </c:pt>
                      <c:pt idx="61">
                        <c:v>340</c:v>
                      </c:pt>
                      <c:pt idx="62">
                        <c:v>340</c:v>
                      </c:pt>
                      <c:pt idx="63">
                        <c:v>320</c:v>
                      </c:pt>
                      <c:pt idx="64">
                        <c:v>340</c:v>
                      </c:pt>
                      <c:pt idx="65">
                        <c:v>320</c:v>
                      </c:pt>
                      <c:pt idx="66">
                        <c:v>340</c:v>
                      </c:pt>
                      <c:pt idx="67">
                        <c:v>330</c:v>
                      </c:pt>
                      <c:pt idx="68">
                        <c:v>330</c:v>
                      </c:pt>
                      <c:pt idx="69">
                        <c:v>310</c:v>
                      </c:pt>
                      <c:pt idx="70">
                        <c:v>310</c:v>
                      </c:pt>
                      <c:pt idx="71">
                        <c:v>310</c:v>
                      </c:pt>
                      <c:pt idx="72">
                        <c:v>325</c:v>
                      </c:pt>
                      <c:pt idx="73">
                        <c:v>305</c:v>
                      </c:pt>
                      <c:pt idx="74">
                        <c:v>305</c:v>
                      </c:pt>
                      <c:pt idx="75">
                        <c:v>305</c:v>
                      </c:pt>
                      <c:pt idx="76">
                        <c:v>325</c:v>
                      </c:pt>
                      <c:pt idx="77">
                        <c:v>325</c:v>
                      </c:pt>
                      <c:pt idx="78">
                        <c:v>310</c:v>
                      </c:pt>
                      <c:pt idx="79">
                        <c:v>310</c:v>
                      </c:pt>
                      <c:pt idx="80">
                        <c:v>330</c:v>
                      </c:pt>
                      <c:pt idx="81">
                        <c:v>335</c:v>
                      </c:pt>
                      <c:pt idx="82">
                        <c:v>340</c:v>
                      </c:pt>
                      <c:pt idx="83">
                        <c:v>345</c:v>
                      </c:pt>
                      <c:pt idx="84">
                        <c:v>345</c:v>
                      </c:pt>
                      <c:pt idx="85">
                        <c:v>345</c:v>
                      </c:pt>
                      <c:pt idx="86">
                        <c:v>345</c:v>
                      </c:pt>
                      <c:pt idx="87">
                        <c:v>325</c:v>
                      </c:pt>
                      <c:pt idx="88">
                        <c:v>325</c:v>
                      </c:pt>
                      <c:pt idx="89">
                        <c:v>325</c:v>
                      </c:pt>
                      <c:pt idx="90">
                        <c:v>360</c:v>
                      </c:pt>
                      <c:pt idx="91">
                        <c:v>340</c:v>
                      </c:pt>
                      <c:pt idx="92">
                        <c:v>340</c:v>
                      </c:pt>
                      <c:pt idx="93">
                        <c:v>340</c:v>
                      </c:pt>
                      <c:pt idx="94">
                        <c:v>340</c:v>
                      </c:pt>
                      <c:pt idx="95">
                        <c:v>340</c:v>
                      </c:pt>
                      <c:pt idx="96">
                        <c:v>340</c:v>
                      </c:pt>
                      <c:pt idx="97">
                        <c:v>365</c:v>
                      </c:pt>
                      <c:pt idx="98">
                        <c:v>345</c:v>
                      </c:pt>
                      <c:pt idx="99">
                        <c:v>360</c:v>
                      </c:pt>
                      <c:pt idx="100">
                        <c:v>345</c:v>
                      </c:pt>
                      <c:pt idx="101">
                        <c:v>380</c:v>
                      </c:pt>
                      <c:pt idx="102">
                        <c:v>380</c:v>
                      </c:pt>
                      <c:pt idx="103">
                        <c:v>390</c:v>
                      </c:pt>
                      <c:pt idx="104">
                        <c:v>375</c:v>
                      </c:pt>
                      <c:pt idx="105">
                        <c:v>375</c:v>
                      </c:pt>
                      <c:pt idx="106">
                        <c:v>375</c:v>
                      </c:pt>
                      <c:pt idx="107">
                        <c:v>390</c:v>
                      </c:pt>
                      <c:pt idx="108">
                        <c:v>370</c:v>
                      </c:pt>
                      <c:pt idx="109">
                        <c:v>370</c:v>
                      </c:pt>
                      <c:pt idx="110">
                        <c:v>405</c:v>
                      </c:pt>
                      <c:pt idx="111">
                        <c:v>405</c:v>
                      </c:pt>
                      <c:pt idx="112">
                        <c:v>390</c:v>
                      </c:pt>
                      <c:pt idx="113">
                        <c:v>400</c:v>
                      </c:pt>
                      <c:pt idx="114">
                        <c:v>405</c:v>
                      </c:pt>
                      <c:pt idx="115">
                        <c:v>395</c:v>
                      </c:pt>
                      <c:pt idx="116">
                        <c:v>380</c:v>
                      </c:pt>
                      <c:pt idx="117">
                        <c:v>380</c:v>
                      </c:pt>
                      <c:pt idx="118">
                        <c:v>380</c:v>
                      </c:pt>
                      <c:pt idx="119">
                        <c:v>380</c:v>
                      </c:pt>
                      <c:pt idx="120">
                        <c:v>380</c:v>
                      </c:pt>
                      <c:pt idx="121">
                        <c:v>405</c:v>
                      </c:pt>
                      <c:pt idx="122">
                        <c:v>390</c:v>
                      </c:pt>
                      <c:pt idx="123">
                        <c:v>390</c:v>
                      </c:pt>
                      <c:pt idx="124">
                        <c:v>410</c:v>
                      </c:pt>
                      <c:pt idx="125">
                        <c:v>415</c:v>
                      </c:pt>
                      <c:pt idx="126">
                        <c:v>400</c:v>
                      </c:pt>
                      <c:pt idx="127">
                        <c:v>415</c:v>
                      </c:pt>
                      <c:pt idx="128">
                        <c:v>400</c:v>
                      </c:pt>
                      <c:pt idx="129">
                        <c:v>400</c:v>
                      </c:pt>
                      <c:pt idx="130">
                        <c:v>400</c:v>
                      </c:pt>
                      <c:pt idx="131">
                        <c:v>415</c:v>
                      </c:pt>
                      <c:pt idx="132">
                        <c:v>400</c:v>
                      </c:pt>
                      <c:pt idx="133">
                        <c:v>405</c:v>
                      </c:pt>
                      <c:pt idx="134">
                        <c:v>405</c:v>
                      </c:pt>
                      <c:pt idx="135">
                        <c:v>385</c:v>
                      </c:pt>
                      <c:pt idx="136">
                        <c:v>400</c:v>
                      </c:pt>
                      <c:pt idx="137">
                        <c:v>385</c:v>
                      </c:pt>
                      <c:pt idx="138">
                        <c:v>385</c:v>
                      </c:pt>
                      <c:pt idx="139">
                        <c:v>385</c:v>
                      </c:pt>
                      <c:pt idx="140">
                        <c:v>400</c:v>
                      </c:pt>
                      <c:pt idx="141">
                        <c:v>405</c:v>
                      </c:pt>
                      <c:pt idx="142">
                        <c:v>410</c:v>
                      </c:pt>
                      <c:pt idx="143">
                        <c:v>390</c:v>
                      </c:pt>
                      <c:pt idx="144">
                        <c:v>410</c:v>
                      </c:pt>
                      <c:pt idx="145">
                        <c:v>390</c:v>
                      </c:pt>
                      <c:pt idx="146">
                        <c:v>390</c:v>
                      </c:pt>
                      <c:pt idx="147">
                        <c:v>415</c:v>
                      </c:pt>
                      <c:pt idx="148">
                        <c:v>400</c:v>
                      </c:pt>
                      <c:pt idx="149">
                        <c:v>420</c:v>
                      </c:pt>
                      <c:pt idx="150">
                        <c:v>425</c:v>
                      </c:pt>
                      <c:pt idx="151">
                        <c:v>410</c:v>
                      </c:pt>
                      <c:pt idx="152">
                        <c:v>440</c:v>
                      </c:pt>
                      <c:pt idx="153">
                        <c:v>425</c:v>
                      </c:pt>
                      <c:pt idx="154">
                        <c:v>425</c:v>
                      </c:pt>
                      <c:pt idx="155">
                        <c:v>425</c:v>
                      </c:pt>
                      <c:pt idx="156">
                        <c:v>435</c:v>
                      </c:pt>
                      <c:pt idx="157">
                        <c:v>420</c:v>
                      </c:pt>
                      <c:pt idx="158">
                        <c:v>420</c:v>
                      </c:pt>
                      <c:pt idx="159">
                        <c:v>420</c:v>
                      </c:pt>
                      <c:pt idx="160">
                        <c:v>420</c:v>
                      </c:pt>
                      <c:pt idx="161">
                        <c:v>420</c:v>
                      </c:pt>
                      <c:pt idx="162">
                        <c:v>420</c:v>
                      </c:pt>
                      <c:pt idx="163">
                        <c:v>410</c:v>
                      </c:pt>
                      <c:pt idx="164">
                        <c:v>410</c:v>
                      </c:pt>
                      <c:pt idx="165">
                        <c:v>410</c:v>
                      </c:pt>
                      <c:pt idx="166">
                        <c:v>410</c:v>
                      </c:pt>
                      <c:pt idx="167">
                        <c:v>410</c:v>
                      </c:pt>
                      <c:pt idx="168">
                        <c:v>415</c:v>
                      </c:pt>
                      <c:pt idx="169">
                        <c:v>420</c:v>
                      </c:pt>
                      <c:pt idx="170">
                        <c:v>425</c:v>
                      </c:pt>
                      <c:pt idx="171">
                        <c:v>410</c:v>
                      </c:pt>
                      <c:pt idx="172">
                        <c:v>435</c:v>
                      </c:pt>
                      <c:pt idx="173">
                        <c:v>440</c:v>
                      </c:pt>
                      <c:pt idx="174">
                        <c:v>445</c:v>
                      </c:pt>
                      <c:pt idx="175">
                        <c:v>430</c:v>
                      </c:pt>
                      <c:pt idx="176">
                        <c:v>450</c:v>
                      </c:pt>
                      <c:pt idx="177">
                        <c:v>430</c:v>
                      </c:pt>
                      <c:pt idx="178">
                        <c:v>430</c:v>
                      </c:pt>
                      <c:pt idx="179">
                        <c:v>465</c:v>
                      </c:pt>
                      <c:pt idx="180">
                        <c:v>450</c:v>
                      </c:pt>
                      <c:pt idx="181">
                        <c:v>450</c:v>
                      </c:pt>
                      <c:pt idx="182">
                        <c:v>475</c:v>
                      </c:pt>
                      <c:pt idx="183">
                        <c:v>460</c:v>
                      </c:pt>
                      <c:pt idx="184">
                        <c:v>490</c:v>
                      </c:pt>
                      <c:pt idx="185">
                        <c:v>485</c:v>
                      </c:pt>
                      <c:pt idx="186">
                        <c:v>475</c:v>
                      </c:pt>
                      <c:pt idx="187">
                        <c:v>445</c:v>
                      </c:pt>
                      <c:pt idx="188">
                        <c:v>425</c:v>
                      </c:pt>
                      <c:pt idx="189">
                        <c:v>425</c:v>
                      </c:pt>
                      <c:pt idx="190">
                        <c:v>425</c:v>
                      </c:pt>
                      <c:pt idx="191">
                        <c:v>425</c:v>
                      </c:pt>
                      <c:pt idx="192">
                        <c:v>425</c:v>
                      </c:pt>
                      <c:pt idx="193">
                        <c:v>425</c:v>
                      </c:pt>
                      <c:pt idx="194">
                        <c:v>425</c:v>
                      </c:pt>
                      <c:pt idx="195">
                        <c:v>425</c:v>
                      </c:pt>
                      <c:pt idx="196">
                        <c:v>435</c:v>
                      </c:pt>
                      <c:pt idx="197">
                        <c:v>435</c:v>
                      </c:pt>
                      <c:pt idx="198">
                        <c:v>435</c:v>
                      </c:pt>
                      <c:pt idx="199">
                        <c:v>440</c:v>
                      </c:pt>
                      <c:pt idx="200">
                        <c:v>425</c:v>
                      </c:pt>
                      <c:pt idx="201">
                        <c:v>425</c:v>
                      </c:pt>
                      <c:pt idx="202">
                        <c:v>425</c:v>
                      </c:pt>
                      <c:pt idx="203">
                        <c:v>425</c:v>
                      </c:pt>
                      <c:pt idx="204">
                        <c:v>445</c:v>
                      </c:pt>
                      <c:pt idx="205">
                        <c:v>445</c:v>
                      </c:pt>
                      <c:pt idx="206">
                        <c:v>445</c:v>
                      </c:pt>
                      <c:pt idx="207">
                        <c:v>425</c:v>
                      </c:pt>
                      <c:pt idx="208">
                        <c:v>425</c:v>
                      </c:pt>
                      <c:pt idx="209">
                        <c:v>425</c:v>
                      </c:pt>
                      <c:pt idx="210">
                        <c:v>445</c:v>
                      </c:pt>
                      <c:pt idx="211">
                        <c:v>445</c:v>
                      </c:pt>
                      <c:pt idx="212">
                        <c:v>445</c:v>
                      </c:pt>
                      <c:pt idx="213">
                        <c:v>425</c:v>
                      </c:pt>
                      <c:pt idx="214">
                        <c:v>425</c:v>
                      </c:pt>
                      <c:pt idx="215">
                        <c:v>425</c:v>
                      </c:pt>
                      <c:pt idx="216">
                        <c:v>445</c:v>
                      </c:pt>
                      <c:pt idx="217">
                        <c:v>430</c:v>
                      </c:pt>
                      <c:pt idx="218">
                        <c:v>430</c:v>
                      </c:pt>
                      <c:pt idx="219">
                        <c:v>430</c:v>
                      </c:pt>
                      <c:pt idx="220">
                        <c:v>430</c:v>
                      </c:pt>
                      <c:pt idx="221">
                        <c:v>430</c:v>
                      </c:pt>
                      <c:pt idx="222">
                        <c:v>450</c:v>
                      </c:pt>
                      <c:pt idx="223">
                        <c:v>430</c:v>
                      </c:pt>
                      <c:pt idx="224">
                        <c:v>430</c:v>
                      </c:pt>
                      <c:pt idx="225">
                        <c:v>450</c:v>
                      </c:pt>
                      <c:pt idx="226">
                        <c:v>445</c:v>
                      </c:pt>
                      <c:pt idx="227">
                        <c:v>430</c:v>
                      </c:pt>
                      <c:pt idx="228">
                        <c:v>445</c:v>
                      </c:pt>
                      <c:pt idx="229">
                        <c:v>430</c:v>
                      </c:pt>
                      <c:pt idx="230">
                        <c:v>430</c:v>
                      </c:pt>
                      <c:pt idx="231">
                        <c:v>445</c:v>
                      </c:pt>
                      <c:pt idx="232">
                        <c:v>425</c:v>
                      </c:pt>
                      <c:pt idx="233">
                        <c:v>425</c:v>
                      </c:pt>
                      <c:pt idx="234">
                        <c:v>425</c:v>
                      </c:pt>
                      <c:pt idx="235">
                        <c:v>425</c:v>
                      </c:pt>
                      <c:pt idx="236">
                        <c:v>455</c:v>
                      </c:pt>
                      <c:pt idx="237">
                        <c:v>465</c:v>
                      </c:pt>
                      <c:pt idx="238">
                        <c:v>475</c:v>
                      </c:pt>
                      <c:pt idx="239">
                        <c:v>495</c:v>
                      </c:pt>
                      <c:pt idx="240">
                        <c:v>500</c:v>
                      </c:pt>
                      <c:pt idx="241">
                        <c:v>485</c:v>
                      </c:pt>
                      <c:pt idx="242">
                        <c:v>500</c:v>
                      </c:pt>
                      <c:pt idx="243">
                        <c:v>485</c:v>
                      </c:pt>
                      <c:pt idx="244">
                        <c:v>485</c:v>
                      </c:pt>
                      <c:pt idx="245">
                        <c:v>485</c:v>
                      </c:pt>
                      <c:pt idx="246">
                        <c:v>500</c:v>
                      </c:pt>
                      <c:pt idx="247">
                        <c:v>485</c:v>
                      </c:pt>
                      <c:pt idx="248">
                        <c:v>485</c:v>
                      </c:pt>
                      <c:pt idx="249">
                        <c:v>505</c:v>
                      </c:pt>
                      <c:pt idx="250">
                        <c:v>500</c:v>
                      </c:pt>
                      <c:pt idx="251">
                        <c:v>485</c:v>
                      </c:pt>
                      <c:pt idx="252">
                        <c:v>495</c:v>
                      </c:pt>
                      <c:pt idx="253">
                        <c:v>480</c:v>
                      </c:pt>
                      <c:pt idx="254">
                        <c:v>495</c:v>
                      </c:pt>
                      <c:pt idx="255">
                        <c:v>475</c:v>
                      </c:pt>
                      <c:pt idx="256">
                        <c:v>490</c:v>
                      </c:pt>
                      <c:pt idx="257">
                        <c:v>490</c:v>
                      </c:pt>
                      <c:pt idx="258">
                        <c:v>475</c:v>
                      </c:pt>
                      <c:pt idx="259">
                        <c:v>495</c:v>
                      </c:pt>
                      <c:pt idx="260">
                        <c:v>480</c:v>
                      </c:pt>
                      <c:pt idx="261">
                        <c:v>480</c:v>
                      </c:pt>
                      <c:pt idx="262">
                        <c:v>480</c:v>
                      </c:pt>
                      <c:pt idx="263">
                        <c:v>505</c:v>
                      </c:pt>
                      <c:pt idx="264">
                        <c:v>510</c:v>
                      </c:pt>
                      <c:pt idx="265">
                        <c:v>495</c:v>
                      </c:pt>
                      <c:pt idx="266">
                        <c:v>510</c:v>
                      </c:pt>
                      <c:pt idx="267">
                        <c:v>495</c:v>
                      </c:pt>
                      <c:pt idx="268">
                        <c:v>510</c:v>
                      </c:pt>
                      <c:pt idx="269">
                        <c:v>510</c:v>
                      </c:pt>
                      <c:pt idx="270">
                        <c:v>500</c:v>
                      </c:pt>
                      <c:pt idx="271">
                        <c:v>500</c:v>
                      </c:pt>
                      <c:pt idx="272">
                        <c:v>500</c:v>
                      </c:pt>
                      <c:pt idx="273">
                        <c:v>510</c:v>
                      </c:pt>
                      <c:pt idx="274">
                        <c:v>505</c:v>
                      </c:pt>
                      <c:pt idx="275">
                        <c:v>490</c:v>
                      </c:pt>
                      <c:pt idx="276">
                        <c:v>510</c:v>
                      </c:pt>
                      <c:pt idx="277">
                        <c:v>510</c:v>
                      </c:pt>
                      <c:pt idx="278">
                        <c:v>515</c:v>
                      </c:pt>
                      <c:pt idx="279">
                        <c:v>500</c:v>
                      </c:pt>
                      <c:pt idx="280">
                        <c:v>525</c:v>
                      </c:pt>
                      <c:pt idx="281">
                        <c:v>525</c:v>
                      </c:pt>
                      <c:pt idx="282">
                        <c:v>535</c:v>
                      </c:pt>
                      <c:pt idx="283">
                        <c:v>515</c:v>
                      </c:pt>
                      <c:pt idx="284">
                        <c:v>515</c:v>
                      </c:pt>
                      <c:pt idx="285">
                        <c:v>540</c:v>
                      </c:pt>
                      <c:pt idx="286">
                        <c:v>520</c:v>
                      </c:pt>
                      <c:pt idx="287">
                        <c:v>520</c:v>
                      </c:pt>
                      <c:pt idx="288">
                        <c:v>540</c:v>
                      </c:pt>
                      <c:pt idx="289">
                        <c:v>520</c:v>
                      </c:pt>
                      <c:pt idx="290">
                        <c:v>520</c:v>
                      </c:pt>
                      <c:pt idx="291">
                        <c:v>520</c:v>
                      </c:pt>
                      <c:pt idx="292">
                        <c:v>520</c:v>
                      </c:pt>
                      <c:pt idx="293">
                        <c:v>520</c:v>
                      </c:pt>
                      <c:pt idx="294">
                        <c:v>540</c:v>
                      </c:pt>
                      <c:pt idx="295">
                        <c:v>540</c:v>
                      </c:pt>
                      <c:pt idx="296">
                        <c:v>535</c:v>
                      </c:pt>
                      <c:pt idx="297">
                        <c:v>520</c:v>
                      </c:pt>
                      <c:pt idx="298">
                        <c:v>520</c:v>
                      </c:pt>
                      <c:pt idx="299">
                        <c:v>520</c:v>
                      </c:pt>
                      <c:pt idx="300">
                        <c:v>520</c:v>
                      </c:pt>
                      <c:pt idx="301">
                        <c:v>520</c:v>
                      </c:pt>
                      <c:pt idx="302">
                        <c:v>520</c:v>
                      </c:pt>
                      <c:pt idx="303">
                        <c:v>520</c:v>
                      </c:pt>
                      <c:pt idx="304">
                        <c:v>520</c:v>
                      </c:pt>
                      <c:pt idx="305">
                        <c:v>540</c:v>
                      </c:pt>
                      <c:pt idx="306">
                        <c:v>540</c:v>
                      </c:pt>
                      <c:pt idx="307">
                        <c:v>525</c:v>
                      </c:pt>
                      <c:pt idx="308">
                        <c:v>540</c:v>
                      </c:pt>
                      <c:pt idx="309">
                        <c:v>540</c:v>
                      </c:pt>
                      <c:pt idx="310">
                        <c:v>540</c:v>
                      </c:pt>
                      <c:pt idx="311">
                        <c:v>525</c:v>
                      </c:pt>
                      <c:pt idx="312">
                        <c:v>540</c:v>
                      </c:pt>
                      <c:pt idx="313">
                        <c:v>540</c:v>
                      </c:pt>
                      <c:pt idx="314">
                        <c:v>540</c:v>
                      </c:pt>
                      <c:pt idx="315">
                        <c:v>540</c:v>
                      </c:pt>
                      <c:pt idx="316">
                        <c:v>525</c:v>
                      </c:pt>
                      <c:pt idx="317">
                        <c:v>535</c:v>
                      </c:pt>
                      <c:pt idx="318">
                        <c:v>520</c:v>
                      </c:pt>
                      <c:pt idx="319">
                        <c:v>530</c:v>
                      </c:pt>
                      <c:pt idx="320">
                        <c:v>530</c:v>
                      </c:pt>
                      <c:pt idx="321">
                        <c:v>515</c:v>
                      </c:pt>
                      <c:pt idx="322">
                        <c:v>515</c:v>
                      </c:pt>
                      <c:pt idx="323">
                        <c:v>515</c:v>
                      </c:pt>
                      <c:pt idx="324">
                        <c:v>515</c:v>
                      </c:pt>
                      <c:pt idx="325">
                        <c:v>525</c:v>
                      </c:pt>
                      <c:pt idx="326">
                        <c:v>525</c:v>
                      </c:pt>
                      <c:pt idx="327">
                        <c:v>515</c:v>
                      </c:pt>
                      <c:pt idx="328">
                        <c:v>505</c:v>
                      </c:pt>
                      <c:pt idx="329">
                        <c:v>505</c:v>
                      </c:pt>
                      <c:pt idx="330">
                        <c:v>505</c:v>
                      </c:pt>
                      <c:pt idx="331">
                        <c:v>490</c:v>
                      </c:pt>
                      <c:pt idx="332">
                        <c:v>500</c:v>
                      </c:pt>
                      <c:pt idx="333">
                        <c:v>480</c:v>
                      </c:pt>
                      <c:pt idx="334">
                        <c:v>480</c:v>
                      </c:pt>
                      <c:pt idx="335">
                        <c:v>480</c:v>
                      </c:pt>
                      <c:pt idx="336">
                        <c:v>480</c:v>
                      </c:pt>
                      <c:pt idx="337">
                        <c:v>480</c:v>
                      </c:pt>
                      <c:pt idx="338">
                        <c:v>490</c:v>
                      </c:pt>
                      <c:pt idx="339">
                        <c:v>470</c:v>
                      </c:pt>
                      <c:pt idx="340">
                        <c:v>490</c:v>
                      </c:pt>
                      <c:pt idx="341">
                        <c:v>470</c:v>
                      </c:pt>
                      <c:pt idx="342">
                        <c:v>490</c:v>
                      </c:pt>
                      <c:pt idx="343">
                        <c:v>470</c:v>
                      </c:pt>
                      <c:pt idx="344">
                        <c:v>495</c:v>
                      </c:pt>
                      <c:pt idx="345">
                        <c:v>500</c:v>
                      </c:pt>
                      <c:pt idx="346">
                        <c:v>500</c:v>
                      </c:pt>
                      <c:pt idx="347">
                        <c:v>485</c:v>
                      </c:pt>
                      <c:pt idx="348">
                        <c:v>485</c:v>
                      </c:pt>
                      <c:pt idx="349">
                        <c:v>485</c:v>
                      </c:pt>
                      <c:pt idx="350">
                        <c:v>485</c:v>
                      </c:pt>
                      <c:pt idx="351">
                        <c:v>505</c:v>
                      </c:pt>
                      <c:pt idx="352">
                        <c:v>485</c:v>
                      </c:pt>
                      <c:pt idx="353">
                        <c:v>485</c:v>
                      </c:pt>
                      <c:pt idx="354">
                        <c:v>485</c:v>
                      </c:pt>
                      <c:pt idx="355">
                        <c:v>520</c:v>
                      </c:pt>
                      <c:pt idx="356">
                        <c:v>535</c:v>
                      </c:pt>
                      <c:pt idx="357">
                        <c:v>520</c:v>
                      </c:pt>
                      <c:pt idx="358">
                        <c:v>530</c:v>
                      </c:pt>
                      <c:pt idx="359">
                        <c:v>530</c:v>
                      </c:pt>
                      <c:pt idx="360">
                        <c:v>530</c:v>
                      </c:pt>
                      <c:pt idx="361">
                        <c:v>515</c:v>
                      </c:pt>
                      <c:pt idx="362">
                        <c:v>515</c:v>
                      </c:pt>
                      <c:pt idx="363">
                        <c:v>515</c:v>
                      </c:pt>
                      <c:pt idx="364">
                        <c:v>520</c:v>
                      </c:pt>
                      <c:pt idx="365">
                        <c:v>500</c:v>
                      </c:pt>
                      <c:pt idx="366">
                        <c:v>500</c:v>
                      </c:pt>
                      <c:pt idx="367">
                        <c:v>500</c:v>
                      </c:pt>
                      <c:pt idx="368">
                        <c:v>500</c:v>
                      </c:pt>
                      <c:pt idx="369">
                        <c:v>505</c:v>
                      </c:pt>
                      <c:pt idx="370">
                        <c:v>500</c:v>
                      </c:pt>
                      <c:pt idx="371">
                        <c:v>500</c:v>
                      </c:pt>
                      <c:pt idx="372">
                        <c:v>485</c:v>
                      </c:pt>
                      <c:pt idx="373">
                        <c:v>485</c:v>
                      </c:pt>
                      <c:pt idx="374">
                        <c:v>485</c:v>
                      </c:pt>
                      <c:pt idx="375">
                        <c:v>505</c:v>
                      </c:pt>
                      <c:pt idx="376">
                        <c:v>485</c:v>
                      </c:pt>
                      <c:pt idx="377">
                        <c:v>485</c:v>
                      </c:pt>
                      <c:pt idx="378">
                        <c:v>500</c:v>
                      </c:pt>
                      <c:pt idx="379">
                        <c:v>485</c:v>
                      </c:pt>
                      <c:pt idx="380">
                        <c:v>485</c:v>
                      </c:pt>
                      <c:pt idx="381">
                        <c:v>485</c:v>
                      </c:pt>
                      <c:pt idx="382">
                        <c:v>485</c:v>
                      </c:pt>
                      <c:pt idx="383">
                        <c:v>485</c:v>
                      </c:pt>
                      <c:pt idx="384">
                        <c:v>495</c:v>
                      </c:pt>
                      <c:pt idx="385">
                        <c:v>475</c:v>
                      </c:pt>
                      <c:pt idx="386">
                        <c:v>480</c:v>
                      </c:pt>
                      <c:pt idx="387">
                        <c:v>480</c:v>
                      </c:pt>
                      <c:pt idx="388">
                        <c:v>480</c:v>
                      </c:pt>
                      <c:pt idx="389">
                        <c:v>480</c:v>
                      </c:pt>
                      <c:pt idx="390">
                        <c:v>460</c:v>
                      </c:pt>
                      <c:pt idx="391">
                        <c:v>460</c:v>
                      </c:pt>
                      <c:pt idx="392">
                        <c:v>460</c:v>
                      </c:pt>
                      <c:pt idx="393">
                        <c:v>460</c:v>
                      </c:pt>
                      <c:pt idx="394">
                        <c:v>460</c:v>
                      </c:pt>
                      <c:pt idx="395">
                        <c:v>460</c:v>
                      </c:pt>
                      <c:pt idx="396">
                        <c:v>460</c:v>
                      </c:pt>
                      <c:pt idx="397">
                        <c:v>480</c:v>
                      </c:pt>
                      <c:pt idx="398">
                        <c:v>465</c:v>
                      </c:pt>
                      <c:pt idx="399">
                        <c:v>485</c:v>
                      </c:pt>
                      <c:pt idx="400">
                        <c:v>470</c:v>
                      </c:pt>
                      <c:pt idx="401">
                        <c:v>470</c:v>
                      </c:pt>
                      <c:pt idx="402">
                        <c:v>470</c:v>
                      </c:pt>
                      <c:pt idx="403">
                        <c:v>470</c:v>
                      </c:pt>
                      <c:pt idx="404">
                        <c:v>495</c:v>
                      </c:pt>
                      <c:pt idx="405">
                        <c:v>500</c:v>
                      </c:pt>
                      <c:pt idx="406">
                        <c:v>505</c:v>
                      </c:pt>
                      <c:pt idx="407">
                        <c:v>500</c:v>
                      </c:pt>
                      <c:pt idx="408">
                        <c:v>505</c:v>
                      </c:pt>
                      <c:pt idx="409">
                        <c:v>485</c:v>
                      </c:pt>
                      <c:pt idx="410">
                        <c:v>485</c:v>
                      </c:pt>
                      <c:pt idx="411">
                        <c:v>525</c:v>
                      </c:pt>
                      <c:pt idx="412">
                        <c:v>525</c:v>
                      </c:pt>
                      <c:pt idx="413">
                        <c:v>535</c:v>
                      </c:pt>
                      <c:pt idx="414">
                        <c:v>520</c:v>
                      </c:pt>
                      <c:pt idx="415">
                        <c:v>520</c:v>
                      </c:pt>
                      <c:pt idx="416">
                        <c:v>535</c:v>
                      </c:pt>
                      <c:pt idx="417">
                        <c:v>515</c:v>
                      </c:pt>
                      <c:pt idx="418">
                        <c:v>515</c:v>
                      </c:pt>
                      <c:pt idx="419">
                        <c:v>515</c:v>
                      </c:pt>
                      <c:pt idx="420">
                        <c:v>515</c:v>
                      </c:pt>
                      <c:pt idx="421">
                        <c:v>535</c:v>
                      </c:pt>
                      <c:pt idx="422">
                        <c:v>515</c:v>
                      </c:pt>
                      <c:pt idx="423">
                        <c:v>515</c:v>
                      </c:pt>
                      <c:pt idx="424">
                        <c:v>530</c:v>
                      </c:pt>
                      <c:pt idx="425">
                        <c:v>545</c:v>
                      </c:pt>
                      <c:pt idx="426">
                        <c:v>560</c:v>
                      </c:pt>
                      <c:pt idx="427">
                        <c:v>575</c:v>
                      </c:pt>
                      <c:pt idx="428">
                        <c:v>560</c:v>
                      </c:pt>
                      <c:pt idx="429">
                        <c:v>560</c:v>
                      </c:pt>
                      <c:pt idx="430">
                        <c:v>590</c:v>
                      </c:pt>
                      <c:pt idx="431">
                        <c:v>575</c:v>
                      </c:pt>
                      <c:pt idx="432">
                        <c:v>575</c:v>
                      </c:pt>
                      <c:pt idx="433">
                        <c:v>575</c:v>
                      </c:pt>
                      <c:pt idx="434">
                        <c:v>575</c:v>
                      </c:pt>
                      <c:pt idx="435">
                        <c:v>605</c:v>
                      </c:pt>
                      <c:pt idx="436">
                        <c:v>600</c:v>
                      </c:pt>
                      <c:pt idx="437">
                        <c:v>585</c:v>
                      </c:pt>
                      <c:pt idx="438">
                        <c:v>570</c:v>
                      </c:pt>
                      <c:pt idx="439">
                        <c:v>555</c:v>
                      </c:pt>
                      <c:pt idx="440">
                        <c:v>555</c:v>
                      </c:pt>
                      <c:pt idx="441">
                        <c:v>555</c:v>
                      </c:pt>
                      <c:pt idx="442">
                        <c:v>555</c:v>
                      </c:pt>
                      <c:pt idx="443">
                        <c:v>555</c:v>
                      </c:pt>
                      <c:pt idx="444">
                        <c:v>555</c:v>
                      </c:pt>
                      <c:pt idx="445">
                        <c:v>575</c:v>
                      </c:pt>
                      <c:pt idx="446">
                        <c:v>575</c:v>
                      </c:pt>
                      <c:pt idx="447">
                        <c:v>560</c:v>
                      </c:pt>
                      <c:pt idx="448">
                        <c:v>570</c:v>
                      </c:pt>
                      <c:pt idx="449">
                        <c:v>560</c:v>
                      </c:pt>
                      <c:pt idx="450">
                        <c:v>560</c:v>
                      </c:pt>
                      <c:pt idx="451">
                        <c:v>570</c:v>
                      </c:pt>
                      <c:pt idx="452">
                        <c:v>570</c:v>
                      </c:pt>
                      <c:pt idx="453">
                        <c:v>560</c:v>
                      </c:pt>
                      <c:pt idx="454">
                        <c:v>570</c:v>
                      </c:pt>
                      <c:pt idx="455">
                        <c:v>560</c:v>
                      </c:pt>
                      <c:pt idx="456">
                        <c:v>560</c:v>
                      </c:pt>
                      <c:pt idx="457">
                        <c:v>560</c:v>
                      </c:pt>
                      <c:pt idx="458">
                        <c:v>560</c:v>
                      </c:pt>
                      <c:pt idx="459">
                        <c:v>560</c:v>
                      </c:pt>
                      <c:pt idx="460">
                        <c:v>560</c:v>
                      </c:pt>
                      <c:pt idx="461">
                        <c:v>555</c:v>
                      </c:pt>
                      <c:pt idx="462">
                        <c:v>540</c:v>
                      </c:pt>
                      <c:pt idx="463">
                        <c:v>540</c:v>
                      </c:pt>
                      <c:pt idx="464">
                        <c:v>555</c:v>
                      </c:pt>
                      <c:pt idx="465">
                        <c:v>550</c:v>
                      </c:pt>
                      <c:pt idx="466">
                        <c:v>535</c:v>
                      </c:pt>
                      <c:pt idx="467">
                        <c:v>520</c:v>
                      </c:pt>
                      <c:pt idx="468">
                        <c:v>520</c:v>
                      </c:pt>
                      <c:pt idx="469">
                        <c:v>520</c:v>
                      </c:pt>
                      <c:pt idx="470">
                        <c:v>520</c:v>
                      </c:pt>
                      <c:pt idx="471">
                        <c:v>520</c:v>
                      </c:pt>
                      <c:pt idx="472">
                        <c:v>520</c:v>
                      </c:pt>
                      <c:pt idx="473">
                        <c:v>525</c:v>
                      </c:pt>
                      <c:pt idx="474">
                        <c:v>525</c:v>
                      </c:pt>
                      <c:pt idx="475">
                        <c:v>510</c:v>
                      </c:pt>
                      <c:pt idx="476">
                        <c:v>510</c:v>
                      </c:pt>
                      <c:pt idx="477">
                        <c:v>510</c:v>
                      </c:pt>
                      <c:pt idx="478">
                        <c:v>530</c:v>
                      </c:pt>
                      <c:pt idx="479">
                        <c:v>530</c:v>
                      </c:pt>
                      <c:pt idx="480">
                        <c:v>530</c:v>
                      </c:pt>
                      <c:pt idx="481">
                        <c:v>530</c:v>
                      </c:pt>
                      <c:pt idx="482">
                        <c:v>510</c:v>
                      </c:pt>
                      <c:pt idx="483">
                        <c:v>510</c:v>
                      </c:pt>
                      <c:pt idx="484">
                        <c:v>510</c:v>
                      </c:pt>
                      <c:pt idx="485">
                        <c:v>530</c:v>
                      </c:pt>
                      <c:pt idx="486">
                        <c:v>530</c:v>
                      </c:pt>
                      <c:pt idx="487">
                        <c:v>530</c:v>
                      </c:pt>
                      <c:pt idx="488">
                        <c:v>530</c:v>
                      </c:pt>
                      <c:pt idx="489">
                        <c:v>515</c:v>
                      </c:pt>
                      <c:pt idx="490">
                        <c:v>515</c:v>
                      </c:pt>
                      <c:pt idx="491">
                        <c:v>530</c:v>
                      </c:pt>
                      <c:pt idx="492">
                        <c:v>530</c:v>
                      </c:pt>
                      <c:pt idx="493">
                        <c:v>530</c:v>
                      </c:pt>
                      <c:pt idx="494">
                        <c:v>515</c:v>
                      </c:pt>
                      <c:pt idx="495">
                        <c:v>515</c:v>
                      </c:pt>
                      <c:pt idx="496">
                        <c:v>525</c:v>
                      </c:pt>
                      <c:pt idx="497">
                        <c:v>505</c:v>
                      </c:pt>
                      <c:pt idx="498">
                        <c:v>515</c:v>
                      </c:pt>
                      <c:pt idx="499">
                        <c:v>490</c:v>
                      </c:pt>
                      <c:pt idx="500">
                        <c:v>485</c:v>
                      </c:pt>
                      <c:pt idx="501">
                        <c:v>490</c:v>
                      </c:pt>
                      <c:pt idx="502">
                        <c:v>490</c:v>
                      </c:pt>
                      <c:pt idx="503">
                        <c:v>485</c:v>
                      </c:pt>
                      <c:pt idx="504">
                        <c:v>465</c:v>
                      </c:pt>
                      <c:pt idx="505">
                        <c:v>480</c:v>
                      </c:pt>
                      <c:pt idx="506">
                        <c:v>465</c:v>
                      </c:pt>
                      <c:pt idx="507">
                        <c:v>485</c:v>
                      </c:pt>
                      <c:pt idx="508">
                        <c:v>465</c:v>
                      </c:pt>
                      <c:pt idx="509">
                        <c:v>490</c:v>
                      </c:pt>
                      <c:pt idx="510">
                        <c:v>470</c:v>
                      </c:pt>
                      <c:pt idx="511">
                        <c:v>490</c:v>
                      </c:pt>
                      <c:pt idx="512">
                        <c:v>490</c:v>
                      </c:pt>
                      <c:pt idx="513">
                        <c:v>490</c:v>
                      </c:pt>
                      <c:pt idx="514">
                        <c:v>480</c:v>
                      </c:pt>
                      <c:pt idx="515">
                        <c:v>495</c:v>
                      </c:pt>
                      <c:pt idx="516">
                        <c:v>495</c:v>
                      </c:pt>
                      <c:pt idx="517">
                        <c:v>480</c:v>
                      </c:pt>
                      <c:pt idx="518">
                        <c:v>500</c:v>
                      </c:pt>
                      <c:pt idx="519">
                        <c:v>510</c:v>
                      </c:pt>
                      <c:pt idx="520">
                        <c:v>490</c:v>
                      </c:pt>
                      <c:pt idx="521">
                        <c:v>520</c:v>
                      </c:pt>
                      <c:pt idx="522">
                        <c:v>505</c:v>
                      </c:pt>
                      <c:pt idx="523">
                        <c:v>520</c:v>
                      </c:pt>
                      <c:pt idx="524">
                        <c:v>510</c:v>
                      </c:pt>
                      <c:pt idx="525">
                        <c:v>525</c:v>
                      </c:pt>
                      <c:pt idx="526">
                        <c:v>525</c:v>
                      </c:pt>
                      <c:pt idx="527">
                        <c:v>515</c:v>
                      </c:pt>
                      <c:pt idx="528">
                        <c:v>520</c:v>
                      </c:pt>
                      <c:pt idx="529">
                        <c:v>500</c:v>
                      </c:pt>
                      <c:pt idx="530">
                        <c:v>500</c:v>
                      </c:pt>
                      <c:pt idx="531">
                        <c:v>520</c:v>
                      </c:pt>
                      <c:pt idx="532">
                        <c:v>510</c:v>
                      </c:pt>
                      <c:pt idx="533">
                        <c:v>525</c:v>
                      </c:pt>
                      <c:pt idx="534">
                        <c:v>510</c:v>
                      </c:pt>
                      <c:pt idx="535">
                        <c:v>510</c:v>
                      </c:pt>
                      <c:pt idx="536">
                        <c:v>510</c:v>
                      </c:pt>
                      <c:pt idx="537">
                        <c:v>510</c:v>
                      </c:pt>
                      <c:pt idx="538">
                        <c:v>520</c:v>
                      </c:pt>
                      <c:pt idx="539">
                        <c:v>520</c:v>
                      </c:pt>
                      <c:pt idx="540">
                        <c:v>520</c:v>
                      </c:pt>
                      <c:pt idx="541">
                        <c:v>520</c:v>
                      </c:pt>
                      <c:pt idx="542">
                        <c:v>525</c:v>
                      </c:pt>
                      <c:pt idx="543">
                        <c:v>530</c:v>
                      </c:pt>
                      <c:pt idx="544">
                        <c:v>530</c:v>
                      </c:pt>
                      <c:pt idx="545">
                        <c:v>535</c:v>
                      </c:pt>
                      <c:pt idx="546">
                        <c:v>535</c:v>
                      </c:pt>
                      <c:pt idx="547">
                        <c:v>520</c:v>
                      </c:pt>
                      <c:pt idx="548">
                        <c:v>520</c:v>
                      </c:pt>
                      <c:pt idx="549">
                        <c:v>520</c:v>
                      </c:pt>
                      <c:pt idx="550">
                        <c:v>520</c:v>
                      </c:pt>
                      <c:pt idx="551">
                        <c:v>525</c:v>
                      </c:pt>
                      <c:pt idx="552">
                        <c:v>525</c:v>
                      </c:pt>
                      <c:pt idx="553">
                        <c:v>510</c:v>
                      </c:pt>
                      <c:pt idx="554">
                        <c:v>510</c:v>
                      </c:pt>
                      <c:pt idx="555">
                        <c:v>510</c:v>
                      </c:pt>
                      <c:pt idx="556">
                        <c:v>520</c:v>
                      </c:pt>
                      <c:pt idx="557">
                        <c:v>520</c:v>
                      </c:pt>
                      <c:pt idx="558">
                        <c:v>520</c:v>
                      </c:pt>
                      <c:pt idx="559">
                        <c:v>520</c:v>
                      </c:pt>
                      <c:pt idx="560">
                        <c:v>515</c:v>
                      </c:pt>
                      <c:pt idx="561">
                        <c:v>500</c:v>
                      </c:pt>
                      <c:pt idx="562">
                        <c:v>515</c:v>
                      </c:pt>
                      <c:pt idx="563">
                        <c:v>500</c:v>
                      </c:pt>
                      <c:pt idx="564">
                        <c:v>500</c:v>
                      </c:pt>
                      <c:pt idx="565">
                        <c:v>505</c:v>
                      </c:pt>
                      <c:pt idx="566">
                        <c:v>500</c:v>
                      </c:pt>
                      <c:pt idx="567">
                        <c:v>490</c:v>
                      </c:pt>
                      <c:pt idx="568">
                        <c:v>480</c:v>
                      </c:pt>
                      <c:pt idx="569">
                        <c:v>480</c:v>
                      </c:pt>
                      <c:pt idx="570">
                        <c:v>490</c:v>
                      </c:pt>
                      <c:pt idx="571">
                        <c:v>490</c:v>
                      </c:pt>
                      <c:pt idx="572">
                        <c:v>490</c:v>
                      </c:pt>
                      <c:pt idx="573">
                        <c:v>495</c:v>
                      </c:pt>
                      <c:pt idx="574">
                        <c:v>475</c:v>
                      </c:pt>
                      <c:pt idx="575">
                        <c:v>475</c:v>
                      </c:pt>
                      <c:pt idx="576">
                        <c:v>505</c:v>
                      </c:pt>
                      <c:pt idx="577">
                        <c:v>490</c:v>
                      </c:pt>
                      <c:pt idx="578">
                        <c:v>515</c:v>
                      </c:pt>
                      <c:pt idx="579">
                        <c:v>495</c:v>
                      </c:pt>
                      <c:pt idx="580">
                        <c:v>495</c:v>
                      </c:pt>
                      <c:pt idx="581">
                        <c:v>510</c:v>
                      </c:pt>
                      <c:pt idx="582">
                        <c:v>510</c:v>
                      </c:pt>
                      <c:pt idx="583">
                        <c:v>495</c:v>
                      </c:pt>
                      <c:pt idx="584">
                        <c:v>495</c:v>
                      </c:pt>
                      <c:pt idx="585">
                        <c:v>480</c:v>
                      </c:pt>
                      <c:pt idx="586">
                        <c:v>490</c:v>
                      </c:pt>
                      <c:pt idx="587">
                        <c:v>475</c:v>
                      </c:pt>
                      <c:pt idx="588">
                        <c:v>490</c:v>
                      </c:pt>
                      <c:pt idx="589">
                        <c:v>490</c:v>
                      </c:pt>
                      <c:pt idx="590">
                        <c:v>490</c:v>
                      </c:pt>
                      <c:pt idx="591">
                        <c:v>480</c:v>
                      </c:pt>
                      <c:pt idx="592">
                        <c:v>500</c:v>
                      </c:pt>
                      <c:pt idx="593">
                        <c:v>480</c:v>
                      </c:pt>
                      <c:pt idx="594">
                        <c:v>480</c:v>
                      </c:pt>
                      <c:pt idx="595">
                        <c:v>500</c:v>
                      </c:pt>
                      <c:pt idx="596">
                        <c:v>480</c:v>
                      </c:pt>
                      <c:pt idx="597">
                        <c:v>490</c:v>
                      </c:pt>
                      <c:pt idx="598">
                        <c:v>490</c:v>
                      </c:pt>
                      <c:pt idx="599">
                        <c:v>490</c:v>
                      </c:pt>
                      <c:pt idx="600">
                        <c:v>495</c:v>
                      </c:pt>
                      <c:pt idx="601">
                        <c:v>490</c:v>
                      </c:pt>
                      <c:pt idx="602">
                        <c:v>475</c:v>
                      </c:pt>
                      <c:pt idx="603">
                        <c:v>475</c:v>
                      </c:pt>
                      <c:pt idx="604">
                        <c:v>475</c:v>
                      </c:pt>
                      <c:pt idx="605">
                        <c:v>475</c:v>
                      </c:pt>
                      <c:pt idx="606">
                        <c:v>485</c:v>
                      </c:pt>
                      <c:pt idx="607">
                        <c:v>470</c:v>
                      </c:pt>
                      <c:pt idx="608">
                        <c:v>450</c:v>
                      </c:pt>
                      <c:pt idx="609">
                        <c:v>445</c:v>
                      </c:pt>
                      <c:pt idx="610">
                        <c:v>430</c:v>
                      </c:pt>
                      <c:pt idx="611">
                        <c:v>460</c:v>
                      </c:pt>
                      <c:pt idx="612">
                        <c:v>465</c:v>
                      </c:pt>
                      <c:pt idx="613">
                        <c:v>450</c:v>
                      </c:pt>
                      <c:pt idx="614">
                        <c:v>470</c:v>
                      </c:pt>
                      <c:pt idx="615">
                        <c:v>475</c:v>
                      </c:pt>
                      <c:pt idx="616">
                        <c:v>480</c:v>
                      </c:pt>
                      <c:pt idx="617">
                        <c:v>500</c:v>
                      </c:pt>
                      <c:pt idx="618">
                        <c:v>505</c:v>
                      </c:pt>
                      <c:pt idx="619">
                        <c:v>505</c:v>
                      </c:pt>
                      <c:pt idx="620">
                        <c:v>500</c:v>
                      </c:pt>
                      <c:pt idx="621">
                        <c:v>500</c:v>
                      </c:pt>
                      <c:pt idx="622">
                        <c:v>500</c:v>
                      </c:pt>
                      <c:pt idx="623">
                        <c:v>485</c:v>
                      </c:pt>
                      <c:pt idx="624">
                        <c:v>515</c:v>
                      </c:pt>
                      <c:pt idx="625">
                        <c:v>515</c:v>
                      </c:pt>
                      <c:pt idx="626">
                        <c:v>535</c:v>
                      </c:pt>
                      <c:pt idx="627">
                        <c:v>540</c:v>
                      </c:pt>
                      <c:pt idx="628">
                        <c:v>520</c:v>
                      </c:pt>
                      <c:pt idx="629">
                        <c:v>520</c:v>
                      </c:pt>
                      <c:pt idx="630">
                        <c:v>520</c:v>
                      </c:pt>
                      <c:pt idx="631">
                        <c:v>535</c:v>
                      </c:pt>
                      <c:pt idx="632">
                        <c:v>545</c:v>
                      </c:pt>
                      <c:pt idx="633">
                        <c:v>530</c:v>
                      </c:pt>
                      <c:pt idx="634">
                        <c:v>550</c:v>
                      </c:pt>
                      <c:pt idx="635">
                        <c:v>555</c:v>
                      </c:pt>
                      <c:pt idx="636">
                        <c:v>555</c:v>
                      </c:pt>
                      <c:pt idx="637">
                        <c:v>560</c:v>
                      </c:pt>
                      <c:pt idx="638">
                        <c:v>550</c:v>
                      </c:pt>
                      <c:pt idx="639">
                        <c:v>550</c:v>
                      </c:pt>
                      <c:pt idx="640">
                        <c:v>550</c:v>
                      </c:pt>
                      <c:pt idx="641">
                        <c:v>565</c:v>
                      </c:pt>
                      <c:pt idx="642">
                        <c:v>565</c:v>
                      </c:pt>
                      <c:pt idx="643">
                        <c:v>560</c:v>
                      </c:pt>
                      <c:pt idx="644">
                        <c:v>560</c:v>
                      </c:pt>
                      <c:pt idx="645">
                        <c:v>545</c:v>
                      </c:pt>
                      <c:pt idx="646">
                        <c:v>560</c:v>
                      </c:pt>
                      <c:pt idx="647">
                        <c:v>580</c:v>
                      </c:pt>
                      <c:pt idx="648">
                        <c:v>600</c:v>
                      </c:pt>
                      <c:pt idx="649">
                        <c:v>615</c:v>
                      </c:pt>
                      <c:pt idx="650">
                        <c:v>605</c:v>
                      </c:pt>
                      <c:pt idx="651">
                        <c:v>620</c:v>
                      </c:pt>
                      <c:pt idx="652">
                        <c:v>620</c:v>
                      </c:pt>
                      <c:pt idx="653">
                        <c:v>620</c:v>
                      </c:pt>
                      <c:pt idx="654">
                        <c:v>615</c:v>
                      </c:pt>
                      <c:pt idx="655">
                        <c:v>615</c:v>
                      </c:pt>
                      <c:pt idx="656">
                        <c:v>610</c:v>
                      </c:pt>
                      <c:pt idx="657">
                        <c:v>630</c:v>
                      </c:pt>
                      <c:pt idx="658">
                        <c:v>635</c:v>
                      </c:pt>
                      <c:pt idx="659">
                        <c:v>630</c:v>
                      </c:pt>
                      <c:pt idx="660">
                        <c:v>625</c:v>
                      </c:pt>
                      <c:pt idx="661">
                        <c:v>610</c:v>
                      </c:pt>
                      <c:pt idx="662">
                        <c:v>610</c:v>
                      </c:pt>
                      <c:pt idx="663">
                        <c:v>610</c:v>
                      </c:pt>
                      <c:pt idx="664">
                        <c:v>610</c:v>
                      </c:pt>
                      <c:pt idx="665">
                        <c:v>645</c:v>
                      </c:pt>
                      <c:pt idx="666">
                        <c:v>655</c:v>
                      </c:pt>
                      <c:pt idx="667">
                        <c:v>675</c:v>
                      </c:pt>
                      <c:pt idx="668">
                        <c:v>680</c:v>
                      </c:pt>
                      <c:pt idx="669">
                        <c:v>680</c:v>
                      </c:pt>
                      <c:pt idx="670">
                        <c:v>695</c:v>
                      </c:pt>
                      <c:pt idx="671">
                        <c:v>695</c:v>
                      </c:pt>
                      <c:pt idx="672">
                        <c:v>690</c:v>
                      </c:pt>
                      <c:pt idx="673">
                        <c:v>705</c:v>
                      </c:pt>
                      <c:pt idx="674">
                        <c:v>700</c:v>
                      </c:pt>
                      <c:pt idx="675">
                        <c:v>710</c:v>
                      </c:pt>
                      <c:pt idx="676">
                        <c:v>710</c:v>
                      </c:pt>
                      <c:pt idx="677">
                        <c:v>710</c:v>
                      </c:pt>
                      <c:pt idx="678">
                        <c:v>705</c:v>
                      </c:pt>
                      <c:pt idx="679">
                        <c:v>705</c:v>
                      </c:pt>
                      <c:pt idx="680">
                        <c:v>690</c:v>
                      </c:pt>
                      <c:pt idx="681">
                        <c:v>700</c:v>
                      </c:pt>
                      <c:pt idx="682">
                        <c:v>705</c:v>
                      </c:pt>
                      <c:pt idx="683">
                        <c:v>705</c:v>
                      </c:pt>
                      <c:pt idx="684">
                        <c:v>705</c:v>
                      </c:pt>
                      <c:pt idx="685">
                        <c:v>705</c:v>
                      </c:pt>
                      <c:pt idx="686">
                        <c:v>705</c:v>
                      </c:pt>
                      <c:pt idx="687">
                        <c:v>705</c:v>
                      </c:pt>
                      <c:pt idx="688">
                        <c:v>705</c:v>
                      </c:pt>
                      <c:pt idx="689">
                        <c:v>710</c:v>
                      </c:pt>
                      <c:pt idx="690">
                        <c:v>715</c:v>
                      </c:pt>
                      <c:pt idx="691">
                        <c:v>700</c:v>
                      </c:pt>
                      <c:pt idx="692">
                        <c:v>720</c:v>
                      </c:pt>
                      <c:pt idx="693">
                        <c:v>725</c:v>
                      </c:pt>
                      <c:pt idx="694">
                        <c:v>725</c:v>
                      </c:pt>
                      <c:pt idx="695">
                        <c:v>725</c:v>
                      </c:pt>
                      <c:pt idx="696">
                        <c:v>735</c:v>
                      </c:pt>
                      <c:pt idx="697">
                        <c:v>745</c:v>
                      </c:pt>
                      <c:pt idx="698">
                        <c:v>750</c:v>
                      </c:pt>
                      <c:pt idx="699">
                        <c:v>750</c:v>
                      </c:pt>
                      <c:pt idx="700">
                        <c:v>770</c:v>
                      </c:pt>
                      <c:pt idx="701">
                        <c:v>790</c:v>
                      </c:pt>
                      <c:pt idx="702">
                        <c:v>790</c:v>
                      </c:pt>
                      <c:pt idx="703">
                        <c:v>785</c:v>
                      </c:pt>
                      <c:pt idx="704">
                        <c:v>785</c:v>
                      </c:pt>
                      <c:pt idx="705">
                        <c:v>790</c:v>
                      </c:pt>
                      <c:pt idx="706">
                        <c:v>790</c:v>
                      </c:pt>
                      <c:pt idx="707">
                        <c:v>790</c:v>
                      </c:pt>
                      <c:pt idx="708">
                        <c:v>790</c:v>
                      </c:pt>
                      <c:pt idx="709">
                        <c:v>790</c:v>
                      </c:pt>
                      <c:pt idx="710">
                        <c:v>790</c:v>
                      </c:pt>
                      <c:pt idx="711">
                        <c:v>795</c:v>
                      </c:pt>
                      <c:pt idx="712">
                        <c:v>800</c:v>
                      </c:pt>
                      <c:pt idx="713">
                        <c:v>800</c:v>
                      </c:pt>
                      <c:pt idx="714">
                        <c:v>800</c:v>
                      </c:pt>
                      <c:pt idx="715">
                        <c:v>800</c:v>
                      </c:pt>
                      <c:pt idx="716">
                        <c:v>800</c:v>
                      </c:pt>
                      <c:pt idx="717">
                        <c:v>790</c:v>
                      </c:pt>
                      <c:pt idx="718">
                        <c:v>775</c:v>
                      </c:pt>
                      <c:pt idx="719">
                        <c:v>790</c:v>
                      </c:pt>
                      <c:pt idx="720">
                        <c:v>790</c:v>
                      </c:pt>
                      <c:pt idx="721">
                        <c:v>790</c:v>
                      </c:pt>
                      <c:pt idx="722">
                        <c:v>780</c:v>
                      </c:pt>
                      <c:pt idx="723">
                        <c:v>775</c:v>
                      </c:pt>
                      <c:pt idx="724">
                        <c:v>775</c:v>
                      </c:pt>
                      <c:pt idx="725">
                        <c:v>775</c:v>
                      </c:pt>
                      <c:pt idx="726">
                        <c:v>775</c:v>
                      </c:pt>
                      <c:pt idx="727">
                        <c:v>780</c:v>
                      </c:pt>
                      <c:pt idx="728">
                        <c:v>785</c:v>
                      </c:pt>
                      <c:pt idx="729">
                        <c:v>780</c:v>
                      </c:pt>
                      <c:pt idx="730">
                        <c:v>780</c:v>
                      </c:pt>
                      <c:pt idx="731">
                        <c:v>765</c:v>
                      </c:pt>
                      <c:pt idx="732">
                        <c:v>780</c:v>
                      </c:pt>
                      <c:pt idx="733">
                        <c:v>780</c:v>
                      </c:pt>
                      <c:pt idx="734">
                        <c:v>780</c:v>
                      </c:pt>
                      <c:pt idx="735">
                        <c:v>785</c:v>
                      </c:pt>
                      <c:pt idx="736">
                        <c:v>785</c:v>
                      </c:pt>
                      <c:pt idx="737">
                        <c:v>795</c:v>
                      </c:pt>
                      <c:pt idx="738">
                        <c:v>800</c:v>
                      </c:pt>
                      <c:pt idx="739">
                        <c:v>800</c:v>
                      </c:pt>
                      <c:pt idx="740">
                        <c:v>800</c:v>
                      </c:pt>
                      <c:pt idx="741">
                        <c:v>815</c:v>
                      </c:pt>
                      <c:pt idx="742">
                        <c:v>820</c:v>
                      </c:pt>
                      <c:pt idx="743">
                        <c:v>825</c:v>
                      </c:pt>
                      <c:pt idx="744">
                        <c:v>840</c:v>
                      </c:pt>
                      <c:pt idx="745">
                        <c:v>845</c:v>
                      </c:pt>
                      <c:pt idx="746">
                        <c:v>850</c:v>
                      </c:pt>
                      <c:pt idx="747">
                        <c:v>870</c:v>
                      </c:pt>
                      <c:pt idx="748">
                        <c:v>875</c:v>
                      </c:pt>
                      <c:pt idx="749">
                        <c:v>880</c:v>
                      </c:pt>
                      <c:pt idx="750">
                        <c:v>875</c:v>
                      </c:pt>
                      <c:pt idx="751">
                        <c:v>880</c:v>
                      </c:pt>
                      <c:pt idx="752">
                        <c:v>880</c:v>
                      </c:pt>
                      <c:pt idx="753">
                        <c:v>880</c:v>
                      </c:pt>
                      <c:pt idx="754">
                        <c:v>880</c:v>
                      </c:pt>
                      <c:pt idx="755">
                        <c:v>885</c:v>
                      </c:pt>
                      <c:pt idx="756">
                        <c:v>870</c:v>
                      </c:pt>
                      <c:pt idx="757">
                        <c:v>890</c:v>
                      </c:pt>
                      <c:pt idx="758">
                        <c:v>890</c:v>
                      </c:pt>
                      <c:pt idx="759">
                        <c:v>895</c:v>
                      </c:pt>
                      <c:pt idx="760">
                        <c:v>895</c:v>
                      </c:pt>
                      <c:pt idx="761">
                        <c:v>905</c:v>
                      </c:pt>
                      <c:pt idx="762">
                        <c:v>910</c:v>
                      </c:pt>
                      <c:pt idx="763">
                        <c:v>930</c:v>
                      </c:pt>
                      <c:pt idx="764">
                        <c:v>950</c:v>
                      </c:pt>
                      <c:pt idx="765">
                        <c:v>970</c:v>
                      </c:pt>
                      <c:pt idx="766">
                        <c:v>970</c:v>
                      </c:pt>
                      <c:pt idx="767">
                        <c:v>985</c:v>
                      </c:pt>
                      <c:pt idx="768">
                        <c:v>985</c:v>
                      </c:pt>
                      <c:pt idx="769">
                        <c:v>985</c:v>
                      </c:pt>
                      <c:pt idx="770">
                        <c:v>910</c:v>
                      </c:pt>
                      <c:pt idx="771">
                        <c:v>930</c:v>
                      </c:pt>
                      <c:pt idx="772">
                        <c:v>930</c:v>
                      </c:pt>
                      <c:pt idx="773">
                        <c:v>930</c:v>
                      </c:pt>
                      <c:pt idx="774">
                        <c:v>920</c:v>
                      </c:pt>
                      <c:pt idx="775">
                        <c:v>910</c:v>
                      </c:pt>
                      <c:pt idx="776">
                        <c:v>910</c:v>
                      </c:pt>
                      <c:pt idx="777">
                        <c:v>910</c:v>
                      </c:pt>
                      <c:pt idx="778">
                        <c:v>920</c:v>
                      </c:pt>
                      <c:pt idx="779">
                        <c:v>935</c:v>
                      </c:pt>
                      <c:pt idx="780">
                        <c:v>945</c:v>
                      </c:pt>
                      <c:pt idx="781">
                        <c:v>950</c:v>
                      </c:pt>
                      <c:pt idx="782">
                        <c:v>955</c:v>
                      </c:pt>
                      <c:pt idx="783">
                        <c:v>965</c:v>
                      </c:pt>
                      <c:pt idx="784">
                        <c:v>965</c:v>
                      </c:pt>
                      <c:pt idx="785">
                        <c:v>965</c:v>
                      </c:pt>
                      <c:pt idx="786">
                        <c:v>965</c:v>
                      </c:pt>
                      <c:pt idx="787">
                        <c:v>965</c:v>
                      </c:pt>
                      <c:pt idx="788">
                        <c:v>985</c:v>
                      </c:pt>
                      <c:pt idx="789">
                        <c:v>990</c:v>
                      </c:pt>
                      <c:pt idx="790">
                        <c:v>985</c:v>
                      </c:pt>
                      <c:pt idx="791">
                        <c:v>980</c:v>
                      </c:pt>
                      <c:pt idx="792">
                        <c:v>980</c:v>
                      </c:pt>
                      <c:pt idx="793">
                        <c:v>980</c:v>
                      </c:pt>
                      <c:pt idx="794">
                        <c:v>980</c:v>
                      </c:pt>
                      <c:pt idx="795">
                        <c:v>980</c:v>
                      </c:pt>
                      <c:pt idx="796">
                        <c:v>980</c:v>
                      </c:pt>
                      <c:pt idx="797">
                        <c:v>980</c:v>
                      </c:pt>
                      <c:pt idx="798">
                        <c:v>980</c:v>
                      </c:pt>
                      <c:pt idx="799">
                        <c:v>980</c:v>
                      </c:pt>
                      <c:pt idx="800">
                        <c:v>980</c:v>
                      </c:pt>
                      <c:pt idx="801">
                        <c:v>980</c:v>
                      </c:pt>
                      <c:pt idx="802">
                        <c:v>995</c:v>
                      </c:pt>
                      <c:pt idx="803">
                        <c:v>1000</c:v>
                      </c:pt>
                      <c:pt idx="804">
                        <c:v>995</c:v>
                      </c:pt>
                      <c:pt idx="805">
                        <c:v>995</c:v>
                      </c:pt>
                      <c:pt idx="806">
                        <c:v>1000</c:v>
                      </c:pt>
                      <c:pt idx="807">
                        <c:v>1005</c:v>
                      </c:pt>
                      <c:pt idx="808">
                        <c:v>1005</c:v>
                      </c:pt>
                      <c:pt idx="809">
                        <c:v>1005</c:v>
                      </c:pt>
                      <c:pt idx="810">
                        <c:v>1005</c:v>
                      </c:pt>
                      <c:pt idx="811">
                        <c:v>1005</c:v>
                      </c:pt>
                      <c:pt idx="812">
                        <c:v>1005</c:v>
                      </c:pt>
                      <c:pt idx="813">
                        <c:v>1005</c:v>
                      </c:pt>
                      <c:pt idx="814">
                        <c:v>1005</c:v>
                      </c:pt>
                      <c:pt idx="815">
                        <c:v>1005</c:v>
                      </c:pt>
                      <c:pt idx="816">
                        <c:v>1000</c:v>
                      </c:pt>
                      <c:pt idx="817">
                        <c:v>1000</c:v>
                      </c:pt>
                      <c:pt idx="818">
                        <c:v>990</c:v>
                      </c:pt>
                      <c:pt idx="819">
                        <c:v>990</c:v>
                      </c:pt>
                      <c:pt idx="820">
                        <c:v>985</c:v>
                      </c:pt>
                      <c:pt idx="821">
                        <c:v>980</c:v>
                      </c:pt>
                      <c:pt idx="822">
                        <c:v>980</c:v>
                      </c:pt>
                      <c:pt idx="823">
                        <c:v>980</c:v>
                      </c:pt>
                      <c:pt idx="824">
                        <c:v>980</c:v>
                      </c:pt>
                      <c:pt idx="825">
                        <c:v>980</c:v>
                      </c:pt>
                      <c:pt idx="826">
                        <c:v>960</c:v>
                      </c:pt>
                      <c:pt idx="827">
                        <c:v>980</c:v>
                      </c:pt>
                      <c:pt idx="828">
                        <c:v>975</c:v>
                      </c:pt>
                      <c:pt idx="829">
                        <c:v>960</c:v>
                      </c:pt>
                      <c:pt idx="830">
                        <c:v>965</c:v>
                      </c:pt>
                      <c:pt idx="831">
                        <c:v>935</c:v>
                      </c:pt>
                      <c:pt idx="832">
                        <c:v>930</c:v>
                      </c:pt>
                      <c:pt idx="833">
                        <c:v>930</c:v>
                      </c:pt>
                      <c:pt idx="834">
                        <c:v>930</c:v>
                      </c:pt>
                      <c:pt idx="835">
                        <c:v>930</c:v>
                      </c:pt>
                      <c:pt idx="836">
                        <c:v>925</c:v>
                      </c:pt>
                      <c:pt idx="837">
                        <c:v>925</c:v>
                      </c:pt>
                      <c:pt idx="838">
                        <c:v>930</c:v>
                      </c:pt>
                      <c:pt idx="839">
                        <c:v>930</c:v>
                      </c:pt>
                      <c:pt idx="840">
                        <c:v>930</c:v>
                      </c:pt>
                      <c:pt idx="841">
                        <c:v>930</c:v>
                      </c:pt>
                      <c:pt idx="842">
                        <c:v>930</c:v>
                      </c:pt>
                      <c:pt idx="843">
                        <c:v>935</c:v>
                      </c:pt>
                      <c:pt idx="844">
                        <c:v>940</c:v>
                      </c:pt>
                      <c:pt idx="845">
                        <c:v>955</c:v>
                      </c:pt>
                      <c:pt idx="846">
                        <c:v>970</c:v>
                      </c:pt>
                      <c:pt idx="847">
                        <c:v>970</c:v>
                      </c:pt>
                      <c:pt idx="848">
                        <c:v>970</c:v>
                      </c:pt>
                      <c:pt idx="849">
                        <c:v>970</c:v>
                      </c:pt>
                      <c:pt idx="850">
                        <c:v>970</c:v>
                      </c:pt>
                      <c:pt idx="851">
                        <c:v>955</c:v>
                      </c:pt>
                      <c:pt idx="852">
                        <c:v>965</c:v>
                      </c:pt>
                      <c:pt idx="853">
                        <c:v>965</c:v>
                      </c:pt>
                      <c:pt idx="854">
                        <c:v>965</c:v>
                      </c:pt>
                      <c:pt idx="855">
                        <c:v>985</c:v>
                      </c:pt>
                      <c:pt idx="856">
                        <c:v>980</c:v>
                      </c:pt>
                      <c:pt idx="857">
                        <c:v>985</c:v>
                      </c:pt>
                      <c:pt idx="858">
                        <c:v>980</c:v>
                      </c:pt>
                      <c:pt idx="859">
                        <c:v>980</c:v>
                      </c:pt>
                      <c:pt idx="860">
                        <c:v>980</c:v>
                      </c:pt>
                      <c:pt idx="861">
                        <c:v>980</c:v>
                      </c:pt>
                      <c:pt idx="862">
                        <c:v>980</c:v>
                      </c:pt>
                      <c:pt idx="863">
                        <c:v>990</c:v>
                      </c:pt>
                      <c:pt idx="864">
                        <c:v>1000</c:v>
                      </c:pt>
                      <c:pt idx="865">
                        <c:v>995</c:v>
                      </c:pt>
                      <c:pt idx="866">
                        <c:v>995</c:v>
                      </c:pt>
                      <c:pt idx="867">
                        <c:v>1000</c:v>
                      </c:pt>
                      <c:pt idx="868">
                        <c:v>1000</c:v>
                      </c:pt>
                      <c:pt idx="869">
                        <c:v>1000</c:v>
                      </c:pt>
                      <c:pt idx="870">
                        <c:v>1005</c:v>
                      </c:pt>
                      <c:pt idx="871">
                        <c:v>1015</c:v>
                      </c:pt>
                      <c:pt idx="872">
                        <c:v>1020</c:v>
                      </c:pt>
                      <c:pt idx="873">
                        <c:v>1030</c:v>
                      </c:pt>
                      <c:pt idx="874">
                        <c:v>1035</c:v>
                      </c:pt>
                      <c:pt idx="875">
                        <c:v>1040</c:v>
                      </c:pt>
                      <c:pt idx="876">
                        <c:v>1050</c:v>
                      </c:pt>
                      <c:pt idx="877">
                        <c:v>1090</c:v>
                      </c:pt>
                      <c:pt idx="878">
                        <c:v>1110</c:v>
                      </c:pt>
                      <c:pt idx="879">
                        <c:v>1155</c:v>
                      </c:pt>
                      <c:pt idx="880">
                        <c:v>1210</c:v>
                      </c:pt>
                      <c:pt idx="881">
                        <c:v>1150</c:v>
                      </c:pt>
                      <c:pt idx="882">
                        <c:v>1155</c:v>
                      </c:pt>
                      <c:pt idx="883">
                        <c:v>1150</c:v>
                      </c:pt>
                      <c:pt idx="884">
                        <c:v>1145</c:v>
                      </c:pt>
                      <c:pt idx="885">
                        <c:v>1155</c:v>
                      </c:pt>
                      <c:pt idx="886">
                        <c:v>1160</c:v>
                      </c:pt>
                      <c:pt idx="887">
                        <c:v>1190</c:v>
                      </c:pt>
                      <c:pt idx="888">
                        <c:v>1190</c:v>
                      </c:pt>
                      <c:pt idx="889">
                        <c:v>1160</c:v>
                      </c:pt>
                      <c:pt idx="890">
                        <c:v>1175</c:v>
                      </c:pt>
                      <c:pt idx="891">
                        <c:v>1185</c:v>
                      </c:pt>
                      <c:pt idx="892">
                        <c:v>1210</c:v>
                      </c:pt>
                      <c:pt idx="893">
                        <c:v>1230</c:v>
                      </c:pt>
                      <c:pt idx="894">
                        <c:v>1270</c:v>
                      </c:pt>
                      <c:pt idx="895">
                        <c:v>1240</c:v>
                      </c:pt>
                      <c:pt idx="896">
                        <c:v>1240</c:v>
                      </c:pt>
                      <c:pt idx="897">
                        <c:v>1245</c:v>
                      </c:pt>
                      <c:pt idx="898">
                        <c:v>1240</c:v>
                      </c:pt>
                      <c:pt idx="899">
                        <c:v>1240</c:v>
                      </c:pt>
                      <c:pt idx="900">
                        <c:v>1240</c:v>
                      </c:pt>
                      <c:pt idx="901">
                        <c:v>1245</c:v>
                      </c:pt>
                      <c:pt idx="902">
                        <c:v>1250</c:v>
                      </c:pt>
                      <c:pt idx="903">
                        <c:v>1310</c:v>
                      </c:pt>
                      <c:pt idx="904">
                        <c:v>1295</c:v>
                      </c:pt>
                      <c:pt idx="905">
                        <c:v>1285</c:v>
                      </c:pt>
                      <c:pt idx="906">
                        <c:v>1285</c:v>
                      </c:pt>
                      <c:pt idx="907">
                        <c:v>1285</c:v>
                      </c:pt>
                      <c:pt idx="908">
                        <c:v>1285</c:v>
                      </c:pt>
                      <c:pt idx="909">
                        <c:v>1270</c:v>
                      </c:pt>
                      <c:pt idx="910">
                        <c:v>1270</c:v>
                      </c:pt>
                      <c:pt idx="911">
                        <c:v>1270</c:v>
                      </c:pt>
                      <c:pt idx="912">
                        <c:v>1270</c:v>
                      </c:pt>
                      <c:pt idx="913">
                        <c:v>1295</c:v>
                      </c:pt>
                      <c:pt idx="914">
                        <c:v>1305</c:v>
                      </c:pt>
                      <c:pt idx="915">
                        <c:v>1310</c:v>
                      </c:pt>
                      <c:pt idx="916">
                        <c:v>1310</c:v>
                      </c:pt>
                      <c:pt idx="917">
                        <c:v>1310</c:v>
                      </c:pt>
                      <c:pt idx="918">
                        <c:v>1320</c:v>
                      </c:pt>
                      <c:pt idx="919">
                        <c:v>1320</c:v>
                      </c:pt>
                      <c:pt idx="920">
                        <c:v>1320</c:v>
                      </c:pt>
                      <c:pt idx="921">
                        <c:v>1320</c:v>
                      </c:pt>
                      <c:pt idx="922">
                        <c:v>1315</c:v>
                      </c:pt>
                      <c:pt idx="923">
                        <c:v>1315</c:v>
                      </c:pt>
                      <c:pt idx="924">
                        <c:v>1310</c:v>
                      </c:pt>
                      <c:pt idx="925">
                        <c:v>1305</c:v>
                      </c:pt>
                      <c:pt idx="926">
                        <c:v>1305</c:v>
                      </c:pt>
                      <c:pt idx="927">
                        <c:v>1310</c:v>
                      </c:pt>
                      <c:pt idx="928">
                        <c:v>1310</c:v>
                      </c:pt>
                      <c:pt idx="929">
                        <c:v>1340</c:v>
                      </c:pt>
                      <c:pt idx="930">
                        <c:v>1340</c:v>
                      </c:pt>
                      <c:pt idx="931">
                        <c:v>1340</c:v>
                      </c:pt>
                      <c:pt idx="932">
                        <c:v>1345</c:v>
                      </c:pt>
                      <c:pt idx="933">
                        <c:v>1355</c:v>
                      </c:pt>
                      <c:pt idx="934">
                        <c:v>1360</c:v>
                      </c:pt>
                      <c:pt idx="935">
                        <c:v>1360</c:v>
                      </c:pt>
                      <c:pt idx="936">
                        <c:v>1370</c:v>
                      </c:pt>
                      <c:pt idx="937">
                        <c:v>1370</c:v>
                      </c:pt>
                      <c:pt idx="938">
                        <c:v>1380</c:v>
                      </c:pt>
                      <c:pt idx="939">
                        <c:v>1380</c:v>
                      </c:pt>
                      <c:pt idx="940">
                        <c:v>1390</c:v>
                      </c:pt>
                      <c:pt idx="941">
                        <c:v>1405</c:v>
                      </c:pt>
                      <c:pt idx="942">
                        <c:v>1405</c:v>
                      </c:pt>
                      <c:pt idx="943">
                        <c:v>1405</c:v>
                      </c:pt>
                      <c:pt idx="944">
                        <c:v>1405</c:v>
                      </c:pt>
                      <c:pt idx="945">
                        <c:v>1410</c:v>
                      </c:pt>
                      <c:pt idx="946">
                        <c:v>1410</c:v>
                      </c:pt>
                      <c:pt idx="947">
                        <c:v>1410</c:v>
                      </c:pt>
                      <c:pt idx="948">
                        <c:v>1400</c:v>
                      </c:pt>
                      <c:pt idx="949">
                        <c:v>1400</c:v>
                      </c:pt>
                      <c:pt idx="950">
                        <c:v>1400</c:v>
                      </c:pt>
                      <c:pt idx="951">
                        <c:v>1400</c:v>
                      </c:pt>
                      <c:pt idx="952">
                        <c:v>1400</c:v>
                      </c:pt>
                      <c:pt idx="953">
                        <c:v>1395</c:v>
                      </c:pt>
                      <c:pt idx="954">
                        <c:v>1390</c:v>
                      </c:pt>
                      <c:pt idx="955">
                        <c:v>1380</c:v>
                      </c:pt>
                      <c:pt idx="956">
                        <c:v>1370</c:v>
                      </c:pt>
                      <c:pt idx="957">
                        <c:v>1345</c:v>
                      </c:pt>
                      <c:pt idx="958">
                        <c:v>1340</c:v>
                      </c:pt>
                      <c:pt idx="959">
                        <c:v>1340</c:v>
                      </c:pt>
                      <c:pt idx="960">
                        <c:v>1325</c:v>
                      </c:pt>
                      <c:pt idx="961">
                        <c:v>1305</c:v>
                      </c:pt>
                      <c:pt idx="962">
                        <c:v>1315</c:v>
                      </c:pt>
                      <c:pt idx="963">
                        <c:v>1330</c:v>
                      </c:pt>
                      <c:pt idx="964">
                        <c:v>1370</c:v>
                      </c:pt>
                      <c:pt idx="965">
                        <c:v>1385</c:v>
                      </c:pt>
                      <c:pt idx="966">
                        <c:v>1385</c:v>
                      </c:pt>
                      <c:pt idx="967">
                        <c:v>1385</c:v>
                      </c:pt>
                      <c:pt idx="968">
                        <c:v>1385</c:v>
                      </c:pt>
                      <c:pt idx="969">
                        <c:v>1385</c:v>
                      </c:pt>
                      <c:pt idx="970">
                        <c:v>1370</c:v>
                      </c:pt>
                      <c:pt idx="971">
                        <c:v>1370</c:v>
                      </c:pt>
                      <c:pt idx="972">
                        <c:v>1365</c:v>
                      </c:pt>
                      <c:pt idx="973">
                        <c:v>1360</c:v>
                      </c:pt>
                      <c:pt idx="974">
                        <c:v>1335</c:v>
                      </c:pt>
                      <c:pt idx="975">
                        <c:v>1360</c:v>
                      </c:pt>
                      <c:pt idx="976">
                        <c:v>1350</c:v>
                      </c:pt>
                      <c:pt idx="977">
                        <c:v>1350</c:v>
                      </c:pt>
                      <c:pt idx="978">
                        <c:v>1350</c:v>
                      </c:pt>
                      <c:pt idx="979">
                        <c:v>1350</c:v>
                      </c:pt>
                      <c:pt idx="980">
                        <c:v>1350</c:v>
                      </c:pt>
                      <c:pt idx="981">
                        <c:v>1355</c:v>
                      </c:pt>
                      <c:pt idx="982">
                        <c:v>1350</c:v>
                      </c:pt>
                      <c:pt idx="983">
                        <c:v>1355</c:v>
                      </c:pt>
                      <c:pt idx="984">
                        <c:v>1355</c:v>
                      </c:pt>
                      <c:pt idx="985">
                        <c:v>1350</c:v>
                      </c:pt>
                      <c:pt idx="986">
                        <c:v>1345</c:v>
                      </c:pt>
                      <c:pt idx="987">
                        <c:v>1345</c:v>
                      </c:pt>
                      <c:pt idx="988">
                        <c:v>1345</c:v>
                      </c:pt>
                      <c:pt idx="989">
                        <c:v>1315</c:v>
                      </c:pt>
                      <c:pt idx="990">
                        <c:v>1315</c:v>
                      </c:pt>
                      <c:pt idx="991">
                        <c:v>1350</c:v>
                      </c:pt>
                      <c:pt idx="992">
                        <c:v>1340</c:v>
                      </c:pt>
                      <c:pt idx="993">
                        <c:v>1335</c:v>
                      </c:pt>
                      <c:pt idx="994">
                        <c:v>1310</c:v>
                      </c:pt>
                      <c:pt idx="995">
                        <c:v>1280</c:v>
                      </c:pt>
                      <c:pt idx="996">
                        <c:v>1275</c:v>
                      </c:pt>
                      <c:pt idx="997">
                        <c:v>1275</c:v>
                      </c:pt>
                      <c:pt idx="998">
                        <c:v>1275</c:v>
                      </c:pt>
                      <c:pt idx="999">
                        <c:v>1290</c:v>
                      </c:pt>
                      <c:pt idx="1000">
                        <c:v>1305</c:v>
                      </c:pt>
                      <c:pt idx="1001">
                        <c:v>1305</c:v>
                      </c:pt>
                      <c:pt idx="1002">
                        <c:v>1305</c:v>
                      </c:pt>
                      <c:pt idx="1003">
                        <c:v>1305</c:v>
                      </c:pt>
                      <c:pt idx="1004">
                        <c:v>1300</c:v>
                      </c:pt>
                      <c:pt idx="1005">
                        <c:v>1290</c:v>
                      </c:pt>
                      <c:pt idx="1006">
                        <c:v>1290</c:v>
                      </c:pt>
                      <c:pt idx="1007">
                        <c:v>1285</c:v>
                      </c:pt>
                      <c:pt idx="1008">
                        <c:v>1285</c:v>
                      </c:pt>
                      <c:pt idx="1009">
                        <c:v>1290</c:v>
                      </c:pt>
                      <c:pt idx="1010">
                        <c:v>1295</c:v>
                      </c:pt>
                      <c:pt idx="1011">
                        <c:v>1295</c:v>
                      </c:pt>
                      <c:pt idx="1012">
                        <c:v>1295</c:v>
                      </c:pt>
                      <c:pt idx="1013">
                        <c:v>1295</c:v>
                      </c:pt>
                      <c:pt idx="1014">
                        <c:v>1270</c:v>
                      </c:pt>
                      <c:pt idx="1015">
                        <c:v>1285</c:v>
                      </c:pt>
                      <c:pt idx="1016">
                        <c:v>1275</c:v>
                      </c:pt>
                      <c:pt idx="1017">
                        <c:v>1275</c:v>
                      </c:pt>
                      <c:pt idx="1018">
                        <c:v>1250</c:v>
                      </c:pt>
                      <c:pt idx="1019">
                        <c:v>1270</c:v>
                      </c:pt>
                      <c:pt idx="1020">
                        <c:v>1265</c:v>
                      </c:pt>
                      <c:pt idx="1021">
                        <c:v>1265</c:v>
                      </c:pt>
                      <c:pt idx="1022">
                        <c:v>1265</c:v>
                      </c:pt>
                      <c:pt idx="1023">
                        <c:v>1270</c:v>
                      </c:pt>
                      <c:pt idx="1024">
                        <c:v>1270</c:v>
                      </c:pt>
                      <c:pt idx="1025">
                        <c:v>1270</c:v>
                      </c:pt>
                      <c:pt idx="1026">
                        <c:v>1260</c:v>
                      </c:pt>
                      <c:pt idx="1027">
                        <c:v>1255</c:v>
                      </c:pt>
                      <c:pt idx="1028">
                        <c:v>1250</c:v>
                      </c:pt>
                      <c:pt idx="1029">
                        <c:v>1250</c:v>
                      </c:pt>
                      <c:pt idx="1030">
                        <c:v>1250</c:v>
                      </c:pt>
                      <c:pt idx="1031">
                        <c:v>1250</c:v>
                      </c:pt>
                      <c:pt idx="1032">
                        <c:v>1265</c:v>
                      </c:pt>
                      <c:pt idx="1033">
                        <c:v>1270</c:v>
                      </c:pt>
                      <c:pt idx="1034">
                        <c:v>1275</c:v>
                      </c:pt>
                      <c:pt idx="1035">
                        <c:v>1280</c:v>
                      </c:pt>
                      <c:pt idx="1036">
                        <c:v>1280</c:v>
                      </c:pt>
                      <c:pt idx="1037">
                        <c:v>1280</c:v>
                      </c:pt>
                      <c:pt idx="1038">
                        <c:v>1280</c:v>
                      </c:pt>
                      <c:pt idx="1039">
                        <c:v>1280</c:v>
                      </c:pt>
                      <c:pt idx="1040">
                        <c:v>1280</c:v>
                      </c:pt>
                      <c:pt idx="1041">
                        <c:v>1280</c:v>
                      </c:pt>
                      <c:pt idx="1042">
                        <c:v>1275</c:v>
                      </c:pt>
                      <c:pt idx="1043">
                        <c:v>1275</c:v>
                      </c:pt>
                      <c:pt idx="1044">
                        <c:v>1275</c:v>
                      </c:pt>
                      <c:pt idx="1045">
                        <c:v>1290</c:v>
                      </c:pt>
                      <c:pt idx="1046">
                        <c:v>1290</c:v>
                      </c:pt>
                      <c:pt idx="1047">
                        <c:v>1305</c:v>
                      </c:pt>
                      <c:pt idx="1048">
                        <c:v>1320</c:v>
                      </c:pt>
                      <c:pt idx="1049">
                        <c:v>1320</c:v>
                      </c:pt>
                      <c:pt idx="1050">
                        <c:v>1330</c:v>
                      </c:pt>
                      <c:pt idx="1051">
                        <c:v>1340</c:v>
                      </c:pt>
                      <c:pt idx="1052">
                        <c:v>1355</c:v>
                      </c:pt>
                      <c:pt idx="1053">
                        <c:v>1375</c:v>
                      </c:pt>
                      <c:pt idx="1054">
                        <c:v>1375</c:v>
                      </c:pt>
                      <c:pt idx="1055">
                        <c:v>1375</c:v>
                      </c:pt>
                      <c:pt idx="1056">
                        <c:v>1375</c:v>
                      </c:pt>
                      <c:pt idx="1057">
                        <c:v>1370</c:v>
                      </c:pt>
                      <c:pt idx="1058">
                        <c:v>1370</c:v>
                      </c:pt>
                      <c:pt idx="1059">
                        <c:v>1370</c:v>
                      </c:pt>
                      <c:pt idx="1060">
                        <c:v>1345</c:v>
                      </c:pt>
                      <c:pt idx="1061">
                        <c:v>1340</c:v>
                      </c:pt>
                      <c:pt idx="1062">
                        <c:v>1335</c:v>
                      </c:pt>
                      <c:pt idx="1063">
                        <c:v>1325</c:v>
                      </c:pt>
                      <c:pt idx="1064">
                        <c:v>1310</c:v>
                      </c:pt>
                      <c:pt idx="1065">
                        <c:v>1310</c:v>
                      </c:pt>
                      <c:pt idx="1066">
                        <c:v>1315</c:v>
                      </c:pt>
                      <c:pt idx="1067">
                        <c:v>1310</c:v>
                      </c:pt>
                      <c:pt idx="1068">
                        <c:v>1310</c:v>
                      </c:pt>
                      <c:pt idx="1069">
                        <c:v>1310</c:v>
                      </c:pt>
                      <c:pt idx="1070">
                        <c:v>1310</c:v>
                      </c:pt>
                      <c:pt idx="1071">
                        <c:v>1310</c:v>
                      </c:pt>
                      <c:pt idx="1072">
                        <c:v>1310</c:v>
                      </c:pt>
                      <c:pt idx="1073">
                        <c:v>1310</c:v>
                      </c:pt>
                      <c:pt idx="1074">
                        <c:v>1310</c:v>
                      </c:pt>
                      <c:pt idx="1075">
                        <c:v>1305</c:v>
                      </c:pt>
                      <c:pt idx="1076">
                        <c:v>1305</c:v>
                      </c:pt>
                      <c:pt idx="1077">
                        <c:v>1305</c:v>
                      </c:pt>
                      <c:pt idx="1078">
                        <c:v>1280</c:v>
                      </c:pt>
                      <c:pt idx="1079">
                        <c:v>1305</c:v>
                      </c:pt>
                      <c:pt idx="1080">
                        <c:v>1300</c:v>
                      </c:pt>
                      <c:pt idx="1081">
                        <c:v>1290</c:v>
                      </c:pt>
                      <c:pt idx="1082">
                        <c:v>1290</c:v>
                      </c:pt>
                      <c:pt idx="1083">
                        <c:v>1290</c:v>
                      </c:pt>
                      <c:pt idx="1084">
                        <c:v>1260</c:v>
                      </c:pt>
                      <c:pt idx="1085">
                        <c:v>1290</c:v>
                      </c:pt>
                      <c:pt idx="1086">
                        <c:v>1280</c:v>
                      </c:pt>
                      <c:pt idx="1087">
                        <c:v>1280</c:v>
                      </c:pt>
                      <c:pt idx="1088">
                        <c:v>1280</c:v>
                      </c:pt>
                      <c:pt idx="1089">
                        <c:v>1265</c:v>
                      </c:pt>
                      <c:pt idx="1090">
                        <c:v>1265</c:v>
                      </c:pt>
                      <c:pt idx="1091">
                        <c:v>1265</c:v>
                      </c:pt>
                      <c:pt idx="1092">
                        <c:v>1265</c:v>
                      </c:pt>
                      <c:pt idx="1093">
                        <c:v>1265</c:v>
                      </c:pt>
                      <c:pt idx="1094">
                        <c:v>1265</c:v>
                      </c:pt>
                      <c:pt idx="1095">
                        <c:v>1265</c:v>
                      </c:pt>
                      <c:pt idx="1096">
                        <c:v>1270</c:v>
                      </c:pt>
                      <c:pt idx="1097">
                        <c:v>1270</c:v>
                      </c:pt>
                      <c:pt idx="1098">
                        <c:v>1270</c:v>
                      </c:pt>
                      <c:pt idx="1099">
                        <c:v>1270</c:v>
                      </c:pt>
                      <c:pt idx="1100">
                        <c:v>1270</c:v>
                      </c:pt>
                      <c:pt idx="1101">
                        <c:v>1270</c:v>
                      </c:pt>
                      <c:pt idx="1102">
                        <c:v>1265</c:v>
                      </c:pt>
                      <c:pt idx="1103">
                        <c:v>1265</c:v>
                      </c:pt>
                      <c:pt idx="1104">
                        <c:v>1245</c:v>
                      </c:pt>
                      <c:pt idx="1105">
                        <c:v>1265</c:v>
                      </c:pt>
                      <c:pt idx="1106">
                        <c:v>1265</c:v>
                      </c:pt>
                      <c:pt idx="1107">
                        <c:v>1260</c:v>
                      </c:pt>
                      <c:pt idx="1108">
                        <c:v>1260</c:v>
                      </c:pt>
                      <c:pt idx="1109">
                        <c:v>1260</c:v>
                      </c:pt>
                      <c:pt idx="1110">
                        <c:v>1280</c:v>
                      </c:pt>
                      <c:pt idx="1111">
                        <c:v>1280</c:v>
                      </c:pt>
                      <c:pt idx="1112">
                        <c:v>1290</c:v>
                      </c:pt>
                      <c:pt idx="1113">
                        <c:v>1310</c:v>
                      </c:pt>
                      <c:pt idx="1114">
                        <c:v>1310</c:v>
                      </c:pt>
                      <c:pt idx="1115">
                        <c:v>1310</c:v>
                      </c:pt>
                      <c:pt idx="1116">
                        <c:v>1310</c:v>
                      </c:pt>
                      <c:pt idx="1117">
                        <c:v>1310</c:v>
                      </c:pt>
                      <c:pt idx="1118">
                        <c:v>1310</c:v>
                      </c:pt>
                      <c:pt idx="1119">
                        <c:v>1285</c:v>
                      </c:pt>
                      <c:pt idx="1120">
                        <c:v>1310</c:v>
                      </c:pt>
                      <c:pt idx="1121">
                        <c:v>1315</c:v>
                      </c:pt>
                      <c:pt idx="1122">
                        <c:v>1315</c:v>
                      </c:pt>
                      <c:pt idx="1123">
                        <c:v>1290</c:v>
                      </c:pt>
                      <c:pt idx="1124">
                        <c:v>1290</c:v>
                      </c:pt>
                      <c:pt idx="1125">
                        <c:v>1315</c:v>
                      </c:pt>
                      <c:pt idx="1126">
                        <c:v>1315</c:v>
                      </c:pt>
                      <c:pt idx="1127">
                        <c:v>1315</c:v>
                      </c:pt>
                      <c:pt idx="1128">
                        <c:v>1315</c:v>
                      </c:pt>
                      <c:pt idx="1129">
                        <c:v>1315</c:v>
                      </c:pt>
                      <c:pt idx="1130">
                        <c:v>1315</c:v>
                      </c:pt>
                      <c:pt idx="1131">
                        <c:v>1315</c:v>
                      </c:pt>
                      <c:pt idx="1132">
                        <c:v>1315</c:v>
                      </c:pt>
                      <c:pt idx="1133">
                        <c:v>1315</c:v>
                      </c:pt>
                      <c:pt idx="1134">
                        <c:v>1315</c:v>
                      </c:pt>
                      <c:pt idx="1135">
                        <c:v>1315</c:v>
                      </c:pt>
                      <c:pt idx="1136">
                        <c:v>1290</c:v>
                      </c:pt>
                      <c:pt idx="1137">
                        <c:v>1290</c:v>
                      </c:pt>
                      <c:pt idx="1138">
                        <c:v>1315</c:v>
                      </c:pt>
                      <c:pt idx="1139">
                        <c:v>1320</c:v>
                      </c:pt>
                      <c:pt idx="1140">
                        <c:v>1320</c:v>
                      </c:pt>
                      <c:pt idx="1141">
                        <c:v>1320</c:v>
                      </c:pt>
                      <c:pt idx="1142">
                        <c:v>1320</c:v>
                      </c:pt>
                      <c:pt idx="1143">
                        <c:v>1320</c:v>
                      </c:pt>
                      <c:pt idx="1144">
                        <c:v>1325</c:v>
                      </c:pt>
                      <c:pt idx="1145">
                        <c:v>1325</c:v>
                      </c:pt>
                      <c:pt idx="1146">
                        <c:v>1325</c:v>
                      </c:pt>
                      <c:pt idx="1147">
                        <c:v>1330</c:v>
                      </c:pt>
                      <c:pt idx="1148">
                        <c:v>1330</c:v>
                      </c:pt>
                      <c:pt idx="1149">
                        <c:v>1330</c:v>
                      </c:pt>
                      <c:pt idx="1150">
                        <c:v>1330</c:v>
                      </c:pt>
                      <c:pt idx="1151">
                        <c:v>1330</c:v>
                      </c:pt>
                      <c:pt idx="1152">
                        <c:v>1330</c:v>
                      </c:pt>
                      <c:pt idx="1153">
                        <c:v>1330</c:v>
                      </c:pt>
                      <c:pt idx="1154">
                        <c:v>1330</c:v>
                      </c:pt>
                      <c:pt idx="1155">
                        <c:v>1325</c:v>
                      </c:pt>
                      <c:pt idx="1156">
                        <c:v>1325</c:v>
                      </c:pt>
                      <c:pt idx="1157">
                        <c:v>1325</c:v>
                      </c:pt>
                      <c:pt idx="1158">
                        <c:v>1325</c:v>
                      </c:pt>
                      <c:pt idx="1159">
                        <c:v>1325</c:v>
                      </c:pt>
                      <c:pt idx="1160">
                        <c:v>1325</c:v>
                      </c:pt>
                      <c:pt idx="1161">
                        <c:v>1325</c:v>
                      </c:pt>
                      <c:pt idx="1162">
                        <c:v>1325</c:v>
                      </c:pt>
                      <c:pt idx="1163">
                        <c:v>1300</c:v>
                      </c:pt>
                      <c:pt idx="1164">
                        <c:v>1325</c:v>
                      </c:pt>
                      <c:pt idx="1165">
                        <c:v>1325</c:v>
                      </c:pt>
                      <c:pt idx="1166">
                        <c:v>1325</c:v>
                      </c:pt>
                      <c:pt idx="1167">
                        <c:v>1325</c:v>
                      </c:pt>
                      <c:pt idx="1168">
                        <c:v>1325</c:v>
                      </c:pt>
                      <c:pt idx="1169">
                        <c:v>1325</c:v>
                      </c:pt>
                      <c:pt idx="1170">
                        <c:v>1325</c:v>
                      </c:pt>
                      <c:pt idx="1171">
                        <c:v>1325</c:v>
                      </c:pt>
                      <c:pt idx="1172">
                        <c:v>1325</c:v>
                      </c:pt>
                      <c:pt idx="1173">
                        <c:v>1325</c:v>
                      </c:pt>
                      <c:pt idx="1174">
                        <c:v>1325</c:v>
                      </c:pt>
                      <c:pt idx="1175">
                        <c:v>1325</c:v>
                      </c:pt>
                      <c:pt idx="1176">
                        <c:v>1325</c:v>
                      </c:pt>
                      <c:pt idx="1177">
                        <c:v>1325</c:v>
                      </c:pt>
                      <c:pt idx="1178">
                        <c:v>1325</c:v>
                      </c:pt>
                      <c:pt idx="1179">
                        <c:v>1325</c:v>
                      </c:pt>
                      <c:pt idx="1180">
                        <c:v>1325</c:v>
                      </c:pt>
                      <c:pt idx="1181">
                        <c:v>1325</c:v>
                      </c:pt>
                      <c:pt idx="1182">
                        <c:v>1300</c:v>
                      </c:pt>
                      <c:pt idx="1183">
                        <c:v>1325</c:v>
                      </c:pt>
                      <c:pt idx="1184">
                        <c:v>1320</c:v>
                      </c:pt>
                      <c:pt idx="1185">
                        <c:v>1320</c:v>
                      </c:pt>
                      <c:pt idx="1186">
                        <c:v>1320</c:v>
                      </c:pt>
                      <c:pt idx="1187">
                        <c:v>1320</c:v>
                      </c:pt>
                      <c:pt idx="1188">
                        <c:v>1320</c:v>
                      </c:pt>
                      <c:pt idx="1189">
                        <c:v>1320</c:v>
                      </c:pt>
                      <c:pt idx="1190">
                        <c:v>1320</c:v>
                      </c:pt>
                      <c:pt idx="1191">
                        <c:v>1320</c:v>
                      </c:pt>
                      <c:pt idx="1192">
                        <c:v>1305</c:v>
                      </c:pt>
                      <c:pt idx="1193">
                        <c:v>1305</c:v>
                      </c:pt>
                      <c:pt idx="1194">
                        <c:v>1305</c:v>
                      </c:pt>
                      <c:pt idx="1195">
                        <c:v>1305</c:v>
                      </c:pt>
                      <c:pt idx="1196">
                        <c:v>1300</c:v>
                      </c:pt>
                      <c:pt idx="1197">
                        <c:v>1275</c:v>
                      </c:pt>
                      <c:pt idx="1198">
                        <c:v>1290</c:v>
                      </c:pt>
                      <c:pt idx="1199">
                        <c:v>1290</c:v>
                      </c:pt>
                      <c:pt idx="1200">
                        <c:v>1265</c:v>
                      </c:pt>
                      <c:pt idx="1201">
                        <c:v>1285</c:v>
                      </c:pt>
                      <c:pt idx="1202">
                        <c:v>1290</c:v>
                      </c:pt>
                      <c:pt idx="1203">
                        <c:v>1290</c:v>
                      </c:pt>
                      <c:pt idx="1204">
                        <c:v>1290</c:v>
                      </c:pt>
                      <c:pt idx="1205">
                        <c:v>1290</c:v>
                      </c:pt>
                      <c:pt idx="1206">
                        <c:v>1295</c:v>
                      </c:pt>
                      <c:pt idx="1207">
                        <c:v>1295</c:v>
                      </c:pt>
                      <c:pt idx="1208">
                        <c:v>1295</c:v>
                      </c:pt>
                      <c:pt idx="1209">
                        <c:v>1300</c:v>
                      </c:pt>
                      <c:pt idx="1210">
                        <c:v>1300</c:v>
                      </c:pt>
                      <c:pt idx="1211">
                        <c:v>1300</c:v>
                      </c:pt>
                      <c:pt idx="1212">
                        <c:v>1300</c:v>
                      </c:pt>
                      <c:pt idx="1213">
                        <c:v>1300</c:v>
                      </c:pt>
                      <c:pt idx="1214">
                        <c:v>1300</c:v>
                      </c:pt>
                      <c:pt idx="1215">
                        <c:v>1300</c:v>
                      </c:pt>
                      <c:pt idx="1216">
                        <c:v>1310</c:v>
                      </c:pt>
                      <c:pt idx="1217">
                        <c:v>1320</c:v>
                      </c:pt>
                      <c:pt idx="1218">
                        <c:v>1325</c:v>
                      </c:pt>
                      <c:pt idx="1219">
                        <c:v>1325</c:v>
                      </c:pt>
                      <c:pt idx="1220">
                        <c:v>1325</c:v>
                      </c:pt>
                      <c:pt idx="1221">
                        <c:v>1330</c:v>
                      </c:pt>
                      <c:pt idx="1222">
                        <c:v>1330</c:v>
                      </c:pt>
                      <c:pt idx="1223">
                        <c:v>1330</c:v>
                      </c:pt>
                      <c:pt idx="1224">
                        <c:v>1330</c:v>
                      </c:pt>
                      <c:pt idx="1225">
                        <c:v>1335</c:v>
                      </c:pt>
                      <c:pt idx="1226">
                        <c:v>1340</c:v>
                      </c:pt>
                      <c:pt idx="1227">
                        <c:v>1345</c:v>
                      </c:pt>
                      <c:pt idx="1228">
                        <c:v>1360</c:v>
                      </c:pt>
                      <c:pt idx="1229">
                        <c:v>1370</c:v>
                      </c:pt>
                      <c:pt idx="1230">
                        <c:v>1370</c:v>
                      </c:pt>
                      <c:pt idx="1231">
                        <c:v>1375</c:v>
                      </c:pt>
                      <c:pt idx="1232">
                        <c:v>1375</c:v>
                      </c:pt>
                      <c:pt idx="1233">
                        <c:v>1400</c:v>
                      </c:pt>
                      <c:pt idx="1234">
                        <c:v>1425</c:v>
                      </c:pt>
                      <c:pt idx="1235">
                        <c:v>1430</c:v>
                      </c:pt>
                      <c:pt idx="1236">
                        <c:v>1460</c:v>
                      </c:pt>
                      <c:pt idx="1237">
                        <c:v>1460</c:v>
                      </c:pt>
                      <c:pt idx="1238">
                        <c:v>1465</c:v>
                      </c:pt>
                      <c:pt idx="1239">
                        <c:v>1490</c:v>
                      </c:pt>
                      <c:pt idx="1240">
                        <c:v>1500</c:v>
                      </c:pt>
                      <c:pt idx="1241">
                        <c:v>1510</c:v>
                      </c:pt>
                      <c:pt idx="1242">
                        <c:v>1510</c:v>
                      </c:pt>
                      <c:pt idx="1243">
                        <c:v>1510</c:v>
                      </c:pt>
                      <c:pt idx="1244">
                        <c:v>1515</c:v>
                      </c:pt>
                      <c:pt idx="1245">
                        <c:v>1520</c:v>
                      </c:pt>
                      <c:pt idx="1246">
                        <c:v>1520</c:v>
                      </c:pt>
                      <c:pt idx="1247">
                        <c:v>1520</c:v>
                      </c:pt>
                      <c:pt idx="1248">
                        <c:v>1520</c:v>
                      </c:pt>
                      <c:pt idx="1249">
                        <c:v>1520</c:v>
                      </c:pt>
                      <c:pt idx="1250">
                        <c:v>1520</c:v>
                      </c:pt>
                      <c:pt idx="1251">
                        <c:v>1520</c:v>
                      </c:pt>
                      <c:pt idx="1252">
                        <c:v>1520</c:v>
                      </c:pt>
                      <c:pt idx="1253">
                        <c:v>1520</c:v>
                      </c:pt>
                      <c:pt idx="1254">
                        <c:v>1520</c:v>
                      </c:pt>
                      <c:pt idx="1255">
                        <c:v>1520</c:v>
                      </c:pt>
                      <c:pt idx="1256">
                        <c:v>1520</c:v>
                      </c:pt>
                      <c:pt idx="1257">
                        <c:v>1520</c:v>
                      </c:pt>
                      <c:pt idx="1258">
                        <c:v>1520</c:v>
                      </c:pt>
                      <c:pt idx="1259">
                        <c:v>1520</c:v>
                      </c:pt>
                      <c:pt idx="1260">
                        <c:v>1510</c:v>
                      </c:pt>
                      <c:pt idx="1261">
                        <c:v>1510</c:v>
                      </c:pt>
                      <c:pt idx="1262">
                        <c:v>1510</c:v>
                      </c:pt>
                      <c:pt idx="1263">
                        <c:v>1510</c:v>
                      </c:pt>
                      <c:pt idx="1264">
                        <c:v>1505</c:v>
                      </c:pt>
                      <c:pt idx="1265">
                        <c:v>1520</c:v>
                      </c:pt>
                      <c:pt idx="1266">
                        <c:v>1680</c:v>
                      </c:pt>
                      <c:pt idx="1267">
                        <c:v>1730</c:v>
                      </c:pt>
                      <c:pt idx="1268">
                        <c:v>1765</c:v>
                      </c:pt>
                      <c:pt idx="1269">
                        <c:v>1800</c:v>
                      </c:pt>
                      <c:pt idx="1270">
                        <c:v>1850</c:v>
                      </c:pt>
                      <c:pt idx="1271">
                        <c:v>1800</c:v>
                      </c:pt>
                      <c:pt idx="1272">
                        <c:v>1820</c:v>
                      </c:pt>
                      <c:pt idx="1273">
                        <c:v>1820</c:v>
                      </c:pt>
                      <c:pt idx="1274">
                        <c:v>1815</c:v>
                      </c:pt>
                      <c:pt idx="1275">
                        <c:v>1825</c:v>
                      </c:pt>
                      <c:pt idx="1276">
                        <c:v>1830</c:v>
                      </c:pt>
                      <c:pt idx="1277">
                        <c:v>1855</c:v>
                      </c:pt>
                      <c:pt idx="1278">
                        <c:v>1820</c:v>
                      </c:pt>
                      <c:pt idx="1279">
                        <c:v>1820</c:v>
                      </c:pt>
                      <c:pt idx="1280">
                        <c:v>1785</c:v>
                      </c:pt>
                      <c:pt idx="1281">
                        <c:v>1775</c:v>
                      </c:pt>
                      <c:pt idx="1282">
                        <c:v>1760</c:v>
                      </c:pt>
                      <c:pt idx="1283">
                        <c:v>1730</c:v>
                      </c:pt>
                      <c:pt idx="1284">
                        <c:v>1730</c:v>
                      </c:pt>
                      <c:pt idx="1285">
                        <c:v>1730</c:v>
                      </c:pt>
                      <c:pt idx="1286">
                        <c:v>1765</c:v>
                      </c:pt>
                      <c:pt idx="1287">
                        <c:v>1765</c:v>
                      </c:pt>
                      <c:pt idx="1288">
                        <c:v>1770</c:v>
                      </c:pt>
                      <c:pt idx="1289">
                        <c:v>1810</c:v>
                      </c:pt>
                      <c:pt idx="1290">
                        <c:v>1815</c:v>
                      </c:pt>
                      <c:pt idx="1291">
                        <c:v>1835</c:v>
                      </c:pt>
                      <c:pt idx="1292">
                        <c:v>1845</c:v>
                      </c:pt>
                      <c:pt idx="1293">
                        <c:v>1850</c:v>
                      </c:pt>
                      <c:pt idx="1294">
                        <c:v>1855</c:v>
                      </c:pt>
                      <c:pt idx="1295">
                        <c:v>1855</c:v>
                      </c:pt>
                      <c:pt idx="1296">
                        <c:v>1850</c:v>
                      </c:pt>
                      <c:pt idx="1297">
                        <c:v>1840</c:v>
                      </c:pt>
                      <c:pt idx="1298">
                        <c:v>1830</c:v>
                      </c:pt>
                      <c:pt idx="1299">
                        <c:v>1850</c:v>
                      </c:pt>
                      <c:pt idx="1300">
                        <c:v>1865</c:v>
                      </c:pt>
                      <c:pt idx="1301">
                        <c:v>1845</c:v>
                      </c:pt>
                      <c:pt idx="1302">
                        <c:v>1845</c:v>
                      </c:pt>
                      <c:pt idx="1303">
                        <c:v>1845</c:v>
                      </c:pt>
                      <c:pt idx="1304">
                        <c:v>1845</c:v>
                      </c:pt>
                      <c:pt idx="1305">
                        <c:v>1845</c:v>
                      </c:pt>
                      <c:pt idx="1306">
                        <c:v>1810</c:v>
                      </c:pt>
                      <c:pt idx="1307">
                        <c:v>1855</c:v>
                      </c:pt>
                      <c:pt idx="1308">
                        <c:v>1855</c:v>
                      </c:pt>
                      <c:pt idx="1309">
                        <c:v>1855</c:v>
                      </c:pt>
                      <c:pt idx="1310">
                        <c:v>1855</c:v>
                      </c:pt>
                      <c:pt idx="1311">
                        <c:v>1860</c:v>
                      </c:pt>
                      <c:pt idx="1312">
                        <c:v>1865</c:v>
                      </c:pt>
                      <c:pt idx="1313">
                        <c:v>1865</c:v>
                      </c:pt>
                      <c:pt idx="1314">
                        <c:v>1865</c:v>
                      </c:pt>
                      <c:pt idx="1315">
                        <c:v>1865</c:v>
                      </c:pt>
                      <c:pt idx="1316">
                        <c:v>1865</c:v>
                      </c:pt>
                      <c:pt idx="1317">
                        <c:v>1865</c:v>
                      </c:pt>
                      <c:pt idx="1318">
                        <c:v>1865</c:v>
                      </c:pt>
                      <c:pt idx="1319">
                        <c:v>1865</c:v>
                      </c:pt>
                      <c:pt idx="1320">
                        <c:v>1870</c:v>
                      </c:pt>
                      <c:pt idx="1321">
                        <c:v>1870</c:v>
                      </c:pt>
                      <c:pt idx="1322">
                        <c:v>1885</c:v>
                      </c:pt>
                      <c:pt idx="1323">
                        <c:v>1890</c:v>
                      </c:pt>
                      <c:pt idx="1324">
                        <c:v>1895</c:v>
                      </c:pt>
                      <c:pt idx="1325">
                        <c:v>1900</c:v>
                      </c:pt>
                      <c:pt idx="1326">
                        <c:v>1900</c:v>
                      </c:pt>
                      <c:pt idx="1327">
                        <c:v>1900</c:v>
                      </c:pt>
                      <c:pt idx="1328">
                        <c:v>1905</c:v>
                      </c:pt>
                      <c:pt idx="1329">
                        <c:v>1915</c:v>
                      </c:pt>
                      <c:pt idx="1330">
                        <c:v>1915</c:v>
                      </c:pt>
                      <c:pt idx="1331">
                        <c:v>1915</c:v>
                      </c:pt>
                      <c:pt idx="1332">
                        <c:v>1935</c:v>
                      </c:pt>
                      <c:pt idx="1333">
                        <c:v>1990</c:v>
                      </c:pt>
                      <c:pt idx="1334">
                        <c:v>1948</c:v>
                      </c:pt>
                      <c:pt idx="1335">
                        <c:v>1948</c:v>
                      </c:pt>
                      <c:pt idx="1336">
                        <c:v>2150</c:v>
                      </c:pt>
                      <c:pt idx="1337">
                        <c:v>2160</c:v>
                      </c:pt>
                      <c:pt idx="1338">
                        <c:v>2195</c:v>
                      </c:pt>
                      <c:pt idx="1339">
                        <c:v>2195</c:v>
                      </c:pt>
                      <c:pt idx="1340">
                        <c:v>2175</c:v>
                      </c:pt>
                      <c:pt idx="1341">
                        <c:v>2190</c:v>
                      </c:pt>
                      <c:pt idx="1342">
                        <c:v>2200</c:v>
                      </c:pt>
                      <c:pt idx="1343">
                        <c:v>2195</c:v>
                      </c:pt>
                      <c:pt idx="1344">
                        <c:v>2195</c:v>
                      </c:pt>
                      <c:pt idx="1345">
                        <c:v>2235</c:v>
                      </c:pt>
                      <c:pt idx="1346">
                        <c:v>2235</c:v>
                      </c:pt>
                      <c:pt idx="1347">
                        <c:v>2235</c:v>
                      </c:pt>
                      <c:pt idx="1348">
                        <c:v>2235</c:v>
                      </c:pt>
                      <c:pt idx="1349">
                        <c:v>2235</c:v>
                      </c:pt>
                      <c:pt idx="1350">
                        <c:v>2200</c:v>
                      </c:pt>
                      <c:pt idx="1351">
                        <c:v>2235</c:v>
                      </c:pt>
                      <c:pt idx="1352">
                        <c:v>2235</c:v>
                      </c:pt>
                      <c:pt idx="1353">
                        <c:v>2235</c:v>
                      </c:pt>
                      <c:pt idx="1354">
                        <c:v>2130</c:v>
                      </c:pt>
                      <c:pt idx="1355">
                        <c:v>2120</c:v>
                      </c:pt>
                      <c:pt idx="1356">
                        <c:v>2075</c:v>
                      </c:pt>
                      <c:pt idx="1357">
                        <c:v>2065</c:v>
                      </c:pt>
                      <c:pt idx="1358">
                        <c:v>2105</c:v>
                      </c:pt>
                      <c:pt idx="1359">
                        <c:v>2110</c:v>
                      </c:pt>
                      <c:pt idx="1360">
                        <c:v>2120</c:v>
                      </c:pt>
                      <c:pt idx="1361">
                        <c:v>2125</c:v>
                      </c:pt>
                      <c:pt idx="1362">
                        <c:v>2093</c:v>
                      </c:pt>
                      <c:pt idx="1363">
                        <c:v>2088</c:v>
                      </c:pt>
                      <c:pt idx="1364">
                        <c:v>2125</c:v>
                      </c:pt>
                      <c:pt idx="1365">
                        <c:v>2115</c:v>
                      </c:pt>
                      <c:pt idx="1366">
                        <c:v>2115</c:v>
                      </c:pt>
                      <c:pt idx="1367">
                        <c:v>2110</c:v>
                      </c:pt>
                      <c:pt idx="1368">
                        <c:v>2023</c:v>
                      </c:pt>
                      <c:pt idx="1369">
                        <c:v>2070</c:v>
                      </c:pt>
                      <c:pt idx="1370">
                        <c:v>2090</c:v>
                      </c:pt>
                      <c:pt idx="1371">
                        <c:v>2090</c:v>
                      </c:pt>
                      <c:pt idx="1372">
                        <c:v>2090</c:v>
                      </c:pt>
                      <c:pt idx="1373">
                        <c:v>2050</c:v>
                      </c:pt>
                      <c:pt idx="1374">
                        <c:v>2065</c:v>
                      </c:pt>
                      <c:pt idx="1375">
                        <c:v>2050</c:v>
                      </c:pt>
                      <c:pt idx="1376">
                        <c:v>1973</c:v>
                      </c:pt>
                      <c:pt idx="1377">
                        <c:v>2050</c:v>
                      </c:pt>
                      <c:pt idx="1378">
                        <c:v>2050</c:v>
                      </c:pt>
                      <c:pt idx="1379">
                        <c:v>2015</c:v>
                      </c:pt>
                      <c:pt idx="1380">
                        <c:v>2050</c:v>
                      </c:pt>
                      <c:pt idx="1381">
                        <c:v>2055</c:v>
                      </c:pt>
                      <c:pt idx="1382">
                        <c:v>2055</c:v>
                      </c:pt>
                      <c:pt idx="1383">
                        <c:v>2060</c:v>
                      </c:pt>
                      <c:pt idx="1384">
                        <c:v>2060</c:v>
                      </c:pt>
                      <c:pt idx="1385">
                        <c:v>2060</c:v>
                      </c:pt>
                      <c:pt idx="1386">
                        <c:v>2070</c:v>
                      </c:pt>
                      <c:pt idx="1387">
                        <c:v>2075</c:v>
                      </c:pt>
                      <c:pt idx="1388">
                        <c:v>2075</c:v>
                      </c:pt>
                      <c:pt idx="1389">
                        <c:v>2030</c:v>
                      </c:pt>
                      <c:pt idx="1390">
                        <c:v>2065</c:v>
                      </c:pt>
                      <c:pt idx="1391">
                        <c:v>2065</c:v>
                      </c:pt>
                      <c:pt idx="1392">
                        <c:v>2060</c:v>
                      </c:pt>
                      <c:pt idx="1393">
                        <c:v>2015</c:v>
                      </c:pt>
                      <c:pt idx="1394">
                        <c:v>2050</c:v>
                      </c:pt>
                      <c:pt idx="1395">
                        <c:v>2045</c:v>
                      </c:pt>
                      <c:pt idx="1396">
                        <c:v>2050</c:v>
                      </c:pt>
                      <c:pt idx="1397">
                        <c:v>2050</c:v>
                      </c:pt>
                      <c:pt idx="1398">
                        <c:v>2050</c:v>
                      </c:pt>
                      <c:pt idx="1399">
                        <c:v>2050</c:v>
                      </c:pt>
                      <c:pt idx="1400">
                        <c:v>2120</c:v>
                      </c:pt>
                      <c:pt idx="1401">
                        <c:v>2120</c:v>
                      </c:pt>
                      <c:pt idx="1402">
                        <c:v>2135</c:v>
                      </c:pt>
                      <c:pt idx="1403">
                        <c:v>2175</c:v>
                      </c:pt>
                      <c:pt idx="1404">
                        <c:v>2150</c:v>
                      </c:pt>
                      <c:pt idx="1405">
                        <c:v>2195</c:v>
                      </c:pt>
                      <c:pt idx="1406">
                        <c:v>2195</c:v>
                      </c:pt>
                      <c:pt idx="1407">
                        <c:v>2195</c:v>
                      </c:pt>
                      <c:pt idx="1408">
                        <c:v>2195</c:v>
                      </c:pt>
                      <c:pt idx="1409">
                        <c:v>2195</c:v>
                      </c:pt>
                      <c:pt idx="1410">
                        <c:v>2195</c:v>
                      </c:pt>
                      <c:pt idx="1411">
                        <c:v>2210</c:v>
                      </c:pt>
                      <c:pt idx="1412">
                        <c:v>2230</c:v>
                      </c:pt>
                      <c:pt idx="1413">
                        <c:v>2320</c:v>
                      </c:pt>
                      <c:pt idx="1414">
                        <c:v>2360</c:v>
                      </c:pt>
                      <c:pt idx="1415">
                        <c:v>2410</c:v>
                      </c:pt>
                      <c:pt idx="1416">
                        <c:v>2430</c:v>
                      </c:pt>
                      <c:pt idx="1417">
                        <c:v>2490</c:v>
                      </c:pt>
                      <c:pt idx="1418">
                        <c:v>2570</c:v>
                      </c:pt>
                      <c:pt idx="1419">
                        <c:v>2650</c:v>
                      </c:pt>
                      <c:pt idx="1420">
                        <c:v>2670</c:v>
                      </c:pt>
                      <c:pt idx="1421">
                        <c:v>2580</c:v>
                      </c:pt>
                      <c:pt idx="1422">
                        <c:v>2625</c:v>
                      </c:pt>
                      <c:pt idx="1423">
                        <c:v>2625</c:v>
                      </c:pt>
                      <c:pt idx="1424">
                        <c:v>2610</c:v>
                      </c:pt>
                      <c:pt idx="1425">
                        <c:v>2485</c:v>
                      </c:pt>
                      <c:pt idx="1426">
                        <c:v>2485</c:v>
                      </c:pt>
                      <c:pt idx="1427">
                        <c:v>2530</c:v>
                      </c:pt>
                      <c:pt idx="1428">
                        <c:v>2550</c:v>
                      </c:pt>
                      <c:pt idx="1429">
                        <c:v>2525</c:v>
                      </c:pt>
                      <c:pt idx="1430">
                        <c:v>2580</c:v>
                      </c:pt>
                      <c:pt idx="1431">
                        <c:v>2630</c:v>
                      </c:pt>
                      <c:pt idx="1432">
                        <c:v>2630</c:v>
                      </c:pt>
                      <c:pt idx="1433">
                        <c:v>2630</c:v>
                      </c:pt>
                      <c:pt idx="1434">
                        <c:v>2630</c:v>
                      </c:pt>
                      <c:pt idx="1435">
                        <c:v>2630</c:v>
                      </c:pt>
                      <c:pt idx="1436">
                        <c:v>2630</c:v>
                      </c:pt>
                      <c:pt idx="1437">
                        <c:v>2630</c:v>
                      </c:pt>
                      <c:pt idx="1438">
                        <c:v>2630</c:v>
                      </c:pt>
                      <c:pt idx="1439">
                        <c:v>2630</c:v>
                      </c:pt>
                      <c:pt idx="1440">
                        <c:v>2630</c:v>
                      </c:pt>
                      <c:pt idx="1441">
                        <c:v>2630</c:v>
                      </c:pt>
                      <c:pt idx="1442">
                        <c:v>2630</c:v>
                      </c:pt>
                      <c:pt idx="1443">
                        <c:v>2630</c:v>
                      </c:pt>
                      <c:pt idx="1444">
                        <c:v>2630</c:v>
                      </c:pt>
                      <c:pt idx="1445">
                        <c:v>2630</c:v>
                      </c:pt>
                      <c:pt idx="1446">
                        <c:v>2630</c:v>
                      </c:pt>
                      <c:pt idx="1447">
                        <c:v>2630</c:v>
                      </c:pt>
                      <c:pt idx="1448">
                        <c:v>2630</c:v>
                      </c:pt>
                      <c:pt idx="1449">
                        <c:v>2630</c:v>
                      </c:pt>
                      <c:pt idx="1450">
                        <c:v>2630</c:v>
                      </c:pt>
                      <c:pt idx="1451">
                        <c:v>2630</c:v>
                      </c:pt>
                      <c:pt idx="1452">
                        <c:v>2615</c:v>
                      </c:pt>
                      <c:pt idx="1453">
                        <c:v>2620</c:v>
                      </c:pt>
                      <c:pt idx="1454">
                        <c:v>2585</c:v>
                      </c:pt>
                      <c:pt idx="1455">
                        <c:v>2625</c:v>
                      </c:pt>
                      <c:pt idx="1456">
                        <c:v>2625</c:v>
                      </c:pt>
                      <c:pt idx="1457">
                        <c:v>2625</c:v>
                      </c:pt>
                      <c:pt idx="1458">
                        <c:v>2480</c:v>
                      </c:pt>
                      <c:pt idx="1459">
                        <c:v>2530</c:v>
                      </c:pt>
                      <c:pt idx="1460">
                        <c:v>2530</c:v>
                      </c:pt>
                      <c:pt idx="1461">
                        <c:v>2510</c:v>
                      </c:pt>
                      <c:pt idx="1462">
                        <c:v>2510</c:v>
                      </c:pt>
                      <c:pt idx="1463">
                        <c:v>2490</c:v>
                      </c:pt>
                      <c:pt idx="1464">
                        <c:v>2480</c:v>
                      </c:pt>
                      <c:pt idx="1465">
                        <c:v>2470</c:v>
                      </c:pt>
                      <c:pt idx="1466">
                        <c:v>2470</c:v>
                      </c:pt>
                      <c:pt idx="1467">
                        <c:v>2430</c:v>
                      </c:pt>
                      <c:pt idx="1468">
                        <c:v>2470</c:v>
                      </c:pt>
                      <c:pt idx="1469">
                        <c:v>2470</c:v>
                      </c:pt>
                      <c:pt idx="1470">
                        <c:v>2470</c:v>
                      </c:pt>
                      <c:pt idx="1471">
                        <c:v>2430</c:v>
                      </c:pt>
                      <c:pt idx="1472">
                        <c:v>2435</c:v>
                      </c:pt>
                      <c:pt idx="1473">
                        <c:v>2460</c:v>
                      </c:pt>
                      <c:pt idx="1474">
                        <c:v>2440</c:v>
                      </c:pt>
                      <c:pt idx="1475">
                        <c:v>2430</c:v>
                      </c:pt>
                      <c:pt idx="1476">
                        <c:v>2375</c:v>
                      </c:pt>
                      <c:pt idx="1477">
                        <c:v>2390</c:v>
                      </c:pt>
                      <c:pt idx="1478">
                        <c:v>2375</c:v>
                      </c:pt>
                      <c:pt idx="1479">
                        <c:v>2300</c:v>
                      </c:pt>
                      <c:pt idx="1480">
                        <c:v>2280</c:v>
                      </c:pt>
                      <c:pt idx="1481">
                        <c:v>2250</c:v>
                      </c:pt>
                      <c:pt idx="1482">
                        <c:v>2275</c:v>
                      </c:pt>
                      <c:pt idx="1483">
                        <c:v>2275</c:v>
                      </c:pt>
                      <c:pt idx="1484">
                        <c:v>2265</c:v>
                      </c:pt>
                      <c:pt idx="1485">
                        <c:v>2260</c:v>
                      </c:pt>
                      <c:pt idx="1486">
                        <c:v>2260</c:v>
                      </c:pt>
                      <c:pt idx="1487">
                        <c:v>2310</c:v>
                      </c:pt>
                      <c:pt idx="1488">
                        <c:v>2315</c:v>
                      </c:pt>
                      <c:pt idx="1489">
                        <c:v>2370</c:v>
                      </c:pt>
                      <c:pt idx="1490">
                        <c:v>2430</c:v>
                      </c:pt>
                      <c:pt idx="1491">
                        <c:v>2470</c:v>
                      </c:pt>
                      <c:pt idx="1492">
                        <c:v>2440</c:v>
                      </c:pt>
                      <c:pt idx="1493">
                        <c:v>2480</c:v>
                      </c:pt>
                      <c:pt idx="1494">
                        <c:v>2480</c:v>
                      </c:pt>
                      <c:pt idx="1495">
                        <c:v>2440</c:v>
                      </c:pt>
                      <c:pt idx="1496">
                        <c:v>2435</c:v>
                      </c:pt>
                      <c:pt idx="1497">
                        <c:v>2470</c:v>
                      </c:pt>
                      <c:pt idx="1498">
                        <c:v>2475</c:v>
                      </c:pt>
                      <c:pt idx="1499">
                        <c:v>2550</c:v>
                      </c:pt>
                      <c:pt idx="1500">
                        <c:v>2570</c:v>
                      </c:pt>
                      <c:pt idx="1501">
                        <c:v>2720</c:v>
                      </c:pt>
                      <c:pt idx="1502">
                        <c:v>2670</c:v>
                      </c:pt>
                      <c:pt idx="1503">
                        <c:v>2720</c:v>
                      </c:pt>
                      <c:pt idx="1504">
                        <c:v>2710</c:v>
                      </c:pt>
                      <c:pt idx="1505">
                        <c:v>2760</c:v>
                      </c:pt>
                      <c:pt idx="1506">
                        <c:v>2800</c:v>
                      </c:pt>
                      <c:pt idx="1507">
                        <c:v>2890</c:v>
                      </c:pt>
                      <c:pt idx="1508">
                        <c:v>3010</c:v>
                      </c:pt>
                      <c:pt idx="1509">
                        <c:v>2965</c:v>
                      </c:pt>
                      <c:pt idx="1510">
                        <c:v>3010</c:v>
                      </c:pt>
                      <c:pt idx="1511">
                        <c:v>3040</c:v>
                      </c:pt>
                      <c:pt idx="1512">
                        <c:v>3120</c:v>
                      </c:pt>
                      <c:pt idx="1513">
                        <c:v>3175</c:v>
                      </c:pt>
                      <c:pt idx="1514">
                        <c:v>3210</c:v>
                      </c:pt>
                      <c:pt idx="1515">
                        <c:v>3200</c:v>
                      </c:pt>
                      <c:pt idx="1516">
                        <c:v>3110</c:v>
                      </c:pt>
                      <c:pt idx="1517">
                        <c:v>3160</c:v>
                      </c:pt>
                      <c:pt idx="1518">
                        <c:v>3075</c:v>
                      </c:pt>
                      <c:pt idx="1519">
                        <c:v>2980</c:v>
                      </c:pt>
                      <c:pt idx="1520">
                        <c:v>3060</c:v>
                      </c:pt>
                      <c:pt idx="1521">
                        <c:v>3070</c:v>
                      </c:pt>
                      <c:pt idx="1522">
                        <c:v>3010</c:v>
                      </c:pt>
                      <c:pt idx="1523">
                        <c:v>3080</c:v>
                      </c:pt>
                      <c:pt idx="1524">
                        <c:v>3090</c:v>
                      </c:pt>
                      <c:pt idx="1525">
                        <c:v>3120</c:v>
                      </c:pt>
                      <c:pt idx="1526">
                        <c:v>3075</c:v>
                      </c:pt>
                      <c:pt idx="1527">
                        <c:v>3140</c:v>
                      </c:pt>
                      <c:pt idx="1528">
                        <c:v>3030</c:v>
                      </c:pt>
                      <c:pt idx="1529">
                        <c:v>2965</c:v>
                      </c:pt>
                      <c:pt idx="1530">
                        <c:v>2850</c:v>
                      </c:pt>
                      <c:pt idx="1531">
                        <c:v>2800</c:v>
                      </c:pt>
                      <c:pt idx="1532">
                        <c:v>2950</c:v>
                      </c:pt>
                      <c:pt idx="1533">
                        <c:v>2950</c:v>
                      </c:pt>
                      <c:pt idx="1534">
                        <c:v>2850</c:v>
                      </c:pt>
                      <c:pt idx="1535">
                        <c:v>2800</c:v>
                      </c:pt>
                      <c:pt idx="1536">
                        <c:v>2820</c:v>
                      </c:pt>
                      <c:pt idx="1537">
                        <c:v>2810</c:v>
                      </c:pt>
                      <c:pt idx="1538">
                        <c:v>2880</c:v>
                      </c:pt>
                      <c:pt idx="1539">
                        <c:v>2895</c:v>
                      </c:pt>
                      <c:pt idx="1540">
                        <c:v>2945</c:v>
                      </c:pt>
                      <c:pt idx="1541">
                        <c:v>2975</c:v>
                      </c:pt>
                      <c:pt idx="1542">
                        <c:v>2965</c:v>
                      </c:pt>
                      <c:pt idx="1543">
                        <c:v>2965</c:v>
                      </c:pt>
                      <c:pt idx="1544">
                        <c:v>2970</c:v>
                      </c:pt>
                      <c:pt idx="1545">
                        <c:v>2970</c:v>
                      </c:pt>
                      <c:pt idx="1546">
                        <c:v>2970</c:v>
                      </c:pt>
                      <c:pt idx="1547">
                        <c:v>2910</c:v>
                      </c:pt>
                      <c:pt idx="1548">
                        <c:v>2880</c:v>
                      </c:pt>
                      <c:pt idx="1549">
                        <c:v>2860</c:v>
                      </c:pt>
                      <c:pt idx="1550">
                        <c:v>2850</c:v>
                      </c:pt>
                      <c:pt idx="1551">
                        <c:v>2825</c:v>
                      </c:pt>
                      <c:pt idx="1552">
                        <c:v>2825</c:v>
                      </c:pt>
                      <c:pt idx="1553">
                        <c:v>2835</c:v>
                      </c:pt>
                      <c:pt idx="1554">
                        <c:v>2810</c:v>
                      </c:pt>
                      <c:pt idx="1555">
                        <c:v>2810</c:v>
                      </c:pt>
                      <c:pt idx="1556">
                        <c:v>2800</c:v>
                      </c:pt>
                      <c:pt idx="1557">
                        <c:v>2780</c:v>
                      </c:pt>
                      <c:pt idx="1558">
                        <c:v>2740</c:v>
                      </c:pt>
                      <c:pt idx="1559">
                        <c:v>2660</c:v>
                      </c:pt>
                      <c:pt idx="1560">
                        <c:v>2700</c:v>
                      </c:pt>
                      <c:pt idx="1561">
                        <c:v>2700</c:v>
                      </c:pt>
                      <c:pt idx="1562">
                        <c:v>2700</c:v>
                      </c:pt>
                      <c:pt idx="1563">
                        <c:v>2800</c:v>
                      </c:pt>
                      <c:pt idx="1564">
                        <c:v>2830</c:v>
                      </c:pt>
                      <c:pt idx="1565">
                        <c:v>2825</c:v>
                      </c:pt>
                      <c:pt idx="1566">
                        <c:v>2865</c:v>
                      </c:pt>
                      <c:pt idx="1567">
                        <c:v>2810</c:v>
                      </c:pt>
                      <c:pt idx="1568">
                        <c:v>2860</c:v>
                      </c:pt>
                      <c:pt idx="1569">
                        <c:v>2800</c:v>
                      </c:pt>
                      <c:pt idx="1570">
                        <c:v>2825</c:v>
                      </c:pt>
                      <c:pt idx="1571">
                        <c:v>2790</c:v>
                      </c:pt>
                      <c:pt idx="1572">
                        <c:v>2790</c:v>
                      </c:pt>
                      <c:pt idx="1573">
                        <c:v>2700</c:v>
                      </c:pt>
                      <c:pt idx="1574">
                        <c:v>2690</c:v>
                      </c:pt>
                      <c:pt idx="1575">
                        <c:v>2700</c:v>
                      </c:pt>
                      <c:pt idx="1576">
                        <c:v>2740</c:v>
                      </c:pt>
                      <c:pt idx="1577">
                        <c:v>2780</c:v>
                      </c:pt>
                      <c:pt idx="1578">
                        <c:v>2820</c:v>
                      </c:pt>
                      <c:pt idx="1579">
                        <c:v>2760</c:v>
                      </c:pt>
                      <c:pt idx="1580">
                        <c:v>2820</c:v>
                      </c:pt>
                      <c:pt idx="1581">
                        <c:v>2770</c:v>
                      </c:pt>
                      <c:pt idx="1582">
                        <c:v>2770</c:v>
                      </c:pt>
                      <c:pt idx="1583">
                        <c:v>2845</c:v>
                      </c:pt>
                      <c:pt idx="1584">
                        <c:v>2855</c:v>
                      </c:pt>
                      <c:pt idx="1585">
                        <c:v>2850</c:v>
                      </c:pt>
                      <c:pt idx="1586">
                        <c:v>2910</c:v>
                      </c:pt>
                      <c:pt idx="1587">
                        <c:v>2910</c:v>
                      </c:pt>
                      <c:pt idx="1588">
                        <c:v>2985</c:v>
                      </c:pt>
                      <c:pt idx="1589">
                        <c:v>3005</c:v>
                      </c:pt>
                      <c:pt idx="1590">
                        <c:v>3035</c:v>
                      </c:pt>
                      <c:pt idx="1591">
                        <c:v>3065</c:v>
                      </c:pt>
                      <c:pt idx="1592">
                        <c:v>3010</c:v>
                      </c:pt>
                      <c:pt idx="1593">
                        <c:v>2950</c:v>
                      </c:pt>
                      <c:pt idx="1594">
                        <c:v>2820</c:v>
                      </c:pt>
                      <c:pt idx="1595">
                        <c:v>2860</c:v>
                      </c:pt>
                      <c:pt idx="1596">
                        <c:v>2860</c:v>
                      </c:pt>
                      <c:pt idx="1597">
                        <c:v>2800</c:v>
                      </c:pt>
                      <c:pt idx="1598">
                        <c:v>2820</c:v>
                      </c:pt>
                      <c:pt idx="1599">
                        <c:v>2770</c:v>
                      </c:pt>
                      <c:pt idx="1600">
                        <c:v>2760</c:v>
                      </c:pt>
                      <c:pt idx="1601">
                        <c:v>2755</c:v>
                      </c:pt>
                      <c:pt idx="1602">
                        <c:v>2775</c:v>
                      </c:pt>
                      <c:pt idx="1603">
                        <c:v>2800</c:v>
                      </c:pt>
                      <c:pt idx="1604">
                        <c:v>2840</c:v>
                      </c:pt>
                      <c:pt idx="1605">
                        <c:v>2860</c:v>
                      </c:pt>
                      <c:pt idx="1606">
                        <c:v>2870</c:v>
                      </c:pt>
                      <c:pt idx="1607">
                        <c:v>2835</c:v>
                      </c:pt>
                      <c:pt idx="1608">
                        <c:v>2875</c:v>
                      </c:pt>
                      <c:pt idx="1609">
                        <c:v>2870</c:v>
                      </c:pt>
                      <c:pt idx="1610">
                        <c:v>2860</c:v>
                      </c:pt>
                      <c:pt idx="1611">
                        <c:v>2825</c:v>
                      </c:pt>
                      <c:pt idx="1612">
                        <c:v>2860</c:v>
                      </c:pt>
                      <c:pt idx="1613">
                        <c:v>2780</c:v>
                      </c:pt>
                      <c:pt idx="1614">
                        <c:v>2790</c:v>
                      </c:pt>
                      <c:pt idx="1615">
                        <c:v>2780</c:v>
                      </c:pt>
                      <c:pt idx="1616">
                        <c:v>2785</c:v>
                      </c:pt>
                      <c:pt idx="1617">
                        <c:v>2850</c:v>
                      </c:pt>
                      <c:pt idx="1618">
                        <c:v>2885</c:v>
                      </c:pt>
                      <c:pt idx="1619">
                        <c:v>2950</c:v>
                      </c:pt>
                      <c:pt idx="1620">
                        <c:v>2990</c:v>
                      </c:pt>
                      <c:pt idx="1621">
                        <c:v>3050</c:v>
                      </c:pt>
                      <c:pt idx="1622">
                        <c:v>3030</c:v>
                      </c:pt>
                      <c:pt idx="1623">
                        <c:v>3025</c:v>
                      </c:pt>
                      <c:pt idx="1624">
                        <c:v>2990</c:v>
                      </c:pt>
                      <c:pt idx="1625">
                        <c:v>2990</c:v>
                      </c:pt>
                      <c:pt idx="1626">
                        <c:v>2995</c:v>
                      </c:pt>
                      <c:pt idx="1627">
                        <c:v>2990</c:v>
                      </c:pt>
                      <c:pt idx="1628">
                        <c:v>3025</c:v>
                      </c:pt>
                      <c:pt idx="1629">
                        <c:v>2940</c:v>
                      </c:pt>
                      <c:pt idx="1630">
                        <c:v>2950</c:v>
                      </c:pt>
                      <c:pt idx="1631">
                        <c:v>2950</c:v>
                      </c:pt>
                      <c:pt idx="1632">
                        <c:v>2900</c:v>
                      </c:pt>
                      <c:pt idx="1633">
                        <c:v>2950</c:v>
                      </c:pt>
                      <c:pt idx="1634">
                        <c:v>2900</c:v>
                      </c:pt>
                      <c:pt idx="1635">
                        <c:v>2870</c:v>
                      </c:pt>
                      <c:pt idx="1636">
                        <c:v>2920</c:v>
                      </c:pt>
                      <c:pt idx="1637">
                        <c:v>2870</c:v>
                      </c:pt>
                      <c:pt idx="1638">
                        <c:v>2860</c:v>
                      </c:pt>
                      <c:pt idx="1639">
                        <c:v>2840</c:v>
                      </c:pt>
                      <c:pt idx="1640">
                        <c:v>2725</c:v>
                      </c:pt>
                      <c:pt idx="1641">
                        <c:v>2675</c:v>
                      </c:pt>
                      <c:pt idx="1642">
                        <c:v>2675</c:v>
                      </c:pt>
                      <c:pt idx="1643">
                        <c:v>2625</c:v>
                      </c:pt>
                      <c:pt idx="1644">
                        <c:v>2675</c:v>
                      </c:pt>
                      <c:pt idx="1645">
                        <c:v>2675</c:v>
                      </c:pt>
                      <c:pt idx="1646">
                        <c:v>2675</c:v>
                      </c:pt>
                      <c:pt idx="1647">
                        <c:v>2675</c:v>
                      </c:pt>
                      <c:pt idx="1648">
                        <c:v>2625</c:v>
                      </c:pt>
                      <c:pt idx="1649">
                        <c:v>2660</c:v>
                      </c:pt>
                      <c:pt idx="1650">
                        <c:v>2670</c:v>
                      </c:pt>
                      <c:pt idx="1651">
                        <c:v>2625</c:v>
                      </c:pt>
                      <c:pt idx="1652">
                        <c:v>2625</c:v>
                      </c:pt>
                      <c:pt idx="1653">
                        <c:v>2625</c:v>
                      </c:pt>
                      <c:pt idx="1654">
                        <c:v>2670</c:v>
                      </c:pt>
                      <c:pt idx="1655">
                        <c:v>2670</c:v>
                      </c:pt>
                      <c:pt idx="1656">
                        <c:v>2625</c:v>
                      </c:pt>
                      <c:pt idx="1657">
                        <c:v>2670</c:v>
                      </c:pt>
                      <c:pt idx="1658">
                        <c:v>2670</c:v>
                      </c:pt>
                      <c:pt idx="1659">
                        <c:v>2670</c:v>
                      </c:pt>
                      <c:pt idx="1660">
                        <c:v>2670</c:v>
                      </c:pt>
                      <c:pt idx="1661">
                        <c:v>2670</c:v>
                      </c:pt>
                      <c:pt idx="1662">
                        <c:v>2680</c:v>
                      </c:pt>
                      <c:pt idx="1663">
                        <c:v>2690</c:v>
                      </c:pt>
                      <c:pt idx="1664">
                        <c:v>2705</c:v>
                      </c:pt>
                      <c:pt idx="1665">
                        <c:v>2740</c:v>
                      </c:pt>
                      <c:pt idx="1666">
                        <c:v>2760</c:v>
                      </c:pt>
                      <c:pt idx="1667">
                        <c:v>2820</c:v>
                      </c:pt>
                      <c:pt idx="1668">
                        <c:v>2810</c:v>
                      </c:pt>
                      <c:pt idx="1669">
                        <c:v>2860</c:v>
                      </c:pt>
                      <c:pt idx="1670">
                        <c:v>2760</c:v>
                      </c:pt>
                      <c:pt idx="1671">
                        <c:v>2800</c:v>
                      </c:pt>
                      <c:pt idx="1672">
                        <c:v>2810</c:v>
                      </c:pt>
                      <c:pt idx="1673">
                        <c:v>2810</c:v>
                      </c:pt>
                      <c:pt idx="1674">
                        <c:v>2810</c:v>
                      </c:pt>
                      <c:pt idx="1675">
                        <c:v>2840</c:v>
                      </c:pt>
                      <c:pt idx="1676">
                        <c:v>2875</c:v>
                      </c:pt>
                      <c:pt idx="1677">
                        <c:v>2890</c:v>
                      </c:pt>
                      <c:pt idx="1678">
                        <c:v>2910</c:v>
                      </c:pt>
                      <c:pt idx="1679">
                        <c:v>2910</c:v>
                      </c:pt>
                      <c:pt idx="1680">
                        <c:v>2925</c:v>
                      </c:pt>
                      <c:pt idx="1681">
                        <c:v>2925</c:v>
                      </c:pt>
                      <c:pt idx="1682">
                        <c:v>2925</c:v>
                      </c:pt>
                      <c:pt idx="1683">
                        <c:v>2910</c:v>
                      </c:pt>
                      <c:pt idx="1684">
                        <c:v>2910</c:v>
                      </c:pt>
                      <c:pt idx="1685">
                        <c:v>2900</c:v>
                      </c:pt>
                      <c:pt idx="1686">
                        <c:v>2880</c:v>
                      </c:pt>
                      <c:pt idx="1687">
                        <c:v>2875</c:v>
                      </c:pt>
                      <c:pt idx="1688">
                        <c:v>2860</c:v>
                      </c:pt>
                      <c:pt idx="1689">
                        <c:v>2830</c:v>
                      </c:pt>
                      <c:pt idx="1690">
                        <c:v>2800</c:v>
                      </c:pt>
                      <c:pt idx="1691">
                        <c:v>2800</c:v>
                      </c:pt>
                      <c:pt idx="1692">
                        <c:v>2800</c:v>
                      </c:pt>
                      <c:pt idx="1693">
                        <c:v>2790</c:v>
                      </c:pt>
                      <c:pt idx="1694">
                        <c:v>2740</c:v>
                      </c:pt>
                      <c:pt idx="1695">
                        <c:v>2770</c:v>
                      </c:pt>
                      <c:pt idx="1696">
                        <c:v>2770</c:v>
                      </c:pt>
                      <c:pt idx="1697">
                        <c:v>2770</c:v>
                      </c:pt>
                      <c:pt idx="1698">
                        <c:v>2820</c:v>
                      </c:pt>
                      <c:pt idx="1699">
                        <c:v>2830</c:v>
                      </c:pt>
                      <c:pt idx="1700">
                        <c:v>2830</c:v>
                      </c:pt>
                      <c:pt idx="1701">
                        <c:v>2790</c:v>
                      </c:pt>
                      <c:pt idx="1702">
                        <c:v>2810</c:v>
                      </c:pt>
                      <c:pt idx="1703">
                        <c:v>2820</c:v>
                      </c:pt>
                      <c:pt idx="1704">
                        <c:v>2810</c:v>
                      </c:pt>
                      <c:pt idx="1705">
                        <c:v>2730</c:v>
                      </c:pt>
                      <c:pt idx="1706">
                        <c:v>2725</c:v>
                      </c:pt>
                      <c:pt idx="1707">
                        <c:v>2715</c:v>
                      </c:pt>
                      <c:pt idx="1708">
                        <c:v>2765</c:v>
                      </c:pt>
                      <c:pt idx="1709">
                        <c:v>2780</c:v>
                      </c:pt>
                      <c:pt idx="1710">
                        <c:v>2790</c:v>
                      </c:pt>
                      <c:pt idx="1711">
                        <c:v>2730</c:v>
                      </c:pt>
                      <c:pt idx="1712">
                        <c:v>2730</c:v>
                      </c:pt>
                      <c:pt idx="1713">
                        <c:v>2735</c:v>
                      </c:pt>
                      <c:pt idx="1714">
                        <c:v>2780</c:v>
                      </c:pt>
                      <c:pt idx="1715">
                        <c:v>2780</c:v>
                      </c:pt>
                      <c:pt idx="1716">
                        <c:v>2780</c:v>
                      </c:pt>
                      <c:pt idx="1717">
                        <c:v>2820</c:v>
                      </c:pt>
                      <c:pt idx="1718">
                        <c:v>2915</c:v>
                      </c:pt>
                      <c:pt idx="1719">
                        <c:v>2990</c:v>
                      </c:pt>
                      <c:pt idx="1720">
                        <c:v>2990</c:v>
                      </c:pt>
                      <c:pt idx="1721">
                        <c:v>3040</c:v>
                      </c:pt>
                      <c:pt idx="1722">
                        <c:v>2990</c:v>
                      </c:pt>
                      <c:pt idx="1723">
                        <c:v>2995</c:v>
                      </c:pt>
                      <c:pt idx="1724">
                        <c:v>3005</c:v>
                      </c:pt>
                      <c:pt idx="1725">
                        <c:v>3025</c:v>
                      </c:pt>
                      <c:pt idx="1726">
                        <c:v>3050</c:v>
                      </c:pt>
                      <c:pt idx="1727">
                        <c:v>3095</c:v>
                      </c:pt>
                      <c:pt idx="1728">
                        <c:v>3060</c:v>
                      </c:pt>
                      <c:pt idx="1729">
                        <c:v>3095</c:v>
                      </c:pt>
                      <c:pt idx="1730">
                        <c:v>3040</c:v>
                      </c:pt>
                      <c:pt idx="1731">
                        <c:v>3025</c:v>
                      </c:pt>
                      <c:pt idx="1732">
                        <c:v>3105</c:v>
                      </c:pt>
                      <c:pt idx="1733">
                        <c:v>3100</c:v>
                      </c:pt>
                      <c:pt idx="1734">
                        <c:v>3010</c:v>
                      </c:pt>
                      <c:pt idx="1735">
                        <c:v>3055</c:v>
                      </c:pt>
                      <c:pt idx="1736">
                        <c:v>3135</c:v>
                      </c:pt>
                      <c:pt idx="1737">
                        <c:v>3090</c:v>
                      </c:pt>
                      <c:pt idx="1738">
                        <c:v>3125</c:v>
                      </c:pt>
                      <c:pt idx="1739">
                        <c:v>3100</c:v>
                      </c:pt>
                      <c:pt idx="1740">
                        <c:v>3100</c:v>
                      </c:pt>
                      <c:pt idx="1741">
                        <c:v>3130</c:v>
                      </c:pt>
                      <c:pt idx="1742">
                        <c:v>3130</c:v>
                      </c:pt>
                      <c:pt idx="1743">
                        <c:v>3110</c:v>
                      </c:pt>
                      <c:pt idx="1744">
                        <c:v>3140</c:v>
                      </c:pt>
                      <c:pt idx="1745">
                        <c:v>3140</c:v>
                      </c:pt>
                      <c:pt idx="1746">
                        <c:v>3095</c:v>
                      </c:pt>
                      <c:pt idx="1747">
                        <c:v>3130</c:v>
                      </c:pt>
                      <c:pt idx="1748">
                        <c:v>3130</c:v>
                      </c:pt>
                      <c:pt idx="1749">
                        <c:v>3130</c:v>
                      </c:pt>
                      <c:pt idx="1750">
                        <c:v>3315</c:v>
                      </c:pt>
                      <c:pt idx="1751">
                        <c:v>3430</c:v>
                      </c:pt>
                      <c:pt idx="1752">
                        <c:v>3450</c:v>
                      </c:pt>
                      <c:pt idx="1753">
                        <c:v>3330</c:v>
                      </c:pt>
                      <c:pt idx="1754">
                        <c:v>3350</c:v>
                      </c:pt>
                      <c:pt idx="1755">
                        <c:v>3360</c:v>
                      </c:pt>
                      <c:pt idx="1756">
                        <c:v>3370</c:v>
                      </c:pt>
                      <c:pt idx="1757">
                        <c:v>3380</c:v>
                      </c:pt>
                      <c:pt idx="1758">
                        <c:v>3390</c:v>
                      </c:pt>
                      <c:pt idx="1759">
                        <c:v>3390</c:v>
                      </c:pt>
                      <c:pt idx="1760">
                        <c:v>3340</c:v>
                      </c:pt>
                      <c:pt idx="1761">
                        <c:v>3440</c:v>
                      </c:pt>
                      <c:pt idx="1762">
                        <c:v>3470</c:v>
                      </c:pt>
                      <c:pt idx="1763">
                        <c:v>3495</c:v>
                      </c:pt>
                      <c:pt idx="1764">
                        <c:v>3535</c:v>
                      </c:pt>
                      <c:pt idx="1765">
                        <c:v>3620</c:v>
                      </c:pt>
                      <c:pt idx="1766">
                        <c:v>3630</c:v>
                      </c:pt>
                      <c:pt idx="1767">
                        <c:v>3630</c:v>
                      </c:pt>
                      <c:pt idx="1768">
                        <c:v>3490</c:v>
                      </c:pt>
                      <c:pt idx="1769">
                        <c:v>3520</c:v>
                      </c:pt>
                      <c:pt idx="1770">
                        <c:v>3510</c:v>
                      </c:pt>
                      <c:pt idx="1771">
                        <c:v>3540</c:v>
                      </c:pt>
                      <c:pt idx="1772">
                        <c:v>3540</c:v>
                      </c:pt>
                      <c:pt idx="1773">
                        <c:v>3560</c:v>
                      </c:pt>
                      <c:pt idx="1774">
                        <c:v>3590</c:v>
                      </c:pt>
                      <c:pt idx="1775">
                        <c:v>3545</c:v>
                      </c:pt>
                      <c:pt idx="1776">
                        <c:v>3550</c:v>
                      </c:pt>
                      <c:pt idx="1777">
                        <c:v>3455</c:v>
                      </c:pt>
                      <c:pt idx="1778">
                        <c:v>3480</c:v>
                      </c:pt>
                      <c:pt idx="1779">
                        <c:v>3520</c:v>
                      </c:pt>
                      <c:pt idx="1780">
                        <c:v>3510</c:v>
                      </c:pt>
                      <c:pt idx="1781">
                        <c:v>3450</c:v>
                      </c:pt>
                      <c:pt idx="1782">
                        <c:v>3450</c:v>
                      </c:pt>
                      <c:pt idx="1783">
                        <c:v>3470</c:v>
                      </c:pt>
                      <c:pt idx="1784">
                        <c:v>3490</c:v>
                      </c:pt>
                      <c:pt idx="1785">
                        <c:v>3530</c:v>
                      </c:pt>
                      <c:pt idx="1786">
                        <c:v>3520</c:v>
                      </c:pt>
                      <c:pt idx="1787">
                        <c:v>3500</c:v>
                      </c:pt>
                      <c:pt idx="1788">
                        <c:v>3455</c:v>
                      </c:pt>
                      <c:pt idx="1789">
                        <c:v>3390</c:v>
                      </c:pt>
                      <c:pt idx="1790">
                        <c:v>3390</c:v>
                      </c:pt>
                      <c:pt idx="1791">
                        <c:v>3450</c:v>
                      </c:pt>
                      <c:pt idx="1792">
                        <c:v>3470</c:v>
                      </c:pt>
                      <c:pt idx="1793">
                        <c:v>3485</c:v>
                      </c:pt>
                      <c:pt idx="1794">
                        <c:v>3440</c:v>
                      </c:pt>
                      <c:pt idx="1795">
                        <c:v>3440</c:v>
                      </c:pt>
                      <c:pt idx="1796">
                        <c:v>3440</c:v>
                      </c:pt>
                      <c:pt idx="1797">
                        <c:v>3350</c:v>
                      </c:pt>
                      <c:pt idx="1798">
                        <c:v>3350</c:v>
                      </c:pt>
                      <c:pt idx="1799">
                        <c:v>3400</c:v>
                      </c:pt>
                      <c:pt idx="1800">
                        <c:v>3380</c:v>
                      </c:pt>
                      <c:pt idx="1801">
                        <c:v>3350</c:v>
                      </c:pt>
                      <c:pt idx="1802">
                        <c:v>3420</c:v>
                      </c:pt>
                      <c:pt idx="1803">
                        <c:v>3440</c:v>
                      </c:pt>
                      <c:pt idx="1804">
                        <c:v>3440</c:v>
                      </c:pt>
                      <c:pt idx="1805">
                        <c:v>3470</c:v>
                      </c:pt>
                      <c:pt idx="1806">
                        <c:v>3470</c:v>
                      </c:pt>
                      <c:pt idx="1807">
                        <c:v>3465</c:v>
                      </c:pt>
                      <c:pt idx="1808">
                        <c:v>3510</c:v>
                      </c:pt>
                      <c:pt idx="1809">
                        <c:v>3470</c:v>
                      </c:pt>
                      <c:pt idx="1810">
                        <c:v>3510</c:v>
                      </c:pt>
                      <c:pt idx="1811">
                        <c:v>3500</c:v>
                      </c:pt>
                      <c:pt idx="1812">
                        <c:v>3450</c:v>
                      </c:pt>
                      <c:pt idx="1813">
                        <c:v>3480</c:v>
                      </c:pt>
                      <c:pt idx="1814">
                        <c:v>3415</c:v>
                      </c:pt>
                      <c:pt idx="1815">
                        <c:v>3460</c:v>
                      </c:pt>
                      <c:pt idx="1816">
                        <c:v>3420</c:v>
                      </c:pt>
                      <c:pt idx="1817">
                        <c:v>3460</c:v>
                      </c:pt>
                      <c:pt idx="1818">
                        <c:v>3460</c:v>
                      </c:pt>
                      <c:pt idx="1819">
                        <c:v>3370</c:v>
                      </c:pt>
                      <c:pt idx="1820">
                        <c:v>3410</c:v>
                      </c:pt>
                      <c:pt idx="1821">
                        <c:v>3425</c:v>
                      </c:pt>
                      <c:pt idx="1822">
                        <c:v>3380</c:v>
                      </c:pt>
                      <c:pt idx="1823">
                        <c:v>3420</c:v>
                      </c:pt>
                      <c:pt idx="1824">
                        <c:v>3420</c:v>
                      </c:pt>
                      <c:pt idx="1825">
                        <c:v>3400</c:v>
                      </c:pt>
                      <c:pt idx="1826">
                        <c:v>3400</c:v>
                      </c:pt>
                      <c:pt idx="1827">
                        <c:v>3400</c:v>
                      </c:pt>
                      <c:pt idx="1828">
                        <c:v>3400</c:v>
                      </c:pt>
                      <c:pt idx="1829">
                        <c:v>3400</c:v>
                      </c:pt>
                      <c:pt idx="1830">
                        <c:v>3400</c:v>
                      </c:pt>
                      <c:pt idx="1831">
                        <c:v>3400</c:v>
                      </c:pt>
                      <c:pt idx="1832">
                        <c:v>3430</c:v>
                      </c:pt>
                      <c:pt idx="1833">
                        <c:v>3410</c:v>
                      </c:pt>
                      <c:pt idx="1834">
                        <c:v>3480</c:v>
                      </c:pt>
                      <c:pt idx="1835">
                        <c:v>3430</c:v>
                      </c:pt>
                      <c:pt idx="1836">
                        <c:v>3430</c:v>
                      </c:pt>
                      <c:pt idx="1837">
                        <c:v>3520</c:v>
                      </c:pt>
                      <c:pt idx="1838">
                        <c:v>3520</c:v>
                      </c:pt>
                      <c:pt idx="1839">
                        <c:v>3520</c:v>
                      </c:pt>
                      <c:pt idx="1840">
                        <c:v>3480</c:v>
                      </c:pt>
                      <c:pt idx="1841">
                        <c:v>3520</c:v>
                      </c:pt>
                      <c:pt idx="1842">
                        <c:v>3520</c:v>
                      </c:pt>
                      <c:pt idx="1843">
                        <c:v>3500</c:v>
                      </c:pt>
                      <c:pt idx="1844">
                        <c:v>3440</c:v>
                      </c:pt>
                      <c:pt idx="1845">
                        <c:v>3480</c:v>
                      </c:pt>
                      <c:pt idx="1846">
                        <c:v>3550</c:v>
                      </c:pt>
                      <c:pt idx="1847">
                        <c:v>3500</c:v>
                      </c:pt>
                      <c:pt idx="1848">
                        <c:v>3550</c:v>
                      </c:pt>
                      <c:pt idx="1849">
                        <c:v>3520</c:v>
                      </c:pt>
                      <c:pt idx="1850">
                        <c:v>3580</c:v>
                      </c:pt>
                      <c:pt idx="1851">
                        <c:v>3550</c:v>
                      </c:pt>
                      <c:pt idx="1852">
                        <c:v>3640</c:v>
                      </c:pt>
                      <c:pt idx="1853">
                        <c:v>3680</c:v>
                      </c:pt>
                      <c:pt idx="1854">
                        <c:v>3710</c:v>
                      </c:pt>
                      <c:pt idx="1855">
                        <c:v>3750</c:v>
                      </c:pt>
                      <c:pt idx="1856">
                        <c:v>3740</c:v>
                      </c:pt>
                      <c:pt idx="1857">
                        <c:v>3740</c:v>
                      </c:pt>
                      <c:pt idx="1858">
                        <c:v>3780</c:v>
                      </c:pt>
                      <c:pt idx="1859">
                        <c:v>3780</c:v>
                      </c:pt>
                      <c:pt idx="1860">
                        <c:v>3850</c:v>
                      </c:pt>
                      <c:pt idx="1861">
                        <c:v>3880</c:v>
                      </c:pt>
                      <c:pt idx="1862">
                        <c:v>3870</c:v>
                      </c:pt>
                      <c:pt idx="1863">
                        <c:v>3910</c:v>
                      </c:pt>
                      <c:pt idx="1864">
                        <c:v>3970</c:v>
                      </c:pt>
                      <c:pt idx="1865">
                        <c:v>3910</c:v>
                      </c:pt>
                      <c:pt idx="1866">
                        <c:v>3980</c:v>
                      </c:pt>
                      <c:pt idx="1867">
                        <c:v>3980</c:v>
                      </c:pt>
                      <c:pt idx="1868">
                        <c:v>4130</c:v>
                      </c:pt>
                      <c:pt idx="1869">
                        <c:v>4090</c:v>
                      </c:pt>
                      <c:pt idx="1870">
                        <c:v>4105</c:v>
                      </c:pt>
                      <c:pt idx="1871">
                        <c:v>4170</c:v>
                      </c:pt>
                      <c:pt idx="1872">
                        <c:v>4120</c:v>
                      </c:pt>
                      <c:pt idx="1873">
                        <c:v>4040</c:v>
                      </c:pt>
                      <c:pt idx="1874">
                        <c:v>4180</c:v>
                      </c:pt>
                      <c:pt idx="1875">
                        <c:v>4200</c:v>
                      </c:pt>
                      <c:pt idx="1876">
                        <c:v>4080</c:v>
                      </c:pt>
                      <c:pt idx="1877">
                        <c:v>4120</c:v>
                      </c:pt>
                      <c:pt idx="1878">
                        <c:v>4080</c:v>
                      </c:pt>
                      <c:pt idx="1879">
                        <c:v>4140</c:v>
                      </c:pt>
                      <c:pt idx="1880">
                        <c:v>4040</c:v>
                      </c:pt>
                      <c:pt idx="1881">
                        <c:v>3900</c:v>
                      </c:pt>
                      <c:pt idx="1882">
                        <c:v>3870</c:v>
                      </c:pt>
                      <c:pt idx="1883">
                        <c:v>3920</c:v>
                      </c:pt>
                      <c:pt idx="1884">
                        <c:v>3940</c:v>
                      </c:pt>
                      <c:pt idx="1885">
                        <c:v>4000</c:v>
                      </c:pt>
                      <c:pt idx="1886">
                        <c:v>3900</c:v>
                      </c:pt>
                      <c:pt idx="1887">
                        <c:v>3900</c:v>
                      </c:pt>
                      <c:pt idx="1888">
                        <c:v>3800</c:v>
                      </c:pt>
                      <c:pt idx="1889">
                        <c:v>3750</c:v>
                      </c:pt>
                      <c:pt idx="1890">
                        <c:v>3760</c:v>
                      </c:pt>
                      <c:pt idx="1891">
                        <c:v>3750</c:v>
                      </c:pt>
                      <c:pt idx="1892">
                        <c:v>3770</c:v>
                      </c:pt>
                      <c:pt idx="1893">
                        <c:v>3860</c:v>
                      </c:pt>
                      <c:pt idx="1894">
                        <c:v>3900</c:v>
                      </c:pt>
                      <c:pt idx="1895">
                        <c:v>3820</c:v>
                      </c:pt>
                      <c:pt idx="1896">
                        <c:v>3940</c:v>
                      </c:pt>
                      <c:pt idx="1897">
                        <c:v>3920</c:v>
                      </c:pt>
                      <c:pt idx="1898">
                        <c:v>3900</c:v>
                      </c:pt>
                      <c:pt idx="1899">
                        <c:v>3800</c:v>
                      </c:pt>
                      <c:pt idx="1900">
                        <c:v>3880</c:v>
                      </c:pt>
                      <c:pt idx="1901">
                        <c:v>3980</c:v>
                      </c:pt>
                      <c:pt idx="1902">
                        <c:v>3800</c:v>
                      </c:pt>
                      <c:pt idx="1903">
                        <c:v>3890</c:v>
                      </c:pt>
                      <c:pt idx="1904">
                        <c:v>3900</c:v>
                      </c:pt>
                      <c:pt idx="1905">
                        <c:v>4080</c:v>
                      </c:pt>
                      <c:pt idx="1906">
                        <c:v>4220</c:v>
                      </c:pt>
                      <c:pt idx="1907">
                        <c:v>4180</c:v>
                      </c:pt>
                      <c:pt idx="1908">
                        <c:v>4270</c:v>
                      </c:pt>
                      <c:pt idx="1909">
                        <c:v>4180</c:v>
                      </c:pt>
                      <c:pt idx="1910">
                        <c:v>4160</c:v>
                      </c:pt>
                      <c:pt idx="1911">
                        <c:v>4150</c:v>
                      </c:pt>
                      <c:pt idx="1912">
                        <c:v>4050</c:v>
                      </c:pt>
                      <c:pt idx="1913">
                        <c:v>4110</c:v>
                      </c:pt>
                      <c:pt idx="1914">
                        <c:v>4025</c:v>
                      </c:pt>
                      <c:pt idx="1915">
                        <c:v>4220</c:v>
                      </c:pt>
                      <c:pt idx="1916">
                        <c:v>4140</c:v>
                      </c:pt>
                      <c:pt idx="1917">
                        <c:v>4050</c:v>
                      </c:pt>
                      <c:pt idx="1918">
                        <c:v>3890</c:v>
                      </c:pt>
                      <c:pt idx="1919">
                        <c:v>3170</c:v>
                      </c:pt>
                      <c:pt idx="1920">
                        <c:v>3290</c:v>
                      </c:pt>
                      <c:pt idx="1921">
                        <c:v>3600</c:v>
                      </c:pt>
                      <c:pt idx="1922">
                        <c:v>3440</c:v>
                      </c:pt>
                      <c:pt idx="1923">
                        <c:v>3275</c:v>
                      </c:pt>
                      <c:pt idx="1924">
                        <c:v>2900</c:v>
                      </c:pt>
                      <c:pt idx="1925">
                        <c:v>2675</c:v>
                      </c:pt>
                      <c:pt idx="1926">
                        <c:v>2900</c:v>
                      </c:pt>
                      <c:pt idx="1927">
                        <c:v>3025</c:v>
                      </c:pt>
                      <c:pt idx="1928">
                        <c:v>3325</c:v>
                      </c:pt>
                      <c:pt idx="1929">
                        <c:v>3150</c:v>
                      </c:pt>
                      <c:pt idx="1930">
                        <c:v>3000</c:v>
                      </c:pt>
                      <c:pt idx="1931">
                        <c:v>2950</c:v>
                      </c:pt>
                      <c:pt idx="1932">
                        <c:v>2900</c:v>
                      </c:pt>
                      <c:pt idx="1933">
                        <c:v>3050</c:v>
                      </c:pt>
                      <c:pt idx="1934">
                        <c:v>2900</c:v>
                      </c:pt>
                      <c:pt idx="1935">
                        <c:v>2950</c:v>
                      </c:pt>
                      <c:pt idx="1936">
                        <c:v>2975</c:v>
                      </c:pt>
                      <c:pt idx="1937">
                        <c:v>3025</c:v>
                      </c:pt>
                      <c:pt idx="1938">
                        <c:v>3025</c:v>
                      </c:pt>
                      <c:pt idx="1939">
                        <c:v>3075</c:v>
                      </c:pt>
                      <c:pt idx="1940">
                        <c:v>3050</c:v>
                      </c:pt>
                      <c:pt idx="1941">
                        <c:v>2850</c:v>
                      </c:pt>
                      <c:pt idx="1942">
                        <c:v>2910</c:v>
                      </c:pt>
                      <c:pt idx="1943">
                        <c:v>2900</c:v>
                      </c:pt>
                      <c:pt idx="1944">
                        <c:v>3050</c:v>
                      </c:pt>
                      <c:pt idx="1945">
                        <c:v>2950</c:v>
                      </c:pt>
                      <c:pt idx="1946">
                        <c:v>3100</c:v>
                      </c:pt>
                      <c:pt idx="1947">
                        <c:v>2975</c:v>
                      </c:pt>
                      <c:pt idx="1948">
                        <c:v>2900</c:v>
                      </c:pt>
                      <c:pt idx="1949">
                        <c:v>2900</c:v>
                      </c:pt>
                      <c:pt idx="1950">
                        <c:v>2800</c:v>
                      </c:pt>
                      <c:pt idx="1951">
                        <c:v>2850</c:v>
                      </c:pt>
                      <c:pt idx="1952">
                        <c:v>2750</c:v>
                      </c:pt>
                      <c:pt idx="1953">
                        <c:v>2775</c:v>
                      </c:pt>
                      <c:pt idx="1954">
                        <c:v>2850</c:v>
                      </c:pt>
                      <c:pt idx="1955">
                        <c:v>2750</c:v>
                      </c:pt>
                      <c:pt idx="1956">
                        <c:v>2800</c:v>
                      </c:pt>
                      <c:pt idx="1957">
                        <c:v>2900</c:v>
                      </c:pt>
                      <c:pt idx="1958">
                        <c:v>2975</c:v>
                      </c:pt>
                      <c:pt idx="1959">
                        <c:v>2975</c:v>
                      </c:pt>
                      <c:pt idx="1960">
                        <c:v>3050</c:v>
                      </c:pt>
                      <c:pt idx="1961">
                        <c:v>3100</c:v>
                      </c:pt>
                      <c:pt idx="1962">
                        <c:v>3050</c:v>
                      </c:pt>
                      <c:pt idx="1963">
                        <c:v>3050</c:v>
                      </c:pt>
                      <c:pt idx="1964">
                        <c:v>3025</c:v>
                      </c:pt>
                      <c:pt idx="1965">
                        <c:v>3050</c:v>
                      </c:pt>
                      <c:pt idx="1966">
                        <c:v>3050</c:v>
                      </c:pt>
                      <c:pt idx="1967">
                        <c:v>3100</c:v>
                      </c:pt>
                      <c:pt idx="1968">
                        <c:v>3050</c:v>
                      </c:pt>
                      <c:pt idx="1969">
                        <c:v>3050</c:v>
                      </c:pt>
                      <c:pt idx="1970">
                        <c:v>2950</c:v>
                      </c:pt>
                      <c:pt idx="1971">
                        <c:v>3150</c:v>
                      </c:pt>
                      <c:pt idx="1972">
                        <c:v>3100</c:v>
                      </c:pt>
                      <c:pt idx="1973">
                        <c:v>3030</c:v>
                      </c:pt>
                      <c:pt idx="1974">
                        <c:v>3075</c:v>
                      </c:pt>
                      <c:pt idx="1975">
                        <c:v>3075</c:v>
                      </c:pt>
                      <c:pt idx="1976">
                        <c:v>3075</c:v>
                      </c:pt>
                      <c:pt idx="1977">
                        <c:v>3075</c:v>
                      </c:pt>
                      <c:pt idx="1978">
                        <c:v>3075</c:v>
                      </c:pt>
                      <c:pt idx="1979">
                        <c:v>3050</c:v>
                      </c:pt>
                      <c:pt idx="1980">
                        <c:v>3100</c:v>
                      </c:pt>
                      <c:pt idx="1981">
                        <c:v>3100</c:v>
                      </c:pt>
                      <c:pt idx="1982">
                        <c:v>3150</c:v>
                      </c:pt>
                      <c:pt idx="1983">
                        <c:v>3150</c:v>
                      </c:pt>
                      <c:pt idx="1984">
                        <c:v>3030</c:v>
                      </c:pt>
                      <c:pt idx="1985">
                        <c:v>3065</c:v>
                      </c:pt>
                      <c:pt idx="1986">
                        <c:v>3200</c:v>
                      </c:pt>
                      <c:pt idx="1987">
                        <c:v>3025</c:v>
                      </c:pt>
                      <c:pt idx="1988">
                        <c:v>3100</c:v>
                      </c:pt>
                      <c:pt idx="1989">
                        <c:v>3100</c:v>
                      </c:pt>
                      <c:pt idx="1990">
                        <c:v>3030</c:v>
                      </c:pt>
                      <c:pt idx="1991">
                        <c:v>3100</c:v>
                      </c:pt>
                      <c:pt idx="1992">
                        <c:v>3150</c:v>
                      </c:pt>
                      <c:pt idx="1993">
                        <c:v>3050</c:v>
                      </c:pt>
                      <c:pt idx="1994">
                        <c:v>3150</c:v>
                      </c:pt>
                      <c:pt idx="1995">
                        <c:v>3200</c:v>
                      </c:pt>
                      <c:pt idx="1996">
                        <c:v>3150</c:v>
                      </c:pt>
                      <c:pt idx="1997">
                        <c:v>3150</c:v>
                      </c:pt>
                      <c:pt idx="1998">
                        <c:v>3200</c:v>
                      </c:pt>
                      <c:pt idx="1999">
                        <c:v>3075</c:v>
                      </c:pt>
                      <c:pt idx="2000">
                        <c:v>3050</c:v>
                      </c:pt>
                      <c:pt idx="2001">
                        <c:v>3100</c:v>
                      </c:pt>
                      <c:pt idx="2002">
                        <c:v>3150</c:v>
                      </c:pt>
                      <c:pt idx="2003">
                        <c:v>3100</c:v>
                      </c:pt>
                      <c:pt idx="2004">
                        <c:v>3075</c:v>
                      </c:pt>
                      <c:pt idx="2005">
                        <c:v>3150</c:v>
                      </c:pt>
                      <c:pt idx="2006">
                        <c:v>3150</c:v>
                      </c:pt>
                      <c:pt idx="2007">
                        <c:v>3070</c:v>
                      </c:pt>
                      <c:pt idx="2008">
                        <c:v>3100</c:v>
                      </c:pt>
                      <c:pt idx="2009">
                        <c:v>3150</c:v>
                      </c:pt>
                      <c:pt idx="2010">
                        <c:v>3150</c:v>
                      </c:pt>
                      <c:pt idx="2011">
                        <c:v>3150</c:v>
                      </c:pt>
                      <c:pt idx="2012">
                        <c:v>3200</c:v>
                      </c:pt>
                      <c:pt idx="2013">
                        <c:v>3125</c:v>
                      </c:pt>
                      <c:pt idx="2014">
                        <c:v>3125</c:v>
                      </c:pt>
                      <c:pt idx="2015">
                        <c:v>3150</c:v>
                      </c:pt>
                      <c:pt idx="2016">
                        <c:v>3250</c:v>
                      </c:pt>
                      <c:pt idx="2017">
                        <c:v>3250</c:v>
                      </c:pt>
                      <c:pt idx="2018">
                        <c:v>3200</c:v>
                      </c:pt>
                      <c:pt idx="2019">
                        <c:v>3200</c:v>
                      </c:pt>
                      <c:pt idx="2020">
                        <c:v>3150</c:v>
                      </c:pt>
                      <c:pt idx="2021">
                        <c:v>3175</c:v>
                      </c:pt>
                      <c:pt idx="2022">
                        <c:v>3125</c:v>
                      </c:pt>
                      <c:pt idx="2023">
                        <c:v>3125</c:v>
                      </c:pt>
                      <c:pt idx="2024">
                        <c:v>3250</c:v>
                      </c:pt>
                      <c:pt idx="2025">
                        <c:v>3225</c:v>
                      </c:pt>
                      <c:pt idx="2026">
                        <c:v>3250</c:v>
                      </c:pt>
                      <c:pt idx="2027">
                        <c:v>3350</c:v>
                      </c:pt>
                      <c:pt idx="2028">
                        <c:v>3450</c:v>
                      </c:pt>
                      <c:pt idx="2029">
                        <c:v>3450</c:v>
                      </c:pt>
                      <c:pt idx="2030">
                        <c:v>3350</c:v>
                      </c:pt>
                      <c:pt idx="2031">
                        <c:v>3450</c:v>
                      </c:pt>
                      <c:pt idx="2032">
                        <c:v>3400</c:v>
                      </c:pt>
                      <c:pt idx="2033">
                        <c:v>3425</c:v>
                      </c:pt>
                      <c:pt idx="2034">
                        <c:v>3525</c:v>
                      </c:pt>
                      <c:pt idx="2035">
                        <c:v>3550</c:v>
                      </c:pt>
                      <c:pt idx="2036">
                        <c:v>3550</c:v>
                      </c:pt>
                      <c:pt idx="2037">
                        <c:v>3550</c:v>
                      </c:pt>
                      <c:pt idx="2038">
                        <c:v>3600</c:v>
                      </c:pt>
                      <c:pt idx="2039">
                        <c:v>3625</c:v>
                      </c:pt>
                      <c:pt idx="2040">
                        <c:v>3625</c:v>
                      </c:pt>
                      <c:pt idx="2041">
                        <c:v>3675</c:v>
                      </c:pt>
                      <c:pt idx="2042">
                        <c:v>3450</c:v>
                      </c:pt>
                      <c:pt idx="2043">
                        <c:v>3575</c:v>
                      </c:pt>
                      <c:pt idx="2044">
                        <c:v>3650</c:v>
                      </c:pt>
                      <c:pt idx="2045">
                        <c:v>3700</c:v>
                      </c:pt>
                      <c:pt idx="2046">
                        <c:v>3675</c:v>
                      </c:pt>
                      <c:pt idx="2047">
                        <c:v>3675</c:v>
                      </c:pt>
                      <c:pt idx="2048">
                        <c:v>3750</c:v>
                      </c:pt>
                      <c:pt idx="2049">
                        <c:v>3750</c:v>
                      </c:pt>
                      <c:pt idx="2050">
                        <c:v>3725</c:v>
                      </c:pt>
                      <c:pt idx="2051">
                        <c:v>3725</c:v>
                      </c:pt>
                      <c:pt idx="2052">
                        <c:v>3750</c:v>
                      </c:pt>
                      <c:pt idx="2053">
                        <c:v>3800</c:v>
                      </c:pt>
                      <c:pt idx="2054">
                        <c:v>3700</c:v>
                      </c:pt>
                      <c:pt idx="2055">
                        <c:v>3700</c:v>
                      </c:pt>
                      <c:pt idx="2056">
                        <c:v>3750</c:v>
                      </c:pt>
                      <c:pt idx="2057">
                        <c:v>3725</c:v>
                      </c:pt>
                      <c:pt idx="2058">
                        <c:v>3775</c:v>
                      </c:pt>
                      <c:pt idx="2059">
                        <c:v>3825</c:v>
                      </c:pt>
                      <c:pt idx="2060">
                        <c:v>3825</c:v>
                      </c:pt>
                      <c:pt idx="2061">
                        <c:v>3825</c:v>
                      </c:pt>
                      <c:pt idx="2062">
                        <c:v>3800</c:v>
                      </c:pt>
                      <c:pt idx="2063">
                        <c:v>3775</c:v>
                      </c:pt>
                      <c:pt idx="2064">
                        <c:v>3775</c:v>
                      </c:pt>
                      <c:pt idx="2065">
                        <c:v>3800</c:v>
                      </c:pt>
                      <c:pt idx="2066">
                        <c:v>3800</c:v>
                      </c:pt>
                      <c:pt idx="2067">
                        <c:v>3725</c:v>
                      </c:pt>
                      <c:pt idx="2068">
                        <c:v>3700</c:v>
                      </c:pt>
                      <c:pt idx="2069">
                        <c:v>3700</c:v>
                      </c:pt>
                      <c:pt idx="2070">
                        <c:v>3800</c:v>
                      </c:pt>
                      <c:pt idx="2071">
                        <c:v>3875</c:v>
                      </c:pt>
                      <c:pt idx="2072">
                        <c:v>3875</c:v>
                      </c:pt>
                      <c:pt idx="2073">
                        <c:v>3950</c:v>
                      </c:pt>
                      <c:pt idx="2074">
                        <c:v>3925</c:v>
                      </c:pt>
                      <c:pt idx="2075">
                        <c:v>3975</c:v>
                      </c:pt>
                      <c:pt idx="2076">
                        <c:v>3975</c:v>
                      </c:pt>
                      <c:pt idx="2077">
                        <c:v>3990</c:v>
                      </c:pt>
                      <c:pt idx="2078">
                        <c:v>3975</c:v>
                      </c:pt>
                      <c:pt idx="2079">
                        <c:v>4050</c:v>
                      </c:pt>
                      <c:pt idx="2080">
                        <c:v>4025</c:v>
                      </c:pt>
                      <c:pt idx="2081">
                        <c:v>4010</c:v>
                      </c:pt>
                      <c:pt idx="2082">
                        <c:v>4025</c:v>
                      </c:pt>
                      <c:pt idx="2083">
                        <c:v>4025</c:v>
                      </c:pt>
                      <c:pt idx="2084">
                        <c:v>4000</c:v>
                      </c:pt>
                      <c:pt idx="2085">
                        <c:v>4025</c:v>
                      </c:pt>
                      <c:pt idx="2086">
                        <c:v>4000</c:v>
                      </c:pt>
                      <c:pt idx="2087">
                        <c:v>4000</c:v>
                      </c:pt>
                      <c:pt idx="2088">
                        <c:v>3975</c:v>
                      </c:pt>
                      <c:pt idx="2089">
                        <c:v>4000</c:v>
                      </c:pt>
                      <c:pt idx="2090">
                        <c:v>4025</c:v>
                      </c:pt>
                      <c:pt idx="2091">
                        <c:v>4025</c:v>
                      </c:pt>
                      <c:pt idx="2092">
                        <c:v>4025</c:v>
                      </c:pt>
                      <c:pt idx="2093">
                        <c:v>4050</c:v>
                      </c:pt>
                      <c:pt idx="2094">
                        <c:v>4050</c:v>
                      </c:pt>
                      <c:pt idx="2095">
                        <c:v>4050</c:v>
                      </c:pt>
                      <c:pt idx="2096">
                        <c:v>4150</c:v>
                      </c:pt>
                      <c:pt idx="2097">
                        <c:v>4250</c:v>
                      </c:pt>
                      <c:pt idx="2098">
                        <c:v>4250</c:v>
                      </c:pt>
                      <c:pt idx="2099">
                        <c:v>4250</c:v>
                      </c:pt>
                      <c:pt idx="2100">
                        <c:v>4250</c:v>
                      </c:pt>
                      <c:pt idx="2101">
                        <c:v>4250</c:v>
                      </c:pt>
                      <c:pt idx="2102">
                        <c:v>4425</c:v>
                      </c:pt>
                      <c:pt idx="2103">
                        <c:v>4425</c:v>
                      </c:pt>
                      <c:pt idx="2104">
                        <c:v>4425</c:v>
                      </c:pt>
                      <c:pt idx="2105">
                        <c:v>4425</c:v>
                      </c:pt>
                      <c:pt idx="2106">
                        <c:v>4400</c:v>
                      </c:pt>
                      <c:pt idx="2107">
                        <c:v>4400</c:v>
                      </c:pt>
                      <c:pt idx="2108">
                        <c:v>4400</c:v>
                      </c:pt>
                      <c:pt idx="2109">
                        <c:v>4400</c:v>
                      </c:pt>
                      <c:pt idx="2110">
                        <c:v>4400</c:v>
                      </c:pt>
                      <c:pt idx="2111">
                        <c:v>4400</c:v>
                      </c:pt>
                      <c:pt idx="2112">
                        <c:v>4400</c:v>
                      </c:pt>
                      <c:pt idx="2113">
                        <c:v>4400</c:v>
                      </c:pt>
                      <c:pt idx="2114">
                        <c:v>4375</c:v>
                      </c:pt>
                      <c:pt idx="2115">
                        <c:v>4375</c:v>
                      </c:pt>
                      <c:pt idx="2116">
                        <c:v>4375</c:v>
                      </c:pt>
                      <c:pt idx="2117">
                        <c:v>4375</c:v>
                      </c:pt>
                      <c:pt idx="2118">
                        <c:v>4375</c:v>
                      </c:pt>
                      <c:pt idx="2119">
                        <c:v>4375</c:v>
                      </c:pt>
                      <c:pt idx="2120">
                        <c:v>4375</c:v>
                      </c:pt>
                      <c:pt idx="2121">
                        <c:v>4375</c:v>
                      </c:pt>
                      <c:pt idx="2122">
                        <c:v>4375</c:v>
                      </c:pt>
                      <c:pt idx="2123">
                        <c:v>4375</c:v>
                      </c:pt>
                      <c:pt idx="2124">
                        <c:v>4375</c:v>
                      </c:pt>
                      <c:pt idx="2125">
                        <c:v>4375</c:v>
                      </c:pt>
                      <c:pt idx="2126">
                        <c:v>4250</c:v>
                      </c:pt>
                      <c:pt idx="2127">
                        <c:v>4250</c:v>
                      </c:pt>
                      <c:pt idx="2128">
                        <c:v>4250</c:v>
                      </c:pt>
                      <c:pt idx="2129">
                        <c:v>4250</c:v>
                      </c:pt>
                      <c:pt idx="2130">
                        <c:v>4250</c:v>
                      </c:pt>
                      <c:pt idx="2131">
                        <c:v>4250</c:v>
                      </c:pt>
                      <c:pt idx="2132">
                        <c:v>4250</c:v>
                      </c:pt>
                      <c:pt idx="2133">
                        <c:v>4250</c:v>
                      </c:pt>
                      <c:pt idx="2134">
                        <c:v>4400</c:v>
                      </c:pt>
                      <c:pt idx="2135">
                        <c:v>4400</c:v>
                      </c:pt>
                      <c:pt idx="2136">
                        <c:v>4400</c:v>
                      </c:pt>
                      <c:pt idx="2137">
                        <c:v>4400</c:v>
                      </c:pt>
                      <c:pt idx="2138">
                        <c:v>4300</c:v>
                      </c:pt>
                      <c:pt idx="2139">
                        <c:v>4300</c:v>
                      </c:pt>
                      <c:pt idx="2140">
                        <c:v>4300</c:v>
                      </c:pt>
                      <c:pt idx="2141">
                        <c:v>4300</c:v>
                      </c:pt>
                      <c:pt idx="2142">
                        <c:v>4375</c:v>
                      </c:pt>
                      <c:pt idx="2143">
                        <c:v>4375</c:v>
                      </c:pt>
                      <c:pt idx="2144">
                        <c:v>4375</c:v>
                      </c:pt>
                      <c:pt idx="2145">
                        <c:v>4375</c:v>
                      </c:pt>
                      <c:pt idx="2146">
                        <c:v>4500</c:v>
                      </c:pt>
                      <c:pt idx="2147">
                        <c:v>4500</c:v>
                      </c:pt>
                      <c:pt idx="2148">
                        <c:v>4550</c:v>
                      </c:pt>
                      <c:pt idx="2149">
                        <c:v>4550</c:v>
                      </c:pt>
                      <c:pt idx="2150">
                        <c:v>4550</c:v>
                      </c:pt>
                      <c:pt idx="2151">
                        <c:v>4725</c:v>
                      </c:pt>
                      <c:pt idx="2152">
                        <c:v>4725</c:v>
                      </c:pt>
                      <c:pt idx="2153">
                        <c:v>4725</c:v>
                      </c:pt>
                      <c:pt idx="2154">
                        <c:v>4725</c:v>
                      </c:pt>
                      <c:pt idx="2155">
                        <c:v>4725</c:v>
                      </c:pt>
                      <c:pt idx="2156">
                        <c:v>4725</c:v>
                      </c:pt>
                      <c:pt idx="2157">
                        <c:v>4900</c:v>
                      </c:pt>
                      <c:pt idx="2158">
                        <c:v>4875</c:v>
                      </c:pt>
                      <c:pt idx="2159">
                        <c:v>4900</c:v>
                      </c:pt>
                      <c:pt idx="2160">
                        <c:v>4900</c:v>
                      </c:pt>
                      <c:pt idx="2161">
                        <c:v>4900</c:v>
                      </c:pt>
                      <c:pt idx="2162">
                        <c:v>4900</c:v>
                      </c:pt>
                      <c:pt idx="2163">
                        <c:v>4900</c:v>
                      </c:pt>
                      <c:pt idx="2164">
                        <c:v>4900</c:v>
                      </c:pt>
                      <c:pt idx="2165">
                        <c:v>4900</c:v>
                      </c:pt>
                      <c:pt idx="2166">
                        <c:v>4900</c:v>
                      </c:pt>
                      <c:pt idx="2167">
                        <c:v>4900</c:v>
                      </c:pt>
                      <c:pt idx="2168">
                        <c:v>4925</c:v>
                      </c:pt>
                      <c:pt idx="2169">
                        <c:v>4900</c:v>
                      </c:pt>
                      <c:pt idx="2170">
                        <c:v>4875</c:v>
                      </c:pt>
                      <c:pt idx="2171">
                        <c:v>4875</c:v>
                      </c:pt>
                      <c:pt idx="2172">
                        <c:v>4800</c:v>
                      </c:pt>
                      <c:pt idx="2173">
                        <c:v>4775</c:v>
                      </c:pt>
                      <c:pt idx="2174">
                        <c:v>4750</c:v>
                      </c:pt>
                      <c:pt idx="2175">
                        <c:v>4750</c:v>
                      </c:pt>
                      <c:pt idx="2176">
                        <c:v>4725</c:v>
                      </c:pt>
                      <c:pt idx="2177">
                        <c:v>4775</c:v>
                      </c:pt>
                      <c:pt idx="2178">
                        <c:v>4775</c:v>
                      </c:pt>
                      <c:pt idx="2179">
                        <c:v>4775</c:v>
                      </c:pt>
                      <c:pt idx="2180">
                        <c:v>4800</c:v>
                      </c:pt>
                      <c:pt idx="2181">
                        <c:v>4800</c:v>
                      </c:pt>
                      <c:pt idx="2182">
                        <c:v>4775</c:v>
                      </c:pt>
                      <c:pt idx="2183">
                        <c:v>4775</c:v>
                      </c:pt>
                      <c:pt idx="2184">
                        <c:v>4775</c:v>
                      </c:pt>
                      <c:pt idx="2185">
                        <c:v>4775</c:v>
                      </c:pt>
                      <c:pt idx="2186">
                        <c:v>4800</c:v>
                      </c:pt>
                      <c:pt idx="2187">
                        <c:v>4775</c:v>
                      </c:pt>
                      <c:pt idx="2188">
                        <c:v>4775</c:v>
                      </c:pt>
                      <c:pt idx="2189">
                        <c:v>4800</c:v>
                      </c:pt>
                      <c:pt idx="2190">
                        <c:v>4800</c:v>
                      </c:pt>
                      <c:pt idx="2191">
                        <c:v>4800</c:v>
                      </c:pt>
                      <c:pt idx="2192">
                        <c:v>4750</c:v>
                      </c:pt>
                      <c:pt idx="2193">
                        <c:v>4775</c:v>
                      </c:pt>
                      <c:pt idx="2194">
                        <c:v>4750</c:v>
                      </c:pt>
                      <c:pt idx="2195">
                        <c:v>4800</c:v>
                      </c:pt>
                      <c:pt idx="2196">
                        <c:v>4800</c:v>
                      </c:pt>
                      <c:pt idx="2197">
                        <c:v>4750</c:v>
                      </c:pt>
                      <c:pt idx="2198">
                        <c:v>4750</c:v>
                      </c:pt>
                      <c:pt idx="2199">
                        <c:v>4750</c:v>
                      </c:pt>
                      <c:pt idx="2200">
                        <c:v>4750</c:v>
                      </c:pt>
                      <c:pt idx="2201">
                        <c:v>4750</c:v>
                      </c:pt>
                      <c:pt idx="2202">
                        <c:v>4700</c:v>
                      </c:pt>
                      <c:pt idx="2203">
                        <c:v>4775</c:v>
                      </c:pt>
                      <c:pt idx="2204">
                        <c:v>4900</c:v>
                      </c:pt>
                      <c:pt idx="2205">
                        <c:v>4900</c:v>
                      </c:pt>
                      <c:pt idx="2206">
                        <c:v>5000</c:v>
                      </c:pt>
                      <c:pt idx="2207">
                        <c:v>5050</c:v>
                      </c:pt>
                      <c:pt idx="2208">
                        <c:v>5000</c:v>
                      </c:pt>
                      <c:pt idx="2209">
                        <c:v>5000</c:v>
                      </c:pt>
                      <c:pt idx="2210">
                        <c:v>4975</c:v>
                      </c:pt>
                      <c:pt idx="2211">
                        <c:v>4975</c:v>
                      </c:pt>
                      <c:pt idx="2212">
                        <c:v>4900</c:v>
                      </c:pt>
                      <c:pt idx="2213">
                        <c:v>4900</c:v>
                      </c:pt>
                      <c:pt idx="2214">
                        <c:v>4900</c:v>
                      </c:pt>
                      <c:pt idx="2215">
                        <c:v>4875</c:v>
                      </c:pt>
                      <c:pt idx="2216">
                        <c:v>4850</c:v>
                      </c:pt>
                      <c:pt idx="2217">
                        <c:v>4800</c:v>
                      </c:pt>
                      <c:pt idx="2218">
                        <c:v>4800</c:v>
                      </c:pt>
                      <c:pt idx="2219">
                        <c:v>4775</c:v>
                      </c:pt>
                      <c:pt idx="2220">
                        <c:v>4725</c:v>
                      </c:pt>
                      <c:pt idx="2221">
                        <c:v>4750</c:v>
                      </c:pt>
                      <c:pt idx="2222">
                        <c:v>4750</c:v>
                      </c:pt>
                      <c:pt idx="2223">
                        <c:v>4725</c:v>
                      </c:pt>
                      <c:pt idx="2224">
                        <c:v>4725</c:v>
                      </c:pt>
                      <c:pt idx="2225">
                        <c:v>4650</c:v>
                      </c:pt>
                      <c:pt idx="2226">
                        <c:v>4675</c:v>
                      </c:pt>
                      <c:pt idx="2227">
                        <c:v>4775</c:v>
                      </c:pt>
                      <c:pt idx="2228">
                        <c:v>4725</c:v>
                      </c:pt>
                      <c:pt idx="2229">
                        <c:v>4725</c:v>
                      </c:pt>
                      <c:pt idx="2230">
                        <c:v>4750</c:v>
                      </c:pt>
                      <c:pt idx="2231">
                        <c:v>4750</c:v>
                      </c:pt>
                      <c:pt idx="2232">
                        <c:v>4750</c:v>
                      </c:pt>
                      <c:pt idx="2233">
                        <c:v>4775</c:v>
                      </c:pt>
                      <c:pt idx="2234">
                        <c:v>4750</c:v>
                      </c:pt>
                      <c:pt idx="2235">
                        <c:v>4700</c:v>
                      </c:pt>
                      <c:pt idx="2236">
                        <c:v>4700</c:v>
                      </c:pt>
                      <c:pt idx="2237">
                        <c:v>4675</c:v>
                      </c:pt>
                      <c:pt idx="2238">
                        <c:v>4750</c:v>
                      </c:pt>
                      <c:pt idx="2239">
                        <c:v>4775</c:v>
                      </c:pt>
                      <c:pt idx="2240">
                        <c:v>4800</c:v>
                      </c:pt>
                      <c:pt idx="2241">
                        <c:v>4900</c:v>
                      </c:pt>
                      <c:pt idx="2242">
                        <c:v>4925</c:v>
                      </c:pt>
                      <c:pt idx="2243">
                        <c:v>4975</c:v>
                      </c:pt>
                      <c:pt idx="2244">
                        <c:v>4975</c:v>
                      </c:pt>
                      <c:pt idx="2245">
                        <c:v>5025</c:v>
                      </c:pt>
                      <c:pt idx="2246">
                        <c:v>5025</c:v>
                      </c:pt>
                      <c:pt idx="2247">
                        <c:v>5000</c:v>
                      </c:pt>
                      <c:pt idx="2248">
                        <c:v>5000</c:v>
                      </c:pt>
                      <c:pt idx="2249">
                        <c:v>5000</c:v>
                      </c:pt>
                      <c:pt idx="2250">
                        <c:v>4975</c:v>
                      </c:pt>
                      <c:pt idx="2251">
                        <c:v>4950</c:v>
                      </c:pt>
                      <c:pt idx="2252">
                        <c:v>4925</c:v>
                      </c:pt>
                      <c:pt idx="2253">
                        <c:v>4900</c:v>
                      </c:pt>
                      <c:pt idx="2254">
                        <c:v>4825</c:v>
                      </c:pt>
                      <c:pt idx="2255">
                        <c:v>4825</c:v>
                      </c:pt>
                      <c:pt idx="2256">
                        <c:v>4900</c:v>
                      </c:pt>
                      <c:pt idx="2257">
                        <c:v>4900</c:v>
                      </c:pt>
                      <c:pt idx="2258">
                        <c:v>4900</c:v>
                      </c:pt>
                      <c:pt idx="2259">
                        <c:v>4850</c:v>
                      </c:pt>
                      <c:pt idx="2260">
                        <c:v>4825</c:v>
                      </c:pt>
                      <c:pt idx="2261">
                        <c:v>4800</c:v>
                      </c:pt>
                      <c:pt idx="2262">
                        <c:v>4725</c:v>
                      </c:pt>
                      <c:pt idx="2263">
                        <c:v>4725</c:v>
                      </c:pt>
                      <c:pt idx="2264">
                        <c:v>4760</c:v>
                      </c:pt>
                      <c:pt idx="2265">
                        <c:v>4825</c:v>
                      </c:pt>
                      <c:pt idx="2266">
                        <c:v>4825</c:v>
                      </c:pt>
                      <c:pt idx="2267">
                        <c:v>4800</c:v>
                      </c:pt>
                      <c:pt idx="2268">
                        <c:v>4825</c:v>
                      </c:pt>
                      <c:pt idx="2269">
                        <c:v>4825</c:v>
                      </c:pt>
                      <c:pt idx="2270">
                        <c:v>4825</c:v>
                      </c:pt>
                      <c:pt idx="2271">
                        <c:v>4810</c:v>
                      </c:pt>
                      <c:pt idx="2272">
                        <c:v>4735</c:v>
                      </c:pt>
                      <c:pt idx="2273">
                        <c:v>4785</c:v>
                      </c:pt>
                      <c:pt idx="2274">
                        <c:v>4810</c:v>
                      </c:pt>
                      <c:pt idx="2275">
                        <c:v>4975</c:v>
                      </c:pt>
                      <c:pt idx="2276">
                        <c:v>4950</c:v>
                      </c:pt>
                      <c:pt idx="2277">
                        <c:v>4925</c:v>
                      </c:pt>
                      <c:pt idx="2278">
                        <c:v>4950</c:v>
                      </c:pt>
                      <c:pt idx="2279">
                        <c:v>4925</c:v>
                      </c:pt>
                      <c:pt idx="2280">
                        <c:v>4910</c:v>
                      </c:pt>
                      <c:pt idx="2281">
                        <c:v>4950</c:v>
                      </c:pt>
                      <c:pt idx="2282">
                        <c:v>4950</c:v>
                      </c:pt>
                      <c:pt idx="2283">
                        <c:v>4925</c:v>
                      </c:pt>
                      <c:pt idx="2284">
                        <c:v>4920</c:v>
                      </c:pt>
                      <c:pt idx="2285">
                        <c:v>4950</c:v>
                      </c:pt>
                      <c:pt idx="2286">
                        <c:v>4990</c:v>
                      </c:pt>
                      <c:pt idx="2287">
                        <c:v>5025</c:v>
                      </c:pt>
                      <c:pt idx="2288">
                        <c:v>5050</c:v>
                      </c:pt>
                      <c:pt idx="2289">
                        <c:v>5100</c:v>
                      </c:pt>
                      <c:pt idx="2290">
                        <c:v>5225</c:v>
                      </c:pt>
                      <c:pt idx="2291">
                        <c:v>5350</c:v>
                      </c:pt>
                      <c:pt idx="2292">
                        <c:v>5375</c:v>
                      </c:pt>
                      <c:pt idx="2293">
                        <c:v>5525</c:v>
                      </c:pt>
                      <c:pt idx="2294">
                        <c:v>5675</c:v>
                      </c:pt>
                      <c:pt idx="2295">
                        <c:v>5850</c:v>
                      </c:pt>
                      <c:pt idx="2296">
                        <c:v>6000</c:v>
                      </c:pt>
                      <c:pt idx="2297">
                        <c:v>5925</c:v>
                      </c:pt>
                      <c:pt idx="2298">
                        <c:v>5900</c:v>
                      </c:pt>
                      <c:pt idx="2299">
                        <c:v>5900</c:v>
                      </c:pt>
                      <c:pt idx="2300">
                        <c:v>5900</c:v>
                      </c:pt>
                      <c:pt idx="2301">
                        <c:v>5925</c:v>
                      </c:pt>
                      <c:pt idx="2302">
                        <c:v>6000</c:v>
                      </c:pt>
                      <c:pt idx="2303">
                        <c:v>6175</c:v>
                      </c:pt>
                      <c:pt idx="2304">
                        <c:v>6475</c:v>
                      </c:pt>
                      <c:pt idx="2305">
                        <c:v>6400</c:v>
                      </c:pt>
                      <c:pt idx="2306">
                        <c:v>6325</c:v>
                      </c:pt>
                      <c:pt idx="2307">
                        <c:v>6275</c:v>
                      </c:pt>
                      <c:pt idx="2308">
                        <c:v>6150</c:v>
                      </c:pt>
                      <c:pt idx="2309">
                        <c:v>6125</c:v>
                      </c:pt>
                      <c:pt idx="2310">
                        <c:v>6000</c:v>
                      </c:pt>
                      <c:pt idx="2311">
                        <c:v>5925</c:v>
                      </c:pt>
                      <c:pt idx="2312">
                        <c:v>5900</c:v>
                      </c:pt>
                      <c:pt idx="2313">
                        <c:v>5725</c:v>
                      </c:pt>
                      <c:pt idx="2314">
                        <c:v>5850</c:v>
                      </c:pt>
                      <c:pt idx="2315">
                        <c:v>5900</c:v>
                      </c:pt>
                      <c:pt idx="2316">
                        <c:v>6075</c:v>
                      </c:pt>
                      <c:pt idx="2317">
                        <c:v>6300</c:v>
                      </c:pt>
                      <c:pt idx="2318">
                        <c:v>6325</c:v>
                      </c:pt>
                      <c:pt idx="2319">
                        <c:v>6275</c:v>
                      </c:pt>
                      <c:pt idx="2320">
                        <c:v>6275</c:v>
                      </c:pt>
                      <c:pt idx="2321">
                        <c:v>6300</c:v>
                      </c:pt>
                      <c:pt idx="2322">
                        <c:v>6325</c:v>
                      </c:pt>
                      <c:pt idx="2323">
                        <c:v>6275</c:v>
                      </c:pt>
                      <c:pt idx="2324">
                        <c:v>6250</c:v>
                      </c:pt>
                      <c:pt idx="2325">
                        <c:v>6357</c:v>
                      </c:pt>
                      <c:pt idx="2326">
                        <c:v>6475</c:v>
                      </c:pt>
                      <c:pt idx="2327">
                        <c:v>6425</c:v>
                      </c:pt>
                      <c:pt idx="2328">
                        <c:v>6450</c:v>
                      </c:pt>
                      <c:pt idx="2329">
                        <c:v>6475</c:v>
                      </c:pt>
                      <c:pt idx="2330">
                        <c:v>6490</c:v>
                      </c:pt>
                      <c:pt idx="2331">
                        <c:v>6465</c:v>
                      </c:pt>
                      <c:pt idx="2332">
                        <c:v>6525</c:v>
                      </c:pt>
                      <c:pt idx="2333">
                        <c:v>6625</c:v>
                      </c:pt>
                      <c:pt idx="2334">
                        <c:v>6825</c:v>
                      </c:pt>
                      <c:pt idx="2335">
                        <c:v>6990</c:v>
                      </c:pt>
                      <c:pt idx="2336">
                        <c:v>7000</c:v>
                      </c:pt>
                      <c:pt idx="2337">
                        <c:v>6725</c:v>
                      </c:pt>
                      <c:pt idx="2338">
                        <c:v>6675</c:v>
                      </c:pt>
                      <c:pt idx="2339">
                        <c:v>6700</c:v>
                      </c:pt>
                      <c:pt idx="2340">
                        <c:v>6750</c:v>
                      </c:pt>
                      <c:pt idx="2341">
                        <c:v>6825</c:v>
                      </c:pt>
                      <c:pt idx="2342">
                        <c:v>6775</c:v>
                      </c:pt>
                      <c:pt idx="2343">
                        <c:v>6700</c:v>
                      </c:pt>
                      <c:pt idx="2344">
                        <c:v>6875</c:v>
                      </c:pt>
                      <c:pt idx="2345">
                        <c:v>6975</c:v>
                      </c:pt>
                      <c:pt idx="2346">
                        <c:v>7000</c:v>
                      </c:pt>
                      <c:pt idx="2347">
                        <c:v>6825</c:v>
                      </c:pt>
                      <c:pt idx="2348">
                        <c:v>6790</c:v>
                      </c:pt>
                      <c:pt idx="2349">
                        <c:v>6675</c:v>
                      </c:pt>
                      <c:pt idx="2350">
                        <c:v>6725</c:v>
                      </c:pt>
                      <c:pt idx="2351">
                        <c:v>6700</c:v>
                      </c:pt>
                      <c:pt idx="2352">
                        <c:v>6725</c:v>
                      </c:pt>
                      <c:pt idx="2353">
                        <c:v>6850</c:v>
                      </c:pt>
                      <c:pt idx="2354">
                        <c:v>6850</c:v>
                      </c:pt>
                      <c:pt idx="2355">
                        <c:v>6895</c:v>
                      </c:pt>
                      <c:pt idx="2356">
                        <c:v>6875</c:v>
                      </c:pt>
                      <c:pt idx="2357">
                        <c:v>6915</c:v>
                      </c:pt>
                      <c:pt idx="2358">
                        <c:v>6965</c:v>
                      </c:pt>
                      <c:pt idx="2359">
                        <c:v>6900</c:v>
                      </c:pt>
                      <c:pt idx="2360">
                        <c:v>6800</c:v>
                      </c:pt>
                      <c:pt idx="2361">
                        <c:v>6900</c:v>
                      </c:pt>
                      <c:pt idx="2362">
                        <c:v>6975</c:v>
                      </c:pt>
                      <c:pt idx="2363">
                        <c:v>7000</c:v>
                      </c:pt>
                      <c:pt idx="2364">
                        <c:v>7050</c:v>
                      </c:pt>
                      <c:pt idx="2365">
                        <c:v>7150</c:v>
                      </c:pt>
                      <c:pt idx="2366">
                        <c:v>7350</c:v>
                      </c:pt>
                      <c:pt idx="2367">
                        <c:v>7500</c:v>
                      </c:pt>
                      <c:pt idx="2368">
                        <c:v>7525</c:v>
                      </c:pt>
                      <c:pt idx="2369">
                        <c:v>7525</c:v>
                      </c:pt>
                      <c:pt idx="2370">
                        <c:v>7725</c:v>
                      </c:pt>
                      <c:pt idx="2371">
                        <c:v>7725</c:v>
                      </c:pt>
                      <c:pt idx="2372">
                        <c:v>7750</c:v>
                      </c:pt>
                      <c:pt idx="2373">
                        <c:v>7750</c:v>
                      </c:pt>
                      <c:pt idx="2374">
                        <c:v>7650</c:v>
                      </c:pt>
                      <c:pt idx="2375">
                        <c:v>7850</c:v>
                      </c:pt>
                      <c:pt idx="2376">
                        <c:v>7975</c:v>
                      </c:pt>
                      <c:pt idx="2377">
                        <c:v>8125</c:v>
                      </c:pt>
                      <c:pt idx="2378">
                        <c:v>8175</c:v>
                      </c:pt>
                      <c:pt idx="2379">
                        <c:v>8050</c:v>
                      </c:pt>
                      <c:pt idx="2380">
                        <c:v>7975</c:v>
                      </c:pt>
                      <c:pt idx="2381">
                        <c:v>8000</c:v>
                      </c:pt>
                      <c:pt idx="2382">
                        <c:v>7975</c:v>
                      </c:pt>
                      <c:pt idx="2383">
                        <c:v>7800</c:v>
                      </c:pt>
                      <c:pt idx="2384">
                        <c:v>7750</c:v>
                      </c:pt>
                      <c:pt idx="2385">
                        <c:v>7825</c:v>
                      </c:pt>
                      <c:pt idx="2386">
                        <c:v>7925</c:v>
                      </c:pt>
                      <c:pt idx="2387">
                        <c:v>8050</c:v>
                      </c:pt>
                      <c:pt idx="2388">
                        <c:v>8000</c:v>
                      </c:pt>
                      <c:pt idx="2389">
                        <c:v>7925</c:v>
                      </c:pt>
                      <c:pt idx="2390">
                        <c:v>7950</c:v>
                      </c:pt>
                      <c:pt idx="2391">
                        <c:v>7925</c:v>
                      </c:pt>
                      <c:pt idx="2392">
                        <c:v>8000</c:v>
                      </c:pt>
                      <c:pt idx="2393">
                        <c:v>7950</c:v>
                      </c:pt>
                      <c:pt idx="2394">
                        <c:v>7950</c:v>
                      </c:pt>
                      <c:pt idx="2395">
                        <c:v>8050</c:v>
                      </c:pt>
                      <c:pt idx="2396">
                        <c:v>8175</c:v>
                      </c:pt>
                      <c:pt idx="2397">
                        <c:v>8125</c:v>
                      </c:pt>
                      <c:pt idx="2398">
                        <c:v>8350</c:v>
                      </c:pt>
                      <c:pt idx="2399">
                        <c:v>8650</c:v>
                      </c:pt>
                      <c:pt idx="2400">
                        <c:v>8725</c:v>
                      </c:pt>
                      <c:pt idx="2401">
                        <c:v>8700</c:v>
                      </c:pt>
                      <c:pt idx="2402">
                        <c:v>8600</c:v>
                      </c:pt>
                      <c:pt idx="2403">
                        <c:v>8475</c:v>
                      </c:pt>
                      <c:pt idx="2404">
                        <c:v>8675</c:v>
                      </c:pt>
                      <c:pt idx="2405">
                        <c:v>8575</c:v>
                      </c:pt>
                      <c:pt idx="2406">
                        <c:v>8535</c:v>
                      </c:pt>
                      <c:pt idx="2407">
                        <c:v>8500</c:v>
                      </c:pt>
                      <c:pt idx="2408">
                        <c:v>8375</c:v>
                      </c:pt>
                      <c:pt idx="2409">
                        <c:v>8500</c:v>
                      </c:pt>
                      <c:pt idx="2410">
                        <c:v>8625</c:v>
                      </c:pt>
                      <c:pt idx="2411">
                        <c:v>8675</c:v>
                      </c:pt>
                      <c:pt idx="2412">
                        <c:v>8750</c:v>
                      </c:pt>
                      <c:pt idx="2413">
                        <c:v>8690</c:v>
                      </c:pt>
                      <c:pt idx="2414">
                        <c:v>8700</c:v>
                      </c:pt>
                      <c:pt idx="2415">
                        <c:v>8725</c:v>
                      </c:pt>
                      <c:pt idx="2416">
                        <c:v>8725</c:v>
                      </c:pt>
                      <c:pt idx="2417">
                        <c:v>8810</c:v>
                      </c:pt>
                      <c:pt idx="2418">
                        <c:v>8825</c:v>
                      </c:pt>
                      <c:pt idx="2419">
                        <c:v>8875</c:v>
                      </c:pt>
                      <c:pt idx="2420">
                        <c:v>8900</c:v>
                      </c:pt>
                      <c:pt idx="2421">
                        <c:v>8725</c:v>
                      </c:pt>
                      <c:pt idx="2422">
                        <c:v>8725</c:v>
                      </c:pt>
                      <c:pt idx="2423">
                        <c:v>8200</c:v>
                      </c:pt>
                      <c:pt idx="2424">
                        <c:v>8325</c:v>
                      </c:pt>
                      <c:pt idx="2425">
                        <c:v>8225</c:v>
                      </c:pt>
                      <c:pt idx="2426">
                        <c:v>8575</c:v>
                      </c:pt>
                      <c:pt idx="2427">
                        <c:v>8525</c:v>
                      </c:pt>
                      <c:pt idx="2428">
                        <c:v>8425</c:v>
                      </c:pt>
                      <c:pt idx="2429">
                        <c:v>8380</c:v>
                      </c:pt>
                      <c:pt idx="2430">
                        <c:v>8300</c:v>
                      </c:pt>
                      <c:pt idx="2431">
                        <c:v>8325</c:v>
                      </c:pt>
                      <c:pt idx="2432">
                        <c:v>8250</c:v>
                      </c:pt>
                      <c:pt idx="2433">
                        <c:v>8210</c:v>
                      </c:pt>
                      <c:pt idx="2434">
                        <c:v>8535</c:v>
                      </c:pt>
                      <c:pt idx="2435">
                        <c:v>8500</c:v>
                      </c:pt>
                      <c:pt idx="2436">
                        <c:v>8480</c:v>
                      </c:pt>
                      <c:pt idx="2437">
                        <c:v>8375</c:v>
                      </c:pt>
                      <c:pt idx="2438">
                        <c:v>8325</c:v>
                      </c:pt>
                      <c:pt idx="2439">
                        <c:v>8200</c:v>
                      </c:pt>
                      <c:pt idx="2440">
                        <c:v>8250</c:v>
                      </c:pt>
                      <c:pt idx="2441">
                        <c:v>8225</c:v>
                      </c:pt>
                      <c:pt idx="2442">
                        <c:v>8250</c:v>
                      </c:pt>
                      <c:pt idx="2443">
                        <c:v>8350</c:v>
                      </c:pt>
                      <c:pt idx="2444">
                        <c:v>8400</c:v>
                      </c:pt>
                      <c:pt idx="2445">
                        <c:v>8350</c:v>
                      </c:pt>
                      <c:pt idx="2446">
                        <c:v>8290</c:v>
                      </c:pt>
                      <c:pt idx="2447">
                        <c:v>8325</c:v>
                      </c:pt>
                      <c:pt idx="2448">
                        <c:v>8375</c:v>
                      </c:pt>
                      <c:pt idx="2449">
                        <c:v>8275</c:v>
                      </c:pt>
                      <c:pt idx="2450">
                        <c:v>8315</c:v>
                      </c:pt>
                      <c:pt idx="2451">
                        <c:v>8325</c:v>
                      </c:pt>
                      <c:pt idx="2452">
                        <c:v>8325</c:v>
                      </c:pt>
                      <c:pt idx="2453">
                        <c:v>8300</c:v>
                      </c:pt>
                      <c:pt idx="2454">
                        <c:v>8275</c:v>
                      </c:pt>
                      <c:pt idx="2455">
                        <c:v>8250</c:v>
                      </c:pt>
                      <c:pt idx="2456">
                        <c:v>8325</c:v>
                      </c:pt>
                      <c:pt idx="2457">
                        <c:v>8325</c:v>
                      </c:pt>
                      <c:pt idx="2458">
                        <c:v>8400</c:v>
                      </c:pt>
                      <c:pt idx="2459">
                        <c:v>8400</c:v>
                      </c:pt>
                      <c:pt idx="2460">
                        <c:v>8400</c:v>
                      </c:pt>
                      <c:pt idx="2461">
                        <c:v>8400</c:v>
                      </c:pt>
                      <c:pt idx="2462">
                        <c:v>8350</c:v>
                      </c:pt>
                      <c:pt idx="2463">
                        <c:v>8350</c:v>
                      </c:pt>
                      <c:pt idx="2464">
                        <c:v>8425</c:v>
                      </c:pt>
                      <c:pt idx="2465">
                        <c:v>8500</c:v>
                      </c:pt>
                      <c:pt idx="2466">
                        <c:v>8625</c:v>
                      </c:pt>
                      <c:pt idx="2467">
                        <c:v>8875</c:v>
                      </c:pt>
                      <c:pt idx="2468">
                        <c:v>8700</c:v>
                      </c:pt>
                      <c:pt idx="2469">
                        <c:v>8650</c:v>
                      </c:pt>
                      <c:pt idx="2470">
                        <c:v>8505</c:v>
                      </c:pt>
                      <c:pt idx="2471">
                        <c:v>8480</c:v>
                      </c:pt>
                      <c:pt idx="2472">
                        <c:v>8480</c:v>
                      </c:pt>
                      <c:pt idx="2473">
                        <c:v>8485</c:v>
                      </c:pt>
                      <c:pt idx="2474">
                        <c:v>8550</c:v>
                      </c:pt>
                      <c:pt idx="2475">
                        <c:v>8700</c:v>
                      </c:pt>
                      <c:pt idx="2476">
                        <c:v>8675</c:v>
                      </c:pt>
                      <c:pt idx="2477">
                        <c:v>8725</c:v>
                      </c:pt>
                      <c:pt idx="2478">
                        <c:v>8675</c:v>
                      </c:pt>
                      <c:pt idx="2479">
                        <c:v>8650</c:v>
                      </c:pt>
                      <c:pt idx="2480">
                        <c:v>8625</c:v>
                      </c:pt>
                      <c:pt idx="2481">
                        <c:v>8625</c:v>
                      </c:pt>
                      <c:pt idx="2482">
                        <c:v>8515</c:v>
                      </c:pt>
                      <c:pt idx="2483">
                        <c:v>8400</c:v>
                      </c:pt>
                      <c:pt idx="2484">
                        <c:v>8350</c:v>
                      </c:pt>
                      <c:pt idx="2485">
                        <c:v>8225</c:v>
                      </c:pt>
                      <c:pt idx="2486">
                        <c:v>8150</c:v>
                      </c:pt>
                      <c:pt idx="2487">
                        <c:v>8250</c:v>
                      </c:pt>
                      <c:pt idx="2488">
                        <c:v>8225</c:v>
                      </c:pt>
                      <c:pt idx="2489">
                        <c:v>8175</c:v>
                      </c:pt>
                      <c:pt idx="2490">
                        <c:v>8150</c:v>
                      </c:pt>
                      <c:pt idx="2491">
                        <c:v>7975</c:v>
                      </c:pt>
                      <c:pt idx="2492">
                        <c:v>7900</c:v>
                      </c:pt>
                      <c:pt idx="2493">
                        <c:v>8000</c:v>
                      </c:pt>
                      <c:pt idx="2494">
                        <c:v>7810</c:v>
                      </c:pt>
                      <c:pt idx="2495">
                        <c:v>7500</c:v>
                      </c:pt>
                      <c:pt idx="2496">
                        <c:v>7300</c:v>
                      </c:pt>
                      <c:pt idx="2497">
                        <c:v>7455</c:v>
                      </c:pt>
                      <c:pt idx="2498">
                        <c:v>7575</c:v>
                      </c:pt>
                      <c:pt idx="2499">
                        <c:v>7700</c:v>
                      </c:pt>
                      <c:pt idx="2500">
                        <c:v>7550</c:v>
                      </c:pt>
                      <c:pt idx="2501">
                        <c:v>7625</c:v>
                      </c:pt>
                      <c:pt idx="2502">
                        <c:v>7845</c:v>
                      </c:pt>
                      <c:pt idx="2503">
                        <c:v>7925</c:v>
                      </c:pt>
                      <c:pt idx="2504">
                        <c:v>7950</c:v>
                      </c:pt>
                      <c:pt idx="2505">
                        <c:v>7300</c:v>
                      </c:pt>
                      <c:pt idx="2506">
                        <c:v>7450</c:v>
                      </c:pt>
                      <c:pt idx="2507">
                        <c:v>7425</c:v>
                      </c:pt>
                      <c:pt idx="2508">
                        <c:v>7525</c:v>
                      </c:pt>
                      <c:pt idx="2509">
                        <c:v>7575</c:v>
                      </c:pt>
                      <c:pt idx="2510">
                        <c:v>7550</c:v>
                      </c:pt>
                      <c:pt idx="2511">
                        <c:v>7375</c:v>
                      </c:pt>
                      <c:pt idx="2512">
                        <c:v>7350</c:v>
                      </c:pt>
                      <c:pt idx="2513">
                        <c:v>7300</c:v>
                      </c:pt>
                      <c:pt idx="2514">
                        <c:v>7150</c:v>
                      </c:pt>
                      <c:pt idx="2515">
                        <c:v>7355</c:v>
                      </c:pt>
                      <c:pt idx="2516">
                        <c:v>7250</c:v>
                      </c:pt>
                      <c:pt idx="2517">
                        <c:v>7300</c:v>
                      </c:pt>
                      <c:pt idx="2518">
                        <c:v>7375</c:v>
                      </c:pt>
                      <c:pt idx="2519">
                        <c:v>7250</c:v>
                      </c:pt>
                      <c:pt idx="2520">
                        <c:v>7325</c:v>
                      </c:pt>
                      <c:pt idx="2521">
                        <c:v>7425</c:v>
                      </c:pt>
                      <c:pt idx="2522">
                        <c:v>7450</c:v>
                      </c:pt>
                      <c:pt idx="2523">
                        <c:v>7475</c:v>
                      </c:pt>
                      <c:pt idx="2524">
                        <c:v>7350</c:v>
                      </c:pt>
                      <c:pt idx="2525">
                        <c:v>7300</c:v>
                      </c:pt>
                      <c:pt idx="2526">
                        <c:v>7150</c:v>
                      </c:pt>
                      <c:pt idx="2527">
                        <c:v>7100</c:v>
                      </c:pt>
                      <c:pt idx="2528">
                        <c:v>7125</c:v>
                      </c:pt>
                      <c:pt idx="2529">
                        <c:v>7150</c:v>
                      </c:pt>
                      <c:pt idx="2530">
                        <c:v>7250</c:v>
                      </c:pt>
                      <c:pt idx="2531">
                        <c:v>7200</c:v>
                      </c:pt>
                      <c:pt idx="2532">
                        <c:v>7125</c:v>
                      </c:pt>
                      <c:pt idx="2533">
                        <c:v>7125</c:v>
                      </c:pt>
                      <c:pt idx="2534">
                        <c:v>7200</c:v>
                      </c:pt>
                      <c:pt idx="2535">
                        <c:v>7150</c:v>
                      </c:pt>
                      <c:pt idx="2536">
                        <c:v>7175</c:v>
                      </c:pt>
                      <c:pt idx="2537">
                        <c:v>7000</c:v>
                      </c:pt>
                      <c:pt idx="2538">
                        <c:v>6925</c:v>
                      </c:pt>
                      <c:pt idx="2539">
                        <c:v>6700</c:v>
                      </c:pt>
                      <c:pt idx="2540">
                        <c:v>6900</c:v>
                      </c:pt>
                      <c:pt idx="2541">
                        <c:v>6875</c:v>
                      </c:pt>
                      <c:pt idx="2542">
                        <c:v>6875</c:v>
                      </c:pt>
                      <c:pt idx="2543">
                        <c:v>6875</c:v>
                      </c:pt>
                      <c:pt idx="2544">
                        <c:v>6925</c:v>
                      </c:pt>
                      <c:pt idx="2545">
                        <c:v>6925</c:v>
                      </c:pt>
                      <c:pt idx="2546">
                        <c:v>6900</c:v>
                      </c:pt>
                      <c:pt idx="2547">
                        <c:v>7000</c:v>
                      </c:pt>
                      <c:pt idx="2548">
                        <c:v>7025</c:v>
                      </c:pt>
                      <c:pt idx="2549">
                        <c:v>6960</c:v>
                      </c:pt>
                      <c:pt idx="2550">
                        <c:v>6960</c:v>
                      </c:pt>
                      <c:pt idx="2551">
                        <c:v>6800</c:v>
                      </c:pt>
                      <c:pt idx="2552">
                        <c:v>6900</c:v>
                      </c:pt>
                      <c:pt idx="2553">
                        <c:v>6750</c:v>
                      </c:pt>
                      <c:pt idx="2554">
                        <c:v>6650</c:v>
                      </c:pt>
                      <c:pt idx="2555">
                        <c:v>6700</c:v>
                      </c:pt>
                      <c:pt idx="2556">
                        <c:v>6725</c:v>
                      </c:pt>
                      <c:pt idx="2557">
                        <c:v>6675</c:v>
                      </c:pt>
                      <c:pt idx="2558">
                        <c:v>6725</c:v>
                      </c:pt>
                      <c:pt idx="2559">
                        <c:v>6750</c:v>
                      </c:pt>
                      <c:pt idx="2560">
                        <c:v>6950</c:v>
                      </c:pt>
                      <c:pt idx="2561">
                        <c:v>7050</c:v>
                      </c:pt>
                      <c:pt idx="2562">
                        <c:v>7025</c:v>
                      </c:pt>
                      <c:pt idx="2563">
                        <c:v>7025</c:v>
                      </c:pt>
                      <c:pt idx="2564">
                        <c:v>7100</c:v>
                      </c:pt>
                      <c:pt idx="2565">
                        <c:v>7175</c:v>
                      </c:pt>
                      <c:pt idx="2566">
                        <c:v>7250</c:v>
                      </c:pt>
                      <c:pt idx="2567">
                        <c:v>7525</c:v>
                      </c:pt>
                      <c:pt idx="2568">
                        <c:v>7675</c:v>
                      </c:pt>
                      <c:pt idx="2569">
                        <c:v>7600</c:v>
                      </c:pt>
                      <c:pt idx="2570">
                        <c:v>7450</c:v>
                      </c:pt>
                      <c:pt idx="2571">
                        <c:v>7325</c:v>
                      </c:pt>
                      <c:pt idx="2572">
                        <c:v>7150</c:v>
                      </c:pt>
                      <c:pt idx="2573">
                        <c:v>7250</c:v>
                      </c:pt>
                      <c:pt idx="2574">
                        <c:v>7350</c:v>
                      </c:pt>
                      <c:pt idx="2575">
                        <c:v>7325</c:v>
                      </c:pt>
                      <c:pt idx="2576">
                        <c:v>7300</c:v>
                      </c:pt>
                      <c:pt idx="2577">
                        <c:v>7200</c:v>
                      </c:pt>
                      <c:pt idx="2578">
                        <c:v>7225</c:v>
                      </c:pt>
                      <c:pt idx="2579">
                        <c:v>7300</c:v>
                      </c:pt>
                      <c:pt idx="2580">
                        <c:v>7150</c:v>
                      </c:pt>
                      <c:pt idx="2581">
                        <c:v>7175</c:v>
                      </c:pt>
                      <c:pt idx="2582">
                        <c:v>7325</c:v>
                      </c:pt>
                      <c:pt idx="2583">
                        <c:v>7400</c:v>
                      </c:pt>
                      <c:pt idx="2584">
                        <c:v>7425</c:v>
                      </c:pt>
                      <c:pt idx="2585">
                        <c:v>7425</c:v>
                      </c:pt>
                      <c:pt idx="2586">
                        <c:v>7425</c:v>
                      </c:pt>
                      <c:pt idx="2587">
                        <c:v>7300</c:v>
                      </c:pt>
                      <c:pt idx="2588">
                        <c:v>7300</c:v>
                      </c:pt>
                      <c:pt idx="2589">
                        <c:v>7350</c:v>
                      </c:pt>
                      <c:pt idx="2590">
                        <c:v>7225</c:v>
                      </c:pt>
                      <c:pt idx="2591">
                        <c:v>7200</c:v>
                      </c:pt>
                      <c:pt idx="2592">
                        <c:v>7175</c:v>
                      </c:pt>
                      <c:pt idx="2593">
                        <c:v>7100</c:v>
                      </c:pt>
                      <c:pt idx="2594">
                        <c:v>7075</c:v>
                      </c:pt>
                      <c:pt idx="2595">
                        <c:v>7100</c:v>
                      </c:pt>
                      <c:pt idx="2596">
                        <c:v>7050</c:v>
                      </c:pt>
                      <c:pt idx="2597">
                        <c:v>7050</c:v>
                      </c:pt>
                      <c:pt idx="2598">
                        <c:v>7050</c:v>
                      </c:pt>
                      <c:pt idx="2599">
                        <c:v>7050</c:v>
                      </c:pt>
                      <c:pt idx="2600">
                        <c:v>7275</c:v>
                      </c:pt>
                      <c:pt idx="2601">
                        <c:v>7250</c:v>
                      </c:pt>
                      <c:pt idx="2602">
                        <c:v>7225</c:v>
                      </c:pt>
                      <c:pt idx="2603">
                        <c:v>7250</c:v>
                      </c:pt>
                      <c:pt idx="2604">
                        <c:v>7225</c:v>
                      </c:pt>
                      <c:pt idx="2605">
                        <c:v>7125</c:v>
                      </c:pt>
                      <c:pt idx="2606">
                        <c:v>7125</c:v>
                      </c:pt>
                      <c:pt idx="2607">
                        <c:v>7100</c:v>
                      </c:pt>
                      <c:pt idx="2608">
                        <c:v>7050</c:v>
                      </c:pt>
                      <c:pt idx="2609">
                        <c:v>7125</c:v>
                      </c:pt>
                      <c:pt idx="2610">
                        <c:v>7300</c:v>
                      </c:pt>
                      <c:pt idx="2611">
                        <c:v>7325</c:v>
                      </c:pt>
                      <c:pt idx="2612">
                        <c:v>7325</c:v>
                      </c:pt>
                      <c:pt idx="2613">
                        <c:v>7225</c:v>
                      </c:pt>
                      <c:pt idx="2614">
                        <c:v>7150</c:v>
                      </c:pt>
                      <c:pt idx="2615">
                        <c:v>7300</c:v>
                      </c:pt>
                      <c:pt idx="2616">
                        <c:v>7175</c:v>
                      </c:pt>
                      <c:pt idx="2617">
                        <c:v>7000</c:v>
                      </c:pt>
                      <c:pt idx="2618">
                        <c:v>7000</c:v>
                      </c:pt>
                      <c:pt idx="2619">
                        <c:v>7050</c:v>
                      </c:pt>
                      <c:pt idx="2620">
                        <c:v>7100</c:v>
                      </c:pt>
                      <c:pt idx="2621">
                        <c:v>7075</c:v>
                      </c:pt>
                      <c:pt idx="2622">
                        <c:v>7000</c:v>
                      </c:pt>
                      <c:pt idx="2623">
                        <c:v>7075</c:v>
                      </c:pt>
                      <c:pt idx="2624">
                        <c:v>7025</c:v>
                      </c:pt>
                      <c:pt idx="2625">
                        <c:v>6975</c:v>
                      </c:pt>
                      <c:pt idx="2626">
                        <c:v>6700</c:v>
                      </c:pt>
                      <c:pt idx="2627">
                        <c:v>6750</c:v>
                      </c:pt>
                      <c:pt idx="2628">
                        <c:v>6825</c:v>
                      </c:pt>
                      <c:pt idx="2629">
                        <c:v>6850</c:v>
                      </c:pt>
                      <c:pt idx="2630">
                        <c:v>6800</c:v>
                      </c:pt>
                      <c:pt idx="2631">
                        <c:v>6725</c:v>
                      </c:pt>
                      <c:pt idx="2632">
                        <c:v>6925</c:v>
                      </c:pt>
                      <c:pt idx="2633">
                        <c:v>7025</c:v>
                      </c:pt>
                      <c:pt idx="2634">
                        <c:v>6975</c:v>
                      </c:pt>
                      <c:pt idx="2635">
                        <c:v>6750</c:v>
                      </c:pt>
                      <c:pt idx="2636">
                        <c:v>6675</c:v>
                      </c:pt>
                      <c:pt idx="2637">
                        <c:v>6600</c:v>
                      </c:pt>
                      <c:pt idx="2638">
                        <c:v>6525</c:v>
                      </c:pt>
                      <c:pt idx="2639">
                        <c:v>6150</c:v>
                      </c:pt>
                      <c:pt idx="2640">
                        <c:v>6325</c:v>
                      </c:pt>
                      <c:pt idx="2641">
                        <c:v>6550</c:v>
                      </c:pt>
                      <c:pt idx="2642">
                        <c:v>6525</c:v>
                      </c:pt>
                      <c:pt idx="2643">
                        <c:v>6540</c:v>
                      </c:pt>
                      <c:pt idx="2644">
                        <c:v>6565</c:v>
                      </c:pt>
                      <c:pt idx="2645">
                        <c:v>6425</c:v>
                      </c:pt>
                      <c:pt idx="2646">
                        <c:v>6425</c:v>
                      </c:pt>
                      <c:pt idx="2647">
                        <c:v>6400</c:v>
                      </c:pt>
                      <c:pt idx="2648">
                        <c:v>6400</c:v>
                      </c:pt>
                      <c:pt idx="2649">
                        <c:v>6375</c:v>
                      </c:pt>
                      <c:pt idx="2650">
                        <c:v>6375</c:v>
                      </c:pt>
                      <c:pt idx="2651">
                        <c:v>6325</c:v>
                      </c:pt>
                      <c:pt idx="2652">
                        <c:v>6300</c:v>
                      </c:pt>
                      <c:pt idx="2653">
                        <c:v>6280</c:v>
                      </c:pt>
                      <c:pt idx="2654">
                        <c:v>6225</c:v>
                      </c:pt>
                      <c:pt idx="2655">
                        <c:v>6225</c:v>
                      </c:pt>
                      <c:pt idx="2656">
                        <c:v>6200</c:v>
                      </c:pt>
                      <c:pt idx="2657">
                        <c:v>6175</c:v>
                      </c:pt>
                      <c:pt idx="2658">
                        <c:v>6100</c:v>
                      </c:pt>
                      <c:pt idx="2659">
                        <c:v>6100</c:v>
                      </c:pt>
                      <c:pt idx="2660">
                        <c:v>6000</c:v>
                      </c:pt>
                      <c:pt idx="2661">
                        <c:v>5900</c:v>
                      </c:pt>
                      <c:pt idx="2662">
                        <c:v>5925</c:v>
                      </c:pt>
                      <c:pt idx="2663">
                        <c:v>5875</c:v>
                      </c:pt>
                      <c:pt idx="2664">
                        <c:v>5875</c:v>
                      </c:pt>
                      <c:pt idx="2665">
                        <c:v>6150</c:v>
                      </c:pt>
                      <c:pt idx="2666">
                        <c:v>6200</c:v>
                      </c:pt>
                      <c:pt idx="2667">
                        <c:v>5900</c:v>
                      </c:pt>
                      <c:pt idx="2668">
                        <c:v>5875</c:v>
                      </c:pt>
                      <c:pt idx="2669">
                        <c:v>5900</c:v>
                      </c:pt>
                      <c:pt idx="2670">
                        <c:v>5950</c:v>
                      </c:pt>
                      <c:pt idx="2671">
                        <c:v>5900</c:v>
                      </c:pt>
                      <c:pt idx="2672">
                        <c:v>5700</c:v>
                      </c:pt>
                      <c:pt idx="2673">
                        <c:v>5640</c:v>
                      </c:pt>
                      <c:pt idx="2674">
                        <c:v>5735</c:v>
                      </c:pt>
                      <c:pt idx="2675">
                        <c:v>5775</c:v>
                      </c:pt>
                      <c:pt idx="2676">
                        <c:v>5700</c:v>
                      </c:pt>
                      <c:pt idx="2677">
                        <c:v>5725</c:v>
                      </c:pt>
                      <c:pt idx="2678">
                        <c:v>6000</c:v>
                      </c:pt>
                      <c:pt idx="2679">
                        <c:v>6250</c:v>
                      </c:pt>
                      <c:pt idx="2680">
                        <c:v>6300</c:v>
                      </c:pt>
                      <c:pt idx="2681">
                        <c:v>6275</c:v>
                      </c:pt>
                      <c:pt idx="2682">
                        <c:v>6175</c:v>
                      </c:pt>
                      <c:pt idx="2683">
                        <c:v>6075</c:v>
                      </c:pt>
                      <c:pt idx="2684">
                        <c:v>6000</c:v>
                      </c:pt>
                      <c:pt idx="2685">
                        <c:v>6050</c:v>
                      </c:pt>
                      <c:pt idx="2686">
                        <c:v>5950</c:v>
                      </c:pt>
                      <c:pt idx="2687">
                        <c:v>5975</c:v>
                      </c:pt>
                      <c:pt idx="2688">
                        <c:v>5900</c:v>
                      </c:pt>
                      <c:pt idx="2689">
                        <c:v>5900</c:v>
                      </c:pt>
                      <c:pt idx="2690">
                        <c:v>6000</c:v>
                      </c:pt>
                      <c:pt idx="2691">
                        <c:v>5975</c:v>
                      </c:pt>
                      <c:pt idx="2692">
                        <c:v>5960</c:v>
                      </c:pt>
                      <c:pt idx="2693">
                        <c:v>5925</c:v>
                      </c:pt>
                      <c:pt idx="2694">
                        <c:v>6025</c:v>
                      </c:pt>
                      <c:pt idx="2695">
                        <c:v>6275</c:v>
                      </c:pt>
                      <c:pt idx="2696">
                        <c:v>6275</c:v>
                      </c:pt>
                      <c:pt idx="2697">
                        <c:v>6300</c:v>
                      </c:pt>
                      <c:pt idx="2698">
                        <c:v>6250</c:v>
                      </c:pt>
                      <c:pt idx="2699">
                        <c:v>6175</c:v>
                      </c:pt>
                      <c:pt idx="2700">
                        <c:v>6350</c:v>
                      </c:pt>
                      <c:pt idx="2701">
                        <c:v>6325</c:v>
                      </c:pt>
                      <c:pt idx="2702">
                        <c:v>6225</c:v>
                      </c:pt>
                      <c:pt idx="2703">
                        <c:v>6150</c:v>
                      </c:pt>
                      <c:pt idx="2704">
                        <c:v>6150</c:v>
                      </c:pt>
                      <c:pt idx="2705">
                        <c:v>6200</c:v>
                      </c:pt>
                      <c:pt idx="2706">
                        <c:v>6275</c:v>
                      </c:pt>
                      <c:pt idx="2707">
                        <c:v>6225</c:v>
                      </c:pt>
                      <c:pt idx="2708">
                        <c:v>6350</c:v>
                      </c:pt>
                      <c:pt idx="2709">
                        <c:v>6350</c:v>
                      </c:pt>
                      <c:pt idx="2710">
                        <c:v>6350</c:v>
                      </c:pt>
                      <c:pt idx="2711">
                        <c:v>6520</c:v>
                      </c:pt>
                      <c:pt idx="2712">
                        <c:v>6700</c:v>
                      </c:pt>
                      <c:pt idx="2713">
                        <c:v>6575</c:v>
                      </c:pt>
                      <c:pt idx="2714">
                        <c:v>6675</c:v>
                      </c:pt>
                      <c:pt idx="2715">
                        <c:v>6725</c:v>
                      </c:pt>
                      <c:pt idx="2716">
                        <c:v>6900</c:v>
                      </c:pt>
                      <c:pt idx="2717">
                        <c:v>6875</c:v>
                      </c:pt>
                      <c:pt idx="2718">
                        <c:v>6750</c:v>
                      </c:pt>
                      <c:pt idx="2719">
                        <c:v>6725</c:v>
                      </c:pt>
                      <c:pt idx="2720">
                        <c:v>6755</c:v>
                      </c:pt>
                      <c:pt idx="2721">
                        <c:v>6875</c:v>
                      </c:pt>
                      <c:pt idx="2722">
                        <c:v>6850</c:v>
                      </c:pt>
                      <c:pt idx="2723">
                        <c:v>6875</c:v>
                      </c:pt>
                      <c:pt idx="2724">
                        <c:v>6800</c:v>
                      </c:pt>
                      <c:pt idx="2725">
                        <c:v>6750</c:v>
                      </c:pt>
                      <c:pt idx="2726">
                        <c:v>6750</c:v>
                      </c:pt>
                      <c:pt idx="2727">
                        <c:v>6650</c:v>
                      </c:pt>
                      <c:pt idx="2728">
                        <c:v>6700</c:v>
                      </c:pt>
                      <c:pt idx="2729">
                        <c:v>6750</c:v>
                      </c:pt>
                      <c:pt idx="2730">
                        <c:v>6775</c:v>
                      </c:pt>
                      <c:pt idx="2731">
                        <c:v>6850</c:v>
                      </c:pt>
                      <c:pt idx="2732">
                        <c:v>6775</c:v>
                      </c:pt>
                      <c:pt idx="2733">
                        <c:v>6700</c:v>
                      </c:pt>
                      <c:pt idx="2734">
                        <c:v>6825</c:v>
                      </c:pt>
                      <c:pt idx="2735">
                        <c:v>6800</c:v>
                      </c:pt>
                      <c:pt idx="2736">
                        <c:v>6800</c:v>
                      </c:pt>
                      <c:pt idx="2737">
                        <c:v>6725</c:v>
                      </c:pt>
                      <c:pt idx="2738">
                        <c:v>6625</c:v>
                      </c:pt>
                      <c:pt idx="2739">
                        <c:v>6575</c:v>
                      </c:pt>
                      <c:pt idx="2740">
                        <c:v>6900</c:v>
                      </c:pt>
                      <c:pt idx="2741">
                        <c:v>6825</c:v>
                      </c:pt>
                      <c:pt idx="2742">
                        <c:v>6800</c:v>
                      </c:pt>
                      <c:pt idx="2743">
                        <c:v>6775</c:v>
                      </c:pt>
                      <c:pt idx="2744">
                        <c:v>6750</c:v>
                      </c:pt>
                      <c:pt idx="2745">
                        <c:v>6975</c:v>
                      </c:pt>
                      <c:pt idx="2746">
                        <c:v>7000</c:v>
                      </c:pt>
                      <c:pt idx="2747">
                        <c:v>7150</c:v>
                      </c:pt>
                      <c:pt idx="2748">
                        <c:v>7125</c:v>
                      </c:pt>
                      <c:pt idx="2749">
                        <c:v>7325</c:v>
                      </c:pt>
                      <c:pt idx="2750">
                        <c:v>7400</c:v>
                      </c:pt>
                      <c:pt idx="2751">
                        <c:v>7650</c:v>
                      </c:pt>
                      <c:pt idx="2752">
                        <c:v>7800</c:v>
                      </c:pt>
                      <c:pt idx="2753">
                        <c:v>7825</c:v>
                      </c:pt>
                      <c:pt idx="2754">
                        <c:v>7675</c:v>
                      </c:pt>
                      <c:pt idx="2755">
                        <c:v>7700</c:v>
                      </c:pt>
                      <c:pt idx="2756">
                        <c:v>7600</c:v>
                      </c:pt>
                      <c:pt idx="2757">
                        <c:v>7800</c:v>
                      </c:pt>
                      <c:pt idx="2758">
                        <c:v>7800</c:v>
                      </c:pt>
                      <c:pt idx="2759">
                        <c:v>7775</c:v>
                      </c:pt>
                      <c:pt idx="2760">
                        <c:v>7850</c:v>
                      </c:pt>
                      <c:pt idx="2761">
                        <c:v>7775</c:v>
                      </c:pt>
                      <c:pt idx="2762">
                        <c:v>7725</c:v>
                      </c:pt>
                      <c:pt idx="2763">
                        <c:v>7700</c:v>
                      </c:pt>
                      <c:pt idx="2764">
                        <c:v>7700</c:v>
                      </c:pt>
                      <c:pt idx="2765">
                        <c:v>7950</c:v>
                      </c:pt>
                      <c:pt idx="2766">
                        <c:v>8050</c:v>
                      </c:pt>
                      <c:pt idx="2767">
                        <c:v>8100</c:v>
                      </c:pt>
                      <c:pt idx="2768">
                        <c:v>8125</c:v>
                      </c:pt>
                      <c:pt idx="2769">
                        <c:v>8250</c:v>
                      </c:pt>
                      <c:pt idx="2770">
                        <c:v>8125</c:v>
                      </c:pt>
                      <c:pt idx="2771">
                        <c:v>8225</c:v>
                      </c:pt>
                      <c:pt idx="2772">
                        <c:v>8275</c:v>
                      </c:pt>
                      <c:pt idx="2773">
                        <c:v>8200</c:v>
                      </c:pt>
                      <c:pt idx="2774">
                        <c:v>8150</c:v>
                      </c:pt>
                      <c:pt idx="2775">
                        <c:v>7950</c:v>
                      </c:pt>
                      <c:pt idx="2776">
                        <c:v>7950</c:v>
                      </c:pt>
                      <c:pt idx="2777">
                        <c:v>7925</c:v>
                      </c:pt>
                      <c:pt idx="2778">
                        <c:v>7925</c:v>
                      </c:pt>
                      <c:pt idx="2779">
                        <c:v>8050</c:v>
                      </c:pt>
                      <c:pt idx="2780">
                        <c:v>8025</c:v>
                      </c:pt>
                      <c:pt idx="2781">
                        <c:v>8000</c:v>
                      </c:pt>
                      <c:pt idx="2782">
                        <c:v>7955</c:v>
                      </c:pt>
                      <c:pt idx="2783">
                        <c:v>7925</c:v>
                      </c:pt>
                      <c:pt idx="2784">
                        <c:v>7975</c:v>
                      </c:pt>
                      <c:pt idx="2785">
                        <c:v>7925</c:v>
                      </c:pt>
                      <c:pt idx="2786">
                        <c:v>8025</c:v>
                      </c:pt>
                      <c:pt idx="2787">
                        <c:v>8200</c:v>
                      </c:pt>
                      <c:pt idx="2788">
                        <c:v>8175</c:v>
                      </c:pt>
                      <c:pt idx="2789">
                        <c:v>8050</c:v>
                      </c:pt>
                      <c:pt idx="2790">
                        <c:v>8125</c:v>
                      </c:pt>
                      <c:pt idx="2791">
                        <c:v>8200</c:v>
                      </c:pt>
                      <c:pt idx="2792">
                        <c:v>8225</c:v>
                      </c:pt>
                      <c:pt idx="2793">
                        <c:v>8200</c:v>
                      </c:pt>
                      <c:pt idx="2794">
                        <c:v>8125</c:v>
                      </c:pt>
                      <c:pt idx="2795">
                        <c:v>8050</c:v>
                      </c:pt>
                      <c:pt idx="2796">
                        <c:v>7975</c:v>
                      </c:pt>
                      <c:pt idx="2797">
                        <c:v>7925</c:v>
                      </c:pt>
                      <c:pt idx="2798">
                        <c:v>7975</c:v>
                      </c:pt>
                      <c:pt idx="2799">
                        <c:v>8000</c:v>
                      </c:pt>
                      <c:pt idx="2800">
                        <c:v>8050</c:v>
                      </c:pt>
                      <c:pt idx="2801">
                        <c:v>8100</c:v>
                      </c:pt>
                      <c:pt idx="2802">
                        <c:v>8200</c:v>
                      </c:pt>
                      <c:pt idx="2803">
                        <c:v>8175</c:v>
                      </c:pt>
                      <c:pt idx="2804">
                        <c:v>8100</c:v>
                      </c:pt>
                      <c:pt idx="2805">
                        <c:v>8075</c:v>
                      </c:pt>
                      <c:pt idx="2806">
                        <c:v>8050</c:v>
                      </c:pt>
                      <c:pt idx="2807">
                        <c:v>7975</c:v>
                      </c:pt>
                      <c:pt idx="2808">
                        <c:v>8075</c:v>
                      </c:pt>
                      <c:pt idx="2809">
                        <c:v>8100</c:v>
                      </c:pt>
                      <c:pt idx="2810">
                        <c:v>8150</c:v>
                      </c:pt>
                      <c:pt idx="2811">
                        <c:v>8200</c:v>
                      </c:pt>
                      <c:pt idx="2812">
                        <c:v>8225</c:v>
                      </c:pt>
                      <c:pt idx="2813">
                        <c:v>8100</c:v>
                      </c:pt>
                      <c:pt idx="2814">
                        <c:v>8025</c:v>
                      </c:pt>
                      <c:pt idx="2815">
                        <c:v>8025</c:v>
                      </c:pt>
                      <c:pt idx="2816">
                        <c:v>8100</c:v>
                      </c:pt>
                      <c:pt idx="2817">
                        <c:v>8050</c:v>
                      </c:pt>
                      <c:pt idx="2818">
                        <c:v>8100</c:v>
                      </c:pt>
                      <c:pt idx="2819">
                        <c:v>8125</c:v>
                      </c:pt>
                      <c:pt idx="2820">
                        <c:v>8075</c:v>
                      </c:pt>
                      <c:pt idx="2821">
                        <c:v>8050</c:v>
                      </c:pt>
                      <c:pt idx="2822">
                        <c:v>8025</c:v>
                      </c:pt>
                      <c:pt idx="2823">
                        <c:v>8100</c:v>
                      </c:pt>
                      <c:pt idx="2824">
                        <c:v>8100</c:v>
                      </c:pt>
                      <c:pt idx="2825">
                        <c:v>8175</c:v>
                      </c:pt>
                      <c:pt idx="2826">
                        <c:v>8300</c:v>
                      </c:pt>
                      <c:pt idx="2827">
                        <c:v>8300</c:v>
                      </c:pt>
                      <c:pt idx="2828">
                        <c:v>8500</c:v>
                      </c:pt>
                      <c:pt idx="2829">
                        <c:v>8500</c:v>
                      </c:pt>
                      <c:pt idx="2830">
                        <c:v>8425</c:v>
                      </c:pt>
                      <c:pt idx="2831">
                        <c:v>8550</c:v>
                      </c:pt>
                      <c:pt idx="2832">
                        <c:v>8575</c:v>
                      </c:pt>
                      <c:pt idx="2833">
                        <c:v>8750</c:v>
                      </c:pt>
                      <c:pt idx="2834">
                        <c:v>8750</c:v>
                      </c:pt>
                      <c:pt idx="2835">
                        <c:v>8750</c:v>
                      </c:pt>
                      <c:pt idx="2836">
                        <c:v>8575</c:v>
                      </c:pt>
                      <c:pt idx="2837">
                        <c:v>8475</c:v>
                      </c:pt>
                      <c:pt idx="2838">
                        <c:v>8450</c:v>
                      </c:pt>
                      <c:pt idx="2839">
                        <c:v>8450</c:v>
                      </c:pt>
                      <c:pt idx="2840">
                        <c:v>8525</c:v>
                      </c:pt>
                      <c:pt idx="2841">
                        <c:v>8500</c:v>
                      </c:pt>
                      <c:pt idx="2842">
                        <c:v>8425</c:v>
                      </c:pt>
                      <c:pt idx="2843">
                        <c:v>8475</c:v>
                      </c:pt>
                      <c:pt idx="2844">
                        <c:v>8550</c:v>
                      </c:pt>
                      <c:pt idx="2845">
                        <c:v>8600</c:v>
                      </c:pt>
                      <c:pt idx="2846">
                        <c:v>8550</c:v>
                      </c:pt>
                      <c:pt idx="2847">
                        <c:v>8550</c:v>
                      </c:pt>
                      <c:pt idx="2848">
                        <c:v>8550</c:v>
                      </c:pt>
                      <c:pt idx="2849">
                        <c:v>8525</c:v>
                      </c:pt>
                      <c:pt idx="2850">
                        <c:v>8515</c:v>
                      </c:pt>
                      <c:pt idx="2851">
                        <c:v>8500</c:v>
                      </c:pt>
                      <c:pt idx="2852">
                        <c:v>8450</c:v>
                      </c:pt>
                      <c:pt idx="2853">
                        <c:v>8425</c:v>
                      </c:pt>
                      <c:pt idx="2854">
                        <c:v>8500</c:v>
                      </c:pt>
                      <c:pt idx="2855">
                        <c:v>8500</c:v>
                      </c:pt>
                      <c:pt idx="2856">
                        <c:v>8475</c:v>
                      </c:pt>
                      <c:pt idx="2857">
                        <c:v>8500</c:v>
                      </c:pt>
                      <c:pt idx="2858">
                        <c:v>8525</c:v>
                      </c:pt>
                      <c:pt idx="2859">
                        <c:v>8625</c:v>
                      </c:pt>
                      <c:pt idx="2860">
                        <c:v>8600</c:v>
                      </c:pt>
                      <c:pt idx="2861">
                        <c:v>8550</c:v>
                      </c:pt>
                      <c:pt idx="2862">
                        <c:v>8600</c:v>
                      </c:pt>
                      <c:pt idx="2863">
                        <c:v>9000</c:v>
                      </c:pt>
                      <c:pt idx="2864">
                        <c:v>8600</c:v>
                      </c:pt>
                      <c:pt idx="2865">
                        <c:v>8575</c:v>
                      </c:pt>
                      <c:pt idx="2866">
                        <c:v>8550</c:v>
                      </c:pt>
                      <c:pt idx="2867">
                        <c:v>8550</c:v>
                      </c:pt>
                      <c:pt idx="2868">
                        <c:v>8500</c:v>
                      </c:pt>
                      <c:pt idx="2869">
                        <c:v>8475</c:v>
                      </c:pt>
                      <c:pt idx="2870">
                        <c:v>8500</c:v>
                      </c:pt>
                      <c:pt idx="2871">
                        <c:v>8500</c:v>
                      </c:pt>
                      <c:pt idx="2872">
                        <c:v>8500</c:v>
                      </c:pt>
                      <c:pt idx="2873">
                        <c:v>8500</c:v>
                      </c:pt>
                      <c:pt idx="2874">
                        <c:v>8525</c:v>
                      </c:pt>
                      <c:pt idx="2875">
                        <c:v>8525</c:v>
                      </c:pt>
                      <c:pt idx="2876">
                        <c:v>8550</c:v>
                      </c:pt>
                      <c:pt idx="2877">
                        <c:v>8600</c:v>
                      </c:pt>
                      <c:pt idx="2878">
                        <c:v>8575</c:v>
                      </c:pt>
                      <c:pt idx="2879">
                        <c:v>8650</c:v>
                      </c:pt>
                      <c:pt idx="2880">
                        <c:v>8650</c:v>
                      </c:pt>
                      <c:pt idx="2881">
                        <c:v>8800</c:v>
                      </c:pt>
                      <c:pt idx="2882">
                        <c:v>8850</c:v>
                      </c:pt>
                      <c:pt idx="2883">
                        <c:v>8880</c:v>
                      </c:pt>
                      <c:pt idx="2884">
                        <c:v>9000</c:v>
                      </c:pt>
                      <c:pt idx="2885">
                        <c:v>8950</c:v>
                      </c:pt>
                      <c:pt idx="2886">
                        <c:v>8935</c:v>
                      </c:pt>
                      <c:pt idx="2887">
                        <c:v>9000</c:v>
                      </c:pt>
                      <c:pt idx="2888">
                        <c:v>8675</c:v>
                      </c:pt>
                      <c:pt idx="2889">
                        <c:v>8675</c:v>
                      </c:pt>
                      <c:pt idx="2890">
                        <c:v>8950</c:v>
                      </c:pt>
                      <c:pt idx="2891">
                        <c:v>8925</c:v>
                      </c:pt>
                      <c:pt idx="2892">
                        <c:v>8900</c:v>
                      </c:pt>
                      <c:pt idx="2893">
                        <c:v>8825</c:v>
                      </c:pt>
                      <c:pt idx="2894">
                        <c:v>8825</c:v>
                      </c:pt>
                      <c:pt idx="2895">
                        <c:v>8825</c:v>
                      </c:pt>
                      <c:pt idx="2896">
                        <c:v>8825</c:v>
                      </c:pt>
                      <c:pt idx="2897">
                        <c:v>8800</c:v>
                      </c:pt>
                      <c:pt idx="2898">
                        <c:v>8800</c:v>
                      </c:pt>
                      <c:pt idx="2899">
                        <c:v>9000</c:v>
                      </c:pt>
                      <c:pt idx="2900">
                        <c:v>8785</c:v>
                      </c:pt>
                      <c:pt idx="2901">
                        <c:v>8725</c:v>
                      </c:pt>
                      <c:pt idx="2902">
                        <c:v>9000</c:v>
                      </c:pt>
                      <c:pt idx="2903">
                        <c:v>8500</c:v>
                      </c:pt>
                      <c:pt idx="2904">
                        <c:v>8400</c:v>
                      </c:pt>
                      <c:pt idx="2905">
                        <c:v>8425</c:v>
                      </c:pt>
                      <c:pt idx="2906">
                        <c:v>8525</c:v>
                      </c:pt>
                      <c:pt idx="2907">
                        <c:v>8500</c:v>
                      </c:pt>
                      <c:pt idx="2908">
                        <c:v>8525</c:v>
                      </c:pt>
                      <c:pt idx="2909">
                        <c:v>8575</c:v>
                      </c:pt>
                      <c:pt idx="2910">
                        <c:v>8550</c:v>
                      </c:pt>
                      <c:pt idx="2911">
                        <c:v>8575</c:v>
                      </c:pt>
                      <c:pt idx="2912">
                        <c:v>8700</c:v>
                      </c:pt>
                      <c:pt idx="2913">
                        <c:v>8650</c:v>
                      </c:pt>
                      <c:pt idx="2914">
                        <c:v>8625</c:v>
                      </c:pt>
                      <c:pt idx="2915">
                        <c:v>8800</c:v>
                      </c:pt>
                      <c:pt idx="2916">
                        <c:v>9000</c:v>
                      </c:pt>
                      <c:pt idx="2917">
                        <c:v>8875</c:v>
                      </c:pt>
                      <c:pt idx="2918">
                        <c:v>8925</c:v>
                      </c:pt>
                      <c:pt idx="2919">
                        <c:v>8925</c:v>
                      </c:pt>
                      <c:pt idx="2920">
                        <c:v>8900</c:v>
                      </c:pt>
                      <c:pt idx="2921">
                        <c:v>8815</c:v>
                      </c:pt>
                      <c:pt idx="2922">
                        <c:v>9000</c:v>
                      </c:pt>
                      <c:pt idx="2923">
                        <c:v>8525</c:v>
                      </c:pt>
                      <c:pt idx="2924">
                        <c:v>8525</c:v>
                      </c:pt>
                      <c:pt idx="2925">
                        <c:v>8475</c:v>
                      </c:pt>
                      <c:pt idx="2926">
                        <c:v>8475</c:v>
                      </c:pt>
                      <c:pt idx="2927">
                        <c:v>8450</c:v>
                      </c:pt>
                      <c:pt idx="2928">
                        <c:v>8525</c:v>
                      </c:pt>
                      <c:pt idx="2929">
                        <c:v>8550</c:v>
                      </c:pt>
                      <c:pt idx="2930">
                        <c:v>8525</c:v>
                      </c:pt>
                      <c:pt idx="2931">
                        <c:v>8525</c:v>
                      </c:pt>
                      <c:pt idx="2932">
                        <c:v>8525</c:v>
                      </c:pt>
                      <c:pt idx="2933">
                        <c:v>8500</c:v>
                      </c:pt>
                      <c:pt idx="2934">
                        <c:v>8550</c:v>
                      </c:pt>
                      <c:pt idx="2935">
                        <c:v>8550</c:v>
                      </c:pt>
                      <c:pt idx="2936">
                        <c:v>8510</c:v>
                      </c:pt>
                      <c:pt idx="2937">
                        <c:v>8510</c:v>
                      </c:pt>
                      <c:pt idx="2938">
                        <c:v>8575</c:v>
                      </c:pt>
                      <c:pt idx="2939">
                        <c:v>8600</c:v>
                      </c:pt>
                      <c:pt idx="2940">
                        <c:v>8575</c:v>
                      </c:pt>
                      <c:pt idx="2941">
                        <c:v>8545</c:v>
                      </c:pt>
                      <c:pt idx="2942">
                        <c:v>8475</c:v>
                      </c:pt>
                      <c:pt idx="2943">
                        <c:v>8430</c:v>
                      </c:pt>
                      <c:pt idx="2944">
                        <c:v>8425</c:v>
                      </c:pt>
                      <c:pt idx="2945">
                        <c:v>8500</c:v>
                      </c:pt>
                      <c:pt idx="2946">
                        <c:v>8515</c:v>
                      </c:pt>
                      <c:pt idx="2947">
                        <c:v>8500</c:v>
                      </c:pt>
                      <c:pt idx="2948">
                        <c:v>8525</c:v>
                      </c:pt>
                      <c:pt idx="2949">
                        <c:v>8525</c:v>
                      </c:pt>
                      <c:pt idx="2950">
                        <c:v>8525</c:v>
                      </c:pt>
                      <c:pt idx="2951">
                        <c:v>8500</c:v>
                      </c:pt>
                      <c:pt idx="2952">
                        <c:v>8300</c:v>
                      </c:pt>
                      <c:pt idx="2953">
                        <c:v>8425</c:v>
                      </c:pt>
                      <c:pt idx="2954">
                        <c:v>8325</c:v>
                      </c:pt>
                      <c:pt idx="2955">
                        <c:v>8425</c:v>
                      </c:pt>
                      <c:pt idx="2956">
                        <c:v>8300</c:v>
                      </c:pt>
                      <c:pt idx="2957">
                        <c:v>8325</c:v>
                      </c:pt>
                      <c:pt idx="2958">
                        <c:v>8375</c:v>
                      </c:pt>
                      <c:pt idx="2959">
                        <c:v>8375</c:v>
                      </c:pt>
                      <c:pt idx="2960">
                        <c:v>8350</c:v>
                      </c:pt>
                      <c:pt idx="2961">
                        <c:v>8425</c:v>
                      </c:pt>
                      <c:pt idx="2962">
                        <c:v>8500</c:v>
                      </c:pt>
                      <c:pt idx="2963">
                        <c:v>8500</c:v>
                      </c:pt>
                      <c:pt idx="2964">
                        <c:v>8400</c:v>
                      </c:pt>
                      <c:pt idx="2965">
                        <c:v>8425</c:v>
                      </c:pt>
                      <c:pt idx="2966">
                        <c:v>8400</c:v>
                      </c:pt>
                      <c:pt idx="2967">
                        <c:v>8400</c:v>
                      </c:pt>
                      <c:pt idx="2968">
                        <c:v>8400</c:v>
                      </c:pt>
                      <c:pt idx="2969">
                        <c:v>8425</c:v>
                      </c:pt>
                      <c:pt idx="2970">
                        <c:v>8500</c:v>
                      </c:pt>
                      <c:pt idx="2971">
                        <c:v>8425</c:v>
                      </c:pt>
                      <c:pt idx="2972">
                        <c:v>8500</c:v>
                      </c:pt>
                      <c:pt idx="2973">
                        <c:v>8475</c:v>
                      </c:pt>
                      <c:pt idx="2974">
                        <c:v>8425</c:v>
                      </c:pt>
                      <c:pt idx="2975">
                        <c:v>8500</c:v>
                      </c:pt>
                      <c:pt idx="2976">
                        <c:v>8525</c:v>
                      </c:pt>
                      <c:pt idx="2977">
                        <c:v>8600</c:v>
                      </c:pt>
                      <c:pt idx="2978">
                        <c:v>8650</c:v>
                      </c:pt>
                      <c:pt idx="2979">
                        <c:v>8800</c:v>
                      </c:pt>
                      <c:pt idx="2980">
                        <c:v>9125</c:v>
                      </c:pt>
                      <c:pt idx="2981">
                        <c:v>9100</c:v>
                      </c:pt>
                      <c:pt idx="2982">
                        <c:v>8950</c:v>
                      </c:pt>
                      <c:pt idx="2983">
                        <c:v>8825</c:v>
                      </c:pt>
                      <c:pt idx="2984">
                        <c:v>8825</c:v>
                      </c:pt>
                      <c:pt idx="2985">
                        <c:v>8775</c:v>
                      </c:pt>
                      <c:pt idx="2986">
                        <c:v>8825</c:v>
                      </c:pt>
                      <c:pt idx="2987">
                        <c:v>8900</c:v>
                      </c:pt>
                      <c:pt idx="2988">
                        <c:v>8825</c:v>
                      </c:pt>
                      <c:pt idx="2989">
                        <c:v>8775</c:v>
                      </c:pt>
                      <c:pt idx="2990">
                        <c:v>8750</c:v>
                      </c:pt>
                      <c:pt idx="2991">
                        <c:v>8775</c:v>
                      </c:pt>
                      <c:pt idx="2992">
                        <c:v>8725</c:v>
                      </c:pt>
                      <c:pt idx="2993">
                        <c:v>8800</c:v>
                      </c:pt>
                      <c:pt idx="2994">
                        <c:v>8750</c:v>
                      </c:pt>
                      <c:pt idx="2995">
                        <c:v>8725</c:v>
                      </c:pt>
                      <c:pt idx="2996">
                        <c:v>8650</c:v>
                      </c:pt>
                      <c:pt idx="2997">
                        <c:v>8600</c:v>
                      </c:pt>
                      <c:pt idx="2998">
                        <c:v>8700</c:v>
                      </c:pt>
                      <c:pt idx="2999">
                        <c:v>8900</c:v>
                      </c:pt>
                      <c:pt idx="3000">
                        <c:v>8950</c:v>
                      </c:pt>
                      <c:pt idx="3001">
                        <c:v>8950</c:v>
                      </c:pt>
                      <c:pt idx="3002">
                        <c:v>8950</c:v>
                      </c:pt>
                      <c:pt idx="3003">
                        <c:v>8900</c:v>
                      </c:pt>
                      <c:pt idx="3004">
                        <c:v>8875</c:v>
                      </c:pt>
                      <c:pt idx="3005">
                        <c:v>8850</c:v>
                      </c:pt>
                      <c:pt idx="3006">
                        <c:v>8850</c:v>
                      </c:pt>
                      <c:pt idx="3007">
                        <c:v>8825</c:v>
                      </c:pt>
                      <c:pt idx="3008">
                        <c:v>8800</c:v>
                      </c:pt>
                      <c:pt idx="3009">
                        <c:v>8750</c:v>
                      </c:pt>
                      <c:pt idx="3010">
                        <c:v>8750</c:v>
                      </c:pt>
                      <c:pt idx="3011">
                        <c:v>8700</c:v>
                      </c:pt>
                      <c:pt idx="3012">
                        <c:v>8700</c:v>
                      </c:pt>
                      <c:pt idx="3013">
                        <c:v>8750</c:v>
                      </c:pt>
                      <c:pt idx="3014">
                        <c:v>8750</c:v>
                      </c:pt>
                      <c:pt idx="3015">
                        <c:v>8750</c:v>
                      </c:pt>
                      <c:pt idx="3016">
                        <c:v>8750</c:v>
                      </c:pt>
                      <c:pt idx="3017">
                        <c:v>8700</c:v>
                      </c:pt>
                      <c:pt idx="3018">
                        <c:v>8825</c:v>
                      </c:pt>
                      <c:pt idx="3019">
                        <c:v>8850</c:v>
                      </c:pt>
                      <c:pt idx="3020">
                        <c:v>8725</c:v>
                      </c:pt>
                      <c:pt idx="3021">
                        <c:v>8725</c:v>
                      </c:pt>
                      <c:pt idx="3022">
                        <c:v>8725</c:v>
                      </c:pt>
                      <c:pt idx="3023">
                        <c:v>8710</c:v>
                      </c:pt>
                      <c:pt idx="3024">
                        <c:v>8725</c:v>
                      </c:pt>
                      <c:pt idx="3025">
                        <c:v>8725</c:v>
                      </c:pt>
                      <c:pt idx="3026">
                        <c:v>8710</c:v>
                      </c:pt>
                      <c:pt idx="3027">
                        <c:v>8710</c:v>
                      </c:pt>
                      <c:pt idx="3028">
                        <c:v>8750</c:v>
                      </c:pt>
                      <c:pt idx="3029">
                        <c:v>8750</c:v>
                      </c:pt>
                      <c:pt idx="3030">
                        <c:v>8725</c:v>
                      </c:pt>
                      <c:pt idx="3031">
                        <c:v>8775</c:v>
                      </c:pt>
                      <c:pt idx="3032">
                        <c:v>8925</c:v>
                      </c:pt>
                      <c:pt idx="3033">
                        <c:v>8850</c:v>
                      </c:pt>
                      <c:pt idx="3034">
                        <c:v>8875</c:v>
                      </c:pt>
                      <c:pt idx="3035">
                        <c:v>8950</c:v>
                      </c:pt>
                      <c:pt idx="3036">
                        <c:v>8900</c:v>
                      </c:pt>
                      <c:pt idx="3037">
                        <c:v>8925</c:v>
                      </c:pt>
                      <c:pt idx="3038">
                        <c:v>8900</c:v>
                      </c:pt>
                      <c:pt idx="3039">
                        <c:v>8925</c:v>
                      </c:pt>
                      <c:pt idx="3040">
                        <c:v>9000</c:v>
                      </c:pt>
                      <c:pt idx="3041">
                        <c:v>9000</c:v>
                      </c:pt>
                      <c:pt idx="3042">
                        <c:v>9000</c:v>
                      </c:pt>
                      <c:pt idx="3043">
                        <c:v>8975</c:v>
                      </c:pt>
                      <c:pt idx="3044">
                        <c:v>8950</c:v>
                      </c:pt>
                      <c:pt idx="3045">
                        <c:v>8950</c:v>
                      </c:pt>
                      <c:pt idx="3046">
                        <c:v>8950</c:v>
                      </c:pt>
                      <c:pt idx="3047">
                        <c:v>8900</c:v>
                      </c:pt>
                      <c:pt idx="3048">
                        <c:v>8950</c:v>
                      </c:pt>
                      <c:pt idx="3049">
                        <c:v>8975</c:v>
                      </c:pt>
                      <c:pt idx="3050">
                        <c:v>8900</c:v>
                      </c:pt>
                      <c:pt idx="3051">
                        <c:v>8875</c:v>
                      </c:pt>
                      <c:pt idx="3052">
                        <c:v>8900</c:v>
                      </c:pt>
                      <c:pt idx="3053">
                        <c:v>8860</c:v>
                      </c:pt>
                      <c:pt idx="3054">
                        <c:v>8975</c:v>
                      </c:pt>
                      <c:pt idx="3055">
                        <c:v>8975</c:v>
                      </c:pt>
                      <c:pt idx="3056">
                        <c:v>9025</c:v>
                      </c:pt>
                      <c:pt idx="3057">
                        <c:v>9050</c:v>
                      </c:pt>
                      <c:pt idx="3058">
                        <c:v>8985</c:v>
                      </c:pt>
                      <c:pt idx="3059">
                        <c:v>8950</c:v>
                      </c:pt>
                      <c:pt idx="3060">
                        <c:v>9000</c:v>
                      </c:pt>
                      <c:pt idx="3061">
                        <c:v>9025</c:v>
                      </c:pt>
                      <c:pt idx="3062">
                        <c:v>9025</c:v>
                      </c:pt>
                      <c:pt idx="3063">
                        <c:v>9025</c:v>
                      </c:pt>
                      <c:pt idx="3064">
                        <c:v>9200</c:v>
                      </c:pt>
                      <c:pt idx="3065">
                        <c:v>9200</c:v>
                      </c:pt>
                      <c:pt idx="3066">
                        <c:v>9125</c:v>
                      </c:pt>
                      <c:pt idx="3067">
                        <c:v>9100</c:v>
                      </c:pt>
                      <c:pt idx="3068">
                        <c:v>9100</c:v>
                      </c:pt>
                      <c:pt idx="3069">
                        <c:v>9025</c:v>
                      </c:pt>
                      <c:pt idx="3070">
                        <c:v>9025</c:v>
                      </c:pt>
                      <c:pt idx="3071">
                        <c:v>9050</c:v>
                      </c:pt>
                      <c:pt idx="3072">
                        <c:v>9050</c:v>
                      </c:pt>
                      <c:pt idx="3073">
                        <c:v>9075</c:v>
                      </c:pt>
                      <c:pt idx="3074">
                        <c:v>9100</c:v>
                      </c:pt>
                      <c:pt idx="3075">
                        <c:v>9100</c:v>
                      </c:pt>
                      <c:pt idx="3076">
                        <c:v>9075</c:v>
                      </c:pt>
                      <c:pt idx="3077">
                        <c:v>9125</c:v>
                      </c:pt>
                      <c:pt idx="3078">
                        <c:v>9100</c:v>
                      </c:pt>
                      <c:pt idx="3079">
                        <c:v>9100</c:v>
                      </c:pt>
                      <c:pt idx="3080">
                        <c:v>9100</c:v>
                      </c:pt>
                      <c:pt idx="3081">
                        <c:v>9100</c:v>
                      </c:pt>
                      <c:pt idx="3082">
                        <c:v>9100</c:v>
                      </c:pt>
                      <c:pt idx="3083">
                        <c:v>9075</c:v>
                      </c:pt>
                      <c:pt idx="3084">
                        <c:v>9100</c:v>
                      </c:pt>
                      <c:pt idx="3085">
                        <c:v>9150</c:v>
                      </c:pt>
                      <c:pt idx="3086">
                        <c:v>9100</c:v>
                      </c:pt>
                      <c:pt idx="3087">
                        <c:v>9125</c:v>
                      </c:pt>
                      <c:pt idx="3088">
                        <c:v>9100</c:v>
                      </c:pt>
                      <c:pt idx="3089">
                        <c:v>9100</c:v>
                      </c:pt>
                      <c:pt idx="3090">
                        <c:v>9100</c:v>
                      </c:pt>
                      <c:pt idx="3091">
                        <c:v>9100</c:v>
                      </c:pt>
                      <c:pt idx="3092">
                        <c:v>9125</c:v>
                      </c:pt>
                      <c:pt idx="3093">
                        <c:v>9150</c:v>
                      </c:pt>
                      <c:pt idx="3094">
                        <c:v>9125</c:v>
                      </c:pt>
                      <c:pt idx="3095">
                        <c:v>9110</c:v>
                      </c:pt>
                      <c:pt idx="3096">
                        <c:v>9150</c:v>
                      </c:pt>
                      <c:pt idx="3097">
                        <c:v>9150</c:v>
                      </c:pt>
                      <c:pt idx="3098">
                        <c:v>9075</c:v>
                      </c:pt>
                      <c:pt idx="3099">
                        <c:v>8975</c:v>
                      </c:pt>
                      <c:pt idx="3100">
                        <c:v>8950</c:v>
                      </c:pt>
                      <c:pt idx="3101">
                        <c:v>8950</c:v>
                      </c:pt>
                      <c:pt idx="3102">
                        <c:v>8950</c:v>
                      </c:pt>
                      <c:pt idx="3103">
                        <c:v>8975</c:v>
                      </c:pt>
                      <c:pt idx="3104">
                        <c:v>9000</c:v>
                      </c:pt>
                      <c:pt idx="3105">
                        <c:v>8975</c:v>
                      </c:pt>
                      <c:pt idx="3106">
                        <c:v>9275</c:v>
                      </c:pt>
                      <c:pt idx="3107">
                        <c:v>9300</c:v>
                      </c:pt>
                      <c:pt idx="3108">
                        <c:v>9300</c:v>
                      </c:pt>
                      <c:pt idx="3109">
                        <c:v>9400</c:v>
                      </c:pt>
                      <c:pt idx="3110">
                        <c:v>9400</c:v>
                      </c:pt>
                      <c:pt idx="3111">
                        <c:v>9400</c:v>
                      </c:pt>
                      <c:pt idx="3112">
                        <c:v>9350</c:v>
                      </c:pt>
                      <c:pt idx="3113">
                        <c:v>9350</c:v>
                      </c:pt>
                      <c:pt idx="3114">
                        <c:v>9350</c:v>
                      </c:pt>
                      <c:pt idx="3115">
                        <c:v>9425</c:v>
                      </c:pt>
                      <c:pt idx="3116">
                        <c:v>9425</c:v>
                      </c:pt>
                      <c:pt idx="3117">
                        <c:v>9450</c:v>
                      </c:pt>
                      <c:pt idx="3118">
                        <c:v>9250</c:v>
                      </c:pt>
                      <c:pt idx="3119">
                        <c:v>9175</c:v>
                      </c:pt>
                      <c:pt idx="3120">
                        <c:v>9125</c:v>
                      </c:pt>
                      <c:pt idx="3121">
                        <c:v>9150</c:v>
                      </c:pt>
                      <c:pt idx="3122">
                        <c:v>9125</c:v>
                      </c:pt>
                      <c:pt idx="3123">
                        <c:v>9100</c:v>
                      </c:pt>
                      <c:pt idx="3124">
                        <c:v>9150</c:v>
                      </c:pt>
                      <c:pt idx="3125">
                        <c:v>9150</c:v>
                      </c:pt>
                      <c:pt idx="3126">
                        <c:v>9275</c:v>
                      </c:pt>
                      <c:pt idx="3127">
                        <c:v>9375</c:v>
                      </c:pt>
                      <c:pt idx="3128">
                        <c:v>9500</c:v>
                      </c:pt>
                      <c:pt idx="3129">
                        <c:v>9525</c:v>
                      </c:pt>
                      <c:pt idx="3130">
                        <c:v>9550</c:v>
                      </c:pt>
                      <c:pt idx="3131">
                        <c:v>9605</c:v>
                      </c:pt>
                      <c:pt idx="3132">
                        <c:v>9875</c:v>
                      </c:pt>
                      <c:pt idx="3133">
                        <c:v>9950</c:v>
                      </c:pt>
                      <c:pt idx="3134">
                        <c:v>9900</c:v>
                      </c:pt>
                      <c:pt idx="3135">
                        <c:v>9825</c:v>
                      </c:pt>
                      <c:pt idx="3136">
                        <c:v>9625</c:v>
                      </c:pt>
                      <c:pt idx="3137">
                        <c:v>9700</c:v>
                      </c:pt>
                      <c:pt idx="3138">
                        <c:v>9505</c:v>
                      </c:pt>
                      <c:pt idx="3139">
                        <c:v>9500</c:v>
                      </c:pt>
                      <c:pt idx="3140">
                        <c:v>9550</c:v>
                      </c:pt>
                      <c:pt idx="3141">
                        <c:v>9500</c:v>
                      </c:pt>
                      <c:pt idx="3142">
                        <c:v>9475</c:v>
                      </c:pt>
                      <c:pt idx="3143">
                        <c:v>9450</c:v>
                      </c:pt>
                      <c:pt idx="3144">
                        <c:v>9400</c:v>
                      </c:pt>
                      <c:pt idx="3145">
                        <c:v>9275</c:v>
                      </c:pt>
                      <c:pt idx="3146">
                        <c:v>9200</c:v>
                      </c:pt>
                      <c:pt idx="3147">
                        <c:v>9350</c:v>
                      </c:pt>
                      <c:pt idx="3148">
                        <c:v>9325</c:v>
                      </c:pt>
                      <c:pt idx="3149">
                        <c:v>9205</c:v>
                      </c:pt>
                      <c:pt idx="3150">
                        <c:v>9160</c:v>
                      </c:pt>
                      <c:pt idx="3151">
                        <c:v>9150</c:v>
                      </c:pt>
                      <c:pt idx="3152">
                        <c:v>9125</c:v>
                      </c:pt>
                      <c:pt idx="3153">
                        <c:v>9125</c:v>
                      </c:pt>
                      <c:pt idx="3154">
                        <c:v>9175</c:v>
                      </c:pt>
                      <c:pt idx="3155">
                        <c:v>9125</c:v>
                      </c:pt>
                      <c:pt idx="3156">
                        <c:v>9125</c:v>
                      </c:pt>
                      <c:pt idx="3157">
                        <c:v>9150</c:v>
                      </c:pt>
                      <c:pt idx="3158">
                        <c:v>9175</c:v>
                      </c:pt>
                      <c:pt idx="3159">
                        <c:v>9250</c:v>
                      </c:pt>
                      <c:pt idx="3160">
                        <c:v>9200</c:v>
                      </c:pt>
                      <c:pt idx="3161">
                        <c:v>9225</c:v>
                      </c:pt>
                      <c:pt idx="3162">
                        <c:v>9225</c:v>
                      </c:pt>
                      <c:pt idx="3163">
                        <c:v>9400</c:v>
                      </c:pt>
                      <c:pt idx="3164">
                        <c:v>9425</c:v>
                      </c:pt>
                      <c:pt idx="3165">
                        <c:v>9400</c:v>
                      </c:pt>
                      <c:pt idx="3166">
                        <c:v>9300</c:v>
                      </c:pt>
                      <c:pt idx="3167">
                        <c:v>9275</c:v>
                      </c:pt>
                      <c:pt idx="3168">
                        <c:v>9325</c:v>
                      </c:pt>
                      <c:pt idx="3169">
                        <c:v>9350</c:v>
                      </c:pt>
                      <c:pt idx="3170">
                        <c:v>9400</c:v>
                      </c:pt>
                      <c:pt idx="3171">
                        <c:v>9425</c:v>
                      </c:pt>
                      <c:pt idx="3172">
                        <c:v>9425</c:v>
                      </c:pt>
                      <c:pt idx="3173">
                        <c:v>9450</c:v>
                      </c:pt>
                      <c:pt idx="3174">
                        <c:v>9450</c:v>
                      </c:pt>
                      <c:pt idx="3175">
                        <c:v>9350</c:v>
                      </c:pt>
                      <c:pt idx="3176">
                        <c:v>9300</c:v>
                      </c:pt>
                      <c:pt idx="3177">
                        <c:v>9325</c:v>
                      </c:pt>
                      <c:pt idx="3178">
                        <c:v>9305</c:v>
                      </c:pt>
                      <c:pt idx="3179">
                        <c:v>9500</c:v>
                      </c:pt>
                      <c:pt idx="3180">
                        <c:v>9450</c:v>
                      </c:pt>
                      <c:pt idx="3181">
                        <c:v>9425</c:v>
                      </c:pt>
                      <c:pt idx="3182">
                        <c:v>9375</c:v>
                      </c:pt>
                      <c:pt idx="3183">
                        <c:v>9350</c:v>
                      </c:pt>
                      <c:pt idx="3184">
                        <c:v>9375</c:v>
                      </c:pt>
                      <c:pt idx="3185">
                        <c:v>9475</c:v>
                      </c:pt>
                      <c:pt idx="3186">
                        <c:v>9475</c:v>
                      </c:pt>
                      <c:pt idx="3187">
                        <c:v>9475</c:v>
                      </c:pt>
                      <c:pt idx="3188">
                        <c:v>9500</c:v>
                      </c:pt>
                      <c:pt idx="3189">
                        <c:v>9550</c:v>
                      </c:pt>
                      <c:pt idx="3190">
                        <c:v>9525</c:v>
                      </c:pt>
                      <c:pt idx="3191">
                        <c:v>9525</c:v>
                      </c:pt>
                      <c:pt idx="3192">
                        <c:v>9525</c:v>
                      </c:pt>
                      <c:pt idx="3193">
                        <c:v>9525</c:v>
                      </c:pt>
                      <c:pt idx="3194">
                        <c:v>9500</c:v>
                      </c:pt>
                      <c:pt idx="3195">
                        <c:v>9475</c:v>
                      </c:pt>
                      <c:pt idx="3196">
                        <c:v>9450</c:v>
                      </c:pt>
                      <c:pt idx="3197">
                        <c:v>9400</c:v>
                      </c:pt>
                      <c:pt idx="3198">
                        <c:v>9400</c:v>
                      </c:pt>
                      <c:pt idx="3199">
                        <c:v>9400</c:v>
                      </c:pt>
                      <c:pt idx="3200">
                        <c:v>9450</c:v>
                      </c:pt>
                      <c:pt idx="3201">
                        <c:v>9680</c:v>
                      </c:pt>
                      <c:pt idx="3202">
                        <c:v>9825</c:v>
                      </c:pt>
                      <c:pt idx="3203">
                        <c:v>9800</c:v>
                      </c:pt>
                      <c:pt idx="3204">
                        <c:v>10150</c:v>
                      </c:pt>
                      <c:pt idx="3205">
                        <c:v>10175</c:v>
                      </c:pt>
                      <c:pt idx="3206">
                        <c:v>10050</c:v>
                      </c:pt>
                      <c:pt idx="3207">
                        <c:v>10010</c:v>
                      </c:pt>
                      <c:pt idx="3208">
                        <c:v>10075</c:v>
                      </c:pt>
                      <c:pt idx="3209">
                        <c:v>10150</c:v>
                      </c:pt>
                      <c:pt idx="3210">
                        <c:v>10700</c:v>
                      </c:pt>
                      <c:pt idx="3211">
                        <c:v>10950</c:v>
                      </c:pt>
                      <c:pt idx="3212">
                        <c:v>11050</c:v>
                      </c:pt>
                      <c:pt idx="3213">
                        <c:v>10800</c:v>
                      </c:pt>
                      <c:pt idx="3214">
                        <c:v>10675</c:v>
                      </c:pt>
                      <c:pt idx="3215">
                        <c:v>10750</c:v>
                      </c:pt>
                      <c:pt idx="3216">
                        <c:v>10700</c:v>
                      </c:pt>
                      <c:pt idx="3217">
                        <c:v>10900</c:v>
                      </c:pt>
                      <c:pt idx="3218">
                        <c:v>11325</c:v>
                      </c:pt>
                      <c:pt idx="3219">
                        <c:v>11350</c:v>
                      </c:pt>
                      <c:pt idx="3220">
                        <c:v>11400</c:v>
                      </c:pt>
                      <c:pt idx="3221">
                        <c:v>11350</c:v>
                      </c:pt>
                      <c:pt idx="3222">
                        <c:v>11205</c:v>
                      </c:pt>
                      <c:pt idx="3223">
                        <c:v>11200</c:v>
                      </c:pt>
                      <c:pt idx="3224">
                        <c:v>11135</c:v>
                      </c:pt>
                      <c:pt idx="3225">
                        <c:v>11600</c:v>
                      </c:pt>
                      <c:pt idx="3226">
                        <c:v>11575</c:v>
                      </c:pt>
                      <c:pt idx="3227">
                        <c:v>11500</c:v>
                      </c:pt>
                      <c:pt idx="3228">
                        <c:v>11600</c:v>
                      </c:pt>
                      <c:pt idx="3229">
                        <c:v>11475</c:v>
                      </c:pt>
                      <c:pt idx="3230">
                        <c:v>11525</c:v>
                      </c:pt>
                      <c:pt idx="3231">
                        <c:v>11550</c:v>
                      </c:pt>
                      <c:pt idx="3232">
                        <c:v>11750</c:v>
                      </c:pt>
                      <c:pt idx="3233">
                        <c:v>11700</c:v>
                      </c:pt>
                      <c:pt idx="3234">
                        <c:v>11700</c:v>
                      </c:pt>
                      <c:pt idx="3235">
                        <c:v>11750</c:v>
                      </c:pt>
                      <c:pt idx="3236">
                        <c:v>11800</c:v>
                      </c:pt>
                      <c:pt idx="3237">
                        <c:v>11800</c:v>
                      </c:pt>
                      <c:pt idx="3238">
                        <c:v>11600</c:v>
                      </c:pt>
                      <c:pt idx="3239">
                        <c:v>11575</c:v>
                      </c:pt>
                      <c:pt idx="3240">
                        <c:v>11525</c:v>
                      </c:pt>
                      <c:pt idx="3241">
                        <c:v>11550</c:v>
                      </c:pt>
                      <c:pt idx="3242">
                        <c:v>11600</c:v>
                      </c:pt>
                      <c:pt idx="3243">
                        <c:v>11650</c:v>
                      </c:pt>
                      <c:pt idx="3244">
                        <c:v>11550</c:v>
                      </c:pt>
                      <c:pt idx="3245">
                        <c:v>11800</c:v>
                      </c:pt>
                      <c:pt idx="3246">
                        <c:v>11550</c:v>
                      </c:pt>
                      <c:pt idx="3247">
                        <c:v>11650</c:v>
                      </c:pt>
                      <c:pt idx="3248">
                        <c:v>11800</c:v>
                      </c:pt>
                      <c:pt idx="3249">
                        <c:v>12600</c:v>
                      </c:pt>
                      <c:pt idx="3250">
                        <c:v>12750</c:v>
                      </c:pt>
                      <c:pt idx="3251">
                        <c:v>12850</c:v>
                      </c:pt>
                      <c:pt idx="3252">
                        <c:v>12800</c:v>
                      </c:pt>
                      <c:pt idx="3253">
                        <c:v>12400</c:v>
                      </c:pt>
                      <c:pt idx="3254">
                        <c:v>12225</c:v>
                      </c:pt>
                      <c:pt idx="3255">
                        <c:v>12100</c:v>
                      </c:pt>
                      <c:pt idx="3256">
                        <c:v>12500</c:v>
                      </c:pt>
                      <c:pt idx="3257">
                        <c:v>12500</c:v>
                      </c:pt>
                      <c:pt idx="3258">
                        <c:v>12600</c:v>
                      </c:pt>
                      <c:pt idx="3259">
                        <c:v>12500</c:v>
                      </c:pt>
                      <c:pt idx="3260">
                        <c:v>12450</c:v>
                      </c:pt>
                      <c:pt idx="3261">
                        <c:v>12475</c:v>
                      </c:pt>
                      <c:pt idx="3262">
                        <c:v>12500</c:v>
                      </c:pt>
                      <c:pt idx="3263">
                        <c:v>12475</c:v>
                      </c:pt>
                      <c:pt idx="3264">
                        <c:v>12500</c:v>
                      </c:pt>
                      <c:pt idx="3265">
                        <c:v>12450</c:v>
                      </c:pt>
                      <c:pt idx="3266">
                        <c:v>12350</c:v>
                      </c:pt>
                      <c:pt idx="3267">
                        <c:v>11950</c:v>
                      </c:pt>
                      <c:pt idx="3268">
                        <c:v>12075</c:v>
                      </c:pt>
                      <c:pt idx="3269">
                        <c:v>12200</c:v>
                      </c:pt>
                      <c:pt idx="3270">
                        <c:v>12200</c:v>
                      </c:pt>
                      <c:pt idx="3271">
                        <c:v>12350</c:v>
                      </c:pt>
                      <c:pt idx="3272">
                        <c:v>12500</c:v>
                      </c:pt>
                      <c:pt idx="3273">
                        <c:v>12375</c:v>
                      </c:pt>
                      <c:pt idx="3274">
                        <c:v>12475</c:v>
                      </c:pt>
                      <c:pt idx="3275">
                        <c:v>12500</c:v>
                      </c:pt>
                      <c:pt idx="3276">
                        <c:v>12625</c:v>
                      </c:pt>
                      <c:pt idx="3277">
                        <c:v>12900</c:v>
                      </c:pt>
                      <c:pt idx="3278">
                        <c:v>12900</c:v>
                      </c:pt>
                      <c:pt idx="3279">
                        <c:v>12810</c:v>
                      </c:pt>
                      <c:pt idx="3280">
                        <c:v>13100</c:v>
                      </c:pt>
                      <c:pt idx="3281">
                        <c:v>13200</c:v>
                      </c:pt>
                      <c:pt idx="3282">
                        <c:v>13000</c:v>
                      </c:pt>
                      <c:pt idx="3283">
                        <c:v>12800</c:v>
                      </c:pt>
                      <c:pt idx="3284">
                        <c:v>12700</c:v>
                      </c:pt>
                      <c:pt idx="3285">
                        <c:v>12700</c:v>
                      </c:pt>
                      <c:pt idx="3286">
                        <c:v>12900</c:v>
                      </c:pt>
                      <c:pt idx="3287">
                        <c:v>12900</c:v>
                      </c:pt>
                      <c:pt idx="3288">
                        <c:v>12725</c:v>
                      </c:pt>
                      <c:pt idx="3289">
                        <c:v>12800</c:v>
                      </c:pt>
                      <c:pt idx="3290">
                        <c:v>12600</c:v>
                      </c:pt>
                      <c:pt idx="3291">
                        <c:v>12625</c:v>
                      </c:pt>
                      <c:pt idx="3292">
                        <c:v>12700</c:v>
                      </c:pt>
                      <c:pt idx="3293">
                        <c:v>12600</c:v>
                      </c:pt>
                      <c:pt idx="3294">
                        <c:v>12650</c:v>
                      </c:pt>
                      <c:pt idx="3295">
                        <c:v>12550</c:v>
                      </c:pt>
                      <c:pt idx="3296">
                        <c:v>12625</c:v>
                      </c:pt>
                      <c:pt idx="3297">
                        <c:v>12750</c:v>
                      </c:pt>
                      <c:pt idx="3298">
                        <c:v>12800</c:v>
                      </c:pt>
                      <c:pt idx="3299">
                        <c:v>12600</c:v>
                      </c:pt>
                      <c:pt idx="3300">
                        <c:v>12150</c:v>
                      </c:pt>
                      <c:pt idx="3301">
                        <c:v>12175</c:v>
                      </c:pt>
                      <c:pt idx="3302">
                        <c:v>11900</c:v>
                      </c:pt>
                      <c:pt idx="3303">
                        <c:v>11900</c:v>
                      </c:pt>
                      <c:pt idx="3304">
                        <c:v>12000</c:v>
                      </c:pt>
                      <c:pt idx="3305">
                        <c:v>12200</c:v>
                      </c:pt>
                      <c:pt idx="3306">
                        <c:v>12300</c:v>
                      </c:pt>
                      <c:pt idx="3307">
                        <c:v>12400</c:v>
                      </c:pt>
                      <c:pt idx="3308">
                        <c:v>12325</c:v>
                      </c:pt>
                      <c:pt idx="3309">
                        <c:v>12200</c:v>
                      </c:pt>
                      <c:pt idx="3310">
                        <c:v>12225</c:v>
                      </c:pt>
                      <c:pt idx="3311">
                        <c:v>12350</c:v>
                      </c:pt>
                      <c:pt idx="3312">
                        <c:v>12600</c:v>
                      </c:pt>
                      <c:pt idx="3313">
                        <c:v>12550</c:v>
                      </c:pt>
                      <c:pt idx="3314">
                        <c:v>12550</c:v>
                      </c:pt>
                      <c:pt idx="3315">
                        <c:v>12550</c:v>
                      </c:pt>
                      <c:pt idx="3316">
                        <c:v>12400</c:v>
                      </c:pt>
                      <c:pt idx="3317">
                        <c:v>12500</c:v>
                      </c:pt>
                      <c:pt idx="3318">
                        <c:v>12700</c:v>
                      </c:pt>
                      <c:pt idx="3319">
                        <c:v>12750</c:v>
                      </c:pt>
                      <c:pt idx="3320">
                        <c:v>12800</c:v>
                      </c:pt>
                      <c:pt idx="3321">
                        <c:v>13400</c:v>
                      </c:pt>
                      <c:pt idx="3322">
                        <c:v>13450</c:v>
                      </c:pt>
                      <c:pt idx="3323">
                        <c:v>13400</c:v>
                      </c:pt>
                      <c:pt idx="3324">
                        <c:v>13450</c:v>
                      </c:pt>
                      <c:pt idx="3325">
                        <c:v>13450</c:v>
                      </c:pt>
                      <c:pt idx="3326">
                        <c:v>13500</c:v>
                      </c:pt>
                      <c:pt idx="3327">
                        <c:v>13500</c:v>
                      </c:pt>
                      <c:pt idx="3328">
                        <c:v>13500</c:v>
                      </c:pt>
                      <c:pt idx="3329">
                        <c:v>13675</c:v>
                      </c:pt>
                      <c:pt idx="3330">
                        <c:v>14050</c:v>
                      </c:pt>
                      <c:pt idx="3331">
                        <c:v>14150</c:v>
                      </c:pt>
                      <c:pt idx="3332">
                        <c:v>14200</c:v>
                      </c:pt>
                      <c:pt idx="3333">
                        <c:v>14200</c:v>
                      </c:pt>
                      <c:pt idx="3334">
                        <c:v>14150</c:v>
                      </c:pt>
                      <c:pt idx="3335">
                        <c:v>14400</c:v>
                      </c:pt>
                      <c:pt idx="3336">
                        <c:v>15000</c:v>
                      </c:pt>
                      <c:pt idx="3337">
                        <c:v>15150</c:v>
                      </c:pt>
                      <c:pt idx="3338">
                        <c:v>15000</c:v>
                      </c:pt>
                      <c:pt idx="3339">
                        <c:v>15700</c:v>
                      </c:pt>
                      <c:pt idx="3340">
                        <c:v>15700</c:v>
                      </c:pt>
                      <c:pt idx="3341">
                        <c:v>16200</c:v>
                      </c:pt>
                      <c:pt idx="3342">
                        <c:v>16200</c:v>
                      </c:pt>
                      <c:pt idx="3343">
                        <c:v>16000</c:v>
                      </c:pt>
                      <c:pt idx="3344">
                        <c:v>15600</c:v>
                      </c:pt>
                      <c:pt idx="3345">
                        <c:v>15550</c:v>
                      </c:pt>
                      <c:pt idx="3346">
                        <c:v>15450</c:v>
                      </c:pt>
                      <c:pt idx="3347">
                        <c:v>15500</c:v>
                      </c:pt>
                      <c:pt idx="3348">
                        <c:v>15750</c:v>
                      </c:pt>
                      <c:pt idx="3349">
                        <c:v>15725</c:v>
                      </c:pt>
                      <c:pt idx="3350">
                        <c:v>15825</c:v>
                      </c:pt>
                      <c:pt idx="3351">
                        <c:v>15975</c:v>
                      </c:pt>
                      <c:pt idx="3352">
                        <c:v>16075</c:v>
                      </c:pt>
                      <c:pt idx="3353">
                        <c:v>15925</c:v>
                      </c:pt>
                      <c:pt idx="3354">
                        <c:v>15750</c:v>
                      </c:pt>
                      <c:pt idx="3355">
                        <c:v>15475</c:v>
                      </c:pt>
                      <c:pt idx="3356">
                        <c:v>15000</c:v>
                      </c:pt>
                      <c:pt idx="3357">
                        <c:v>15100</c:v>
                      </c:pt>
                      <c:pt idx="3358">
                        <c:v>15600</c:v>
                      </c:pt>
                      <c:pt idx="3359">
                        <c:v>15850</c:v>
                      </c:pt>
                      <c:pt idx="3360">
                        <c:v>15850</c:v>
                      </c:pt>
                      <c:pt idx="3361">
                        <c:v>15300</c:v>
                      </c:pt>
                      <c:pt idx="3362">
                        <c:v>16100</c:v>
                      </c:pt>
                      <c:pt idx="3363">
                        <c:v>16100</c:v>
                      </c:pt>
                      <c:pt idx="3364">
                        <c:v>16100</c:v>
                      </c:pt>
                      <c:pt idx="3365">
                        <c:v>16100</c:v>
                      </c:pt>
                      <c:pt idx="3366">
                        <c:v>16100</c:v>
                      </c:pt>
                      <c:pt idx="3367">
                        <c:v>16100</c:v>
                      </c:pt>
                      <c:pt idx="3368">
                        <c:v>16100</c:v>
                      </c:pt>
                      <c:pt idx="3369">
                        <c:v>16100</c:v>
                      </c:pt>
                      <c:pt idx="3370">
                        <c:v>16100</c:v>
                      </c:pt>
                      <c:pt idx="3371">
                        <c:v>16100</c:v>
                      </c:pt>
                      <c:pt idx="3372">
                        <c:v>16100</c:v>
                      </c:pt>
                      <c:pt idx="3373">
                        <c:v>16100</c:v>
                      </c:pt>
                      <c:pt idx="3374">
                        <c:v>16100</c:v>
                      </c:pt>
                      <c:pt idx="3375">
                        <c:v>16100</c:v>
                      </c:pt>
                      <c:pt idx="3376">
                        <c:v>16100</c:v>
                      </c:pt>
                      <c:pt idx="3377">
                        <c:v>15950</c:v>
                      </c:pt>
                      <c:pt idx="3378">
                        <c:v>16050</c:v>
                      </c:pt>
                      <c:pt idx="3379">
                        <c:v>16000</c:v>
                      </c:pt>
                      <c:pt idx="3380">
                        <c:v>16000</c:v>
                      </c:pt>
                      <c:pt idx="3381">
                        <c:v>16050</c:v>
                      </c:pt>
                      <c:pt idx="3382">
                        <c:v>16000</c:v>
                      </c:pt>
                      <c:pt idx="3383">
                        <c:v>16175</c:v>
                      </c:pt>
                      <c:pt idx="3384">
                        <c:v>16100</c:v>
                      </c:pt>
                      <c:pt idx="3385">
                        <c:v>16125</c:v>
                      </c:pt>
                      <c:pt idx="3386">
                        <c:v>16175</c:v>
                      </c:pt>
                      <c:pt idx="3387">
                        <c:v>16250</c:v>
                      </c:pt>
                      <c:pt idx="3388">
                        <c:v>16400</c:v>
                      </c:pt>
                      <c:pt idx="3389">
                        <c:v>16500</c:v>
                      </c:pt>
                      <c:pt idx="3390">
                        <c:v>16350</c:v>
                      </c:pt>
                      <c:pt idx="3391">
                        <c:v>16350</c:v>
                      </c:pt>
                      <c:pt idx="3392">
                        <c:v>16950</c:v>
                      </c:pt>
                      <c:pt idx="3393">
                        <c:v>17100</c:v>
                      </c:pt>
                      <c:pt idx="3394">
                        <c:v>17750</c:v>
                      </c:pt>
                      <c:pt idx="3395">
                        <c:v>17800</c:v>
                      </c:pt>
                      <c:pt idx="3396">
                        <c:v>17750</c:v>
                      </c:pt>
                      <c:pt idx="3397">
                        <c:v>17650</c:v>
                      </c:pt>
                      <c:pt idx="3398">
                        <c:v>17450</c:v>
                      </c:pt>
                      <c:pt idx="3399">
                        <c:v>17050</c:v>
                      </c:pt>
                      <c:pt idx="3400">
                        <c:v>17200</c:v>
                      </c:pt>
                      <c:pt idx="3401">
                        <c:v>17300</c:v>
                      </c:pt>
                      <c:pt idx="3402">
                        <c:v>17650</c:v>
                      </c:pt>
                      <c:pt idx="3403">
                        <c:v>17600</c:v>
                      </c:pt>
                      <c:pt idx="3404">
                        <c:v>17475</c:v>
                      </c:pt>
                      <c:pt idx="3405">
                        <c:v>17400</c:v>
                      </c:pt>
                      <c:pt idx="3406">
                        <c:v>17350</c:v>
                      </c:pt>
                      <c:pt idx="3407">
                        <c:v>17550</c:v>
                      </c:pt>
                      <c:pt idx="3408">
                        <c:v>17405</c:v>
                      </c:pt>
                      <c:pt idx="3409">
                        <c:v>17050</c:v>
                      </c:pt>
                      <c:pt idx="3410">
                        <c:v>17000</c:v>
                      </c:pt>
                      <c:pt idx="3411">
                        <c:v>16800</c:v>
                      </c:pt>
                      <c:pt idx="3412">
                        <c:v>16750</c:v>
                      </c:pt>
                      <c:pt idx="3413">
                        <c:v>16660</c:v>
                      </c:pt>
                      <c:pt idx="3414">
                        <c:v>16575</c:v>
                      </c:pt>
                      <c:pt idx="3415">
                        <c:v>16875</c:v>
                      </c:pt>
                      <c:pt idx="3416">
                        <c:v>16900</c:v>
                      </c:pt>
                      <c:pt idx="3417">
                        <c:v>16875</c:v>
                      </c:pt>
                      <c:pt idx="3418">
                        <c:v>16800</c:v>
                      </c:pt>
                      <c:pt idx="3419">
                        <c:v>16850</c:v>
                      </c:pt>
                      <c:pt idx="3420">
                        <c:v>16750</c:v>
                      </c:pt>
                      <c:pt idx="3421">
                        <c:v>16700</c:v>
                      </c:pt>
                      <c:pt idx="3422">
                        <c:v>16600</c:v>
                      </c:pt>
                      <c:pt idx="3423">
                        <c:v>16600</c:v>
                      </c:pt>
                      <c:pt idx="3424">
                        <c:v>16675</c:v>
                      </c:pt>
                      <c:pt idx="3425">
                        <c:v>16700</c:v>
                      </c:pt>
                      <c:pt idx="3426">
                        <c:v>16650</c:v>
                      </c:pt>
                      <c:pt idx="3427">
                        <c:v>16570</c:v>
                      </c:pt>
                      <c:pt idx="3428">
                        <c:v>16750</c:v>
                      </c:pt>
                      <c:pt idx="3429">
                        <c:v>17150</c:v>
                      </c:pt>
                      <c:pt idx="3430">
                        <c:v>17050</c:v>
                      </c:pt>
                      <c:pt idx="3431">
                        <c:v>17400</c:v>
                      </c:pt>
                      <c:pt idx="3432">
                        <c:v>17700</c:v>
                      </c:pt>
                      <c:pt idx="3433">
                        <c:v>17400</c:v>
                      </c:pt>
                      <c:pt idx="3434">
                        <c:v>17200</c:v>
                      </c:pt>
                      <c:pt idx="3435">
                        <c:v>17500</c:v>
                      </c:pt>
                      <c:pt idx="3436">
                        <c:v>17400</c:v>
                      </c:pt>
                      <c:pt idx="3437">
                        <c:v>17500</c:v>
                      </c:pt>
                      <c:pt idx="3438">
                        <c:v>17450</c:v>
                      </c:pt>
                      <c:pt idx="3439">
                        <c:v>17500</c:v>
                      </c:pt>
                      <c:pt idx="3440">
                        <c:v>17500</c:v>
                      </c:pt>
                      <c:pt idx="3441">
                        <c:v>17600</c:v>
                      </c:pt>
                      <c:pt idx="3442">
                        <c:v>17350</c:v>
                      </c:pt>
                      <c:pt idx="3443">
                        <c:v>17100</c:v>
                      </c:pt>
                      <c:pt idx="3444">
                        <c:v>17200</c:v>
                      </c:pt>
                      <c:pt idx="3445">
                        <c:v>17250</c:v>
                      </c:pt>
                      <c:pt idx="3446">
                        <c:v>17350</c:v>
                      </c:pt>
                      <c:pt idx="3447">
                        <c:v>17250</c:v>
                      </c:pt>
                      <c:pt idx="3448">
                        <c:v>17375</c:v>
                      </c:pt>
                      <c:pt idx="3449">
                        <c:v>17400</c:v>
                      </c:pt>
                      <c:pt idx="3450">
                        <c:v>17450</c:v>
                      </c:pt>
                      <c:pt idx="3451">
                        <c:v>17415</c:v>
                      </c:pt>
                      <c:pt idx="3452">
                        <c:v>17450</c:v>
                      </c:pt>
                      <c:pt idx="3453">
                        <c:v>17550</c:v>
                      </c:pt>
                      <c:pt idx="3454">
                        <c:v>17650</c:v>
                      </c:pt>
                      <c:pt idx="3455">
                        <c:v>17700</c:v>
                      </c:pt>
                      <c:pt idx="3456">
                        <c:v>17525</c:v>
                      </c:pt>
                      <c:pt idx="3457">
                        <c:v>17250</c:v>
                      </c:pt>
                      <c:pt idx="3458">
                        <c:v>17600</c:v>
                      </c:pt>
                      <c:pt idx="3459">
                        <c:v>17650</c:v>
                      </c:pt>
                      <c:pt idx="3460">
                        <c:v>17800</c:v>
                      </c:pt>
                      <c:pt idx="3461">
                        <c:v>17250</c:v>
                      </c:pt>
                      <c:pt idx="3462">
                        <c:v>17250</c:v>
                      </c:pt>
                      <c:pt idx="3463">
                        <c:v>17225</c:v>
                      </c:pt>
                      <c:pt idx="3464">
                        <c:v>17250</c:v>
                      </c:pt>
                      <c:pt idx="3465">
                        <c:v>17350</c:v>
                      </c:pt>
                      <c:pt idx="3466">
                        <c:v>17300</c:v>
                      </c:pt>
                      <c:pt idx="3467">
                        <c:v>17350</c:v>
                      </c:pt>
                      <c:pt idx="3468">
                        <c:v>17300</c:v>
                      </c:pt>
                      <c:pt idx="3469">
                        <c:v>17200</c:v>
                      </c:pt>
                      <c:pt idx="3470">
                        <c:v>17200</c:v>
                      </c:pt>
                      <c:pt idx="3471">
                        <c:v>17200</c:v>
                      </c:pt>
                      <c:pt idx="3472">
                        <c:v>17300</c:v>
                      </c:pt>
                      <c:pt idx="3473">
                        <c:v>17450</c:v>
                      </c:pt>
                      <c:pt idx="3474">
                        <c:v>17550</c:v>
                      </c:pt>
                      <c:pt idx="3475">
                        <c:v>17450</c:v>
                      </c:pt>
                      <c:pt idx="3476">
                        <c:v>17200</c:v>
                      </c:pt>
                      <c:pt idx="3477">
                        <c:v>16850</c:v>
                      </c:pt>
                      <c:pt idx="3478">
                        <c:v>16750</c:v>
                      </c:pt>
                      <c:pt idx="3479">
                        <c:v>16850</c:v>
                      </c:pt>
                      <c:pt idx="3480">
                        <c:v>16810</c:v>
                      </c:pt>
                      <c:pt idx="3481">
                        <c:v>16810</c:v>
                      </c:pt>
                      <c:pt idx="3482">
                        <c:v>16650</c:v>
                      </c:pt>
                      <c:pt idx="3483">
                        <c:v>16450</c:v>
                      </c:pt>
                      <c:pt idx="3484">
                        <c:v>16430</c:v>
                      </c:pt>
                      <c:pt idx="3485">
                        <c:v>16475</c:v>
                      </c:pt>
                      <c:pt idx="3486">
                        <c:v>16375</c:v>
                      </c:pt>
                      <c:pt idx="3487">
                        <c:v>16350</c:v>
                      </c:pt>
                      <c:pt idx="3488">
                        <c:v>16325</c:v>
                      </c:pt>
                      <c:pt idx="3489">
                        <c:v>16425</c:v>
                      </c:pt>
                      <c:pt idx="3490">
                        <c:v>16350</c:v>
                      </c:pt>
                      <c:pt idx="3491">
                        <c:v>16500</c:v>
                      </c:pt>
                      <c:pt idx="3492">
                        <c:v>16550</c:v>
                      </c:pt>
                      <c:pt idx="3493">
                        <c:v>16550</c:v>
                      </c:pt>
                      <c:pt idx="3494">
                        <c:v>16800</c:v>
                      </c:pt>
                      <c:pt idx="3495">
                        <c:v>16750</c:v>
                      </c:pt>
                      <c:pt idx="3496">
                        <c:v>16725</c:v>
                      </c:pt>
                      <c:pt idx="3497">
                        <c:v>16700</c:v>
                      </c:pt>
                      <c:pt idx="3498">
                        <c:v>16700</c:v>
                      </c:pt>
                      <c:pt idx="3499">
                        <c:v>16650</c:v>
                      </c:pt>
                      <c:pt idx="3500">
                        <c:v>16525</c:v>
                      </c:pt>
                      <c:pt idx="3501">
                        <c:v>16350</c:v>
                      </c:pt>
                      <c:pt idx="3502">
                        <c:v>16350</c:v>
                      </c:pt>
                      <c:pt idx="3503">
                        <c:v>16300</c:v>
                      </c:pt>
                      <c:pt idx="3504">
                        <c:v>16250</c:v>
                      </c:pt>
                      <c:pt idx="3505">
                        <c:v>16200</c:v>
                      </c:pt>
                      <c:pt idx="3506">
                        <c:v>16100</c:v>
                      </c:pt>
                      <c:pt idx="3507">
                        <c:v>16000</c:v>
                      </c:pt>
                      <c:pt idx="3508">
                        <c:v>16050</c:v>
                      </c:pt>
                      <c:pt idx="3509">
                        <c:v>16450</c:v>
                      </c:pt>
                      <c:pt idx="3510">
                        <c:v>16400</c:v>
                      </c:pt>
                      <c:pt idx="3511">
                        <c:v>16500</c:v>
                      </c:pt>
                      <c:pt idx="3512">
                        <c:v>16500</c:v>
                      </c:pt>
                      <c:pt idx="3513">
                        <c:v>16400</c:v>
                      </c:pt>
                      <c:pt idx="3514">
                        <c:v>16000</c:v>
                      </c:pt>
                      <c:pt idx="3515">
                        <c:v>16150</c:v>
                      </c:pt>
                      <c:pt idx="3516">
                        <c:v>16050</c:v>
                      </c:pt>
                      <c:pt idx="3517">
                        <c:v>16150</c:v>
                      </c:pt>
                      <c:pt idx="3518">
                        <c:v>16000</c:v>
                      </c:pt>
                      <c:pt idx="3519">
                        <c:v>16050</c:v>
                      </c:pt>
                      <c:pt idx="3520">
                        <c:v>16000</c:v>
                      </c:pt>
                      <c:pt idx="3521">
                        <c:v>16000</c:v>
                      </c:pt>
                      <c:pt idx="3522">
                        <c:v>15850</c:v>
                      </c:pt>
                      <c:pt idx="3523">
                        <c:v>15850</c:v>
                      </c:pt>
                      <c:pt idx="3524">
                        <c:v>15450</c:v>
                      </c:pt>
                      <c:pt idx="3525">
                        <c:v>15500</c:v>
                      </c:pt>
                      <c:pt idx="3526">
                        <c:v>15500</c:v>
                      </c:pt>
                      <c:pt idx="3527">
                        <c:v>15450</c:v>
                      </c:pt>
                      <c:pt idx="3528">
                        <c:v>15650</c:v>
                      </c:pt>
                      <c:pt idx="3529">
                        <c:v>15500</c:v>
                      </c:pt>
                      <c:pt idx="3530">
                        <c:v>15375</c:v>
                      </c:pt>
                      <c:pt idx="3531">
                        <c:v>15350</c:v>
                      </c:pt>
                      <c:pt idx="3532">
                        <c:v>15300</c:v>
                      </c:pt>
                      <c:pt idx="3533">
                        <c:v>15600</c:v>
                      </c:pt>
                      <c:pt idx="3534">
                        <c:v>15700</c:v>
                      </c:pt>
                      <c:pt idx="3535">
                        <c:v>15650</c:v>
                      </c:pt>
                      <c:pt idx="3536">
                        <c:v>15650</c:v>
                      </c:pt>
                      <c:pt idx="3537">
                        <c:v>15600</c:v>
                      </c:pt>
                      <c:pt idx="3538">
                        <c:v>15650</c:v>
                      </c:pt>
                      <c:pt idx="3539">
                        <c:v>15800</c:v>
                      </c:pt>
                      <c:pt idx="3540">
                        <c:v>15950</c:v>
                      </c:pt>
                      <c:pt idx="3541">
                        <c:v>16250</c:v>
                      </c:pt>
                      <c:pt idx="3542">
                        <c:v>16600</c:v>
                      </c:pt>
                      <c:pt idx="3543">
                        <c:v>16700</c:v>
                      </c:pt>
                      <c:pt idx="3544">
                        <c:v>16900</c:v>
                      </c:pt>
                      <c:pt idx="3545">
                        <c:v>16850</c:v>
                      </c:pt>
                      <c:pt idx="3546">
                        <c:v>16850</c:v>
                      </c:pt>
                      <c:pt idx="3547">
                        <c:v>16600</c:v>
                      </c:pt>
                      <c:pt idx="3548">
                        <c:v>16650</c:v>
                      </c:pt>
                      <c:pt idx="3549">
                        <c:v>16700</c:v>
                      </c:pt>
                      <c:pt idx="3550">
                        <c:v>16500</c:v>
                      </c:pt>
                      <c:pt idx="3551">
                        <c:v>16150</c:v>
                      </c:pt>
                      <c:pt idx="3552">
                        <c:v>15875</c:v>
                      </c:pt>
                      <c:pt idx="3553">
                        <c:v>16150</c:v>
                      </c:pt>
                      <c:pt idx="3554">
                        <c:v>16500</c:v>
                      </c:pt>
                      <c:pt idx="3555">
                        <c:v>16550</c:v>
                      </c:pt>
                      <c:pt idx="3556">
                        <c:v>16500</c:v>
                      </c:pt>
                      <c:pt idx="3557">
                        <c:v>16700</c:v>
                      </c:pt>
                      <c:pt idx="3558">
                        <c:v>16650</c:v>
                      </c:pt>
                      <c:pt idx="3559">
                        <c:v>16300</c:v>
                      </c:pt>
                      <c:pt idx="3560">
                        <c:v>16250</c:v>
                      </c:pt>
                      <c:pt idx="3561">
                        <c:v>16250</c:v>
                      </c:pt>
                      <c:pt idx="3562">
                        <c:v>16000</c:v>
                      </c:pt>
                      <c:pt idx="3563">
                        <c:v>15750</c:v>
                      </c:pt>
                      <c:pt idx="3564">
                        <c:v>15700</c:v>
                      </c:pt>
                      <c:pt idx="3565">
                        <c:v>15725</c:v>
                      </c:pt>
                      <c:pt idx="3566">
                        <c:v>15725</c:v>
                      </c:pt>
                      <c:pt idx="3567">
                        <c:v>15450</c:v>
                      </c:pt>
                      <c:pt idx="3568">
                        <c:v>15800</c:v>
                      </c:pt>
                      <c:pt idx="3569">
                        <c:v>15900</c:v>
                      </c:pt>
                      <c:pt idx="3570">
                        <c:v>16150</c:v>
                      </c:pt>
                      <c:pt idx="3571">
                        <c:v>16400</c:v>
                      </c:pt>
                      <c:pt idx="3572">
                        <c:v>16450</c:v>
                      </c:pt>
                      <c:pt idx="3573">
                        <c:v>16350</c:v>
                      </c:pt>
                      <c:pt idx="3574">
                        <c:v>16500</c:v>
                      </c:pt>
                      <c:pt idx="3575">
                        <c:v>16450</c:v>
                      </c:pt>
                      <c:pt idx="3576">
                        <c:v>16400</c:v>
                      </c:pt>
                      <c:pt idx="3577">
                        <c:v>16500</c:v>
                      </c:pt>
                      <c:pt idx="3578">
                        <c:v>16450</c:v>
                      </c:pt>
                      <c:pt idx="3579">
                        <c:v>16425</c:v>
                      </c:pt>
                      <c:pt idx="3580">
                        <c:v>16400</c:v>
                      </c:pt>
                      <c:pt idx="3581">
                        <c:v>16350</c:v>
                      </c:pt>
                      <c:pt idx="3582">
                        <c:v>16400</c:v>
                      </c:pt>
                      <c:pt idx="3583">
                        <c:v>16350</c:v>
                      </c:pt>
                      <c:pt idx="3584">
                        <c:v>16200</c:v>
                      </c:pt>
                      <c:pt idx="3585">
                        <c:v>16400</c:v>
                      </c:pt>
                      <c:pt idx="3586">
                        <c:v>16450</c:v>
                      </c:pt>
                      <c:pt idx="3587">
                        <c:v>16450</c:v>
                      </c:pt>
                      <c:pt idx="3588">
                        <c:v>16300</c:v>
                      </c:pt>
                      <c:pt idx="3589">
                        <c:v>16300</c:v>
                      </c:pt>
                      <c:pt idx="3590">
                        <c:v>16300</c:v>
                      </c:pt>
                      <c:pt idx="3591">
                        <c:v>16350</c:v>
                      </c:pt>
                      <c:pt idx="3592">
                        <c:v>16500</c:v>
                      </c:pt>
                      <c:pt idx="3593">
                        <c:v>16450</c:v>
                      </c:pt>
                      <c:pt idx="3594">
                        <c:v>16350</c:v>
                      </c:pt>
                      <c:pt idx="3595">
                        <c:v>16500</c:v>
                      </c:pt>
                      <c:pt idx="3596">
                        <c:v>16500</c:v>
                      </c:pt>
                      <c:pt idx="3597">
                        <c:v>16450</c:v>
                      </c:pt>
                      <c:pt idx="3598">
                        <c:v>16450</c:v>
                      </c:pt>
                      <c:pt idx="3599">
                        <c:v>16450</c:v>
                      </c:pt>
                      <c:pt idx="3600">
                        <c:v>16550</c:v>
                      </c:pt>
                      <c:pt idx="3601">
                        <c:v>16500</c:v>
                      </c:pt>
                      <c:pt idx="3602">
                        <c:v>16500</c:v>
                      </c:pt>
                      <c:pt idx="3603">
                        <c:v>16455</c:v>
                      </c:pt>
                      <c:pt idx="3604">
                        <c:v>16500</c:v>
                      </c:pt>
                      <c:pt idx="3605">
                        <c:v>16455</c:v>
                      </c:pt>
                      <c:pt idx="3606">
                        <c:v>16200</c:v>
                      </c:pt>
                      <c:pt idx="3607">
                        <c:v>16300</c:v>
                      </c:pt>
                      <c:pt idx="3608">
                        <c:v>16350</c:v>
                      </c:pt>
                      <c:pt idx="3609">
                        <c:v>16350</c:v>
                      </c:pt>
                      <c:pt idx="3610">
                        <c:v>16200</c:v>
                      </c:pt>
                      <c:pt idx="3611">
                        <c:v>16250</c:v>
                      </c:pt>
                      <c:pt idx="3612">
                        <c:v>16250</c:v>
                      </c:pt>
                      <c:pt idx="3613">
                        <c:v>16250</c:v>
                      </c:pt>
                      <c:pt idx="3614">
                        <c:v>16475</c:v>
                      </c:pt>
                      <c:pt idx="3615">
                        <c:v>16475</c:v>
                      </c:pt>
                      <c:pt idx="3616">
                        <c:v>16500</c:v>
                      </c:pt>
                      <c:pt idx="3617">
                        <c:v>16850</c:v>
                      </c:pt>
                      <c:pt idx="3618">
                        <c:v>17000</c:v>
                      </c:pt>
                      <c:pt idx="3619">
                        <c:v>17200</c:v>
                      </c:pt>
                      <c:pt idx="3620">
                        <c:v>17250</c:v>
                      </c:pt>
                      <c:pt idx="3621">
                        <c:v>17150</c:v>
                      </c:pt>
                      <c:pt idx="3622">
                        <c:v>17300</c:v>
                      </c:pt>
                      <c:pt idx="3623">
                        <c:v>17350</c:v>
                      </c:pt>
                      <c:pt idx="3624">
                        <c:v>17350</c:v>
                      </c:pt>
                      <c:pt idx="3625">
                        <c:v>17450</c:v>
                      </c:pt>
                      <c:pt idx="3626">
                        <c:v>18200</c:v>
                      </c:pt>
                      <c:pt idx="3627">
                        <c:v>18800</c:v>
                      </c:pt>
                      <c:pt idx="3628">
                        <c:v>18750</c:v>
                      </c:pt>
                      <c:pt idx="3629">
                        <c:v>18350</c:v>
                      </c:pt>
                      <c:pt idx="3630">
                        <c:v>18350</c:v>
                      </c:pt>
                      <c:pt idx="3631">
                        <c:v>18500</c:v>
                      </c:pt>
                      <c:pt idx="3632">
                        <c:v>18900</c:v>
                      </c:pt>
                      <c:pt idx="3633">
                        <c:v>19700</c:v>
                      </c:pt>
                      <c:pt idx="3634">
                        <c:v>19750</c:v>
                      </c:pt>
                      <c:pt idx="3635">
                        <c:v>19450</c:v>
                      </c:pt>
                      <c:pt idx="3636">
                        <c:v>19300</c:v>
                      </c:pt>
                      <c:pt idx="3637">
                        <c:v>19250</c:v>
                      </c:pt>
                      <c:pt idx="3638">
                        <c:v>19100</c:v>
                      </c:pt>
                      <c:pt idx="3639">
                        <c:v>19055</c:v>
                      </c:pt>
                      <c:pt idx="3640">
                        <c:v>19005</c:v>
                      </c:pt>
                      <c:pt idx="3641">
                        <c:v>19005</c:v>
                      </c:pt>
                      <c:pt idx="3642">
                        <c:v>19000</c:v>
                      </c:pt>
                      <c:pt idx="3643">
                        <c:v>19000</c:v>
                      </c:pt>
                      <c:pt idx="3644">
                        <c:v>19000</c:v>
                      </c:pt>
                      <c:pt idx="3645">
                        <c:v>18950</c:v>
                      </c:pt>
                      <c:pt idx="3646">
                        <c:v>18750</c:v>
                      </c:pt>
                      <c:pt idx="3647">
                        <c:v>18750</c:v>
                      </c:pt>
                      <c:pt idx="3648">
                        <c:v>19200</c:v>
                      </c:pt>
                      <c:pt idx="3649">
                        <c:v>19150</c:v>
                      </c:pt>
                      <c:pt idx="3650">
                        <c:v>19050</c:v>
                      </c:pt>
                      <c:pt idx="3651">
                        <c:v>19600</c:v>
                      </c:pt>
                      <c:pt idx="3652">
                        <c:v>18600</c:v>
                      </c:pt>
                      <c:pt idx="3653">
                        <c:v>18550</c:v>
                      </c:pt>
                      <c:pt idx="3654">
                        <c:v>18500</c:v>
                      </c:pt>
                      <c:pt idx="3655">
                        <c:v>19100</c:v>
                      </c:pt>
                      <c:pt idx="3656">
                        <c:v>19100</c:v>
                      </c:pt>
                      <c:pt idx="3657">
                        <c:v>19050</c:v>
                      </c:pt>
                      <c:pt idx="3658">
                        <c:v>18805</c:v>
                      </c:pt>
                      <c:pt idx="3659">
                        <c:v>18805</c:v>
                      </c:pt>
                      <c:pt idx="3660">
                        <c:v>18975</c:v>
                      </c:pt>
                      <c:pt idx="3661">
                        <c:v>19100</c:v>
                      </c:pt>
                      <c:pt idx="3662">
                        <c:v>19050</c:v>
                      </c:pt>
                      <c:pt idx="3663">
                        <c:v>18950</c:v>
                      </c:pt>
                      <c:pt idx="3664">
                        <c:v>18900</c:v>
                      </c:pt>
                      <c:pt idx="3665">
                        <c:v>18900</c:v>
                      </c:pt>
                      <c:pt idx="3666">
                        <c:v>18850</c:v>
                      </c:pt>
                      <c:pt idx="3667">
                        <c:v>18850</c:v>
                      </c:pt>
                      <c:pt idx="3668">
                        <c:v>18800</c:v>
                      </c:pt>
                      <c:pt idx="3669">
                        <c:v>18850</c:v>
                      </c:pt>
                      <c:pt idx="3670">
                        <c:v>18750</c:v>
                      </c:pt>
                      <c:pt idx="3671">
                        <c:v>18755</c:v>
                      </c:pt>
                      <c:pt idx="3672">
                        <c:v>18755</c:v>
                      </c:pt>
                      <c:pt idx="3673">
                        <c:v>18750</c:v>
                      </c:pt>
                      <c:pt idx="3674">
                        <c:v>18900</c:v>
                      </c:pt>
                      <c:pt idx="3675">
                        <c:v>18900</c:v>
                      </c:pt>
                      <c:pt idx="3676">
                        <c:v>18900</c:v>
                      </c:pt>
                      <c:pt idx="3677">
                        <c:v>18950</c:v>
                      </c:pt>
                      <c:pt idx="3678">
                        <c:v>18950</c:v>
                      </c:pt>
                      <c:pt idx="3679">
                        <c:v>19000</c:v>
                      </c:pt>
                      <c:pt idx="3680">
                        <c:v>18950</c:v>
                      </c:pt>
                      <c:pt idx="3681">
                        <c:v>18700</c:v>
                      </c:pt>
                      <c:pt idx="3682">
                        <c:v>18300</c:v>
                      </c:pt>
                      <c:pt idx="3683">
                        <c:v>18350</c:v>
                      </c:pt>
                      <c:pt idx="3684">
                        <c:v>18650</c:v>
                      </c:pt>
                      <c:pt idx="3685">
                        <c:v>19025</c:v>
                      </c:pt>
                      <c:pt idx="3686">
                        <c:v>19150</c:v>
                      </c:pt>
                      <c:pt idx="3687">
                        <c:v>19200</c:v>
                      </c:pt>
                      <c:pt idx="3688">
                        <c:v>19350</c:v>
                      </c:pt>
                      <c:pt idx="3689">
                        <c:v>19950</c:v>
                      </c:pt>
                      <c:pt idx="3690">
                        <c:v>20000</c:v>
                      </c:pt>
                      <c:pt idx="3691">
                        <c:v>19900</c:v>
                      </c:pt>
                      <c:pt idx="3692">
                        <c:v>19705</c:v>
                      </c:pt>
                      <c:pt idx="3693">
                        <c:v>19650</c:v>
                      </c:pt>
                      <c:pt idx="3694">
                        <c:v>19600</c:v>
                      </c:pt>
                      <c:pt idx="3695">
                        <c:v>19600</c:v>
                      </c:pt>
                      <c:pt idx="3696">
                        <c:v>19900</c:v>
                      </c:pt>
                      <c:pt idx="3697">
                        <c:v>20450</c:v>
                      </c:pt>
                      <c:pt idx="3698">
                        <c:v>20475</c:v>
                      </c:pt>
                      <c:pt idx="3699">
                        <c:v>20350</c:v>
                      </c:pt>
                      <c:pt idx="3700">
                        <c:v>20250</c:v>
                      </c:pt>
                      <c:pt idx="3701">
                        <c:v>19850</c:v>
                      </c:pt>
                      <c:pt idx="3702">
                        <c:v>19900</c:v>
                      </c:pt>
                      <c:pt idx="3703">
                        <c:v>19700</c:v>
                      </c:pt>
                      <c:pt idx="3704">
                        <c:v>20000</c:v>
                      </c:pt>
                      <c:pt idx="3705">
                        <c:v>20150</c:v>
                      </c:pt>
                      <c:pt idx="3706">
                        <c:v>19900</c:v>
                      </c:pt>
                      <c:pt idx="3707">
                        <c:v>19900</c:v>
                      </c:pt>
                      <c:pt idx="3708">
                        <c:v>20000</c:v>
                      </c:pt>
                      <c:pt idx="3709">
                        <c:v>20000</c:v>
                      </c:pt>
                      <c:pt idx="3710">
                        <c:v>20050</c:v>
                      </c:pt>
                      <c:pt idx="3711">
                        <c:v>20200</c:v>
                      </c:pt>
                      <c:pt idx="3712">
                        <c:v>20450</c:v>
                      </c:pt>
                      <c:pt idx="3713">
                        <c:v>20450</c:v>
                      </c:pt>
                      <c:pt idx="3714">
                        <c:v>20700</c:v>
                      </c:pt>
                      <c:pt idx="3715">
                        <c:v>20450</c:v>
                      </c:pt>
                      <c:pt idx="3716">
                        <c:v>20600</c:v>
                      </c:pt>
                      <c:pt idx="3717">
                        <c:v>20700</c:v>
                      </c:pt>
                      <c:pt idx="3718">
                        <c:v>20700</c:v>
                      </c:pt>
                      <c:pt idx="3719">
                        <c:v>20650</c:v>
                      </c:pt>
                      <c:pt idx="3720">
                        <c:v>20525</c:v>
                      </c:pt>
                      <c:pt idx="3721">
                        <c:v>20300</c:v>
                      </c:pt>
                      <c:pt idx="3722">
                        <c:v>20350</c:v>
                      </c:pt>
                      <c:pt idx="3723">
                        <c:v>20200</c:v>
                      </c:pt>
                      <c:pt idx="3724">
                        <c:v>20150</c:v>
                      </c:pt>
                      <c:pt idx="3725">
                        <c:v>20200</c:v>
                      </c:pt>
                      <c:pt idx="3726">
                        <c:v>19850</c:v>
                      </c:pt>
                      <c:pt idx="3727">
                        <c:v>19700</c:v>
                      </c:pt>
                      <c:pt idx="3728">
                        <c:v>19950</c:v>
                      </c:pt>
                      <c:pt idx="3729">
                        <c:v>20050</c:v>
                      </c:pt>
                      <c:pt idx="3730">
                        <c:v>20200</c:v>
                      </c:pt>
                      <c:pt idx="3731">
                        <c:v>20400</c:v>
                      </c:pt>
                      <c:pt idx="3732">
                        <c:v>20500</c:v>
                      </c:pt>
                      <c:pt idx="3733">
                        <c:v>20350</c:v>
                      </c:pt>
                      <c:pt idx="3734">
                        <c:v>20500</c:v>
                      </c:pt>
                      <c:pt idx="3735">
                        <c:v>20550</c:v>
                      </c:pt>
                      <c:pt idx="3736">
                        <c:v>20250</c:v>
                      </c:pt>
                      <c:pt idx="3737">
                        <c:v>20350</c:v>
                      </c:pt>
                      <c:pt idx="3738">
                        <c:v>20450</c:v>
                      </c:pt>
                      <c:pt idx="3739">
                        <c:v>20400</c:v>
                      </c:pt>
                      <c:pt idx="3740">
                        <c:v>20450</c:v>
                      </c:pt>
                      <c:pt idx="3741">
                        <c:v>20550</c:v>
                      </c:pt>
                      <c:pt idx="3742">
                        <c:v>20550</c:v>
                      </c:pt>
                      <c:pt idx="3743">
                        <c:v>20500</c:v>
                      </c:pt>
                      <c:pt idx="3744">
                        <c:v>20600</c:v>
                      </c:pt>
                      <c:pt idx="3745">
                        <c:v>21200</c:v>
                      </c:pt>
                      <c:pt idx="3746">
                        <c:v>21700</c:v>
                      </c:pt>
                      <c:pt idx="3747">
                        <c:v>21600</c:v>
                      </c:pt>
                      <c:pt idx="3748">
                        <c:v>22050</c:v>
                      </c:pt>
                      <c:pt idx="3749">
                        <c:v>22300</c:v>
                      </c:pt>
                      <c:pt idx="3750">
                        <c:v>23400</c:v>
                      </c:pt>
                      <c:pt idx="3751">
                        <c:v>23950</c:v>
                      </c:pt>
                      <c:pt idx="3752">
                        <c:v>23500</c:v>
                      </c:pt>
                      <c:pt idx="3753">
                        <c:v>23350</c:v>
                      </c:pt>
                      <c:pt idx="3754">
                        <c:v>23350</c:v>
                      </c:pt>
                      <c:pt idx="3755">
                        <c:v>23300</c:v>
                      </c:pt>
                      <c:pt idx="3756">
                        <c:v>23200</c:v>
                      </c:pt>
                      <c:pt idx="3757">
                        <c:v>23450</c:v>
                      </c:pt>
                      <c:pt idx="3758">
                        <c:v>23600</c:v>
                      </c:pt>
                      <c:pt idx="3759">
                        <c:v>23700</c:v>
                      </c:pt>
                      <c:pt idx="3760">
                        <c:v>23900</c:v>
                      </c:pt>
                      <c:pt idx="3761">
                        <c:v>24650</c:v>
                      </c:pt>
                      <c:pt idx="3762">
                        <c:v>25200</c:v>
                      </c:pt>
                      <c:pt idx="3763">
                        <c:v>24900</c:v>
                      </c:pt>
                      <c:pt idx="3764">
                        <c:v>24500</c:v>
                      </c:pt>
                      <c:pt idx="3765">
                        <c:v>24500</c:v>
                      </c:pt>
                      <c:pt idx="3766">
                        <c:v>24600</c:v>
                      </c:pt>
                      <c:pt idx="3767">
                        <c:v>24850</c:v>
                      </c:pt>
                      <c:pt idx="3768">
                        <c:v>24825</c:v>
                      </c:pt>
                      <c:pt idx="3769">
                        <c:v>24500</c:v>
                      </c:pt>
                      <c:pt idx="3770">
                        <c:v>23450</c:v>
                      </c:pt>
                      <c:pt idx="3771">
                        <c:v>22450</c:v>
                      </c:pt>
                      <c:pt idx="3772">
                        <c:v>22950</c:v>
                      </c:pt>
                      <c:pt idx="3773">
                        <c:v>23200</c:v>
                      </c:pt>
                      <c:pt idx="3774">
                        <c:v>23450</c:v>
                      </c:pt>
                      <c:pt idx="3775">
                        <c:v>23550</c:v>
                      </c:pt>
                      <c:pt idx="3776">
                        <c:v>23350</c:v>
                      </c:pt>
                      <c:pt idx="3777">
                        <c:v>23250</c:v>
                      </c:pt>
                      <c:pt idx="3778">
                        <c:v>22800</c:v>
                      </c:pt>
                      <c:pt idx="3779">
                        <c:v>22600</c:v>
                      </c:pt>
                      <c:pt idx="3780">
                        <c:v>22375</c:v>
                      </c:pt>
                      <c:pt idx="3781">
                        <c:v>22325</c:v>
                      </c:pt>
                      <c:pt idx="3782">
                        <c:v>22100</c:v>
                      </c:pt>
                      <c:pt idx="3783">
                        <c:v>22400</c:v>
                      </c:pt>
                      <c:pt idx="3784">
                        <c:v>22400</c:v>
                      </c:pt>
                      <c:pt idx="3785">
                        <c:v>22050</c:v>
                      </c:pt>
                      <c:pt idx="3786">
                        <c:v>22150</c:v>
                      </c:pt>
                      <c:pt idx="3787">
                        <c:v>22150</c:v>
                      </c:pt>
                      <c:pt idx="3788">
                        <c:v>22200</c:v>
                      </c:pt>
                      <c:pt idx="3789">
                        <c:v>22450</c:v>
                      </c:pt>
                      <c:pt idx="3790">
                        <c:v>22450</c:v>
                      </c:pt>
                      <c:pt idx="3791">
                        <c:v>22250</c:v>
                      </c:pt>
                      <c:pt idx="3792">
                        <c:v>22300</c:v>
                      </c:pt>
                      <c:pt idx="3793">
                        <c:v>22300</c:v>
                      </c:pt>
                      <c:pt idx="3794">
                        <c:v>22250</c:v>
                      </c:pt>
                      <c:pt idx="3795">
                        <c:v>22200</c:v>
                      </c:pt>
                      <c:pt idx="3796">
                        <c:v>22175</c:v>
                      </c:pt>
                      <c:pt idx="3797">
                        <c:v>22600</c:v>
                      </c:pt>
                      <c:pt idx="3798">
                        <c:v>22650</c:v>
                      </c:pt>
                      <c:pt idx="3799">
                        <c:v>22900</c:v>
                      </c:pt>
                      <c:pt idx="3800">
                        <c:v>22900</c:v>
                      </c:pt>
                      <c:pt idx="3801">
                        <c:v>22900</c:v>
                      </c:pt>
                      <c:pt idx="3802">
                        <c:v>22900</c:v>
                      </c:pt>
                      <c:pt idx="3803">
                        <c:v>22800</c:v>
                      </c:pt>
                      <c:pt idx="3804">
                        <c:v>22550</c:v>
                      </c:pt>
                      <c:pt idx="3805">
                        <c:v>22600</c:v>
                      </c:pt>
                      <c:pt idx="3806">
                        <c:v>22525</c:v>
                      </c:pt>
                      <c:pt idx="3807">
                        <c:v>22600</c:v>
                      </c:pt>
                      <c:pt idx="3808">
                        <c:v>22600</c:v>
                      </c:pt>
                      <c:pt idx="3809">
                        <c:v>22600</c:v>
                      </c:pt>
                      <c:pt idx="3810">
                        <c:v>22600</c:v>
                      </c:pt>
                      <c:pt idx="3811">
                        <c:v>22600</c:v>
                      </c:pt>
                      <c:pt idx="3812">
                        <c:v>22600</c:v>
                      </c:pt>
                      <c:pt idx="3813">
                        <c:v>22550</c:v>
                      </c:pt>
                      <c:pt idx="3814">
                        <c:v>22600</c:v>
                      </c:pt>
                      <c:pt idx="3815">
                        <c:v>22500</c:v>
                      </c:pt>
                      <c:pt idx="3816">
                        <c:v>22500</c:v>
                      </c:pt>
                      <c:pt idx="3817">
                        <c:v>22500</c:v>
                      </c:pt>
                      <c:pt idx="3818">
                        <c:v>22450</c:v>
                      </c:pt>
                      <c:pt idx="3819">
                        <c:v>22200</c:v>
                      </c:pt>
                      <c:pt idx="3820">
                        <c:v>22000</c:v>
                      </c:pt>
                      <c:pt idx="3821">
                        <c:v>21800</c:v>
                      </c:pt>
                      <c:pt idx="3822">
                        <c:v>21650</c:v>
                      </c:pt>
                      <c:pt idx="3823">
                        <c:v>22200</c:v>
                      </c:pt>
                      <c:pt idx="3824">
                        <c:v>22950</c:v>
                      </c:pt>
                      <c:pt idx="3825">
                        <c:v>23250</c:v>
                      </c:pt>
                      <c:pt idx="3826">
                        <c:v>23150</c:v>
                      </c:pt>
                      <c:pt idx="3827">
                        <c:v>22800</c:v>
                      </c:pt>
                      <c:pt idx="3828">
                        <c:v>23050</c:v>
                      </c:pt>
                      <c:pt idx="3829">
                        <c:v>23050</c:v>
                      </c:pt>
                      <c:pt idx="3830">
                        <c:v>23000</c:v>
                      </c:pt>
                      <c:pt idx="3831">
                        <c:v>23050</c:v>
                      </c:pt>
                      <c:pt idx="3832">
                        <c:v>23050</c:v>
                      </c:pt>
                      <c:pt idx="3833">
                        <c:v>23000</c:v>
                      </c:pt>
                      <c:pt idx="3834">
                        <c:v>22900</c:v>
                      </c:pt>
                      <c:pt idx="3835">
                        <c:v>22850</c:v>
                      </c:pt>
                      <c:pt idx="3836">
                        <c:v>22800</c:v>
                      </c:pt>
                      <c:pt idx="3837">
                        <c:v>22750</c:v>
                      </c:pt>
                      <c:pt idx="3838">
                        <c:v>22850</c:v>
                      </c:pt>
                      <c:pt idx="3839">
                        <c:v>23000</c:v>
                      </c:pt>
                      <c:pt idx="3840">
                        <c:v>23050</c:v>
                      </c:pt>
                      <c:pt idx="3841">
                        <c:v>22900</c:v>
                      </c:pt>
                      <c:pt idx="3842">
                        <c:v>22900</c:v>
                      </c:pt>
                      <c:pt idx="3843">
                        <c:v>22950</c:v>
                      </c:pt>
                      <c:pt idx="3844">
                        <c:v>22700</c:v>
                      </c:pt>
                      <c:pt idx="3845">
                        <c:v>22900</c:v>
                      </c:pt>
                      <c:pt idx="3846">
                        <c:v>22700</c:v>
                      </c:pt>
                      <c:pt idx="3847">
                        <c:v>22600</c:v>
                      </c:pt>
                      <c:pt idx="3848">
                        <c:v>22500</c:v>
                      </c:pt>
                      <c:pt idx="3849">
                        <c:v>22600</c:v>
                      </c:pt>
                      <c:pt idx="3850">
                        <c:v>22550</c:v>
                      </c:pt>
                      <c:pt idx="3851">
                        <c:v>22300</c:v>
                      </c:pt>
                      <c:pt idx="3852">
                        <c:v>22250</c:v>
                      </c:pt>
                      <c:pt idx="3853">
                        <c:v>22300</c:v>
                      </c:pt>
                      <c:pt idx="3854">
                        <c:v>22250</c:v>
                      </c:pt>
                      <c:pt idx="3855">
                        <c:v>22250</c:v>
                      </c:pt>
                      <c:pt idx="3856">
                        <c:v>22300</c:v>
                      </c:pt>
                      <c:pt idx="3857">
                        <c:v>22400</c:v>
                      </c:pt>
                      <c:pt idx="3858">
                        <c:v>22650</c:v>
                      </c:pt>
                      <c:pt idx="3859">
                        <c:v>22700</c:v>
                      </c:pt>
                      <c:pt idx="3860">
                        <c:v>24200</c:v>
                      </c:pt>
                      <c:pt idx="3861">
                        <c:v>24450</c:v>
                      </c:pt>
                      <c:pt idx="3862">
                        <c:v>24050</c:v>
                      </c:pt>
                      <c:pt idx="3863">
                        <c:v>23825</c:v>
                      </c:pt>
                      <c:pt idx="3864">
                        <c:v>23650</c:v>
                      </c:pt>
                      <c:pt idx="3865">
                        <c:v>23600</c:v>
                      </c:pt>
                      <c:pt idx="3866">
                        <c:v>23500</c:v>
                      </c:pt>
                      <c:pt idx="3867">
                        <c:v>23450</c:v>
                      </c:pt>
                      <c:pt idx="3868">
                        <c:v>23600</c:v>
                      </c:pt>
                      <c:pt idx="3869">
                        <c:v>23700</c:v>
                      </c:pt>
                      <c:pt idx="3870">
                        <c:v>23700</c:v>
                      </c:pt>
                      <c:pt idx="3871">
                        <c:v>24000</c:v>
                      </c:pt>
                      <c:pt idx="3872">
                        <c:v>23975</c:v>
                      </c:pt>
                      <c:pt idx="3873">
                        <c:v>24650</c:v>
                      </c:pt>
                      <c:pt idx="3874">
                        <c:v>24750</c:v>
                      </c:pt>
                      <c:pt idx="3875">
                        <c:v>24500</c:v>
                      </c:pt>
                      <c:pt idx="3876">
                        <c:v>24350</c:v>
                      </c:pt>
                      <c:pt idx="3877">
                        <c:v>24300</c:v>
                      </c:pt>
                      <c:pt idx="3878">
                        <c:v>24100</c:v>
                      </c:pt>
                      <c:pt idx="3879">
                        <c:v>23950</c:v>
                      </c:pt>
                      <c:pt idx="3880">
                        <c:v>24100</c:v>
                      </c:pt>
                      <c:pt idx="3881">
                        <c:v>24350</c:v>
                      </c:pt>
                      <c:pt idx="3882">
                        <c:v>24550</c:v>
                      </c:pt>
                      <c:pt idx="3883">
                        <c:v>24550</c:v>
                      </c:pt>
                      <c:pt idx="3884">
                        <c:v>24250</c:v>
                      </c:pt>
                      <c:pt idx="3885">
                        <c:v>24200</c:v>
                      </c:pt>
                      <c:pt idx="3886">
                        <c:v>24750</c:v>
                      </c:pt>
                      <c:pt idx="3887">
                        <c:v>25250</c:v>
                      </c:pt>
                      <c:pt idx="3888">
                        <c:v>25200</c:v>
                      </c:pt>
                      <c:pt idx="3889">
                        <c:v>25200</c:v>
                      </c:pt>
                      <c:pt idx="3890">
                        <c:v>24800</c:v>
                      </c:pt>
                      <c:pt idx="3891">
                        <c:v>24450</c:v>
                      </c:pt>
                      <c:pt idx="3892">
                        <c:v>24500</c:v>
                      </c:pt>
                      <c:pt idx="3893">
                        <c:v>24800</c:v>
                      </c:pt>
                      <c:pt idx="3894">
                        <c:v>24850</c:v>
                      </c:pt>
                      <c:pt idx="3895">
                        <c:v>24750</c:v>
                      </c:pt>
                      <c:pt idx="3896">
                        <c:v>24950</c:v>
                      </c:pt>
                      <c:pt idx="3897">
                        <c:v>25000</c:v>
                      </c:pt>
                      <c:pt idx="3898">
                        <c:v>24950</c:v>
                      </c:pt>
                      <c:pt idx="3899">
                        <c:v>24700</c:v>
                      </c:pt>
                      <c:pt idx="3900">
                        <c:v>25100</c:v>
                      </c:pt>
                      <c:pt idx="3901">
                        <c:v>25500</c:v>
                      </c:pt>
                      <c:pt idx="3902">
                        <c:v>24750</c:v>
                      </c:pt>
                      <c:pt idx="3903">
                        <c:v>24700</c:v>
                      </c:pt>
                      <c:pt idx="3904">
                        <c:v>24850</c:v>
                      </c:pt>
                      <c:pt idx="3905">
                        <c:v>25500</c:v>
                      </c:pt>
                      <c:pt idx="3906">
                        <c:v>25500</c:v>
                      </c:pt>
                      <c:pt idx="3907">
                        <c:v>25250</c:v>
                      </c:pt>
                      <c:pt idx="3908">
                        <c:v>25400</c:v>
                      </c:pt>
                      <c:pt idx="3909">
                        <c:v>25500</c:v>
                      </c:pt>
                      <c:pt idx="3910">
                        <c:v>25700</c:v>
                      </c:pt>
                      <c:pt idx="3911">
                        <c:v>26500</c:v>
                      </c:pt>
                      <c:pt idx="3912">
                        <c:v>27400</c:v>
                      </c:pt>
                      <c:pt idx="3913">
                        <c:v>28000</c:v>
                      </c:pt>
                      <c:pt idx="3914">
                        <c:v>29000</c:v>
                      </c:pt>
                      <c:pt idx="3915">
                        <c:v>29000</c:v>
                      </c:pt>
                      <c:pt idx="3916">
                        <c:v>28300</c:v>
                      </c:pt>
                      <c:pt idx="3917">
                        <c:v>28700</c:v>
                      </c:pt>
                      <c:pt idx="3918">
                        <c:v>29000</c:v>
                      </c:pt>
                      <c:pt idx="3919">
                        <c:v>29400</c:v>
                      </c:pt>
                      <c:pt idx="3920">
                        <c:v>29100</c:v>
                      </c:pt>
                      <c:pt idx="3921">
                        <c:v>29600</c:v>
                      </c:pt>
                      <c:pt idx="3922">
                        <c:v>30600</c:v>
                      </c:pt>
                      <c:pt idx="3923">
                        <c:v>30600</c:v>
                      </c:pt>
                      <c:pt idx="3924">
                        <c:v>30000</c:v>
                      </c:pt>
                      <c:pt idx="3925">
                        <c:v>29700</c:v>
                      </c:pt>
                      <c:pt idx="3926">
                        <c:v>30050</c:v>
                      </c:pt>
                      <c:pt idx="3927">
                        <c:v>29900</c:v>
                      </c:pt>
                      <c:pt idx="3928">
                        <c:v>29500</c:v>
                      </c:pt>
                      <c:pt idx="3929">
                        <c:v>29400</c:v>
                      </c:pt>
                      <c:pt idx="3930">
                        <c:v>29850</c:v>
                      </c:pt>
                      <c:pt idx="3931">
                        <c:v>29950</c:v>
                      </c:pt>
                      <c:pt idx="3932">
                        <c:v>29800</c:v>
                      </c:pt>
                      <c:pt idx="3933">
                        <c:v>29700</c:v>
                      </c:pt>
                      <c:pt idx="3934">
                        <c:v>29850</c:v>
                      </c:pt>
                      <c:pt idx="3935">
                        <c:v>29750</c:v>
                      </c:pt>
                      <c:pt idx="3936">
                        <c:v>29550</c:v>
                      </c:pt>
                      <c:pt idx="3937">
                        <c:v>29850</c:v>
                      </c:pt>
                      <c:pt idx="3938">
                        <c:v>29800</c:v>
                      </c:pt>
                      <c:pt idx="3939">
                        <c:v>29750</c:v>
                      </c:pt>
                      <c:pt idx="3940">
                        <c:v>29750</c:v>
                      </c:pt>
                      <c:pt idx="3941">
                        <c:v>29650</c:v>
                      </c:pt>
                      <c:pt idx="3942">
                        <c:v>29750</c:v>
                      </c:pt>
                      <c:pt idx="3943">
                        <c:v>29900</c:v>
                      </c:pt>
                      <c:pt idx="3944">
                        <c:v>29850</c:v>
                      </c:pt>
                      <c:pt idx="3945">
                        <c:v>29675</c:v>
                      </c:pt>
                      <c:pt idx="3946">
                        <c:v>29750</c:v>
                      </c:pt>
                      <c:pt idx="3947">
                        <c:v>29650</c:v>
                      </c:pt>
                      <c:pt idx="3948">
                        <c:v>29600</c:v>
                      </c:pt>
                      <c:pt idx="3949">
                        <c:v>29550</c:v>
                      </c:pt>
                      <c:pt idx="3950">
                        <c:v>29500</c:v>
                      </c:pt>
                      <c:pt idx="3951">
                        <c:v>29550</c:v>
                      </c:pt>
                      <c:pt idx="3952">
                        <c:v>29500</c:v>
                      </c:pt>
                      <c:pt idx="3953">
                        <c:v>29500</c:v>
                      </c:pt>
                      <c:pt idx="3954">
                        <c:v>29450</c:v>
                      </c:pt>
                      <c:pt idx="3955">
                        <c:v>29450</c:v>
                      </c:pt>
                      <c:pt idx="3956">
                        <c:v>29250</c:v>
                      </c:pt>
                      <c:pt idx="3957">
                        <c:v>29200</c:v>
                      </c:pt>
                      <c:pt idx="3958">
                        <c:v>29100</c:v>
                      </c:pt>
                      <c:pt idx="3959">
                        <c:v>29000</c:v>
                      </c:pt>
                      <c:pt idx="3960">
                        <c:v>29000</c:v>
                      </c:pt>
                      <c:pt idx="3961">
                        <c:v>29100</c:v>
                      </c:pt>
                      <c:pt idx="3962">
                        <c:v>29000</c:v>
                      </c:pt>
                      <c:pt idx="3963">
                        <c:v>30100</c:v>
                      </c:pt>
                      <c:pt idx="3964">
                        <c:v>31600</c:v>
                      </c:pt>
                      <c:pt idx="3965">
                        <c:v>32600</c:v>
                      </c:pt>
                      <c:pt idx="3966">
                        <c:v>32200</c:v>
                      </c:pt>
                      <c:pt idx="3967">
                        <c:v>31600</c:v>
                      </c:pt>
                      <c:pt idx="3968">
                        <c:v>31000</c:v>
                      </c:pt>
                      <c:pt idx="3969">
                        <c:v>31300</c:v>
                      </c:pt>
                      <c:pt idx="3970">
                        <c:v>31150</c:v>
                      </c:pt>
                      <c:pt idx="3971">
                        <c:v>31350</c:v>
                      </c:pt>
                      <c:pt idx="3972">
                        <c:v>31700</c:v>
                      </c:pt>
                      <c:pt idx="3973">
                        <c:v>31800</c:v>
                      </c:pt>
                      <c:pt idx="3974">
                        <c:v>32000</c:v>
                      </c:pt>
                      <c:pt idx="3975">
                        <c:v>32650</c:v>
                      </c:pt>
                      <c:pt idx="3976">
                        <c:v>32800</c:v>
                      </c:pt>
                      <c:pt idx="3977">
                        <c:v>32900</c:v>
                      </c:pt>
                      <c:pt idx="3978">
                        <c:v>32750</c:v>
                      </c:pt>
                      <c:pt idx="3979">
                        <c:v>33150</c:v>
                      </c:pt>
                      <c:pt idx="3980">
                        <c:v>33300</c:v>
                      </c:pt>
                      <c:pt idx="3981">
                        <c:v>33300</c:v>
                      </c:pt>
                      <c:pt idx="3982">
                        <c:v>33300</c:v>
                      </c:pt>
                      <c:pt idx="3983">
                        <c:v>33400</c:v>
                      </c:pt>
                      <c:pt idx="3984">
                        <c:v>33050</c:v>
                      </c:pt>
                      <c:pt idx="3985">
                        <c:v>32300</c:v>
                      </c:pt>
                      <c:pt idx="3986">
                        <c:v>33000</c:v>
                      </c:pt>
                      <c:pt idx="3987">
                        <c:v>32900</c:v>
                      </c:pt>
                      <c:pt idx="3988">
                        <c:v>32500</c:v>
                      </c:pt>
                      <c:pt idx="3989">
                        <c:v>32400</c:v>
                      </c:pt>
                      <c:pt idx="3990">
                        <c:v>32400</c:v>
                      </c:pt>
                      <c:pt idx="3991">
                        <c:v>32350</c:v>
                      </c:pt>
                      <c:pt idx="3992">
                        <c:v>32250</c:v>
                      </c:pt>
                      <c:pt idx="3993">
                        <c:v>32100</c:v>
                      </c:pt>
                      <c:pt idx="3994">
                        <c:v>31500</c:v>
                      </c:pt>
                      <c:pt idx="3995">
                        <c:v>30900</c:v>
                      </c:pt>
                      <c:pt idx="3996">
                        <c:v>30200</c:v>
                      </c:pt>
                      <c:pt idx="3997">
                        <c:v>30200</c:v>
                      </c:pt>
                      <c:pt idx="3998">
                        <c:v>30200</c:v>
                      </c:pt>
                      <c:pt idx="3999">
                        <c:v>30000</c:v>
                      </c:pt>
                      <c:pt idx="4000">
                        <c:v>30500</c:v>
                      </c:pt>
                      <c:pt idx="4001">
                        <c:v>31200</c:v>
                      </c:pt>
                      <c:pt idx="4002">
                        <c:v>31000</c:v>
                      </c:pt>
                      <c:pt idx="4003">
                        <c:v>31000</c:v>
                      </c:pt>
                      <c:pt idx="4004">
                        <c:v>31100</c:v>
                      </c:pt>
                      <c:pt idx="4005">
                        <c:v>31500</c:v>
                      </c:pt>
                      <c:pt idx="4006">
                        <c:v>31700</c:v>
                      </c:pt>
                      <c:pt idx="4007">
                        <c:v>31500</c:v>
                      </c:pt>
                      <c:pt idx="4008">
                        <c:v>31500</c:v>
                      </c:pt>
                      <c:pt idx="4009">
                        <c:v>31600</c:v>
                      </c:pt>
                      <c:pt idx="4010">
                        <c:v>31700</c:v>
                      </c:pt>
                      <c:pt idx="4011">
                        <c:v>31425</c:v>
                      </c:pt>
                      <c:pt idx="4012">
                        <c:v>31700</c:v>
                      </c:pt>
                      <c:pt idx="4013">
                        <c:v>32200</c:v>
                      </c:pt>
                      <c:pt idx="4014">
                        <c:v>32000</c:v>
                      </c:pt>
                      <c:pt idx="4015">
                        <c:v>31800</c:v>
                      </c:pt>
                      <c:pt idx="4016">
                        <c:v>32000</c:v>
                      </c:pt>
                      <c:pt idx="4017">
                        <c:v>31700</c:v>
                      </c:pt>
                      <c:pt idx="4018">
                        <c:v>31700</c:v>
                      </c:pt>
                      <c:pt idx="4019">
                        <c:v>31800</c:v>
                      </c:pt>
                      <c:pt idx="4020">
                        <c:v>32100</c:v>
                      </c:pt>
                      <c:pt idx="4021">
                        <c:v>32100</c:v>
                      </c:pt>
                      <c:pt idx="4022">
                        <c:v>31950</c:v>
                      </c:pt>
                      <c:pt idx="4023">
                        <c:v>31800</c:v>
                      </c:pt>
                      <c:pt idx="4024">
                        <c:v>33200</c:v>
                      </c:pt>
                      <c:pt idx="4025">
                        <c:v>34100</c:v>
                      </c:pt>
                      <c:pt idx="4026">
                        <c:v>34100</c:v>
                      </c:pt>
                      <c:pt idx="4027">
                        <c:v>33000</c:v>
                      </c:pt>
                      <c:pt idx="4028">
                        <c:v>33500</c:v>
                      </c:pt>
                      <c:pt idx="4029">
                        <c:v>34500</c:v>
                      </c:pt>
                      <c:pt idx="4030">
                        <c:v>35200</c:v>
                      </c:pt>
                      <c:pt idx="4031">
                        <c:v>34800</c:v>
                      </c:pt>
                      <c:pt idx="4032">
                        <c:v>35100</c:v>
                      </c:pt>
                      <c:pt idx="4033">
                        <c:v>35800</c:v>
                      </c:pt>
                      <c:pt idx="4034">
                        <c:v>35700</c:v>
                      </c:pt>
                      <c:pt idx="4035">
                        <c:v>36000</c:v>
                      </c:pt>
                      <c:pt idx="4036">
                        <c:v>36700</c:v>
                      </c:pt>
                      <c:pt idx="4037">
                        <c:v>37300</c:v>
                      </c:pt>
                      <c:pt idx="4038">
                        <c:v>38000</c:v>
                      </c:pt>
                      <c:pt idx="4039">
                        <c:v>37950</c:v>
                      </c:pt>
                      <c:pt idx="4040">
                        <c:v>37300</c:v>
                      </c:pt>
                      <c:pt idx="4041">
                        <c:v>37050</c:v>
                      </c:pt>
                      <c:pt idx="4042">
                        <c:v>37700</c:v>
                      </c:pt>
                      <c:pt idx="4043">
                        <c:v>36900</c:v>
                      </c:pt>
                      <c:pt idx="4044">
                        <c:v>37100</c:v>
                      </c:pt>
                      <c:pt idx="4045">
                        <c:v>36950</c:v>
                      </c:pt>
                      <c:pt idx="4046">
                        <c:v>35500</c:v>
                      </c:pt>
                      <c:pt idx="4047">
                        <c:v>34800</c:v>
                      </c:pt>
                      <c:pt idx="4048">
                        <c:v>34400</c:v>
                      </c:pt>
                      <c:pt idx="4049">
                        <c:v>33800</c:v>
                      </c:pt>
                      <c:pt idx="4050">
                        <c:v>33950</c:v>
                      </c:pt>
                      <c:pt idx="4051">
                        <c:v>33950</c:v>
                      </c:pt>
                      <c:pt idx="4052">
                        <c:v>33950</c:v>
                      </c:pt>
                      <c:pt idx="4053">
                        <c:v>34000</c:v>
                      </c:pt>
                      <c:pt idx="4054">
                        <c:v>33950</c:v>
                      </c:pt>
                      <c:pt idx="4055">
                        <c:v>33950</c:v>
                      </c:pt>
                      <c:pt idx="4056">
                        <c:v>33850</c:v>
                      </c:pt>
                      <c:pt idx="4057">
                        <c:v>34000</c:v>
                      </c:pt>
                      <c:pt idx="4058">
                        <c:v>34200</c:v>
                      </c:pt>
                      <c:pt idx="4059">
                        <c:v>35300</c:v>
                      </c:pt>
                      <c:pt idx="4060">
                        <c:v>34700</c:v>
                      </c:pt>
                      <c:pt idx="4061">
                        <c:v>34700</c:v>
                      </c:pt>
                      <c:pt idx="4062">
                        <c:v>34500</c:v>
                      </c:pt>
                      <c:pt idx="4063">
                        <c:v>32200</c:v>
                      </c:pt>
                      <c:pt idx="4064">
                        <c:v>33200</c:v>
                      </c:pt>
                      <c:pt idx="4065">
                        <c:v>33200</c:v>
                      </c:pt>
                      <c:pt idx="4066">
                        <c:v>33200</c:v>
                      </c:pt>
                      <c:pt idx="4067">
                        <c:v>33000</c:v>
                      </c:pt>
                      <c:pt idx="4068">
                        <c:v>33000</c:v>
                      </c:pt>
                      <c:pt idx="4069">
                        <c:v>33300</c:v>
                      </c:pt>
                      <c:pt idx="4070">
                        <c:v>33500</c:v>
                      </c:pt>
                      <c:pt idx="4071">
                        <c:v>33800</c:v>
                      </c:pt>
                      <c:pt idx="4072">
                        <c:v>33400</c:v>
                      </c:pt>
                      <c:pt idx="4073">
                        <c:v>33700</c:v>
                      </c:pt>
                      <c:pt idx="4074">
                        <c:v>33900</c:v>
                      </c:pt>
                      <c:pt idx="4075">
                        <c:v>34000</c:v>
                      </c:pt>
                      <c:pt idx="4076">
                        <c:v>33500</c:v>
                      </c:pt>
                      <c:pt idx="4077">
                        <c:v>33600</c:v>
                      </c:pt>
                      <c:pt idx="4078">
                        <c:v>33800</c:v>
                      </c:pt>
                      <c:pt idx="4079">
                        <c:v>33600</c:v>
                      </c:pt>
                      <c:pt idx="4080">
                        <c:v>33800</c:v>
                      </c:pt>
                      <c:pt idx="4081">
                        <c:v>35600</c:v>
                      </c:pt>
                      <c:pt idx="4082">
                        <c:v>34700</c:v>
                      </c:pt>
                      <c:pt idx="4083">
                        <c:v>36000</c:v>
                      </c:pt>
                      <c:pt idx="4084">
                        <c:v>36000</c:v>
                      </c:pt>
                      <c:pt idx="4085">
                        <c:v>35700</c:v>
                      </c:pt>
                      <c:pt idx="4086">
                        <c:v>35600</c:v>
                      </c:pt>
                      <c:pt idx="4087">
                        <c:v>35300</c:v>
                      </c:pt>
                      <c:pt idx="4088">
                        <c:v>34800</c:v>
                      </c:pt>
                      <c:pt idx="4089">
                        <c:v>34400</c:v>
                      </c:pt>
                      <c:pt idx="4090">
                        <c:v>34400</c:v>
                      </c:pt>
                      <c:pt idx="4091">
                        <c:v>34000</c:v>
                      </c:pt>
                      <c:pt idx="4092">
                        <c:v>33600</c:v>
                      </c:pt>
                      <c:pt idx="4093">
                        <c:v>33000</c:v>
                      </c:pt>
                      <c:pt idx="4094">
                        <c:v>32800</c:v>
                      </c:pt>
                      <c:pt idx="4095">
                        <c:v>33000</c:v>
                      </c:pt>
                      <c:pt idx="4096">
                        <c:v>31600</c:v>
                      </c:pt>
                      <c:pt idx="4097">
                        <c:v>31100</c:v>
                      </c:pt>
                      <c:pt idx="4098">
                        <c:v>30500</c:v>
                      </c:pt>
                      <c:pt idx="4099">
                        <c:v>30500</c:v>
                      </c:pt>
                      <c:pt idx="4100">
                        <c:v>31900</c:v>
                      </c:pt>
                      <c:pt idx="4101">
                        <c:v>32700</c:v>
                      </c:pt>
                      <c:pt idx="4102">
                        <c:v>32800</c:v>
                      </c:pt>
                      <c:pt idx="4103">
                        <c:v>32400</c:v>
                      </c:pt>
                      <c:pt idx="4104">
                        <c:v>32650</c:v>
                      </c:pt>
                      <c:pt idx="4105">
                        <c:v>32500</c:v>
                      </c:pt>
                      <c:pt idx="4106">
                        <c:v>33000</c:v>
                      </c:pt>
                      <c:pt idx="4107">
                        <c:v>33200</c:v>
                      </c:pt>
                      <c:pt idx="4108">
                        <c:v>33100</c:v>
                      </c:pt>
                      <c:pt idx="4109">
                        <c:v>32900</c:v>
                      </c:pt>
                      <c:pt idx="4110">
                        <c:v>32600</c:v>
                      </c:pt>
                      <c:pt idx="4111">
                        <c:v>32300</c:v>
                      </c:pt>
                      <c:pt idx="4112">
                        <c:v>32000</c:v>
                      </c:pt>
                      <c:pt idx="4113">
                        <c:v>31000</c:v>
                      </c:pt>
                      <c:pt idx="4114">
                        <c:v>31100</c:v>
                      </c:pt>
                      <c:pt idx="4115">
                        <c:v>31000</c:v>
                      </c:pt>
                      <c:pt idx="4116">
                        <c:v>30900</c:v>
                      </c:pt>
                      <c:pt idx="4117">
                        <c:v>30500</c:v>
                      </c:pt>
                      <c:pt idx="4118">
                        <c:v>30700</c:v>
                      </c:pt>
                      <c:pt idx="4119">
                        <c:v>31900</c:v>
                      </c:pt>
                      <c:pt idx="4120">
                        <c:v>32750</c:v>
                      </c:pt>
                      <c:pt idx="4121">
                        <c:v>32600</c:v>
                      </c:pt>
                      <c:pt idx="4122">
                        <c:v>31650</c:v>
                      </c:pt>
                      <c:pt idx="4123">
                        <c:v>32200</c:v>
                      </c:pt>
                      <c:pt idx="4124">
                        <c:v>32000</c:v>
                      </c:pt>
                      <c:pt idx="4125">
                        <c:v>32000</c:v>
                      </c:pt>
                      <c:pt idx="4126">
                        <c:v>31300</c:v>
                      </c:pt>
                      <c:pt idx="4127">
                        <c:v>31800</c:v>
                      </c:pt>
                      <c:pt idx="4128">
                        <c:v>31200</c:v>
                      </c:pt>
                      <c:pt idx="4129">
                        <c:v>31700</c:v>
                      </c:pt>
                      <c:pt idx="4130">
                        <c:v>32000</c:v>
                      </c:pt>
                      <c:pt idx="4131">
                        <c:v>32200</c:v>
                      </c:pt>
                      <c:pt idx="4132">
                        <c:v>32200</c:v>
                      </c:pt>
                      <c:pt idx="4133">
                        <c:v>31505</c:v>
                      </c:pt>
                      <c:pt idx="4134">
                        <c:v>31800</c:v>
                      </c:pt>
                      <c:pt idx="4135">
                        <c:v>30700</c:v>
                      </c:pt>
                      <c:pt idx="4136">
                        <c:v>31100</c:v>
                      </c:pt>
                      <c:pt idx="4137">
                        <c:v>31400</c:v>
                      </c:pt>
                      <c:pt idx="4138">
                        <c:v>31200</c:v>
                      </c:pt>
                      <c:pt idx="4139">
                        <c:v>31300</c:v>
                      </c:pt>
                      <c:pt idx="4140">
                        <c:v>30900</c:v>
                      </c:pt>
                      <c:pt idx="4141">
                        <c:v>31000</c:v>
                      </c:pt>
                      <c:pt idx="4142">
                        <c:v>31400</c:v>
                      </c:pt>
                      <c:pt idx="4143">
                        <c:v>31500</c:v>
                      </c:pt>
                      <c:pt idx="4144">
                        <c:v>31200</c:v>
                      </c:pt>
                      <c:pt idx="4145">
                        <c:v>31200</c:v>
                      </c:pt>
                      <c:pt idx="4146">
                        <c:v>31200</c:v>
                      </c:pt>
                      <c:pt idx="4147">
                        <c:v>31200</c:v>
                      </c:pt>
                      <c:pt idx="4148">
                        <c:v>31200</c:v>
                      </c:pt>
                      <c:pt idx="4149">
                        <c:v>31025</c:v>
                      </c:pt>
                      <c:pt idx="4150">
                        <c:v>32500</c:v>
                      </c:pt>
                      <c:pt idx="4151">
                        <c:v>33400</c:v>
                      </c:pt>
                      <c:pt idx="4152">
                        <c:v>33500</c:v>
                      </c:pt>
                      <c:pt idx="4153">
                        <c:v>33100</c:v>
                      </c:pt>
                      <c:pt idx="4154">
                        <c:v>32600</c:v>
                      </c:pt>
                      <c:pt idx="4155">
                        <c:v>32000</c:v>
                      </c:pt>
                      <c:pt idx="4156">
                        <c:v>32200</c:v>
                      </c:pt>
                      <c:pt idx="4157">
                        <c:v>32000</c:v>
                      </c:pt>
                      <c:pt idx="4158">
                        <c:v>31900</c:v>
                      </c:pt>
                      <c:pt idx="4159">
                        <c:v>31800</c:v>
                      </c:pt>
                      <c:pt idx="4160">
                        <c:v>31500</c:v>
                      </c:pt>
                      <c:pt idx="4161">
                        <c:v>31200</c:v>
                      </c:pt>
                      <c:pt idx="4162">
                        <c:v>31300</c:v>
                      </c:pt>
                      <c:pt idx="4163">
                        <c:v>31400</c:v>
                      </c:pt>
                      <c:pt idx="4164">
                        <c:v>31550</c:v>
                      </c:pt>
                      <c:pt idx="4165">
                        <c:v>31500</c:v>
                      </c:pt>
                      <c:pt idx="4166">
                        <c:v>31700</c:v>
                      </c:pt>
                      <c:pt idx="4167">
                        <c:v>32200</c:v>
                      </c:pt>
                      <c:pt idx="4168">
                        <c:v>32000</c:v>
                      </c:pt>
                      <c:pt idx="4169">
                        <c:v>32000</c:v>
                      </c:pt>
                      <c:pt idx="4170">
                        <c:v>32050</c:v>
                      </c:pt>
                      <c:pt idx="4171">
                        <c:v>32400</c:v>
                      </c:pt>
                      <c:pt idx="4172">
                        <c:v>32800</c:v>
                      </c:pt>
                      <c:pt idx="4173">
                        <c:v>32700</c:v>
                      </c:pt>
                      <c:pt idx="4174">
                        <c:v>32600</c:v>
                      </c:pt>
                      <c:pt idx="4175">
                        <c:v>32700</c:v>
                      </c:pt>
                      <c:pt idx="4176">
                        <c:v>32800</c:v>
                      </c:pt>
                      <c:pt idx="4177">
                        <c:v>32600</c:v>
                      </c:pt>
                      <c:pt idx="4178">
                        <c:v>32500</c:v>
                      </c:pt>
                      <c:pt idx="4179">
                        <c:v>32350</c:v>
                      </c:pt>
                      <c:pt idx="4180">
                        <c:v>32300</c:v>
                      </c:pt>
                      <c:pt idx="4181">
                        <c:v>32200</c:v>
                      </c:pt>
                      <c:pt idx="4182">
                        <c:v>32300</c:v>
                      </c:pt>
                      <c:pt idx="4183">
                        <c:v>32100</c:v>
                      </c:pt>
                      <c:pt idx="4184">
                        <c:v>32200</c:v>
                      </c:pt>
                      <c:pt idx="4185">
                        <c:v>32200</c:v>
                      </c:pt>
                      <c:pt idx="4186">
                        <c:v>32200</c:v>
                      </c:pt>
                      <c:pt idx="4187">
                        <c:v>32200</c:v>
                      </c:pt>
                      <c:pt idx="4188">
                        <c:v>32000</c:v>
                      </c:pt>
                      <c:pt idx="4189">
                        <c:v>32100</c:v>
                      </c:pt>
                      <c:pt idx="4190">
                        <c:v>31900</c:v>
                      </c:pt>
                      <c:pt idx="4191">
                        <c:v>32100</c:v>
                      </c:pt>
                      <c:pt idx="4192">
                        <c:v>32000</c:v>
                      </c:pt>
                      <c:pt idx="4193">
                        <c:v>31800</c:v>
                      </c:pt>
                      <c:pt idx="4194">
                        <c:v>32300</c:v>
                      </c:pt>
                      <c:pt idx="4195">
                        <c:v>32500</c:v>
                      </c:pt>
                      <c:pt idx="4196">
                        <c:v>32700</c:v>
                      </c:pt>
                      <c:pt idx="4197">
                        <c:v>32500</c:v>
                      </c:pt>
                      <c:pt idx="4198">
                        <c:v>32700</c:v>
                      </c:pt>
                      <c:pt idx="4199">
                        <c:v>32400</c:v>
                      </c:pt>
                      <c:pt idx="4200">
                        <c:v>32600</c:v>
                      </c:pt>
                      <c:pt idx="4201">
                        <c:v>32800</c:v>
                      </c:pt>
                      <c:pt idx="4202">
                        <c:v>32700</c:v>
                      </c:pt>
                      <c:pt idx="4203">
                        <c:v>32450</c:v>
                      </c:pt>
                      <c:pt idx="4204">
                        <c:v>32450</c:v>
                      </c:pt>
                      <c:pt idx="4205">
                        <c:v>32400</c:v>
                      </c:pt>
                      <c:pt idx="4206">
                        <c:v>32600</c:v>
                      </c:pt>
                      <c:pt idx="4207">
                        <c:v>32500</c:v>
                      </c:pt>
                      <c:pt idx="4208">
                        <c:v>33100</c:v>
                      </c:pt>
                      <c:pt idx="4209">
                        <c:v>33200</c:v>
                      </c:pt>
                      <c:pt idx="4210">
                        <c:v>33000</c:v>
                      </c:pt>
                      <c:pt idx="4211">
                        <c:v>32900</c:v>
                      </c:pt>
                      <c:pt idx="4212">
                        <c:v>33100</c:v>
                      </c:pt>
                      <c:pt idx="4213">
                        <c:v>33700</c:v>
                      </c:pt>
                      <c:pt idx="4214">
                        <c:v>33900</c:v>
                      </c:pt>
                      <c:pt idx="4215">
                        <c:v>33400</c:v>
                      </c:pt>
                      <c:pt idx="4216">
                        <c:v>33300</c:v>
                      </c:pt>
                      <c:pt idx="4217">
                        <c:v>33200</c:v>
                      </c:pt>
                      <c:pt idx="4218">
                        <c:v>33400</c:v>
                      </c:pt>
                      <c:pt idx="4219">
                        <c:v>33400</c:v>
                      </c:pt>
                      <c:pt idx="4220">
                        <c:v>33400</c:v>
                      </c:pt>
                      <c:pt idx="4221">
                        <c:v>33300</c:v>
                      </c:pt>
                      <c:pt idx="4222">
                        <c:v>33200</c:v>
                      </c:pt>
                      <c:pt idx="4223">
                        <c:v>33100</c:v>
                      </c:pt>
                      <c:pt idx="4224">
                        <c:v>33200</c:v>
                      </c:pt>
                      <c:pt idx="4225">
                        <c:v>33200</c:v>
                      </c:pt>
                      <c:pt idx="4226">
                        <c:v>33400</c:v>
                      </c:pt>
                      <c:pt idx="4227">
                        <c:v>33200</c:v>
                      </c:pt>
                      <c:pt idx="4228">
                        <c:v>32800</c:v>
                      </c:pt>
                      <c:pt idx="4229">
                        <c:v>32800</c:v>
                      </c:pt>
                      <c:pt idx="4230">
                        <c:v>32900</c:v>
                      </c:pt>
                      <c:pt idx="4231">
                        <c:v>33200</c:v>
                      </c:pt>
                      <c:pt idx="4232">
                        <c:v>33400</c:v>
                      </c:pt>
                      <c:pt idx="4233">
                        <c:v>33500</c:v>
                      </c:pt>
                      <c:pt idx="4234">
                        <c:v>33500</c:v>
                      </c:pt>
                      <c:pt idx="4235">
                        <c:v>33100</c:v>
                      </c:pt>
                      <c:pt idx="4236">
                        <c:v>33100</c:v>
                      </c:pt>
                      <c:pt idx="4237">
                        <c:v>32800</c:v>
                      </c:pt>
                      <c:pt idx="4238">
                        <c:v>33100</c:v>
                      </c:pt>
                      <c:pt idx="4239">
                        <c:v>33600</c:v>
                      </c:pt>
                      <c:pt idx="4240">
                        <c:v>33700</c:v>
                      </c:pt>
                      <c:pt idx="4241">
                        <c:v>33300</c:v>
                      </c:pt>
                      <c:pt idx="4242">
                        <c:v>33600</c:v>
                      </c:pt>
                      <c:pt idx="4243">
                        <c:v>36500</c:v>
                      </c:pt>
                      <c:pt idx="4244">
                        <c:v>34600</c:v>
                      </c:pt>
                      <c:pt idx="4245">
                        <c:v>34600</c:v>
                      </c:pt>
                      <c:pt idx="4246">
                        <c:v>34400</c:v>
                      </c:pt>
                      <c:pt idx="4247">
                        <c:v>33900</c:v>
                      </c:pt>
                      <c:pt idx="4248">
                        <c:v>33800</c:v>
                      </c:pt>
                      <c:pt idx="4249">
                        <c:v>33600</c:v>
                      </c:pt>
                      <c:pt idx="4250">
                        <c:v>33400</c:v>
                      </c:pt>
                      <c:pt idx="4251">
                        <c:v>33500</c:v>
                      </c:pt>
                      <c:pt idx="4252">
                        <c:v>33700</c:v>
                      </c:pt>
                      <c:pt idx="4253">
                        <c:v>33650</c:v>
                      </c:pt>
                      <c:pt idx="4254">
                        <c:v>33600</c:v>
                      </c:pt>
                      <c:pt idx="4255">
                        <c:v>34800</c:v>
                      </c:pt>
                      <c:pt idx="4256">
                        <c:v>34500</c:v>
                      </c:pt>
                      <c:pt idx="4257">
                        <c:v>34500</c:v>
                      </c:pt>
                      <c:pt idx="4258">
                        <c:v>34700</c:v>
                      </c:pt>
                      <c:pt idx="4259">
                        <c:v>34850</c:v>
                      </c:pt>
                      <c:pt idx="4260">
                        <c:v>34800</c:v>
                      </c:pt>
                      <c:pt idx="4261">
                        <c:v>35100</c:v>
                      </c:pt>
                      <c:pt idx="4262">
                        <c:v>34900</c:v>
                      </c:pt>
                      <c:pt idx="4263">
                        <c:v>34400</c:v>
                      </c:pt>
                      <c:pt idx="4264">
                        <c:v>34300</c:v>
                      </c:pt>
                      <c:pt idx="4265">
                        <c:v>34200</c:v>
                      </c:pt>
                      <c:pt idx="4266">
                        <c:v>34800</c:v>
                      </c:pt>
                      <c:pt idx="4267">
                        <c:v>34900</c:v>
                      </c:pt>
                      <c:pt idx="4268">
                        <c:v>34800</c:v>
                      </c:pt>
                      <c:pt idx="4269">
                        <c:v>34800</c:v>
                      </c:pt>
                      <c:pt idx="4270">
                        <c:v>35000</c:v>
                      </c:pt>
                      <c:pt idx="4271">
                        <c:v>35800</c:v>
                      </c:pt>
                      <c:pt idx="4272">
                        <c:v>35400</c:v>
                      </c:pt>
                      <c:pt idx="4273">
                        <c:v>36000</c:v>
                      </c:pt>
                      <c:pt idx="4274">
                        <c:v>36000</c:v>
                      </c:pt>
                      <c:pt idx="4275">
                        <c:v>36000</c:v>
                      </c:pt>
                      <c:pt idx="4276">
                        <c:v>36500</c:v>
                      </c:pt>
                      <c:pt idx="4277">
                        <c:v>37400</c:v>
                      </c:pt>
                      <c:pt idx="4278">
                        <c:v>37000</c:v>
                      </c:pt>
                      <c:pt idx="4279">
                        <c:v>36100</c:v>
                      </c:pt>
                      <c:pt idx="4280">
                        <c:v>36300</c:v>
                      </c:pt>
                      <c:pt idx="4281">
                        <c:v>36500</c:v>
                      </c:pt>
                      <c:pt idx="4282">
                        <c:v>36300</c:v>
                      </c:pt>
                      <c:pt idx="4283">
                        <c:v>36100</c:v>
                      </c:pt>
                      <c:pt idx="4284">
                        <c:v>36200</c:v>
                      </c:pt>
                      <c:pt idx="4285">
                        <c:v>36200</c:v>
                      </c:pt>
                      <c:pt idx="4286">
                        <c:v>36000</c:v>
                      </c:pt>
                      <c:pt idx="4287">
                        <c:v>35550</c:v>
                      </c:pt>
                      <c:pt idx="4288">
                        <c:v>36000</c:v>
                      </c:pt>
                      <c:pt idx="4289">
                        <c:v>36100</c:v>
                      </c:pt>
                      <c:pt idx="4290">
                        <c:v>36300</c:v>
                      </c:pt>
                      <c:pt idx="4291">
                        <c:v>37600</c:v>
                      </c:pt>
                      <c:pt idx="4292">
                        <c:v>37400</c:v>
                      </c:pt>
                      <c:pt idx="4293">
                        <c:v>37300</c:v>
                      </c:pt>
                      <c:pt idx="4294">
                        <c:v>37200</c:v>
                      </c:pt>
                      <c:pt idx="4295">
                        <c:v>37700</c:v>
                      </c:pt>
                      <c:pt idx="4296">
                        <c:v>37200</c:v>
                      </c:pt>
                      <c:pt idx="4297">
                        <c:v>37300</c:v>
                      </c:pt>
                      <c:pt idx="4298">
                        <c:v>36700</c:v>
                      </c:pt>
                      <c:pt idx="4299">
                        <c:v>36500</c:v>
                      </c:pt>
                      <c:pt idx="4300">
                        <c:v>37300</c:v>
                      </c:pt>
                      <c:pt idx="4301">
                        <c:v>37300</c:v>
                      </c:pt>
                      <c:pt idx="4302">
                        <c:v>37400</c:v>
                      </c:pt>
                      <c:pt idx="4303">
                        <c:v>37400</c:v>
                      </c:pt>
                      <c:pt idx="4304">
                        <c:v>37800</c:v>
                      </c:pt>
                      <c:pt idx="4305">
                        <c:v>37700</c:v>
                      </c:pt>
                      <c:pt idx="4306">
                        <c:v>37900</c:v>
                      </c:pt>
                      <c:pt idx="4307">
                        <c:v>37500</c:v>
                      </c:pt>
                      <c:pt idx="4308">
                        <c:v>36400</c:v>
                      </c:pt>
                      <c:pt idx="4309">
                        <c:v>36400</c:v>
                      </c:pt>
                      <c:pt idx="4310">
                        <c:v>36200</c:v>
                      </c:pt>
                      <c:pt idx="4311">
                        <c:v>36700</c:v>
                      </c:pt>
                      <c:pt idx="4312">
                        <c:v>37800</c:v>
                      </c:pt>
                      <c:pt idx="4313">
                        <c:v>37700</c:v>
                      </c:pt>
                      <c:pt idx="4314">
                        <c:v>37300</c:v>
                      </c:pt>
                      <c:pt idx="4315">
                        <c:v>37300</c:v>
                      </c:pt>
                      <c:pt idx="4316">
                        <c:v>37300</c:v>
                      </c:pt>
                      <c:pt idx="4317">
                        <c:v>37200</c:v>
                      </c:pt>
                      <c:pt idx="4318">
                        <c:v>37600</c:v>
                      </c:pt>
                      <c:pt idx="4319">
                        <c:v>37800</c:v>
                      </c:pt>
                      <c:pt idx="4320">
                        <c:v>37900</c:v>
                      </c:pt>
                      <c:pt idx="4321">
                        <c:v>37900</c:v>
                      </c:pt>
                      <c:pt idx="4322">
                        <c:v>37900</c:v>
                      </c:pt>
                      <c:pt idx="4323">
                        <c:v>37900</c:v>
                      </c:pt>
                      <c:pt idx="4324">
                        <c:v>37900</c:v>
                      </c:pt>
                      <c:pt idx="4325">
                        <c:v>37800</c:v>
                      </c:pt>
                      <c:pt idx="4326">
                        <c:v>37750</c:v>
                      </c:pt>
                      <c:pt idx="4327">
                        <c:v>37900</c:v>
                      </c:pt>
                      <c:pt idx="4328">
                        <c:v>38500</c:v>
                      </c:pt>
                      <c:pt idx="4329">
                        <c:v>38000</c:v>
                      </c:pt>
                      <c:pt idx="4330">
                        <c:v>38000</c:v>
                      </c:pt>
                      <c:pt idx="4331">
                        <c:v>38000</c:v>
                      </c:pt>
                      <c:pt idx="4332">
                        <c:v>39100</c:v>
                      </c:pt>
                      <c:pt idx="4333">
                        <c:v>39700</c:v>
                      </c:pt>
                      <c:pt idx="4334">
                        <c:v>39500</c:v>
                      </c:pt>
                      <c:pt idx="4335">
                        <c:v>39800</c:v>
                      </c:pt>
                      <c:pt idx="4336">
                        <c:v>39600</c:v>
                      </c:pt>
                      <c:pt idx="4337">
                        <c:v>39800</c:v>
                      </c:pt>
                      <c:pt idx="4338">
                        <c:v>39900</c:v>
                      </c:pt>
                      <c:pt idx="4339">
                        <c:v>40100</c:v>
                      </c:pt>
                      <c:pt idx="4340">
                        <c:v>39800</c:v>
                      </c:pt>
                      <c:pt idx="4341">
                        <c:v>40000</c:v>
                      </c:pt>
                      <c:pt idx="4342">
                        <c:v>40100</c:v>
                      </c:pt>
                      <c:pt idx="4343">
                        <c:v>40300</c:v>
                      </c:pt>
                      <c:pt idx="4344">
                        <c:v>41400</c:v>
                      </c:pt>
                      <c:pt idx="4345">
                        <c:v>42200</c:v>
                      </c:pt>
                      <c:pt idx="4346">
                        <c:v>43000</c:v>
                      </c:pt>
                      <c:pt idx="4347">
                        <c:v>44100</c:v>
                      </c:pt>
                      <c:pt idx="4348">
                        <c:v>43000</c:v>
                      </c:pt>
                      <c:pt idx="4349">
                        <c:v>42500</c:v>
                      </c:pt>
                      <c:pt idx="4350">
                        <c:v>43000</c:v>
                      </c:pt>
                      <c:pt idx="4351">
                        <c:v>43600</c:v>
                      </c:pt>
                      <c:pt idx="4352">
                        <c:v>43000</c:v>
                      </c:pt>
                      <c:pt idx="4353">
                        <c:v>43600</c:v>
                      </c:pt>
                      <c:pt idx="4354">
                        <c:v>44600</c:v>
                      </c:pt>
                      <c:pt idx="4355">
                        <c:v>45800</c:v>
                      </c:pt>
                      <c:pt idx="4356">
                        <c:v>46200</c:v>
                      </c:pt>
                      <c:pt idx="4357">
                        <c:v>47000</c:v>
                      </c:pt>
                      <c:pt idx="4358">
                        <c:v>47300</c:v>
                      </c:pt>
                      <c:pt idx="4359">
                        <c:v>47600</c:v>
                      </c:pt>
                      <c:pt idx="4360">
                        <c:v>48600</c:v>
                      </c:pt>
                      <c:pt idx="4361">
                        <c:v>48100</c:v>
                      </c:pt>
                      <c:pt idx="4362">
                        <c:v>46600</c:v>
                      </c:pt>
                      <c:pt idx="4363">
                        <c:v>47400</c:v>
                      </c:pt>
                      <c:pt idx="4364">
                        <c:v>47900</c:v>
                      </c:pt>
                      <c:pt idx="4365">
                        <c:v>47900</c:v>
                      </c:pt>
                      <c:pt idx="4366">
                        <c:v>47400</c:v>
                      </c:pt>
                      <c:pt idx="4367">
                        <c:v>47900</c:v>
                      </c:pt>
                      <c:pt idx="4368">
                        <c:v>47900</c:v>
                      </c:pt>
                      <c:pt idx="4369">
                        <c:v>47800</c:v>
                      </c:pt>
                      <c:pt idx="4370">
                        <c:v>47700</c:v>
                      </c:pt>
                      <c:pt idx="4371">
                        <c:v>47500</c:v>
                      </c:pt>
                      <c:pt idx="4372">
                        <c:v>47400</c:v>
                      </c:pt>
                      <c:pt idx="4373">
                        <c:v>47600</c:v>
                      </c:pt>
                      <c:pt idx="4374">
                        <c:v>47400</c:v>
                      </c:pt>
                      <c:pt idx="4375">
                        <c:v>47500</c:v>
                      </c:pt>
                      <c:pt idx="4376">
                        <c:v>47700</c:v>
                      </c:pt>
                      <c:pt idx="4377">
                        <c:v>47600</c:v>
                      </c:pt>
                      <c:pt idx="4378">
                        <c:v>47500</c:v>
                      </c:pt>
                      <c:pt idx="4379">
                        <c:v>47200</c:v>
                      </c:pt>
                      <c:pt idx="4380">
                        <c:v>46800</c:v>
                      </c:pt>
                      <c:pt idx="4381">
                        <c:v>46500</c:v>
                      </c:pt>
                      <c:pt idx="4382">
                        <c:v>48300</c:v>
                      </c:pt>
                      <c:pt idx="4383">
                        <c:v>47805</c:v>
                      </c:pt>
                      <c:pt idx="4384">
                        <c:v>47000</c:v>
                      </c:pt>
                      <c:pt idx="4385">
                        <c:v>47200</c:v>
                      </c:pt>
                      <c:pt idx="4386">
                        <c:v>48100</c:v>
                      </c:pt>
                      <c:pt idx="4387">
                        <c:v>48100</c:v>
                      </c:pt>
                      <c:pt idx="4388">
                        <c:v>47700</c:v>
                      </c:pt>
                      <c:pt idx="4389">
                        <c:v>47700</c:v>
                      </c:pt>
                      <c:pt idx="4390">
                        <c:v>47800</c:v>
                      </c:pt>
                      <c:pt idx="4391">
                        <c:v>47700</c:v>
                      </c:pt>
                      <c:pt idx="4392">
                        <c:v>48000</c:v>
                      </c:pt>
                      <c:pt idx="4393">
                        <c:v>47500</c:v>
                      </c:pt>
                      <c:pt idx="4394">
                        <c:v>47500</c:v>
                      </c:pt>
                      <c:pt idx="4395">
                        <c:v>47600</c:v>
                      </c:pt>
                      <c:pt idx="4396">
                        <c:v>47200</c:v>
                      </c:pt>
                      <c:pt idx="4397">
                        <c:v>47400</c:v>
                      </c:pt>
                      <c:pt idx="4398">
                        <c:v>47200</c:v>
                      </c:pt>
                      <c:pt idx="4399">
                        <c:v>46600</c:v>
                      </c:pt>
                      <c:pt idx="4400">
                        <c:v>45300</c:v>
                      </c:pt>
                      <c:pt idx="4401">
                        <c:v>44600</c:v>
                      </c:pt>
                      <c:pt idx="4402">
                        <c:v>44700</c:v>
                      </c:pt>
                      <c:pt idx="4403">
                        <c:v>44700</c:v>
                      </c:pt>
                      <c:pt idx="4404">
                        <c:v>44800</c:v>
                      </c:pt>
                      <c:pt idx="4405">
                        <c:v>44700</c:v>
                      </c:pt>
                      <c:pt idx="4406">
                        <c:v>45700</c:v>
                      </c:pt>
                      <c:pt idx="4407">
                        <c:v>45000</c:v>
                      </c:pt>
                      <c:pt idx="4408">
                        <c:v>44600</c:v>
                      </c:pt>
                      <c:pt idx="4409">
                        <c:v>43500</c:v>
                      </c:pt>
                      <c:pt idx="4410">
                        <c:v>43800</c:v>
                      </c:pt>
                      <c:pt idx="4411">
                        <c:v>43500</c:v>
                      </c:pt>
                      <c:pt idx="4412">
                        <c:v>43100</c:v>
                      </c:pt>
                      <c:pt idx="4413">
                        <c:v>42800</c:v>
                      </c:pt>
                      <c:pt idx="4414">
                        <c:v>41700</c:v>
                      </c:pt>
                      <c:pt idx="4415">
                        <c:v>42200</c:v>
                      </c:pt>
                      <c:pt idx="4416">
                        <c:v>43800</c:v>
                      </c:pt>
                      <c:pt idx="4417">
                        <c:v>43650</c:v>
                      </c:pt>
                      <c:pt idx="4418">
                        <c:v>43900</c:v>
                      </c:pt>
                      <c:pt idx="4419">
                        <c:v>43705</c:v>
                      </c:pt>
                      <c:pt idx="4420">
                        <c:v>43500</c:v>
                      </c:pt>
                      <c:pt idx="4421">
                        <c:v>43600</c:v>
                      </c:pt>
                      <c:pt idx="4422">
                        <c:v>42600</c:v>
                      </c:pt>
                      <c:pt idx="4423">
                        <c:v>42500</c:v>
                      </c:pt>
                      <c:pt idx="4424">
                        <c:v>42700</c:v>
                      </c:pt>
                      <c:pt idx="4425">
                        <c:v>44100</c:v>
                      </c:pt>
                      <c:pt idx="4426">
                        <c:v>45000</c:v>
                      </c:pt>
                      <c:pt idx="4427">
                        <c:v>44400</c:v>
                      </c:pt>
                      <c:pt idx="4428">
                        <c:v>44500</c:v>
                      </c:pt>
                      <c:pt idx="4429">
                        <c:v>44600</c:v>
                      </c:pt>
                      <c:pt idx="4430">
                        <c:v>45100</c:v>
                      </c:pt>
                      <c:pt idx="4431">
                        <c:v>45500</c:v>
                      </c:pt>
                      <c:pt idx="4432">
                        <c:v>45200</c:v>
                      </c:pt>
                      <c:pt idx="4433">
                        <c:v>45000</c:v>
                      </c:pt>
                      <c:pt idx="4434">
                        <c:v>44800</c:v>
                      </c:pt>
                      <c:pt idx="4435">
                        <c:v>44800</c:v>
                      </c:pt>
                      <c:pt idx="4436">
                        <c:v>44900</c:v>
                      </c:pt>
                      <c:pt idx="4437">
                        <c:v>46600</c:v>
                      </c:pt>
                      <c:pt idx="4438">
                        <c:v>47200</c:v>
                      </c:pt>
                      <c:pt idx="4439">
                        <c:v>46200</c:v>
                      </c:pt>
                      <c:pt idx="4440">
                        <c:v>46100</c:v>
                      </c:pt>
                      <c:pt idx="4441">
                        <c:v>46100</c:v>
                      </c:pt>
                      <c:pt idx="4442">
                        <c:v>45600</c:v>
                      </c:pt>
                      <c:pt idx="4443">
                        <c:v>45300</c:v>
                      </c:pt>
                      <c:pt idx="4444">
                        <c:v>44700</c:v>
                      </c:pt>
                      <c:pt idx="4445">
                        <c:v>45000</c:v>
                      </c:pt>
                      <c:pt idx="4446">
                        <c:v>45600</c:v>
                      </c:pt>
                      <c:pt idx="4447">
                        <c:v>45500</c:v>
                      </c:pt>
                      <c:pt idx="4448">
                        <c:v>45200</c:v>
                      </c:pt>
                      <c:pt idx="4449">
                        <c:v>44600</c:v>
                      </c:pt>
                      <c:pt idx="4450">
                        <c:v>45100</c:v>
                      </c:pt>
                      <c:pt idx="4451">
                        <c:v>44900</c:v>
                      </c:pt>
                      <c:pt idx="4452">
                        <c:v>44500</c:v>
                      </c:pt>
                      <c:pt idx="4453">
                        <c:v>44900</c:v>
                      </c:pt>
                      <c:pt idx="4454">
                        <c:v>45100</c:v>
                      </c:pt>
                      <c:pt idx="4455">
                        <c:v>45100</c:v>
                      </c:pt>
                      <c:pt idx="4456">
                        <c:v>45300</c:v>
                      </c:pt>
                      <c:pt idx="4457">
                        <c:v>44500</c:v>
                      </c:pt>
                      <c:pt idx="4458">
                        <c:v>44500</c:v>
                      </c:pt>
                      <c:pt idx="4459">
                        <c:v>44300</c:v>
                      </c:pt>
                      <c:pt idx="4460">
                        <c:v>44200</c:v>
                      </c:pt>
                      <c:pt idx="4461">
                        <c:v>44600</c:v>
                      </c:pt>
                      <c:pt idx="4462">
                        <c:v>44100</c:v>
                      </c:pt>
                      <c:pt idx="4463">
                        <c:v>44100</c:v>
                      </c:pt>
                      <c:pt idx="4464">
                        <c:v>44100</c:v>
                      </c:pt>
                      <c:pt idx="4465">
                        <c:v>44000</c:v>
                      </c:pt>
                      <c:pt idx="4466">
                        <c:v>44100</c:v>
                      </c:pt>
                      <c:pt idx="4467">
                        <c:v>44000</c:v>
                      </c:pt>
                      <c:pt idx="4468">
                        <c:v>44400</c:v>
                      </c:pt>
                      <c:pt idx="4469">
                        <c:v>46400</c:v>
                      </c:pt>
                      <c:pt idx="4470">
                        <c:v>46000</c:v>
                      </c:pt>
                      <c:pt idx="4471">
                        <c:v>45905</c:v>
                      </c:pt>
                      <c:pt idx="4472">
                        <c:v>46100</c:v>
                      </c:pt>
                      <c:pt idx="4473">
                        <c:v>46100</c:v>
                      </c:pt>
                      <c:pt idx="4474">
                        <c:v>44700</c:v>
                      </c:pt>
                      <c:pt idx="4475">
                        <c:v>44800</c:v>
                      </c:pt>
                      <c:pt idx="4476">
                        <c:v>45000</c:v>
                      </c:pt>
                      <c:pt idx="4477">
                        <c:v>45300</c:v>
                      </c:pt>
                      <c:pt idx="4478">
                        <c:v>46300</c:v>
                      </c:pt>
                      <c:pt idx="4479">
                        <c:v>46500</c:v>
                      </c:pt>
                      <c:pt idx="4480">
                        <c:v>46300</c:v>
                      </c:pt>
                      <c:pt idx="4481">
                        <c:v>46600</c:v>
                      </c:pt>
                      <c:pt idx="4482">
                        <c:v>46800</c:v>
                      </c:pt>
                      <c:pt idx="4483">
                        <c:v>47100</c:v>
                      </c:pt>
                      <c:pt idx="4484">
                        <c:v>46800</c:v>
                      </c:pt>
                      <c:pt idx="4485">
                        <c:v>46200</c:v>
                      </c:pt>
                      <c:pt idx="4486">
                        <c:v>45700</c:v>
                      </c:pt>
                      <c:pt idx="4487">
                        <c:v>45700</c:v>
                      </c:pt>
                      <c:pt idx="4488">
                        <c:v>46100</c:v>
                      </c:pt>
                      <c:pt idx="4489">
                        <c:v>46300</c:v>
                      </c:pt>
                      <c:pt idx="4490">
                        <c:v>46400</c:v>
                      </c:pt>
                      <c:pt idx="4491">
                        <c:v>46100</c:v>
                      </c:pt>
                      <c:pt idx="4492">
                        <c:v>46100</c:v>
                      </c:pt>
                      <c:pt idx="4493">
                        <c:v>46000</c:v>
                      </c:pt>
                      <c:pt idx="4494">
                        <c:v>45800</c:v>
                      </c:pt>
                      <c:pt idx="4495">
                        <c:v>46100</c:v>
                      </c:pt>
                      <c:pt idx="4496">
                        <c:v>46000</c:v>
                      </c:pt>
                      <c:pt idx="4497">
                        <c:v>46200</c:v>
                      </c:pt>
                      <c:pt idx="4498">
                        <c:v>46100</c:v>
                      </c:pt>
                      <c:pt idx="4499">
                        <c:v>46000</c:v>
                      </c:pt>
                      <c:pt idx="4500">
                        <c:v>46000</c:v>
                      </c:pt>
                      <c:pt idx="4501">
                        <c:v>46600</c:v>
                      </c:pt>
                      <c:pt idx="4502">
                        <c:v>46700</c:v>
                      </c:pt>
                      <c:pt idx="4503">
                        <c:v>47500</c:v>
                      </c:pt>
                      <c:pt idx="4504">
                        <c:v>47400</c:v>
                      </c:pt>
                      <c:pt idx="4505">
                        <c:v>47600</c:v>
                      </c:pt>
                      <c:pt idx="4506">
                        <c:v>46700</c:v>
                      </c:pt>
                      <c:pt idx="4507">
                        <c:v>47000</c:v>
                      </c:pt>
                      <c:pt idx="4508">
                        <c:v>47000</c:v>
                      </c:pt>
                      <c:pt idx="4509">
                        <c:v>47200</c:v>
                      </c:pt>
                      <c:pt idx="4510">
                        <c:v>47600</c:v>
                      </c:pt>
                      <c:pt idx="4511">
                        <c:v>49100</c:v>
                      </c:pt>
                      <c:pt idx="4512">
                        <c:v>50100</c:v>
                      </c:pt>
                      <c:pt idx="4513">
                        <c:v>49900</c:v>
                      </c:pt>
                      <c:pt idx="4514">
                        <c:v>49600</c:v>
                      </c:pt>
                      <c:pt idx="4515">
                        <c:v>49400</c:v>
                      </c:pt>
                      <c:pt idx="4516">
                        <c:v>49850</c:v>
                      </c:pt>
                      <c:pt idx="4517">
                        <c:v>49900</c:v>
                      </c:pt>
                      <c:pt idx="4518">
                        <c:v>50500</c:v>
                      </c:pt>
                      <c:pt idx="4519">
                        <c:v>50500</c:v>
                      </c:pt>
                      <c:pt idx="4520">
                        <c:v>52000</c:v>
                      </c:pt>
                      <c:pt idx="4521">
                        <c:v>52600</c:v>
                      </c:pt>
                      <c:pt idx="4522">
                        <c:v>52800</c:v>
                      </c:pt>
                      <c:pt idx="4523">
                        <c:v>53400</c:v>
                      </c:pt>
                      <c:pt idx="4524">
                        <c:v>53700</c:v>
                      </c:pt>
                      <c:pt idx="4525">
                        <c:v>53500</c:v>
                      </c:pt>
                      <c:pt idx="4526">
                        <c:v>53600</c:v>
                      </c:pt>
                      <c:pt idx="4527">
                        <c:v>54300</c:v>
                      </c:pt>
                      <c:pt idx="4528">
                        <c:v>54000</c:v>
                      </c:pt>
                      <c:pt idx="4529">
                        <c:v>53900</c:v>
                      </c:pt>
                      <c:pt idx="4530">
                        <c:v>55000</c:v>
                      </c:pt>
                      <c:pt idx="4531">
                        <c:v>54805</c:v>
                      </c:pt>
                      <c:pt idx="4532">
                        <c:v>54800</c:v>
                      </c:pt>
                      <c:pt idx="4533">
                        <c:v>54900</c:v>
                      </c:pt>
                      <c:pt idx="4534">
                        <c:v>55600</c:v>
                      </c:pt>
                      <c:pt idx="4535">
                        <c:v>55700</c:v>
                      </c:pt>
                      <c:pt idx="4536">
                        <c:v>55400</c:v>
                      </c:pt>
                      <c:pt idx="4537">
                        <c:v>55400</c:v>
                      </c:pt>
                      <c:pt idx="4538">
                        <c:v>55800</c:v>
                      </c:pt>
                      <c:pt idx="4539">
                        <c:v>56400</c:v>
                      </c:pt>
                      <c:pt idx="4540">
                        <c:v>56900</c:v>
                      </c:pt>
                      <c:pt idx="4541">
                        <c:v>57500</c:v>
                      </c:pt>
                      <c:pt idx="4542">
                        <c:v>57800</c:v>
                      </c:pt>
                      <c:pt idx="4543">
                        <c:v>59600</c:v>
                      </c:pt>
                      <c:pt idx="4544">
                        <c:v>59600</c:v>
                      </c:pt>
                      <c:pt idx="4545">
                        <c:v>60000</c:v>
                      </c:pt>
                      <c:pt idx="4546">
                        <c:v>62000</c:v>
                      </c:pt>
                      <c:pt idx="4547">
                        <c:v>61800</c:v>
                      </c:pt>
                      <c:pt idx="4548">
                        <c:v>61200</c:v>
                      </c:pt>
                      <c:pt idx="4549">
                        <c:v>62200</c:v>
                      </c:pt>
                      <c:pt idx="4550">
                        <c:v>63300</c:v>
                      </c:pt>
                      <c:pt idx="4551">
                        <c:v>64600</c:v>
                      </c:pt>
                      <c:pt idx="4552">
                        <c:v>67900</c:v>
                      </c:pt>
                      <c:pt idx="4553">
                        <c:v>69500</c:v>
                      </c:pt>
                      <c:pt idx="4554">
                        <c:v>68400</c:v>
                      </c:pt>
                      <c:pt idx="4555">
                        <c:v>66800</c:v>
                      </c:pt>
                      <c:pt idx="4556">
                        <c:v>66800</c:v>
                      </c:pt>
                      <c:pt idx="4557">
                        <c:v>67000</c:v>
                      </c:pt>
                      <c:pt idx="4558">
                        <c:v>67900</c:v>
                      </c:pt>
                      <c:pt idx="4559">
                        <c:v>67700</c:v>
                      </c:pt>
                      <c:pt idx="4560">
                        <c:v>67300</c:v>
                      </c:pt>
                      <c:pt idx="4561">
                        <c:v>67500</c:v>
                      </c:pt>
                      <c:pt idx="4562">
                        <c:v>67500</c:v>
                      </c:pt>
                      <c:pt idx="4563">
                        <c:v>67700</c:v>
                      </c:pt>
                      <c:pt idx="4564">
                        <c:v>68500</c:v>
                      </c:pt>
                      <c:pt idx="4565">
                        <c:v>68700</c:v>
                      </c:pt>
                      <c:pt idx="4566">
                        <c:v>69600</c:v>
                      </c:pt>
                      <c:pt idx="4567">
                        <c:v>70000</c:v>
                      </c:pt>
                      <c:pt idx="4568">
                        <c:v>70000</c:v>
                      </c:pt>
                      <c:pt idx="4569">
                        <c:v>70700</c:v>
                      </c:pt>
                      <c:pt idx="4570">
                        <c:v>71000</c:v>
                      </c:pt>
                      <c:pt idx="4571">
                        <c:v>70700</c:v>
                      </c:pt>
                      <c:pt idx="4572">
                        <c:v>70505</c:v>
                      </c:pt>
                      <c:pt idx="4573">
                        <c:v>70800</c:v>
                      </c:pt>
                      <c:pt idx="4574">
                        <c:v>69900</c:v>
                      </c:pt>
                      <c:pt idx="4575">
                        <c:v>68500</c:v>
                      </c:pt>
                      <c:pt idx="4576">
                        <c:v>66400</c:v>
                      </c:pt>
                      <c:pt idx="4577">
                        <c:v>68400</c:v>
                      </c:pt>
                      <c:pt idx="4578">
                        <c:v>67200</c:v>
                      </c:pt>
                      <c:pt idx="4579">
                        <c:v>68200</c:v>
                      </c:pt>
                      <c:pt idx="4580">
                        <c:v>68000</c:v>
                      </c:pt>
                      <c:pt idx="4581">
                        <c:v>69400</c:v>
                      </c:pt>
                      <c:pt idx="4582">
                        <c:v>69500</c:v>
                      </c:pt>
                      <c:pt idx="4583">
                        <c:v>70000</c:v>
                      </c:pt>
                      <c:pt idx="4584">
                        <c:v>69700</c:v>
                      </c:pt>
                      <c:pt idx="4585">
                        <c:v>69800</c:v>
                      </c:pt>
                      <c:pt idx="4586">
                        <c:v>69900</c:v>
                      </c:pt>
                      <c:pt idx="4587">
                        <c:v>70000</c:v>
                      </c:pt>
                      <c:pt idx="4588">
                        <c:v>70500</c:v>
                      </c:pt>
                      <c:pt idx="4589">
                        <c:v>70400</c:v>
                      </c:pt>
                      <c:pt idx="4590">
                        <c:v>70800</c:v>
                      </c:pt>
                      <c:pt idx="4591">
                        <c:v>72500</c:v>
                      </c:pt>
                      <c:pt idx="4592">
                        <c:v>74500</c:v>
                      </c:pt>
                      <c:pt idx="4593">
                        <c:v>74600</c:v>
                      </c:pt>
                      <c:pt idx="4594">
                        <c:v>73500</c:v>
                      </c:pt>
                      <c:pt idx="4595">
                        <c:v>72500</c:v>
                      </c:pt>
                      <c:pt idx="4596">
                        <c:v>72400</c:v>
                      </c:pt>
                      <c:pt idx="4597">
                        <c:v>72400</c:v>
                      </c:pt>
                      <c:pt idx="4598">
                        <c:v>72000</c:v>
                      </c:pt>
                      <c:pt idx="4599">
                        <c:v>70600</c:v>
                      </c:pt>
                      <c:pt idx="4600">
                        <c:v>70000</c:v>
                      </c:pt>
                      <c:pt idx="4601">
                        <c:v>70700</c:v>
                      </c:pt>
                      <c:pt idx="4602">
                        <c:v>70700</c:v>
                      </c:pt>
                      <c:pt idx="4603">
                        <c:v>73700</c:v>
                      </c:pt>
                      <c:pt idx="4604">
                        <c:v>75600</c:v>
                      </c:pt>
                      <c:pt idx="4605">
                        <c:v>76000</c:v>
                      </c:pt>
                      <c:pt idx="4606">
                        <c:v>76600</c:v>
                      </c:pt>
                      <c:pt idx="4607">
                        <c:v>78400</c:v>
                      </c:pt>
                      <c:pt idx="4608">
                        <c:v>78200</c:v>
                      </c:pt>
                      <c:pt idx="4609">
                        <c:v>77600</c:v>
                      </c:pt>
                      <c:pt idx="4610">
                        <c:v>76900</c:v>
                      </c:pt>
                      <c:pt idx="4611">
                        <c:v>77000</c:v>
                      </c:pt>
                      <c:pt idx="4612">
                        <c:v>76000</c:v>
                      </c:pt>
                      <c:pt idx="4613">
                        <c:v>76900</c:v>
                      </c:pt>
                      <c:pt idx="4614">
                        <c:v>80300</c:v>
                      </c:pt>
                      <c:pt idx="4615">
                        <c:v>79200</c:v>
                      </c:pt>
                      <c:pt idx="4616">
                        <c:v>81000</c:v>
                      </c:pt>
                      <c:pt idx="4617">
                        <c:v>84000</c:v>
                      </c:pt>
                      <c:pt idx="4618">
                        <c:v>79000</c:v>
                      </c:pt>
                      <c:pt idx="4619">
                        <c:v>78700</c:v>
                      </c:pt>
                      <c:pt idx="4620">
                        <c:v>78500</c:v>
                      </c:pt>
                      <c:pt idx="4621">
                        <c:v>78200</c:v>
                      </c:pt>
                      <c:pt idx="4622">
                        <c:v>78500</c:v>
                      </c:pt>
                      <c:pt idx="4623">
                        <c:v>78400</c:v>
                      </c:pt>
                      <c:pt idx="4624">
                        <c:v>78300</c:v>
                      </c:pt>
                      <c:pt idx="4625">
                        <c:v>78200</c:v>
                      </c:pt>
                      <c:pt idx="4626">
                        <c:v>78500</c:v>
                      </c:pt>
                      <c:pt idx="4627">
                        <c:v>78400</c:v>
                      </c:pt>
                      <c:pt idx="4628">
                        <c:v>78000</c:v>
                      </c:pt>
                      <c:pt idx="4629">
                        <c:v>77890</c:v>
                      </c:pt>
                      <c:pt idx="4630">
                        <c:v>77700</c:v>
                      </c:pt>
                      <c:pt idx="4631">
                        <c:v>77200</c:v>
                      </c:pt>
                      <c:pt idx="4632">
                        <c:v>77600</c:v>
                      </c:pt>
                      <c:pt idx="4633">
                        <c:v>77000</c:v>
                      </c:pt>
                      <c:pt idx="4634">
                        <c:v>76200</c:v>
                      </c:pt>
                      <c:pt idx="4635">
                        <c:v>75900</c:v>
                      </c:pt>
                      <c:pt idx="4636">
                        <c:v>76200</c:v>
                      </c:pt>
                      <c:pt idx="4637">
                        <c:v>77000</c:v>
                      </c:pt>
                      <c:pt idx="4638">
                        <c:v>74900</c:v>
                      </c:pt>
                      <c:pt idx="4639">
                        <c:v>73500</c:v>
                      </c:pt>
                      <c:pt idx="4640">
                        <c:v>72500</c:v>
                      </c:pt>
                      <c:pt idx="4641">
                        <c:v>71700</c:v>
                      </c:pt>
                      <c:pt idx="4642">
                        <c:v>70500</c:v>
                      </c:pt>
                      <c:pt idx="4643">
                        <c:v>69900</c:v>
                      </c:pt>
                      <c:pt idx="4644">
                        <c:v>69400</c:v>
                      </c:pt>
                      <c:pt idx="4645">
                        <c:v>70600</c:v>
                      </c:pt>
                      <c:pt idx="4646">
                        <c:v>70900</c:v>
                      </c:pt>
                      <c:pt idx="4647">
                        <c:v>70850</c:v>
                      </c:pt>
                      <c:pt idx="4648">
                        <c:v>69300</c:v>
                      </c:pt>
                      <c:pt idx="4649">
                        <c:v>68900</c:v>
                      </c:pt>
                      <c:pt idx="4650">
                        <c:v>69900</c:v>
                      </c:pt>
                      <c:pt idx="4651">
                        <c:v>70300</c:v>
                      </c:pt>
                      <c:pt idx="4652">
                        <c:v>70000</c:v>
                      </c:pt>
                      <c:pt idx="4653">
                        <c:v>69500</c:v>
                      </c:pt>
                      <c:pt idx="4654">
                        <c:v>69900</c:v>
                      </c:pt>
                      <c:pt idx="4655">
                        <c:v>70000</c:v>
                      </c:pt>
                      <c:pt idx="4656">
                        <c:v>69600</c:v>
                      </c:pt>
                      <c:pt idx="4657">
                        <c:v>71900</c:v>
                      </c:pt>
                      <c:pt idx="4658">
                        <c:v>72800</c:v>
                      </c:pt>
                      <c:pt idx="4659">
                        <c:v>72300</c:v>
                      </c:pt>
                      <c:pt idx="4660">
                        <c:v>71200</c:v>
                      </c:pt>
                      <c:pt idx="4661">
                        <c:v>69400</c:v>
                      </c:pt>
                      <c:pt idx="4662">
                        <c:v>70750</c:v>
                      </c:pt>
                      <c:pt idx="4663">
                        <c:v>70500</c:v>
                      </c:pt>
                      <c:pt idx="4664">
                        <c:v>69000</c:v>
                      </c:pt>
                      <c:pt idx="4665">
                        <c:v>67500</c:v>
                      </c:pt>
                      <c:pt idx="4666">
                        <c:v>64400</c:v>
                      </c:pt>
                      <c:pt idx="4667">
                        <c:v>61400</c:v>
                      </c:pt>
                      <c:pt idx="4668">
                        <c:v>65300</c:v>
                      </c:pt>
                      <c:pt idx="4669">
                        <c:v>63000</c:v>
                      </c:pt>
                      <c:pt idx="4670">
                        <c:v>61600</c:v>
                      </c:pt>
                      <c:pt idx="4671">
                        <c:v>64500</c:v>
                      </c:pt>
                      <c:pt idx="4672">
                        <c:v>60900</c:v>
                      </c:pt>
                      <c:pt idx="4673">
                        <c:v>58200</c:v>
                      </c:pt>
                      <c:pt idx="4674">
                        <c:v>57400</c:v>
                      </c:pt>
                      <c:pt idx="4675">
                        <c:v>60300</c:v>
                      </c:pt>
                      <c:pt idx="4676">
                        <c:v>60205</c:v>
                      </c:pt>
                      <c:pt idx="4677">
                        <c:v>60800</c:v>
                      </c:pt>
                      <c:pt idx="4678">
                        <c:v>60100</c:v>
                      </c:pt>
                      <c:pt idx="4679">
                        <c:v>59600</c:v>
                      </c:pt>
                      <c:pt idx="4680">
                        <c:v>59000</c:v>
                      </c:pt>
                      <c:pt idx="4681">
                        <c:v>59600</c:v>
                      </c:pt>
                      <c:pt idx="4682">
                        <c:v>60800</c:v>
                      </c:pt>
                      <c:pt idx="4683">
                        <c:v>61700</c:v>
                      </c:pt>
                      <c:pt idx="4684">
                        <c:v>60500</c:v>
                      </c:pt>
                      <c:pt idx="4685">
                        <c:v>61300</c:v>
                      </c:pt>
                      <c:pt idx="4686">
                        <c:v>61300</c:v>
                      </c:pt>
                      <c:pt idx="4687">
                        <c:v>60700</c:v>
                      </c:pt>
                      <c:pt idx="4688">
                        <c:v>59100</c:v>
                      </c:pt>
                      <c:pt idx="4689">
                        <c:v>59600</c:v>
                      </c:pt>
                      <c:pt idx="4690">
                        <c:v>60000</c:v>
                      </c:pt>
                      <c:pt idx="4691">
                        <c:v>61000</c:v>
                      </c:pt>
                      <c:pt idx="4692">
                        <c:v>60700</c:v>
                      </c:pt>
                      <c:pt idx="4693">
                        <c:v>59000</c:v>
                      </c:pt>
                      <c:pt idx="4694">
                        <c:v>61900</c:v>
                      </c:pt>
                      <c:pt idx="4695">
                        <c:v>66200</c:v>
                      </c:pt>
                      <c:pt idx="4696">
                        <c:v>63300</c:v>
                      </c:pt>
                      <c:pt idx="4697">
                        <c:v>65600</c:v>
                      </c:pt>
                      <c:pt idx="4698">
                        <c:v>67700</c:v>
                      </c:pt>
                      <c:pt idx="4699">
                        <c:v>68500</c:v>
                      </c:pt>
                      <c:pt idx="4700">
                        <c:v>67000</c:v>
                      </c:pt>
                      <c:pt idx="4701">
                        <c:v>66400</c:v>
                      </c:pt>
                      <c:pt idx="4702">
                        <c:v>65100</c:v>
                      </c:pt>
                      <c:pt idx="4703">
                        <c:v>63600</c:v>
                      </c:pt>
                      <c:pt idx="4704">
                        <c:v>63200</c:v>
                      </c:pt>
                      <c:pt idx="4705">
                        <c:v>62800</c:v>
                      </c:pt>
                      <c:pt idx="4706">
                        <c:v>62800</c:v>
                      </c:pt>
                      <c:pt idx="4707">
                        <c:v>62300</c:v>
                      </c:pt>
                      <c:pt idx="4708">
                        <c:v>63300</c:v>
                      </c:pt>
                      <c:pt idx="4709">
                        <c:v>64500</c:v>
                      </c:pt>
                      <c:pt idx="4710">
                        <c:v>65000</c:v>
                      </c:pt>
                      <c:pt idx="4711">
                        <c:v>67300</c:v>
                      </c:pt>
                      <c:pt idx="4712">
                        <c:v>69800</c:v>
                      </c:pt>
                      <c:pt idx="4713">
                        <c:v>68500</c:v>
                      </c:pt>
                      <c:pt idx="4714">
                        <c:v>68400</c:v>
                      </c:pt>
                      <c:pt idx="4715">
                        <c:v>67705</c:v>
                      </c:pt>
                      <c:pt idx="4716">
                        <c:v>67610</c:v>
                      </c:pt>
                      <c:pt idx="4717">
                        <c:v>67300</c:v>
                      </c:pt>
                      <c:pt idx="4718">
                        <c:v>66700</c:v>
                      </c:pt>
                      <c:pt idx="4719">
                        <c:v>66900</c:v>
                      </c:pt>
                      <c:pt idx="4720">
                        <c:v>66900</c:v>
                      </c:pt>
                      <c:pt idx="4721">
                        <c:v>66900</c:v>
                      </c:pt>
                      <c:pt idx="4722">
                        <c:v>67000</c:v>
                      </c:pt>
                      <c:pt idx="4723">
                        <c:v>67100</c:v>
                      </c:pt>
                      <c:pt idx="4724">
                        <c:v>67400</c:v>
                      </c:pt>
                      <c:pt idx="4725">
                        <c:v>70100</c:v>
                      </c:pt>
                      <c:pt idx="4726">
                        <c:v>69700</c:v>
                      </c:pt>
                      <c:pt idx="4727">
                        <c:v>69400</c:v>
                      </c:pt>
                      <c:pt idx="4728">
                        <c:v>69600</c:v>
                      </c:pt>
                      <c:pt idx="4729">
                        <c:v>69000</c:v>
                      </c:pt>
                      <c:pt idx="4730">
                        <c:v>68300</c:v>
                      </c:pt>
                      <c:pt idx="4731">
                        <c:v>67855</c:v>
                      </c:pt>
                      <c:pt idx="4732">
                        <c:v>68000</c:v>
                      </c:pt>
                      <c:pt idx="4733">
                        <c:v>67400</c:v>
                      </c:pt>
                      <c:pt idx="4734">
                        <c:v>67200</c:v>
                      </c:pt>
                      <c:pt idx="4735">
                        <c:v>66600</c:v>
                      </c:pt>
                      <c:pt idx="4736">
                        <c:v>65200</c:v>
                      </c:pt>
                      <c:pt idx="4737">
                        <c:v>64000</c:v>
                      </c:pt>
                      <c:pt idx="4738">
                        <c:v>62000</c:v>
                      </c:pt>
                      <c:pt idx="4739">
                        <c:v>63200</c:v>
                      </c:pt>
                      <c:pt idx="4740">
                        <c:v>63700</c:v>
                      </c:pt>
                      <c:pt idx="4741">
                        <c:v>63500</c:v>
                      </c:pt>
                      <c:pt idx="4742">
                        <c:v>63300</c:v>
                      </c:pt>
                      <c:pt idx="4743">
                        <c:v>61900</c:v>
                      </c:pt>
                      <c:pt idx="4744">
                        <c:v>60600</c:v>
                      </c:pt>
                      <c:pt idx="4745">
                        <c:v>61300</c:v>
                      </c:pt>
                      <c:pt idx="4746">
                        <c:v>64700</c:v>
                      </c:pt>
                      <c:pt idx="4747">
                        <c:v>68300</c:v>
                      </c:pt>
                      <c:pt idx="4748">
                        <c:v>68600</c:v>
                      </c:pt>
                      <c:pt idx="4749">
                        <c:v>68500</c:v>
                      </c:pt>
                      <c:pt idx="4750">
                        <c:v>68800</c:v>
                      </c:pt>
                      <c:pt idx="4751">
                        <c:v>71000</c:v>
                      </c:pt>
                      <c:pt idx="4752">
                        <c:v>70900</c:v>
                      </c:pt>
                      <c:pt idx="4753">
                        <c:v>69900</c:v>
                      </c:pt>
                      <c:pt idx="4754">
                        <c:v>69000</c:v>
                      </c:pt>
                      <c:pt idx="4755">
                        <c:v>67300</c:v>
                      </c:pt>
                      <c:pt idx="4756">
                        <c:v>66000</c:v>
                      </c:pt>
                      <c:pt idx="4757">
                        <c:v>65000</c:v>
                      </c:pt>
                      <c:pt idx="4758">
                        <c:v>64000</c:v>
                      </c:pt>
                      <c:pt idx="4759">
                        <c:v>64000</c:v>
                      </c:pt>
                      <c:pt idx="4760">
                        <c:v>65800</c:v>
                      </c:pt>
                      <c:pt idx="4761">
                        <c:v>65600</c:v>
                      </c:pt>
                      <c:pt idx="4762">
                        <c:v>67200</c:v>
                      </c:pt>
                      <c:pt idx="4763">
                        <c:v>66500</c:v>
                      </c:pt>
                      <c:pt idx="4764">
                        <c:v>64500</c:v>
                      </c:pt>
                      <c:pt idx="4765">
                        <c:v>63800</c:v>
                      </c:pt>
                      <c:pt idx="4766">
                        <c:v>66100</c:v>
                      </c:pt>
                      <c:pt idx="4767">
                        <c:v>66500</c:v>
                      </c:pt>
                      <c:pt idx="4768">
                        <c:v>66300</c:v>
                      </c:pt>
                      <c:pt idx="4769">
                        <c:v>66000</c:v>
                      </c:pt>
                      <c:pt idx="4770">
                        <c:v>66000</c:v>
                      </c:pt>
                      <c:pt idx="4771">
                        <c:v>70700</c:v>
                      </c:pt>
                      <c:pt idx="4772">
                        <c:v>74900</c:v>
                      </c:pt>
                      <c:pt idx="4773">
                        <c:v>77500</c:v>
                      </c:pt>
                      <c:pt idx="4774">
                        <c:v>75900</c:v>
                      </c:pt>
                      <c:pt idx="4775">
                        <c:v>72700</c:v>
                      </c:pt>
                      <c:pt idx="4776">
                        <c:v>73100</c:v>
                      </c:pt>
                      <c:pt idx="4777">
                        <c:v>72400</c:v>
                      </c:pt>
                      <c:pt idx="4778">
                        <c:v>72900</c:v>
                      </c:pt>
                      <c:pt idx="4779">
                        <c:v>72500</c:v>
                      </c:pt>
                      <c:pt idx="4780">
                        <c:v>71800</c:v>
                      </c:pt>
                      <c:pt idx="4781">
                        <c:v>72100</c:v>
                      </c:pt>
                      <c:pt idx="4782">
                        <c:v>71800</c:v>
                      </c:pt>
                      <c:pt idx="4783">
                        <c:v>71900</c:v>
                      </c:pt>
                      <c:pt idx="4784">
                        <c:v>72100</c:v>
                      </c:pt>
                      <c:pt idx="4785">
                        <c:v>72000</c:v>
                      </c:pt>
                      <c:pt idx="4786">
                        <c:v>72200</c:v>
                      </c:pt>
                      <c:pt idx="4787">
                        <c:v>72000</c:v>
                      </c:pt>
                      <c:pt idx="4788">
                        <c:v>71900</c:v>
                      </c:pt>
                      <c:pt idx="4789">
                        <c:v>71700</c:v>
                      </c:pt>
                      <c:pt idx="4790">
                        <c:v>72000</c:v>
                      </c:pt>
                      <c:pt idx="4791">
                        <c:v>73500</c:v>
                      </c:pt>
                      <c:pt idx="4792">
                        <c:v>73600</c:v>
                      </c:pt>
                      <c:pt idx="4793">
                        <c:v>73500</c:v>
                      </c:pt>
                      <c:pt idx="4794">
                        <c:v>73500</c:v>
                      </c:pt>
                      <c:pt idx="4795">
                        <c:v>73600</c:v>
                      </c:pt>
                      <c:pt idx="4796">
                        <c:v>73400</c:v>
                      </c:pt>
                      <c:pt idx="4797">
                        <c:v>74400</c:v>
                      </c:pt>
                      <c:pt idx="4798">
                        <c:v>75500</c:v>
                      </c:pt>
                      <c:pt idx="4799">
                        <c:v>81100</c:v>
                      </c:pt>
                      <c:pt idx="4800">
                        <c:v>79300</c:v>
                      </c:pt>
                      <c:pt idx="4801">
                        <c:v>75700</c:v>
                      </c:pt>
                      <c:pt idx="4802">
                        <c:v>78500</c:v>
                      </c:pt>
                      <c:pt idx="4803">
                        <c:v>79200</c:v>
                      </c:pt>
                      <c:pt idx="4804">
                        <c:v>79100</c:v>
                      </c:pt>
                      <c:pt idx="4805">
                        <c:v>77300</c:v>
                      </c:pt>
                      <c:pt idx="4806">
                        <c:v>76100</c:v>
                      </c:pt>
                      <c:pt idx="4807">
                        <c:v>75200</c:v>
                      </c:pt>
                      <c:pt idx="4808">
                        <c:v>75600</c:v>
                      </c:pt>
                      <c:pt idx="4809">
                        <c:v>74505</c:v>
                      </c:pt>
                      <c:pt idx="4810">
                        <c:v>74100</c:v>
                      </c:pt>
                      <c:pt idx="4811">
                        <c:v>73000</c:v>
                      </c:pt>
                      <c:pt idx="4812">
                        <c:v>73400</c:v>
                      </c:pt>
                      <c:pt idx="4813">
                        <c:v>75200</c:v>
                      </c:pt>
                      <c:pt idx="4814">
                        <c:v>74400</c:v>
                      </c:pt>
                      <c:pt idx="4815">
                        <c:v>72500</c:v>
                      </c:pt>
                      <c:pt idx="4816">
                        <c:v>73100</c:v>
                      </c:pt>
                      <c:pt idx="4817">
                        <c:v>72600</c:v>
                      </c:pt>
                      <c:pt idx="4818">
                        <c:v>72500</c:v>
                      </c:pt>
                      <c:pt idx="4819">
                        <c:v>73500</c:v>
                      </c:pt>
                      <c:pt idx="4820">
                        <c:v>72900</c:v>
                      </c:pt>
                      <c:pt idx="4821">
                        <c:v>74100</c:v>
                      </c:pt>
                      <c:pt idx="4822">
                        <c:v>73200</c:v>
                      </c:pt>
                      <c:pt idx="4823">
                        <c:v>75400</c:v>
                      </c:pt>
                      <c:pt idx="4824">
                        <c:v>76600</c:v>
                      </c:pt>
                      <c:pt idx="4825">
                        <c:v>74700</c:v>
                      </c:pt>
                      <c:pt idx="4826">
                        <c:v>77600</c:v>
                      </c:pt>
                      <c:pt idx="4827">
                        <c:v>77800</c:v>
                      </c:pt>
                      <c:pt idx="4828">
                        <c:v>77800</c:v>
                      </c:pt>
                      <c:pt idx="4829">
                        <c:v>77500</c:v>
                      </c:pt>
                      <c:pt idx="4830">
                        <c:v>77700</c:v>
                      </c:pt>
                      <c:pt idx="4831">
                        <c:v>77700</c:v>
                      </c:pt>
                      <c:pt idx="4832">
                        <c:v>77000</c:v>
                      </c:pt>
                      <c:pt idx="4833">
                        <c:v>78100</c:v>
                      </c:pt>
                      <c:pt idx="4834">
                        <c:v>77000</c:v>
                      </c:pt>
                      <c:pt idx="4835">
                        <c:v>78600</c:v>
                      </c:pt>
                      <c:pt idx="4836">
                        <c:v>77700</c:v>
                      </c:pt>
                      <c:pt idx="4837">
                        <c:v>77500</c:v>
                      </c:pt>
                      <c:pt idx="4838">
                        <c:v>77800</c:v>
                      </c:pt>
                      <c:pt idx="4839">
                        <c:v>77700</c:v>
                      </c:pt>
                      <c:pt idx="4840">
                        <c:v>78100</c:v>
                      </c:pt>
                      <c:pt idx="4841">
                        <c:v>78200</c:v>
                      </c:pt>
                      <c:pt idx="4842">
                        <c:v>77400</c:v>
                      </c:pt>
                      <c:pt idx="4843">
                        <c:v>76300</c:v>
                      </c:pt>
                      <c:pt idx="4844">
                        <c:v>72800</c:v>
                      </c:pt>
                      <c:pt idx="4845">
                        <c:v>73900</c:v>
                      </c:pt>
                      <c:pt idx="4846">
                        <c:v>74700</c:v>
                      </c:pt>
                      <c:pt idx="4847">
                        <c:v>74700</c:v>
                      </c:pt>
                      <c:pt idx="4848">
                        <c:v>73700</c:v>
                      </c:pt>
                      <c:pt idx="4849">
                        <c:v>73800</c:v>
                      </c:pt>
                      <c:pt idx="4850">
                        <c:v>73300</c:v>
                      </c:pt>
                      <c:pt idx="4851">
                        <c:v>72900</c:v>
                      </c:pt>
                      <c:pt idx="4852">
                        <c:v>72200</c:v>
                      </c:pt>
                      <c:pt idx="4853">
                        <c:v>72200</c:v>
                      </c:pt>
                      <c:pt idx="4854">
                        <c:v>71900</c:v>
                      </c:pt>
                      <c:pt idx="4855">
                        <c:v>72300</c:v>
                      </c:pt>
                      <c:pt idx="4856">
                        <c:v>72000</c:v>
                      </c:pt>
                      <c:pt idx="4857">
                        <c:v>71300</c:v>
                      </c:pt>
                      <c:pt idx="4858">
                        <c:v>73200</c:v>
                      </c:pt>
                      <c:pt idx="4859">
                        <c:v>74400</c:v>
                      </c:pt>
                      <c:pt idx="4860">
                        <c:v>74000</c:v>
                      </c:pt>
                      <c:pt idx="4861">
                        <c:v>72400</c:v>
                      </c:pt>
                      <c:pt idx="4862">
                        <c:v>71800</c:v>
                      </c:pt>
                      <c:pt idx="4863">
                        <c:v>71700</c:v>
                      </c:pt>
                      <c:pt idx="4864">
                        <c:v>70800</c:v>
                      </c:pt>
                      <c:pt idx="4865">
                        <c:v>71600</c:v>
                      </c:pt>
                      <c:pt idx="4866">
                        <c:v>71400</c:v>
                      </c:pt>
                      <c:pt idx="4867">
                        <c:v>70500</c:v>
                      </c:pt>
                      <c:pt idx="4868">
                        <c:v>70500</c:v>
                      </c:pt>
                      <c:pt idx="4869">
                        <c:v>70000</c:v>
                      </c:pt>
                      <c:pt idx="4870">
                        <c:v>69700</c:v>
                      </c:pt>
                      <c:pt idx="4871">
                        <c:v>69400</c:v>
                      </c:pt>
                      <c:pt idx="4872">
                        <c:v>69500</c:v>
                      </c:pt>
                      <c:pt idx="4873">
                        <c:v>69900</c:v>
                      </c:pt>
                      <c:pt idx="4874">
                        <c:v>68800</c:v>
                      </c:pt>
                      <c:pt idx="4875">
                        <c:v>69400</c:v>
                      </c:pt>
                      <c:pt idx="4876">
                        <c:v>69800</c:v>
                      </c:pt>
                      <c:pt idx="4877">
                        <c:v>70200</c:v>
                      </c:pt>
                      <c:pt idx="4878">
                        <c:v>73000</c:v>
                      </c:pt>
                      <c:pt idx="4879">
                        <c:v>72500</c:v>
                      </c:pt>
                      <c:pt idx="4880">
                        <c:v>72700</c:v>
                      </c:pt>
                      <c:pt idx="4881">
                        <c:v>72000</c:v>
                      </c:pt>
                      <c:pt idx="4882">
                        <c:v>71400</c:v>
                      </c:pt>
                      <c:pt idx="4883">
                        <c:v>70200</c:v>
                      </c:pt>
                      <c:pt idx="4884">
                        <c:v>71500</c:v>
                      </c:pt>
                      <c:pt idx="4885">
                        <c:v>71500</c:v>
                      </c:pt>
                      <c:pt idx="4886">
                        <c:v>70600</c:v>
                      </c:pt>
                      <c:pt idx="4887">
                        <c:v>70300</c:v>
                      </c:pt>
                      <c:pt idx="4888">
                        <c:v>69500</c:v>
                      </c:pt>
                      <c:pt idx="4889">
                        <c:v>69300</c:v>
                      </c:pt>
                      <c:pt idx="4890">
                        <c:v>69200</c:v>
                      </c:pt>
                      <c:pt idx="4891">
                        <c:v>68500</c:v>
                      </c:pt>
                      <c:pt idx="4892">
                        <c:v>68200</c:v>
                      </c:pt>
                      <c:pt idx="4893">
                        <c:v>69300</c:v>
                      </c:pt>
                      <c:pt idx="4894">
                        <c:v>68900</c:v>
                      </c:pt>
                      <c:pt idx="4895">
                        <c:v>68200</c:v>
                      </c:pt>
                      <c:pt idx="4896">
                        <c:v>68100</c:v>
                      </c:pt>
                      <c:pt idx="4897">
                        <c:v>67705</c:v>
                      </c:pt>
                      <c:pt idx="4898">
                        <c:v>66200</c:v>
                      </c:pt>
                      <c:pt idx="4899">
                        <c:v>65200</c:v>
                      </c:pt>
                      <c:pt idx="4900">
                        <c:v>64400</c:v>
                      </c:pt>
                      <c:pt idx="4901">
                        <c:v>64200</c:v>
                      </c:pt>
                      <c:pt idx="4902">
                        <c:v>63505</c:v>
                      </c:pt>
                      <c:pt idx="4903">
                        <c:v>64300</c:v>
                      </c:pt>
                      <c:pt idx="4904">
                        <c:v>66300</c:v>
                      </c:pt>
                      <c:pt idx="4905">
                        <c:v>67200</c:v>
                      </c:pt>
                      <c:pt idx="4906">
                        <c:v>67500</c:v>
                      </c:pt>
                      <c:pt idx="4907">
                        <c:v>65700</c:v>
                      </c:pt>
                      <c:pt idx="4908">
                        <c:v>65100</c:v>
                      </c:pt>
                      <c:pt idx="4909">
                        <c:v>63400</c:v>
                      </c:pt>
                      <c:pt idx="4910">
                        <c:v>63000</c:v>
                      </c:pt>
                      <c:pt idx="4911">
                        <c:v>63500</c:v>
                      </c:pt>
                      <c:pt idx="4912">
                        <c:v>64700</c:v>
                      </c:pt>
                      <c:pt idx="4913">
                        <c:v>65200</c:v>
                      </c:pt>
                      <c:pt idx="4914">
                        <c:v>64300</c:v>
                      </c:pt>
                      <c:pt idx="4915">
                        <c:v>64000</c:v>
                      </c:pt>
                      <c:pt idx="4916">
                        <c:v>64200</c:v>
                      </c:pt>
                      <c:pt idx="4917">
                        <c:v>64000</c:v>
                      </c:pt>
                      <c:pt idx="4918">
                        <c:v>64200</c:v>
                      </c:pt>
                      <c:pt idx="4919">
                        <c:v>64300</c:v>
                      </c:pt>
                      <c:pt idx="4920">
                        <c:v>64100</c:v>
                      </c:pt>
                      <c:pt idx="4921">
                        <c:v>64700</c:v>
                      </c:pt>
                      <c:pt idx="4922">
                        <c:v>63500</c:v>
                      </c:pt>
                      <c:pt idx="4923">
                        <c:v>63100</c:v>
                      </c:pt>
                      <c:pt idx="4924">
                        <c:v>62700</c:v>
                      </c:pt>
                      <c:pt idx="4925">
                        <c:v>62500</c:v>
                      </c:pt>
                      <c:pt idx="4926">
                        <c:v>61300</c:v>
                      </c:pt>
                      <c:pt idx="4927">
                        <c:v>60800</c:v>
                      </c:pt>
                      <c:pt idx="4928">
                        <c:v>60600</c:v>
                      </c:pt>
                      <c:pt idx="4929">
                        <c:v>61400</c:v>
                      </c:pt>
                      <c:pt idx="4930">
                        <c:v>62700</c:v>
                      </c:pt>
                      <c:pt idx="4931">
                        <c:v>62200</c:v>
                      </c:pt>
                      <c:pt idx="4932">
                        <c:v>61700</c:v>
                      </c:pt>
                      <c:pt idx="4933">
                        <c:v>61200</c:v>
                      </c:pt>
                      <c:pt idx="4934">
                        <c:v>60600</c:v>
                      </c:pt>
                      <c:pt idx="4935">
                        <c:v>59900</c:v>
                      </c:pt>
                      <c:pt idx="4936">
                        <c:v>59600</c:v>
                      </c:pt>
                      <c:pt idx="4937">
                        <c:v>57900</c:v>
                      </c:pt>
                      <c:pt idx="4938">
                        <c:v>57200</c:v>
                      </c:pt>
                      <c:pt idx="4939">
                        <c:v>57100</c:v>
                      </c:pt>
                      <c:pt idx="4940">
                        <c:v>56600</c:v>
                      </c:pt>
                      <c:pt idx="4941">
                        <c:v>57300</c:v>
                      </c:pt>
                      <c:pt idx="4942">
                        <c:v>59400</c:v>
                      </c:pt>
                      <c:pt idx="4943">
                        <c:v>58300</c:v>
                      </c:pt>
                      <c:pt idx="4944">
                        <c:v>58200</c:v>
                      </c:pt>
                      <c:pt idx="4945">
                        <c:v>58200</c:v>
                      </c:pt>
                      <c:pt idx="4946">
                        <c:v>58600</c:v>
                      </c:pt>
                      <c:pt idx="4947">
                        <c:v>58600</c:v>
                      </c:pt>
                      <c:pt idx="4948">
                        <c:v>58900</c:v>
                      </c:pt>
                      <c:pt idx="4949">
                        <c:v>57700</c:v>
                      </c:pt>
                      <c:pt idx="4950">
                        <c:v>57300</c:v>
                      </c:pt>
                      <c:pt idx="4951">
                        <c:v>56900</c:v>
                      </c:pt>
                      <c:pt idx="4952">
                        <c:v>57800</c:v>
                      </c:pt>
                      <c:pt idx="4953">
                        <c:v>57200</c:v>
                      </c:pt>
                      <c:pt idx="4954">
                        <c:v>55800</c:v>
                      </c:pt>
                      <c:pt idx="4955">
                        <c:v>55000</c:v>
                      </c:pt>
                      <c:pt idx="4956">
                        <c:v>56500</c:v>
                      </c:pt>
                      <c:pt idx="4957">
                        <c:v>57400</c:v>
                      </c:pt>
                      <c:pt idx="4958">
                        <c:v>57100</c:v>
                      </c:pt>
                      <c:pt idx="4959">
                        <c:v>60600</c:v>
                      </c:pt>
                      <c:pt idx="4960">
                        <c:v>63900</c:v>
                      </c:pt>
                      <c:pt idx="4961">
                        <c:v>65300</c:v>
                      </c:pt>
                      <c:pt idx="4962">
                        <c:v>66100</c:v>
                      </c:pt>
                      <c:pt idx="4963">
                        <c:v>66600</c:v>
                      </c:pt>
                      <c:pt idx="4964">
                        <c:v>66800</c:v>
                      </c:pt>
                      <c:pt idx="4965">
                        <c:v>66900</c:v>
                      </c:pt>
                      <c:pt idx="4966">
                        <c:v>64700</c:v>
                      </c:pt>
                      <c:pt idx="4967">
                        <c:v>62900</c:v>
                      </c:pt>
                      <c:pt idx="4968">
                        <c:v>60600</c:v>
                      </c:pt>
                      <c:pt idx="4969">
                        <c:v>60700</c:v>
                      </c:pt>
                      <c:pt idx="4970">
                        <c:v>61400</c:v>
                      </c:pt>
                      <c:pt idx="4971">
                        <c:v>59700</c:v>
                      </c:pt>
                      <c:pt idx="4972">
                        <c:v>59800</c:v>
                      </c:pt>
                      <c:pt idx="4973">
                        <c:v>59700</c:v>
                      </c:pt>
                      <c:pt idx="4974">
                        <c:v>59400</c:v>
                      </c:pt>
                      <c:pt idx="4975">
                        <c:v>59400</c:v>
                      </c:pt>
                      <c:pt idx="4976">
                        <c:v>59400</c:v>
                      </c:pt>
                      <c:pt idx="4977">
                        <c:v>59400</c:v>
                      </c:pt>
                      <c:pt idx="4978">
                        <c:v>59100</c:v>
                      </c:pt>
                      <c:pt idx="4979">
                        <c:v>58400</c:v>
                      </c:pt>
                      <c:pt idx="4980">
                        <c:v>57900</c:v>
                      </c:pt>
                      <c:pt idx="4981">
                        <c:v>58500</c:v>
                      </c:pt>
                      <c:pt idx="4982">
                        <c:v>58000</c:v>
                      </c:pt>
                      <c:pt idx="4983">
                        <c:v>57200</c:v>
                      </c:pt>
                      <c:pt idx="4984">
                        <c:v>58200</c:v>
                      </c:pt>
                      <c:pt idx="4985">
                        <c:v>56900</c:v>
                      </c:pt>
                      <c:pt idx="4986">
                        <c:v>56400</c:v>
                      </c:pt>
                      <c:pt idx="4987">
                        <c:v>55800</c:v>
                      </c:pt>
                      <c:pt idx="4988">
                        <c:v>55200</c:v>
                      </c:pt>
                      <c:pt idx="4989">
                        <c:v>55500</c:v>
                      </c:pt>
                      <c:pt idx="4990">
                        <c:v>56400</c:v>
                      </c:pt>
                      <c:pt idx="4991">
                        <c:v>55700</c:v>
                      </c:pt>
                      <c:pt idx="4992">
                        <c:v>54600</c:v>
                      </c:pt>
                      <c:pt idx="4993">
                        <c:v>54200</c:v>
                      </c:pt>
                      <c:pt idx="4994">
                        <c:v>54800</c:v>
                      </c:pt>
                      <c:pt idx="4995">
                        <c:v>54800</c:v>
                      </c:pt>
                      <c:pt idx="4996">
                        <c:v>54100</c:v>
                      </c:pt>
                      <c:pt idx="4997">
                        <c:v>54800</c:v>
                      </c:pt>
                      <c:pt idx="4998">
                        <c:v>54400</c:v>
                      </c:pt>
                      <c:pt idx="4999">
                        <c:v>54000</c:v>
                      </c:pt>
                      <c:pt idx="5000">
                        <c:v>53600</c:v>
                      </c:pt>
                      <c:pt idx="5001">
                        <c:v>53900</c:v>
                      </c:pt>
                      <c:pt idx="5002">
                        <c:v>52800</c:v>
                      </c:pt>
                      <c:pt idx="5003">
                        <c:v>56300</c:v>
                      </c:pt>
                      <c:pt idx="5004">
                        <c:v>56100</c:v>
                      </c:pt>
                      <c:pt idx="5005">
                        <c:v>53800</c:v>
                      </c:pt>
                      <c:pt idx="5006">
                        <c:v>54700</c:v>
                      </c:pt>
                      <c:pt idx="5007">
                        <c:v>55000</c:v>
                      </c:pt>
                      <c:pt idx="5008">
                        <c:v>56500</c:v>
                      </c:pt>
                      <c:pt idx="5009">
                        <c:v>58000</c:v>
                      </c:pt>
                      <c:pt idx="5010">
                        <c:v>55600</c:v>
                      </c:pt>
                      <c:pt idx="5011">
                        <c:v>54600</c:v>
                      </c:pt>
                      <c:pt idx="5012">
                        <c:v>54400</c:v>
                      </c:pt>
                      <c:pt idx="5013">
                        <c:v>55000</c:v>
                      </c:pt>
                      <c:pt idx="5014">
                        <c:v>52700</c:v>
                      </c:pt>
                      <c:pt idx="5015">
                        <c:v>52800</c:v>
                      </c:pt>
                      <c:pt idx="5016">
                        <c:v>53600</c:v>
                      </c:pt>
                      <c:pt idx="5017">
                        <c:v>52900</c:v>
                      </c:pt>
                      <c:pt idx="5018">
                        <c:v>53700</c:v>
                      </c:pt>
                      <c:pt idx="5019">
                        <c:v>52900</c:v>
                      </c:pt>
                      <c:pt idx="5020">
                        <c:v>53300</c:v>
                      </c:pt>
                      <c:pt idx="5021">
                        <c:v>53100</c:v>
                      </c:pt>
                      <c:pt idx="5022">
                        <c:v>52700</c:v>
                      </c:pt>
                      <c:pt idx="5023">
                        <c:v>52300</c:v>
                      </c:pt>
                      <c:pt idx="5024">
                        <c:v>52000</c:v>
                      </c:pt>
                      <c:pt idx="5025">
                        <c:v>51600</c:v>
                      </c:pt>
                      <c:pt idx="5026">
                        <c:v>52000</c:v>
                      </c:pt>
                      <c:pt idx="5027">
                        <c:v>51500</c:v>
                      </c:pt>
                      <c:pt idx="5028">
                        <c:v>51650</c:v>
                      </c:pt>
                      <c:pt idx="5029">
                        <c:v>50900</c:v>
                      </c:pt>
                      <c:pt idx="5030">
                        <c:v>49900</c:v>
                      </c:pt>
                      <c:pt idx="5031">
                        <c:v>49000</c:v>
                      </c:pt>
                      <c:pt idx="5032">
                        <c:v>48000</c:v>
                      </c:pt>
                      <c:pt idx="5033">
                        <c:v>45200</c:v>
                      </c:pt>
                      <c:pt idx="5034">
                        <c:v>46800</c:v>
                      </c:pt>
                      <c:pt idx="5035">
                        <c:v>51400</c:v>
                      </c:pt>
                      <c:pt idx="5036">
                        <c:v>51700</c:v>
                      </c:pt>
                      <c:pt idx="5037">
                        <c:v>50900</c:v>
                      </c:pt>
                      <c:pt idx="5038">
                        <c:v>49800</c:v>
                      </c:pt>
                      <c:pt idx="5039">
                        <c:v>49500</c:v>
                      </c:pt>
                      <c:pt idx="5040">
                        <c:v>48700</c:v>
                      </c:pt>
                      <c:pt idx="5041">
                        <c:v>46500</c:v>
                      </c:pt>
                      <c:pt idx="5042">
                        <c:v>45100</c:v>
                      </c:pt>
                      <c:pt idx="5043">
                        <c:v>45200</c:v>
                      </c:pt>
                      <c:pt idx="5044">
                        <c:v>45000</c:v>
                      </c:pt>
                      <c:pt idx="5045">
                        <c:v>44900</c:v>
                      </c:pt>
                      <c:pt idx="5046">
                        <c:v>45400</c:v>
                      </c:pt>
                      <c:pt idx="5047">
                        <c:v>44700</c:v>
                      </c:pt>
                      <c:pt idx="5048">
                        <c:v>44400</c:v>
                      </c:pt>
                      <c:pt idx="5049">
                        <c:v>43900</c:v>
                      </c:pt>
                      <c:pt idx="5050">
                        <c:v>43100</c:v>
                      </c:pt>
                      <c:pt idx="5051">
                        <c:v>42600</c:v>
                      </c:pt>
                      <c:pt idx="5052">
                        <c:v>45500</c:v>
                      </c:pt>
                      <c:pt idx="5053">
                        <c:v>44700</c:v>
                      </c:pt>
                      <c:pt idx="5054">
                        <c:v>49400</c:v>
                      </c:pt>
                      <c:pt idx="5055">
                        <c:v>51500</c:v>
                      </c:pt>
                      <c:pt idx="5056">
                        <c:v>54900</c:v>
                      </c:pt>
                      <c:pt idx="5057">
                        <c:v>52200</c:v>
                      </c:pt>
                      <c:pt idx="5058">
                        <c:v>54600</c:v>
                      </c:pt>
                      <c:pt idx="5059">
                        <c:v>54800</c:v>
                      </c:pt>
                      <c:pt idx="5060">
                        <c:v>55400</c:v>
                      </c:pt>
                      <c:pt idx="5061">
                        <c:v>55700</c:v>
                      </c:pt>
                      <c:pt idx="5062">
                        <c:v>54500</c:v>
                      </c:pt>
                      <c:pt idx="5063">
                        <c:v>51400</c:v>
                      </c:pt>
                      <c:pt idx="5064">
                        <c:v>50700</c:v>
                      </c:pt>
                      <c:pt idx="5065">
                        <c:v>54800</c:v>
                      </c:pt>
                      <c:pt idx="5066">
                        <c:v>57800</c:v>
                      </c:pt>
                      <c:pt idx="5067">
                        <c:v>56400</c:v>
                      </c:pt>
                      <c:pt idx="5068">
                        <c:v>55700</c:v>
                      </c:pt>
                      <c:pt idx="5069">
                        <c:v>58000</c:v>
                      </c:pt>
                      <c:pt idx="5070">
                        <c:v>58600</c:v>
                      </c:pt>
                      <c:pt idx="5071">
                        <c:v>57400</c:v>
                      </c:pt>
                      <c:pt idx="5072">
                        <c:v>56800</c:v>
                      </c:pt>
                      <c:pt idx="5073">
                        <c:v>56500</c:v>
                      </c:pt>
                      <c:pt idx="5074">
                        <c:v>58200</c:v>
                      </c:pt>
                      <c:pt idx="5075">
                        <c:v>60100</c:v>
                      </c:pt>
                      <c:pt idx="5076">
                        <c:v>58500</c:v>
                      </c:pt>
                      <c:pt idx="5077">
                        <c:v>58800</c:v>
                      </c:pt>
                      <c:pt idx="5078">
                        <c:v>59600</c:v>
                      </c:pt>
                      <c:pt idx="5079">
                        <c:v>58600</c:v>
                      </c:pt>
                      <c:pt idx="5080">
                        <c:v>59700</c:v>
                      </c:pt>
                      <c:pt idx="5081">
                        <c:v>60000</c:v>
                      </c:pt>
                      <c:pt idx="5082">
                        <c:v>60200</c:v>
                      </c:pt>
                      <c:pt idx="5083">
                        <c:v>60000</c:v>
                      </c:pt>
                      <c:pt idx="5084">
                        <c:v>59400</c:v>
                      </c:pt>
                      <c:pt idx="5085">
                        <c:v>60000</c:v>
                      </c:pt>
                      <c:pt idx="5086">
                        <c:v>59500</c:v>
                      </c:pt>
                      <c:pt idx="5087">
                        <c:v>58400</c:v>
                      </c:pt>
                      <c:pt idx="5088">
                        <c:v>54900</c:v>
                      </c:pt>
                      <c:pt idx="5089">
                        <c:v>55500</c:v>
                      </c:pt>
                      <c:pt idx="5090">
                        <c:v>56000</c:v>
                      </c:pt>
                      <c:pt idx="5091">
                        <c:v>56500</c:v>
                      </c:pt>
                      <c:pt idx="5092">
                        <c:v>56300</c:v>
                      </c:pt>
                      <c:pt idx="5093">
                        <c:v>55400</c:v>
                      </c:pt>
                      <c:pt idx="5094">
                        <c:v>55200</c:v>
                      </c:pt>
                      <c:pt idx="5095">
                        <c:v>55300</c:v>
                      </c:pt>
                      <c:pt idx="5096">
                        <c:v>59400</c:v>
                      </c:pt>
                      <c:pt idx="5097">
                        <c:v>60000</c:v>
                      </c:pt>
                      <c:pt idx="5098">
                        <c:v>59900</c:v>
                      </c:pt>
                      <c:pt idx="5099">
                        <c:v>60000</c:v>
                      </c:pt>
                      <c:pt idx="5100">
                        <c:v>59300</c:v>
                      </c:pt>
                      <c:pt idx="5101">
                        <c:v>58800</c:v>
                      </c:pt>
                      <c:pt idx="5102">
                        <c:v>56700</c:v>
                      </c:pt>
                      <c:pt idx="5103">
                        <c:v>56500</c:v>
                      </c:pt>
                      <c:pt idx="5104">
                        <c:v>57900</c:v>
                      </c:pt>
                      <c:pt idx="5105">
                        <c:v>57900</c:v>
                      </c:pt>
                      <c:pt idx="5106">
                        <c:v>59700</c:v>
                      </c:pt>
                      <c:pt idx="5107">
                        <c:v>59500</c:v>
                      </c:pt>
                      <c:pt idx="5108">
                        <c:v>60800</c:v>
                      </c:pt>
                      <c:pt idx="5109">
                        <c:v>60500</c:v>
                      </c:pt>
                      <c:pt idx="5110">
                        <c:v>60200</c:v>
                      </c:pt>
                      <c:pt idx="5111">
                        <c:v>60000</c:v>
                      </c:pt>
                      <c:pt idx="5112">
                        <c:v>60600</c:v>
                      </c:pt>
                      <c:pt idx="5113">
                        <c:v>60300</c:v>
                      </c:pt>
                      <c:pt idx="5114">
                        <c:v>60600</c:v>
                      </c:pt>
                      <c:pt idx="5115">
                        <c:v>60100</c:v>
                      </c:pt>
                      <c:pt idx="5116">
                        <c:v>59800</c:v>
                      </c:pt>
                      <c:pt idx="5117">
                        <c:v>59600</c:v>
                      </c:pt>
                      <c:pt idx="5118">
                        <c:v>59000</c:v>
                      </c:pt>
                      <c:pt idx="5119">
                        <c:v>57400</c:v>
                      </c:pt>
                      <c:pt idx="5120">
                        <c:v>56900</c:v>
                      </c:pt>
                      <c:pt idx="5121">
                        <c:v>57200</c:v>
                      </c:pt>
                      <c:pt idx="5122">
                        <c:v>57100</c:v>
                      </c:pt>
                      <c:pt idx="5123">
                        <c:v>56500</c:v>
                      </c:pt>
                      <c:pt idx="5124">
                        <c:v>54600</c:v>
                      </c:pt>
                      <c:pt idx="5125">
                        <c:v>54800</c:v>
                      </c:pt>
                      <c:pt idx="5126">
                        <c:v>54850</c:v>
                      </c:pt>
                      <c:pt idx="5127">
                        <c:v>53900</c:v>
                      </c:pt>
                      <c:pt idx="5128">
                        <c:v>53400</c:v>
                      </c:pt>
                      <c:pt idx="5129">
                        <c:v>53800</c:v>
                      </c:pt>
                      <c:pt idx="5130">
                        <c:v>53700</c:v>
                      </c:pt>
                      <c:pt idx="5131">
                        <c:v>53900</c:v>
                      </c:pt>
                      <c:pt idx="5132">
                        <c:v>53400</c:v>
                      </c:pt>
                      <c:pt idx="5133">
                        <c:v>53700</c:v>
                      </c:pt>
                      <c:pt idx="5134">
                        <c:v>53950</c:v>
                      </c:pt>
                      <c:pt idx="5135">
                        <c:v>54600</c:v>
                      </c:pt>
                      <c:pt idx="5136">
                        <c:v>54400</c:v>
                      </c:pt>
                      <c:pt idx="5137">
                        <c:v>54900</c:v>
                      </c:pt>
                      <c:pt idx="5138">
                        <c:v>55100</c:v>
                      </c:pt>
                      <c:pt idx="5139">
                        <c:v>55200</c:v>
                      </c:pt>
                      <c:pt idx="5140">
                        <c:v>55100</c:v>
                      </c:pt>
                      <c:pt idx="5141">
                        <c:v>54700</c:v>
                      </c:pt>
                      <c:pt idx="5142">
                        <c:v>54400</c:v>
                      </c:pt>
                      <c:pt idx="5143">
                        <c:v>53400</c:v>
                      </c:pt>
                      <c:pt idx="5144">
                        <c:v>53200</c:v>
                      </c:pt>
                      <c:pt idx="5145">
                        <c:v>54305</c:v>
                      </c:pt>
                      <c:pt idx="5146">
                        <c:v>57000</c:v>
                      </c:pt>
                      <c:pt idx="5147">
                        <c:v>58000</c:v>
                      </c:pt>
                      <c:pt idx="5148">
                        <c:v>58300</c:v>
                      </c:pt>
                      <c:pt idx="5149">
                        <c:v>56700</c:v>
                      </c:pt>
                      <c:pt idx="5150">
                        <c:v>56300</c:v>
                      </c:pt>
                      <c:pt idx="5151">
                        <c:v>57700</c:v>
                      </c:pt>
                      <c:pt idx="5152">
                        <c:v>60000</c:v>
                      </c:pt>
                      <c:pt idx="5153">
                        <c:v>63000</c:v>
                      </c:pt>
                      <c:pt idx="5154">
                        <c:v>63000</c:v>
                      </c:pt>
                      <c:pt idx="5155">
                        <c:v>63000</c:v>
                      </c:pt>
                      <c:pt idx="5156">
                        <c:v>62100</c:v>
                      </c:pt>
                      <c:pt idx="5157">
                        <c:v>62500</c:v>
                      </c:pt>
                      <c:pt idx="5158">
                        <c:v>62600</c:v>
                      </c:pt>
                      <c:pt idx="5159">
                        <c:v>63200</c:v>
                      </c:pt>
                      <c:pt idx="5160">
                        <c:v>62900</c:v>
                      </c:pt>
                      <c:pt idx="5161">
                        <c:v>62700</c:v>
                      </c:pt>
                      <c:pt idx="5162">
                        <c:v>62400</c:v>
                      </c:pt>
                      <c:pt idx="5163">
                        <c:v>62200</c:v>
                      </c:pt>
                      <c:pt idx="5164">
                        <c:v>61700</c:v>
                      </c:pt>
                      <c:pt idx="5165">
                        <c:v>61300</c:v>
                      </c:pt>
                      <c:pt idx="5166">
                        <c:v>60600</c:v>
                      </c:pt>
                      <c:pt idx="5167">
                        <c:v>59300</c:v>
                      </c:pt>
                      <c:pt idx="5168">
                        <c:v>58600</c:v>
                      </c:pt>
                      <c:pt idx="5169">
                        <c:v>57900</c:v>
                      </c:pt>
                      <c:pt idx="5170">
                        <c:v>58100</c:v>
                      </c:pt>
                      <c:pt idx="5171">
                        <c:v>58100</c:v>
                      </c:pt>
                      <c:pt idx="5172">
                        <c:v>58200</c:v>
                      </c:pt>
                      <c:pt idx="5173">
                        <c:v>59700</c:v>
                      </c:pt>
                      <c:pt idx="5174">
                        <c:v>59600</c:v>
                      </c:pt>
                      <c:pt idx="5175">
                        <c:v>59200</c:v>
                      </c:pt>
                      <c:pt idx="5176">
                        <c:v>57700</c:v>
                      </c:pt>
                      <c:pt idx="5177">
                        <c:v>57500</c:v>
                      </c:pt>
                      <c:pt idx="5178">
                        <c:v>58100</c:v>
                      </c:pt>
                      <c:pt idx="5179">
                        <c:v>58200</c:v>
                      </c:pt>
                      <c:pt idx="5180">
                        <c:v>57600</c:v>
                      </c:pt>
                      <c:pt idx="5181">
                        <c:v>58200</c:v>
                      </c:pt>
                      <c:pt idx="5182">
                        <c:v>58200</c:v>
                      </c:pt>
                      <c:pt idx="5183">
                        <c:v>59800</c:v>
                      </c:pt>
                      <c:pt idx="5184">
                        <c:v>59500</c:v>
                      </c:pt>
                      <c:pt idx="5185">
                        <c:v>56700</c:v>
                      </c:pt>
                      <c:pt idx="5186">
                        <c:v>56200</c:v>
                      </c:pt>
                      <c:pt idx="5187">
                        <c:v>55900</c:v>
                      </c:pt>
                      <c:pt idx="5188">
                        <c:v>57200</c:v>
                      </c:pt>
                      <c:pt idx="5189">
                        <c:v>59200</c:v>
                      </c:pt>
                      <c:pt idx="5190">
                        <c:v>58500</c:v>
                      </c:pt>
                      <c:pt idx="5191">
                        <c:v>60500</c:v>
                      </c:pt>
                      <c:pt idx="5192">
                        <c:v>64400</c:v>
                      </c:pt>
                      <c:pt idx="5193">
                        <c:v>64300</c:v>
                      </c:pt>
                      <c:pt idx="5194">
                        <c:v>64000</c:v>
                      </c:pt>
                      <c:pt idx="5195">
                        <c:v>61800</c:v>
                      </c:pt>
                      <c:pt idx="5196">
                        <c:v>61300</c:v>
                      </c:pt>
                      <c:pt idx="5197">
                        <c:v>60700</c:v>
                      </c:pt>
                      <c:pt idx="5198">
                        <c:v>60200</c:v>
                      </c:pt>
                      <c:pt idx="5199">
                        <c:v>60350</c:v>
                      </c:pt>
                      <c:pt idx="5200">
                        <c:v>59000</c:v>
                      </c:pt>
                      <c:pt idx="5201">
                        <c:v>56800</c:v>
                      </c:pt>
                      <c:pt idx="5202">
                        <c:v>59300</c:v>
                      </c:pt>
                      <c:pt idx="5203">
                        <c:v>58000</c:v>
                      </c:pt>
                      <c:pt idx="5204">
                        <c:v>58200</c:v>
                      </c:pt>
                      <c:pt idx="5205">
                        <c:v>57500</c:v>
                      </c:pt>
                      <c:pt idx="5206">
                        <c:v>59500</c:v>
                      </c:pt>
                      <c:pt idx="5207">
                        <c:v>60000</c:v>
                      </c:pt>
                      <c:pt idx="5208">
                        <c:v>59200</c:v>
                      </c:pt>
                      <c:pt idx="5209">
                        <c:v>59200</c:v>
                      </c:pt>
                      <c:pt idx="5210">
                        <c:v>60800</c:v>
                      </c:pt>
                      <c:pt idx="5211">
                        <c:v>60800</c:v>
                      </c:pt>
                      <c:pt idx="5212">
                        <c:v>61200</c:v>
                      </c:pt>
                      <c:pt idx="5213">
                        <c:v>64400</c:v>
                      </c:pt>
                      <c:pt idx="5214">
                        <c:v>64200</c:v>
                      </c:pt>
                      <c:pt idx="5215">
                        <c:v>64400</c:v>
                      </c:pt>
                      <c:pt idx="5216">
                        <c:v>64900</c:v>
                      </c:pt>
                      <c:pt idx="5217">
                        <c:v>64900</c:v>
                      </c:pt>
                      <c:pt idx="5218">
                        <c:v>65500</c:v>
                      </c:pt>
                      <c:pt idx="5219">
                        <c:v>65600</c:v>
                      </c:pt>
                      <c:pt idx="5220">
                        <c:v>65400</c:v>
                      </c:pt>
                      <c:pt idx="5221">
                        <c:v>64405</c:v>
                      </c:pt>
                      <c:pt idx="5222">
                        <c:v>62700</c:v>
                      </c:pt>
                      <c:pt idx="5223">
                        <c:v>66000</c:v>
                      </c:pt>
                      <c:pt idx="5224">
                        <c:v>66500</c:v>
                      </c:pt>
                      <c:pt idx="5225">
                        <c:v>66500</c:v>
                      </c:pt>
                      <c:pt idx="5226">
                        <c:v>65900</c:v>
                      </c:pt>
                      <c:pt idx="5227">
                        <c:v>65100</c:v>
                      </c:pt>
                      <c:pt idx="5228">
                        <c:v>64000</c:v>
                      </c:pt>
                      <c:pt idx="5229">
                        <c:v>63100</c:v>
                      </c:pt>
                      <c:pt idx="5230">
                        <c:v>62700</c:v>
                      </c:pt>
                      <c:pt idx="5231">
                        <c:v>63500</c:v>
                      </c:pt>
                      <c:pt idx="5232">
                        <c:v>63400</c:v>
                      </c:pt>
                      <c:pt idx="5233">
                        <c:v>63100</c:v>
                      </c:pt>
                      <c:pt idx="5234">
                        <c:v>65000</c:v>
                      </c:pt>
                      <c:pt idx="5235">
                        <c:v>66000</c:v>
                      </c:pt>
                      <c:pt idx="5236">
                        <c:v>66000</c:v>
                      </c:pt>
                      <c:pt idx="5237">
                        <c:v>65100</c:v>
                      </c:pt>
                      <c:pt idx="5238">
                        <c:v>66400</c:v>
                      </c:pt>
                      <c:pt idx="5239">
                        <c:v>66000</c:v>
                      </c:pt>
                      <c:pt idx="5240">
                        <c:v>66000</c:v>
                      </c:pt>
                      <c:pt idx="5241">
                        <c:v>69700</c:v>
                      </c:pt>
                      <c:pt idx="5242">
                        <c:v>69900</c:v>
                      </c:pt>
                      <c:pt idx="5243">
                        <c:v>69900</c:v>
                      </c:pt>
                      <c:pt idx="5244">
                        <c:v>69600</c:v>
                      </c:pt>
                      <c:pt idx="5245">
                        <c:v>70000</c:v>
                      </c:pt>
                      <c:pt idx="5246">
                        <c:v>68600</c:v>
                      </c:pt>
                      <c:pt idx="5247">
                        <c:v>68800</c:v>
                      </c:pt>
                      <c:pt idx="5248">
                        <c:v>68400</c:v>
                      </c:pt>
                      <c:pt idx="5249">
                        <c:v>67600</c:v>
                      </c:pt>
                      <c:pt idx="5250">
                        <c:v>67400</c:v>
                      </c:pt>
                      <c:pt idx="5251">
                        <c:v>67100</c:v>
                      </c:pt>
                      <c:pt idx="5252">
                        <c:v>66900</c:v>
                      </c:pt>
                      <c:pt idx="5253">
                        <c:v>68100</c:v>
                      </c:pt>
                      <c:pt idx="5254">
                        <c:v>70300</c:v>
                      </c:pt>
                      <c:pt idx="5255">
                        <c:v>71300</c:v>
                      </c:pt>
                      <c:pt idx="5256">
                        <c:v>74600</c:v>
                      </c:pt>
                      <c:pt idx="5257">
                        <c:v>73000</c:v>
                      </c:pt>
                      <c:pt idx="5258">
                        <c:v>70600</c:v>
                      </c:pt>
                      <c:pt idx="5259">
                        <c:v>68600</c:v>
                      </c:pt>
                      <c:pt idx="5260">
                        <c:v>68600</c:v>
                      </c:pt>
                      <c:pt idx="5261">
                        <c:v>69300</c:v>
                      </c:pt>
                      <c:pt idx="5262">
                        <c:v>67300</c:v>
                      </c:pt>
                      <c:pt idx="5263">
                        <c:v>68000</c:v>
                      </c:pt>
                      <c:pt idx="5264">
                        <c:v>66500</c:v>
                      </c:pt>
                      <c:pt idx="5265">
                        <c:v>68000</c:v>
                      </c:pt>
                      <c:pt idx="5266">
                        <c:v>69000</c:v>
                      </c:pt>
                      <c:pt idx="5267">
                        <c:v>69200</c:v>
                      </c:pt>
                      <c:pt idx="5268">
                        <c:v>68900</c:v>
                      </c:pt>
                      <c:pt idx="5269">
                        <c:v>67800</c:v>
                      </c:pt>
                      <c:pt idx="5270">
                        <c:v>67500</c:v>
                      </c:pt>
                      <c:pt idx="5271">
                        <c:v>67100</c:v>
                      </c:pt>
                      <c:pt idx="5272">
                        <c:v>67500</c:v>
                      </c:pt>
                      <c:pt idx="5273">
                        <c:v>67500</c:v>
                      </c:pt>
                      <c:pt idx="5274">
                        <c:v>67800</c:v>
                      </c:pt>
                      <c:pt idx="5275">
                        <c:v>68500</c:v>
                      </c:pt>
                      <c:pt idx="5276">
                        <c:v>68500</c:v>
                      </c:pt>
                      <c:pt idx="5277">
                        <c:v>69100</c:v>
                      </c:pt>
                      <c:pt idx="5278">
                        <c:v>70200</c:v>
                      </c:pt>
                      <c:pt idx="5279">
                        <c:v>70400</c:v>
                      </c:pt>
                      <c:pt idx="5280">
                        <c:v>69400</c:v>
                      </c:pt>
                      <c:pt idx="5281">
                        <c:v>68400</c:v>
                      </c:pt>
                      <c:pt idx="5282">
                        <c:v>69400</c:v>
                      </c:pt>
                      <c:pt idx="5283">
                        <c:v>69500</c:v>
                      </c:pt>
                      <c:pt idx="5284">
                        <c:v>69900</c:v>
                      </c:pt>
                      <c:pt idx="5285">
                        <c:v>70550</c:v>
                      </c:pt>
                      <c:pt idx="5286">
                        <c:v>70900</c:v>
                      </c:pt>
                      <c:pt idx="5287">
                        <c:v>72000</c:v>
                      </c:pt>
                      <c:pt idx="5288">
                        <c:v>69900</c:v>
                      </c:pt>
                      <c:pt idx="5289">
                        <c:v>69800</c:v>
                      </c:pt>
                      <c:pt idx="5290">
                        <c:v>69500</c:v>
                      </c:pt>
                      <c:pt idx="5291">
                        <c:v>69300</c:v>
                      </c:pt>
                      <c:pt idx="5292">
                        <c:v>68900</c:v>
                      </c:pt>
                      <c:pt idx="5293">
                        <c:v>70300</c:v>
                      </c:pt>
                      <c:pt idx="5294">
                        <c:v>70900</c:v>
                      </c:pt>
                      <c:pt idx="5295">
                        <c:v>71000</c:v>
                      </c:pt>
                      <c:pt idx="5296">
                        <c:v>70000</c:v>
                      </c:pt>
                      <c:pt idx="5297">
                        <c:v>72100</c:v>
                      </c:pt>
                      <c:pt idx="5298">
                        <c:v>71500</c:v>
                      </c:pt>
                      <c:pt idx="5299">
                        <c:v>71100</c:v>
                      </c:pt>
                      <c:pt idx="5300">
                        <c:v>71700</c:v>
                      </c:pt>
                      <c:pt idx="5301">
                        <c:v>71600</c:v>
                      </c:pt>
                      <c:pt idx="5302">
                        <c:v>71700</c:v>
                      </c:pt>
                      <c:pt idx="5303">
                        <c:v>71800</c:v>
                      </c:pt>
                      <c:pt idx="5304">
                        <c:v>70100</c:v>
                      </c:pt>
                      <c:pt idx="5305">
                        <c:v>68600</c:v>
                      </c:pt>
                      <c:pt idx="5306">
                        <c:v>68200</c:v>
                      </c:pt>
                      <c:pt idx="5307">
                        <c:v>67200</c:v>
                      </c:pt>
                      <c:pt idx="5308">
                        <c:v>65100</c:v>
                      </c:pt>
                      <c:pt idx="5309">
                        <c:v>65100</c:v>
                      </c:pt>
                      <c:pt idx="5310">
                        <c:v>65000</c:v>
                      </c:pt>
                      <c:pt idx="5311">
                        <c:v>64700</c:v>
                      </c:pt>
                      <c:pt idx="5312">
                        <c:v>66200</c:v>
                      </c:pt>
                      <c:pt idx="5313">
                        <c:v>67100</c:v>
                      </c:pt>
                      <c:pt idx="5314">
                        <c:v>68400</c:v>
                      </c:pt>
                      <c:pt idx="5315">
                        <c:v>67600</c:v>
                      </c:pt>
                      <c:pt idx="5316">
                        <c:v>65400</c:v>
                      </c:pt>
                      <c:pt idx="5317">
                        <c:v>65900</c:v>
                      </c:pt>
                      <c:pt idx="5318">
                        <c:v>65450</c:v>
                      </c:pt>
                      <c:pt idx="5319">
                        <c:v>63600</c:v>
                      </c:pt>
                      <c:pt idx="5320">
                        <c:v>65500</c:v>
                      </c:pt>
                      <c:pt idx="5321">
                        <c:v>68200</c:v>
                      </c:pt>
                      <c:pt idx="5322">
                        <c:v>68000</c:v>
                      </c:pt>
                      <c:pt idx="5323">
                        <c:v>67700</c:v>
                      </c:pt>
                      <c:pt idx="5324">
                        <c:v>66400</c:v>
                      </c:pt>
                      <c:pt idx="5325">
                        <c:v>64700</c:v>
                      </c:pt>
                      <c:pt idx="5326">
                        <c:v>64500</c:v>
                      </c:pt>
                      <c:pt idx="5327">
                        <c:v>64800</c:v>
                      </c:pt>
                      <c:pt idx="5328">
                        <c:v>67500</c:v>
                      </c:pt>
                      <c:pt idx="5329">
                        <c:v>68800</c:v>
                      </c:pt>
                      <c:pt idx="5330">
                        <c:v>69700</c:v>
                      </c:pt>
                      <c:pt idx="5331">
                        <c:v>69100</c:v>
                      </c:pt>
                      <c:pt idx="5332">
                        <c:v>68800</c:v>
                      </c:pt>
                      <c:pt idx="5333">
                        <c:v>69500</c:v>
                      </c:pt>
                      <c:pt idx="5334">
                        <c:v>68000</c:v>
                      </c:pt>
                      <c:pt idx="5335">
                        <c:v>66700</c:v>
                      </c:pt>
                      <c:pt idx="5336">
                        <c:v>67900</c:v>
                      </c:pt>
                      <c:pt idx="5337">
                        <c:v>68600</c:v>
                      </c:pt>
                      <c:pt idx="5338">
                        <c:v>69100</c:v>
                      </c:pt>
                      <c:pt idx="5339">
                        <c:v>68400</c:v>
                      </c:pt>
                      <c:pt idx="5340">
                        <c:v>67900</c:v>
                      </c:pt>
                      <c:pt idx="5341">
                        <c:v>69000</c:v>
                      </c:pt>
                      <c:pt idx="5342">
                        <c:v>69700</c:v>
                      </c:pt>
                      <c:pt idx="5343">
                        <c:v>69790</c:v>
                      </c:pt>
                      <c:pt idx="5344">
                        <c:v>69100</c:v>
                      </c:pt>
                      <c:pt idx="5345">
                        <c:v>69100</c:v>
                      </c:pt>
                      <c:pt idx="5346">
                        <c:v>68300</c:v>
                      </c:pt>
                      <c:pt idx="5347">
                        <c:v>67900</c:v>
                      </c:pt>
                      <c:pt idx="5348">
                        <c:v>67300</c:v>
                      </c:pt>
                      <c:pt idx="5349">
                        <c:v>67300</c:v>
                      </c:pt>
                      <c:pt idx="5350">
                        <c:v>67100</c:v>
                      </c:pt>
                      <c:pt idx="5351">
                        <c:v>67300</c:v>
                      </c:pt>
                      <c:pt idx="5352">
                        <c:v>68000</c:v>
                      </c:pt>
                      <c:pt idx="5353">
                        <c:v>68000</c:v>
                      </c:pt>
                      <c:pt idx="5354">
                        <c:v>67800</c:v>
                      </c:pt>
                      <c:pt idx="5355">
                        <c:v>68100</c:v>
                      </c:pt>
                      <c:pt idx="5356">
                        <c:v>67800</c:v>
                      </c:pt>
                      <c:pt idx="5357">
                        <c:v>68300</c:v>
                      </c:pt>
                      <c:pt idx="5358">
                        <c:v>68300</c:v>
                      </c:pt>
                      <c:pt idx="5359">
                        <c:v>68700</c:v>
                      </c:pt>
                      <c:pt idx="5360">
                        <c:v>68600</c:v>
                      </c:pt>
                      <c:pt idx="5361">
                        <c:v>68600</c:v>
                      </c:pt>
                      <c:pt idx="5362">
                        <c:v>68600</c:v>
                      </c:pt>
                      <c:pt idx="5363">
                        <c:v>69800</c:v>
                      </c:pt>
                      <c:pt idx="5364">
                        <c:v>69000</c:v>
                      </c:pt>
                      <c:pt idx="5365">
                        <c:v>68100</c:v>
                      </c:pt>
                      <c:pt idx="5366">
                        <c:v>67800</c:v>
                      </c:pt>
                      <c:pt idx="5367">
                        <c:v>68500</c:v>
                      </c:pt>
                      <c:pt idx="5368">
                        <c:v>68600</c:v>
                      </c:pt>
                      <c:pt idx="5369">
                        <c:v>68200</c:v>
                      </c:pt>
                      <c:pt idx="5370">
                        <c:v>67700</c:v>
                      </c:pt>
                      <c:pt idx="5371">
                        <c:v>66400</c:v>
                      </c:pt>
                      <c:pt idx="5372">
                        <c:v>66600</c:v>
                      </c:pt>
                      <c:pt idx="5373">
                        <c:v>66600</c:v>
                      </c:pt>
                      <c:pt idx="5374">
                        <c:v>65800</c:v>
                      </c:pt>
                      <c:pt idx="5375">
                        <c:v>67000</c:v>
                      </c:pt>
                      <c:pt idx="5376">
                        <c:v>66600</c:v>
                      </c:pt>
                      <c:pt idx="5377">
                        <c:v>67200</c:v>
                      </c:pt>
                      <c:pt idx="5378">
                        <c:v>68200</c:v>
                      </c:pt>
                      <c:pt idx="5379">
                        <c:v>68600</c:v>
                      </c:pt>
                      <c:pt idx="5380">
                        <c:v>69400</c:v>
                      </c:pt>
                      <c:pt idx="5381">
                        <c:v>69400</c:v>
                      </c:pt>
                      <c:pt idx="5382">
                        <c:v>69000</c:v>
                      </c:pt>
                      <c:pt idx="5383">
                        <c:v>68800</c:v>
                      </c:pt>
                      <c:pt idx="5384">
                        <c:v>70500</c:v>
                      </c:pt>
                      <c:pt idx="5385">
                        <c:v>70800</c:v>
                      </c:pt>
                      <c:pt idx="5386">
                        <c:v>70900</c:v>
                      </c:pt>
                      <c:pt idx="5387">
                        <c:v>70500</c:v>
                      </c:pt>
                      <c:pt idx="5388">
                        <c:v>70300</c:v>
                      </c:pt>
                      <c:pt idx="5389">
                        <c:v>69100</c:v>
                      </c:pt>
                      <c:pt idx="5390">
                        <c:v>68900</c:v>
                      </c:pt>
                      <c:pt idx="5391">
                        <c:v>69250</c:v>
                      </c:pt>
                      <c:pt idx="5392">
                        <c:v>69100</c:v>
                      </c:pt>
                      <c:pt idx="5393">
                        <c:v>69500</c:v>
                      </c:pt>
                      <c:pt idx="5394">
                        <c:v>68300</c:v>
                      </c:pt>
                      <c:pt idx="5395">
                        <c:v>68200</c:v>
                      </c:pt>
                      <c:pt idx="5396">
                        <c:v>68000</c:v>
                      </c:pt>
                      <c:pt idx="5397">
                        <c:v>68200</c:v>
                      </c:pt>
                      <c:pt idx="5398">
                        <c:v>68200</c:v>
                      </c:pt>
                      <c:pt idx="5399">
                        <c:v>68300</c:v>
                      </c:pt>
                      <c:pt idx="5400">
                        <c:v>68300</c:v>
                      </c:pt>
                      <c:pt idx="5401">
                        <c:v>69300</c:v>
                      </c:pt>
                      <c:pt idx="5402">
                        <c:v>69500</c:v>
                      </c:pt>
                      <c:pt idx="5403">
                        <c:v>69200</c:v>
                      </c:pt>
                      <c:pt idx="5404">
                        <c:v>68200</c:v>
                      </c:pt>
                      <c:pt idx="5405">
                        <c:v>69000</c:v>
                      </c:pt>
                      <c:pt idx="5406">
                        <c:v>69100</c:v>
                      </c:pt>
                      <c:pt idx="5407">
                        <c:v>69100</c:v>
                      </c:pt>
                      <c:pt idx="5408">
                        <c:v>69850</c:v>
                      </c:pt>
                      <c:pt idx="5409">
                        <c:v>69650</c:v>
                      </c:pt>
                      <c:pt idx="5410">
                        <c:v>69500</c:v>
                      </c:pt>
                      <c:pt idx="5411">
                        <c:v>69500</c:v>
                      </c:pt>
                      <c:pt idx="5412">
                        <c:v>69600</c:v>
                      </c:pt>
                      <c:pt idx="5413">
                        <c:v>69700</c:v>
                      </c:pt>
                      <c:pt idx="5414">
                        <c:v>69500</c:v>
                      </c:pt>
                      <c:pt idx="5415">
                        <c:v>69990</c:v>
                      </c:pt>
                      <c:pt idx="5416">
                        <c:v>69990</c:v>
                      </c:pt>
                      <c:pt idx="5417">
                        <c:v>69990</c:v>
                      </c:pt>
                      <c:pt idx="5418">
                        <c:v>69990</c:v>
                      </c:pt>
                      <c:pt idx="5419">
                        <c:v>69800</c:v>
                      </c:pt>
                      <c:pt idx="5420">
                        <c:v>69900</c:v>
                      </c:pt>
                      <c:pt idx="5421">
                        <c:v>69950</c:v>
                      </c:pt>
                      <c:pt idx="5422">
                        <c:v>69950</c:v>
                      </c:pt>
                      <c:pt idx="5423">
                        <c:v>69700</c:v>
                      </c:pt>
                      <c:pt idx="5424">
                        <c:v>69800</c:v>
                      </c:pt>
                      <c:pt idx="5425">
                        <c:v>69800</c:v>
                      </c:pt>
                      <c:pt idx="5426">
                        <c:v>69400</c:v>
                      </c:pt>
                      <c:pt idx="5427">
                        <c:v>70000</c:v>
                      </c:pt>
                      <c:pt idx="5428">
                        <c:v>69400</c:v>
                      </c:pt>
                      <c:pt idx="5429">
                        <c:v>68500</c:v>
                      </c:pt>
                      <c:pt idx="5430">
                        <c:v>65700</c:v>
                      </c:pt>
                      <c:pt idx="5431">
                        <c:v>64400</c:v>
                      </c:pt>
                      <c:pt idx="5432">
                        <c:v>63500</c:v>
                      </c:pt>
                      <c:pt idx="5433">
                        <c:v>63200</c:v>
                      </c:pt>
                      <c:pt idx="5434">
                        <c:v>63100</c:v>
                      </c:pt>
                      <c:pt idx="5435">
                        <c:v>64000</c:v>
                      </c:pt>
                      <c:pt idx="5436">
                        <c:v>65000</c:v>
                      </c:pt>
                      <c:pt idx="5437">
                        <c:v>67900</c:v>
                      </c:pt>
                      <c:pt idx="5438">
                        <c:v>69800</c:v>
                      </c:pt>
                      <c:pt idx="5439">
                        <c:v>70800</c:v>
                      </c:pt>
                      <c:pt idx="5440">
                        <c:v>70100</c:v>
                      </c:pt>
                      <c:pt idx="5441">
                        <c:v>70000</c:v>
                      </c:pt>
                      <c:pt idx="5442">
                        <c:v>73700</c:v>
                      </c:pt>
                      <c:pt idx="5443">
                        <c:v>73400</c:v>
                      </c:pt>
                      <c:pt idx="5444">
                        <c:v>72400</c:v>
                      </c:pt>
                      <c:pt idx="5445">
                        <c:v>73100</c:v>
                      </c:pt>
                      <c:pt idx="5446">
                        <c:v>73500</c:v>
                      </c:pt>
                      <c:pt idx="5447">
                        <c:v>74950</c:v>
                      </c:pt>
                      <c:pt idx="5448">
                        <c:v>75300</c:v>
                      </c:pt>
                      <c:pt idx="5449">
                        <c:v>74400</c:v>
                      </c:pt>
                      <c:pt idx="5450">
                        <c:v>74900</c:v>
                      </c:pt>
                      <c:pt idx="5451">
                        <c:v>75100</c:v>
                      </c:pt>
                      <c:pt idx="5452">
                        <c:v>75100</c:v>
                      </c:pt>
                      <c:pt idx="5453">
                        <c:v>74900</c:v>
                      </c:pt>
                      <c:pt idx="5454">
                        <c:v>74900</c:v>
                      </c:pt>
                      <c:pt idx="5455">
                        <c:v>75000</c:v>
                      </c:pt>
                      <c:pt idx="5456">
                        <c:v>74300</c:v>
                      </c:pt>
                      <c:pt idx="5457">
                        <c:v>74300</c:v>
                      </c:pt>
                      <c:pt idx="5458">
                        <c:v>73700</c:v>
                      </c:pt>
                      <c:pt idx="5459">
                        <c:v>73100</c:v>
                      </c:pt>
                      <c:pt idx="5460">
                        <c:v>72300</c:v>
                      </c:pt>
                      <c:pt idx="5461">
                        <c:v>72200</c:v>
                      </c:pt>
                      <c:pt idx="5462">
                        <c:v>71500</c:v>
                      </c:pt>
                      <c:pt idx="5463">
                        <c:v>72200</c:v>
                      </c:pt>
                      <c:pt idx="5464">
                        <c:v>72500</c:v>
                      </c:pt>
                      <c:pt idx="5465">
                        <c:v>72700</c:v>
                      </c:pt>
                      <c:pt idx="5466">
                        <c:v>73000</c:v>
                      </c:pt>
                      <c:pt idx="5467">
                        <c:v>72300</c:v>
                      </c:pt>
                      <c:pt idx="5468">
                        <c:v>71800</c:v>
                      </c:pt>
                      <c:pt idx="5469">
                        <c:v>70600</c:v>
                      </c:pt>
                      <c:pt idx="5470">
                        <c:v>69700</c:v>
                      </c:pt>
                      <c:pt idx="5471">
                        <c:v>69700</c:v>
                      </c:pt>
                      <c:pt idx="5472">
                        <c:v>68300</c:v>
                      </c:pt>
                      <c:pt idx="5473">
                        <c:v>68100</c:v>
                      </c:pt>
                      <c:pt idx="5474">
                        <c:v>67700</c:v>
                      </c:pt>
                      <c:pt idx="5475">
                        <c:v>67500</c:v>
                      </c:pt>
                      <c:pt idx="5476">
                        <c:v>67500</c:v>
                      </c:pt>
                      <c:pt idx="5477">
                        <c:v>67600</c:v>
                      </c:pt>
                      <c:pt idx="5478">
                        <c:v>68000</c:v>
                      </c:pt>
                      <c:pt idx="5479">
                        <c:v>68100</c:v>
                      </c:pt>
                      <c:pt idx="5480">
                        <c:v>67600</c:v>
                      </c:pt>
                      <c:pt idx="5481">
                        <c:v>68500</c:v>
                      </c:pt>
                      <c:pt idx="5482">
                        <c:v>71000</c:v>
                      </c:pt>
                      <c:pt idx="5483">
                        <c:v>70000</c:v>
                      </c:pt>
                      <c:pt idx="5484">
                        <c:v>70300</c:v>
                      </c:pt>
                      <c:pt idx="5485">
                        <c:v>70400</c:v>
                      </c:pt>
                      <c:pt idx="5486">
                        <c:v>70900</c:v>
                      </c:pt>
                      <c:pt idx="5487">
                        <c:v>70200</c:v>
                      </c:pt>
                      <c:pt idx="5488">
                        <c:v>70900</c:v>
                      </c:pt>
                      <c:pt idx="5489">
                        <c:v>69000</c:v>
                      </c:pt>
                      <c:pt idx="5490">
                        <c:v>69500</c:v>
                      </c:pt>
                      <c:pt idx="5491">
                        <c:v>69300</c:v>
                      </c:pt>
                      <c:pt idx="5492">
                        <c:v>68800</c:v>
                      </c:pt>
                      <c:pt idx="5493">
                        <c:v>69950</c:v>
                      </c:pt>
                      <c:pt idx="5494">
                        <c:v>70200</c:v>
                      </c:pt>
                      <c:pt idx="5495">
                        <c:v>70000</c:v>
                      </c:pt>
                      <c:pt idx="5496">
                        <c:v>70500</c:v>
                      </c:pt>
                      <c:pt idx="5497">
                        <c:v>72000</c:v>
                      </c:pt>
                      <c:pt idx="5498">
                        <c:v>71100</c:v>
                      </c:pt>
                      <c:pt idx="5499">
                        <c:v>71000</c:v>
                      </c:pt>
                      <c:pt idx="5500">
                        <c:v>71500</c:v>
                      </c:pt>
                      <c:pt idx="5501">
                        <c:v>72800</c:v>
                      </c:pt>
                      <c:pt idx="5502">
                        <c:v>73900</c:v>
                      </c:pt>
                      <c:pt idx="5503">
                        <c:v>75600</c:v>
                      </c:pt>
                      <c:pt idx="5504">
                        <c:v>74800</c:v>
                      </c:pt>
                      <c:pt idx="5505">
                        <c:v>74900</c:v>
                      </c:pt>
                      <c:pt idx="5506">
                        <c:v>74000</c:v>
                      </c:pt>
                      <c:pt idx="5507">
                        <c:v>74300</c:v>
                      </c:pt>
                      <c:pt idx="5508">
                        <c:v>73200</c:v>
                      </c:pt>
                      <c:pt idx="5509">
                        <c:v>72900</c:v>
                      </c:pt>
                      <c:pt idx="5510">
                        <c:v>73500</c:v>
                      </c:pt>
                      <c:pt idx="5511">
                        <c:v>73700</c:v>
                      </c:pt>
                      <c:pt idx="5512">
                        <c:v>74100</c:v>
                      </c:pt>
                      <c:pt idx="5513">
                        <c:v>74700</c:v>
                      </c:pt>
                      <c:pt idx="5514">
                        <c:v>74500</c:v>
                      </c:pt>
                      <c:pt idx="5515">
                        <c:v>74900</c:v>
                      </c:pt>
                      <c:pt idx="5516">
                        <c:v>74900</c:v>
                      </c:pt>
                      <c:pt idx="5517">
                        <c:v>74800</c:v>
                      </c:pt>
                      <c:pt idx="5518">
                        <c:v>74000</c:v>
                      </c:pt>
                      <c:pt idx="5519">
                        <c:v>74000</c:v>
                      </c:pt>
                      <c:pt idx="5520">
                        <c:v>74200</c:v>
                      </c:pt>
                      <c:pt idx="5521">
                        <c:v>74500</c:v>
                      </c:pt>
                      <c:pt idx="5522">
                        <c:v>74200</c:v>
                      </c:pt>
                      <c:pt idx="5523">
                        <c:v>73800</c:v>
                      </c:pt>
                      <c:pt idx="5524">
                        <c:v>73900</c:v>
                      </c:pt>
                      <c:pt idx="5525">
                        <c:v>74000</c:v>
                      </c:pt>
                      <c:pt idx="5526">
                        <c:v>73500</c:v>
                      </c:pt>
                      <c:pt idx="5527">
                        <c:v>73500</c:v>
                      </c:pt>
                      <c:pt idx="5528">
                        <c:v>73300</c:v>
                      </c:pt>
                      <c:pt idx="5529">
                        <c:v>72900</c:v>
                      </c:pt>
                      <c:pt idx="5530">
                        <c:v>73500</c:v>
                      </c:pt>
                      <c:pt idx="5531">
                        <c:v>73600</c:v>
                      </c:pt>
                      <c:pt idx="5532">
                        <c:v>73500</c:v>
                      </c:pt>
                      <c:pt idx="5533">
                        <c:v>74000</c:v>
                      </c:pt>
                      <c:pt idx="5534">
                        <c:v>73950</c:v>
                      </c:pt>
                      <c:pt idx="5535">
                        <c:v>73500</c:v>
                      </c:pt>
                      <c:pt idx="5536">
                        <c:v>73100</c:v>
                      </c:pt>
                      <c:pt idx="5537">
                        <c:v>73000</c:v>
                      </c:pt>
                      <c:pt idx="5538">
                        <c:v>73300</c:v>
                      </c:pt>
                      <c:pt idx="5539">
                        <c:v>74000</c:v>
                      </c:pt>
                      <c:pt idx="5540">
                        <c:v>73700</c:v>
                      </c:pt>
                      <c:pt idx="5541">
                        <c:v>73900</c:v>
                      </c:pt>
                      <c:pt idx="5542">
                        <c:v>73600</c:v>
                      </c:pt>
                      <c:pt idx="5543">
                        <c:v>73000</c:v>
                      </c:pt>
                      <c:pt idx="5544">
                        <c:v>73300</c:v>
                      </c:pt>
                      <c:pt idx="5545">
                        <c:v>73000</c:v>
                      </c:pt>
                      <c:pt idx="5546">
                        <c:v>72300</c:v>
                      </c:pt>
                      <c:pt idx="5547">
                        <c:v>71700</c:v>
                      </c:pt>
                      <c:pt idx="5548">
                        <c:v>70500</c:v>
                      </c:pt>
                      <c:pt idx="5549">
                        <c:v>71900</c:v>
                      </c:pt>
                      <c:pt idx="5550">
                        <c:v>71700</c:v>
                      </c:pt>
                      <c:pt idx="5551">
                        <c:v>71700</c:v>
                      </c:pt>
                      <c:pt idx="5552">
                        <c:v>71500</c:v>
                      </c:pt>
                      <c:pt idx="5553">
                        <c:v>72300</c:v>
                      </c:pt>
                      <c:pt idx="5554">
                        <c:v>73000</c:v>
                      </c:pt>
                      <c:pt idx="5555">
                        <c:v>73975</c:v>
                      </c:pt>
                      <c:pt idx="5556">
                        <c:v>73400</c:v>
                      </c:pt>
                      <c:pt idx="5557">
                        <c:v>74500</c:v>
                      </c:pt>
                      <c:pt idx="5558">
                        <c:v>72750</c:v>
                      </c:pt>
                      <c:pt idx="5559">
                        <c:v>72400</c:v>
                      </c:pt>
                      <c:pt idx="5560">
                        <c:v>71900</c:v>
                      </c:pt>
                      <c:pt idx="5561">
                        <c:v>72000</c:v>
                      </c:pt>
                      <c:pt idx="5562">
                        <c:v>71700</c:v>
                      </c:pt>
                      <c:pt idx="5563">
                        <c:v>71600</c:v>
                      </c:pt>
                      <c:pt idx="5564">
                        <c:v>70900</c:v>
                      </c:pt>
                      <c:pt idx="5565">
                        <c:v>72500</c:v>
                      </c:pt>
                      <c:pt idx="5566">
                        <c:v>72450</c:v>
                      </c:pt>
                      <c:pt idx="5567">
                        <c:v>71300</c:v>
                      </c:pt>
                      <c:pt idx="5568">
                        <c:v>71400</c:v>
                      </c:pt>
                      <c:pt idx="5569">
                        <c:v>71200</c:v>
                      </c:pt>
                      <c:pt idx="5570">
                        <c:v>72000</c:v>
                      </c:pt>
                      <c:pt idx="5571">
                        <c:v>71600</c:v>
                      </c:pt>
                      <c:pt idx="5572">
                        <c:v>71300</c:v>
                      </c:pt>
                      <c:pt idx="5573">
                        <c:v>71350</c:v>
                      </c:pt>
                      <c:pt idx="5574">
                        <c:v>70900</c:v>
                      </c:pt>
                      <c:pt idx="5575">
                        <c:v>71500</c:v>
                      </c:pt>
                      <c:pt idx="5576">
                        <c:v>71800</c:v>
                      </c:pt>
                      <c:pt idx="5577">
                        <c:v>71600</c:v>
                      </c:pt>
                      <c:pt idx="5578">
                        <c:v>71300</c:v>
                      </c:pt>
                      <c:pt idx="5579">
                        <c:v>70900</c:v>
                      </c:pt>
                      <c:pt idx="5580">
                        <c:v>71800</c:v>
                      </c:pt>
                      <c:pt idx="5581">
                        <c:v>72200</c:v>
                      </c:pt>
                      <c:pt idx="5582">
                        <c:v>71450</c:v>
                      </c:pt>
                      <c:pt idx="5583">
                        <c:v>70900</c:v>
                      </c:pt>
                      <c:pt idx="5584">
                        <c:v>72300</c:v>
                      </c:pt>
                      <c:pt idx="5585">
                        <c:v>73500</c:v>
                      </c:pt>
                      <c:pt idx="5586">
                        <c:v>74850</c:v>
                      </c:pt>
                      <c:pt idx="5587">
                        <c:v>74700</c:v>
                      </c:pt>
                      <c:pt idx="5588">
                        <c:v>74300</c:v>
                      </c:pt>
                      <c:pt idx="5589">
                        <c:v>75000</c:v>
                      </c:pt>
                      <c:pt idx="5590">
                        <c:v>75200</c:v>
                      </c:pt>
                      <c:pt idx="5591">
                        <c:v>75300</c:v>
                      </c:pt>
                      <c:pt idx="5592">
                        <c:v>75900</c:v>
                      </c:pt>
                      <c:pt idx="5593">
                        <c:v>76000</c:v>
                      </c:pt>
                      <c:pt idx="5594">
                        <c:v>78000</c:v>
                      </c:pt>
                      <c:pt idx="5595">
                        <c:v>78000</c:v>
                      </c:pt>
                      <c:pt idx="5596">
                        <c:v>78400</c:v>
                      </c:pt>
                      <c:pt idx="5597">
                        <c:v>78500</c:v>
                      </c:pt>
                      <c:pt idx="5598">
                        <c:v>78300</c:v>
                      </c:pt>
                      <c:pt idx="5599">
                        <c:v>78200</c:v>
                      </c:pt>
                      <c:pt idx="5600">
                        <c:v>78100</c:v>
                      </c:pt>
                      <c:pt idx="5601">
                        <c:v>77300</c:v>
                      </c:pt>
                      <c:pt idx="5602">
                        <c:v>76500</c:v>
                      </c:pt>
                      <c:pt idx="5603">
                        <c:v>76700</c:v>
                      </c:pt>
                      <c:pt idx="5604">
                        <c:v>77000</c:v>
                      </c:pt>
                      <c:pt idx="5605">
                        <c:v>76800</c:v>
                      </c:pt>
                      <c:pt idx="5606">
                        <c:v>75400</c:v>
                      </c:pt>
                      <c:pt idx="5607">
                        <c:v>75300</c:v>
                      </c:pt>
                      <c:pt idx="5608">
                        <c:v>74900</c:v>
                      </c:pt>
                      <c:pt idx="5609">
                        <c:v>74990</c:v>
                      </c:pt>
                      <c:pt idx="5610">
                        <c:v>75400</c:v>
                      </c:pt>
                      <c:pt idx="5611">
                        <c:v>75200</c:v>
                      </c:pt>
                      <c:pt idx="5612">
                        <c:v>74600</c:v>
                      </c:pt>
                      <c:pt idx="5613">
                        <c:v>74500</c:v>
                      </c:pt>
                      <c:pt idx="5614">
                        <c:v>73800</c:v>
                      </c:pt>
                      <c:pt idx="5615">
                        <c:v>73200</c:v>
                      </c:pt>
                      <c:pt idx="5616">
                        <c:v>74200</c:v>
                      </c:pt>
                      <c:pt idx="5617">
                        <c:v>73400</c:v>
                      </c:pt>
                      <c:pt idx="5618">
                        <c:v>73990</c:v>
                      </c:pt>
                      <c:pt idx="5619">
                        <c:v>73805</c:v>
                      </c:pt>
                      <c:pt idx="5620">
                        <c:v>73800</c:v>
                      </c:pt>
                      <c:pt idx="5621">
                        <c:v>72600</c:v>
                      </c:pt>
                      <c:pt idx="5622">
                        <c:v>72600</c:v>
                      </c:pt>
                      <c:pt idx="5623">
                        <c:v>72200</c:v>
                      </c:pt>
                      <c:pt idx="5624">
                        <c:v>71800</c:v>
                      </c:pt>
                      <c:pt idx="5625">
                        <c:v>68500</c:v>
                      </c:pt>
                      <c:pt idx="5626">
                        <c:v>69000</c:v>
                      </c:pt>
                      <c:pt idx="5627">
                        <c:v>69200</c:v>
                      </c:pt>
                      <c:pt idx="5628">
                        <c:v>68200</c:v>
                      </c:pt>
                      <c:pt idx="5629">
                        <c:v>67100</c:v>
                      </c:pt>
                      <c:pt idx="5630">
                        <c:v>66600</c:v>
                      </c:pt>
                      <c:pt idx="5631">
                        <c:v>68000</c:v>
                      </c:pt>
                      <c:pt idx="5632">
                        <c:v>69300</c:v>
                      </c:pt>
                      <c:pt idx="5633">
                        <c:v>70100</c:v>
                      </c:pt>
                      <c:pt idx="5634">
                        <c:v>69900</c:v>
                      </c:pt>
                      <c:pt idx="5635">
                        <c:v>68000</c:v>
                      </c:pt>
                      <c:pt idx="5636">
                        <c:v>67300</c:v>
                      </c:pt>
                      <c:pt idx="5637">
                        <c:v>66900</c:v>
                      </c:pt>
                      <c:pt idx="5638">
                        <c:v>67000</c:v>
                      </c:pt>
                      <c:pt idx="5639">
                        <c:v>66600</c:v>
                      </c:pt>
                      <c:pt idx="5640">
                        <c:v>66850</c:v>
                      </c:pt>
                      <c:pt idx="5641">
                        <c:v>67600</c:v>
                      </c:pt>
                      <c:pt idx="5642">
                        <c:v>66200</c:v>
                      </c:pt>
                      <c:pt idx="5643">
                        <c:v>64000</c:v>
                      </c:pt>
                      <c:pt idx="5644">
                        <c:v>63200</c:v>
                      </c:pt>
                      <c:pt idx="5645">
                        <c:v>64900</c:v>
                      </c:pt>
                      <c:pt idx="5646">
                        <c:v>64200</c:v>
                      </c:pt>
                      <c:pt idx="5647">
                        <c:v>69000</c:v>
                      </c:pt>
                      <c:pt idx="5648">
                        <c:v>70600</c:v>
                      </c:pt>
                      <c:pt idx="5649">
                        <c:v>70400</c:v>
                      </c:pt>
                      <c:pt idx="5650">
                        <c:v>69900</c:v>
                      </c:pt>
                      <c:pt idx="5651">
                        <c:v>70500</c:v>
                      </c:pt>
                      <c:pt idx="5652">
                        <c:v>70400</c:v>
                      </c:pt>
                      <c:pt idx="5653">
                        <c:v>70600</c:v>
                      </c:pt>
                      <c:pt idx="5654">
                        <c:v>70300</c:v>
                      </c:pt>
                      <c:pt idx="5655">
                        <c:v>70900</c:v>
                      </c:pt>
                      <c:pt idx="5656">
                        <c:v>71500</c:v>
                      </c:pt>
                      <c:pt idx="5657">
                        <c:v>73400</c:v>
                      </c:pt>
                      <c:pt idx="5658">
                        <c:v>74100</c:v>
                      </c:pt>
                      <c:pt idx="5659">
                        <c:v>73805</c:v>
                      </c:pt>
                      <c:pt idx="5660">
                        <c:v>74940</c:v>
                      </c:pt>
                      <c:pt idx="5661">
                        <c:v>75000</c:v>
                      </c:pt>
                      <c:pt idx="5662">
                        <c:v>75000</c:v>
                      </c:pt>
                      <c:pt idx="5663">
                        <c:v>75000</c:v>
                      </c:pt>
                      <c:pt idx="5664">
                        <c:v>74400</c:v>
                      </c:pt>
                      <c:pt idx="5665">
                        <c:v>74800</c:v>
                      </c:pt>
                      <c:pt idx="5666">
                        <c:v>75200</c:v>
                      </c:pt>
                      <c:pt idx="5667">
                        <c:v>75200</c:v>
                      </c:pt>
                      <c:pt idx="5668">
                        <c:v>75600</c:v>
                      </c:pt>
                      <c:pt idx="5669">
                        <c:v>74500</c:v>
                      </c:pt>
                      <c:pt idx="5670">
                        <c:v>74300</c:v>
                      </c:pt>
                      <c:pt idx="5671">
                        <c:v>74300</c:v>
                      </c:pt>
                      <c:pt idx="5672">
                        <c:v>73000</c:v>
                      </c:pt>
                      <c:pt idx="5673">
                        <c:v>72800</c:v>
                      </c:pt>
                      <c:pt idx="5674">
                        <c:v>73900</c:v>
                      </c:pt>
                      <c:pt idx="5675">
                        <c:v>74200</c:v>
                      </c:pt>
                      <c:pt idx="5676">
                        <c:v>74800</c:v>
                      </c:pt>
                      <c:pt idx="5677">
                        <c:v>75900</c:v>
                      </c:pt>
                      <c:pt idx="5678">
                        <c:v>75800</c:v>
                      </c:pt>
                      <c:pt idx="5679">
                        <c:v>75500</c:v>
                      </c:pt>
                      <c:pt idx="5680">
                        <c:v>75000</c:v>
                      </c:pt>
                      <c:pt idx="5681">
                        <c:v>75200</c:v>
                      </c:pt>
                      <c:pt idx="5682">
                        <c:v>75500</c:v>
                      </c:pt>
                      <c:pt idx="5683">
                        <c:v>74500</c:v>
                      </c:pt>
                      <c:pt idx="5684">
                        <c:v>74000</c:v>
                      </c:pt>
                      <c:pt idx="5685">
                        <c:v>73800</c:v>
                      </c:pt>
                      <c:pt idx="5686">
                        <c:v>72000</c:v>
                      </c:pt>
                      <c:pt idx="5687">
                        <c:v>72500</c:v>
                      </c:pt>
                      <c:pt idx="5688">
                        <c:v>72495</c:v>
                      </c:pt>
                      <c:pt idx="5689">
                        <c:v>73000</c:v>
                      </c:pt>
                      <c:pt idx="5690">
                        <c:v>74000</c:v>
                      </c:pt>
                      <c:pt idx="5691">
                        <c:v>73900</c:v>
                      </c:pt>
                      <c:pt idx="5692">
                        <c:v>74800</c:v>
                      </c:pt>
                      <c:pt idx="5693">
                        <c:v>73000</c:v>
                      </c:pt>
                      <c:pt idx="5694">
                        <c:v>72800</c:v>
                      </c:pt>
                      <c:pt idx="5695">
                        <c:v>73500</c:v>
                      </c:pt>
                      <c:pt idx="5696">
                        <c:v>73500</c:v>
                      </c:pt>
                      <c:pt idx="5697">
                        <c:v>72100</c:v>
                      </c:pt>
                      <c:pt idx="5698">
                        <c:v>69400</c:v>
                      </c:pt>
                      <c:pt idx="5699">
                        <c:v>68800</c:v>
                      </c:pt>
                      <c:pt idx="5700">
                        <c:v>72000</c:v>
                      </c:pt>
                      <c:pt idx="5701">
                        <c:v>71100</c:v>
                      </c:pt>
                      <c:pt idx="5702">
                        <c:v>73600</c:v>
                      </c:pt>
                      <c:pt idx="5703">
                        <c:v>73500</c:v>
                      </c:pt>
                      <c:pt idx="5704">
                        <c:v>75000</c:v>
                      </c:pt>
                      <c:pt idx="5705">
                        <c:v>74100</c:v>
                      </c:pt>
                      <c:pt idx="5706">
                        <c:v>74100</c:v>
                      </c:pt>
                      <c:pt idx="5707">
                        <c:v>74500</c:v>
                      </c:pt>
                      <c:pt idx="5708">
                        <c:v>73800</c:v>
                      </c:pt>
                      <c:pt idx="5709">
                        <c:v>74000</c:v>
                      </c:pt>
                      <c:pt idx="5710">
                        <c:v>74100</c:v>
                      </c:pt>
                      <c:pt idx="5711">
                        <c:v>74050</c:v>
                      </c:pt>
                      <c:pt idx="5712">
                        <c:v>73400</c:v>
                      </c:pt>
                      <c:pt idx="5713">
                        <c:v>73100</c:v>
                      </c:pt>
                      <c:pt idx="5714">
                        <c:v>74190</c:v>
                      </c:pt>
                      <c:pt idx="5715">
                        <c:v>74000</c:v>
                      </c:pt>
                      <c:pt idx="5716">
                        <c:v>74400</c:v>
                      </c:pt>
                      <c:pt idx="5717">
                        <c:v>74000</c:v>
                      </c:pt>
                      <c:pt idx="5718">
                        <c:v>74300</c:v>
                      </c:pt>
                      <c:pt idx="5719">
                        <c:v>74000</c:v>
                      </c:pt>
                      <c:pt idx="5720">
                        <c:v>74700</c:v>
                      </c:pt>
                      <c:pt idx="5721">
                        <c:v>74700</c:v>
                      </c:pt>
                      <c:pt idx="5722">
                        <c:v>74000</c:v>
                      </c:pt>
                      <c:pt idx="5723">
                        <c:v>73300</c:v>
                      </c:pt>
                      <c:pt idx="5724">
                        <c:v>73600</c:v>
                      </c:pt>
                      <c:pt idx="5725">
                        <c:v>74000</c:v>
                      </c:pt>
                      <c:pt idx="5726">
                        <c:v>74050</c:v>
                      </c:pt>
                      <c:pt idx="5727">
                        <c:v>73800</c:v>
                      </c:pt>
                      <c:pt idx="5728">
                        <c:v>73800</c:v>
                      </c:pt>
                      <c:pt idx="5729">
                        <c:v>73500</c:v>
                      </c:pt>
                      <c:pt idx="5730">
                        <c:v>72400</c:v>
                      </c:pt>
                      <c:pt idx="5731">
                        <c:v>72000</c:v>
                      </c:pt>
                      <c:pt idx="5732">
                        <c:v>70900</c:v>
                      </c:pt>
                      <c:pt idx="5733">
                        <c:v>71200</c:v>
                      </c:pt>
                      <c:pt idx="5734">
                        <c:v>72500</c:v>
                      </c:pt>
                      <c:pt idx="5735">
                        <c:v>73200</c:v>
                      </c:pt>
                      <c:pt idx="5736">
                        <c:v>72500</c:v>
                      </c:pt>
                      <c:pt idx="5737">
                        <c:v>71600</c:v>
                      </c:pt>
                      <c:pt idx="5738">
                        <c:v>70800</c:v>
                      </c:pt>
                      <c:pt idx="5739">
                        <c:v>70900</c:v>
                      </c:pt>
                      <c:pt idx="5740">
                        <c:v>70200</c:v>
                      </c:pt>
                      <c:pt idx="5741">
                        <c:v>73000</c:v>
                      </c:pt>
                      <c:pt idx="5742">
                        <c:v>72700</c:v>
                      </c:pt>
                      <c:pt idx="5743">
                        <c:v>71800</c:v>
                      </c:pt>
                      <c:pt idx="5744">
                        <c:v>71425</c:v>
                      </c:pt>
                      <c:pt idx="5745">
                        <c:v>71700</c:v>
                      </c:pt>
                      <c:pt idx="5746">
                        <c:v>72000</c:v>
                      </c:pt>
                      <c:pt idx="5747">
                        <c:v>72000</c:v>
                      </c:pt>
                      <c:pt idx="5748">
                        <c:v>72200</c:v>
                      </c:pt>
                      <c:pt idx="5749">
                        <c:v>71900</c:v>
                      </c:pt>
                      <c:pt idx="5750">
                        <c:v>71400</c:v>
                      </c:pt>
                      <c:pt idx="5751">
                        <c:v>72200</c:v>
                      </c:pt>
                      <c:pt idx="5752">
                        <c:v>72900</c:v>
                      </c:pt>
                      <c:pt idx="5753">
                        <c:v>72900</c:v>
                      </c:pt>
                      <c:pt idx="5754">
                        <c:v>72990</c:v>
                      </c:pt>
                      <c:pt idx="5755">
                        <c:v>72900</c:v>
                      </c:pt>
                      <c:pt idx="5756">
                        <c:v>73005</c:v>
                      </c:pt>
                      <c:pt idx="5757">
                        <c:v>72500</c:v>
                      </c:pt>
                      <c:pt idx="5758">
                        <c:v>72500</c:v>
                      </c:pt>
                      <c:pt idx="5759">
                        <c:v>71400</c:v>
                      </c:pt>
                      <c:pt idx="5760">
                        <c:v>71300</c:v>
                      </c:pt>
                      <c:pt idx="5761">
                        <c:v>71300</c:v>
                      </c:pt>
                      <c:pt idx="5762">
                        <c:v>71100</c:v>
                      </c:pt>
                      <c:pt idx="5763">
                        <c:v>71000</c:v>
                      </c:pt>
                      <c:pt idx="5764">
                        <c:v>70000</c:v>
                      </c:pt>
                      <c:pt idx="5765">
                        <c:v>69950</c:v>
                      </c:pt>
                      <c:pt idx="5766">
                        <c:v>69600</c:v>
                      </c:pt>
                      <c:pt idx="5767">
                        <c:v>69500</c:v>
                      </c:pt>
                      <c:pt idx="5768">
                        <c:v>69300</c:v>
                      </c:pt>
                      <c:pt idx="5769">
                        <c:v>68300</c:v>
                      </c:pt>
                      <c:pt idx="5770">
                        <c:v>69400</c:v>
                      </c:pt>
                      <c:pt idx="5771">
                        <c:v>69500</c:v>
                      </c:pt>
                      <c:pt idx="5772">
                        <c:v>68400</c:v>
                      </c:pt>
                      <c:pt idx="5773">
                        <c:v>67700</c:v>
                      </c:pt>
                      <c:pt idx="5774">
                        <c:v>67600</c:v>
                      </c:pt>
                      <c:pt idx="5775">
                        <c:v>67900</c:v>
                      </c:pt>
                      <c:pt idx="5776">
                        <c:v>67600</c:v>
                      </c:pt>
                      <c:pt idx="5777">
                        <c:v>68490</c:v>
                      </c:pt>
                      <c:pt idx="5778">
                        <c:v>68000</c:v>
                      </c:pt>
                      <c:pt idx="5779">
                        <c:v>67700</c:v>
                      </c:pt>
                      <c:pt idx="5780">
                        <c:v>67200</c:v>
                      </c:pt>
                      <c:pt idx="5781">
                        <c:v>66200</c:v>
                      </c:pt>
                      <c:pt idx="5782">
                        <c:v>64000</c:v>
                      </c:pt>
                      <c:pt idx="5783">
                        <c:v>64500</c:v>
                      </c:pt>
                      <c:pt idx="5784">
                        <c:v>63600</c:v>
                      </c:pt>
                      <c:pt idx="5785">
                        <c:v>63400</c:v>
                      </c:pt>
                      <c:pt idx="5786">
                        <c:v>61700</c:v>
                      </c:pt>
                      <c:pt idx="5787">
                        <c:v>62800</c:v>
                      </c:pt>
                      <c:pt idx="5788">
                        <c:v>64500</c:v>
                      </c:pt>
                      <c:pt idx="5789">
                        <c:v>64500</c:v>
                      </c:pt>
                      <c:pt idx="5790">
                        <c:v>63300</c:v>
                      </c:pt>
                      <c:pt idx="5791">
                        <c:v>63800</c:v>
                      </c:pt>
                      <c:pt idx="5792">
                        <c:v>63500</c:v>
                      </c:pt>
                      <c:pt idx="5793">
                        <c:v>63200</c:v>
                      </c:pt>
                      <c:pt idx="5794">
                        <c:v>63100</c:v>
                      </c:pt>
                      <c:pt idx="5795">
                        <c:v>62500</c:v>
                      </c:pt>
                      <c:pt idx="5796">
                        <c:v>63500</c:v>
                      </c:pt>
                      <c:pt idx="5797">
                        <c:v>65000</c:v>
                      </c:pt>
                      <c:pt idx="5798">
                        <c:v>63700</c:v>
                      </c:pt>
                      <c:pt idx="5799">
                        <c:v>63600</c:v>
                      </c:pt>
                      <c:pt idx="5800">
                        <c:v>64800</c:v>
                      </c:pt>
                      <c:pt idx="5801">
                        <c:v>68500</c:v>
                      </c:pt>
                      <c:pt idx="5802">
                        <c:v>67800</c:v>
                      </c:pt>
                      <c:pt idx="5803">
                        <c:v>67800</c:v>
                      </c:pt>
                      <c:pt idx="5804">
                        <c:v>68650</c:v>
                      </c:pt>
                      <c:pt idx="5805">
                        <c:v>68400</c:v>
                      </c:pt>
                      <c:pt idx="5806">
                        <c:v>69300</c:v>
                      </c:pt>
                      <c:pt idx="5807">
                        <c:v>69000</c:v>
                      </c:pt>
                      <c:pt idx="5808">
                        <c:v>69500</c:v>
                      </c:pt>
                      <c:pt idx="5809">
                        <c:v>69500</c:v>
                      </c:pt>
                      <c:pt idx="5810">
                        <c:v>69400</c:v>
                      </c:pt>
                      <c:pt idx="5811">
                        <c:v>68000</c:v>
                      </c:pt>
                      <c:pt idx="5812">
                        <c:v>67500</c:v>
                      </c:pt>
                      <c:pt idx="5813">
                        <c:v>66400</c:v>
                      </c:pt>
                      <c:pt idx="5814">
                        <c:v>65900</c:v>
                      </c:pt>
                      <c:pt idx="5815">
                        <c:v>66200</c:v>
                      </c:pt>
                      <c:pt idx="5816">
                        <c:v>65200</c:v>
                      </c:pt>
                      <c:pt idx="5817">
                        <c:v>65500</c:v>
                      </c:pt>
                      <c:pt idx="5818">
                        <c:v>69700</c:v>
                      </c:pt>
                      <c:pt idx="5819">
                        <c:v>69900</c:v>
                      </c:pt>
                      <c:pt idx="5820">
                        <c:v>69500</c:v>
                      </c:pt>
                      <c:pt idx="5821">
                        <c:v>70500</c:v>
                      </c:pt>
                      <c:pt idx="5822">
                        <c:v>69500</c:v>
                      </c:pt>
                      <c:pt idx="5823">
                        <c:v>69700</c:v>
                      </c:pt>
                      <c:pt idx="5824">
                        <c:v>69800</c:v>
                      </c:pt>
                      <c:pt idx="5825">
                        <c:v>70000</c:v>
                      </c:pt>
                      <c:pt idx="5826">
                        <c:v>71500</c:v>
                      </c:pt>
                      <c:pt idx="5827">
                        <c:v>71200</c:v>
                      </c:pt>
                      <c:pt idx="5828">
                        <c:v>72100</c:v>
                      </c:pt>
                      <c:pt idx="5829">
                        <c:v>72000</c:v>
                      </c:pt>
                      <c:pt idx="5830">
                        <c:v>72400</c:v>
                      </c:pt>
                      <c:pt idx="5831">
                        <c:v>73600</c:v>
                      </c:pt>
                      <c:pt idx="5832">
                        <c:v>73500</c:v>
                      </c:pt>
                      <c:pt idx="5833">
                        <c:v>72900</c:v>
                      </c:pt>
                      <c:pt idx="5834">
                        <c:v>71800</c:v>
                      </c:pt>
                      <c:pt idx="5835">
                        <c:v>71100</c:v>
                      </c:pt>
                      <c:pt idx="5836">
                        <c:v>70900</c:v>
                      </c:pt>
                      <c:pt idx="5837">
                        <c:v>70500</c:v>
                      </c:pt>
                      <c:pt idx="5838">
                        <c:v>70400</c:v>
                      </c:pt>
                      <c:pt idx="5839">
                        <c:v>70600</c:v>
                      </c:pt>
                      <c:pt idx="5840">
                        <c:v>72800</c:v>
                      </c:pt>
                      <c:pt idx="5841">
                        <c:v>73890</c:v>
                      </c:pt>
                      <c:pt idx="5842">
                        <c:v>73990</c:v>
                      </c:pt>
                      <c:pt idx="5843">
                        <c:v>73990</c:v>
                      </c:pt>
                      <c:pt idx="5844">
                        <c:v>73000</c:v>
                      </c:pt>
                      <c:pt idx="5845">
                        <c:v>74200</c:v>
                      </c:pt>
                      <c:pt idx="5846">
                        <c:v>74100</c:v>
                      </c:pt>
                      <c:pt idx="5847">
                        <c:v>73900</c:v>
                      </c:pt>
                      <c:pt idx="5848">
                        <c:v>74000</c:v>
                      </c:pt>
                      <c:pt idx="5849">
                        <c:v>73900</c:v>
                      </c:pt>
                      <c:pt idx="5850">
                        <c:v>73500</c:v>
                      </c:pt>
                      <c:pt idx="5851">
                        <c:v>73600</c:v>
                      </c:pt>
                      <c:pt idx="5852">
                        <c:v>73200</c:v>
                      </c:pt>
                      <c:pt idx="5853">
                        <c:v>73400</c:v>
                      </c:pt>
                      <c:pt idx="5854">
                        <c:v>74100</c:v>
                      </c:pt>
                      <c:pt idx="5855">
                        <c:v>74200</c:v>
                      </c:pt>
                      <c:pt idx="5856">
                        <c:v>73500</c:v>
                      </c:pt>
                      <c:pt idx="5857">
                        <c:v>72700</c:v>
                      </c:pt>
                      <c:pt idx="5858">
                        <c:v>72200</c:v>
                      </c:pt>
                      <c:pt idx="5859">
                        <c:v>71500</c:v>
                      </c:pt>
                      <c:pt idx="5860">
                        <c:v>72700</c:v>
                      </c:pt>
                      <c:pt idx="5861">
                        <c:v>73200</c:v>
                      </c:pt>
                      <c:pt idx="5862">
                        <c:v>72400</c:v>
                      </c:pt>
                      <c:pt idx="5863">
                        <c:v>72200</c:v>
                      </c:pt>
                      <c:pt idx="5864">
                        <c:v>72500</c:v>
                      </c:pt>
                      <c:pt idx="5865">
                        <c:v>72210</c:v>
                      </c:pt>
                      <c:pt idx="5866">
                        <c:v>72290</c:v>
                      </c:pt>
                      <c:pt idx="5867">
                        <c:v>72800</c:v>
                      </c:pt>
                      <c:pt idx="5868">
                        <c:v>73300</c:v>
                      </c:pt>
                      <c:pt idx="5869">
                        <c:v>74200</c:v>
                      </c:pt>
                      <c:pt idx="5870">
                        <c:v>74450</c:v>
                      </c:pt>
                      <c:pt idx="5871">
                        <c:v>74995</c:v>
                      </c:pt>
                      <c:pt idx="5872">
                        <c:v>74995</c:v>
                      </c:pt>
                      <c:pt idx="5873">
                        <c:v>74900</c:v>
                      </c:pt>
                      <c:pt idx="5874">
                        <c:v>74990</c:v>
                      </c:pt>
                      <c:pt idx="5875">
                        <c:v>75500</c:v>
                      </c:pt>
                      <c:pt idx="5876">
                        <c:v>75200</c:v>
                      </c:pt>
                      <c:pt idx="5877">
                        <c:v>74200</c:v>
                      </c:pt>
                      <c:pt idx="5878">
                        <c:v>73500</c:v>
                      </c:pt>
                      <c:pt idx="5879">
                        <c:v>73400</c:v>
                      </c:pt>
                      <c:pt idx="5880">
                        <c:v>72900</c:v>
                      </c:pt>
                      <c:pt idx="5881">
                        <c:v>72600</c:v>
                      </c:pt>
                      <c:pt idx="5882">
                        <c:v>72500</c:v>
                      </c:pt>
                      <c:pt idx="5883">
                        <c:v>72900</c:v>
                      </c:pt>
                      <c:pt idx="5884">
                        <c:v>72200</c:v>
                      </c:pt>
                      <c:pt idx="5885">
                        <c:v>72900</c:v>
                      </c:pt>
                      <c:pt idx="5886">
                        <c:v>73400</c:v>
                      </c:pt>
                      <c:pt idx="5887">
                        <c:v>73700</c:v>
                      </c:pt>
                      <c:pt idx="5888">
                        <c:v>74500</c:v>
                      </c:pt>
                      <c:pt idx="5889">
                        <c:v>74000</c:v>
                      </c:pt>
                      <c:pt idx="5890">
                        <c:v>73000</c:v>
                      </c:pt>
                      <c:pt idx="5891">
                        <c:v>72000</c:v>
                      </c:pt>
                      <c:pt idx="5892">
                        <c:v>72000</c:v>
                      </c:pt>
                      <c:pt idx="5893">
                        <c:v>71600</c:v>
                      </c:pt>
                      <c:pt idx="5894">
                        <c:v>71400</c:v>
                      </c:pt>
                      <c:pt idx="5895">
                        <c:v>71900</c:v>
                      </c:pt>
                      <c:pt idx="5896">
                        <c:v>72200</c:v>
                      </c:pt>
                      <c:pt idx="5897">
                        <c:v>72000</c:v>
                      </c:pt>
                      <c:pt idx="5898">
                        <c:v>72700</c:v>
                      </c:pt>
                      <c:pt idx="5899">
                        <c:v>72700</c:v>
                      </c:pt>
                      <c:pt idx="5900">
                        <c:v>72500</c:v>
                      </c:pt>
                      <c:pt idx="5901">
                        <c:v>72400</c:v>
                      </c:pt>
                      <c:pt idx="5902">
                        <c:v>72050</c:v>
                      </c:pt>
                      <c:pt idx="5903">
                        <c:v>72195</c:v>
                      </c:pt>
                      <c:pt idx="5904">
                        <c:v>72000</c:v>
                      </c:pt>
                      <c:pt idx="5905">
                        <c:v>72200</c:v>
                      </c:pt>
                      <c:pt idx="5906">
                        <c:v>72200</c:v>
                      </c:pt>
                      <c:pt idx="5907">
                        <c:v>72400</c:v>
                      </c:pt>
                      <c:pt idx="5908">
                        <c:v>75900</c:v>
                      </c:pt>
                      <c:pt idx="5909">
                        <c:v>75500</c:v>
                      </c:pt>
                      <c:pt idx="5910">
                        <c:v>75400</c:v>
                      </c:pt>
                      <c:pt idx="5911">
                        <c:v>75400</c:v>
                      </c:pt>
                      <c:pt idx="5912">
                        <c:v>75305</c:v>
                      </c:pt>
                      <c:pt idx="5913">
                        <c:v>75500</c:v>
                      </c:pt>
                      <c:pt idx="5914">
                        <c:v>75900</c:v>
                      </c:pt>
                      <c:pt idx="5915">
                        <c:v>76200</c:v>
                      </c:pt>
                      <c:pt idx="5916">
                        <c:v>76310</c:v>
                      </c:pt>
                      <c:pt idx="5917">
                        <c:v>76400</c:v>
                      </c:pt>
                      <c:pt idx="5918">
                        <c:v>76175</c:v>
                      </c:pt>
                      <c:pt idx="5919">
                        <c:v>75975</c:v>
                      </c:pt>
                      <c:pt idx="5920">
                        <c:v>76000</c:v>
                      </c:pt>
                      <c:pt idx="5921">
                        <c:v>76000</c:v>
                      </c:pt>
                      <c:pt idx="5922">
                        <c:v>75800</c:v>
                      </c:pt>
                      <c:pt idx="5923">
                        <c:v>76000</c:v>
                      </c:pt>
                      <c:pt idx="5924">
                        <c:v>75900</c:v>
                      </c:pt>
                      <c:pt idx="5925">
                        <c:v>75800</c:v>
                      </c:pt>
                      <c:pt idx="5926">
                        <c:v>75700</c:v>
                      </c:pt>
                      <c:pt idx="5927">
                        <c:v>75800</c:v>
                      </c:pt>
                      <c:pt idx="5928">
                        <c:v>75900</c:v>
                      </c:pt>
                      <c:pt idx="5929">
                        <c:v>75700</c:v>
                      </c:pt>
                      <c:pt idx="5930">
                        <c:v>76000</c:v>
                      </c:pt>
                      <c:pt idx="5931">
                        <c:v>75800</c:v>
                      </c:pt>
                      <c:pt idx="5932">
                        <c:v>75100</c:v>
                      </c:pt>
                      <c:pt idx="5933">
                        <c:v>75700</c:v>
                      </c:pt>
                      <c:pt idx="5934">
                        <c:v>75700</c:v>
                      </c:pt>
                      <c:pt idx="5935">
                        <c:v>75400</c:v>
                      </c:pt>
                      <c:pt idx="5936">
                        <c:v>76300</c:v>
                      </c:pt>
                      <c:pt idx="5937">
                        <c:v>75800</c:v>
                      </c:pt>
                      <c:pt idx="5938">
                        <c:v>75990</c:v>
                      </c:pt>
                      <c:pt idx="5939">
                        <c:v>75800</c:v>
                      </c:pt>
                      <c:pt idx="5940">
                        <c:v>75700</c:v>
                      </c:pt>
                      <c:pt idx="5941">
                        <c:v>75400</c:v>
                      </c:pt>
                      <c:pt idx="5942">
                        <c:v>75300</c:v>
                      </c:pt>
                      <c:pt idx="5943">
                        <c:v>75000</c:v>
                      </c:pt>
                      <c:pt idx="5944">
                        <c:v>75500</c:v>
                      </c:pt>
                      <c:pt idx="5945">
                        <c:v>75400</c:v>
                      </c:pt>
                      <c:pt idx="5946">
                        <c:v>76500</c:v>
                      </c:pt>
                      <c:pt idx="5947">
                        <c:v>76000</c:v>
                      </c:pt>
                      <c:pt idx="5948">
                        <c:v>75750</c:v>
                      </c:pt>
                      <c:pt idx="5949">
                        <c:v>75875</c:v>
                      </c:pt>
                      <c:pt idx="5950">
                        <c:v>75950</c:v>
                      </c:pt>
                      <c:pt idx="5951">
                        <c:v>75700</c:v>
                      </c:pt>
                      <c:pt idx="5952">
                        <c:v>75950</c:v>
                      </c:pt>
                      <c:pt idx="5953">
                        <c:v>76600</c:v>
                      </c:pt>
                      <c:pt idx="5954">
                        <c:v>77000</c:v>
                      </c:pt>
                      <c:pt idx="5955">
                        <c:v>77790</c:v>
                      </c:pt>
                      <c:pt idx="5956">
                        <c:v>77800</c:v>
                      </c:pt>
                      <c:pt idx="5957">
                        <c:v>77200</c:v>
                      </c:pt>
                      <c:pt idx="5958">
                        <c:v>76700</c:v>
                      </c:pt>
                      <c:pt idx="5959">
                        <c:v>76100</c:v>
                      </c:pt>
                      <c:pt idx="5960">
                        <c:v>75960</c:v>
                      </c:pt>
                      <c:pt idx="5961">
                        <c:v>76500</c:v>
                      </c:pt>
                      <c:pt idx="5962">
                        <c:v>77900</c:v>
                      </c:pt>
                      <c:pt idx="5963">
                        <c:v>77740</c:v>
                      </c:pt>
                      <c:pt idx="5964">
                        <c:v>77990</c:v>
                      </c:pt>
                      <c:pt idx="5965">
                        <c:v>77995</c:v>
                      </c:pt>
                      <c:pt idx="5966">
                        <c:v>78100</c:v>
                      </c:pt>
                      <c:pt idx="5967">
                        <c:v>79000</c:v>
                      </c:pt>
                      <c:pt idx="5968">
                        <c:v>79950</c:v>
                      </c:pt>
                      <c:pt idx="5969">
                        <c:v>80400</c:v>
                      </c:pt>
                      <c:pt idx="5970">
                        <c:v>80300</c:v>
                      </c:pt>
                      <c:pt idx="5971">
                        <c:v>80100</c:v>
                      </c:pt>
                      <c:pt idx="5972">
                        <c:v>81600</c:v>
                      </c:pt>
                      <c:pt idx="5973">
                        <c:v>80100</c:v>
                      </c:pt>
                      <c:pt idx="5974">
                        <c:v>80750</c:v>
                      </c:pt>
                      <c:pt idx="5975">
                        <c:v>80990</c:v>
                      </c:pt>
                      <c:pt idx="5976">
                        <c:v>81800</c:v>
                      </c:pt>
                      <c:pt idx="5977">
                        <c:v>81700</c:v>
                      </c:pt>
                      <c:pt idx="5978">
                        <c:v>81900</c:v>
                      </c:pt>
                      <c:pt idx="5979">
                        <c:v>82100</c:v>
                      </c:pt>
                      <c:pt idx="5980">
                        <c:v>82200</c:v>
                      </c:pt>
                      <c:pt idx="5981">
                        <c:v>82650</c:v>
                      </c:pt>
                      <c:pt idx="5982">
                        <c:v>83590</c:v>
                      </c:pt>
                      <c:pt idx="5983">
                        <c:v>84500</c:v>
                      </c:pt>
                      <c:pt idx="5984">
                        <c:v>84500</c:v>
                      </c:pt>
                      <c:pt idx="5985">
                        <c:v>84200</c:v>
                      </c:pt>
                      <c:pt idx="5986">
                        <c:v>84500</c:v>
                      </c:pt>
                      <c:pt idx="5987">
                        <c:v>84190</c:v>
                      </c:pt>
                      <c:pt idx="5988">
                        <c:v>84500</c:v>
                      </c:pt>
                      <c:pt idx="5989">
                        <c:v>84300</c:v>
                      </c:pt>
                      <c:pt idx="5990">
                        <c:v>84300</c:v>
                      </c:pt>
                      <c:pt idx="5991">
                        <c:v>84300</c:v>
                      </c:pt>
                      <c:pt idx="5992">
                        <c:v>84300</c:v>
                      </c:pt>
                      <c:pt idx="5993">
                        <c:v>83900</c:v>
                      </c:pt>
                      <c:pt idx="5994">
                        <c:v>83900</c:v>
                      </c:pt>
                      <c:pt idx="5995">
                        <c:v>83800</c:v>
                      </c:pt>
                      <c:pt idx="5996">
                        <c:v>84000</c:v>
                      </c:pt>
                      <c:pt idx="5997">
                        <c:v>83289</c:v>
                      </c:pt>
                      <c:pt idx="5998">
                        <c:v>82700</c:v>
                      </c:pt>
                      <c:pt idx="5999">
                        <c:v>82600</c:v>
                      </c:pt>
                      <c:pt idx="6000">
                        <c:v>83400</c:v>
                      </c:pt>
                      <c:pt idx="6001">
                        <c:v>83575</c:v>
                      </c:pt>
                      <c:pt idx="6002">
                        <c:v>84100</c:v>
                      </c:pt>
                      <c:pt idx="6003">
                        <c:v>83000</c:v>
                      </c:pt>
                      <c:pt idx="6004">
                        <c:v>82800</c:v>
                      </c:pt>
                      <c:pt idx="6005">
                        <c:v>84200</c:v>
                      </c:pt>
                      <c:pt idx="6006">
                        <c:v>84700</c:v>
                      </c:pt>
                      <c:pt idx="6007">
                        <c:v>84500</c:v>
                      </c:pt>
                      <c:pt idx="6008">
                        <c:v>84250</c:v>
                      </c:pt>
                      <c:pt idx="6009">
                        <c:v>84990</c:v>
                      </c:pt>
                      <c:pt idx="6010">
                        <c:v>85800</c:v>
                      </c:pt>
                      <c:pt idx="6011">
                        <c:v>86190</c:v>
                      </c:pt>
                      <c:pt idx="6012">
                        <c:v>86450</c:v>
                      </c:pt>
                      <c:pt idx="6013">
                        <c:v>85974</c:v>
                      </c:pt>
                      <c:pt idx="6014">
                        <c:v>86100</c:v>
                      </c:pt>
                      <c:pt idx="6015">
                        <c:v>86100</c:v>
                      </c:pt>
                      <c:pt idx="6016">
                        <c:v>86375</c:v>
                      </c:pt>
                      <c:pt idx="6017">
                        <c:v>86190</c:v>
                      </c:pt>
                      <c:pt idx="6018">
                        <c:v>86300</c:v>
                      </c:pt>
                      <c:pt idx="6019">
                        <c:v>86900</c:v>
                      </c:pt>
                      <c:pt idx="6020">
                        <c:v>87500</c:v>
                      </c:pt>
                      <c:pt idx="6021">
                        <c:v>88500</c:v>
                      </c:pt>
                      <c:pt idx="6022">
                        <c:v>90200</c:v>
                      </c:pt>
                      <c:pt idx="6023">
                        <c:v>90500</c:v>
                      </c:pt>
                      <c:pt idx="6024">
                        <c:v>90200</c:v>
                      </c:pt>
                      <c:pt idx="6025">
                        <c:v>89800</c:v>
                      </c:pt>
                      <c:pt idx="6026">
                        <c:v>89200</c:v>
                      </c:pt>
                      <c:pt idx="6027">
                        <c:v>89490</c:v>
                      </c:pt>
                      <c:pt idx="6028">
                        <c:v>89750</c:v>
                      </c:pt>
                      <c:pt idx="6029">
                        <c:v>91000</c:v>
                      </c:pt>
                      <c:pt idx="6030">
                        <c:v>90600</c:v>
                      </c:pt>
                      <c:pt idx="6031">
                        <c:v>90695</c:v>
                      </c:pt>
                      <c:pt idx="6032">
                        <c:v>90200</c:v>
                      </c:pt>
                      <c:pt idx="6033">
                        <c:v>90700</c:v>
                      </c:pt>
                      <c:pt idx="6034">
                        <c:v>92200</c:v>
                      </c:pt>
                      <c:pt idx="6035">
                        <c:v>92400</c:v>
                      </c:pt>
                      <c:pt idx="6036">
                        <c:v>92000</c:v>
                      </c:pt>
                      <c:pt idx="6037">
                        <c:v>91950</c:v>
                      </c:pt>
                      <c:pt idx="6038">
                        <c:v>92100</c:v>
                      </c:pt>
                      <c:pt idx="6039">
                        <c:v>92845</c:v>
                      </c:pt>
                      <c:pt idx="6040">
                        <c:v>93100</c:v>
                      </c:pt>
                      <c:pt idx="6041">
                        <c:v>93700</c:v>
                      </c:pt>
                      <c:pt idx="6042">
                        <c:v>94500</c:v>
                      </c:pt>
                      <c:pt idx="6043">
                        <c:v>95300</c:v>
                      </c:pt>
                      <c:pt idx="6044">
                        <c:v>95700</c:v>
                      </c:pt>
                      <c:pt idx="6045">
                        <c:v>95400</c:v>
                      </c:pt>
                      <c:pt idx="6046">
                        <c:v>94800</c:v>
                      </c:pt>
                      <c:pt idx="6047">
                        <c:v>94500</c:v>
                      </c:pt>
                      <c:pt idx="6048">
                        <c:v>94100</c:v>
                      </c:pt>
                      <c:pt idx="6049">
                        <c:v>92700</c:v>
                      </c:pt>
                      <c:pt idx="6050">
                        <c:v>92000</c:v>
                      </c:pt>
                      <c:pt idx="6051">
                        <c:v>94000</c:v>
                      </c:pt>
                      <c:pt idx="6052">
                        <c:v>94800</c:v>
                      </c:pt>
                      <c:pt idx="6053">
                        <c:v>94800</c:v>
                      </c:pt>
                      <c:pt idx="6054">
                        <c:v>94900</c:v>
                      </c:pt>
                      <c:pt idx="6055">
                        <c:v>93400</c:v>
                      </c:pt>
                      <c:pt idx="6056">
                        <c:v>92400</c:v>
                      </c:pt>
                      <c:pt idx="6057">
                        <c:v>92100</c:v>
                      </c:pt>
                      <c:pt idx="6058">
                        <c:v>93100</c:v>
                      </c:pt>
                      <c:pt idx="6059">
                        <c:v>92300</c:v>
                      </c:pt>
                      <c:pt idx="6060">
                        <c:v>92230</c:v>
                      </c:pt>
                      <c:pt idx="6061">
                        <c:v>92900</c:v>
                      </c:pt>
                      <c:pt idx="6062">
                        <c:v>92100</c:v>
                      </c:pt>
                      <c:pt idx="6063">
                        <c:v>92200</c:v>
                      </c:pt>
                      <c:pt idx="6064">
                        <c:v>91200</c:v>
                      </c:pt>
                      <c:pt idx="6065">
                        <c:v>91500</c:v>
                      </c:pt>
                      <c:pt idx="6066">
                        <c:v>91800</c:v>
                      </c:pt>
                      <c:pt idx="6067">
                        <c:v>92290</c:v>
                      </c:pt>
                      <c:pt idx="6068">
                        <c:v>93000</c:v>
                      </c:pt>
                      <c:pt idx="6069">
                        <c:v>94100</c:v>
                      </c:pt>
                      <c:pt idx="6070">
                        <c:v>94000</c:v>
                      </c:pt>
                      <c:pt idx="6071">
                        <c:v>94800</c:v>
                      </c:pt>
                      <c:pt idx="6072">
                        <c:v>95490</c:v>
                      </c:pt>
                      <c:pt idx="6073">
                        <c:v>95500</c:v>
                      </c:pt>
                      <c:pt idx="6074">
                        <c:v>94400</c:v>
                      </c:pt>
                      <c:pt idx="6075">
                        <c:v>95200</c:v>
                      </c:pt>
                      <c:pt idx="6076">
                        <c:v>95650</c:v>
                      </c:pt>
                      <c:pt idx="6077">
                        <c:v>95500</c:v>
                      </c:pt>
                      <c:pt idx="6078">
                        <c:v>94200</c:v>
                      </c:pt>
                      <c:pt idx="6079">
                        <c:v>94600</c:v>
                      </c:pt>
                      <c:pt idx="6080">
                        <c:v>92900</c:v>
                      </c:pt>
                      <c:pt idx="6081">
                        <c:v>92615</c:v>
                      </c:pt>
                      <c:pt idx="6082">
                        <c:v>93400</c:v>
                      </c:pt>
                      <c:pt idx="6083">
                        <c:v>92600</c:v>
                      </c:pt>
                      <c:pt idx="6084">
                        <c:v>92400</c:v>
                      </c:pt>
                      <c:pt idx="6085">
                        <c:v>93350</c:v>
                      </c:pt>
                      <c:pt idx="6086">
                        <c:v>93690</c:v>
                      </c:pt>
                      <c:pt idx="6087">
                        <c:v>93700</c:v>
                      </c:pt>
                      <c:pt idx="6088">
                        <c:v>93500</c:v>
                      </c:pt>
                      <c:pt idx="6089">
                        <c:v>93590</c:v>
                      </c:pt>
                      <c:pt idx="6090">
                        <c:v>93400</c:v>
                      </c:pt>
                      <c:pt idx="6091">
                        <c:v>93700</c:v>
                      </c:pt>
                      <c:pt idx="6092">
                        <c:v>93200</c:v>
                      </c:pt>
                      <c:pt idx="6093">
                        <c:v>93200</c:v>
                      </c:pt>
                      <c:pt idx="6094">
                        <c:v>92900</c:v>
                      </c:pt>
                      <c:pt idx="6095">
                        <c:v>92000</c:v>
                      </c:pt>
                      <c:pt idx="6096">
                        <c:v>90800</c:v>
                      </c:pt>
                      <c:pt idx="6097">
                        <c:v>89250</c:v>
                      </c:pt>
                      <c:pt idx="6098">
                        <c:v>87900</c:v>
                      </c:pt>
                      <c:pt idx="6099">
                        <c:v>86725</c:v>
                      </c:pt>
                      <c:pt idx="6100">
                        <c:v>86500</c:v>
                      </c:pt>
                      <c:pt idx="6101">
                        <c:v>86800</c:v>
                      </c:pt>
                      <c:pt idx="6102">
                        <c:v>88105</c:v>
                      </c:pt>
                      <c:pt idx="6103">
                        <c:v>89600</c:v>
                      </c:pt>
                      <c:pt idx="6104">
                        <c:v>89800</c:v>
                      </c:pt>
                      <c:pt idx="6105">
                        <c:v>90100</c:v>
                      </c:pt>
                      <c:pt idx="6106">
                        <c:v>89600</c:v>
                      </c:pt>
                      <c:pt idx="6107">
                        <c:v>88000</c:v>
                      </c:pt>
                      <c:pt idx="6108">
                        <c:v>87800</c:v>
                      </c:pt>
                      <c:pt idx="6109">
                        <c:v>89000</c:v>
                      </c:pt>
                      <c:pt idx="6110">
                        <c:v>89000</c:v>
                      </c:pt>
                      <c:pt idx="6111">
                        <c:v>89900</c:v>
                      </c:pt>
                      <c:pt idx="6112">
                        <c:v>90300</c:v>
                      </c:pt>
                      <c:pt idx="6113">
                        <c:v>89750</c:v>
                      </c:pt>
                      <c:pt idx="6114">
                        <c:v>89800</c:v>
                      </c:pt>
                      <c:pt idx="6115">
                        <c:v>90300</c:v>
                      </c:pt>
                      <c:pt idx="6116">
                        <c:v>89950</c:v>
                      </c:pt>
                      <c:pt idx="6117">
                        <c:v>89950</c:v>
                      </c:pt>
                      <c:pt idx="6118">
                        <c:v>89800</c:v>
                      </c:pt>
                      <c:pt idx="6119">
                        <c:v>89410</c:v>
                      </c:pt>
                      <c:pt idx="6120">
                        <c:v>89425</c:v>
                      </c:pt>
                      <c:pt idx="6121">
                        <c:v>89770</c:v>
                      </c:pt>
                      <c:pt idx="6122">
                        <c:v>88500</c:v>
                      </c:pt>
                      <c:pt idx="6123">
                        <c:v>88550</c:v>
                      </c:pt>
                      <c:pt idx="6124">
                        <c:v>87300</c:v>
                      </c:pt>
                      <c:pt idx="6125">
                        <c:v>87150</c:v>
                      </c:pt>
                      <c:pt idx="6126">
                        <c:v>87300</c:v>
                      </c:pt>
                      <c:pt idx="6127">
                        <c:v>87490</c:v>
                      </c:pt>
                      <c:pt idx="6128">
                        <c:v>87900</c:v>
                      </c:pt>
                      <c:pt idx="6129">
                        <c:v>88000</c:v>
                      </c:pt>
                      <c:pt idx="6130">
                        <c:v>88100</c:v>
                      </c:pt>
                      <c:pt idx="6131">
                        <c:v>88950</c:v>
                      </c:pt>
                      <c:pt idx="6132">
                        <c:v>89600</c:v>
                      </c:pt>
                      <c:pt idx="6133">
                        <c:v>89995</c:v>
                      </c:pt>
                      <c:pt idx="6134">
                        <c:v>90300</c:v>
                      </c:pt>
                      <c:pt idx="6135">
                        <c:v>90400</c:v>
                      </c:pt>
                      <c:pt idx="6136">
                        <c:v>90600</c:v>
                      </c:pt>
                      <c:pt idx="6137">
                        <c:v>90000</c:v>
                      </c:pt>
                      <c:pt idx="6138">
                        <c:v>90500</c:v>
                      </c:pt>
                      <c:pt idx="6139">
                        <c:v>90600</c:v>
                      </c:pt>
                      <c:pt idx="6140">
                        <c:v>90750</c:v>
                      </c:pt>
                      <c:pt idx="6141">
                        <c:v>90300</c:v>
                      </c:pt>
                      <c:pt idx="6142">
                        <c:v>90700</c:v>
                      </c:pt>
                      <c:pt idx="6143">
                        <c:v>90500</c:v>
                      </c:pt>
                      <c:pt idx="6144">
                        <c:v>90200</c:v>
                      </c:pt>
                      <c:pt idx="6145">
                        <c:v>90050</c:v>
                      </c:pt>
                      <c:pt idx="6146">
                        <c:v>89650</c:v>
                      </c:pt>
                      <c:pt idx="6147">
                        <c:v>88690</c:v>
                      </c:pt>
                      <c:pt idx="6148">
                        <c:v>88075</c:v>
                      </c:pt>
                      <c:pt idx="6149">
                        <c:v>88100</c:v>
                      </c:pt>
                      <c:pt idx="6150">
                        <c:v>87100</c:v>
                      </c:pt>
                      <c:pt idx="6151">
                        <c:v>88000</c:v>
                      </c:pt>
                      <c:pt idx="6152">
                        <c:v>87300</c:v>
                      </c:pt>
                      <c:pt idx="6153">
                        <c:v>86800</c:v>
                      </c:pt>
                      <c:pt idx="6154">
                        <c:v>86500</c:v>
                      </c:pt>
                      <c:pt idx="6155">
                        <c:v>86000</c:v>
                      </c:pt>
                      <c:pt idx="6156">
                        <c:v>85650</c:v>
                      </c:pt>
                      <c:pt idx="6157">
                        <c:v>85800</c:v>
                      </c:pt>
                      <c:pt idx="6158">
                        <c:v>85000</c:v>
                      </c:pt>
                      <c:pt idx="6159">
                        <c:v>86175</c:v>
                      </c:pt>
                      <c:pt idx="6160">
                        <c:v>86000</c:v>
                      </c:pt>
                      <c:pt idx="6161">
                        <c:v>85600</c:v>
                      </c:pt>
                      <c:pt idx="6162">
                        <c:v>85400</c:v>
                      </c:pt>
                      <c:pt idx="6163">
                        <c:v>85500</c:v>
                      </c:pt>
                      <c:pt idx="6164">
                        <c:v>87010</c:v>
                      </c:pt>
                      <c:pt idx="6165">
                        <c:v>86700</c:v>
                      </c:pt>
                      <c:pt idx="6166">
                        <c:v>86650</c:v>
                      </c:pt>
                      <c:pt idx="6167">
                        <c:v>86950</c:v>
                      </c:pt>
                      <c:pt idx="6168">
                        <c:v>86750</c:v>
                      </c:pt>
                      <c:pt idx="6169">
                        <c:v>86700</c:v>
                      </c:pt>
                      <c:pt idx="6170">
                        <c:v>87000</c:v>
                      </c:pt>
                      <c:pt idx="6171">
                        <c:v>86400</c:v>
                      </c:pt>
                      <c:pt idx="6172">
                        <c:v>86700</c:v>
                      </c:pt>
                      <c:pt idx="6173">
                        <c:v>86000</c:v>
                      </c:pt>
                      <c:pt idx="6174">
                        <c:v>87000</c:v>
                      </c:pt>
                      <c:pt idx="6175">
                        <c:v>86900</c:v>
                      </c:pt>
                      <c:pt idx="6176">
                        <c:v>86500</c:v>
                      </c:pt>
                      <c:pt idx="6177">
                        <c:v>86400</c:v>
                      </c:pt>
                      <c:pt idx="6178">
                        <c:v>87000</c:v>
                      </c:pt>
                      <c:pt idx="6179">
                        <c:v>87400</c:v>
                      </c:pt>
                      <c:pt idx="6180">
                        <c:v>86800</c:v>
                      </c:pt>
                      <c:pt idx="6181">
                        <c:v>86210</c:v>
                      </c:pt>
                      <c:pt idx="6182">
                        <c:v>86500</c:v>
                      </c:pt>
                      <c:pt idx="6183">
                        <c:v>86300</c:v>
                      </c:pt>
                      <c:pt idx="6184">
                        <c:v>86200</c:v>
                      </c:pt>
                      <c:pt idx="6185">
                        <c:v>86190</c:v>
                      </c:pt>
                      <c:pt idx="6186">
                        <c:v>86400</c:v>
                      </c:pt>
                      <c:pt idx="6187">
                        <c:v>86100</c:v>
                      </c:pt>
                      <c:pt idx="6188">
                        <c:v>86800</c:v>
                      </c:pt>
                      <c:pt idx="6189">
                        <c:v>87011</c:v>
                      </c:pt>
                      <c:pt idx="6190">
                        <c:v>87500</c:v>
                      </c:pt>
                      <c:pt idx="6191">
                        <c:v>87500</c:v>
                      </c:pt>
                      <c:pt idx="6192">
                        <c:v>86205</c:v>
                      </c:pt>
                      <c:pt idx="6193">
                        <c:v>86500</c:v>
                      </c:pt>
                      <c:pt idx="6194">
                        <c:v>86300</c:v>
                      </c:pt>
                      <c:pt idx="6195">
                        <c:v>86650</c:v>
                      </c:pt>
                      <c:pt idx="6196">
                        <c:v>86500</c:v>
                      </c:pt>
                      <c:pt idx="6197">
                        <c:v>86200</c:v>
                      </c:pt>
                      <c:pt idx="6198">
                        <c:v>85800</c:v>
                      </c:pt>
                      <c:pt idx="6199">
                        <c:v>86000</c:v>
                      </c:pt>
                      <c:pt idx="6200">
                        <c:v>85600</c:v>
                      </c:pt>
                      <c:pt idx="6201">
                        <c:v>85700</c:v>
                      </c:pt>
                      <c:pt idx="6202">
                        <c:v>85600</c:v>
                      </c:pt>
                      <c:pt idx="6203">
                        <c:v>85400</c:v>
                      </c:pt>
                      <c:pt idx="6204">
                        <c:v>85700</c:v>
                      </c:pt>
                      <c:pt idx="6205">
                        <c:v>85200</c:v>
                      </c:pt>
                      <c:pt idx="6206">
                        <c:v>86600</c:v>
                      </c:pt>
                      <c:pt idx="6207">
                        <c:v>85700</c:v>
                      </c:pt>
                      <c:pt idx="6208">
                        <c:v>85900</c:v>
                      </c:pt>
                      <c:pt idx="6209">
                        <c:v>84600</c:v>
                      </c:pt>
                      <c:pt idx="6210">
                        <c:v>84900</c:v>
                      </c:pt>
                      <c:pt idx="6211">
                        <c:v>83500</c:v>
                      </c:pt>
                      <c:pt idx="6212">
                        <c:v>82200</c:v>
                      </c:pt>
                      <c:pt idx="6213">
                        <c:v>84700</c:v>
                      </c:pt>
                      <c:pt idx="6214">
                        <c:v>85500</c:v>
                      </c:pt>
                      <c:pt idx="6215">
                        <c:v>85000</c:v>
                      </c:pt>
                      <c:pt idx="6216">
                        <c:v>84800</c:v>
                      </c:pt>
                      <c:pt idx="6217">
                        <c:v>85060</c:v>
                      </c:pt>
                      <c:pt idx="6218">
                        <c:v>85200</c:v>
                      </c:pt>
                      <c:pt idx="6219">
                        <c:v>84400</c:v>
                      </c:pt>
                      <c:pt idx="6220">
                        <c:v>83900</c:v>
                      </c:pt>
                      <c:pt idx="6221">
                        <c:v>83900</c:v>
                      </c:pt>
                      <c:pt idx="6222">
                        <c:v>84900</c:v>
                      </c:pt>
                      <c:pt idx="6223">
                        <c:v>85200</c:v>
                      </c:pt>
                      <c:pt idx="6224">
                        <c:v>85100</c:v>
                      </c:pt>
                      <c:pt idx="6225">
                        <c:v>85200</c:v>
                      </c:pt>
                      <c:pt idx="6226">
                        <c:v>83800</c:v>
                      </c:pt>
                      <c:pt idx="6227">
                        <c:v>83500</c:v>
                      </c:pt>
                      <c:pt idx="6228">
                        <c:v>85400</c:v>
                      </c:pt>
                      <c:pt idx="6229">
                        <c:v>86350</c:v>
                      </c:pt>
                      <c:pt idx="6230">
                        <c:v>86100</c:v>
                      </c:pt>
                      <c:pt idx="6231">
                        <c:v>85400</c:v>
                      </c:pt>
                      <c:pt idx="6232">
                        <c:v>85100</c:v>
                      </c:pt>
                      <c:pt idx="6233">
                        <c:v>83800</c:v>
                      </c:pt>
                      <c:pt idx="6234">
                        <c:v>84200</c:v>
                      </c:pt>
                      <c:pt idx="6235">
                        <c:v>84600</c:v>
                      </c:pt>
                      <c:pt idx="6236">
                        <c:v>84600</c:v>
                      </c:pt>
                      <c:pt idx="6237">
                        <c:v>84650</c:v>
                      </c:pt>
                      <c:pt idx="6238">
                        <c:v>84400</c:v>
                      </c:pt>
                      <c:pt idx="6239">
                        <c:v>84800</c:v>
                      </c:pt>
                      <c:pt idx="6240">
                        <c:v>85900</c:v>
                      </c:pt>
                      <c:pt idx="6241">
                        <c:v>85500</c:v>
                      </c:pt>
                      <c:pt idx="6242">
                        <c:v>85300</c:v>
                      </c:pt>
                      <c:pt idx="6243">
                        <c:v>85300</c:v>
                      </c:pt>
                      <c:pt idx="6244">
                        <c:v>85250</c:v>
                      </c:pt>
                      <c:pt idx="6245">
                        <c:v>84900</c:v>
                      </c:pt>
                      <c:pt idx="6246">
                        <c:v>85000</c:v>
                      </c:pt>
                      <c:pt idx="6247">
                        <c:v>85100</c:v>
                      </c:pt>
                      <c:pt idx="6248">
                        <c:v>86000</c:v>
                      </c:pt>
                      <c:pt idx="6249">
                        <c:v>86300</c:v>
                      </c:pt>
                      <c:pt idx="6250">
                        <c:v>86600</c:v>
                      </c:pt>
                      <c:pt idx="6251">
                        <c:v>86400</c:v>
                      </c:pt>
                      <c:pt idx="6252">
                        <c:v>87400</c:v>
                      </c:pt>
                      <c:pt idx="6253">
                        <c:v>89200</c:v>
                      </c:pt>
                      <c:pt idx="6254">
                        <c:v>89400</c:v>
                      </c:pt>
                      <c:pt idx="6255">
                        <c:v>88600</c:v>
                      </c:pt>
                      <c:pt idx="6256">
                        <c:v>88600</c:v>
                      </c:pt>
                      <c:pt idx="6257">
                        <c:v>89500</c:v>
                      </c:pt>
                      <c:pt idx="6258">
                        <c:v>89400</c:v>
                      </c:pt>
                      <c:pt idx="6259">
                        <c:v>89200</c:v>
                      </c:pt>
                      <c:pt idx="6260">
                        <c:v>88000</c:v>
                      </c:pt>
                      <c:pt idx="6261">
                        <c:v>87700</c:v>
                      </c:pt>
                      <c:pt idx="6262">
                        <c:v>86000</c:v>
                      </c:pt>
                      <c:pt idx="6263">
                        <c:v>86300</c:v>
                      </c:pt>
                      <c:pt idx="6264">
                        <c:v>87700</c:v>
                      </c:pt>
                      <c:pt idx="6265">
                        <c:v>87790</c:v>
                      </c:pt>
                      <c:pt idx="6266">
                        <c:v>87100</c:v>
                      </c:pt>
                      <c:pt idx="6267">
                        <c:v>86800</c:v>
                      </c:pt>
                      <c:pt idx="6268">
                        <c:v>86300</c:v>
                      </c:pt>
                      <c:pt idx="6269">
                        <c:v>86250</c:v>
                      </c:pt>
                      <c:pt idx="6270">
                        <c:v>86990</c:v>
                      </c:pt>
                      <c:pt idx="6271">
                        <c:v>87400</c:v>
                      </c:pt>
                      <c:pt idx="6272">
                        <c:v>87800</c:v>
                      </c:pt>
                      <c:pt idx="6273">
                        <c:v>90500</c:v>
                      </c:pt>
                      <c:pt idx="6274">
                        <c:v>90000</c:v>
                      </c:pt>
                      <c:pt idx="6275">
                        <c:v>90000</c:v>
                      </c:pt>
                      <c:pt idx="6276">
                        <c:v>89500</c:v>
                      </c:pt>
                      <c:pt idx="6277">
                        <c:v>88900</c:v>
                      </c:pt>
                      <c:pt idx="6278">
                        <c:v>90300</c:v>
                      </c:pt>
                      <c:pt idx="6279">
                        <c:v>90200</c:v>
                      </c:pt>
                      <c:pt idx="6280">
                        <c:v>90850</c:v>
                      </c:pt>
                      <c:pt idx="6281">
                        <c:v>90800</c:v>
                      </c:pt>
                      <c:pt idx="6282">
                        <c:v>90600</c:v>
                      </c:pt>
                      <c:pt idx="6283">
                        <c:v>91000</c:v>
                      </c:pt>
                      <c:pt idx="6284">
                        <c:v>91400</c:v>
                      </c:pt>
                      <c:pt idx="6285">
                        <c:v>91200</c:v>
                      </c:pt>
                      <c:pt idx="6286">
                        <c:v>91100</c:v>
                      </c:pt>
                      <c:pt idx="6287">
                        <c:v>91000</c:v>
                      </c:pt>
                      <c:pt idx="6288">
                        <c:v>92000</c:v>
                      </c:pt>
                      <c:pt idx="6289">
                        <c:v>91900</c:v>
                      </c:pt>
                      <c:pt idx="6290">
                        <c:v>91500</c:v>
                      </c:pt>
                      <c:pt idx="6291">
                        <c:v>91000</c:v>
                      </c:pt>
                      <c:pt idx="6292">
                        <c:v>90500</c:v>
                      </c:pt>
                      <c:pt idx="6293">
                        <c:v>90250</c:v>
                      </c:pt>
                      <c:pt idx="6294">
                        <c:v>91000</c:v>
                      </c:pt>
                      <c:pt idx="6295">
                        <c:v>91100</c:v>
                      </c:pt>
                      <c:pt idx="6296">
                        <c:v>90900</c:v>
                      </c:pt>
                      <c:pt idx="6297">
                        <c:v>90700</c:v>
                      </c:pt>
                      <c:pt idx="6298">
                        <c:v>90500</c:v>
                      </c:pt>
                      <c:pt idx="6299">
                        <c:v>90805</c:v>
                      </c:pt>
                      <c:pt idx="6300">
                        <c:v>90500</c:v>
                      </c:pt>
                      <c:pt idx="6301">
                        <c:v>90400</c:v>
                      </c:pt>
                      <c:pt idx="6302">
                        <c:v>89610</c:v>
                      </c:pt>
                      <c:pt idx="6303">
                        <c:v>90400</c:v>
                      </c:pt>
                      <c:pt idx="6304">
                        <c:v>90600</c:v>
                      </c:pt>
                      <c:pt idx="6305">
                        <c:v>91050</c:v>
                      </c:pt>
                      <c:pt idx="6306">
                        <c:v>90800</c:v>
                      </c:pt>
                      <c:pt idx="6307">
                        <c:v>90800</c:v>
                      </c:pt>
                      <c:pt idx="6308">
                        <c:v>90600</c:v>
                      </c:pt>
                      <c:pt idx="6309">
                        <c:v>90800</c:v>
                      </c:pt>
                      <c:pt idx="6310">
                        <c:v>89900</c:v>
                      </c:pt>
                      <c:pt idx="6311">
                        <c:v>89700</c:v>
                      </c:pt>
                      <c:pt idx="6312">
                        <c:v>88500</c:v>
                      </c:pt>
                      <c:pt idx="6313">
                        <c:v>88200</c:v>
                      </c:pt>
                      <c:pt idx="6314">
                        <c:v>87300</c:v>
                      </c:pt>
                      <c:pt idx="6315">
                        <c:v>86860</c:v>
                      </c:pt>
                      <c:pt idx="6316">
                        <c:v>88000</c:v>
                      </c:pt>
                      <c:pt idx="6317">
                        <c:v>87400</c:v>
                      </c:pt>
                      <c:pt idx="6318">
                        <c:v>87000</c:v>
                      </c:pt>
                      <c:pt idx="6319">
                        <c:v>87700</c:v>
                      </c:pt>
                      <c:pt idx="6320">
                        <c:v>87200</c:v>
                      </c:pt>
                      <c:pt idx="6321">
                        <c:v>86800</c:v>
                      </c:pt>
                      <c:pt idx="6322">
                        <c:v>87400</c:v>
                      </c:pt>
                      <c:pt idx="6323">
                        <c:v>88200</c:v>
                      </c:pt>
                      <c:pt idx="6324">
                        <c:v>88900</c:v>
                      </c:pt>
                      <c:pt idx="6325">
                        <c:v>88100</c:v>
                      </c:pt>
                      <c:pt idx="6326">
                        <c:v>87400</c:v>
                      </c:pt>
                      <c:pt idx="6327">
                        <c:v>88100</c:v>
                      </c:pt>
                      <c:pt idx="6328">
                        <c:v>88100</c:v>
                      </c:pt>
                      <c:pt idx="6329">
                        <c:v>87950</c:v>
                      </c:pt>
                      <c:pt idx="6330">
                        <c:v>86600</c:v>
                      </c:pt>
                      <c:pt idx="6331">
                        <c:v>86800</c:v>
                      </c:pt>
                      <c:pt idx="6332">
                        <c:v>86375</c:v>
                      </c:pt>
                      <c:pt idx="6333">
                        <c:v>86001</c:v>
                      </c:pt>
                      <c:pt idx="6334">
                        <c:v>85000</c:v>
                      </c:pt>
                      <c:pt idx="6335">
                        <c:v>84400</c:v>
                      </c:pt>
                      <c:pt idx="6336">
                        <c:v>84200</c:v>
                      </c:pt>
                      <c:pt idx="6337">
                        <c:v>83600</c:v>
                      </c:pt>
                      <c:pt idx="6338">
                        <c:v>83200</c:v>
                      </c:pt>
                      <c:pt idx="6339">
                        <c:v>82600</c:v>
                      </c:pt>
                      <c:pt idx="6340">
                        <c:v>85000</c:v>
                      </c:pt>
                      <c:pt idx="6341">
                        <c:v>84800</c:v>
                      </c:pt>
                      <c:pt idx="6342">
                        <c:v>86210</c:v>
                      </c:pt>
                      <c:pt idx="6343">
                        <c:v>85000</c:v>
                      </c:pt>
                      <c:pt idx="6344">
                        <c:v>85100</c:v>
                      </c:pt>
                      <c:pt idx="6345">
                        <c:v>84800</c:v>
                      </c:pt>
                      <c:pt idx="6346">
                        <c:v>84600</c:v>
                      </c:pt>
                      <c:pt idx="6347">
                        <c:v>84500</c:v>
                      </c:pt>
                      <c:pt idx="6348">
                        <c:v>83950</c:v>
                      </c:pt>
                      <c:pt idx="6349">
                        <c:v>83700</c:v>
                      </c:pt>
                      <c:pt idx="6350">
                        <c:v>83450</c:v>
                      </c:pt>
                      <c:pt idx="6351">
                        <c:v>83500</c:v>
                      </c:pt>
                      <c:pt idx="6352">
                        <c:v>83200</c:v>
                      </c:pt>
                      <c:pt idx="6353">
                        <c:v>82800</c:v>
                      </c:pt>
                      <c:pt idx="6354">
                        <c:v>83000</c:v>
                      </c:pt>
                      <c:pt idx="6355">
                        <c:v>84100</c:v>
                      </c:pt>
                      <c:pt idx="6356">
                        <c:v>84000</c:v>
                      </c:pt>
                      <c:pt idx="6357">
                        <c:v>84300</c:v>
                      </c:pt>
                      <c:pt idx="6358">
                        <c:v>85800</c:v>
                      </c:pt>
                      <c:pt idx="6359">
                        <c:v>85700</c:v>
                      </c:pt>
                      <c:pt idx="6360">
                        <c:v>85450</c:v>
                      </c:pt>
                      <c:pt idx="6361">
                        <c:v>85400</c:v>
                      </c:pt>
                      <c:pt idx="6362">
                        <c:v>85600</c:v>
                      </c:pt>
                      <c:pt idx="6363">
                        <c:v>84700</c:v>
                      </c:pt>
                      <c:pt idx="6364">
                        <c:v>84350</c:v>
                      </c:pt>
                      <c:pt idx="6365">
                        <c:v>84110</c:v>
                      </c:pt>
                      <c:pt idx="6366">
                        <c:v>83900</c:v>
                      </c:pt>
                      <c:pt idx="6367">
                        <c:v>83640</c:v>
                      </c:pt>
                      <c:pt idx="6368">
                        <c:v>83500</c:v>
                      </c:pt>
                      <c:pt idx="6369">
                        <c:v>83490</c:v>
                      </c:pt>
                      <c:pt idx="6370">
                        <c:v>83500</c:v>
                      </c:pt>
                      <c:pt idx="6371">
                        <c:v>84400</c:v>
                      </c:pt>
                      <c:pt idx="6372">
                        <c:v>84400</c:v>
                      </c:pt>
                      <c:pt idx="6373">
                        <c:v>84250</c:v>
                      </c:pt>
                      <c:pt idx="6374">
                        <c:v>83900</c:v>
                      </c:pt>
                      <c:pt idx="6375">
                        <c:v>83700</c:v>
                      </c:pt>
                      <c:pt idx="6376">
                        <c:v>83100</c:v>
                      </c:pt>
                      <c:pt idx="6377">
                        <c:v>84098</c:v>
                      </c:pt>
                      <c:pt idx="6378">
                        <c:v>83400</c:v>
                      </c:pt>
                      <c:pt idx="6379">
                        <c:v>84300</c:v>
                      </c:pt>
                      <c:pt idx="6380">
                        <c:v>83100</c:v>
                      </c:pt>
                      <c:pt idx="6381">
                        <c:v>83700</c:v>
                      </c:pt>
                      <c:pt idx="6382">
                        <c:v>83700</c:v>
                      </c:pt>
                      <c:pt idx="6383">
                        <c:v>83400</c:v>
                      </c:pt>
                      <c:pt idx="6384">
                        <c:v>83700</c:v>
                      </c:pt>
                      <c:pt idx="6385">
                        <c:v>83850</c:v>
                      </c:pt>
                      <c:pt idx="6386">
                        <c:v>84400</c:v>
                      </c:pt>
                      <c:pt idx="6387">
                        <c:v>85375</c:v>
                      </c:pt>
                      <c:pt idx="6388">
                        <c:v>85450</c:v>
                      </c:pt>
                      <c:pt idx="6389">
                        <c:v>85100</c:v>
                      </c:pt>
                      <c:pt idx="6390">
                        <c:v>85400</c:v>
                      </c:pt>
                      <c:pt idx="6391">
                        <c:v>84800</c:v>
                      </c:pt>
                      <c:pt idx="6392">
                        <c:v>84600</c:v>
                      </c:pt>
                      <c:pt idx="6393">
                        <c:v>84550</c:v>
                      </c:pt>
                      <c:pt idx="6394">
                        <c:v>84100</c:v>
                      </c:pt>
                      <c:pt idx="6395">
                        <c:v>84000</c:v>
                      </c:pt>
                      <c:pt idx="6396">
                        <c:v>83900</c:v>
                      </c:pt>
                      <c:pt idx="6397">
                        <c:v>83920</c:v>
                      </c:pt>
                      <c:pt idx="6398">
                        <c:v>83879</c:v>
                      </c:pt>
                      <c:pt idx="6399">
                        <c:v>83830</c:v>
                      </c:pt>
                      <c:pt idx="6400">
                        <c:v>84050</c:v>
                      </c:pt>
                      <c:pt idx="6401">
                        <c:v>84100</c:v>
                      </c:pt>
                      <c:pt idx="6402">
                        <c:v>84200</c:v>
                      </c:pt>
                      <c:pt idx="6403">
                        <c:v>83900</c:v>
                      </c:pt>
                      <c:pt idx="6404">
                        <c:v>83800</c:v>
                      </c:pt>
                      <c:pt idx="6405">
                        <c:v>84100</c:v>
                      </c:pt>
                      <c:pt idx="6406">
                        <c:v>84100</c:v>
                      </c:pt>
                      <c:pt idx="6407">
                        <c:v>83800</c:v>
                      </c:pt>
                      <c:pt idx="6408">
                        <c:v>84000</c:v>
                      </c:pt>
                      <c:pt idx="6409">
                        <c:v>84300</c:v>
                      </c:pt>
                      <c:pt idx="6410">
                        <c:v>83950</c:v>
                      </c:pt>
                      <c:pt idx="6411">
                        <c:v>83300</c:v>
                      </c:pt>
                      <c:pt idx="6412">
                        <c:v>83260</c:v>
                      </c:pt>
                      <c:pt idx="6413">
                        <c:v>84100</c:v>
                      </c:pt>
                      <c:pt idx="6414">
                        <c:v>84200</c:v>
                      </c:pt>
                      <c:pt idx="6415">
                        <c:v>83925</c:v>
                      </c:pt>
                      <c:pt idx="6416">
                        <c:v>83400</c:v>
                      </c:pt>
                      <c:pt idx="6417">
                        <c:v>83225</c:v>
                      </c:pt>
                      <c:pt idx="6418">
                        <c:v>85000</c:v>
                      </c:pt>
                      <c:pt idx="6419">
                        <c:v>85200</c:v>
                      </c:pt>
                      <c:pt idx="6420">
                        <c:v>84800</c:v>
                      </c:pt>
                      <c:pt idx="6421">
                        <c:v>84800</c:v>
                      </c:pt>
                      <c:pt idx="6422">
                        <c:v>84600</c:v>
                      </c:pt>
                      <c:pt idx="6423">
                        <c:v>84200</c:v>
                      </c:pt>
                      <c:pt idx="6424">
                        <c:v>83800</c:v>
                      </c:pt>
                      <c:pt idx="6425">
                        <c:v>83300</c:v>
                      </c:pt>
                      <c:pt idx="6426">
                        <c:v>83200</c:v>
                      </c:pt>
                      <c:pt idx="6427">
                        <c:v>83150</c:v>
                      </c:pt>
                      <c:pt idx="6428">
                        <c:v>83290</c:v>
                      </c:pt>
                      <c:pt idx="6429">
                        <c:v>83000</c:v>
                      </c:pt>
                      <c:pt idx="6430">
                        <c:v>84600</c:v>
                      </c:pt>
                      <c:pt idx="6431">
                        <c:v>84100</c:v>
                      </c:pt>
                      <c:pt idx="6432">
                        <c:v>84400</c:v>
                      </c:pt>
                      <c:pt idx="6433">
                        <c:v>84300</c:v>
                      </c:pt>
                      <c:pt idx="6434">
                        <c:v>83800</c:v>
                      </c:pt>
                      <c:pt idx="6435">
                        <c:v>83200</c:v>
                      </c:pt>
                      <c:pt idx="6436">
                        <c:v>83600</c:v>
                      </c:pt>
                      <c:pt idx="6437">
                        <c:v>82900</c:v>
                      </c:pt>
                      <c:pt idx="6438">
                        <c:v>83000</c:v>
                      </c:pt>
                      <c:pt idx="6439">
                        <c:v>82400</c:v>
                      </c:pt>
                      <c:pt idx="6440">
                        <c:v>82400</c:v>
                      </c:pt>
                      <c:pt idx="6441">
                        <c:v>81700</c:v>
                      </c:pt>
                      <c:pt idx="6442">
                        <c:v>81700</c:v>
                      </c:pt>
                      <c:pt idx="6443">
                        <c:v>83200</c:v>
                      </c:pt>
                      <c:pt idx="6444">
                        <c:v>84100</c:v>
                      </c:pt>
                      <c:pt idx="6445">
                        <c:v>82650</c:v>
                      </c:pt>
                      <c:pt idx="6446">
                        <c:v>82600</c:v>
                      </c:pt>
                      <c:pt idx="6447">
                        <c:v>82350</c:v>
                      </c:pt>
                      <c:pt idx="6448">
                        <c:v>82400</c:v>
                      </c:pt>
                      <c:pt idx="6449">
                        <c:v>82600</c:v>
                      </c:pt>
                      <c:pt idx="6450">
                        <c:v>82500</c:v>
                      </c:pt>
                      <c:pt idx="6451">
                        <c:v>83200</c:v>
                      </c:pt>
                      <c:pt idx="6452">
                        <c:v>83200</c:v>
                      </c:pt>
                      <c:pt idx="6453">
                        <c:v>83200</c:v>
                      </c:pt>
                      <c:pt idx="6454">
                        <c:v>84500</c:v>
                      </c:pt>
                      <c:pt idx="6455">
                        <c:v>84900</c:v>
                      </c:pt>
                      <c:pt idx="6456">
                        <c:v>84800</c:v>
                      </c:pt>
                      <c:pt idx="6457">
                        <c:v>84780</c:v>
                      </c:pt>
                      <c:pt idx="6458">
                        <c:v>84600</c:v>
                      </c:pt>
                      <c:pt idx="6459">
                        <c:v>84850</c:v>
                      </c:pt>
                      <c:pt idx="6460">
                        <c:v>84990</c:v>
                      </c:pt>
                      <c:pt idx="6461">
                        <c:v>84900</c:v>
                      </c:pt>
                      <c:pt idx="6462">
                        <c:v>84800</c:v>
                      </c:pt>
                      <c:pt idx="6463">
                        <c:v>84600</c:v>
                      </c:pt>
                      <c:pt idx="6464">
                        <c:v>85300</c:v>
                      </c:pt>
                      <c:pt idx="6465">
                        <c:v>85100</c:v>
                      </c:pt>
                      <c:pt idx="6466">
                        <c:v>85300</c:v>
                      </c:pt>
                      <c:pt idx="6467">
                        <c:v>84900</c:v>
                      </c:pt>
                      <c:pt idx="6468">
                        <c:v>85390</c:v>
                      </c:pt>
                      <c:pt idx="6469">
                        <c:v>85900</c:v>
                      </c:pt>
                      <c:pt idx="6470">
                        <c:v>86700</c:v>
                      </c:pt>
                      <c:pt idx="6471">
                        <c:v>87300</c:v>
                      </c:pt>
                      <c:pt idx="6472">
                        <c:v>88491</c:v>
                      </c:pt>
                      <c:pt idx="6473">
                        <c:v>88600</c:v>
                      </c:pt>
                      <c:pt idx="6474">
                        <c:v>89890</c:v>
                      </c:pt>
                      <c:pt idx="6475">
                        <c:v>90800</c:v>
                      </c:pt>
                      <c:pt idx="6476">
                        <c:v>90600</c:v>
                      </c:pt>
                      <c:pt idx="6477">
                        <c:v>90500</c:v>
                      </c:pt>
                      <c:pt idx="6478">
                        <c:v>90900</c:v>
                      </c:pt>
                      <c:pt idx="6479">
                        <c:v>90450</c:v>
                      </c:pt>
                      <c:pt idx="6480">
                        <c:v>90200</c:v>
                      </c:pt>
                      <c:pt idx="6481">
                        <c:v>89850</c:v>
                      </c:pt>
                      <c:pt idx="6482">
                        <c:v>89800</c:v>
                      </c:pt>
                      <c:pt idx="6483">
                        <c:v>89900</c:v>
                      </c:pt>
                      <c:pt idx="6484">
                        <c:v>89300</c:v>
                      </c:pt>
                      <c:pt idx="6485">
                        <c:v>87800</c:v>
                      </c:pt>
                      <c:pt idx="6486">
                        <c:v>88600</c:v>
                      </c:pt>
                      <c:pt idx="6487">
                        <c:v>88300</c:v>
                      </c:pt>
                      <c:pt idx="6488">
                        <c:v>88500</c:v>
                      </c:pt>
                      <c:pt idx="6489">
                        <c:v>88310</c:v>
                      </c:pt>
                      <c:pt idx="6490">
                        <c:v>89390</c:v>
                      </c:pt>
                      <c:pt idx="6491">
                        <c:v>90880</c:v>
                      </c:pt>
                      <c:pt idx="6492">
                        <c:v>91200</c:v>
                      </c:pt>
                      <c:pt idx="6493">
                        <c:v>90700</c:v>
                      </c:pt>
                      <c:pt idx="6494">
                        <c:v>89900</c:v>
                      </c:pt>
                      <c:pt idx="6495">
                        <c:v>89900</c:v>
                      </c:pt>
                      <c:pt idx="6496">
                        <c:v>89875</c:v>
                      </c:pt>
                      <c:pt idx="6497">
                        <c:v>89700</c:v>
                      </c:pt>
                      <c:pt idx="6498">
                        <c:v>89800</c:v>
                      </c:pt>
                      <c:pt idx="6499">
                        <c:v>89600</c:v>
                      </c:pt>
                      <c:pt idx="6500">
                        <c:v>89900</c:v>
                      </c:pt>
                      <c:pt idx="6501">
                        <c:v>89500</c:v>
                      </c:pt>
                      <c:pt idx="6502">
                        <c:v>89800</c:v>
                      </c:pt>
                      <c:pt idx="6503">
                        <c:v>89400</c:v>
                      </c:pt>
                      <c:pt idx="6504">
                        <c:v>89000</c:v>
                      </c:pt>
                      <c:pt idx="6505">
                        <c:v>88900</c:v>
                      </c:pt>
                      <c:pt idx="6506">
                        <c:v>89100</c:v>
                      </c:pt>
                      <c:pt idx="6507">
                        <c:v>88800</c:v>
                      </c:pt>
                      <c:pt idx="6508">
                        <c:v>88975</c:v>
                      </c:pt>
                      <c:pt idx="6509">
                        <c:v>88700</c:v>
                      </c:pt>
                      <c:pt idx="6510">
                        <c:v>88700</c:v>
                      </c:pt>
                      <c:pt idx="6511">
                        <c:v>88760</c:v>
                      </c:pt>
                      <c:pt idx="6512">
                        <c:v>89300</c:v>
                      </c:pt>
                      <c:pt idx="6513">
                        <c:v>90300</c:v>
                      </c:pt>
                      <c:pt idx="6514">
                        <c:v>89800</c:v>
                      </c:pt>
                      <c:pt idx="6515">
                        <c:v>90300</c:v>
                      </c:pt>
                      <c:pt idx="6516">
                        <c:v>89900</c:v>
                      </c:pt>
                      <c:pt idx="6517">
                        <c:v>89800</c:v>
                      </c:pt>
                      <c:pt idx="6518">
                        <c:v>89800</c:v>
                      </c:pt>
                      <c:pt idx="6519">
                        <c:v>89900</c:v>
                      </c:pt>
                      <c:pt idx="6520">
                        <c:v>89625</c:v>
                      </c:pt>
                      <c:pt idx="6521">
                        <c:v>89550</c:v>
                      </c:pt>
                      <c:pt idx="6522">
                        <c:v>89950</c:v>
                      </c:pt>
                      <c:pt idx="6523">
                        <c:v>90200</c:v>
                      </c:pt>
                      <c:pt idx="6524">
                        <c:v>89800</c:v>
                      </c:pt>
                      <c:pt idx="6525">
                        <c:v>89800</c:v>
                      </c:pt>
                      <c:pt idx="6526">
                        <c:v>89700</c:v>
                      </c:pt>
                      <c:pt idx="6527">
                        <c:v>89850</c:v>
                      </c:pt>
                      <c:pt idx="6528">
                        <c:v>89650</c:v>
                      </c:pt>
                      <c:pt idx="6529">
                        <c:v>89600</c:v>
                      </c:pt>
                      <c:pt idx="6530">
                        <c:v>89600</c:v>
                      </c:pt>
                      <c:pt idx="6531">
                        <c:v>89490</c:v>
                      </c:pt>
                      <c:pt idx="6532">
                        <c:v>89190</c:v>
                      </c:pt>
                      <c:pt idx="6533">
                        <c:v>88900</c:v>
                      </c:pt>
                      <c:pt idx="6534">
                        <c:v>88610</c:v>
                      </c:pt>
                      <c:pt idx="6535">
                        <c:v>88300</c:v>
                      </c:pt>
                      <c:pt idx="6536">
                        <c:v>88300</c:v>
                      </c:pt>
                      <c:pt idx="6537">
                        <c:v>87800</c:v>
                      </c:pt>
                      <c:pt idx="6538">
                        <c:v>88100</c:v>
                      </c:pt>
                      <c:pt idx="6539">
                        <c:v>88000</c:v>
                      </c:pt>
                      <c:pt idx="6540">
                        <c:v>88000</c:v>
                      </c:pt>
                      <c:pt idx="6541">
                        <c:v>88490</c:v>
                      </c:pt>
                      <c:pt idx="6542">
                        <c:v>88400</c:v>
                      </c:pt>
                      <c:pt idx="6543">
                        <c:v>87900</c:v>
                      </c:pt>
                      <c:pt idx="6544">
                        <c:v>87800</c:v>
                      </c:pt>
                      <c:pt idx="6545">
                        <c:v>87500</c:v>
                      </c:pt>
                      <c:pt idx="6546">
                        <c:v>87350</c:v>
                      </c:pt>
                      <c:pt idx="6547">
                        <c:v>87115</c:v>
                      </c:pt>
                      <c:pt idx="6548">
                        <c:v>87400</c:v>
                      </c:pt>
                      <c:pt idx="6549">
                        <c:v>87600</c:v>
                      </c:pt>
                      <c:pt idx="6550">
                        <c:v>87125</c:v>
                      </c:pt>
                      <c:pt idx="6551">
                        <c:v>87175</c:v>
                      </c:pt>
                      <c:pt idx="6552">
                        <c:v>87200</c:v>
                      </c:pt>
                      <c:pt idx="6553">
                        <c:v>87700</c:v>
                      </c:pt>
                      <c:pt idx="6554">
                        <c:v>88400</c:v>
                      </c:pt>
                      <c:pt idx="6555">
                        <c:v>88400</c:v>
                      </c:pt>
                      <c:pt idx="6556">
                        <c:v>88990</c:v>
                      </c:pt>
                      <c:pt idx="6557">
                        <c:v>89800</c:v>
                      </c:pt>
                      <c:pt idx="6558">
                        <c:v>90200</c:v>
                      </c:pt>
                      <c:pt idx="6559">
                        <c:v>90600</c:v>
                      </c:pt>
                      <c:pt idx="6560">
                        <c:v>90100</c:v>
                      </c:pt>
                      <c:pt idx="6561">
                        <c:v>89600</c:v>
                      </c:pt>
                      <c:pt idx="6562">
                        <c:v>89500</c:v>
                      </c:pt>
                      <c:pt idx="6563">
                        <c:v>89350</c:v>
                      </c:pt>
                      <c:pt idx="6564">
                        <c:v>89900</c:v>
                      </c:pt>
                      <c:pt idx="6565">
                        <c:v>90000</c:v>
                      </c:pt>
                      <c:pt idx="6566">
                        <c:v>90300</c:v>
                      </c:pt>
                      <c:pt idx="6567">
                        <c:v>90200</c:v>
                      </c:pt>
                      <c:pt idx="6568">
                        <c:v>90100</c:v>
                      </c:pt>
                      <c:pt idx="6569">
                        <c:v>90100</c:v>
                      </c:pt>
                      <c:pt idx="6570">
                        <c:v>89990</c:v>
                      </c:pt>
                      <c:pt idx="6571">
                        <c:v>89850</c:v>
                      </c:pt>
                      <c:pt idx="6572">
                        <c:v>89900</c:v>
                      </c:pt>
                      <c:pt idx="6573">
                        <c:v>90425</c:v>
                      </c:pt>
                      <c:pt idx="6574">
                        <c:v>90650</c:v>
                      </c:pt>
                      <c:pt idx="6575">
                        <c:v>90500</c:v>
                      </c:pt>
                      <c:pt idx="6576">
                        <c:v>90100</c:v>
                      </c:pt>
                      <c:pt idx="6577">
                        <c:v>90000</c:v>
                      </c:pt>
                      <c:pt idx="6578">
                        <c:v>89800</c:v>
                      </c:pt>
                      <c:pt idx="6579">
                        <c:v>89000</c:v>
                      </c:pt>
                      <c:pt idx="6580">
                        <c:v>88510</c:v>
                      </c:pt>
                      <c:pt idx="6581">
                        <c:v>87800</c:v>
                      </c:pt>
                      <c:pt idx="6582">
                        <c:v>87200</c:v>
                      </c:pt>
                      <c:pt idx="6583">
                        <c:v>87000</c:v>
                      </c:pt>
                      <c:pt idx="6584">
                        <c:v>86300</c:v>
                      </c:pt>
                      <c:pt idx="6585">
                        <c:v>86825</c:v>
                      </c:pt>
                      <c:pt idx="6586">
                        <c:v>86700</c:v>
                      </c:pt>
                      <c:pt idx="6587">
                        <c:v>86700</c:v>
                      </c:pt>
                      <c:pt idx="6588">
                        <c:v>86800</c:v>
                      </c:pt>
                      <c:pt idx="6589">
                        <c:v>86950</c:v>
                      </c:pt>
                      <c:pt idx="6590">
                        <c:v>88700</c:v>
                      </c:pt>
                      <c:pt idx="6591">
                        <c:v>88800</c:v>
                      </c:pt>
                      <c:pt idx="6592">
                        <c:v>89000</c:v>
                      </c:pt>
                      <c:pt idx="6593">
                        <c:v>89650</c:v>
                      </c:pt>
                      <c:pt idx="6594">
                        <c:v>89700</c:v>
                      </c:pt>
                      <c:pt idx="6595">
                        <c:v>89190</c:v>
                      </c:pt>
                      <c:pt idx="6596">
                        <c:v>88500</c:v>
                      </c:pt>
                      <c:pt idx="6597">
                        <c:v>88710</c:v>
                      </c:pt>
                      <c:pt idx="6598">
                        <c:v>89900</c:v>
                      </c:pt>
                      <c:pt idx="6599">
                        <c:v>89995</c:v>
                      </c:pt>
                      <c:pt idx="6600">
                        <c:v>90200</c:v>
                      </c:pt>
                      <c:pt idx="6601">
                        <c:v>90200</c:v>
                      </c:pt>
                      <c:pt idx="6602">
                        <c:v>89975</c:v>
                      </c:pt>
                      <c:pt idx="6603">
                        <c:v>90100</c:v>
                      </c:pt>
                      <c:pt idx="6604">
                        <c:v>90790</c:v>
                      </c:pt>
                      <c:pt idx="6605">
                        <c:v>90850</c:v>
                      </c:pt>
                      <c:pt idx="6606">
                        <c:v>92600</c:v>
                      </c:pt>
                      <c:pt idx="6607">
                        <c:v>93000</c:v>
                      </c:pt>
                      <c:pt idx="6608">
                        <c:v>93100</c:v>
                      </c:pt>
                      <c:pt idx="6609">
                        <c:v>92500</c:v>
                      </c:pt>
                      <c:pt idx="6610">
                        <c:v>92600</c:v>
                      </c:pt>
                      <c:pt idx="6611">
                        <c:v>92500</c:v>
                      </c:pt>
                      <c:pt idx="6612">
                        <c:v>92500</c:v>
                      </c:pt>
                      <c:pt idx="6613">
                        <c:v>92700</c:v>
                      </c:pt>
                      <c:pt idx="6614">
                        <c:v>92600</c:v>
                      </c:pt>
                      <c:pt idx="6615">
                        <c:v>92340</c:v>
                      </c:pt>
                      <c:pt idx="6616">
                        <c:v>92000</c:v>
                      </c:pt>
                      <c:pt idx="6617">
                        <c:v>91900</c:v>
                      </c:pt>
                      <c:pt idx="6618">
                        <c:v>91700</c:v>
                      </c:pt>
                      <c:pt idx="6619">
                        <c:v>91490</c:v>
                      </c:pt>
                      <c:pt idx="6620">
                        <c:v>90900</c:v>
                      </c:pt>
                      <c:pt idx="6621">
                        <c:v>91000</c:v>
                      </c:pt>
                      <c:pt idx="6622">
                        <c:v>91000</c:v>
                      </c:pt>
                      <c:pt idx="6623">
                        <c:v>90750</c:v>
                      </c:pt>
                      <c:pt idx="6624">
                        <c:v>90350</c:v>
                      </c:pt>
                      <c:pt idx="6625">
                        <c:v>92500</c:v>
                      </c:pt>
                      <c:pt idx="6626">
                        <c:v>91800</c:v>
                      </c:pt>
                      <c:pt idx="6627">
                        <c:v>92600</c:v>
                      </c:pt>
                      <c:pt idx="6628">
                        <c:v>92500</c:v>
                      </c:pt>
                      <c:pt idx="6629">
                        <c:v>92500</c:v>
                      </c:pt>
                      <c:pt idx="6630">
                        <c:v>92500</c:v>
                      </c:pt>
                      <c:pt idx="6631">
                        <c:v>92200</c:v>
                      </c:pt>
                      <c:pt idx="6632">
                        <c:v>92150</c:v>
                      </c:pt>
                      <c:pt idx="6633">
                        <c:v>91900</c:v>
                      </c:pt>
                      <c:pt idx="6634">
                        <c:v>92100</c:v>
                      </c:pt>
                      <c:pt idx="6635">
                        <c:v>92200</c:v>
                      </c:pt>
                      <c:pt idx="6636">
                        <c:v>92200</c:v>
                      </c:pt>
                      <c:pt idx="6637">
                        <c:v>92100</c:v>
                      </c:pt>
                      <c:pt idx="6638">
                        <c:v>91150</c:v>
                      </c:pt>
                      <c:pt idx="6639">
                        <c:v>90400</c:v>
                      </c:pt>
                      <c:pt idx="6640">
                        <c:v>90200</c:v>
                      </c:pt>
                      <c:pt idx="6641">
                        <c:v>91600</c:v>
                      </c:pt>
                      <c:pt idx="6642">
                        <c:v>91025</c:v>
                      </c:pt>
                      <c:pt idx="6643">
                        <c:v>90976</c:v>
                      </c:pt>
                      <c:pt idx="6644">
                        <c:v>90400</c:v>
                      </c:pt>
                      <c:pt idx="6645">
                        <c:v>89900</c:v>
                      </c:pt>
                      <c:pt idx="6646">
                        <c:v>90300</c:v>
                      </c:pt>
                      <c:pt idx="6647">
                        <c:v>90470</c:v>
                      </c:pt>
                      <c:pt idx="6648">
                        <c:v>91000</c:v>
                      </c:pt>
                      <c:pt idx="6649">
                        <c:v>91000</c:v>
                      </c:pt>
                      <c:pt idx="6650">
                        <c:v>90600</c:v>
                      </c:pt>
                      <c:pt idx="6651">
                        <c:v>91300</c:v>
                      </c:pt>
                      <c:pt idx="6652">
                        <c:v>91000</c:v>
                      </c:pt>
                      <c:pt idx="6653">
                        <c:v>91390</c:v>
                      </c:pt>
                      <c:pt idx="6654">
                        <c:v>91300</c:v>
                      </c:pt>
                      <c:pt idx="6655">
                        <c:v>91500</c:v>
                      </c:pt>
                      <c:pt idx="6656">
                        <c:v>92000</c:v>
                      </c:pt>
                      <c:pt idx="6657">
                        <c:v>92000</c:v>
                      </c:pt>
                      <c:pt idx="6658">
                        <c:v>91750</c:v>
                      </c:pt>
                      <c:pt idx="6659">
                        <c:v>91800</c:v>
                      </c:pt>
                      <c:pt idx="6660">
                        <c:v>91790</c:v>
                      </c:pt>
                      <c:pt idx="6661">
                        <c:v>92700</c:v>
                      </c:pt>
                      <c:pt idx="6662">
                        <c:v>93700</c:v>
                      </c:pt>
                      <c:pt idx="6663">
                        <c:v>93100</c:v>
                      </c:pt>
                      <c:pt idx="6664">
                        <c:v>93100</c:v>
                      </c:pt>
                      <c:pt idx="6665">
                        <c:v>93100</c:v>
                      </c:pt>
                      <c:pt idx="6666">
                        <c:v>93116</c:v>
                      </c:pt>
                      <c:pt idx="6667">
                        <c:v>92700</c:v>
                      </c:pt>
                      <c:pt idx="6668">
                        <c:v>94700</c:v>
                      </c:pt>
                      <c:pt idx="6669">
                        <c:v>94800</c:v>
                      </c:pt>
                      <c:pt idx="6670">
                        <c:v>95572</c:v>
                      </c:pt>
                      <c:pt idx="6671">
                        <c:v>95800</c:v>
                      </c:pt>
                      <c:pt idx="6672">
                        <c:v>95900</c:v>
                      </c:pt>
                      <c:pt idx="6673">
                        <c:v>95690</c:v>
                      </c:pt>
                      <c:pt idx="6674">
                        <c:v>96700</c:v>
                      </c:pt>
                      <c:pt idx="6675">
                        <c:v>96400</c:v>
                      </c:pt>
                      <c:pt idx="6676">
                        <c:v>96500</c:v>
                      </c:pt>
                      <c:pt idx="6677">
                        <c:v>96100</c:v>
                      </c:pt>
                      <c:pt idx="6678">
                        <c:v>95801</c:v>
                      </c:pt>
                      <c:pt idx="6679">
                        <c:v>96097</c:v>
                      </c:pt>
                      <c:pt idx="6680">
                        <c:v>96000</c:v>
                      </c:pt>
                      <c:pt idx="6681">
                        <c:v>96400</c:v>
                      </c:pt>
                      <c:pt idx="6682">
                        <c:v>96375</c:v>
                      </c:pt>
                      <c:pt idx="6683">
                        <c:v>96000</c:v>
                      </c:pt>
                      <c:pt idx="6684">
                        <c:v>96200</c:v>
                      </c:pt>
                      <c:pt idx="6685">
                        <c:v>96700</c:v>
                      </c:pt>
                      <c:pt idx="6686">
                        <c:v>96600</c:v>
                      </c:pt>
                      <c:pt idx="6687">
                        <c:v>96750</c:v>
                      </c:pt>
                      <c:pt idx="6688">
                        <c:v>96900</c:v>
                      </c:pt>
                      <c:pt idx="6689">
                        <c:v>97100</c:v>
                      </c:pt>
                      <c:pt idx="6690">
                        <c:v>96850</c:v>
                      </c:pt>
                      <c:pt idx="6691">
                        <c:v>95500</c:v>
                      </c:pt>
                      <c:pt idx="6692">
                        <c:v>95200</c:v>
                      </c:pt>
                      <c:pt idx="6693">
                        <c:v>94880</c:v>
                      </c:pt>
                      <c:pt idx="6694">
                        <c:v>94300</c:v>
                      </c:pt>
                      <c:pt idx="6695">
                        <c:v>93800</c:v>
                      </c:pt>
                      <c:pt idx="6696">
                        <c:v>94800</c:v>
                      </c:pt>
                      <c:pt idx="6697">
                        <c:v>95199</c:v>
                      </c:pt>
                      <c:pt idx="6698">
                        <c:v>95775</c:v>
                      </c:pt>
                      <c:pt idx="6699">
                        <c:v>96100</c:v>
                      </c:pt>
                      <c:pt idx="6700">
                        <c:v>96350</c:v>
                      </c:pt>
                      <c:pt idx="6701">
                        <c:v>97480</c:v>
                      </c:pt>
                      <c:pt idx="6702">
                        <c:v>97800</c:v>
                      </c:pt>
                      <c:pt idx="6703">
                        <c:v>100100</c:v>
                      </c:pt>
                      <c:pt idx="6704">
                        <c:v>98995</c:v>
                      </c:pt>
                      <c:pt idx="6705">
                        <c:v>98700</c:v>
                      </c:pt>
                      <c:pt idx="6706">
                        <c:v>99790</c:v>
                      </c:pt>
                      <c:pt idx="6707">
                        <c:v>99400</c:v>
                      </c:pt>
                      <c:pt idx="6708">
                        <c:v>99999</c:v>
                      </c:pt>
                      <c:pt idx="6709">
                        <c:v>100000</c:v>
                      </c:pt>
                      <c:pt idx="6710">
                        <c:v>99200</c:v>
                      </c:pt>
                      <c:pt idx="6711">
                        <c:v>99110</c:v>
                      </c:pt>
                      <c:pt idx="6712">
                        <c:v>99800</c:v>
                      </c:pt>
                      <c:pt idx="6713">
                        <c:v>100000</c:v>
                      </c:pt>
                      <c:pt idx="6714">
                        <c:v>100000</c:v>
                      </c:pt>
                      <c:pt idx="6715">
                        <c:v>100250</c:v>
                      </c:pt>
                      <c:pt idx="6716">
                        <c:v>101200</c:v>
                      </c:pt>
                      <c:pt idx="6717">
                        <c:v>102600</c:v>
                      </c:pt>
                      <c:pt idx="6718">
                        <c:v>104700</c:v>
                      </c:pt>
                      <c:pt idx="6719">
                        <c:v>105450</c:v>
                      </c:pt>
                      <c:pt idx="6720">
                        <c:v>104800</c:v>
                      </c:pt>
                      <c:pt idx="6721">
                        <c:v>105500</c:v>
                      </c:pt>
                      <c:pt idx="6722">
                        <c:v>105600</c:v>
                      </c:pt>
                      <c:pt idx="6723">
                        <c:v>105000</c:v>
                      </c:pt>
                      <c:pt idx="6724">
                        <c:v>105010</c:v>
                      </c:pt>
                      <c:pt idx="6725">
                        <c:v>107500</c:v>
                      </c:pt>
                      <c:pt idx="6726">
                        <c:v>107390</c:v>
                      </c:pt>
                      <c:pt idx="6727">
                        <c:v>107850</c:v>
                      </c:pt>
                      <c:pt idx="6728">
                        <c:v>108800</c:v>
                      </c:pt>
                      <c:pt idx="6729">
                        <c:v>108300</c:v>
                      </c:pt>
                      <c:pt idx="6730">
                        <c:v>107900</c:v>
                      </c:pt>
                      <c:pt idx="6731">
                        <c:v>106600</c:v>
                      </c:pt>
                      <c:pt idx="6732">
                        <c:v>107400</c:v>
                      </c:pt>
                      <c:pt idx="6733">
                        <c:v>107600</c:v>
                      </c:pt>
                      <c:pt idx="6734">
                        <c:v>107000</c:v>
                      </c:pt>
                      <c:pt idx="6735">
                        <c:v>107300</c:v>
                      </c:pt>
                      <c:pt idx="6736">
                        <c:v>107700</c:v>
                      </c:pt>
                      <c:pt idx="6737">
                        <c:v>107750</c:v>
                      </c:pt>
                      <c:pt idx="6738">
                        <c:v>107800</c:v>
                      </c:pt>
                      <c:pt idx="6739">
                        <c:v>107800</c:v>
                      </c:pt>
                      <c:pt idx="6740">
                        <c:v>106300</c:v>
                      </c:pt>
                      <c:pt idx="6741">
                        <c:v>106000</c:v>
                      </c:pt>
                      <c:pt idx="6742">
                        <c:v>107200</c:v>
                      </c:pt>
                      <c:pt idx="6743">
                        <c:v>107300</c:v>
                      </c:pt>
                      <c:pt idx="6744">
                        <c:v>107310</c:v>
                      </c:pt>
                      <c:pt idx="6745">
                        <c:v>108400</c:v>
                      </c:pt>
                      <c:pt idx="6746">
                        <c:v>110000</c:v>
                      </c:pt>
                      <c:pt idx="6747">
                        <c:v>108996</c:v>
                      </c:pt>
                      <c:pt idx="6748">
                        <c:v>107600</c:v>
                      </c:pt>
                      <c:pt idx="6749">
                        <c:v>108300</c:v>
                      </c:pt>
                      <c:pt idx="6750">
                        <c:v>108800</c:v>
                      </c:pt>
                      <c:pt idx="6751">
                        <c:v>110000</c:v>
                      </c:pt>
                      <c:pt idx="6752">
                        <c:v>110200</c:v>
                      </c:pt>
                      <c:pt idx="6753">
                        <c:v>113700</c:v>
                      </c:pt>
                      <c:pt idx="6754">
                        <c:v>114500</c:v>
                      </c:pt>
                      <c:pt idx="6755">
                        <c:v>113300</c:v>
                      </c:pt>
                      <c:pt idx="6756">
                        <c:v>113500</c:v>
                      </c:pt>
                      <c:pt idx="6757">
                        <c:v>111900</c:v>
                      </c:pt>
                      <c:pt idx="6758">
                        <c:v>110550</c:v>
                      </c:pt>
                      <c:pt idx="6759">
                        <c:v>110000</c:v>
                      </c:pt>
                      <c:pt idx="6760">
                        <c:v>110300</c:v>
                      </c:pt>
                      <c:pt idx="6761">
                        <c:v>110250</c:v>
                      </c:pt>
                      <c:pt idx="6762">
                        <c:v>109990</c:v>
                      </c:pt>
                      <c:pt idx="6763">
                        <c:v>110600</c:v>
                      </c:pt>
                      <c:pt idx="6764">
                        <c:v>109400</c:v>
                      </c:pt>
                      <c:pt idx="6765">
                        <c:v>108800</c:v>
                      </c:pt>
                      <c:pt idx="6766">
                        <c:v>107800</c:v>
                      </c:pt>
                      <c:pt idx="6767">
                        <c:v>109600</c:v>
                      </c:pt>
                      <c:pt idx="6768">
                        <c:v>109550</c:v>
                      </c:pt>
                      <c:pt idx="6769">
                        <c:v>110100</c:v>
                      </c:pt>
                      <c:pt idx="6770">
                        <c:v>110200</c:v>
                      </c:pt>
                      <c:pt idx="6771">
                        <c:v>110400</c:v>
                      </c:pt>
                      <c:pt idx="6772">
                        <c:v>109510</c:v>
                      </c:pt>
                      <c:pt idx="6773">
                        <c:v>109500</c:v>
                      </c:pt>
                      <c:pt idx="6774">
                        <c:v>109700</c:v>
                      </c:pt>
                      <c:pt idx="6775">
                        <c:v>110100</c:v>
                      </c:pt>
                      <c:pt idx="6776">
                        <c:v>109490</c:v>
                      </c:pt>
                      <c:pt idx="6777">
                        <c:v>108850</c:v>
                      </c:pt>
                      <c:pt idx="6778">
                        <c:v>108100</c:v>
                      </c:pt>
                      <c:pt idx="6779">
                        <c:v>107650</c:v>
                      </c:pt>
                      <c:pt idx="6780">
                        <c:v>108200</c:v>
                      </c:pt>
                      <c:pt idx="6781">
                        <c:v>109000</c:v>
                      </c:pt>
                      <c:pt idx="6782">
                        <c:v>110100</c:v>
                      </c:pt>
                      <c:pt idx="6783">
                        <c:v>110600</c:v>
                      </c:pt>
                      <c:pt idx="6784">
                        <c:v>110700</c:v>
                      </c:pt>
                      <c:pt idx="6785">
                        <c:v>109200</c:v>
                      </c:pt>
                      <c:pt idx="6786">
                        <c:v>109100</c:v>
                      </c:pt>
                      <c:pt idx="6787">
                        <c:v>109000</c:v>
                      </c:pt>
                      <c:pt idx="6788">
                        <c:v>108800</c:v>
                      </c:pt>
                      <c:pt idx="6789">
                        <c:v>109300</c:v>
                      </c:pt>
                      <c:pt idx="6790">
                        <c:v>109450</c:v>
                      </c:pt>
                      <c:pt idx="6791">
                        <c:v>108920</c:v>
                      </c:pt>
                      <c:pt idx="6792">
                        <c:v>108790</c:v>
                      </c:pt>
                      <c:pt idx="6793">
                        <c:v>108800</c:v>
                      </c:pt>
                      <c:pt idx="6794">
                        <c:v>108550</c:v>
                      </c:pt>
                      <c:pt idx="6795">
                        <c:v>109400</c:v>
                      </c:pt>
                      <c:pt idx="6796">
                        <c:v>109000</c:v>
                      </c:pt>
                      <c:pt idx="6797">
                        <c:v>108100</c:v>
                      </c:pt>
                      <c:pt idx="6798">
                        <c:v>107300</c:v>
                      </c:pt>
                      <c:pt idx="6799">
                        <c:v>107100</c:v>
                      </c:pt>
                      <c:pt idx="6800">
                        <c:v>106450</c:v>
                      </c:pt>
                      <c:pt idx="6801">
                        <c:v>106500</c:v>
                      </c:pt>
                      <c:pt idx="6802">
                        <c:v>107100</c:v>
                      </c:pt>
                      <c:pt idx="6803">
                        <c:v>107850</c:v>
                      </c:pt>
                      <c:pt idx="6804">
                        <c:v>108200</c:v>
                      </c:pt>
                      <c:pt idx="6805">
                        <c:v>107700</c:v>
                      </c:pt>
                      <c:pt idx="6806">
                        <c:v>108000</c:v>
                      </c:pt>
                      <c:pt idx="6807">
                        <c:v>108990</c:v>
                      </c:pt>
                      <c:pt idx="6808">
                        <c:v>109550</c:v>
                      </c:pt>
                      <c:pt idx="6809">
                        <c:v>109700</c:v>
                      </c:pt>
                      <c:pt idx="6810">
                        <c:v>109000</c:v>
                      </c:pt>
                      <c:pt idx="6811">
                        <c:v>107100</c:v>
                      </c:pt>
                      <c:pt idx="6812">
                        <c:v>107200</c:v>
                      </c:pt>
                      <c:pt idx="6813">
                        <c:v>106700</c:v>
                      </c:pt>
                      <c:pt idx="6814">
                        <c:v>108400</c:v>
                      </c:pt>
                      <c:pt idx="6815">
                        <c:v>108100</c:v>
                      </c:pt>
                      <c:pt idx="6816">
                        <c:v>109300</c:v>
                      </c:pt>
                      <c:pt idx="6817">
                        <c:v>109350</c:v>
                      </c:pt>
                      <c:pt idx="6818">
                        <c:v>108650</c:v>
                      </c:pt>
                      <c:pt idx="6819">
                        <c:v>108300</c:v>
                      </c:pt>
                      <c:pt idx="6820">
                        <c:v>108300</c:v>
                      </c:pt>
                      <c:pt idx="6821">
                        <c:v>108350</c:v>
                      </c:pt>
                      <c:pt idx="6822">
                        <c:v>108301</c:v>
                      </c:pt>
                      <c:pt idx="6823">
                        <c:v>108990</c:v>
                      </c:pt>
                      <c:pt idx="6824">
                        <c:v>108400</c:v>
                      </c:pt>
                      <c:pt idx="6825">
                        <c:v>109100</c:v>
                      </c:pt>
                      <c:pt idx="6826">
                        <c:v>108550</c:v>
                      </c:pt>
                      <c:pt idx="6827">
                        <c:v>109100</c:v>
                      </c:pt>
                      <c:pt idx="6828">
                        <c:v>109000</c:v>
                      </c:pt>
                      <c:pt idx="6829">
                        <c:v>110000</c:v>
                      </c:pt>
                      <c:pt idx="6830">
                        <c:v>109775</c:v>
                      </c:pt>
                      <c:pt idx="6831">
                        <c:v>109750</c:v>
                      </c:pt>
                      <c:pt idx="6832">
                        <c:v>109900</c:v>
                      </c:pt>
                      <c:pt idx="6833">
                        <c:v>110000</c:v>
                      </c:pt>
                      <c:pt idx="6834">
                        <c:v>109990</c:v>
                      </c:pt>
                      <c:pt idx="6835">
                        <c:v>110000</c:v>
                      </c:pt>
                      <c:pt idx="6836">
                        <c:v>110000</c:v>
                      </c:pt>
                      <c:pt idx="6837">
                        <c:v>109700</c:v>
                      </c:pt>
                      <c:pt idx="6838">
                        <c:v>109750</c:v>
                      </c:pt>
                      <c:pt idx="6839">
                        <c:v>109850</c:v>
                      </c:pt>
                      <c:pt idx="6840">
                        <c:v>109400</c:v>
                      </c:pt>
                      <c:pt idx="6841">
                        <c:v>109400</c:v>
                      </c:pt>
                      <c:pt idx="6842">
                        <c:v>109200</c:v>
                      </c:pt>
                      <c:pt idx="6843">
                        <c:v>109500</c:v>
                      </c:pt>
                      <c:pt idx="6844">
                        <c:v>109000</c:v>
                      </c:pt>
                      <c:pt idx="6845">
                        <c:v>108700</c:v>
                      </c:pt>
                      <c:pt idx="6846">
                        <c:v>109000</c:v>
                      </c:pt>
                      <c:pt idx="6847">
                        <c:v>109500</c:v>
                      </c:pt>
                      <c:pt idx="6848">
                        <c:v>110490</c:v>
                      </c:pt>
                      <c:pt idx="6849">
                        <c:v>110200</c:v>
                      </c:pt>
                      <c:pt idx="6850">
                        <c:v>109300</c:v>
                      </c:pt>
                      <c:pt idx="6851">
                        <c:v>109400</c:v>
                      </c:pt>
                      <c:pt idx="6852">
                        <c:v>110300</c:v>
                      </c:pt>
                      <c:pt idx="6853">
                        <c:v>109990</c:v>
                      </c:pt>
                      <c:pt idx="6854">
                        <c:v>109550</c:v>
                      </c:pt>
                      <c:pt idx="6855">
                        <c:v>109440</c:v>
                      </c:pt>
                      <c:pt idx="6856">
                        <c:v>109000</c:v>
                      </c:pt>
                      <c:pt idx="6857">
                        <c:v>108500</c:v>
                      </c:pt>
                      <c:pt idx="6858">
                        <c:v>109000</c:v>
                      </c:pt>
                      <c:pt idx="6859">
                        <c:v>109990</c:v>
                      </c:pt>
                      <c:pt idx="6860">
                        <c:v>109550</c:v>
                      </c:pt>
                      <c:pt idx="6861">
                        <c:v>109575</c:v>
                      </c:pt>
                      <c:pt idx="6862">
                        <c:v>109525</c:v>
                      </c:pt>
                      <c:pt idx="6863">
                        <c:v>109475</c:v>
                      </c:pt>
                      <c:pt idx="6864">
                        <c:v>109290</c:v>
                      </c:pt>
                      <c:pt idx="6865">
                        <c:v>109490</c:v>
                      </c:pt>
                      <c:pt idx="6866">
                        <c:v>109800</c:v>
                      </c:pt>
                      <c:pt idx="6867">
                        <c:v>109850</c:v>
                      </c:pt>
                      <c:pt idx="6868">
                        <c:v>109400</c:v>
                      </c:pt>
                      <c:pt idx="6869">
                        <c:v>109400</c:v>
                      </c:pt>
                      <c:pt idx="6870">
                        <c:v>109700</c:v>
                      </c:pt>
                      <c:pt idx="6871">
                        <c:v>109900</c:v>
                      </c:pt>
                      <c:pt idx="6872">
                        <c:v>109600</c:v>
                      </c:pt>
                      <c:pt idx="6873">
                        <c:v>109650</c:v>
                      </c:pt>
                      <c:pt idx="6874">
                        <c:v>109675</c:v>
                      </c:pt>
                      <c:pt idx="6875">
                        <c:v>109580</c:v>
                      </c:pt>
                      <c:pt idx="6876">
                        <c:v>109900</c:v>
                      </c:pt>
                      <c:pt idx="6877">
                        <c:v>109400</c:v>
                      </c:pt>
                      <c:pt idx="6878">
                        <c:v>109000</c:v>
                      </c:pt>
                      <c:pt idx="6879">
                        <c:v>109200</c:v>
                      </c:pt>
                      <c:pt idx="6880">
                        <c:v>109000</c:v>
                      </c:pt>
                      <c:pt idx="6881">
                        <c:v>108050</c:v>
                      </c:pt>
                      <c:pt idx="6882">
                        <c:v>107900</c:v>
                      </c:pt>
                      <c:pt idx="6883">
                        <c:v>107860</c:v>
                      </c:pt>
                      <c:pt idx="6884">
                        <c:v>107500</c:v>
                      </c:pt>
                      <c:pt idx="6885">
                        <c:v>109200</c:v>
                      </c:pt>
                      <c:pt idx="6886">
                        <c:v>109475</c:v>
                      </c:pt>
                      <c:pt idx="6887">
                        <c:v>110000</c:v>
                      </c:pt>
                      <c:pt idx="6888">
                        <c:v>110250</c:v>
                      </c:pt>
                      <c:pt idx="6889">
                        <c:v>110980</c:v>
                      </c:pt>
                      <c:pt idx="6890">
                        <c:v>111880</c:v>
                      </c:pt>
                      <c:pt idx="6891">
                        <c:v>112000</c:v>
                      </c:pt>
                      <c:pt idx="6892">
                        <c:v>112000</c:v>
                      </c:pt>
                      <c:pt idx="6893">
                        <c:v>111450</c:v>
                      </c:pt>
                      <c:pt idx="6894">
                        <c:v>111000</c:v>
                      </c:pt>
                      <c:pt idx="6895">
                        <c:v>111100</c:v>
                      </c:pt>
                      <c:pt idx="6896">
                        <c:v>110800</c:v>
                      </c:pt>
                      <c:pt idx="6897">
                        <c:v>110600</c:v>
                      </c:pt>
                      <c:pt idx="6898">
                        <c:v>110500</c:v>
                      </c:pt>
                      <c:pt idx="6899">
                        <c:v>110495</c:v>
                      </c:pt>
                      <c:pt idx="6900">
                        <c:v>110400</c:v>
                      </c:pt>
                      <c:pt idx="6901">
                        <c:v>110400</c:v>
                      </c:pt>
                      <c:pt idx="6902">
                        <c:v>110300</c:v>
                      </c:pt>
                      <c:pt idx="6903">
                        <c:v>110299</c:v>
                      </c:pt>
                      <c:pt idx="6904">
                        <c:v>110100</c:v>
                      </c:pt>
                      <c:pt idx="6905">
                        <c:v>110550</c:v>
                      </c:pt>
                      <c:pt idx="6906">
                        <c:v>110200</c:v>
                      </c:pt>
                      <c:pt idx="6907">
                        <c:v>110100</c:v>
                      </c:pt>
                      <c:pt idx="6908">
                        <c:v>110200</c:v>
                      </c:pt>
                      <c:pt idx="6909">
                        <c:v>110100</c:v>
                      </c:pt>
                      <c:pt idx="6910">
                        <c:v>110300</c:v>
                      </c:pt>
                      <c:pt idx="6911">
                        <c:v>112500</c:v>
                      </c:pt>
                      <c:pt idx="6912">
                        <c:v>113200</c:v>
                      </c:pt>
                      <c:pt idx="6913">
                        <c:v>113390</c:v>
                      </c:pt>
                      <c:pt idx="6914">
                        <c:v>112500</c:v>
                      </c:pt>
                      <c:pt idx="6915">
                        <c:v>112005</c:v>
                      </c:pt>
                      <c:pt idx="6916">
                        <c:v>112900</c:v>
                      </c:pt>
                      <c:pt idx="6917">
                        <c:v>111600</c:v>
                      </c:pt>
                      <c:pt idx="6918">
                        <c:v>111400</c:v>
                      </c:pt>
                      <c:pt idx="6919">
                        <c:v>114000</c:v>
                      </c:pt>
                      <c:pt idx="6920">
                        <c:v>118500</c:v>
                      </c:pt>
                      <c:pt idx="6921">
                        <c:v>120800</c:v>
                      </c:pt>
                      <c:pt idx="6922">
                        <c:v>120300</c:v>
                      </c:pt>
                      <c:pt idx="6923">
                        <c:v>120000</c:v>
                      </c:pt>
                      <c:pt idx="6924">
                        <c:v>119400</c:v>
                      </c:pt>
                      <c:pt idx="6925">
                        <c:v>119910</c:v>
                      </c:pt>
                      <c:pt idx="6926">
                        <c:v>119910</c:v>
                      </c:pt>
                      <c:pt idx="6927">
                        <c:v>119400</c:v>
                      </c:pt>
                      <c:pt idx="6928">
                        <c:v>119100</c:v>
                      </c:pt>
                      <c:pt idx="6929">
                        <c:v>118900</c:v>
                      </c:pt>
                      <c:pt idx="6930">
                        <c:v>119100</c:v>
                      </c:pt>
                      <c:pt idx="6931">
                        <c:v>119300</c:v>
                      </c:pt>
                      <c:pt idx="6932">
                        <c:v>119700</c:v>
                      </c:pt>
                      <c:pt idx="6933">
                        <c:v>120200</c:v>
                      </c:pt>
                      <c:pt idx="6934">
                        <c:v>119710</c:v>
                      </c:pt>
                      <c:pt idx="6935">
                        <c:v>119550</c:v>
                      </c:pt>
                      <c:pt idx="6936">
                        <c:v>119000</c:v>
                      </c:pt>
                      <c:pt idx="6937">
                        <c:v>119100</c:v>
                      </c:pt>
                      <c:pt idx="6938">
                        <c:v>119100</c:v>
                      </c:pt>
                      <c:pt idx="6939">
                        <c:v>120000</c:v>
                      </c:pt>
                      <c:pt idx="6940">
                        <c:v>119800</c:v>
                      </c:pt>
                      <c:pt idx="6941">
                        <c:v>118700</c:v>
                      </c:pt>
                      <c:pt idx="6942">
                        <c:v>119900</c:v>
                      </c:pt>
                      <c:pt idx="6943">
                        <c:v>118600</c:v>
                      </c:pt>
                      <c:pt idx="6944">
                        <c:v>118100</c:v>
                      </c:pt>
                      <c:pt idx="6945">
                        <c:v>117900</c:v>
                      </c:pt>
                      <c:pt idx="6946">
                        <c:v>117300</c:v>
                      </c:pt>
                      <c:pt idx="6947">
                        <c:v>117200</c:v>
                      </c:pt>
                      <c:pt idx="6948">
                        <c:v>117200</c:v>
                      </c:pt>
                      <c:pt idx="6949">
                        <c:v>118750</c:v>
                      </c:pt>
                      <c:pt idx="6950">
                        <c:v>119300</c:v>
                      </c:pt>
                      <c:pt idx="6951">
                        <c:v>119799</c:v>
                      </c:pt>
                      <c:pt idx="6952">
                        <c:v>119900</c:v>
                      </c:pt>
                      <c:pt idx="6953">
                        <c:v>120000</c:v>
                      </c:pt>
                      <c:pt idx="6954">
                        <c:v>121100</c:v>
                      </c:pt>
                      <c:pt idx="6955">
                        <c:v>123400</c:v>
                      </c:pt>
                      <c:pt idx="6956">
                        <c:v>123500</c:v>
                      </c:pt>
                      <c:pt idx="6957">
                        <c:v>124700</c:v>
                      </c:pt>
                      <c:pt idx="6958">
                        <c:v>126100</c:v>
                      </c:pt>
                      <c:pt idx="6959">
                        <c:v>128300</c:v>
                      </c:pt>
                      <c:pt idx="6960">
                        <c:v>127500</c:v>
                      </c:pt>
                      <c:pt idx="6961">
                        <c:v>127300</c:v>
                      </c:pt>
                      <c:pt idx="6962">
                        <c:v>129995</c:v>
                      </c:pt>
                      <c:pt idx="6963">
                        <c:v>129500</c:v>
                      </c:pt>
                      <c:pt idx="6964">
                        <c:v>129000</c:v>
                      </c:pt>
                      <c:pt idx="6965">
                        <c:v>127000</c:v>
                      </c:pt>
                      <c:pt idx="6966">
                        <c:v>128000</c:v>
                      </c:pt>
                      <c:pt idx="6967">
                        <c:v>128000</c:v>
                      </c:pt>
                      <c:pt idx="6968">
                        <c:v>127500</c:v>
                      </c:pt>
                      <c:pt idx="6969">
                        <c:v>128110</c:v>
                      </c:pt>
                      <c:pt idx="6970">
                        <c:v>128215</c:v>
                      </c:pt>
                      <c:pt idx="6971">
                        <c:v>128800</c:v>
                      </c:pt>
                      <c:pt idx="6972">
                        <c:v>132500</c:v>
                      </c:pt>
                      <c:pt idx="6973">
                        <c:v>133050</c:v>
                      </c:pt>
                      <c:pt idx="6974">
                        <c:v>132600</c:v>
                      </c:pt>
                      <c:pt idx="6975">
                        <c:v>134000</c:v>
                      </c:pt>
                      <c:pt idx="6976">
                        <c:v>134500</c:v>
                      </c:pt>
                      <c:pt idx="6977">
                        <c:v>135150</c:v>
                      </c:pt>
                      <c:pt idx="6978">
                        <c:v>135600</c:v>
                      </c:pt>
                      <c:pt idx="6979">
                        <c:v>134700</c:v>
                      </c:pt>
                      <c:pt idx="6980">
                        <c:v>134100</c:v>
                      </c:pt>
                      <c:pt idx="6981">
                        <c:v>135800</c:v>
                      </c:pt>
                      <c:pt idx="6982">
                        <c:v>137510</c:v>
                      </c:pt>
                      <c:pt idx="6983">
                        <c:v>138600</c:v>
                      </c:pt>
                      <c:pt idx="6984">
                        <c:v>136475</c:v>
                      </c:pt>
                      <c:pt idx="6985">
                        <c:v>136500</c:v>
                      </c:pt>
                      <c:pt idx="6986">
                        <c:v>136800</c:v>
                      </c:pt>
                      <c:pt idx="6987">
                        <c:v>136300</c:v>
                      </c:pt>
                      <c:pt idx="6988">
                        <c:v>134500</c:v>
                      </c:pt>
                      <c:pt idx="6989">
                        <c:v>136600</c:v>
                      </c:pt>
                      <c:pt idx="6990">
                        <c:v>137500</c:v>
                      </c:pt>
                      <c:pt idx="6991">
                        <c:v>138900</c:v>
                      </c:pt>
                      <c:pt idx="6992">
                        <c:v>139300</c:v>
                      </c:pt>
                      <c:pt idx="6993">
                        <c:v>140700</c:v>
                      </c:pt>
                      <c:pt idx="6994">
                        <c:v>144300</c:v>
                      </c:pt>
                      <c:pt idx="6995">
                        <c:v>144700</c:v>
                      </c:pt>
                      <c:pt idx="6996">
                        <c:v>147800</c:v>
                      </c:pt>
                      <c:pt idx="6997">
                        <c:v>149400</c:v>
                      </c:pt>
                      <c:pt idx="6998">
                        <c:v>150900</c:v>
                      </c:pt>
                      <c:pt idx="6999">
                        <c:v>149700</c:v>
                      </c:pt>
                      <c:pt idx="7000">
                        <c:v>151650</c:v>
                      </c:pt>
                      <c:pt idx="7001">
                        <c:v>150300</c:v>
                      </c:pt>
                      <c:pt idx="7002">
                        <c:v>144300</c:v>
                      </c:pt>
                      <c:pt idx="7003">
                        <c:v>144000</c:v>
                      </c:pt>
                      <c:pt idx="7004">
                        <c:v>140000</c:v>
                      </c:pt>
                      <c:pt idx="7005">
                        <c:v>137400</c:v>
                      </c:pt>
                      <c:pt idx="7006">
                        <c:v>135200</c:v>
                      </c:pt>
                      <c:pt idx="7007">
                        <c:v>135500</c:v>
                      </c:pt>
                      <c:pt idx="7008">
                        <c:v>134600</c:v>
                      </c:pt>
                      <c:pt idx="7009">
                        <c:v>137980</c:v>
                      </c:pt>
                      <c:pt idx="7010">
                        <c:v>140000</c:v>
                      </c:pt>
                      <c:pt idx="7011">
                        <c:v>139300</c:v>
                      </c:pt>
                      <c:pt idx="7012">
                        <c:v>141400</c:v>
                      </c:pt>
                      <c:pt idx="7013">
                        <c:v>144300</c:v>
                      </c:pt>
                      <c:pt idx="7014">
                        <c:v>141800</c:v>
                      </c:pt>
                      <c:pt idx="7015">
                        <c:v>140900</c:v>
                      </c:pt>
                      <c:pt idx="7016">
                        <c:v>138500</c:v>
                      </c:pt>
                      <c:pt idx="7017">
                        <c:v>135500</c:v>
                      </c:pt>
                      <c:pt idx="7018">
                        <c:v>134800</c:v>
                      </c:pt>
                      <c:pt idx="7019">
                        <c:v>133400</c:v>
                      </c:pt>
                      <c:pt idx="7020">
                        <c:v>135000</c:v>
                      </c:pt>
                      <c:pt idx="7021">
                        <c:v>134000</c:v>
                      </c:pt>
                      <c:pt idx="7022">
                        <c:v>133100</c:v>
                      </c:pt>
                      <c:pt idx="7023">
                        <c:v>130410</c:v>
                      </c:pt>
                      <c:pt idx="7024">
                        <c:v>128700</c:v>
                      </c:pt>
                      <c:pt idx="7025">
                        <c:v>131800</c:v>
                      </c:pt>
                      <c:pt idx="7026">
                        <c:v>134400</c:v>
                      </c:pt>
                      <c:pt idx="7027">
                        <c:v>137800</c:v>
                      </c:pt>
                      <c:pt idx="7028">
                        <c:v>139000</c:v>
                      </c:pt>
                      <c:pt idx="7029">
                        <c:v>145000</c:v>
                      </c:pt>
                      <c:pt idx="7030">
                        <c:v>139650</c:v>
                      </c:pt>
                      <c:pt idx="7031">
                        <c:v>139750</c:v>
                      </c:pt>
                      <c:pt idx="7032">
                        <c:v>140000</c:v>
                      </c:pt>
                      <c:pt idx="7033">
                        <c:v>141400</c:v>
                      </c:pt>
                      <c:pt idx="7034">
                        <c:v>141000</c:v>
                      </c:pt>
                      <c:pt idx="7035">
                        <c:v>138510</c:v>
                      </c:pt>
                      <c:pt idx="7036">
                        <c:v>138400</c:v>
                      </c:pt>
                      <c:pt idx="7037">
                        <c:v>136800</c:v>
                      </c:pt>
                      <c:pt idx="7038">
                        <c:v>137200</c:v>
                      </c:pt>
                      <c:pt idx="7039">
                        <c:v>137750</c:v>
                      </c:pt>
                      <c:pt idx="7040">
                        <c:v>138500</c:v>
                      </c:pt>
                      <c:pt idx="7041">
                        <c:v>139950</c:v>
                      </c:pt>
                      <c:pt idx="7042">
                        <c:v>140300</c:v>
                      </c:pt>
                      <c:pt idx="7043">
                        <c:v>144900</c:v>
                      </c:pt>
                      <c:pt idx="7044">
                        <c:v>145300</c:v>
                      </c:pt>
                      <c:pt idx="7045">
                        <c:v>143700</c:v>
                      </c:pt>
                      <c:pt idx="7046">
                        <c:v>145900</c:v>
                      </c:pt>
                      <c:pt idx="7047">
                        <c:v>144170</c:v>
                      </c:pt>
                      <c:pt idx="7048">
                        <c:v>144200</c:v>
                      </c:pt>
                      <c:pt idx="7049">
                        <c:v>142000</c:v>
                      </c:pt>
                      <c:pt idx="7050">
                        <c:v>140500</c:v>
                      </c:pt>
                      <c:pt idx="7051">
                        <c:v>140500</c:v>
                      </c:pt>
                      <c:pt idx="7052">
                        <c:v>140950</c:v>
                      </c:pt>
                      <c:pt idx="7053">
                        <c:v>141000</c:v>
                      </c:pt>
                      <c:pt idx="7054">
                        <c:v>140600</c:v>
                      </c:pt>
                      <c:pt idx="7055">
                        <c:v>138500</c:v>
                      </c:pt>
                      <c:pt idx="7056">
                        <c:v>137100</c:v>
                      </c:pt>
                      <c:pt idx="7057">
                        <c:v>139000</c:v>
                      </c:pt>
                      <c:pt idx="7058">
                        <c:v>138200</c:v>
                      </c:pt>
                      <c:pt idx="7059">
                        <c:v>135900</c:v>
                      </c:pt>
                      <c:pt idx="7060">
                        <c:v>133990</c:v>
                      </c:pt>
                      <c:pt idx="7061">
                        <c:v>133210</c:v>
                      </c:pt>
                      <c:pt idx="7062">
                        <c:v>132800</c:v>
                      </c:pt>
                      <c:pt idx="7063">
                        <c:v>131620</c:v>
                      </c:pt>
                      <c:pt idx="7064">
                        <c:v>130000</c:v>
                      </c:pt>
                      <c:pt idx="7065">
                        <c:v>129990</c:v>
                      </c:pt>
                      <c:pt idx="7066">
                        <c:v>130690</c:v>
                      </c:pt>
                      <c:pt idx="7067">
                        <c:v>130600</c:v>
                      </c:pt>
                      <c:pt idx="7068">
                        <c:v>130600</c:v>
                      </c:pt>
                      <c:pt idx="7069">
                        <c:v>131600</c:v>
                      </c:pt>
                      <c:pt idx="7070">
                        <c:v>131400</c:v>
                      </c:pt>
                      <c:pt idx="7071">
                        <c:v>129700</c:v>
                      </c:pt>
                      <c:pt idx="7072">
                        <c:v>131300</c:v>
                      </c:pt>
                      <c:pt idx="7073">
                        <c:v>134000</c:v>
                      </c:pt>
                      <c:pt idx="7074">
                        <c:v>135200</c:v>
                      </c:pt>
                      <c:pt idx="7075">
                        <c:v>135500</c:v>
                      </c:pt>
                      <c:pt idx="7076">
                        <c:v>133500</c:v>
                      </c:pt>
                      <c:pt idx="7077">
                        <c:v>131700</c:v>
                      </c:pt>
                      <c:pt idx="7078">
                        <c:v>131500</c:v>
                      </c:pt>
                      <c:pt idx="7079">
                        <c:v>132475</c:v>
                      </c:pt>
                      <c:pt idx="7080">
                        <c:v>132700</c:v>
                      </c:pt>
                      <c:pt idx="7081">
                        <c:v>132990</c:v>
                      </c:pt>
                      <c:pt idx="7082">
                        <c:v>132500</c:v>
                      </c:pt>
                      <c:pt idx="7083">
                        <c:v>131600</c:v>
                      </c:pt>
                      <c:pt idx="7084">
                        <c:v>131300</c:v>
                      </c:pt>
                      <c:pt idx="7085">
                        <c:v>129180</c:v>
                      </c:pt>
                      <c:pt idx="7086">
                        <c:v>129700</c:v>
                      </c:pt>
                      <c:pt idx="7087">
                        <c:v>129475</c:v>
                      </c:pt>
                      <c:pt idx="7088">
                        <c:v>129000</c:v>
                      </c:pt>
                      <c:pt idx="7089">
                        <c:v>128900</c:v>
                      </c:pt>
                      <c:pt idx="7090">
                        <c:v>128600</c:v>
                      </c:pt>
                      <c:pt idx="7091">
                        <c:v>127680</c:v>
                      </c:pt>
                      <c:pt idx="7092">
                        <c:v>128190</c:v>
                      </c:pt>
                      <c:pt idx="7093">
                        <c:v>127100</c:v>
                      </c:pt>
                      <c:pt idx="7094">
                        <c:v>128800</c:v>
                      </c:pt>
                      <c:pt idx="7095">
                        <c:v>131550</c:v>
                      </c:pt>
                      <c:pt idx="7096">
                        <c:v>133850</c:v>
                      </c:pt>
                      <c:pt idx="7097">
                        <c:v>134000</c:v>
                      </c:pt>
                      <c:pt idx="7098">
                        <c:v>135000</c:v>
                      </c:pt>
                      <c:pt idx="7099">
                        <c:v>133190</c:v>
                      </c:pt>
                      <c:pt idx="7100">
                        <c:v>130590</c:v>
                      </c:pt>
                      <c:pt idx="7101">
                        <c:v>130900</c:v>
                      </c:pt>
                      <c:pt idx="7102">
                        <c:v>129100</c:v>
                      </c:pt>
                      <c:pt idx="7103">
                        <c:v>129600</c:v>
                      </c:pt>
                      <c:pt idx="7104">
                        <c:v>125500</c:v>
                      </c:pt>
                      <c:pt idx="7105">
                        <c:v>125600</c:v>
                      </c:pt>
                      <c:pt idx="7106">
                        <c:v>126000</c:v>
                      </c:pt>
                      <c:pt idx="7107">
                        <c:v>124300</c:v>
                      </c:pt>
                      <c:pt idx="7108">
                        <c:v>123010</c:v>
                      </c:pt>
                      <c:pt idx="7109">
                        <c:v>124300</c:v>
                      </c:pt>
                      <c:pt idx="7110">
                        <c:v>124950</c:v>
                      </c:pt>
                      <c:pt idx="7111">
                        <c:v>123190</c:v>
                      </c:pt>
                      <c:pt idx="7112">
                        <c:v>123150</c:v>
                      </c:pt>
                      <c:pt idx="7113">
                        <c:v>125200</c:v>
                      </c:pt>
                      <c:pt idx="7114">
                        <c:v>128100</c:v>
                      </c:pt>
                      <c:pt idx="7115">
                        <c:v>130100</c:v>
                      </c:pt>
                      <c:pt idx="7116">
                        <c:v>132400</c:v>
                      </c:pt>
                      <c:pt idx="7117">
                        <c:v>134770</c:v>
                      </c:pt>
                      <c:pt idx="7118">
                        <c:v>135450</c:v>
                      </c:pt>
                      <c:pt idx="7119">
                        <c:v>134990</c:v>
                      </c:pt>
                      <c:pt idx="7120">
                        <c:v>133640</c:v>
                      </c:pt>
                      <c:pt idx="7121">
                        <c:v>132400</c:v>
                      </c:pt>
                      <c:pt idx="7122">
                        <c:v>130010</c:v>
                      </c:pt>
                      <c:pt idx="7123">
                        <c:v>128600</c:v>
                      </c:pt>
                      <c:pt idx="7124">
                        <c:v>128300</c:v>
                      </c:pt>
                      <c:pt idx="7125">
                        <c:v>128390</c:v>
                      </c:pt>
                      <c:pt idx="7126">
                        <c:v>127200</c:v>
                      </c:pt>
                      <c:pt idx="7127">
                        <c:v>127450</c:v>
                      </c:pt>
                      <c:pt idx="7128">
                        <c:v>127420</c:v>
                      </c:pt>
                      <c:pt idx="7129">
                        <c:v>126900</c:v>
                      </c:pt>
                      <c:pt idx="7130">
                        <c:v>126400</c:v>
                      </c:pt>
                      <c:pt idx="7131">
                        <c:v>125900</c:v>
                      </c:pt>
                      <c:pt idx="7132">
                        <c:v>126200</c:v>
                      </c:pt>
                      <c:pt idx="7133">
                        <c:v>124600</c:v>
                      </c:pt>
                      <c:pt idx="7134">
                        <c:v>122900</c:v>
                      </c:pt>
                      <c:pt idx="7135">
                        <c:v>124300</c:v>
                      </c:pt>
                      <c:pt idx="7136">
                        <c:v>122100</c:v>
                      </c:pt>
                      <c:pt idx="7137">
                        <c:v>122100</c:v>
                      </c:pt>
                      <c:pt idx="7138">
                        <c:v>120750</c:v>
                      </c:pt>
                      <c:pt idx="7139">
                        <c:v>120710</c:v>
                      </c:pt>
                      <c:pt idx="7140">
                        <c:v>120100</c:v>
                      </c:pt>
                      <c:pt idx="7141">
                        <c:v>119000</c:v>
                      </c:pt>
                      <c:pt idx="7142">
                        <c:v>119700</c:v>
                      </c:pt>
                      <c:pt idx="7143">
                        <c:v>119350</c:v>
                      </c:pt>
                      <c:pt idx="7144">
                        <c:v>119850</c:v>
                      </c:pt>
                      <c:pt idx="7145">
                        <c:v>119850</c:v>
                      </c:pt>
                      <c:pt idx="7146">
                        <c:v>119200</c:v>
                      </c:pt>
                      <c:pt idx="7147">
                        <c:v>118200</c:v>
                      </c:pt>
                      <c:pt idx="7148">
                        <c:v>116300</c:v>
                      </c:pt>
                      <c:pt idx="7149">
                        <c:v>115610</c:v>
                      </c:pt>
                      <c:pt idx="7150">
                        <c:v>116600</c:v>
                      </c:pt>
                      <c:pt idx="7151">
                        <c:v>117608</c:v>
                      </c:pt>
                      <c:pt idx="7152">
                        <c:v>118890</c:v>
                      </c:pt>
                      <c:pt idx="7153">
                        <c:v>118800</c:v>
                      </c:pt>
                      <c:pt idx="7154">
                        <c:v>119400</c:v>
                      </c:pt>
                      <c:pt idx="7155">
                        <c:v>118450</c:v>
                      </c:pt>
                      <c:pt idx="7156">
                        <c:v>116100</c:v>
                      </c:pt>
                      <c:pt idx="7157">
                        <c:v>113600</c:v>
                      </c:pt>
                      <c:pt idx="7158">
                        <c:v>112800</c:v>
                      </c:pt>
                      <c:pt idx="7159">
                        <c:v>114000</c:v>
                      </c:pt>
                      <c:pt idx="7160">
                        <c:v>114450</c:v>
                      </c:pt>
                      <c:pt idx="7161">
                        <c:v>116990</c:v>
                      </c:pt>
                      <c:pt idx="7162">
                        <c:v>117600</c:v>
                      </c:pt>
                      <c:pt idx="7163">
                        <c:v>116000</c:v>
                      </c:pt>
                      <c:pt idx="7164">
                        <c:v>116200</c:v>
                      </c:pt>
                      <c:pt idx="7165">
                        <c:v>116300</c:v>
                      </c:pt>
                      <c:pt idx="7166">
                        <c:v>115900</c:v>
                      </c:pt>
                      <c:pt idx="7167">
                        <c:v>118350</c:v>
                      </c:pt>
                      <c:pt idx="7168">
                        <c:v>118500</c:v>
                      </c:pt>
                      <c:pt idx="7169">
                        <c:v>116200</c:v>
                      </c:pt>
                      <c:pt idx="7170">
                        <c:v>116700</c:v>
                      </c:pt>
                      <c:pt idx="7171">
                        <c:v>120100</c:v>
                      </c:pt>
                      <c:pt idx="7172">
                        <c:v>119690</c:v>
                      </c:pt>
                      <c:pt idx="7173">
                        <c:v>118350</c:v>
                      </c:pt>
                      <c:pt idx="7174">
                        <c:v>117500</c:v>
                      </c:pt>
                      <c:pt idx="7175">
                        <c:v>116500</c:v>
                      </c:pt>
                      <c:pt idx="7176">
                        <c:v>116850</c:v>
                      </c:pt>
                      <c:pt idx="7177">
                        <c:v>116450</c:v>
                      </c:pt>
                      <c:pt idx="7178">
                        <c:v>116000</c:v>
                      </c:pt>
                      <c:pt idx="7179">
                        <c:v>116501</c:v>
                      </c:pt>
                      <c:pt idx="7180">
                        <c:v>117950</c:v>
                      </c:pt>
                      <c:pt idx="7181">
                        <c:v>118500</c:v>
                      </c:pt>
                      <c:pt idx="7182">
                        <c:v>119999</c:v>
                      </c:pt>
                      <c:pt idx="7183">
                        <c:v>120330</c:v>
                      </c:pt>
                      <c:pt idx="7184">
                        <c:v>120950</c:v>
                      </c:pt>
                      <c:pt idx="7185">
                        <c:v>118700</c:v>
                      </c:pt>
                      <c:pt idx="7186">
                        <c:v>121000</c:v>
                      </c:pt>
                      <c:pt idx="7187">
                        <c:v>119800</c:v>
                      </c:pt>
                      <c:pt idx="7188">
                        <c:v>118500</c:v>
                      </c:pt>
                      <c:pt idx="7189">
                        <c:v>117500</c:v>
                      </c:pt>
                      <c:pt idx="7190">
                        <c:v>119500</c:v>
                      </c:pt>
                      <c:pt idx="7191">
                        <c:v>123100</c:v>
                      </c:pt>
                      <c:pt idx="7192">
                        <c:v>125010</c:v>
                      </c:pt>
                      <c:pt idx="7193">
                        <c:v>125600</c:v>
                      </c:pt>
                      <c:pt idx="7194">
                        <c:v>128900</c:v>
                      </c:pt>
                      <c:pt idx="7195">
                        <c:v>147000</c:v>
                      </c:pt>
                      <c:pt idx="7196">
                        <c:v>143500</c:v>
                      </c:pt>
                      <c:pt idx="7197">
                        <c:v>130950</c:v>
                      </c:pt>
                      <c:pt idx="7198">
                        <c:v>134888</c:v>
                      </c:pt>
                      <c:pt idx="7199">
                        <c:v>134950</c:v>
                      </c:pt>
                      <c:pt idx="7200">
                        <c:v>135000</c:v>
                      </c:pt>
                      <c:pt idx="7201">
                        <c:v>135000</c:v>
                      </c:pt>
                      <c:pt idx="7202">
                        <c:v>132950</c:v>
                      </c:pt>
                      <c:pt idx="7203">
                        <c:v>137000</c:v>
                      </c:pt>
                      <c:pt idx="7204">
                        <c:v>138600</c:v>
                      </c:pt>
                      <c:pt idx="7205">
                        <c:v>140900</c:v>
                      </c:pt>
                      <c:pt idx="7206">
                        <c:v>133650</c:v>
                      </c:pt>
                      <c:pt idx="7207">
                        <c:v>132200</c:v>
                      </c:pt>
                      <c:pt idx="7208">
                        <c:v>125000</c:v>
                      </c:pt>
                      <c:pt idx="7209">
                        <c:v>122800</c:v>
                      </c:pt>
                      <c:pt idx="7210">
                        <c:v>115500</c:v>
                      </c:pt>
                      <c:pt idx="7211">
                        <c:v>122200</c:v>
                      </c:pt>
                      <c:pt idx="7212">
                        <c:v>122000</c:v>
                      </c:pt>
                      <c:pt idx="7213">
                        <c:v>118200</c:v>
                      </c:pt>
                      <c:pt idx="7214">
                        <c:v>118000</c:v>
                      </c:pt>
                      <c:pt idx="7215">
                        <c:v>120800</c:v>
                      </c:pt>
                      <c:pt idx="7216">
                        <c:v>124000</c:v>
                      </c:pt>
                      <c:pt idx="7217">
                        <c:v>125450</c:v>
                      </c:pt>
                      <c:pt idx="7218">
                        <c:v>119310</c:v>
                      </c:pt>
                      <c:pt idx="7219">
                        <c:v>118200</c:v>
                      </c:pt>
                      <c:pt idx="7220">
                        <c:v>113200</c:v>
                      </c:pt>
                      <c:pt idx="7221">
                        <c:v>111100</c:v>
                      </c:pt>
                      <c:pt idx="7222">
                        <c:v>109400</c:v>
                      </c:pt>
                      <c:pt idx="7223">
                        <c:v>111690</c:v>
                      </c:pt>
                      <c:pt idx="7224">
                        <c:v>114400</c:v>
                      </c:pt>
                      <c:pt idx="7225">
                        <c:v>115750</c:v>
                      </c:pt>
                      <c:pt idx="7226">
                        <c:v>117988</c:v>
                      </c:pt>
                      <c:pt idx="7227">
                        <c:v>119200</c:v>
                      </c:pt>
                      <c:pt idx="7228">
                        <c:v>118820</c:v>
                      </c:pt>
                      <c:pt idx="7229">
                        <c:v>117000</c:v>
                      </c:pt>
                      <c:pt idx="7230">
                        <c:v>113800</c:v>
                      </c:pt>
                      <c:pt idx="7231">
                        <c:v>112500</c:v>
                      </c:pt>
                      <c:pt idx="7232">
                        <c:v>109100</c:v>
                      </c:pt>
                      <c:pt idx="7233">
                        <c:v>105800</c:v>
                      </c:pt>
                      <c:pt idx="7234">
                        <c:v>103600</c:v>
                      </c:pt>
                      <c:pt idx="7235">
                        <c:v>103333</c:v>
                      </c:pt>
                      <c:pt idx="7236">
                        <c:v>99700</c:v>
                      </c:pt>
                      <c:pt idx="7237">
                        <c:v>97300</c:v>
                      </c:pt>
                      <c:pt idx="7238">
                        <c:v>93450</c:v>
                      </c:pt>
                      <c:pt idx="7239">
                        <c:v>84000</c:v>
                      </c:pt>
                      <c:pt idx="7240">
                        <c:v>90000</c:v>
                      </c:pt>
                      <c:pt idx="7241">
                        <c:v>97350</c:v>
                      </c:pt>
                      <c:pt idx="7242">
                        <c:v>96750</c:v>
                      </c:pt>
                      <c:pt idx="7243">
                        <c:v>101450</c:v>
                      </c:pt>
                      <c:pt idx="7244">
                        <c:v>105050</c:v>
                      </c:pt>
                      <c:pt idx="7245">
                        <c:v>100999</c:v>
                      </c:pt>
                      <c:pt idx="7246">
                        <c:v>101499</c:v>
                      </c:pt>
                      <c:pt idx="7247">
                        <c:v>102180</c:v>
                      </c:pt>
                      <c:pt idx="7248">
                        <c:v>102600</c:v>
                      </c:pt>
                      <c:pt idx="7249">
                        <c:v>103400</c:v>
                      </c:pt>
                      <c:pt idx="7250">
                        <c:v>107250</c:v>
                      </c:pt>
                      <c:pt idx="7251">
                        <c:v>107500</c:v>
                      </c:pt>
                      <c:pt idx="7252">
                        <c:v>107000</c:v>
                      </c:pt>
                      <c:pt idx="7253">
                        <c:v>102900</c:v>
                      </c:pt>
                      <c:pt idx="7254">
                        <c:v>100500</c:v>
                      </c:pt>
                      <c:pt idx="7255">
                        <c:v>99000</c:v>
                      </c:pt>
                      <c:pt idx="7256">
                        <c:v>101300</c:v>
                      </c:pt>
                      <c:pt idx="7257">
                        <c:v>100700</c:v>
                      </c:pt>
                      <c:pt idx="7258">
                        <c:v>100410</c:v>
                      </c:pt>
                      <c:pt idx="7259">
                        <c:v>99400</c:v>
                      </c:pt>
                      <c:pt idx="7260">
                        <c:v>97310</c:v>
                      </c:pt>
                      <c:pt idx="7261">
                        <c:v>96900</c:v>
                      </c:pt>
                      <c:pt idx="7262">
                        <c:v>95000</c:v>
                      </c:pt>
                      <c:pt idx="7263">
                        <c:v>94200</c:v>
                      </c:pt>
                      <c:pt idx="7264">
                        <c:v>94400</c:v>
                      </c:pt>
                      <c:pt idx="7265">
                        <c:v>93990</c:v>
                      </c:pt>
                      <c:pt idx="7266">
                        <c:v>97542</c:v>
                      </c:pt>
                      <c:pt idx="7267">
                        <c:v>99990</c:v>
                      </c:pt>
                      <c:pt idx="7268">
                        <c:v>102600</c:v>
                      </c:pt>
                      <c:pt idx="7269">
                        <c:v>102499</c:v>
                      </c:pt>
                      <c:pt idx="7270">
                        <c:v>99800</c:v>
                      </c:pt>
                      <c:pt idx="7271">
                        <c:v>98700</c:v>
                      </c:pt>
                      <c:pt idx="7272">
                        <c:v>98300</c:v>
                      </c:pt>
                      <c:pt idx="7273">
                        <c:v>95812</c:v>
                      </c:pt>
                      <c:pt idx="7274">
                        <c:v>96890</c:v>
                      </c:pt>
                      <c:pt idx="7275">
                        <c:v>94600</c:v>
                      </c:pt>
                      <c:pt idx="7276">
                        <c:v>93250</c:v>
                      </c:pt>
                      <c:pt idx="7277">
                        <c:v>94200</c:v>
                      </c:pt>
                      <c:pt idx="7278">
                        <c:v>90675</c:v>
                      </c:pt>
                      <c:pt idx="7279">
                        <c:v>89800</c:v>
                      </c:pt>
                      <c:pt idx="7280">
                        <c:v>89200</c:v>
                      </c:pt>
                      <c:pt idx="7281">
                        <c:v>87500</c:v>
                      </c:pt>
                      <c:pt idx="7282">
                        <c:v>87800</c:v>
                      </c:pt>
                      <c:pt idx="7283">
                        <c:v>88000</c:v>
                      </c:pt>
                      <c:pt idx="7284">
                        <c:v>90575</c:v>
                      </c:pt>
                      <c:pt idx="7285">
                        <c:v>89750</c:v>
                      </c:pt>
                      <c:pt idx="7286">
                        <c:v>90425</c:v>
                      </c:pt>
                      <c:pt idx="7287">
                        <c:v>89480</c:v>
                      </c:pt>
                      <c:pt idx="7288">
                        <c:v>90500</c:v>
                      </c:pt>
                      <c:pt idx="7289">
                        <c:v>91300</c:v>
                      </c:pt>
                      <c:pt idx="7290">
                        <c:v>90480</c:v>
                      </c:pt>
                      <c:pt idx="7291">
                        <c:v>90240</c:v>
                      </c:pt>
                      <c:pt idx="7292">
                        <c:v>90595</c:v>
                      </c:pt>
                      <c:pt idx="7293">
                        <c:v>91200</c:v>
                      </c:pt>
                      <c:pt idx="7294">
                        <c:v>90400</c:v>
                      </c:pt>
                      <c:pt idx="7295">
                        <c:v>89550</c:v>
                      </c:pt>
                      <c:pt idx="7296">
                        <c:v>89455</c:v>
                      </c:pt>
                      <c:pt idx="7297">
                        <c:v>86900</c:v>
                      </c:pt>
                      <c:pt idx="7298">
                        <c:v>83930</c:v>
                      </c:pt>
                      <c:pt idx="7299">
                        <c:v>81000</c:v>
                      </c:pt>
                      <c:pt idx="7300">
                        <c:v>78555</c:v>
                      </c:pt>
                      <c:pt idx="7301">
                        <c:v>78600</c:v>
                      </c:pt>
                      <c:pt idx="7302">
                        <c:v>80100</c:v>
                      </c:pt>
                      <c:pt idx="7303">
                        <c:v>80885</c:v>
                      </c:pt>
                      <c:pt idx="7304">
                        <c:v>81600</c:v>
                      </c:pt>
                      <c:pt idx="7305">
                        <c:v>78600</c:v>
                      </c:pt>
                      <c:pt idx="7306">
                        <c:v>75850</c:v>
                      </c:pt>
                      <c:pt idx="7307">
                        <c:v>75500</c:v>
                      </c:pt>
                      <c:pt idx="7308">
                        <c:v>76350</c:v>
                      </c:pt>
                      <c:pt idx="7309">
                        <c:v>73370</c:v>
                      </c:pt>
                      <c:pt idx="7310">
                        <c:v>73450</c:v>
                      </c:pt>
                      <c:pt idx="7311">
                        <c:v>73750</c:v>
                      </c:pt>
                      <c:pt idx="7312">
                        <c:v>84844</c:v>
                      </c:pt>
                      <c:pt idx="7313">
                        <c:v>86500</c:v>
                      </c:pt>
                      <c:pt idx="7314">
                        <c:v>85730</c:v>
                      </c:pt>
                      <c:pt idx="7315">
                        <c:v>85700</c:v>
                      </c:pt>
                      <c:pt idx="7316">
                        <c:v>84888</c:v>
                      </c:pt>
                      <c:pt idx="7317">
                        <c:v>82450</c:v>
                      </c:pt>
                      <c:pt idx="7318">
                        <c:v>84850</c:v>
                      </c:pt>
                      <c:pt idx="7319">
                        <c:v>85000</c:v>
                      </c:pt>
                      <c:pt idx="7320">
                        <c:v>85300</c:v>
                      </c:pt>
                      <c:pt idx="7321">
                        <c:v>90000</c:v>
                      </c:pt>
                      <c:pt idx="7322">
                        <c:v>90400</c:v>
                      </c:pt>
                      <c:pt idx="7323">
                        <c:v>90100</c:v>
                      </c:pt>
                      <c:pt idx="7324">
                        <c:v>91900</c:v>
                      </c:pt>
                      <c:pt idx="7325">
                        <c:v>90800</c:v>
                      </c:pt>
                      <c:pt idx="7326">
                        <c:v>87516</c:v>
                      </c:pt>
                      <c:pt idx="7327">
                        <c:v>88980</c:v>
                      </c:pt>
                      <c:pt idx="7328">
                        <c:v>88502</c:v>
                      </c:pt>
                      <c:pt idx="7329">
                        <c:v>91900</c:v>
                      </c:pt>
                      <c:pt idx="7330">
                        <c:v>92490</c:v>
                      </c:pt>
                      <c:pt idx="7331">
                        <c:v>92400</c:v>
                      </c:pt>
                      <c:pt idx="7332">
                        <c:v>90820</c:v>
                      </c:pt>
                      <c:pt idx="7333">
                        <c:v>89850</c:v>
                      </c:pt>
                      <c:pt idx="7334">
                        <c:v>92888</c:v>
                      </c:pt>
                      <c:pt idx="7335">
                        <c:v>92490</c:v>
                      </c:pt>
                      <c:pt idx="7336">
                        <c:v>92190</c:v>
                      </c:pt>
                      <c:pt idx="7337">
                        <c:v>91486</c:v>
                      </c:pt>
                      <c:pt idx="7338">
                        <c:v>91900</c:v>
                      </c:pt>
                      <c:pt idx="7339">
                        <c:v>92500</c:v>
                      </c:pt>
                      <c:pt idx="7340">
                        <c:v>90000</c:v>
                      </c:pt>
                      <c:pt idx="7341">
                        <c:v>88777</c:v>
                      </c:pt>
                      <c:pt idx="7342">
                        <c:v>88600</c:v>
                      </c:pt>
                      <c:pt idx="7343">
                        <c:v>86665</c:v>
                      </c:pt>
                      <c:pt idx="7344">
                        <c:v>88761</c:v>
                      </c:pt>
                      <c:pt idx="7345">
                        <c:v>91000</c:v>
                      </c:pt>
                      <c:pt idx="7346">
                        <c:v>90190</c:v>
                      </c:pt>
                      <c:pt idx="7347">
                        <c:v>93400</c:v>
                      </c:pt>
                      <c:pt idx="7348">
                        <c:v>95500</c:v>
                      </c:pt>
                      <c:pt idx="7349">
                        <c:v>94250</c:v>
                      </c:pt>
                      <c:pt idx="7350">
                        <c:v>94200</c:v>
                      </c:pt>
                      <c:pt idx="7351">
                        <c:v>94650</c:v>
                      </c:pt>
                      <c:pt idx="7352">
                        <c:v>94900</c:v>
                      </c:pt>
                      <c:pt idx="7353">
                        <c:v>95499</c:v>
                      </c:pt>
                      <c:pt idx="7354">
                        <c:v>95450</c:v>
                      </c:pt>
                      <c:pt idx="7355">
                        <c:v>93780</c:v>
                      </c:pt>
                      <c:pt idx="7356">
                        <c:v>91700</c:v>
                      </c:pt>
                      <c:pt idx="7357">
                        <c:v>89100</c:v>
                      </c:pt>
                      <c:pt idx="7358">
                        <c:v>90800</c:v>
                      </c:pt>
                      <c:pt idx="7359">
                        <c:v>90800</c:v>
                      </c:pt>
                      <c:pt idx="7360">
                        <c:v>92000</c:v>
                      </c:pt>
                      <c:pt idx="7361">
                        <c:v>93160</c:v>
                      </c:pt>
                      <c:pt idx="7362">
                        <c:v>93500</c:v>
                      </c:pt>
                      <c:pt idx="7363">
                        <c:v>91450</c:v>
                      </c:pt>
                      <c:pt idx="7364">
                        <c:v>90400</c:v>
                      </c:pt>
                      <c:pt idx="7365">
                        <c:v>91900</c:v>
                      </c:pt>
                      <c:pt idx="7366">
                        <c:v>92605</c:v>
                      </c:pt>
                      <c:pt idx="7367">
                        <c:v>91370</c:v>
                      </c:pt>
                      <c:pt idx="7368">
                        <c:v>91600</c:v>
                      </c:pt>
                      <c:pt idx="7369">
                        <c:v>93010</c:v>
                      </c:pt>
                      <c:pt idx="7370">
                        <c:v>92502</c:v>
                      </c:pt>
                      <c:pt idx="7371">
                        <c:v>91297</c:v>
                      </c:pt>
                      <c:pt idx="7372">
                        <c:v>90300</c:v>
                      </c:pt>
                      <c:pt idx="7373">
                        <c:v>91191</c:v>
                      </c:pt>
                      <c:pt idx="7374">
                        <c:v>90351</c:v>
                      </c:pt>
                      <c:pt idx="7375">
                        <c:v>91450</c:v>
                      </c:pt>
                      <c:pt idx="7376">
                        <c:v>91750</c:v>
                      </c:pt>
                      <c:pt idx="7377">
                        <c:v>91850</c:v>
                      </c:pt>
                      <c:pt idx="7378">
                        <c:v>91904</c:v>
                      </c:pt>
                      <c:pt idx="7379">
                        <c:v>90700</c:v>
                      </c:pt>
                      <c:pt idx="7380">
                        <c:v>90490</c:v>
                      </c:pt>
                      <c:pt idx="7381">
                        <c:v>89475</c:v>
                      </c:pt>
                      <c:pt idx="7382">
                        <c:v>88450</c:v>
                      </c:pt>
                      <c:pt idx="7383">
                        <c:v>88180</c:v>
                      </c:pt>
                      <c:pt idx="7384">
                        <c:v>86922</c:v>
                      </c:pt>
                      <c:pt idx="7385">
                        <c:v>86725</c:v>
                      </c:pt>
                      <c:pt idx="7386">
                        <c:v>87101</c:v>
                      </c:pt>
                      <c:pt idx="7387">
                        <c:v>87578</c:v>
                      </c:pt>
                      <c:pt idx="7388">
                        <c:v>87300</c:v>
                      </c:pt>
                      <c:pt idx="7389">
                        <c:v>89790</c:v>
                      </c:pt>
                      <c:pt idx="7390">
                        <c:v>90000</c:v>
                      </c:pt>
                      <c:pt idx="7391">
                        <c:v>90990</c:v>
                      </c:pt>
                      <c:pt idx="7392">
                        <c:v>90100</c:v>
                      </c:pt>
                      <c:pt idx="7393">
                        <c:v>88600</c:v>
                      </c:pt>
                      <c:pt idx="7394">
                        <c:v>88350</c:v>
                      </c:pt>
                      <c:pt idx="7395">
                        <c:v>87900</c:v>
                      </c:pt>
                      <c:pt idx="7396">
                        <c:v>87650</c:v>
                      </c:pt>
                      <c:pt idx="7397">
                        <c:v>85932</c:v>
                      </c:pt>
                      <c:pt idx="7398">
                        <c:v>88850</c:v>
                      </c:pt>
                      <c:pt idx="7399">
                        <c:v>89400</c:v>
                      </c:pt>
                      <c:pt idx="7400">
                        <c:v>90975</c:v>
                      </c:pt>
                      <c:pt idx="7401">
                        <c:v>90745</c:v>
                      </c:pt>
                      <c:pt idx="7402">
                        <c:v>90800</c:v>
                      </c:pt>
                      <c:pt idx="7403">
                        <c:v>91350</c:v>
                      </c:pt>
                      <c:pt idx="7404">
                        <c:v>91989</c:v>
                      </c:pt>
                      <c:pt idx="7405">
                        <c:v>92000</c:v>
                      </c:pt>
                      <c:pt idx="7406">
                        <c:v>93500</c:v>
                      </c:pt>
                      <c:pt idx="7407">
                        <c:v>95300</c:v>
                      </c:pt>
                      <c:pt idx="7408">
                        <c:v>95975</c:v>
                      </c:pt>
                      <c:pt idx="7409">
                        <c:v>95500</c:v>
                      </c:pt>
                      <c:pt idx="7410">
                        <c:v>95280</c:v>
                      </c:pt>
                      <c:pt idx="7411">
                        <c:v>97900</c:v>
                      </c:pt>
                      <c:pt idx="7412">
                        <c:v>97700</c:v>
                      </c:pt>
                      <c:pt idx="7413">
                        <c:v>100501</c:v>
                      </c:pt>
                      <c:pt idx="7414">
                        <c:v>100845</c:v>
                      </c:pt>
                      <c:pt idx="7415">
                        <c:v>106128</c:v>
                      </c:pt>
                      <c:pt idx="7416">
                        <c:v>107613</c:v>
                      </c:pt>
                      <c:pt idx="7417">
                        <c:v>108450</c:v>
                      </c:pt>
                      <c:pt idx="7418">
                        <c:v>106999</c:v>
                      </c:pt>
                      <c:pt idx="7419">
                        <c:v>102500</c:v>
                      </c:pt>
                      <c:pt idx="7420">
                        <c:v>103400</c:v>
                      </c:pt>
                      <c:pt idx="7421">
                        <c:v>103000</c:v>
                      </c:pt>
                      <c:pt idx="7422">
                        <c:v>102800</c:v>
                      </c:pt>
                      <c:pt idx="7423">
                        <c:v>99899</c:v>
                      </c:pt>
                      <c:pt idx="7424">
                        <c:v>100940</c:v>
                      </c:pt>
                      <c:pt idx="7425">
                        <c:v>101998</c:v>
                      </c:pt>
                      <c:pt idx="7426">
                        <c:v>101200</c:v>
                      </c:pt>
                      <c:pt idx="7427">
                        <c:v>101600</c:v>
                      </c:pt>
                      <c:pt idx="7428">
                        <c:v>102840</c:v>
                      </c:pt>
                      <c:pt idx="7429">
                        <c:v>102490</c:v>
                      </c:pt>
                      <c:pt idx="7430">
                        <c:v>101800</c:v>
                      </c:pt>
                      <c:pt idx="7431">
                        <c:v>100518</c:v>
                      </c:pt>
                      <c:pt idx="7432">
                        <c:v>101000</c:v>
                      </c:pt>
                      <c:pt idx="7433">
                        <c:v>100850</c:v>
                      </c:pt>
                      <c:pt idx="7434">
                        <c:v>100400</c:v>
                      </c:pt>
                      <c:pt idx="7435">
                        <c:v>98208</c:v>
                      </c:pt>
                      <c:pt idx="7436">
                        <c:v>98900</c:v>
                      </c:pt>
                      <c:pt idx="7437">
                        <c:v>98000</c:v>
                      </c:pt>
                      <c:pt idx="7438">
                        <c:v>98995</c:v>
                      </c:pt>
                      <c:pt idx="7439">
                        <c:v>99052</c:v>
                      </c:pt>
                      <c:pt idx="7440">
                        <c:v>99590</c:v>
                      </c:pt>
                      <c:pt idx="7441">
                        <c:v>99600</c:v>
                      </c:pt>
                      <c:pt idx="7442">
                        <c:v>99595</c:v>
                      </c:pt>
                      <c:pt idx="7443">
                        <c:v>100399</c:v>
                      </c:pt>
                      <c:pt idx="7444">
                        <c:v>103971</c:v>
                      </c:pt>
                      <c:pt idx="7445">
                        <c:v>104875</c:v>
                      </c:pt>
                      <c:pt idx="7446">
                        <c:v>103578</c:v>
                      </c:pt>
                      <c:pt idx="7447">
                        <c:v>102311</c:v>
                      </c:pt>
                      <c:pt idx="7448">
                        <c:v>102900</c:v>
                      </c:pt>
                      <c:pt idx="7449">
                        <c:v>103269</c:v>
                      </c:pt>
                      <c:pt idx="7450">
                        <c:v>102500</c:v>
                      </c:pt>
                      <c:pt idx="7451">
                        <c:v>100800</c:v>
                      </c:pt>
                      <c:pt idx="7452">
                        <c:v>100700</c:v>
                      </c:pt>
                      <c:pt idx="7453">
                        <c:v>101900</c:v>
                      </c:pt>
                      <c:pt idx="7454">
                        <c:v>101949</c:v>
                      </c:pt>
                      <c:pt idx="7455">
                        <c:v>101000</c:v>
                      </c:pt>
                      <c:pt idx="7456">
                        <c:v>99500</c:v>
                      </c:pt>
                      <c:pt idx="7457">
                        <c:v>100400</c:v>
                      </c:pt>
                      <c:pt idx="7458">
                        <c:v>101400</c:v>
                      </c:pt>
                      <c:pt idx="7459">
                        <c:v>100750</c:v>
                      </c:pt>
                      <c:pt idx="7460">
                        <c:v>101140</c:v>
                      </c:pt>
                      <c:pt idx="7461">
                        <c:v>100300</c:v>
                      </c:pt>
                      <c:pt idx="7462">
                        <c:v>100450</c:v>
                      </c:pt>
                      <c:pt idx="7463">
                        <c:v>100635</c:v>
                      </c:pt>
                      <c:pt idx="7464">
                        <c:v>102240</c:v>
                      </c:pt>
                      <c:pt idx="7465">
                        <c:v>102370</c:v>
                      </c:pt>
                      <c:pt idx="7466">
                        <c:v>101890</c:v>
                      </c:pt>
                      <c:pt idx="7467">
                        <c:v>101200</c:v>
                      </c:pt>
                      <c:pt idx="7468">
                        <c:v>101100</c:v>
                      </c:pt>
                      <c:pt idx="7469">
                        <c:v>100698</c:v>
                      </c:pt>
                      <c:pt idx="7470">
                        <c:v>101200</c:v>
                      </c:pt>
                      <c:pt idx="7471">
                        <c:v>101700</c:v>
                      </c:pt>
                      <c:pt idx="7472">
                        <c:v>101100</c:v>
                      </c:pt>
                      <c:pt idx="7473">
                        <c:v>100360</c:v>
                      </c:pt>
                      <c:pt idx="7474">
                        <c:v>100100</c:v>
                      </c:pt>
                      <c:pt idx="7475">
                        <c:v>100318</c:v>
                      </c:pt>
                      <c:pt idx="7476">
                        <c:v>100990</c:v>
                      </c:pt>
                      <c:pt idx="7477">
                        <c:v>99810</c:v>
                      </c:pt>
                      <c:pt idx="7478">
                        <c:v>100542</c:v>
                      </c:pt>
                      <c:pt idx="7479">
                        <c:v>103500</c:v>
                      </c:pt>
                      <c:pt idx="7480">
                        <c:v>102600</c:v>
                      </c:pt>
                      <c:pt idx="7481">
                        <c:v>103621</c:v>
                      </c:pt>
                      <c:pt idx="7482">
                        <c:v>105980</c:v>
                      </c:pt>
                      <c:pt idx="7483">
                        <c:v>103400</c:v>
                      </c:pt>
                      <c:pt idx="7484">
                        <c:v>102725</c:v>
                      </c:pt>
                      <c:pt idx="7485">
                        <c:v>102300</c:v>
                      </c:pt>
                      <c:pt idx="7486">
                        <c:v>102900</c:v>
                      </c:pt>
                      <c:pt idx="7487">
                        <c:v>103230</c:v>
                      </c:pt>
                      <c:pt idx="7488">
                        <c:v>103274</c:v>
                      </c:pt>
                      <c:pt idx="7489">
                        <c:v>104101</c:v>
                      </c:pt>
                      <c:pt idx="7490">
                        <c:v>103895</c:v>
                      </c:pt>
                      <c:pt idx="7491">
                        <c:v>103750</c:v>
                      </c:pt>
                      <c:pt idx="7492">
                        <c:v>104388</c:v>
                      </c:pt>
                      <c:pt idx="7493">
                        <c:v>103700</c:v>
                      </c:pt>
                      <c:pt idx="7494">
                        <c:v>102855</c:v>
                      </c:pt>
                      <c:pt idx="7495">
                        <c:v>101906</c:v>
                      </c:pt>
                      <c:pt idx="7496">
                        <c:v>101000</c:v>
                      </c:pt>
                      <c:pt idx="7497">
                        <c:v>101300</c:v>
                      </c:pt>
                      <c:pt idx="7498">
                        <c:v>100930</c:v>
                      </c:pt>
                      <c:pt idx="7499">
                        <c:v>100400</c:v>
                      </c:pt>
                      <c:pt idx="7500">
                        <c:v>99830</c:v>
                      </c:pt>
                      <c:pt idx="7501">
                        <c:v>100200</c:v>
                      </c:pt>
                      <c:pt idx="7502">
                        <c:v>99748</c:v>
                      </c:pt>
                      <c:pt idx="7503">
                        <c:v>99680</c:v>
                      </c:pt>
                      <c:pt idx="7504">
                        <c:v>99291</c:v>
                      </c:pt>
                      <c:pt idx="7505">
                        <c:v>99425</c:v>
                      </c:pt>
                      <c:pt idx="7506">
                        <c:v>99700</c:v>
                      </c:pt>
                      <c:pt idx="7507">
                        <c:v>99500</c:v>
                      </c:pt>
                      <c:pt idx="7508">
                        <c:v>99864</c:v>
                      </c:pt>
                      <c:pt idx="7509">
                        <c:v>99319</c:v>
                      </c:pt>
                      <c:pt idx="7510">
                        <c:v>100899</c:v>
                      </c:pt>
                      <c:pt idx="7511">
                        <c:v>99500</c:v>
                      </c:pt>
                      <c:pt idx="7512">
                        <c:v>99400</c:v>
                      </c:pt>
                      <c:pt idx="7513">
                        <c:v>99083</c:v>
                      </c:pt>
                      <c:pt idx="7514">
                        <c:v>99400</c:v>
                      </c:pt>
                      <c:pt idx="7515">
                        <c:v>98994</c:v>
                      </c:pt>
                      <c:pt idx="7516">
                        <c:v>98870</c:v>
                      </c:pt>
                      <c:pt idx="7517">
                        <c:v>98800</c:v>
                      </c:pt>
                      <c:pt idx="7518">
                        <c:v>99280</c:v>
                      </c:pt>
                      <c:pt idx="7519">
                        <c:v>99910</c:v>
                      </c:pt>
                      <c:pt idx="7520">
                        <c:v>100001</c:v>
                      </c:pt>
                      <c:pt idx="7521">
                        <c:v>100000</c:v>
                      </c:pt>
                      <c:pt idx="7522">
                        <c:v>100000</c:v>
                      </c:pt>
                      <c:pt idx="7523">
                        <c:v>100300</c:v>
                      </c:pt>
                      <c:pt idx="7524">
                        <c:v>100750</c:v>
                      </c:pt>
                      <c:pt idx="7525">
                        <c:v>99949</c:v>
                      </c:pt>
                      <c:pt idx="7526">
                        <c:v>99949</c:v>
                      </c:pt>
                      <c:pt idx="7527">
                        <c:v>99480</c:v>
                      </c:pt>
                      <c:pt idx="7528">
                        <c:v>99363</c:v>
                      </c:pt>
                      <c:pt idx="7529">
                        <c:v>100145</c:v>
                      </c:pt>
                      <c:pt idx="7530">
                        <c:v>105001</c:v>
                      </c:pt>
                      <c:pt idx="7531">
                        <c:v>109995</c:v>
                      </c:pt>
                      <c:pt idx="7532">
                        <c:v>109720</c:v>
                      </c:pt>
                      <c:pt idx="7533">
                        <c:v>107500</c:v>
                      </c:pt>
                      <c:pt idx="7534">
                        <c:v>104800</c:v>
                      </c:pt>
                      <c:pt idx="7535">
                        <c:v>109670</c:v>
                      </c:pt>
                      <c:pt idx="7536">
                        <c:v>111000</c:v>
                      </c:pt>
                      <c:pt idx="7537">
                        <c:v>116650</c:v>
                      </c:pt>
                      <c:pt idx="7538">
                        <c:v>116910</c:v>
                      </c:pt>
                      <c:pt idx="7539">
                        <c:v>114177</c:v>
                      </c:pt>
                      <c:pt idx="7540">
                        <c:v>112991</c:v>
                      </c:pt>
                      <c:pt idx="7541">
                        <c:v>110444</c:v>
                      </c:pt>
                      <c:pt idx="7542">
                        <c:v>110505</c:v>
                      </c:pt>
                      <c:pt idx="7543">
                        <c:v>111710</c:v>
                      </c:pt>
                      <c:pt idx="7544">
                        <c:v>111937</c:v>
                      </c:pt>
                      <c:pt idx="7545">
                        <c:v>111799</c:v>
                      </c:pt>
                      <c:pt idx="7546">
                        <c:v>115180</c:v>
                      </c:pt>
                      <c:pt idx="7547">
                        <c:v>116337</c:v>
                      </c:pt>
                      <c:pt idx="7548">
                        <c:v>114228</c:v>
                      </c:pt>
                      <c:pt idx="7549">
                        <c:v>114618</c:v>
                      </c:pt>
                      <c:pt idx="7550">
                        <c:v>115050</c:v>
                      </c:pt>
                      <c:pt idx="7551">
                        <c:v>118950</c:v>
                      </c:pt>
                      <c:pt idx="7552">
                        <c:v>120038</c:v>
                      </c:pt>
                      <c:pt idx="7553">
                        <c:v>120021</c:v>
                      </c:pt>
                      <c:pt idx="7554">
                        <c:v>119978</c:v>
                      </c:pt>
                      <c:pt idx="7555">
                        <c:v>119012</c:v>
                      </c:pt>
                      <c:pt idx="7556">
                        <c:v>120155</c:v>
                      </c:pt>
                      <c:pt idx="7557">
                        <c:v>122893</c:v>
                      </c:pt>
                      <c:pt idx="7558">
                        <c:v>124094</c:v>
                      </c:pt>
                      <c:pt idx="7559">
                        <c:v>124700</c:v>
                      </c:pt>
                      <c:pt idx="7560">
                        <c:v>124949</c:v>
                      </c:pt>
                      <c:pt idx="7561">
                        <c:v>125050</c:v>
                      </c:pt>
                      <c:pt idx="7562">
                        <c:v>125253</c:v>
                      </c:pt>
                      <c:pt idx="7563">
                        <c:v>124020</c:v>
                      </c:pt>
                      <c:pt idx="7564">
                        <c:v>124177</c:v>
                      </c:pt>
                      <c:pt idx="7565">
                        <c:v>123550</c:v>
                      </c:pt>
                      <c:pt idx="7566">
                        <c:v>140711</c:v>
                      </c:pt>
                      <c:pt idx="7567">
                        <c:v>123835</c:v>
                      </c:pt>
                      <c:pt idx="7568">
                        <c:v>123727</c:v>
                      </c:pt>
                      <c:pt idx="7569">
                        <c:v>123894</c:v>
                      </c:pt>
                      <c:pt idx="7570">
                        <c:v>123623</c:v>
                      </c:pt>
                      <c:pt idx="7571">
                        <c:v>124428</c:v>
                      </c:pt>
                      <c:pt idx="7572">
                        <c:v>123515</c:v>
                      </c:pt>
                      <c:pt idx="7573">
                        <c:v>123500</c:v>
                      </c:pt>
                      <c:pt idx="7574">
                        <c:v>123057</c:v>
                      </c:pt>
                      <c:pt idx="7575">
                        <c:v>123385</c:v>
                      </c:pt>
                      <c:pt idx="7576">
                        <c:v>123180</c:v>
                      </c:pt>
                      <c:pt idx="7577">
                        <c:v>122892</c:v>
                      </c:pt>
                      <c:pt idx="7578">
                        <c:v>122720</c:v>
                      </c:pt>
                      <c:pt idx="7579">
                        <c:v>122350</c:v>
                      </c:pt>
                      <c:pt idx="7580">
                        <c:v>122898</c:v>
                      </c:pt>
                      <c:pt idx="7581">
                        <c:v>122908</c:v>
                      </c:pt>
                      <c:pt idx="7582">
                        <c:v>121485</c:v>
                      </c:pt>
                      <c:pt idx="7583">
                        <c:v>121115</c:v>
                      </c:pt>
                      <c:pt idx="7584">
                        <c:v>119560</c:v>
                      </c:pt>
                      <c:pt idx="7585">
                        <c:v>121050</c:v>
                      </c:pt>
                      <c:pt idx="7586">
                        <c:v>121610</c:v>
                      </c:pt>
                      <c:pt idx="7587">
                        <c:v>121000</c:v>
                      </c:pt>
                      <c:pt idx="7588">
                        <c:v>121574</c:v>
                      </c:pt>
                      <c:pt idx="7589">
                        <c:v>121145</c:v>
                      </c:pt>
                      <c:pt idx="7590">
                        <c:v>120331</c:v>
                      </c:pt>
                      <c:pt idx="7591">
                        <c:v>119357</c:v>
                      </c:pt>
                      <c:pt idx="7592">
                        <c:v>120177</c:v>
                      </c:pt>
                      <c:pt idx="7593">
                        <c:v>120025</c:v>
                      </c:pt>
                      <c:pt idx="7594">
                        <c:v>118400</c:v>
                      </c:pt>
                      <c:pt idx="7595">
                        <c:v>119000</c:v>
                      </c:pt>
                      <c:pt idx="7596">
                        <c:v>119499</c:v>
                      </c:pt>
                      <c:pt idx="7597">
                        <c:v>117920</c:v>
                      </c:pt>
                      <c:pt idx="7598">
                        <c:v>116499</c:v>
                      </c:pt>
                      <c:pt idx="7599">
                        <c:v>117128</c:v>
                      </c:pt>
                      <c:pt idx="7600">
                        <c:v>117640</c:v>
                      </c:pt>
                      <c:pt idx="7601">
                        <c:v>117950</c:v>
                      </c:pt>
                      <c:pt idx="7602">
                        <c:v>117100</c:v>
                      </c:pt>
                      <c:pt idx="7603">
                        <c:v>115365</c:v>
                      </c:pt>
                      <c:pt idx="7604">
                        <c:v>115726</c:v>
                      </c:pt>
                      <c:pt idx="7605">
                        <c:v>113661</c:v>
                      </c:pt>
                      <c:pt idx="7606">
                        <c:v>117445</c:v>
                      </c:pt>
                      <c:pt idx="7607">
                        <c:v>118116</c:v>
                      </c:pt>
                      <c:pt idx="7608">
                        <c:v>117743</c:v>
                      </c:pt>
                      <c:pt idx="7609">
                        <c:v>117131</c:v>
                      </c:pt>
                      <c:pt idx="7610">
                        <c:v>115597</c:v>
                      </c:pt>
                      <c:pt idx="7611">
                        <c:v>114700</c:v>
                      </c:pt>
                      <c:pt idx="7612">
                        <c:v>116000</c:v>
                      </c:pt>
                      <c:pt idx="7613">
                        <c:v>114437</c:v>
                      </c:pt>
                      <c:pt idx="7614">
                        <c:v>111804</c:v>
                      </c:pt>
                      <c:pt idx="7615">
                        <c:v>109850</c:v>
                      </c:pt>
                      <c:pt idx="7616">
                        <c:v>108768</c:v>
                      </c:pt>
                      <c:pt idx="7617">
                        <c:v>106266</c:v>
                      </c:pt>
                      <c:pt idx="7618">
                        <c:v>107100</c:v>
                      </c:pt>
                      <c:pt idx="7619">
                        <c:v>110068</c:v>
                      </c:pt>
                      <c:pt idx="7620">
                        <c:v>109129</c:v>
                      </c:pt>
                      <c:pt idx="7621">
                        <c:v>107874</c:v>
                      </c:pt>
                      <c:pt idx="7622">
                        <c:v>108500</c:v>
                      </c:pt>
                      <c:pt idx="7623">
                        <c:v>108955</c:v>
                      </c:pt>
                      <c:pt idx="7624">
                        <c:v>106900</c:v>
                      </c:pt>
                      <c:pt idx="7625">
                        <c:v>106442</c:v>
                      </c:pt>
                      <c:pt idx="7626">
                        <c:v>109250</c:v>
                      </c:pt>
                      <c:pt idx="7627">
                        <c:v>110343</c:v>
                      </c:pt>
                      <c:pt idx="7628">
                        <c:v>111236</c:v>
                      </c:pt>
                      <c:pt idx="7629">
                        <c:v>112025</c:v>
                      </c:pt>
                      <c:pt idx="7630">
                        <c:v>113611</c:v>
                      </c:pt>
                      <c:pt idx="7631">
                        <c:v>115906</c:v>
                      </c:pt>
                      <c:pt idx="7632">
                        <c:v>116455</c:v>
                      </c:pt>
                      <c:pt idx="7633">
                        <c:v>118970</c:v>
                      </c:pt>
                      <c:pt idx="7634">
                        <c:v>120000</c:v>
                      </c:pt>
                      <c:pt idx="7635">
                        <c:v>120632</c:v>
                      </c:pt>
                      <c:pt idx="7636">
                        <c:v>120449</c:v>
                      </c:pt>
                      <c:pt idx="7637">
                        <c:v>119765</c:v>
                      </c:pt>
                      <c:pt idx="7638">
                        <c:v>119617</c:v>
                      </c:pt>
                      <c:pt idx="7639">
                        <c:v>122300</c:v>
                      </c:pt>
                      <c:pt idx="7640">
                        <c:v>121999</c:v>
                      </c:pt>
                      <c:pt idx="7641">
                        <c:v>121950</c:v>
                      </c:pt>
                      <c:pt idx="7642">
                        <c:v>121102</c:v>
                      </c:pt>
                      <c:pt idx="7643">
                        <c:v>119499</c:v>
                      </c:pt>
                      <c:pt idx="7644">
                        <c:v>118703</c:v>
                      </c:pt>
                      <c:pt idx="7645">
                        <c:v>118306</c:v>
                      </c:pt>
                      <c:pt idx="7646">
                        <c:v>119899</c:v>
                      </c:pt>
                      <c:pt idx="7647">
                        <c:v>119890</c:v>
                      </c:pt>
                      <c:pt idx="7648">
                        <c:v>119750</c:v>
                      </c:pt>
                      <c:pt idx="7649">
                        <c:v>119659</c:v>
                      </c:pt>
                      <c:pt idx="7650">
                        <c:v>120266</c:v>
                      </c:pt>
                      <c:pt idx="7651">
                        <c:v>119800</c:v>
                      </c:pt>
                      <c:pt idx="7652">
                        <c:v>119910</c:v>
                      </c:pt>
                      <c:pt idx="7653">
                        <c:v>119100</c:v>
                      </c:pt>
                      <c:pt idx="7654">
                        <c:v>116585</c:v>
                      </c:pt>
                      <c:pt idx="7655">
                        <c:v>117665</c:v>
                      </c:pt>
                      <c:pt idx="7656">
                        <c:v>117825</c:v>
                      </c:pt>
                      <c:pt idx="7657">
                        <c:v>117641</c:v>
                      </c:pt>
                      <c:pt idx="7658">
                        <c:v>118336</c:v>
                      </c:pt>
                      <c:pt idx="7659">
                        <c:v>119110</c:v>
                      </c:pt>
                      <c:pt idx="7660">
                        <c:v>118345</c:v>
                      </c:pt>
                      <c:pt idx="7661">
                        <c:v>118019</c:v>
                      </c:pt>
                      <c:pt idx="7662">
                        <c:v>118200</c:v>
                      </c:pt>
                      <c:pt idx="7663">
                        <c:v>117625</c:v>
                      </c:pt>
                      <c:pt idx="7664">
                        <c:v>119900</c:v>
                      </c:pt>
                      <c:pt idx="7665">
                        <c:v>120100</c:v>
                      </c:pt>
                      <c:pt idx="7666">
                        <c:v>121227</c:v>
                      </c:pt>
                      <c:pt idx="7667">
                        <c:v>121385</c:v>
                      </c:pt>
                      <c:pt idx="7668">
                        <c:v>121100</c:v>
                      </c:pt>
                      <c:pt idx="7669">
                        <c:v>121273</c:v>
                      </c:pt>
                      <c:pt idx="7670">
                        <c:v>120488</c:v>
                      </c:pt>
                      <c:pt idx="7671">
                        <c:v>118400</c:v>
                      </c:pt>
                      <c:pt idx="7672">
                        <c:v>116200</c:v>
                      </c:pt>
                      <c:pt idx="7673">
                        <c:v>116295</c:v>
                      </c:pt>
                      <c:pt idx="7674">
                        <c:v>115868</c:v>
                      </c:pt>
                      <c:pt idx="7675">
                        <c:v>117295</c:v>
                      </c:pt>
                      <c:pt idx="7676">
                        <c:v>119235</c:v>
                      </c:pt>
                      <c:pt idx="7677">
                        <c:v>117940</c:v>
                      </c:pt>
                      <c:pt idx="7678">
                        <c:v>117199</c:v>
                      </c:pt>
                      <c:pt idx="7679">
                        <c:v>117000</c:v>
                      </c:pt>
                      <c:pt idx="7680">
                        <c:v>116171</c:v>
                      </c:pt>
                      <c:pt idx="7681">
                        <c:v>115506</c:v>
                      </c:pt>
                      <c:pt idx="7682">
                        <c:v>115689</c:v>
                      </c:pt>
                      <c:pt idx="7683">
                        <c:v>118100</c:v>
                      </c:pt>
                      <c:pt idx="7684">
                        <c:v>118462</c:v>
                      </c:pt>
                      <c:pt idx="7685">
                        <c:v>118675</c:v>
                      </c:pt>
                      <c:pt idx="7686">
                        <c:v>121480</c:v>
                      </c:pt>
                      <c:pt idx="7687">
                        <c:v>122002</c:v>
                      </c:pt>
                      <c:pt idx="7688">
                        <c:v>122465</c:v>
                      </c:pt>
                      <c:pt idx="7689">
                        <c:v>122263</c:v>
                      </c:pt>
                      <c:pt idx="7690">
                        <c:v>122561</c:v>
                      </c:pt>
                      <c:pt idx="7691">
                        <c:v>123655</c:v>
                      </c:pt>
                      <c:pt idx="7692">
                        <c:v>124025</c:v>
                      </c:pt>
                      <c:pt idx="7693">
                        <c:v>125025</c:v>
                      </c:pt>
                      <c:pt idx="7694">
                        <c:v>125319</c:v>
                      </c:pt>
                      <c:pt idx="7695">
                        <c:v>125300</c:v>
                      </c:pt>
                      <c:pt idx="7696">
                        <c:v>125210</c:v>
                      </c:pt>
                      <c:pt idx="7697">
                        <c:v>126199</c:v>
                      </c:pt>
                      <c:pt idx="7698">
                        <c:v>125493</c:v>
                      </c:pt>
                      <c:pt idx="7699">
                        <c:v>125667</c:v>
                      </c:pt>
                      <c:pt idx="7700">
                        <c:v>125200</c:v>
                      </c:pt>
                      <c:pt idx="7701">
                        <c:v>124084</c:v>
                      </c:pt>
                      <c:pt idx="7702">
                        <c:v>128730</c:v>
                      </c:pt>
                      <c:pt idx="7703">
                        <c:v>125758</c:v>
                      </c:pt>
                      <c:pt idx="7704">
                        <c:v>125001</c:v>
                      </c:pt>
                      <c:pt idx="7705">
                        <c:v>124950</c:v>
                      </c:pt>
                      <c:pt idx="7706">
                        <c:v>125528</c:v>
                      </c:pt>
                      <c:pt idx="7707">
                        <c:v>125150</c:v>
                      </c:pt>
                      <c:pt idx="7708">
                        <c:v>124240</c:v>
                      </c:pt>
                      <c:pt idx="7709">
                        <c:v>125560</c:v>
                      </c:pt>
                      <c:pt idx="7710">
                        <c:v>125255</c:v>
                      </c:pt>
                      <c:pt idx="7711">
                        <c:v>125706</c:v>
                      </c:pt>
                      <c:pt idx="7712">
                        <c:v>125010</c:v>
                      </c:pt>
                      <c:pt idx="7713">
                        <c:v>124868</c:v>
                      </c:pt>
                      <c:pt idx="7714">
                        <c:v>125020</c:v>
                      </c:pt>
                      <c:pt idx="7715">
                        <c:v>125770</c:v>
                      </c:pt>
                      <c:pt idx="7716">
                        <c:v>126568</c:v>
                      </c:pt>
                      <c:pt idx="7717">
                        <c:v>126500</c:v>
                      </c:pt>
                      <c:pt idx="7718">
                        <c:v>125344</c:v>
                      </c:pt>
                      <c:pt idx="7719">
                        <c:v>125080</c:v>
                      </c:pt>
                      <c:pt idx="7720">
                        <c:v>124741</c:v>
                      </c:pt>
                      <c:pt idx="7721">
                        <c:v>125200</c:v>
                      </c:pt>
                      <c:pt idx="7722">
                        <c:v>125070</c:v>
                      </c:pt>
                      <c:pt idx="7723">
                        <c:v>125894</c:v>
                      </c:pt>
                      <c:pt idx="7724">
                        <c:v>124695</c:v>
                      </c:pt>
                      <c:pt idx="7725">
                        <c:v>122548</c:v>
                      </c:pt>
                      <c:pt idx="7726">
                        <c:v>121550</c:v>
                      </c:pt>
                      <c:pt idx="7727">
                        <c:v>120234</c:v>
                      </c:pt>
                      <c:pt idx="7728">
                        <c:v>121861</c:v>
                      </c:pt>
                      <c:pt idx="7729">
                        <c:v>120845</c:v>
                      </c:pt>
                      <c:pt idx="7730">
                        <c:v>122176</c:v>
                      </c:pt>
                      <c:pt idx="7731">
                        <c:v>124594</c:v>
                      </c:pt>
                      <c:pt idx="7732">
                        <c:v>125649</c:v>
                      </c:pt>
                      <c:pt idx="7733">
                        <c:v>124500</c:v>
                      </c:pt>
                      <c:pt idx="7734">
                        <c:v>123515</c:v>
                      </c:pt>
                      <c:pt idx="7735">
                        <c:v>123165</c:v>
                      </c:pt>
                      <c:pt idx="7736">
                        <c:v>122358</c:v>
                      </c:pt>
                      <c:pt idx="7737">
                        <c:v>121450</c:v>
                      </c:pt>
                      <c:pt idx="7738">
                        <c:v>121472</c:v>
                      </c:pt>
                      <c:pt idx="7739">
                        <c:v>120447</c:v>
                      </c:pt>
                      <c:pt idx="7740">
                        <c:v>120464</c:v>
                      </c:pt>
                      <c:pt idx="7741">
                        <c:v>121446</c:v>
                      </c:pt>
                      <c:pt idx="7742">
                        <c:v>121525</c:v>
                      </c:pt>
                      <c:pt idx="7743">
                        <c:v>120690</c:v>
                      </c:pt>
                      <c:pt idx="7744">
                        <c:v>119796</c:v>
                      </c:pt>
                      <c:pt idx="7745">
                        <c:v>120500</c:v>
                      </c:pt>
                      <c:pt idx="7746">
                        <c:v>119750</c:v>
                      </c:pt>
                      <c:pt idx="7747">
                        <c:v>119750</c:v>
                      </c:pt>
                      <c:pt idx="7748">
                        <c:v>120860</c:v>
                      </c:pt>
                      <c:pt idx="7749">
                        <c:v>121541</c:v>
                      </c:pt>
                      <c:pt idx="7750">
                        <c:v>122070</c:v>
                      </c:pt>
                      <c:pt idx="7751">
                        <c:v>121700</c:v>
                      </c:pt>
                      <c:pt idx="7752">
                        <c:v>121200</c:v>
                      </c:pt>
                      <c:pt idx="7753">
                        <c:v>121698</c:v>
                      </c:pt>
                      <c:pt idx="7754">
                        <c:v>120775</c:v>
                      </c:pt>
                      <c:pt idx="7755">
                        <c:v>121065</c:v>
                      </c:pt>
                      <c:pt idx="7756">
                        <c:v>121029</c:v>
                      </c:pt>
                      <c:pt idx="7757">
                        <c:v>121270</c:v>
                      </c:pt>
                      <c:pt idx="7758">
                        <c:v>120940</c:v>
                      </c:pt>
                      <c:pt idx="7759">
                        <c:v>120200</c:v>
                      </c:pt>
                      <c:pt idx="7760">
                        <c:v>119850</c:v>
                      </c:pt>
                      <c:pt idx="7761">
                        <c:v>120078</c:v>
                      </c:pt>
                      <c:pt idx="7762">
                        <c:v>119992</c:v>
                      </c:pt>
                      <c:pt idx="7763">
                        <c:v>120831</c:v>
                      </c:pt>
                      <c:pt idx="7764">
                        <c:v>121029</c:v>
                      </c:pt>
                      <c:pt idx="7765">
                        <c:v>119960</c:v>
                      </c:pt>
                      <c:pt idx="7766">
                        <c:v>120225</c:v>
                      </c:pt>
                      <c:pt idx="7767">
                        <c:v>120334</c:v>
                      </c:pt>
                      <c:pt idx="7768">
                        <c:v>120063</c:v>
                      </c:pt>
                      <c:pt idx="7769">
                        <c:v>119800</c:v>
                      </c:pt>
                      <c:pt idx="7770">
                        <c:v>120450</c:v>
                      </c:pt>
                      <c:pt idx="7771">
                        <c:v>120815</c:v>
                      </c:pt>
                      <c:pt idx="7772">
                        <c:v>120550</c:v>
                      </c:pt>
                      <c:pt idx="7773">
                        <c:v>121332</c:v>
                      </c:pt>
                      <c:pt idx="7774">
                        <c:v>121426</c:v>
                      </c:pt>
                      <c:pt idx="7775">
                        <c:v>121099</c:v>
                      </c:pt>
                      <c:pt idx="7776">
                        <c:v>119901</c:v>
                      </c:pt>
                      <c:pt idx="7777">
                        <c:v>120076</c:v>
                      </c:pt>
                      <c:pt idx="7778">
                        <c:v>121006</c:v>
                      </c:pt>
                      <c:pt idx="7779">
                        <c:v>121288</c:v>
                      </c:pt>
                      <c:pt idx="7780">
                        <c:v>122475</c:v>
                      </c:pt>
                      <c:pt idx="7781">
                        <c:v>123100</c:v>
                      </c:pt>
                      <c:pt idx="7782">
                        <c:v>122640</c:v>
                      </c:pt>
                      <c:pt idx="7783">
                        <c:v>122050</c:v>
                      </c:pt>
                      <c:pt idx="7784">
                        <c:v>121826</c:v>
                      </c:pt>
                      <c:pt idx="7785">
                        <c:v>125036</c:v>
                      </c:pt>
                      <c:pt idx="7786">
                        <c:v>124875</c:v>
                      </c:pt>
                      <c:pt idx="7787">
                        <c:v>125000</c:v>
                      </c:pt>
                      <c:pt idx="7788">
                        <c:v>124820</c:v>
                      </c:pt>
                      <c:pt idx="7789">
                        <c:v>124960</c:v>
                      </c:pt>
                      <c:pt idx="7790">
                        <c:v>123400</c:v>
                      </c:pt>
                      <c:pt idx="7791">
                        <c:v>125225</c:v>
                      </c:pt>
                      <c:pt idx="7792">
                        <c:v>125720</c:v>
                      </c:pt>
                      <c:pt idx="7793">
                        <c:v>125055</c:v>
                      </c:pt>
                      <c:pt idx="7794">
                        <c:v>124900</c:v>
                      </c:pt>
                      <c:pt idx="7795">
                        <c:v>126200</c:v>
                      </c:pt>
                      <c:pt idx="7796">
                        <c:v>126927</c:v>
                      </c:pt>
                      <c:pt idx="7797">
                        <c:v>126149</c:v>
                      </c:pt>
                      <c:pt idx="7798">
                        <c:v>126720</c:v>
                      </c:pt>
                      <c:pt idx="7799">
                        <c:v>127400</c:v>
                      </c:pt>
                      <c:pt idx="7800">
                        <c:v>128219</c:v>
                      </c:pt>
                      <c:pt idx="7801">
                        <c:v>128188</c:v>
                      </c:pt>
                      <c:pt idx="7802">
                        <c:v>128000</c:v>
                      </c:pt>
                      <c:pt idx="7803">
                        <c:v>127919</c:v>
                      </c:pt>
                      <c:pt idx="7804">
                        <c:v>127720</c:v>
                      </c:pt>
                      <c:pt idx="7805">
                        <c:v>127000</c:v>
                      </c:pt>
                      <c:pt idx="7806">
                        <c:v>125301</c:v>
                      </c:pt>
                      <c:pt idx="7807">
                        <c:v>125764</c:v>
                      </c:pt>
                      <c:pt idx="7808">
                        <c:v>127841</c:v>
                      </c:pt>
                      <c:pt idx="7809">
                        <c:v>131463</c:v>
                      </c:pt>
                      <c:pt idx="7810">
                        <c:v>131400</c:v>
                      </c:pt>
                      <c:pt idx="7811">
                        <c:v>128671</c:v>
                      </c:pt>
                      <c:pt idx="7812">
                        <c:v>130304</c:v>
                      </c:pt>
                      <c:pt idx="7813">
                        <c:v>130185</c:v>
                      </c:pt>
                      <c:pt idx="7814">
                        <c:v>129323</c:v>
                      </c:pt>
                      <c:pt idx="7815">
                        <c:v>129700</c:v>
                      </c:pt>
                      <c:pt idx="7816">
                        <c:v>129285</c:v>
                      </c:pt>
                      <c:pt idx="7817">
                        <c:v>128300</c:v>
                      </c:pt>
                      <c:pt idx="7818">
                        <c:v>128284</c:v>
                      </c:pt>
                      <c:pt idx="7819">
                        <c:v>127101</c:v>
                      </c:pt>
                      <c:pt idx="7820">
                        <c:v>124900</c:v>
                      </c:pt>
                      <c:pt idx="7821">
                        <c:v>124200</c:v>
                      </c:pt>
                      <c:pt idx="7822">
                        <c:v>124560</c:v>
                      </c:pt>
                      <c:pt idx="7823">
                        <c:v>126474</c:v>
                      </c:pt>
                      <c:pt idx="7824">
                        <c:v>127777</c:v>
                      </c:pt>
                      <c:pt idx="7825">
                        <c:v>128251</c:v>
                      </c:pt>
                      <c:pt idx="7826">
                        <c:v>127715</c:v>
                      </c:pt>
                      <c:pt idx="7827">
                        <c:v>128006</c:v>
                      </c:pt>
                      <c:pt idx="7828">
                        <c:v>127988</c:v>
                      </c:pt>
                      <c:pt idx="7829">
                        <c:v>128000</c:v>
                      </c:pt>
                      <c:pt idx="7830">
                        <c:v>127010</c:v>
                      </c:pt>
                      <c:pt idx="7831">
                        <c:v>128250</c:v>
                      </c:pt>
                      <c:pt idx="7832">
                        <c:v>126664</c:v>
                      </c:pt>
                      <c:pt idx="7833">
                        <c:v>126100</c:v>
                      </c:pt>
                      <c:pt idx="7834">
                        <c:v>125751</c:v>
                      </c:pt>
                      <c:pt idx="7835">
                        <c:v>124350</c:v>
                      </c:pt>
                      <c:pt idx="7836">
                        <c:v>123500</c:v>
                      </c:pt>
                      <c:pt idx="7837">
                        <c:v>123286</c:v>
                      </c:pt>
                      <c:pt idx="7838">
                        <c:v>123200</c:v>
                      </c:pt>
                      <c:pt idx="7839">
                        <c:v>123559</c:v>
                      </c:pt>
                      <c:pt idx="7840">
                        <c:v>123200</c:v>
                      </c:pt>
                      <c:pt idx="7841">
                        <c:v>122855</c:v>
                      </c:pt>
                      <c:pt idx="7842">
                        <c:v>121510</c:v>
                      </c:pt>
                      <c:pt idx="7843">
                        <c:v>122200</c:v>
                      </c:pt>
                      <c:pt idx="7844">
                        <c:v>120656</c:v>
                      </c:pt>
                      <c:pt idx="7845">
                        <c:v>121086</c:v>
                      </c:pt>
                      <c:pt idx="7846">
                        <c:v>122815</c:v>
                      </c:pt>
                      <c:pt idx="7847">
                        <c:v>123691</c:v>
                      </c:pt>
                      <c:pt idx="7848">
                        <c:v>123759</c:v>
                      </c:pt>
                      <c:pt idx="7849">
                        <c:v>124760</c:v>
                      </c:pt>
                      <c:pt idx="7850">
                        <c:v>124570</c:v>
                      </c:pt>
                      <c:pt idx="7851">
                        <c:v>124920</c:v>
                      </c:pt>
                      <c:pt idx="7852">
                        <c:v>125599</c:v>
                      </c:pt>
                      <c:pt idx="7853">
                        <c:v>123510</c:v>
                      </c:pt>
                      <c:pt idx="7854">
                        <c:v>123440</c:v>
                      </c:pt>
                      <c:pt idx="7855">
                        <c:v>123830</c:v>
                      </c:pt>
                      <c:pt idx="7856">
                        <c:v>122000</c:v>
                      </c:pt>
                      <c:pt idx="7857">
                        <c:v>122243</c:v>
                      </c:pt>
                      <c:pt idx="7858">
                        <c:v>122118</c:v>
                      </c:pt>
                      <c:pt idx="7859">
                        <c:v>122000</c:v>
                      </c:pt>
                      <c:pt idx="7860">
                        <c:v>121739</c:v>
                      </c:pt>
                      <c:pt idx="7861">
                        <c:v>121530</c:v>
                      </c:pt>
                      <c:pt idx="7862">
                        <c:v>121625</c:v>
                      </c:pt>
                      <c:pt idx="7863">
                        <c:v>120264</c:v>
                      </c:pt>
                      <c:pt idx="7864">
                        <c:v>118965</c:v>
                      </c:pt>
                      <c:pt idx="7865">
                        <c:v>119485</c:v>
                      </c:pt>
                      <c:pt idx="7866">
                        <c:v>119800</c:v>
                      </c:pt>
                      <c:pt idx="7867">
                        <c:v>119327</c:v>
                      </c:pt>
                      <c:pt idx="7868">
                        <c:v>117433</c:v>
                      </c:pt>
                      <c:pt idx="7869">
                        <c:v>117349</c:v>
                      </c:pt>
                      <c:pt idx="7870">
                        <c:v>117755</c:v>
                      </c:pt>
                      <c:pt idx="7871">
                        <c:v>118059</c:v>
                      </c:pt>
                      <c:pt idx="7872">
                        <c:v>117883</c:v>
                      </c:pt>
                      <c:pt idx="7873">
                        <c:v>118775</c:v>
                      </c:pt>
                      <c:pt idx="7874">
                        <c:v>118340</c:v>
                      </c:pt>
                      <c:pt idx="7875">
                        <c:v>116910</c:v>
                      </c:pt>
                      <c:pt idx="7876">
                        <c:v>115462</c:v>
                      </c:pt>
                      <c:pt idx="7877">
                        <c:v>114235</c:v>
                      </c:pt>
                      <c:pt idx="7878">
                        <c:v>113862</c:v>
                      </c:pt>
                      <c:pt idx="7879">
                        <c:v>112575</c:v>
                      </c:pt>
                      <c:pt idx="7880">
                        <c:v>113146</c:v>
                      </c:pt>
                      <c:pt idx="7881">
                        <c:v>112020</c:v>
                      </c:pt>
                      <c:pt idx="7882">
                        <c:v>111756</c:v>
                      </c:pt>
                      <c:pt idx="7883">
                        <c:v>113676</c:v>
                      </c:pt>
                      <c:pt idx="7884">
                        <c:v>112025</c:v>
                      </c:pt>
                      <c:pt idx="7885">
                        <c:v>113000</c:v>
                      </c:pt>
                      <c:pt idx="7886">
                        <c:v>113850</c:v>
                      </c:pt>
                      <c:pt idx="7887">
                        <c:v>114800</c:v>
                      </c:pt>
                      <c:pt idx="7888">
                        <c:v>115206</c:v>
                      </c:pt>
                      <c:pt idx="7889">
                        <c:v>114678</c:v>
                      </c:pt>
                      <c:pt idx="7890">
                        <c:v>113589</c:v>
                      </c:pt>
                      <c:pt idx="7891">
                        <c:v>113700</c:v>
                      </c:pt>
                      <c:pt idx="7892">
                        <c:v>114564</c:v>
                      </c:pt>
                      <c:pt idx="7893">
                        <c:v>114650</c:v>
                      </c:pt>
                      <c:pt idx="7894">
                        <c:v>115540</c:v>
                      </c:pt>
                      <c:pt idx="7895">
                        <c:v>116212</c:v>
                      </c:pt>
                      <c:pt idx="7896">
                        <c:v>117250</c:v>
                      </c:pt>
                      <c:pt idx="7897">
                        <c:v>116799</c:v>
                      </c:pt>
                      <c:pt idx="7898">
                        <c:v>115794</c:v>
                      </c:pt>
                      <c:pt idx="7899">
                        <c:v>116865</c:v>
                      </c:pt>
                      <c:pt idx="7900">
                        <c:v>115461</c:v>
                      </c:pt>
                      <c:pt idx="7901">
                        <c:v>114396</c:v>
                      </c:pt>
                      <c:pt idx="7902">
                        <c:v>115117</c:v>
                      </c:pt>
                      <c:pt idx="7903">
                        <c:v>115402</c:v>
                      </c:pt>
                      <c:pt idx="7904">
                        <c:v>115017</c:v>
                      </c:pt>
                      <c:pt idx="7905">
                        <c:v>114289</c:v>
                      </c:pt>
                      <c:pt idx="7906">
                        <c:v>112995</c:v>
                      </c:pt>
                      <c:pt idx="7907">
                        <c:v>114358</c:v>
                      </c:pt>
                      <c:pt idx="7908">
                        <c:v>115320</c:v>
                      </c:pt>
                      <c:pt idx="7909">
                        <c:v>116322</c:v>
                      </c:pt>
                      <c:pt idx="7910">
                        <c:v>116097</c:v>
                      </c:pt>
                      <c:pt idx="7911">
                        <c:v>114432</c:v>
                      </c:pt>
                      <c:pt idx="7912">
                        <c:v>113941</c:v>
                      </c:pt>
                      <c:pt idx="7913">
                        <c:v>113000</c:v>
                      </c:pt>
                      <c:pt idx="7914">
                        <c:v>113200</c:v>
                      </c:pt>
                      <c:pt idx="7915">
                        <c:v>112437</c:v>
                      </c:pt>
                      <c:pt idx="7916">
                        <c:v>113445</c:v>
                      </c:pt>
                      <c:pt idx="7917">
                        <c:v>112040</c:v>
                      </c:pt>
                      <c:pt idx="7918">
                        <c:v>111125</c:v>
                      </c:pt>
                      <c:pt idx="7919">
                        <c:v>110115</c:v>
                      </c:pt>
                      <c:pt idx="7920">
                        <c:v>109159</c:v>
                      </c:pt>
                      <c:pt idx="7921">
                        <c:v>106600</c:v>
                      </c:pt>
                      <c:pt idx="7922">
                        <c:v>109271</c:v>
                      </c:pt>
                      <c:pt idx="7923">
                        <c:v>106232</c:v>
                      </c:pt>
                      <c:pt idx="7924">
                        <c:v>109603</c:v>
                      </c:pt>
                      <c:pt idx="7925">
                        <c:v>109640</c:v>
                      </c:pt>
                      <c:pt idx="7926">
                        <c:v>108944</c:v>
                      </c:pt>
                      <c:pt idx="7927">
                        <c:v>108283</c:v>
                      </c:pt>
                      <c:pt idx="7928">
                        <c:v>110000</c:v>
                      </c:pt>
                      <c:pt idx="7929">
                        <c:v>106000</c:v>
                      </c:pt>
                      <c:pt idx="7930">
                        <c:v>105790</c:v>
                      </c:pt>
                      <c:pt idx="7931">
                        <c:v>104601</c:v>
                      </c:pt>
                      <c:pt idx="7932">
                        <c:v>104440</c:v>
                      </c:pt>
                      <c:pt idx="7933">
                        <c:v>106350</c:v>
                      </c:pt>
                      <c:pt idx="7934">
                        <c:v>107533</c:v>
                      </c:pt>
                      <c:pt idx="7935">
                        <c:v>106110</c:v>
                      </c:pt>
                      <c:pt idx="7936">
                        <c:v>109363</c:v>
                      </c:pt>
                      <c:pt idx="7937">
                        <c:v>109741</c:v>
                      </c:pt>
                      <c:pt idx="7938">
                        <c:v>110450</c:v>
                      </c:pt>
                      <c:pt idx="7939">
                        <c:v>109731</c:v>
                      </c:pt>
                      <c:pt idx="7940">
                        <c:v>105861</c:v>
                      </c:pt>
                      <c:pt idx="7941">
                        <c:v>102944</c:v>
                      </c:pt>
                      <c:pt idx="7942">
                        <c:v>106120</c:v>
                      </c:pt>
                      <c:pt idx="7943">
                        <c:v>105700</c:v>
                      </c:pt>
                      <c:pt idx="7944">
                        <c:v>103660</c:v>
                      </c:pt>
                      <c:pt idx="7945">
                        <c:v>104066</c:v>
                      </c:pt>
                      <c:pt idx="7946">
                        <c:v>104271</c:v>
                      </c:pt>
                      <c:pt idx="7947">
                        <c:v>104984</c:v>
                      </c:pt>
                      <c:pt idx="7948">
                        <c:v>106300</c:v>
                      </c:pt>
                      <c:pt idx="7949">
                        <c:v>107729</c:v>
                      </c:pt>
                      <c:pt idx="7950">
                        <c:v>105315</c:v>
                      </c:pt>
                      <c:pt idx="7951">
                        <c:v>106168</c:v>
                      </c:pt>
                      <c:pt idx="7952">
                        <c:v>104804</c:v>
                      </c:pt>
                      <c:pt idx="7953">
                        <c:v>101000</c:v>
                      </c:pt>
                      <c:pt idx="7954">
                        <c:v>100720</c:v>
                      </c:pt>
                      <c:pt idx="7955">
                        <c:v>108787</c:v>
                      </c:pt>
                      <c:pt idx="7956">
                        <c:v>111555</c:v>
                      </c:pt>
                      <c:pt idx="7957">
                        <c:v>108900</c:v>
                      </c:pt>
                      <c:pt idx="7958">
                        <c:v>109400</c:v>
                      </c:pt>
                      <c:pt idx="7959">
                        <c:v>108800</c:v>
                      </c:pt>
                      <c:pt idx="7960">
                        <c:v>108600</c:v>
                      </c:pt>
                      <c:pt idx="7961">
                        <c:v>110300</c:v>
                      </c:pt>
                      <c:pt idx="7962">
                        <c:v>110230</c:v>
                      </c:pt>
                      <c:pt idx="7963">
                        <c:v>110800</c:v>
                      </c:pt>
                      <c:pt idx="7964">
                        <c:v>110646</c:v>
                      </c:pt>
                      <c:pt idx="7965">
                        <c:v>111553</c:v>
                      </c:pt>
                      <c:pt idx="7966">
                        <c:v>111399</c:v>
                      </c:pt>
                      <c:pt idx="7967">
                        <c:v>112975</c:v>
                      </c:pt>
                      <c:pt idx="7968">
                        <c:v>111900</c:v>
                      </c:pt>
                      <c:pt idx="7969">
                        <c:v>112345</c:v>
                      </c:pt>
                      <c:pt idx="7970">
                        <c:v>111569</c:v>
                      </c:pt>
                      <c:pt idx="7971">
                        <c:v>113250</c:v>
                      </c:pt>
                      <c:pt idx="7972">
                        <c:v>113755</c:v>
                      </c:pt>
                      <c:pt idx="7973">
                        <c:v>114010</c:v>
                      </c:pt>
                      <c:pt idx="7974">
                        <c:v>116329</c:v>
                      </c:pt>
                      <c:pt idx="7975">
                        <c:v>116531</c:v>
                      </c:pt>
                      <c:pt idx="7976">
                        <c:v>115217</c:v>
                      </c:pt>
                      <c:pt idx="7977">
                        <c:v>117600</c:v>
                      </c:pt>
                      <c:pt idx="7978">
                        <c:v>120755</c:v>
                      </c:pt>
                      <c:pt idx="7979">
                        <c:v>120000</c:v>
                      </c:pt>
                      <c:pt idx="7980">
                        <c:v>119508</c:v>
                      </c:pt>
                      <c:pt idx="7981">
                        <c:v>115100</c:v>
                      </c:pt>
                      <c:pt idx="7982">
                        <c:v>116738</c:v>
                      </c:pt>
                      <c:pt idx="7983">
                        <c:v>118500</c:v>
                      </c:pt>
                      <c:pt idx="7984">
                        <c:v>116891</c:v>
                      </c:pt>
                      <c:pt idx="7985">
                        <c:v>115691</c:v>
                      </c:pt>
                      <c:pt idx="7986">
                        <c:v>117527</c:v>
                      </c:pt>
                      <c:pt idx="7987">
                        <c:v>115623</c:v>
                      </c:pt>
                      <c:pt idx="7988">
                        <c:v>114900</c:v>
                      </c:pt>
                      <c:pt idx="7989">
                        <c:v>115706</c:v>
                      </c:pt>
                      <c:pt idx="7990">
                        <c:v>115203</c:v>
                      </c:pt>
                      <c:pt idx="7991">
                        <c:v>114944</c:v>
                      </c:pt>
                      <c:pt idx="7992">
                        <c:v>114094</c:v>
                      </c:pt>
                      <c:pt idx="7993">
                        <c:v>113580</c:v>
                      </c:pt>
                      <c:pt idx="7994">
                        <c:v>113600</c:v>
                      </c:pt>
                      <c:pt idx="7995">
                        <c:v>112670</c:v>
                      </c:pt>
                      <c:pt idx="7996">
                        <c:v>113145</c:v>
                      </c:pt>
                      <c:pt idx="7997">
                        <c:v>111745</c:v>
                      </c:pt>
                      <c:pt idx="7998">
                        <c:v>111800</c:v>
                      </c:pt>
                      <c:pt idx="7999">
                        <c:v>114065</c:v>
                      </c:pt>
                      <c:pt idx="8000">
                        <c:v>114034</c:v>
                      </c:pt>
                      <c:pt idx="8001">
                        <c:v>118500</c:v>
                      </c:pt>
                      <c:pt idx="8002">
                        <c:v>117169</c:v>
                      </c:pt>
                      <c:pt idx="8003">
                        <c:v>118373</c:v>
                      </c:pt>
                      <c:pt idx="8004">
                        <c:v>118259</c:v>
                      </c:pt>
                      <c:pt idx="8005">
                        <c:v>118200</c:v>
                      </c:pt>
                      <c:pt idx="8006">
                        <c:v>118350</c:v>
                      </c:pt>
                      <c:pt idx="8007">
                        <c:v>116801</c:v>
                      </c:pt>
                      <c:pt idx="8008">
                        <c:v>117025</c:v>
                      </c:pt>
                      <c:pt idx="8009">
                        <c:v>115500</c:v>
                      </c:pt>
                      <c:pt idx="8010">
                        <c:v>116685</c:v>
                      </c:pt>
                      <c:pt idx="8011">
                        <c:v>114138</c:v>
                      </c:pt>
                      <c:pt idx="8012">
                        <c:v>114600</c:v>
                      </c:pt>
                      <c:pt idx="8013">
                        <c:v>113240</c:v>
                      </c:pt>
                      <c:pt idx="8014">
                        <c:v>113206</c:v>
                      </c:pt>
                      <c:pt idx="8015">
                        <c:v>114605</c:v>
                      </c:pt>
                      <c:pt idx="8016">
                        <c:v>114425</c:v>
                      </c:pt>
                      <c:pt idx="8017">
                        <c:v>115290</c:v>
                      </c:pt>
                      <c:pt idx="8018">
                        <c:v>116689</c:v>
                      </c:pt>
                      <c:pt idx="8019">
                        <c:v>117026</c:v>
                      </c:pt>
                      <c:pt idx="8020">
                        <c:v>116250</c:v>
                      </c:pt>
                      <c:pt idx="8021">
                        <c:v>115365</c:v>
                      </c:pt>
                      <c:pt idx="8022">
                        <c:v>115000</c:v>
                      </c:pt>
                      <c:pt idx="8023">
                        <c:v>117390</c:v>
                      </c:pt>
                      <c:pt idx="8024">
                        <c:v>116315</c:v>
                      </c:pt>
                      <c:pt idx="8025">
                        <c:v>115678</c:v>
                      </c:pt>
                      <c:pt idx="8026">
                        <c:v>115719</c:v>
                      </c:pt>
                      <c:pt idx="8027">
                        <c:v>115088</c:v>
                      </c:pt>
                      <c:pt idx="8028">
                        <c:v>116240</c:v>
                      </c:pt>
                      <c:pt idx="8029">
                        <c:v>117065</c:v>
                      </c:pt>
                      <c:pt idx="8030">
                        <c:v>117850</c:v>
                      </c:pt>
                      <c:pt idx="8031">
                        <c:v>116910</c:v>
                      </c:pt>
                      <c:pt idx="8032">
                        <c:v>117875</c:v>
                      </c:pt>
                      <c:pt idx="8033">
                        <c:v>118260</c:v>
                      </c:pt>
                      <c:pt idx="8034">
                        <c:v>119360</c:v>
                      </c:pt>
                      <c:pt idx="8035">
                        <c:v>119800</c:v>
                      </c:pt>
                      <c:pt idx="8036">
                        <c:v>119472</c:v>
                      </c:pt>
                      <c:pt idx="8037">
                        <c:v>118085</c:v>
                      </c:pt>
                      <c:pt idx="8038">
                        <c:v>119950</c:v>
                      </c:pt>
                      <c:pt idx="8039">
                        <c:v>120000</c:v>
                      </c:pt>
                      <c:pt idx="8040">
                        <c:v>119550</c:v>
                      </c:pt>
                      <c:pt idx="8041">
                        <c:v>118285</c:v>
                      </c:pt>
                      <c:pt idx="8042">
                        <c:v>118783</c:v>
                      </c:pt>
                      <c:pt idx="8043">
                        <c:v>119461</c:v>
                      </c:pt>
                      <c:pt idx="8044">
                        <c:v>118500</c:v>
                      </c:pt>
                      <c:pt idx="8045">
                        <c:v>120000</c:v>
                      </c:pt>
                      <c:pt idx="8046">
                        <c:v>119850</c:v>
                      </c:pt>
                      <c:pt idx="8047">
                        <c:v>119982</c:v>
                      </c:pt>
                      <c:pt idx="8048">
                        <c:v>119807</c:v>
                      </c:pt>
                      <c:pt idx="8049">
                        <c:v>119569</c:v>
                      </c:pt>
                      <c:pt idx="8050">
                        <c:v>118600</c:v>
                      </c:pt>
                      <c:pt idx="8051">
                        <c:v>119388</c:v>
                      </c:pt>
                      <c:pt idx="8052">
                        <c:v>119100</c:v>
                      </c:pt>
                      <c:pt idx="8053">
                        <c:v>118935</c:v>
                      </c:pt>
                      <c:pt idx="8054">
                        <c:v>118347</c:v>
                      </c:pt>
                      <c:pt idx="8055">
                        <c:v>119425</c:v>
                      </c:pt>
                      <c:pt idx="8056">
                        <c:v>119800</c:v>
                      </c:pt>
                      <c:pt idx="8057">
                        <c:v>119305</c:v>
                      </c:pt>
                      <c:pt idx="8058">
                        <c:v>119080</c:v>
                      </c:pt>
                      <c:pt idx="8059">
                        <c:v>120125</c:v>
                      </c:pt>
                      <c:pt idx="8060">
                        <c:v>120627</c:v>
                      </c:pt>
                      <c:pt idx="8061">
                        <c:v>120500</c:v>
                      </c:pt>
                      <c:pt idx="8062">
                        <c:v>119520</c:v>
                      </c:pt>
                      <c:pt idx="8063">
                        <c:v>118450</c:v>
                      </c:pt>
                      <c:pt idx="8064">
                        <c:v>118160</c:v>
                      </c:pt>
                      <c:pt idx="8065">
                        <c:v>118920</c:v>
                      </c:pt>
                      <c:pt idx="8066">
                        <c:v>118500</c:v>
                      </c:pt>
                      <c:pt idx="8067">
                        <c:v>118262</c:v>
                      </c:pt>
                      <c:pt idx="8068">
                        <c:v>118764</c:v>
                      </c:pt>
                      <c:pt idx="8069">
                        <c:v>119292</c:v>
                      </c:pt>
                      <c:pt idx="8070">
                        <c:v>119481</c:v>
                      </c:pt>
                      <c:pt idx="8071">
                        <c:v>121250</c:v>
                      </c:pt>
                      <c:pt idx="8072">
                        <c:v>121324</c:v>
                      </c:pt>
                      <c:pt idx="8073">
                        <c:v>122000</c:v>
                      </c:pt>
                      <c:pt idx="8074">
                        <c:v>122238</c:v>
                      </c:pt>
                      <c:pt idx="8075">
                        <c:v>122400</c:v>
                      </c:pt>
                      <c:pt idx="8076">
                        <c:v>122365</c:v>
                      </c:pt>
                      <c:pt idx="8077">
                        <c:v>122130</c:v>
                      </c:pt>
                      <c:pt idx="8078">
                        <c:v>121618</c:v>
                      </c:pt>
                      <c:pt idx="8079">
                        <c:v>122420</c:v>
                      </c:pt>
                      <c:pt idx="8080">
                        <c:v>123555</c:v>
                      </c:pt>
                      <c:pt idx="8081">
                        <c:v>123578</c:v>
                      </c:pt>
                      <c:pt idx="8082">
                        <c:v>122898</c:v>
                      </c:pt>
                      <c:pt idx="8083">
                        <c:v>122495</c:v>
                      </c:pt>
                      <c:pt idx="8084">
                        <c:v>122755</c:v>
                      </c:pt>
                      <c:pt idx="8085">
                        <c:v>123000</c:v>
                      </c:pt>
                      <c:pt idx="8086">
                        <c:v>122500</c:v>
                      </c:pt>
                      <c:pt idx="8087">
                        <c:v>122120</c:v>
                      </c:pt>
                      <c:pt idx="8088">
                        <c:v>121945</c:v>
                      </c:pt>
                      <c:pt idx="8089">
                        <c:v>120500</c:v>
                      </c:pt>
                      <c:pt idx="8090">
                        <c:v>119723</c:v>
                      </c:pt>
                      <c:pt idx="8091">
                        <c:v>119490</c:v>
                      </c:pt>
                      <c:pt idx="8092">
                        <c:v>120274</c:v>
                      </c:pt>
                      <c:pt idx="8093">
                        <c:v>120000</c:v>
                      </c:pt>
                      <c:pt idx="8094">
                        <c:v>119904</c:v>
                      </c:pt>
                      <c:pt idx="8095">
                        <c:v>121480</c:v>
                      </c:pt>
                      <c:pt idx="8096">
                        <c:v>120346</c:v>
                      </c:pt>
                      <c:pt idx="8097">
                        <c:v>120003</c:v>
                      </c:pt>
                      <c:pt idx="8098">
                        <c:v>119400</c:v>
                      </c:pt>
                      <c:pt idx="8099">
                        <c:v>118830</c:v>
                      </c:pt>
                      <c:pt idx="8100">
                        <c:v>119700</c:v>
                      </c:pt>
                      <c:pt idx="8101">
                        <c:v>120035</c:v>
                      </c:pt>
                      <c:pt idx="8102">
                        <c:v>120700</c:v>
                      </c:pt>
                      <c:pt idx="8103">
                        <c:v>120990</c:v>
                      </c:pt>
                      <c:pt idx="8104">
                        <c:v>121044</c:v>
                      </c:pt>
                      <c:pt idx="8105">
                        <c:v>122221</c:v>
                      </c:pt>
                      <c:pt idx="8106">
                        <c:v>121868</c:v>
                      </c:pt>
                      <c:pt idx="8107">
                        <c:v>122275</c:v>
                      </c:pt>
                      <c:pt idx="8108">
                        <c:v>121950</c:v>
                      </c:pt>
                      <c:pt idx="8109">
                        <c:v>123868</c:v>
                      </c:pt>
                      <c:pt idx="8110">
                        <c:v>123787</c:v>
                      </c:pt>
                      <c:pt idx="8111">
                        <c:v>123225</c:v>
                      </c:pt>
                      <c:pt idx="8112">
                        <c:v>123750</c:v>
                      </c:pt>
                      <c:pt idx="8113">
                        <c:v>123470</c:v>
                      </c:pt>
                      <c:pt idx="8114">
                        <c:v>122230</c:v>
                      </c:pt>
                      <c:pt idx="8115">
                        <c:v>121919</c:v>
                      </c:pt>
                      <c:pt idx="8116">
                        <c:v>122150</c:v>
                      </c:pt>
                      <c:pt idx="8117">
                        <c:v>122134</c:v>
                      </c:pt>
                      <c:pt idx="8118">
                        <c:v>120850</c:v>
                      </c:pt>
                      <c:pt idx="8119">
                        <c:v>120275</c:v>
                      </c:pt>
                      <c:pt idx="8120">
                        <c:v>121562</c:v>
                      </c:pt>
                      <c:pt idx="8121">
                        <c:v>120461</c:v>
                      </c:pt>
                      <c:pt idx="8122">
                        <c:v>120540</c:v>
                      </c:pt>
                      <c:pt idx="8123">
                        <c:v>120480</c:v>
                      </c:pt>
                      <c:pt idx="8124">
                        <c:v>120400</c:v>
                      </c:pt>
                      <c:pt idx="8125">
                        <c:v>119899</c:v>
                      </c:pt>
                      <c:pt idx="8126">
                        <c:v>120019</c:v>
                      </c:pt>
                      <c:pt idx="8127">
                        <c:v>119845</c:v>
                      </c:pt>
                      <c:pt idx="8128">
                        <c:v>119303</c:v>
                      </c:pt>
                      <c:pt idx="8129">
                        <c:v>119394</c:v>
                      </c:pt>
                      <c:pt idx="8130">
                        <c:v>120929</c:v>
                      </c:pt>
                      <c:pt idx="8131">
                        <c:v>121900</c:v>
                      </c:pt>
                      <c:pt idx="8132">
                        <c:v>122005</c:v>
                      </c:pt>
                      <c:pt idx="8133">
                        <c:v>122299</c:v>
                      </c:pt>
                      <c:pt idx="8134">
                        <c:v>121934</c:v>
                      </c:pt>
                      <c:pt idx="8135">
                        <c:v>121686</c:v>
                      </c:pt>
                      <c:pt idx="8136">
                        <c:v>122950</c:v>
                      </c:pt>
                      <c:pt idx="8137">
                        <c:v>123734</c:v>
                      </c:pt>
                      <c:pt idx="8138">
                        <c:v>123720</c:v>
                      </c:pt>
                      <c:pt idx="8139">
                        <c:v>124564</c:v>
                      </c:pt>
                      <c:pt idx="8140">
                        <c:v>124441</c:v>
                      </c:pt>
                      <c:pt idx="8141">
                        <c:v>124126</c:v>
                      </c:pt>
                      <c:pt idx="8142">
                        <c:v>123079</c:v>
                      </c:pt>
                      <c:pt idx="8143">
                        <c:v>121825</c:v>
                      </c:pt>
                      <c:pt idx="8144">
                        <c:v>122620</c:v>
                      </c:pt>
                      <c:pt idx="8145">
                        <c:v>123577</c:v>
                      </c:pt>
                      <c:pt idx="8146">
                        <c:v>123435</c:v>
                      </c:pt>
                      <c:pt idx="8147">
                        <c:v>124950</c:v>
                      </c:pt>
                      <c:pt idx="8148">
                        <c:v>125495</c:v>
                      </c:pt>
                      <c:pt idx="8149">
                        <c:v>125719</c:v>
                      </c:pt>
                      <c:pt idx="8150">
                        <c:v>125525</c:v>
                      </c:pt>
                      <c:pt idx="8151">
                        <c:v>124230</c:v>
                      </c:pt>
                      <c:pt idx="8152">
                        <c:v>125475</c:v>
                      </c:pt>
                      <c:pt idx="8153">
                        <c:v>125500</c:v>
                      </c:pt>
                      <c:pt idx="8154">
                        <c:v>126549</c:v>
                      </c:pt>
                      <c:pt idx="8155">
                        <c:v>125924</c:v>
                      </c:pt>
                      <c:pt idx="8156">
                        <c:v>126715</c:v>
                      </c:pt>
                      <c:pt idx="8157">
                        <c:v>126650</c:v>
                      </c:pt>
                      <c:pt idx="8158">
                        <c:v>127753</c:v>
                      </c:pt>
                      <c:pt idx="8159">
                        <c:v>127988</c:v>
                      </c:pt>
                      <c:pt idx="8160">
                        <c:v>127775</c:v>
                      </c:pt>
                      <c:pt idx="8161">
                        <c:v>126400</c:v>
                      </c:pt>
                      <c:pt idx="8162">
                        <c:v>126250</c:v>
                      </c:pt>
                      <c:pt idx="8163">
                        <c:v>125744</c:v>
                      </c:pt>
                      <c:pt idx="8164">
                        <c:v>126309</c:v>
                      </c:pt>
                      <c:pt idx="8165">
                        <c:v>127676</c:v>
                      </c:pt>
                      <c:pt idx="8166">
                        <c:v>128040</c:v>
                      </c:pt>
                      <c:pt idx="8167">
                        <c:v>128109</c:v>
                      </c:pt>
                      <c:pt idx="8168">
                        <c:v>127732</c:v>
                      </c:pt>
                      <c:pt idx="8169">
                        <c:v>127903</c:v>
                      </c:pt>
                      <c:pt idx="8170">
                        <c:v>126699</c:v>
                      </c:pt>
                      <c:pt idx="8171">
                        <c:v>128538</c:v>
                      </c:pt>
                      <c:pt idx="8172">
                        <c:v>129040</c:v>
                      </c:pt>
                      <c:pt idx="8173">
                        <c:v>128575</c:v>
                      </c:pt>
                      <c:pt idx="8174">
                        <c:v>127184</c:v>
                      </c:pt>
                      <c:pt idx="8175">
                        <c:v>127498</c:v>
                      </c:pt>
                      <c:pt idx="8176">
                        <c:v>127250</c:v>
                      </c:pt>
                      <c:pt idx="8177">
                        <c:v>127612</c:v>
                      </c:pt>
                      <c:pt idx="8178">
                        <c:v>127915</c:v>
                      </c:pt>
                      <c:pt idx="8179">
                        <c:v>127780</c:v>
                      </c:pt>
                      <c:pt idx="8180">
                        <c:v>128252</c:v>
                      </c:pt>
                      <c:pt idx="8181">
                        <c:v>128880</c:v>
                      </c:pt>
                      <c:pt idx="8182">
                        <c:v>128615</c:v>
                      </c:pt>
                      <c:pt idx="8183">
                        <c:v>128803</c:v>
                      </c:pt>
                      <c:pt idx="8184">
                        <c:v>128876</c:v>
                      </c:pt>
                      <c:pt idx="8185">
                        <c:v>128397</c:v>
                      </c:pt>
                      <c:pt idx="8186">
                        <c:v>128234</c:v>
                      </c:pt>
                      <c:pt idx="8187">
                        <c:v>128624</c:v>
                      </c:pt>
                      <c:pt idx="8188">
                        <c:v>128315</c:v>
                      </c:pt>
                      <c:pt idx="8189">
                        <c:v>127137</c:v>
                      </c:pt>
                      <c:pt idx="8190">
                        <c:v>126425</c:v>
                      </c:pt>
                      <c:pt idx="8191">
                        <c:v>126950</c:v>
                      </c:pt>
                      <c:pt idx="8192">
                        <c:v>126654</c:v>
                      </c:pt>
                      <c:pt idx="8193">
                        <c:v>128000</c:v>
                      </c:pt>
                      <c:pt idx="8194">
                        <c:v>129597</c:v>
                      </c:pt>
                      <c:pt idx="8195">
                        <c:v>130039</c:v>
                      </c:pt>
                      <c:pt idx="8196">
                        <c:v>130717</c:v>
                      </c:pt>
                      <c:pt idx="8197">
                        <c:v>130367</c:v>
                      </c:pt>
                      <c:pt idx="8198">
                        <c:v>130540</c:v>
                      </c:pt>
                      <c:pt idx="8199">
                        <c:v>132851</c:v>
                      </c:pt>
                      <c:pt idx="8200">
                        <c:v>133789</c:v>
                      </c:pt>
                      <c:pt idx="8201">
                        <c:v>133101</c:v>
                      </c:pt>
                      <c:pt idx="8202">
                        <c:v>132898</c:v>
                      </c:pt>
                      <c:pt idx="8203">
                        <c:v>133810</c:v>
                      </c:pt>
                      <c:pt idx="8204">
                        <c:v>134205</c:v>
                      </c:pt>
                      <c:pt idx="8205">
                        <c:v>134892</c:v>
                      </c:pt>
                      <c:pt idx="8206">
                        <c:v>134535</c:v>
                      </c:pt>
                      <c:pt idx="8207">
                        <c:v>134075</c:v>
                      </c:pt>
                      <c:pt idx="8208">
                        <c:v>133590</c:v>
                      </c:pt>
                      <c:pt idx="8209">
                        <c:v>133000</c:v>
                      </c:pt>
                      <c:pt idx="8210">
                        <c:v>132707</c:v>
                      </c:pt>
                      <c:pt idx="8211">
                        <c:v>134285</c:v>
                      </c:pt>
                      <c:pt idx="8212">
                        <c:v>133911</c:v>
                      </c:pt>
                      <c:pt idx="8213">
                        <c:v>134460</c:v>
                      </c:pt>
                      <c:pt idx="8214">
                        <c:v>135725</c:v>
                      </c:pt>
                      <c:pt idx="8215">
                        <c:v>136100</c:v>
                      </c:pt>
                      <c:pt idx="8216">
                        <c:v>135915</c:v>
                      </c:pt>
                      <c:pt idx="8217">
                        <c:v>135700</c:v>
                      </c:pt>
                      <c:pt idx="8218">
                        <c:v>134115</c:v>
                      </c:pt>
                      <c:pt idx="8219">
                        <c:v>134400</c:v>
                      </c:pt>
                      <c:pt idx="8220">
                        <c:v>134327</c:v>
                      </c:pt>
                      <c:pt idx="8221">
                        <c:v>133855</c:v>
                      </c:pt>
                      <c:pt idx="8222">
                        <c:v>134970</c:v>
                      </c:pt>
                      <c:pt idx="8223">
                        <c:v>135849</c:v>
                      </c:pt>
                      <c:pt idx="8224">
                        <c:v>136345</c:v>
                      </c:pt>
                      <c:pt idx="8225">
                        <c:v>135423</c:v>
                      </c:pt>
                      <c:pt idx="8226">
                        <c:v>134000</c:v>
                      </c:pt>
                      <c:pt idx="8227">
                        <c:v>131600</c:v>
                      </c:pt>
                      <c:pt idx="8228">
                        <c:v>131555</c:v>
                      </c:pt>
                      <c:pt idx="8229">
                        <c:v>131060</c:v>
                      </c:pt>
                      <c:pt idx="8230">
                        <c:v>130899</c:v>
                      </c:pt>
                      <c:pt idx="8231">
                        <c:v>130500</c:v>
                      </c:pt>
                      <c:pt idx="8232">
                        <c:v>131433</c:v>
                      </c:pt>
                      <c:pt idx="8233">
                        <c:v>132638</c:v>
                      </c:pt>
                      <c:pt idx="8234">
                        <c:v>130755</c:v>
                      </c:pt>
                      <c:pt idx="8235">
                        <c:v>131066</c:v>
                      </c:pt>
                      <c:pt idx="8236">
                        <c:v>130228</c:v>
                      </c:pt>
                      <c:pt idx="8237">
                        <c:v>129711</c:v>
                      </c:pt>
                      <c:pt idx="8238">
                        <c:v>128738</c:v>
                      </c:pt>
                      <c:pt idx="8239">
                        <c:v>128498</c:v>
                      </c:pt>
                      <c:pt idx="8240">
                        <c:v>130110</c:v>
                      </c:pt>
                      <c:pt idx="8241">
                        <c:v>129745</c:v>
                      </c:pt>
                      <c:pt idx="8242">
                        <c:v>128920</c:v>
                      </c:pt>
                      <c:pt idx="8243">
                        <c:v>129345</c:v>
                      </c:pt>
                      <c:pt idx="8244">
                        <c:v>130556</c:v>
                      </c:pt>
                      <c:pt idx="8245">
                        <c:v>130282</c:v>
                      </c:pt>
                      <c:pt idx="8246">
                        <c:v>131321</c:v>
                      </c:pt>
                      <c:pt idx="8247">
                        <c:v>132606</c:v>
                      </c:pt>
                      <c:pt idx="8248">
                        <c:v>132500</c:v>
                      </c:pt>
                      <c:pt idx="8249">
                        <c:v>132956</c:v>
                      </c:pt>
                      <c:pt idx="8250">
                        <c:v>132415</c:v>
                      </c:pt>
                      <c:pt idx="8251">
                        <c:v>132924</c:v>
                      </c:pt>
                      <c:pt idx="8252">
                        <c:v>132420</c:v>
                      </c:pt>
                      <c:pt idx="8253">
                        <c:v>132850</c:v>
                      </c:pt>
                      <c:pt idx="8254">
                        <c:v>131887</c:v>
                      </c:pt>
                      <c:pt idx="8255">
                        <c:v>131908</c:v>
                      </c:pt>
                      <c:pt idx="8256">
                        <c:v>131801</c:v>
                      </c:pt>
                      <c:pt idx="8257">
                        <c:v>131544</c:v>
                      </c:pt>
                      <c:pt idx="8258">
                        <c:v>131090</c:v>
                      </c:pt>
                      <c:pt idx="8259">
                        <c:v>131349</c:v>
                      </c:pt>
                      <c:pt idx="8260">
                        <c:v>135010</c:v>
                      </c:pt>
                      <c:pt idx="8261">
                        <c:v>134745</c:v>
                      </c:pt>
                      <c:pt idx="8262">
                        <c:v>134561</c:v>
                      </c:pt>
                      <c:pt idx="8263">
                        <c:v>135000</c:v>
                      </c:pt>
                      <c:pt idx="8264">
                        <c:v>135700</c:v>
                      </c:pt>
                      <c:pt idx="8265">
                        <c:v>136015</c:v>
                      </c:pt>
                      <c:pt idx="8266">
                        <c:v>136208</c:v>
                      </c:pt>
                      <c:pt idx="8267">
                        <c:v>135677</c:v>
                      </c:pt>
                      <c:pt idx="8268">
                        <c:v>135002</c:v>
                      </c:pt>
                      <c:pt idx="8269">
                        <c:v>134940</c:v>
                      </c:pt>
                      <c:pt idx="8270">
                        <c:v>134499</c:v>
                      </c:pt>
                      <c:pt idx="8271">
                        <c:v>133649</c:v>
                      </c:pt>
                      <c:pt idx="8272">
                        <c:v>134596</c:v>
                      </c:pt>
                      <c:pt idx="8273">
                        <c:v>139627</c:v>
                      </c:pt>
                      <c:pt idx="8274">
                        <c:v>141476</c:v>
                      </c:pt>
                      <c:pt idx="8275">
                        <c:v>141004</c:v>
                      </c:pt>
                      <c:pt idx="8276">
                        <c:v>140949</c:v>
                      </c:pt>
                      <c:pt idx="8277">
                        <c:v>141000</c:v>
                      </c:pt>
                      <c:pt idx="8278">
                        <c:v>141365</c:v>
                      </c:pt>
                      <c:pt idx="8279">
                        <c:v>142000</c:v>
                      </c:pt>
                      <c:pt idx="8280">
                        <c:v>142050</c:v>
                      </c:pt>
                      <c:pt idx="8281">
                        <c:v>143043</c:v>
                      </c:pt>
                      <c:pt idx="8282">
                        <c:v>143401</c:v>
                      </c:pt>
                      <c:pt idx="8283">
                        <c:v>143146</c:v>
                      </c:pt>
                      <c:pt idx="8284">
                        <c:v>143607</c:v>
                      </c:pt>
                      <c:pt idx="8285">
                        <c:v>143792</c:v>
                      </c:pt>
                      <c:pt idx="8286">
                        <c:v>144805</c:v>
                      </c:pt>
                      <c:pt idx="8287">
                        <c:v>145690</c:v>
                      </c:pt>
                      <c:pt idx="8288">
                        <c:v>147250</c:v>
                      </c:pt>
                      <c:pt idx="8289">
                        <c:v>147312</c:v>
                      </c:pt>
                      <c:pt idx="8290">
                        <c:v>147475</c:v>
                      </c:pt>
                      <c:pt idx="8291">
                        <c:v>146810</c:v>
                      </c:pt>
                      <c:pt idx="8292">
                        <c:v>146600</c:v>
                      </c:pt>
                      <c:pt idx="8293">
                        <c:v>146150</c:v>
                      </c:pt>
                      <c:pt idx="8294">
                        <c:v>148562</c:v>
                      </c:pt>
                      <c:pt idx="8295">
                        <c:v>146943</c:v>
                      </c:pt>
                      <c:pt idx="8296">
                        <c:v>147323</c:v>
                      </c:pt>
                      <c:pt idx="8297">
                        <c:v>147090</c:v>
                      </c:pt>
                      <c:pt idx="8298">
                        <c:v>147350</c:v>
                      </c:pt>
                      <c:pt idx="8299">
                        <c:v>146686</c:v>
                      </c:pt>
                      <c:pt idx="8300">
                        <c:v>146597</c:v>
                      </c:pt>
                      <c:pt idx="8301">
                        <c:v>147362</c:v>
                      </c:pt>
                      <c:pt idx="8302">
                        <c:v>147767</c:v>
                      </c:pt>
                      <c:pt idx="8303">
                        <c:v>149804</c:v>
                      </c:pt>
                      <c:pt idx="8304">
                        <c:v>153090</c:v>
                      </c:pt>
                      <c:pt idx="8305">
                        <c:v>152498</c:v>
                      </c:pt>
                      <c:pt idx="8306">
                        <c:v>153160</c:v>
                      </c:pt>
                      <c:pt idx="8307">
                        <c:v>151369</c:v>
                      </c:pt>
                      <c:pt idx="8308">
                        <c:v>152362</c:v>
                      </c:pt>
                      <c:pt idx="8309">
                        <c:v>153010</c:v>
                      </c:pt>
                      <c:pt idx="8310">
                        <c:v>149599</c:v>
                      </c:pt>
                      <c:pt idx="8311">
                        <c:v>152099</c:v>
                      </c:pt>
                      <c:pt idx="8312">
                        <c:v>153739</c:v>
                      </c:pt>
                      <c:pt idx="8313">
                        <c:v>153500</c:v>
                      </c:pt>
                      <c:pt idx="8314">
                        <c:v>153000</c:v>
                      </c:pt>
                      <c:pt idx="8315">
                        <c:v>155230</c:v>
                      </c:pt>
                      <c:pt idx="8316">
                        <c:v>155369</c:v>
                      </c:pt>
                      <c:pt idx="8317">
                        <c:v>155417</c:v>
                      </c:pt>
                      <c:pt idx="8318">
                        <c:v>156186</c:v>
                      </c:pt>
                      <c:pt idx="8319">
                        <c:v>156210</c:v>
                      </c:pt>
                      <c:pt idx="8320">
                        <c:v>156225</c:v>
                      </c:pt>
                      <c:pt idx="8321">
                        <c:v>155590</c:v>
                      </c:pt>
                      <c:pt idx="8322">
                        <c:v>156455</c:v>
                      </c:pt>
                      <c:pt idx="8323">
                        <c:v>155631</c:v>
                      </c:pt>
                      <c:pt idx="8324">
                        <c:v>154251</c:v>
                      </c:pt>
                      <c:pt idx="8325">
                        <c:v>154040</c:v>
                      </c:pt>
                      <c:pt idx="8326">
                        <c:v>153825</c:v>
                      </c:pt>
                      <c:pt idx="8327">
                        <c:v>153812</c:v>
                      </c:pt>
                      <c:pt idx="8328">
                        <c:v>154009</c:v>
                      </c:pt>
                      <c:pt idx="8329">
                        <c:v>154803</c:v>
                      </c:pt>
                      <c:pt idx="8330">
                        <c:v>155708</c:v>
                      </c:pt>
                      <c:pt idx="8331">
                        <c:v>155300</c:v>
                      </c:pt>
                      <c:pt idx="8332">
                        <c:v>156634</c:v>
                      </c:pt>
                      <c:pt idx="8333">
                        <c:v>156684</c:v>
                      </c:pt>
                      <c:pt idx="8334">
                        <c:v>158180</c:v>
                      </c:pt>
                      <c:pt idx="8335">
                        <c:v>158180</c:v>
                      </c:pt>
                      <c:pt idx="8336">
                        <c:v>158330</c:v>
                      </c:pt>
                      <c:pt idx="8337">
                        <c:v>156540</c:v>
                      </c:pt>
                      <c:pt idx="8338">
                        <c:v>158000</c:v>
                      </c:pt>
                      <c:pt idx="8339">
                        <c:v>158201</c:v>
                      </c:pt>
                      <c:pt idx="8340">
                        <c:v>159500</c:v>
                      </c:pt>
                      <c:pt idx="8341">
                        <c:v>160360</c:v>
                      </c:pt>
                      <c:pt idx="8342">
                        <c:v>160525</c:v>
                      </c:pt>
                      <c:pt idx="8343">
                        <c:v>161046</c:v>
                      </c:pt>
                      <c:pt idx="8344">
                        <c:v>161175</c:v>
                      </c:pt>
                      <c:pt idx="8345">
                        <c:v>159650</c:v>
                      </c:pt>
                      <c:pt idx="8346">
                        <c:v>157565</c:v>
                      </c:pt>
                      <c:pt idx="8347">
                        <c:v>158170</c:v>
                      </c:pt>
                      <c:pt idx="8348">
                        <c:v>158490</c:v>
                      </c:pt>
                      <c:pt idx="8349">
                        <c:v>160000</c:v>
                      </c:pt>
                      <c:pt idx="8350">
                        <c:v>160465</c:v>
                      </c:pt>
                      <c:pt idx="8351">
                        <c:v>161969</c:v>
                      </c:pt>
                      <c:pt idx="8352">
                        <c:v>161835</c:v>
                      </c:pt>
                      <c:pt idx="8353">
                        <c:v>160900</c:v>
                      </c:pt>
                      <c:pt idx="8354">
                        <c:v>159950</c:v>
                      </c:pt>
                      <c:pt idx="8355">
                        <c:v>160545</c:v>
                      </c:pt>
                      <c:pt idx="8356">
                        <c:v>160908</c:v>
                      </c:pt>
                      <c:pt idx="8357">
                        <c:v>163771</c:v>
                      </c:pt>
                      <c:pt idx="8358">
                        <c:v>166869</c:v>
                      </c:pt>
                      <c:pt idx="8359">
                        <c:v>165599</c:v>
                      </c:pt>
                      <c:pt idx="8360">
                        <c:v>166273</c:v>
                      </c:pt>
                      <c:pt idx="8361">
                        <c:v>166866</c:v>
                      </c:pt>
                      <c:pt idx="8362">
                        <c:v>167780</c:v>
                      </c:pt>
                      <c:pt idx="8363">
                        <c:v>168500</c:v>
                      </c:pt>
                      <c:pt idx="8364">
                        <c:v>169267</c:v>
                      </c:pt>
                      <c:pt idx="8365">
                        <c:v>169475</c:v>
                      </c:pt>
                      <c:pt idx="8366">
                        <c:v>168700</c:v>
                      </c:pt>
                      <c:pt idx="8367">
                        <c:v>169558</c:v>
                      </c:pt>
                      <c:pt idx="8368">
                        <c:v>170250</c:v>
                      </c:pt>
                      <c:pt idx="8369">
                        <c:v>170000</c:v>
                      </c:pt>
                      <c:pt idx="8370">
                        <c:v>170060</c:v>
                      </c:pt>
                      <c:pt idx="8371">
                        <c:v>167500</c:v>
                      </c:pt>
                      <c:pt idx="8372">
                        <c:v>166137</c:v>
                      </c:pt>
                      <c:pt idx="8373">
                        <c:v>168679</c:v>
                      </c:pt>
                      <c:pt idx="8374">
                        <c:v>169948</c:v>
                      </c:pt>
                      <c:pt idx="8375">
                        <c:v>172440</c:v>
                      </c:pt>
                      <c:pt idx="8376">
                        <c:v>172450</c:v>
                      </c:pt>
                      <c:pt idx="8377">
                        <c:v>172000</c:v>
                      </c:pt>
                      <c:pt idx="8378">
                        <c:v>170900</c:v>
                      </c:pt>
                      <c:pt idx="8379">
                        <c:v>169800</c:v>
                      </c:pt>
                      <c:pt idx="8380">
                        <c:v>169877</c:v>
                      </c:pt>
                      <c:pt idx="8381">
                        <c:v>173256</c:v>
                      </c:pt>
                      <c:pt idx="8382">
                        <c:v>173810</c:v>
                      </c:pt>
                      <c:pt idx="8383">
                        <c:v>171394</c:v>
                      </c:pt>
                      <c:pt idx="8384">
                        <c:v>171580</c:v>
                      </c:pt>
                      <c:pt idx="8385">
                        <c:v>172604</c:v>
                      </c:pt>
                      <c:pt idx="8386">
                        <c:v>172613</c:v>
                      </c:pt>
                      <c:pt idx="8387">
                        <c:v>173332</c:v>
                      </c:pt>
                      <c:pt idx="8388">
                        <c:v>173308</c:v>
                      </c:pt>
                      <c:pt idx="8389">
                        <c:v>173399</c:v>
                      </c:pt>
                      <c:pt idx="8390">
                        <c:v>170749</c:v>
                      </c:pt>
                      <c:pt idx="8391">
                        <c:v>169705</c:v>
                      </c:pt>
                      <c:pt idx="8392">
                        <c:v>168285</c:v>
                      </c:pt>
                      <c:pt idx="8393">
                        <c:v>168420</c:v>
                      </c:pt>
                      <c:pt idx="8394">
                        <c:v>170200</c:v>
                      </c:pt>
                      <c:pt idx="8395">
                        <c:v>170550</c:v>
                      </c:pt>
                      <c:pt idx="8396">
                        <c:v>169294</c:v>
                      </c:pt>
                      <c:pt idx="8397">
                        <c:v>170681</c:v>
                      </c:pt>
                      <c:pt idx="8398">
                        <c:v>170000</c:v>
                      </c:pt>
                      <c:pt idx="8399">
                        <c:v>169009</c:v>
                      </c:pt>
                      <c:pt idx="8400">
                        <c:v>172360</c:v>
                      </c:pt>
                      <c:pt idx="8401">
                        <c:v>173745</c:v>
                      </c:pt>
                      <c:pt idx="8402">
                        <c:v>173839</c:v>
                      </c:pt>
                      <c:pt idx="8403">
                        <c:v>173700</c:v>
                      </c:pt>
                      <c:pt idx="8404">
                        <c:v>176000</c:v>
                      </c:pt>
                      <c:pt idx="8405">
                        <c:v>175792</c:v>
                      </c:pt>
                      <c:pt idx="8406">
                        <c:v>176170</c:v>
                      </c:pt>
                      <c:pt idx="8407">
                        <c:v>176982</c:v>
                      </c:pt>
                      <c:pt idx="8408">
                        <c:v>177112</c:v>
                      </c:pt>
                      <c:pt idx="8409">
                        <c:v>177678</c:v>
                      </c:pt>
                      <c:pt idx="8410">
                        <c:v>178533</c:v>
                      </c:pt>
                      <c:pt idx="8411">
                        <c:v>178900</c:v>
                      </c:pt>
                      <c:pt idx="8412">
                        <c:v>178646</c:v>
                      </c:pt>
                      <c:pt idx="8413">
                        <c:v>178000</c:v>
                      </c:pt>
                      <c:pt idx="8414">
                        <c:v>176150</c:v>
                      </c:pt>
                      <c:pt idx="8415">
                        <c:v>175926</c:v>
                      </c:pt>
                      <c:pt idx="8416">
                        <c:v>176752</c:v>
                      </c:pt>
                      <c:pt idx="8417">
                        <c:v>175620</c:v>
                      </c:pt>
                      <c:pt idx="8418">
                        <c:v>175259</c:v>
                      </c:pt>
                      <c:pt idx="8419">
                        <c:v>177604</c:v>
                      </c:pt>
                      <c:pt idx="8420">
                        <c:v>176665</c:v>
                      </c:pt>
                      <c:pt idx="8421">
                        <c:v>178547</c:v>
                      </c:pt>
                      <c:pt idx="8422">
                        <c:v>177539</c:v>
                      </c:pt>
                      <c:pt idx="8423">
                        <c:v>176400</c:v>
                      </c:pt>
                      <c:pt idx="8424">
                        <c:v>176778</c:v>
                      </c:pt>
                      <c:pt idx="8425">
                        <c:v>176500</c:v>
                      </c:pt>
                      <c:pt idx="8426">
                        <c:v>175960</c:v>
                      </c:pt>
                      <c:pt idx="8427">
                        <c:v>176447</c:v>
                      </c:pt>
                      <c:pt idx="8428">
                        <c:v>175831</c:v>
                      </c:pt>
                      <c:pt idx="8429">
                        <c:v>174296</c:v>
                      </c:pt>
                      <c:pt idx="8430">
                        <c:v>173500</c:v>
                      </c:pt>
                      <c:pt idx="8431">
                        <c:v>173153</c:v>
                      </c:pt>
                      <c:pt idx="8432">
                        <c:v>173000</c:v>
                      </c:pt>
                      <c:pt idx="8433">
                        <c:v>172657</c:v>
                      </c:pt>
                      <c:pt idx="8434">
                        <c:v>173000</c:v>
                      </c:pt>
                      <c:pt idx="8435">
                        <c:v>172699</c:v>
                      </c:pt>
                      <c:pt idx="8436">
                        <c:v>172360</c:v>
                      </c:pt>
                      <c:pt idx="8437">
                        <c:v>170200</c:v>
                      </c:pt>
                      <c:pt idx="8438">
                        <c:v>169323</c:v>
                      </c:pt>
                      <c:pt idx="8439">
                        <c:v>170454</c:v>
                      </c:pt>
                      <c:pt idx="8440">
                        <c:v>168226</c:v>
                      </c:pt>
                      <c:pt idx="8441">
                        <c:v>169299</c:v>
                      </c:pt>
                      <c:pt idx="8442">
                        <c:v>168677</c:v>
                      </c:pt>
                      <c:pt idx="8443">
                        <c:v>168948</c:v>
                      </c:pt>
                      <c:pt idx="8444">
                        <c:v>168764</c:v>
                      </c:pt>
                      <c:pt idx="8445">
                        <c:v>169000</c:v>
                      </c:pt>
                      <c:pt idx="8446">
                        <c:v>170684</c:v>
                      </c:pt>
                      <c:pt idx="8447">
                        <c:v>171361</c:v>
                      </c:pt>
                      <c:pt idx="8448">
                        <c:v>171086</c:v>
                      </c:pt>
                      <c:pt idx="8449">
                        <c:v>170456</c:v>
                      </c:pt>
                      <c:pt idx="8450">
                        <c:v>172600</c:v>
                      </c:pt>
                      <c:pt idx="8451">
                        <c:v>173863</c:v>
                      </c:pt>
                      <c:pt idx="8452">
                        <c:v>175526</c:v>
                      </c:pt>
                      <c:pt idx="8453">
                        <c:v>176600</c:v>
                      </c:pt>
                      <c:pt idx="8454">
                        <c:v>176783</c:v>
                      </c:pt>
                      <c:pt idx="8455">
                        <c:v>175300</c:v>
                      </c:pt>
                      <c:pt idx="8456">
                        <c:v>173849</c:v>
                      </c:pt>
                      <c:pt idx="8457">
                        <c:v>173990</c:v>
                      </c:pt>
                      <c:pt idx="8458">
                        <c:v>174582</c:v>
                      </c:pt>
                      <c:pt idx="8459">
                        <c:v>172990</c:v>
                      </c:pt>
                      <c:pt idx="8460">
                        <c:v>171131</c:v>
                      </c:pt>
                      <c:pt idx="8461">
                        <c:v>171602</c:v>
                      </c:pt>
                      <c:pt idx="8462">
                        <c:v>171506</c:v>
                      </c:pt>
                      <c:pt idx="8463">
                        <c:v>171100</c:v>
                      </c:pt>
                      <c:pt idx="8464">
                        <c:v>171496</c:v>
                      </c:pt>
                      <c:pt idx="8465">
                        <c:v>170600</c:v>
                      </c:pt>
                      <c:pt idx="8466">
                        <c:v>169883</c:v>
                      </c:pt>
                      <c:pt idx="8467">
                        <c:v>168520</c:v>
                      </c:pt>
                      <c:pt idx="8468">
                        <c:v>172485</c:v>
                      </c:pt>
                      <c:pt idx="8469">
                        <c:v>173638</c:v>
                      </c:pt>
                      <c:pt idx="8470">
                        <c:v>174200</c:v>
                      </c:pt>
                      <c:pt idx="8471">
                        <c:v>173970</c:v>
                      </c:pt>
                      <c:pt idx="8472">
                        <c:v>175100</c:v>
                      </c:pt>
                      <c:pt idx="8473">
                        <c:v>175862</c:v>
                      </c:pt>
                      <c:pt idx="8474">
                        <c:v>176300</c:v>
                      </c:pt>
                      <c:pt idx="8475">
                        <c:v>175400</c:v>
                      </c:pt>
                      <c:pt idx="8476">
                        <c:v>176360</c:v>
                      </c:pt>
                      <c:pt idx="8477">
                        <c:v>176140</c:v>
                      </c:pt>
                      <c:pt idx="8478">
                        <c:v>175928</c:v>
                      </c:pt>
                      <c:pt idx="8479">
                        <c:v>175615</c:v>
                      </c:pt>
                      <c:pt idx="8480">
                        <c:v>175763</c:v>
                      </c:pt>
                      <c:pt idx="8481">
                        <c:v>176110</c:v>
                      </c:pt>
                      <c:pt idx="8482">
                        <c:v>176465</c:v>
                      </c:pt>
                      <c:pt idx="8483">
                        <c:v>174500</c:v>
                      </c:pt>
                      <c:pt idx="8484">
                        <c:v>174000</c:v>
                      </c:pt>
                      <c:pt idx="8485">
                        <c:v>173929</c:v>
                      </c:pt>
                      <c:pt idx="8486">
                        <c:v>172605</c:v>
                      </c:pt>
                      <c:pt idx="8487">
                        <c:v>172875</c:v>
                      </c:pt>
                      <c:pt idx="8488">
                        <c:v>173005</c:v>
                      </c:pt>
                      <c:pt idx="8489">
                        <c:v>173766</c:v>
                      </c:pt>
                      <c:pt idx="8490">
                        <c:v>173995</c:v>
                      </c:pt>
                      <c:pt idx="8491">
                        <c:v>173089</c:v>
                      </c:pt>
                      <c:pt idx="8492">
                        <c:v>172260</c:v>
                      </c:pt>
                      <c:pt idx="8493">
                        <c:v>173400</c:v>
                      </c:pt>
                      <c:pt idx="8494">
                        <c:v>174443</c:v>
                      </c:pt>
                      <c:pt idx="8495">
                        <c:v>174725</c:v>
                      </c:pt>
                      <c:pt idx="8496">
                        <c:v>174310</c:v>
                      </c:pt>
                      <c:pt idx="8497">
                        <c:v>173763</c:v>
                      </c:pt>
                      <c:pt idx="8498">
                        <c:v>174740</c:v>
                      </c:pt>
                      <c:pt idx="8499">
                        <c:v>175908</c:v>
                      </c:pt>
                      <c:pt idx="8500">
                        <c:v>175856</c:v>
                      </c:pt>
                      <c:pt idx="8501">
                        <c:v>175241</c:v>
                      </c:pt>
                      <c:pt idx="8502">
                        <c:v>175385</c:v>
                      </c:pt>
                      <c:pt idx="8503">
                        <c:v>175430</c:v>
                      </c:pt>
                      <c:pt idx="8504">
                        <c:v>174870</c:v>
                      </c:pt>
                      <c:pt idx="8505">
                        <c:v>172440</c:v>
                      </c:pt>
                      <c:pt idx="8506">
                        <c:v>173500</c:v>
                      </c:pt>
                      <c:pt idx="8507">
                        <c:v>173400</c:v>
                      </c:pt>
                      <c:pt idx="8508">
                        <c:v>175000</c:v>
                      </c:pt>
                      <c:pt idx="8509">
                        <c:v>176140</c:v>
                      </c:pt>
                      <c:pt idx="8510">
                        <c:v>175631</c:v>
                      </c:pt>
                      <c:pt idx="8511">
                        <c:v>173620</c:v>
                      </c:pt>
                      <c:pt idx="8512">
                        <c:v>172555</c:v>
                      </c:pt>
                      <c:pt idx="8513">
                        <c:v>172300</c:v>
                      </c:pt>
                      <c:pt idx="8514">
                        <c:v>171937</c:v>
                      </c:pt>
                      <c:pt idx="8515">
                        <c:v>171151</c:v>
                      </c:pt>
                      <c:pt idx="8516">
                        <c:v>174270</c:v>
                      </c:pt>
                      <c:pt idx="8517">
                        <c:v>174850</c:v>
                      </c:pt>
                      <c:pt idx="8518">
                        <c:v>175600</c:v>
                      </c:pt>
                      <c:pt idx="8519">
                        <c:v>175898</c:v>
                      </c:pt>
                      <c:pt idx="8520">
                        <c:v>176063</c:v>
                      </c:pt>
                      <c:pt idx="8521">
                        <c:v>176900</c:v>
                      </c:pt>
                      <c:pt idx="8522">
                        <c:v>177320</c:v>
                      </c:pt>
                      <c:pt idx="8523">
                        <c:v>177685</c:v>
                      </c:pt>
                      <c:pt idx="8524">
                        <c:v>177950</c:v>
                      </c:pt>
                      <c:pt idx="8525">
                        <c:v>177792</c:v>
                      </c:pt>
                      <c:pt idx="8526">
                        <c:v>177070</c:v>
                      </c:pt>
                      <c:pt idx="8527">
                        <c:v>177199</c:v>
                      </c:pt>
                      <c:pt idx="8528">
                        <c:v>175480</c:v>
                      </c:pt>
                      <c:pt idx="8529">
                        <c:v>174440</c:v>
                      </c:pt>
                      <c:pt idx="8530">
                        <c:v>173812</c:v>
                      </c:pt>
                      <c:pt idx="8531">
                        <c:v>173600</c:v>
                      </c:pt>
                      <c:pt idx="8532">
                        <c:v>172906</c:v>
                      </c:pt>
                      <c:pt idx="8533">
                        <c:v>172308</c:v>
                      </c:pt>
                      <c:pt idx="8534">
                        <c:v>173730</c:v>
                      </c:pt>
                      <c:pt idx="8535">
                        <c:v>173999</c:v>
                      </c:pt>
                      <c:pt idx="8536">
                        <c:v>173263</c:v>
                      </c:pt>
                      <c:pt idx="8537">
                        <c:v>173100</c:v>
                      </c:pt>
                      <c:pt idx="8538">
                        <c:v>173800</c:v>
                      </c:pt>
                      <c:pt idx="8539">
                        <c:v>172330</c:v>
                      </c:pt>
                      <c:pt idx="8540">
                        <c:v>170000</c:v>
                      </c:pt>
                      <c:pt idx="8541">
                        <c:v>168982</c:v>
                      </c:pt>
                      <c:pt idx="8542">
                        <c:v>169720</c:v>
                      </c:pt>
                      <c:pt idx="8543">
                        <c:v>168899</c:v>
                      </c:pt>
                      <c:pt idx="8544">
                        <c:v>170499</c:v>
                      </c:pt>
                      <c:pt idx="8545">
                        <c:v>169625</c:v>
                      </c:pt>
                      <c:pt idx="8546">
                        <c:v>169599</c:v>
                      </c:pt>
                      <c:pt idx="8547">
                        <c:v>166030</c:v>
                      </c:pt>
                      <c:pt idx="8548">
                        <c:v>165150</c:v>
                      </c:pt>
                      <c:pt idx="8549">
                        <c:v>166160</c:v>
                      </c:pt>
                      <c:pt idx="8550">
                        <c:v>169166</c:v>
                      </c:pt>
                      <c:pt idx="8551">
                        <c:v>170124</c:v>
                      </c:pt>
                      <c:pt idx="8552">
                        <c:v>170975</c:v>
                      </c:pt>
                      <c:pt idx="8553">
                        <c:v>171420</c:v>
                      </c:pt>
                      <c:pt idx="8554">
                        <c:v>172223</c:v>
                      </c:pt>
                      <c:pt idx="8555">
                        <c:v>173833</c:v>
                      </c:pt>
                      <c:pt idx="8556">
                        <c:v>172999</c:v>
                      </c:pt>
                      <c:pt idx="8557">
                        <c:v>172186</c:v>
                      </c:pt>
                      <c:pt idx="8558">
                        <c:v>170392</c:v>
                      </c:pt>
                      <c:pt idx="8559">
                        <c:v>171095</c:v>
                      </c:pt>
                      <c:pt idx="8560">
                        <c:v>171077</c:v>
                      </c:pt>
                      <c:pt idx="8561">
                        <c:v>171240</c:v>
                      </c:pt>
                      <c:pt idx="8562">
                        <c:v>171332</c:v>
                      </c:pt>
                      <c:pt idx="8563">
                        <c:v>171798</c:v>
                      </c:pt>
                      <c:pt idx="8564">
                        <c:v>173717</c:v>
                      </c:pt>
                      <c:pt idx="8565">
                        <c:v>174997</c:v>
                      </c:pt>
                      <c:pt idx="8566">
                        <c:v>177989</c:v>
                      </c:pt>
                      <c:pt idx="8567">
                        <c:v>178750</c:v>
                      </c:pt>
                      <c:pt idx="8568">
                        <c:v>182214</c:v>
                      </c:pt>
                      <c:pt idx="8569">
                        <c:v>184355</c:v>
                      </c:pt>
                      <c:pt idx="8570">
                        <c:v>186400</c:v>
                      </c:pt>
                      <c:pt idx="8571">
                        <c:v>187490</c:v>
                      </c:pt>
                      <c:pt idx="8572">
                        <c:v>187832</c:v>
                      </c:pt>
                      <c:pt idx="8573">
                        <c:v>188852</c:v>
                      </c:pt>
                      <c:pt idx="8574">
                        <c:v>186507</c:v>
                      </c:pt>
                      <c:pt idx="8575">
                        <c:v>185790</c:v>
                      </c:pt>
                      <c:pt idx="8576">
                        <c:v>185400</c:v>
                      </c:pt>
                      <c:pt idx="8577">
                        <c:v>185489</c:v>
                      </c:pt>
                      <c:pt idx="8578">
                        <c:v>186742</c:v>
                      </c:pt>
                      <c:pt idx="8579">
                        <c:v>188598</c:v>
                      </c:pt>
                      <c:pt idx="8580">
                        <c:v>188380</c:v>
                      </c:pt>
                      <c:pt idx="8581">
                        <c:v>187647</c:v>
                      </c:pt>
                      <c:pt idx="8582">
                        <c:v>187472</c:v>
                      </c:pt>
                      <c:pt idx="8583">
                        <c:v>185735</c:v>
                      </c:pt>
                      <c:pt idx="8584">
                        <c:v>186433</c:v>
                      </c:pt>
                      <c:pt idx="8585">
                        <c:v>187400</c:v>
                      </c:pt>
                      <c:pt idx="8586">
                        <c:v>188000</c:v>
                      </c:pt>
                      <c:pt idx="8587">
                        <c:v>187280</c:v>
                      </c:pt>
                      <c:pt idx="8588">
                        <c:v>187024</c:v>
                      </c:pt>
                      <c:pt idx="8589">
                        <c:v>187925</c:v>
                      </c:pt>
                      <c:pt idx="8590">
                        <c:v>186133</c:v>
                      </c:pt>
                      <c:pt idx="8591">
                        <c:v>185735</c:v>
                      </c:pt>
                      <c:pt idx="8592">
                        <c:v>186121</c:v>
                      </c:pt>
                      <c:pt idx="8593">
                        <c:v>186984</c:v>
                      </c:pt>
                      <c:pt idx="8594">
                        <c:v>183735</c:v>
                      </c:pt>
                      <c:pt idx="8595">
                        <c:v>183700</c:v>
                      </c:pt>
                      <c:pt idx="8596">
                        <c:v>185870</c:v>
                      </c:pt>
                      <c:pt idx="8597">
                        <c:v>188984</c:v>
                      </c:pt>
                      <c:pt idx="8598">
                        <c:v>191506</c:v>
                      </c:pt>
                      <c:pt idx="8599">
                        <c:v>191475</c:v>
                      </c:pt>
                      <c:pt idx="8600">
                        <c:v>191031</c:v>
                      </c:pt>
                      <c:pt idx="8601">
                        <c:v>191880</c:v>
                      </c:pt>
                      <c:pt idx="8602">
                        <c:v>191833</c:v>
                      </c:pt>
                      <c:pt idx="8603">
                        <c:v>191315</c:v>
                      </c:pt>
                      <c:pt idx="8604">
                        <c:v>192399</c:v>
                      </c:pt>
                      <c:pt idx="8605">
                        <c:v>193098</c:v>
                      </c:pt>
                      <c:pt idx="8606">
                        <c:v>193789</c:v>
                      </c:pt>
                      <c:pt idx="8607">
                        <c:v>193800</c:v>
                      </c:pt>
                      <c:pt idx="8608">
                        <c:v>194530</c:v>
                      </c:pt>
                      <c:pt idx="8609">
                        <c:v>190979</c:v>
                      </c:pt>
                      <c:pt idx="8610">
                        <c:v>189346</c:v>
                      </c:pt>
                      <c:pt idx="8611">
                        <c:v>194670</c:v>
                      </c:pt>
                      <c:pt idx="8612">
                        <c:v>191375</c:v>
                      </c:pt>
                      <c:pt idx="8613">
                        <c:v>191035</c:v>
                      </c:pt>
                      <c:pt idx="8614">
                        <c:v>192320</c:v>
                      </c:pt>
                      <c:pt idx="8615">
                        <c:v>191826</c:v>
                      </c:pt>
                      <c:pt idx="8616">
                        <c:v>191900</c:v>
                      </c:pt>
                      <c:pt idx="8617">
                        <c:v>190860</c:v>
                      </c:pt>
                      <c:pt idx="8618">
                        <c:v>190400</c:v>
                      </c:pt>
                      <c:pt idx="8619">
                        <c:v>190746</c:v>
                      </c:pt>
                      <c:pt idx="8620">
                        <c:v>190550</c:v>
                      </c:pt>
                      <c:pt idx="8621">
                        <c:v>190366</c:v>
                      </c:pt>
                      <c:pt idx="8622">
                        <c:v>190737</c:v>
                      </c:pt>
                      <c:pt idx="8623">
                        <c:v>191000</c:v>
                      </c:pt>
                      <c:pt idx="8624">
                        <c:v>191649</c:v>
                      </c:pt>
                      <c:pt idx="8625">
                        <c:v>191800</c:v>
                      </c:pt>
                      <c:pt idx="8626">
                        <c:v>192300</c:v>
                      </c:pt>
                      <c:pt idx="8627">
                        <c:v>193000</c:v>
                      </c:pt>
                      <c:pt idx="8628">
                        <c:v>192522</c:v>
                      </c:pt>
                      <c:pt idx="8629">
                        <c:v>191632</c:v>
                      </c:pt>
                      <c:pt idx="8630">
                        <c:v>191357</c:v>
                      </c:pt>
                      <c:pt idx="8631">
                        <c:v>192309</c:v>
                      </c:pt>
                      <c:pt idx="8632">
                        <c:v>192908</c:v>
                      </c:pt>
                      <c:pt idx="8633">
                        <c:v>192878</c:v>
                      </c:pt>
                      <c:pt idx="8634">
                        <c:v>192420</c:v>
                      </c:pt>
                      <c:pt idx="8635">
                        <c:v>192658</c:v>
                      </c:pt>
                      <c:pt idx="8636">
                        <c:v>192720</c:v>
                      </c:pt>
                      <c:pt idx="8637">
                        <c:v>191266</c:v>
                      </c:pt>
                      <c:pt idx="8638">
                        <c:v>189490</c:v>
                      </c:pt>
                      <c:pt idx="8639">
                        <c:v>189545</c:v>
                      </c:pt>
                      <c:pt idx="8640">
                        <c:v>190960</c:v>
                      </c:pt>
                      <c:pt idx="8641">
                        <c:v>191042</c:v>
                      </c:pt>
                      <c:pt idx="8642">
                        <c:v>191860</c:v>
                      </c:pt>
                      <c:pt idx="8643">
                        <c:v>190461</c:v>
                      </c:pt>
                      <c:pt idx="8644">
                        <c:v>191000</c:v>
                      </c:pt>
                      <c:pt idx="8645">
                        <c:v>190983</c:v>
                      </c:pt>
                      <c:pt idx="8646">
                        <c:v>190849</c:v>
                      </c:pt>
                      <c:pt idx="8647">
                        <c:v>191059</c:v>
                      </c:pt>
                      <c:pt idx="8648">
                        <c:v>190604</c:v>
                      </c:pt>
                      <c:pt idx="8649">
                        <c:v>191405</c:v>
                      </c:pt>
                      <c:pt idx="8650">
                        <c:v>191508</c:v>
                      </c:pt>
                      <c:pt idx="8651">
                        <c:v>193649</c:v>
                      </c:pt>
                      <c:pt idx="8652">
                        <c:v>193597</c:v>
                      </c:pt>
                      <c:pt idx="8653">
                        <c:v>193555</c:v>
                      </c:pt>
                      <c:pt idx="8654">
                        <c:v>193249</c:v>
                      </c:pt>
                      <c:pt idx="8655">
                        <c:v>193015</c:v>
                      </c:pt>
                      <c:pt idx="8656">
                        <c:v>193006</c:v>
                      </c:pt>
                      <c:pt idx="8657">
                        <c:v>193860</c:v>
                      </c:pt>
                      <c:pt idx="8658">
                        <c:v>193750</c:v>
                      </c:pt>
                      <c:pt idx="8659">
                        <c:v>193145</c:v>
                      </c:pt>
                      <c:pt idx="8660">
                        <c:v>192101</c:v>
                      </c:pt>
                      <c:pt idx="8661">
                        <c:v>192631</c:v>
                      </c:pt>
                      <c:pt idx="8662">
                        <c:v>193058</c:v>
                      </c:pt>
                      <c:pt idx="8663">
                        <c:v>193450</c:v>
                      </c:pt>
                      <c:pt idx="8664">
                        <c:v>192827</c:v>
                      </c:pt>
                      <c:pt idx="8665">
                        <c:v>192985</c:v>
                      </c:pt>
                      <c:pt idx="8666">
                        <c:v>192436</c:v>
                      </c:pt>
                      <c:pt idx="8667">
                        <c:v>192682</c:v>
                      </c:pt>
                      <c:pt idx="8668">
                        <c:v>192948</c:v>
                      </c:pt>
                      <c:pt idx="8669">
                        <c:v>192549</c:v>
                      </c:pt>
                      <c:pt idx="8670">
                        <c:v>191553</c:v>
                      </c:pt>
                      <c:pt idx="8671">
                        <c:v>190368</c:v>
                      </c:pt>
                      <c:pt idx="8672">
                        <c:v>195005</c:v>
                      </c:pt>
                      <c:pt idx="8673">
                        <c:v>194500</c:v>
                      </c:pt>
                      <c:pt idx="8674">
                        <c:v>194460</c:v>
                      </c:pt>
                      <c:pt idx="8675">
                        <c:v>194800</c:v>
                      </c:pt>
                      <c:pt idx="8676">
                        <c:v>196391</c:v>
                      </c:pt>
                      <c:pt idx="8677">
                        <c:v>199072</c:v>
                      </c:pt>
                      <c:pt idx="8678">
                        <c:v>199799</c:v>
                      </c:pt>
                      <c:pt idx="8679">
                        <c:v>199999</c:v>
                      </c:pt>
                      <c:pt idx="8680">
                        <c:v>203081</c:v>
                      </c:pt>
                      <c:pt idx="8681">
                        <c:v>203355</c:v>
                      </c:pt>
                      <c:pt idx="8682">
                        <c:v>203000</c:v>
                      </c:pt>
                      <c:pt idx="8683">
                        <c:v>202986</c:v>
                      </c:pt>
                      <c:pt idx="8684">
                        <c:v>202600</c:v>
                      </c:pt>
                      <c:pt idx="8685">
                        <c:v>205169</c:v>
                      </c:pt>
                      <c:pt idx="8686">
                        <c:v>204800</c:v>
                      </c:pt>
                      <c:pt idx="8687">
                        <c:v>204999</c:v>
                      </c:pt>
                      <c:pt idx="8688">
                        <c:v>205097</c:v>
                      </c:pt>
                      <c:pt idx="8689">
                        <c:v>205445</c:v>
                      </c:pt>
                      <c:pt idx="8690">
                        <c:v>204640</c:v>
                      </c:pt>
                      <c:pt idx="8691">
                        <c:v>205880</c:v>
                      </c:pt>
                      <c:pt idx="8692">
                        <c:v>207200</c:v>
                      </c:pt>
                      <c:pt idx="8693">
                        <c:v>207740</c:v>
                      </c:pt>
                      <c:pt idx="8694">
                        <c:v>208474</c:v>
                      </c:pt>
                      <c:pt idx="8695">
                        <c:v>207490</c:v>
                      </c:pt>
                      <c:pt idx="8696">
                        <c:v>208341</c:v>
                      </c:pt>
                      <c:pt idx="8697">
                        <c:v>207500</c:v>
                      </c:pt>
                      <c:pt idx="8698">
                        <c:v>206905</c:v>
                      </c:pt>
                      <c:pt idx="8699">
                        <c:v>206930</c:v>
                      </c:pt>
                      <c:pt idx="8700">
                        <c:v>207099</c:v>
                      </c:pt>
                      <c:pt idx="8701">
                        <c:v>207156</c:v>
                      </c:pt>
                      <c:pt idx="8702">
                        <c:v>208415</c:v>
                      </c:pt>
                      <c:pt idx="8703">
                        <c:v>210217</c:v>
                      </c:pt>
                      <c:pt idx="8704">
                        <c:v>212250</c:v>
                      </c:pt>
                      <c:pt idx="8705">
                        <c:v>213612</c:v>
                      </c:pt>
                      <c:pt idx="8706">
                        <c:v>211079</c:v>
                      </c:pt>
                      <c:pt idx="8707">
                        <c:v>209600</c:v>
                      </c:pt>
                      <c:pt idx="8708">
                        <c:v>210021</c:v>
                      </c:pt>
                      <c:pt idx="8709">
                        <c:v>209900</c:v>
                      </c:pt>
                      <c:pt idx="8710">
                        <c:v>208420</c:v>
                      </c:pt>
                      <c:pt idx="8711">
                        <c:v>208016</c:v>
                      </c:pt>
                      <c:pt idx="8712">
                        <c:v>208011</c:v>
                      </c:pt>
                      <c:pt idx="8713">
                        <c:v>207310</c:v>
                      </c:pt>
                      <c:pt idx="8714">
                        <c:v>207500</c:v>
                      </c:pt>
                      <c:pt idx="8715">
                        <c:v>209420</c:v>
                      </c:pt>
                      <c:pt idx="8716">
                        <c:v>210359</c:v>
                      </c:pt>
                      <c:pt idx="8717">
                        <c:v>208000</c:v>
                      </c:pt>
                      <c:pt idx="8718">
                        <c:v>210175</c:v>
                      </c:pt>
                      <c:pt idx="8719">
                        <c:v>210328</c:v>
                      </c:pt>
                      <c:pt idx="8720">
                        <c:v>209190</c:v>
                      </c:pt>
                      <c:pt idx="8721">
                        <c:v>208000</c:v>
                      </c:pt>
                      <c:pt idx="8722">
                        <c:v>208387</c:v>
                      </c:pt>
                      <c:pt idx="8723">
                        <c:v>205146</c:v>
                      </c:pt>
                      <c:pt idx="8724">
                        <c:v>203345</c:v>
                      </c:pt>
                      <c:pt idx="8725">
                        <c:v>206437</c:v>
                      </c:pt>
                      <c:pt idx="8726">
                        <c:v>206207</c:v>
                      </c:pt>
                      <c:pt idx="8727">
                        <c:v>208400</c:v>
                      </c:pt>
                      <c:pt idx="8728">
                        <c:v>209000</c:v>
                      </c:pt>
                      <c:pt idx="8729">
                        <c:v>209124</c:v>
                      </c:pt>
                      <c:pt idx="8730">
                        <c:v>209251</c:v>
                      </c:pt>
                      <c:pt idx="8731">
                        <c:v>209410</c:v>
                      </c:pt>
                      <c:pt idx="8732">
                        <c:v>210580</c:v>
                      </c:pt>
                      <c:pt idx="8733">
                        <c:v>210900</c:v>
                      </c:pt>
                      <c:pt idx="8734">
                        <c:v>209813</c:v>
                      </c:pt>
                      <c:pt idx="8735">
                        <c:v>212300</c:v>
                      </c:pt>
                      <c:pt idx="8736">
                        <c:v>211310</c:v>
                      </c:pt>
                      <c:pt idx="8737">
                        <c:v>213250</c:v>
                      </c:pt>
                      <c:pt idx="8738">
                        <c:v>214799</c:v>
                      </c:pt>
                      <c:pt idx="8739">
                        <c:v>214935</c:v>
                      </c:pt>
                      <c:pt idx="8740">
                        <c:v>215925</c:v>
                      </c:pt>
                      <c:pt idx="8741">
                        <c:v>217500</c:v>
                      </c:pt>
                      <c:pt idx="8742">
                        <c:v>218400</c:v>
                      </c:pt>
                      <c:pt idx="8743">
                        <c:v>218544</c:v>
                      </c:pt>
                      <c:pt idx="8744">
                        <c:v>219366</c:v>
                      </c:pt>
                      <c:pt idx="8745">
                        <c:v>219817</c:v>
                      </c:pt>
                      <c:pt idx="8746">
                        <c:v>218545</c:v>
                      </c:pt>
                      <c:pt idx="8747">
                        <c:v>219610</c:v>
                      </c:pt>
                      <c:pt idx="8748">
                        <c:v>218799</c:v>
                      </c:pt>
                      <c:pt idx="8749">
                        <c:v>218609</c:v>
                      </c:pt>
                      <c:pt idx="8750">
                        <c:v>220369</c:v>
                      </c:pt>
                      <c:pt idx="8751">
                        <c:v>221130</c:v>
                      </c:pt>
                      <c:pt idx="8752">
                        <c:v>222000</c:v>
                      </c:pt>
                      <c:pt idx="8753">
                        <c:v>222451</c:v>
                      </c:pt>
                      <c:pt idx="8754">
                        <c:v>224070</c:v>
                      </c:pt>
                      <c:pt idx="8755">
                        <c:v>224671</c:v>
                      </c:pt>
                      <c:pt idx="8756">
                        <c:v>225000</c:v>
                      </c:pt>
                      <c:pt idx="8757">
                        <c:v>225900</c:v>
                      </c:pt>
                      <c:pt idx="8758">
                        <c:v>225215</c:v>
                      </c:pt>
                      <c:pt idx="8759">
                        <c:v>225981</c:v>
                      </c:pt>
                      <c:pt idx="8760">
                        <c:v>229374</c:v>
                      </c:pt>
                      <c:pt idx="8761">
                        <c:v>226489</c:v>
                      </c:pt>
                      <c:pt idx="8762">
                        <c:v>226816</c:v>
                      </c:pt>
                      <c:pt idx="8763">
                        <c:v>226836</c:v>
                      </c:pt>
                      <c:pt idx="8764">
                        <c:v>224750</c:v>
                      </c:pt>
                      <c:pt idx="8765">
                        <c:v>222519</c:v>
                      </c:pt>
                      <c:pt idx="8766">
                        <c:v>222980</c:v>
                      </c:pt>
                      <c:pt idx="8767">
                        <c:v>222800</c:v>
                      </c:pt>
                      <c:pt idx="8768">
                        <c:v>229300</c:v>
                      </c:pt>
                      <c:pt idx="8769">
                        <c:v>228495</c:v>
                      </c:pt>
                      <c:pt idx="8770">
                        <c:v>228680</c:v>
                      </c:pt>
                      <c:pt idx="8771">
                        <c:v>229000</c:v>
                      </c:pt>
                      <c:pt idx="8772">
                        <c:v>228520</c:v>
                      </c:pt>
                      <c:pt idx="8773">
                        <c:v>228070</c:v>
                      </c:pt>
                      <c:pt idx="8774">
                        <c:v>228350</c:v>
                      </c:pt>
                      <c:pt idx="8775">
                        <c:v>228285</c:v>
                      </c:pt>
                      <c:pt idx="8776">
                        <c:v>228870</c:v>
                      </c:pt>
                      <c:pt idx="8777">
                        <c:v>227470</c:v>
                      </c:pt>
                      <c:pt idx="8778">
                        <c:v>223595</c:v>
                      </c:pt>
                      <c:pt idx="8779">
                        <c:v>222870</c:v>
                      </c:pt>
                      <c:pt idx="8780">
                        <c:v>223536</c:v>
                      </c:pt>
                      <c:pt idx="8781">
                        <c:v>226949</c:v>
                      </c:pt>
                      <c:pt idx="8782">
                        <c:v>227500</c:v>
                      </c:pt>
                      <c:pt idx="8783">
                        <c:v>225495</c:v>
                      </c:pt>
                      <c:pt idx="8784">
                        <c:v>226420</c:v>
                      </c:pt>
                      <c:pt idx="8785">
                        <c:v>222577</c:v>
                      </c:pt>
                      <c:pt idx="8786">
                        <c:v>223000</c:v>
                      </c:pt>
                      <c:pt idx="8787">
                        <c:v>223779</c:v>
                      </c:pt>
                      <c:pt idx="8788">
                        <c:v>225441</c:v>
                      </c:pt>
                      <c:pt idx="8789">
                        <c:v>222500</c:v>
                      </c:pt>
                      <c:pt idx="8790">
                        <c:v>225214</c:v>
                      </c:pt>
                      <c:pt idx="8791">
                        <c:v>224800</c:v>
                      </c:pt>
                      <c:pt idx="8792">
                        <c:v>224517</c:v>
                      </c:pt>
                      <c:pt idx="8793">
                        <c:v>223154</c:v>
                      </c:pt>
                      <c:pt idx="8794">
                        <c:v>223100</c:v>
                      </c:pt>
                      <c:pt idx="8795">
                        <c:v>220380</c:v>
                      </c:pt>
                      <c:pt idx="8796">
                        <c:v>219900</c:v>
                      </c:pt>
                      <c:pt idx="8797">
                        <c:v>220100</c:v>
                      </c:pt>
                      <c:pt idx="8798">
                        <c:v>222695</c:v>
                      </c:pt>
                      <c:pt idx="8799">
                        <c:v>222754</c:v>
                      </c:pt>
                      <c:pt idx="8800">
                        <c:v>224863</c:v>
                      </c:pt>
                      <c:pt idx="8801">
                        <c:v>227450</c:v>
                      </c:pt>
                      <c:pt idx="8802">
                        <c:v>224545</c:v>
                      </c:pt>
                      <c:pt idx="8803">
                        <c:v>225820</c:v>
                      </c:pt>
                      <c:pt idx="8804">
                        <c:v>225340</c:v>
                      </c:pt>
                      <c:pt idx="8805">
                        <c:v>225540</c:v>
                      </c:pt>
                      <c:pt idx="8806">
                        <c:v>224186</c:v>
                      </c:pt>
                      <c:pt idx="8807">
                        <c:v>224000</c:v>
                      </c:pt>
                      <c:pt idx="8808">
                        <c:v>223600</c:v>
                      </c:pt>
                      <c:pt idx="8809">
                        <c:v>222560</c:v>
                      </c:pt>
                      <c:pt idx="8810">
                        <c:v>223100</c:v>
                      </c:pt>
                      <c:pt idx="8811">
                        <c:v>222800</c:v>
                      </c:pt>
                      <c:pt idx="8812">
                        <c:v>224010</c:v>
                      </c:pt>
                      <c:pt idx="8813">
                        <c:v>223970</c:v>
                      </c:pt>
                      <c:pt idx="8814">
                        <c:v>223420</c:v>
                      </c:pt>
                      <c:pt idx="8815">
                        <c:v>222250</c:v>
                      </c:pt>
                      <c:pt idx="8816">
                        <c:v>221900</c:v>
                      </c:pt>
                      <c:pt idx="8817">
                        <c:v>220580</c:v>
                      </c:pt>
                      <c:pt idx="8818">
                        <c:v>218500</c:v>
                      </c:pt>
                      <c:pt idx="8819">
                        <c:v>219822</c:v>
                      </c:pt>
                      <c:pt idx="8820">
                        <c:v>221353</c:v>
                      </c:pt>
                      <c:pt idx="8821">
                        <c:v>220845</c:v>
                      </c:pt>
                      <c:pt idx="8822">
                        <c:v>219650</c:v>
                      </c:pt>
                      <c:pt idx="8823">
                        <c:v>218865</c:v>
                      </c:pt>
                      <c:pt idx="8824">
                        <c:v>219898</c:v>
                      </c:pt>
                      <c:pt idx="8825">
                        <c:v>219500</c:v>
                      </c:pt>
                      <c:pt idx="8826">
                        <c:v>219900</c:v>
                      </c:pt>
                      <c:pt idx="8827">
                        <c:v>219374</c:v>
                      </c:pt>
                      <c:pt idx="8828">
                        <c:v>220546</c:v>
                      </c:pt>
                      <c:pt idx="8829">
                        <c:v>219698</c:v>
                      </c:pt>
                      <c:pt idx="8830">
                        <c:v>219560</c:v>
                      </c:pt>
                      <c:pt idx="8831">
                        <c:v>219999</c:v>
                      </c:pt>
                      <c:pt idx="8832">
                        <c:v>218260</c:v>
                      </c:pt>
                      <c:pt idx="8833">
                        <c:v>218058</c:v>
                      </c:pt>
                      <c:pt idx="8834">
                        <c:v>216760</c:v>
                      </c:pt>
                      <c:pt idx="8835">
                        <c:v>217380</c:v>
                      </c:pt>
                      <c:pt idx="8836">
                        <c:v>220000</c:v>
                      </c:pt>
                      <c:pt idx="8837">
                        <c:v>219400</c:v>
                      </c:pt>
                      <c:pt idx="8838">
                        <c:v>217980</c:v>
                      </c:pt>
                      <c:pt idx="8839">
                        <c:v>216853</c:v>
                      </c:pt>
                      <c:pt idx="8840">
                        <c:v>217401</c:v>
                      </c:pt>
                      <c:pt idx="8841">
                        <c:v>216981</c:v>
                      </c:pt>
                      <c:pt idx="8842">
                        <c:v>216612</c:v>
                      </c:pt>
                      <c:pt idx="8843">
                        <c:v>215640</c:v>
                      </c:pt>
                      <c:pt idx="8844">
                        <c:v>215850</c:v>
                      </c:pt>
                      <c:pt idx="8845">
                        <c:v>216160</c:v>
                      </c:pt>
                      <c:pt idx="8846">
                        <c:v>215400</c:v>
                      </c:pt>
                      <c:pt idx="8847">
                        <c:v>215496</c:v>
                      </c:pt>
                      <c:pt idx="8848">
                        <c:v>215066</c:v>
                      </c:pt>
                      <c:pt idx="8849">
                        <c:v>213345</c:v>
                      </c:pt>
                      <c:pt idx="8850">
                        <c:v>214872</c:v>
                      </c:pt>
                      <c:pt idx="8851">
                        <c:v>214860</c:v>
                      </c:pt>
                      <c:pt idx="8852">
                        <c:v>214900</c:v>
                      </c:pt>
                      <c:pt idx="8853">
                        <c:v>215575</c:v>
                      </c:pt>
                      <c:pt idx="8854">
                        <c:v>214900</c:v>
                      </c:pt>
                      <c:pt idx="8855">
                        <c:v>214720</c:v>
                      </c:pt>
                      <c:pt idx="8856">
                        <c:v>215150</c:v>
                      </c:pt>
                      <c:pt idx="8857">
                        <c:v>215000</c:v>
                      </c:pt>
                      <c:pt idx="8858">
                        <c:v>214706</c:v>
                      </c:pt>
                      <c:pt idx="8859">
                        <c:v>215930</c:v>
                      </c:pt>
                      <c:pt idx="8860">
                        <c:v>220100</c:v>
                      </c:pt>
                      <c:pt idx="8861">
                        <c:v>220250</c:v>
                      </c:pt>
                      <c:pt idx="8862">
                        <c:v>219105</c:v>
                      </c:pt>
                      <c:pt idx="8863">
                        <c:v>219000</c:v>
                      </c:pt>
                      <c:pt idx="8864">
                        <c:v>222880</c:v>
                      </c:pt>
                      <c:pt idx="8865">
                        <c:v>223011</c:v>
                      </c:pt>
                      <c:pt idx="8866">
                        <c:v>218979</c:v>
                      </c:pt>
                      <c:pt idx="8867">
                        <c:v>217871</c:v>
                      </c:pt>
                      <c:pt idx="8868">
                        <c:v>219270</c:v>
                      </c:pt>
                      <c:pt idx="8869">
                        <c:v>219899</c:v>
                      </c:pt>
                      <c:pt idx="8870">
                        <c:v>219386</c:v>
                      </c:pt>
                      <c:pt idx="8871">
                        <c:v>220650</c:v>
                      </c:pt>
                      <c:pt idx="8872">
                        <c:v>220000</c:v>
                      </c:pt>
                      <c:pt idx="8873">
                        <c:v>219343</c:v>
                      </c:pt>
                      <c:pt idx="8874">
                        <c:v>218250</c:v>
                      </c:pt>
                      <c:pt idx="8875">
                        <c:v>217500</c:v>
                      </c:pt>
                      <c:pt idx="8876">
                        <c:v>217905</c:v>
                      </c:pt>
                      <c:pt idx="8877">
                        <c:v>217880</c:v>
                      </c:pt>
                      <c:pt idx="8878">
                        <c:v>217080</c:v>
                      </c:pt>
                      <c:pt idx="8879">
                        <c:v>216420</c:v>
                      </c:pt>
                      <c:pt idx="8880">
                        <c:v>215160</c:v>
                      </c:pt>
                      <c:pt idx="8881">
                        <c:v>215920</c:v>
                      </c:pt>
                      <c:pt idx="8882">
                        <c:v>214411</c:v>
                      </c:pt>
                      <c:pt idx="8883">
                        <c:v>213060</c:v>
                      </c:pt>
                      <c:pt idx="8884">
                        <c:v>211400</c:v>
                      </c:pt>
                      <c:pt idx="8885">
                        <c:v>210897</c:v>
                      </c:pt>
                      <c:pt idx="8886">
                        <c:v>212400</c:v>
                      </c:pt>
                      <c:pt idx="8887">
                        <c:v>212740</c:v>
                      </c:pt>
                      <c:pt idx="8888">
                        <c:v>212050</c:v>
                      </c:pt>
                      <c:pt idx="8889">
                        <c:v>210300</c:v>
                      </c:pt>
                      <c:pt idx="8890">
                        <c:v>210000</c:v>
                      </c:pt>
                      <c:pt idx="8891">
                        <c:v>211200</c:v>
                      </c:pt>
                      <c:pt idx="8892">
                        <c:v>214400</c:v>
                      </c:pt>
                      <c:pt idx="8893">
                        <c:v>214800</c:v>
                      </c:pt>
                      <c:pt idx="8894">
                        <c:v>214200</c:v>
                      </c:pt>
                      <c:pt idx="8895">
                        <c:v>213300</c:v>
                      </c:pt>
                      <c:pt idx="8896">
                        <c:v>212181</c:v>
                      </c:pt>
                      <c:pt idx="8897">
                        <c:v>211120</c:v>
                      </c:pt>
                      <c:pt idx="8898">
                        <c:v>210460</c:v>
                      </c:pt>
                      <c:pt idx="8899">
                        <c:v>208620</c:v>
                      </c:pt>
                      <c:pt idx="8900">
                        <c:v>206960</c:v>
                      </c:pt>
                      <c:pt idx="8901">
                        <c:v>207660</c:v>
                      </c:pt>
                      <c:pt idx="8902">
                        <c:v>207028</c:v>
                      </c:pt>
                      <c:pt idx="8903">
                        <c:v>206280</c:v>
                      </c:pt>
                      <c:pt idx="8904">
                        <c:v>208150</c:v>
                      </c:pt>
                      <c:pt idx="8905">
                        <c:v>207040</c:v>
                      </c:pt>
                      <c:pt idx="8906">
                        <c:v>208500</c:v>
                      </c:pt>
                      <c:pt idx="8907">
                        <c:v>210500</c:v>
                      </c:pt>
                      <c:pt idx="8908">
                        <c:v>212240</c:v>
                      </c:pt>
                      <c:pt idx="8909">
                        <c:v>212525</c:v>
                      </c:pt>
                      <c:pt idx="8910">
                        <c:v>213996</c:v>
                      </c:pt>
                      <c:pt idx="8911">
                        <c:v>215950</c:v>
                      </c:pt>
                      <c:pt idx="8912">
                        <c:v>216001</c:v>
                      </c:pt>
                      <c:pt idx="8913">
                        <c:v>217100</c:v>
                      </c:pt>
                      <c:pt idx="8914">
                        <c:v>216975</c:v>
                      </c:pt>
                      <c:pt idx="8915">
                        <c:v>215800</c:v>
                      </c:pt>
                      <c:pt idx="8916">
                        <c:v>214960</c:v>
                      </c:pt>
                      <c:pt idx="8917">
                        <c:v>213430</c:v>
                      </c:pt>
                      <c:pt idx="8918">
                        <c:v>212000</c:v>
                      </c:pt>
                      <c:pt idx="8919">
                        <c:v>215340</c:v>
                      </c:pt>
                      <c:pt idx="8920">
                        <c:v>215466</c:v>
                      </c:pt>
                      <c:pt idx="8921">
                        <c:v>214745</c:v>
                      </c:pt>
                      <c:pt idx="8922">
                        <c:v>215600</c:v>
                      </c:pt>
                      <c:pt idx="8923">
                        <c:v>214450</c:v>
                      </c:pt>
                      <c:pt idx="8924">
                        <c:v>214635</c:v>
                      </c:pt>
                      <c:pt idx="8925">
                        <c:v>216000</c:v>
                      </c:pt>
                      <c:pt idx="8926">
                        <c:v>215681</c:v>
                      </c:pt>
                      <c:pt idx="8927">
                        <c:v>215505</c:v>
                      </c:pt>
                      <c:pt idx="8928">
                        <c:v>215300</c:v>
                      </c:pt>
                      <c:pt idx="8929">
                        <c:v>214785</c:v>
                      </c:pt>
                      <c:pt idx="8930">
                        <c:v>213000</c:v>
                      </c:pt>
                      <c:pt idx="8931">
                        <c:v>214056</c:v>
                      </c:pt>
                      <c:pt idx="8932">
                        <c:v>214238</c:v>
                      </c:pt>
                      <c:pt idx="8933">
                        <c:v>213700</c:v>
                      </c:pt>
                      <c:pt idx="8934">
                        <c:v>213460</c:v>
                      </c:pt>
                      <c:pt idx="8935">
                        <c:v>212450</c:v>
                      </c:pt>
                      <c:pt idx="8936">
                        <c:v>209560</c:v>
                      </c:pt>
                      <c:pt idx="8937">
                        <c:v>206820</c:v>
                      </c:pt>
                      <c:pt idx="8938">
                        <c:v>201420</c:v>
                      </c:pt>
                      <c:pt idx="8939">
                        <c:v>201898</c:v>
                      </c:pt>
                      <c:pt idx="8940">
                        <c:v>200590</c:v>
                      </c:pt>
                      <c:pt idx="8941">
                        <c:v>205780</c:v>
                      </c:pt>
                      <c:pt idx="8942">
                        <c:v>205344</c:v>
                      </c:pt>
                      <c:pt idx="8943">
                        <c:v>204300</c:v>
                      </c:pt>
                      <c:pt idx="8944">
                        <c:v>199995</c:v>
                      </c:pt>
                      <c:pt idx="8945">
                        <c:v>199800</c:v>
                      </c:pt>
                      <c:pt idx="8946">
                        <c:v>201980</c:v>
                      </c:pt>
                      <c:pt idx="8947">
                        <c:v>197799</c:v>
                      </c:pt>
                      <c:pt idx="8948">
                        <c:v>201100</c:v>
                      </c:pt>
                      <c:pt idx="8949">
                        <c:v>202700</c:v>
                      </c:pt>
                      <c:pt idx="8950">
                        <c:v>198985</c:v>
                      </c:pt>
                      <c:pt idx="8951">
                        <c:v>198329</c:v>
                      </c:pt>
                      <c:pt idx="8952">
                        <c:v>198515</c:v>
                      </c:pt>
                      <c:pt idx="8953">
                        <c:v>199998</c:v>
                      </c:pt>
                      <c:pt idx="8954">
                        <c:v>200499</c:v>
                      </c:pt>
                      <c:pt idx="8955">
                        <c:v>201330</c:v>
                      </c:pt>
                      <c:pt idx="8956">
                        <c:v>197483</c:v>
                      </c:pt>
                      <c:pt idx="8957">
                        <c:v>197300</c:v>
                      </c:pt>
                      <c:pt idx="8958">
                        <c:v>195386</c:v>
                      </c:pt>
                      <c:pt idx="8959">
                        <c:v>195386</c:v>
                      </c:pt>
                      <c:pt idx="8960">
                        <c:v>194441</c:v>
                      </c:pt>
                      <c:pt idx="8961">
                        <c:v>196360</c:v>
                      </c:pt>
                      <c:pt idx="8962">
                        <c:v>194210</c:v>
                      </c:pt>
                      <c:pt idx="8963">
                        <c:v>193741</c:v>
                      </c:pt>
                      <c:pt idx="8964">
                        <c:v>195775</c:v>
                      </c:pt>
                      <c:pt idx="8965">
                        <c:v>199750</c:v>
                      </c:pt>
                      <c:pt idx="8966">
                        <c:v>195500</c:v>
                      </c:pt>
                      <c:pt idx="8967">
                        <c:v>198800</c:v>
                      </c:pt>
                      <c:pt idx="8968">
                        <c:v>198750</c:v>
                      </c:pt>
                      <c:pt idx="8969">
                        <c:v>200107</c:v>
                      </c:pt>
                      <c:pt idx="8970">
                        <c:v>201140</c:v>
                      </c:pt>
                      <c:pt idx="8971">
                        <c:v>201595</c:v>
                      </c:pt>
                      <c:pt idx="8972">
                        <c:v>201015</c:v>
                      </c:pt>
                      <c:pt idx="8973">
                        <c:v>200000</c:v>
                      </c:pt>
                      <c:pt idx="8974">
                        <c:v>198825</c:v>
                      </c:pt>
                      <c:pt idx="8975">
                        <c:v>200742</c:v>
                      </c:pt>
                      <c:pt idx="8976">
                        <c:v>202055</c:v>
                      </c:pt>
                      <c:pt idx="8977">
                        <c:v>200715</c:v>
                      </c:pt>
                      <c:pt idx="8978">
                        <c:v>201491</c:v>
                      </c:pt>
                      <c:pt idx="8979">
                        <c:v>203000</c:v>
                      </c:pt>
                      <c:pt idx="8980">
                        <c:v>206500</c:v>
                      </c:pt>
                      <c:pt idx="8981">
                        <c:v>207002</c:v>
                      </c:pt>
                      <c:pt idx="8982">
                        <c:v>206950</c:v>
                      </c:pt>
                      <c:pt idx="8983">
                        <c:v>205075</c:v>
                      </c:pt>
                      <c:pt idx="8984">
                        <c:v>207442</c:v>
                      </c:pt>
                      <c:pt idx="8985">
                        <c:v>207776</c:v>
                      </c:pt>
                      <c:pt idx="8986">
                        <c:v>206825</c:v>
                      </c:pt>
                      <c:pt idx="8987">
                        <c:v>207780</c:v>
                      </c:pt>
                      <c:pt idx="8988">
                        <c:v>207760</c:v>
                      </c:pt>
                      <c:pt idx="8989">
                        <c:v>206965</c:v>
                      </c:pt>
                      <c:pt idx="8990">
                        <c:v>207000</c:v>
                      </c:pt>
                      <c:pt idx="8991">
                        <c:v>205540</c:v>
                      </c:pt>
                      <c:pt idx="8992">
                        <c:v>203435</c:v>
                      </c:pt>
                      <c:pt idx="8993">
                        <c:v>201815</c:v>
                      </c:pt>
                      <c:pt idx="8994">
                        <c:v>202829</c:v>
                      </c:pt>
                      <c:pt idx="8995">
                        <c:v>201989</c:v>
                      </c:pt>
                      <c:pt idx="8996">
                        <c:v>200260</c:v>
                      </c:pt>
                      <c:pt idx="8997">
                        <c:v>199860</c:v>
                      </c:pt>
                      <c:pt idx="8998">
                        <c:v>200805</c:v>
                      </c:pt>
                      <c:pt idx="8999">
                        <c:v>204415</c:v>
                      </c:pt>
                      <c:pt idx="9000">
                        <c:v>205298</c:v>
                      </c:pt>
                      <c:pt idx="9001">
                        <c:v>206069</c:v>
                      </c:pt>
                      <c:pt idx="9002">
                        <c:v>205130</c:v>
                      </c:pt>
                      <c:pt idx="9003">
                        <c:v>203755</c:v>
                      </c:pt>
                      <c:pt idx="9004">
                        <c:v>203805</c:v>
                      </c:pt>
                      <c:pt idx="9005">
                        <c:v>203080</c:v>
                      </c:pt>
                      <c:pt idx="9006">
                        <c:v>202567</c:v>
                      </c:pt>
                      <c:pt idx="9007">
                        <c:v>204945</c:v>
                      </c:pt>
                      <c:pt idx="9008">
                        <c:v>205015</c:v>
                      </c:pt>
                      <c:pt idx="9009">
                        <c:v>202910</c:v>
                      </c:pt>
                      <c:pt idx="9010">
                        <c:v>204705</c:v>
                      </c:pt>
                      <c:pt idx="9011">
                        <c:v>204473</c:v>
                      </c:pt>
                      <c:pt idx="9012">
                        <c:v>202200</c:v>
                      </c:pt>
                      <c:pt idx="9013">
                        <c:v>201140</c:v>
                      </c:pt>
                      <c:pt idx="9014">
                        <c:v>198826</c:v>
                      </c:pt>
                      <c:pt idx="9015">
                        <c:v>196357</c:v>
                      </c:pt>
                      <c:pt idx="9016">
                        <c:v>198212</c:v>
                      </c:pt>
                      <c:pt idx="9017">
                        <c:v>203320</c:v>
                      </c:pt>
                      <c:pt idx="9018">
                        <c:v>204100</c:v>
                      </c:pt>
                      <c:pt idx="9019">
                        <c:v>204000</c:v>
                      </c:pt>
                      <c:pt idx="9020">
                        <c:v>199400</c:v>
                      </c:pt>
                      <c:pt idx="9021">
                        <c:v>197500</c:v>
                      </c:pt>
                      <c:pt idx="9022">
                        <c:v>199920</c:v>
                      </c:pt>
                      <c:pt idx="9023">
                        <c:v>203600</c:v>
                      </c:pt>
                      <c:pt idx="9024">
                        <c:v>201624</c:v>
                      </c:pt>
                      <c:pt idx="9025">
                        <c:v>200200</c:v>
                      </c:pt>
                      <c:pt idx="9026">
                        <c:v>201800</c:v>
                      </c:pt>
                      <c:pt idx="9027">
                        <c:v>201150</c:v>
                      </c:pt>
                      <c:pt idx="9028">
                        <c:v>200000</c:v>
                      </c:pt>
                      <c:pt idx="9029">
                        <c:v>196760</c:v>
                      </c:pt>
                      <c:pt idx="9030">
                        <c:v>197314</c:v>
                      </c:pt>
                      <c:pt idx="9031">
                        <c:v>197880</c:v>
                      </c:pt>
                      <c:pt idx="9032">
                        <c:v>196200</c:v>
                      </c:pt>
                      <c:pt idx="9033">
                        <c:v>196000</c:v>
                      </c:pt>
                      <c:pt idx="9034">
                        <c:v>194810</c:v>
                      </c:pt>
                      <c:pt idx="9035">
                        <c:v>194740</c:v>
                      </c:pt>
                      <c:pt idx="9036">
                        <c:v>194339</c:v>
                      </c:pt>
                      <c:pt idx="9037">
                        <c:v>194000</c:v>
                      </c:pt>
                      <c:pt idx="9038">
                        <c:v>191200</c:v>
                      </c:pt>
                      <c:pt idx="9039">
                        <c:v>192938</c:v>
                      </c:pt>
                      <c:pt idx="9040">
                        <c:v>189959</c:v>
                      </c:pt>
                      <c:pt idx="9041">
                        <c:v>190750</c:v>
                      </c:pt>
                      <c:pt idx="9042">
                        <c:v>192260</c:v>
                      </c:pt>
                      <c:pt idx="9043">
                        <c:v>190000</c:v>
                      </c:pt>
                      <c:pt idx="9044">
                        <c:v>190500</c:v>
                      </c:pt>
                      <c:pt idx="9045">
                        <c:v>191580</c:v>
                      </c:pt>
                      <c:pt idx="9046">
                        <c:v>190900</c:v>
                      </c:pt>
                      <c:pt idx="9047">
                        <c:v>194650</c:v>
                      </c:pt>
                      <c:pt idx="9048">
                        <c:v>195190</c:v>
                      </c:pt>
                      <c:pt idx="9049">
                        <c:v>194000</c:v>
                      </c:pt>
                      <c:pt idx="9050">
                        <c:v>190620</c:v>
                      </c:pt>
                      <c:pt idx="9051">
                        <c:v>192200</c:v>
                      </c:pt>
                      <c:pt idx="9052">
                        <c:v>191880</c:v>
                      </c:pt>
                      <c:pt idx="9053">
                        <c:v>192440</c:v>
                      </c:pt>
                      <c:pt idx="9054">
                        <c:v>193000</c:v>
                      </c:pt>
                      <c:pt idx="9055">
                        <c:v>194700</c:v>
                      </c:pt>
                      <c:pt idx="9056">
                        <c:v>190200</c:v>
                      </c:pt>
                      <c:pt idx="9057">
                        <c:v>193999</c:v>
                      </c:pt>
                      <c:pt idx="9058">
                        <c:v>195540</c:v>
                      </c:pt>
                      <c:pt idx="9059">
                        <c:v>196070</c:v>
                      </c:pt>
                      <c:pt idx="9060">
                        <c:v>199001</c:v>
                      </c:pt>
                      <c:pt idx="9061">
                        <c:v>197660</c:v>
                      </c:pt>
                      <c:pt idx="9062">
                        <c:v>199800</c:v>
                      </c:pt>
                      <c:pt idx="9063">
                        <c:v>198300</c:v>
                      </c:pt>
                      <c:pt idx="9064">
                        <c:v>197400</c:v>
                      </c:pt>
                      <c:pt idx="9065">
                        <c:v>198899</c:v>
                      </c:pt>
                      <c:pt idx="9066">
                        <c:v>200000</c:v>
                      </c:pt>
                      <c:pt idx="9067">
                        <c:v>203192</c:v>
                      </c:pt>
                      <c:pt idx="9068">
                        <c:v>205606</c:v>
                      </c:pt>
                      <c:pt idx="9069">
                        <c:v>206009</c:v>
                      </c:pt>
                      <c:pt idx="9070">
                        <c:v>206395</c:v>
                      </c:pt>
                      <c:pt idx="9071">
                        <c:v>207945</c:v>
                      </c:pt>
                      <c:pt idx="9072">
                        <c:v>208750</c:v>
                      </c:pt>
                      <c:pt idx="9073">
                        <c:v>208700</c:v>
                      </c:pt>
                      <c:pt idx="9074">
                        <c:v>209425</c:v>
                      </c:pt>
                      <c:pt idx="9075">
                        <c:v>210001</c:v>
                      </c:pt>
                      <c:pt idx="9076">
                        <c:v>211600</c:v>
                      </c:pt>
                      <c:pt idx="9077">
                        <c:v>212250</c:v>
                      </c:pt>
                      <c:pt idx="9078">
                        <c:v>211200</c:v>
                      </c:pt>
                      <c:pt idx="9079">
                        <c:v>211000</c:v>
                      </c:pt>
                      <c:pt idx="9080">
                        <c:v>214000</c:v>
                      </c:pt>
                      <c:pt idx="9081">
                        <c:v>214560</c:v>
                      </c:pt>
                      <c:pt idx="9082">
                        <c:v>214000</c:v>
                      </c:pt>
                      <c:pt idx="9083">
                        <c:v>214538</c:v>
                      </c:pt>
                      <c:pt idx="9084">
                        <c:v>213340</c:v>
                      </c:pt>
                      <c:pt idx="9085">
                        <c:v>210980</c:v>
                      </c:pt>
                      <c:pt idx="9086">
                        <c:v>212619</c:v>
                      </c:pt>
                      <c:pt idx="9087">
                        <c:v>213000</c:v>
                      </c:pt>
                      <c:pt idx="9088">
                        <c:v>215130</c:v>
                      </c:pt>
                      <c:pt idx="9089">
                        <c:v>214623</c:v>
                      </c:pt>
                      <c:pt idx="9090">
                        <c:v>215950</c:v>
                      </c:pt>
                      <c:pt idx="9091">
                        <c:v>215600</c:v>
                      </c:pt>
                      <c:pt idx="9092">
                        <c:v>213884</c:v>
                      </c:pt>
                      <c:pt idx="9093">
                        <c:v>212990</c:v>
                      </c:pt>
                      <c:pt idx="9094">
                        <c:v>211911</c:v>
                      </c:pt>
                      <c:pt idx="9095">
                        <c:v>213144</c:v>
                      </c:pt>
                      <c:pt idx="9096">
                        <c:v>213180</c:v>
                      </c:pt>
                      <c:pt idx="9097">
                        <c:v>213720</c:v>
                      </c:pt>
                      <c:pt idx="9098">
                        <c:v>216178</c:v>
                      </c:pt>
                      <c:pt idx="9099">
                        <c:v>216250</c:v>
                      </c:pt>
                      <c:pt idx="9100">
                        <c:v>216080</c:v>
                      </c:pt>
                      <c:pt idx="9101">
                        <c:v>216650</c:v>
                      </c:pt>
                      <c:pt idx="9102">
                        <c:v>219499</c:v>
                      </c:pt>
                      <c:pt idx="9103">
                        <c:v>219600</c:v>
                      </c:pt>
                      <c:pt idx="9104">
                        <c:v>219495</c:v>
                      </c:pt>
                      <c:pt idx="9105">
                        <c:v>219500</c:v>
                      </c:pt>
                      <c:pt idx="9106">
                        <c:v>219393</c:v>
                      </c:pt>
                      <c:pt idx="9107">
                        <c:v>220680</c:v>
                      </c:pt>
                      <c:pt idx="9108">
                        <c:v>221985</c:v>
                      </c:pt>
                      <c:pt idx="9109">
                        <c:v>221030</c:v>
                      </c:pt>
                      <c:pt idx="9110">
                        <c:v>219750</c:v>
                      </c:pt>
                      <c:pt idx="9111">
                        <c:v>220640</c:v>
                      </c:pt>
                      <c:pt idx="9112">
                        <c:v>219800</c:v>
                      </c:pt>
                      <c:pt idx="9113">
                        <c:v>216550</c:v>
                      </c:pt>
                      <c:pt idx="9114">
                        <c:v>217200</c:v>
                      </c:pt>
                      <c:pt idx="9115">
                        <c:v>217245</c:v>
                      </c:pt>
                      <c:pt idx="9116">
                        <c:v>216580</c:v>
                      </c:pt>
                      <c:pt idx="9117">
                        <c:v>217280</c:v>
                      </c:pt>
                      <c:pt idx="9118">
                        <c:v>217205</c:v>
                      </c:pt>
                      <c:pt idx="9119">
                        <c:v>215570</c:v>
                      </c:pt>
                      <c:pt idx="9120">
                        <c:v>215200</c:v>
                      </c:pt>
                      <c:pt idx="9121">
                        <c:v>213150</c:v>
                      </c:pt>
                      <c:pt idx="9122">
                        <c:v>212780</c:v>
                      </c:pt>
                      <c:pt idx="9123">
                        <c:v>212700</c:v>
                      </c:pt>
                      <c:pt idx="9124">
                        <c:v>212070</c:v>
                      </c:pt>
                      <c:pt idx="9125">
                        <c:v>213680</c:v>
                      </c:pt>
                      <c:pt idx="9126">
                        <c:v>213050</c:v>
                      </c:pt>
                      <c:pt idx="9127">
                        <c:v>216090</c:v>
                      </c:pt>
                      <c:pt idx="9128">
                        <c:v>217300</c:v>
                      </c:pt>
                      <c:pt idx="9129">
                        <c:v>215970</c:v>
                      </c:pt>
                      <c:pt idx="9130">
                        <c:v>215380</c:v>
                      </c:pt>
                      <c:pt idx="9131">
                        <c:v>216070</c:v>
                      </c:pt>
                      <c:pt idx="9132">
                        <c:v>213090</c:v>
                      </c:pt>
                      <c:pt idx="9133">
                        <c:v>213060</c:v>
                      </c:pt>
                      <c:pt idx="9134">
                        <c:v>212240</c:v>
                      </c:pt>
                      <c:pt idx="9135">
                        <c:v>213710</c:v>
                      </c:pt>
                      <c:pt idx="9136">
                        <c:v>213662</c:v>
                      </c:pt>
                      <c:pt idx="9137">
                        <c:v>214000</c:v>
                      </c:pt>
                      <c:pt idx="9138">
                        <c:v>213650</c:v>
                      </c:pt>
                      <c:pt idx="9139">
                        <c:v>213460</c:v>
                      </c:pt>
                      <c:pt idx="9140">
                        <c:v>213925</c:v>
                      </c:pt>
                      <c:pt idx="9141">
                        <c:v>212250</c:v>
                      </c:pt>
                      <c:pt idx="9142">
                        <c:v>213210</c:v>
                      </c:pt>
                      <c:pt idx="9143">
                        <c:v>213000</c:v>
                      </c:pt>
                      <c:pt idx="9144">
                        <c:v>212350</c:v>
                      </c:pt>
                      <c:pt idx="9145">
                        <c:v>214396</c:v>
                      </c:pt>
                      <c:pt idx="9146">
                        <c:v>215420</c:v>
                      </c:pt>
                      <c:pt idx="9147">
                        <c:v>216940</c:v>
                      </c:pt>
                      <c:pt idx="9148">
                        <c:v>218850</c:v>
                      </c:pt>
                      <c:pt idx="9149">
                        <c:v>212730</c:v>
                      </c:pt>
                      <c:pt idx="9150">
                        <c:v>208860</c:v>
                      </c:pt>
                      <c:pt idx="9151">
                        <c:v>210500</c:v>
                      </c:pt>
                      <c:pt idx="9152">
                        <c:v>213080</c:v>
                      </c:pt>
                      <c:pt idx="9153">
                        <c:v>217030</c:v>
                      </c:pt>
                      <c:pt idx="9154">
                        <c:v>217210</c:v>
                      </c:pt>
                      <c:pt idx="9155">
                        <c:v>215270</c:v>
                      </c:pt>
                      <c:pt idx="9156">
                        <c:v>213950</c:v>
                      </c:pt>
                      <c:pt idx="9157">
                        <c:v>214450</c:v>
                      </c:pt>
                      <c:pt idx="9158">
                        <c:v>215550</c:v>
                      </c:pt>
                      <c:pt idx="9159">
                        <c:v>216405</c:v>
                      </c:pt>
                      <c:pt idx="9160">
                        <c:v>217500</c:v>
                      </c:pt>
                      <c:pt idx="9161">
                        <c:v>218950</c:v>
                      </c:pt>
                      <c:pt idx="9162">
                        <c:v>219940</c:v>
                      </c:pt>
                      <c:pt idx="9163">
                        <c:v>219400</c:v>
                      </c:pt>
                      <c:pt idx="9164">
                        <c:v>220000</c:v>
                      </c:pt>
                      <c:pt idx="9165">
                        <c:v>220360</c:v>
                      </c:pt>
                      <c:pt idx="9166">
                        <c:v>220270</c:v>
                      </c:pt>
                      <c:pt idx="9167">
                        <c:v>219044</c:v>
                      </c:pt>
                      <c:pt idx="9168">
                        <c:v>217158</c:v>
                      </c:pt>
                      <c:pt idx="9169">
                        <c:v>217600</c:v>
                      </c:pt>
                      <c:pt idx="9170">
                        <c:v>217190</c:v>
                      </c:pt>
                      <c:pt idx="9171">
                        <c:v>217100</c:v>
                      </c:pt>
                      <c:pt idx="9172">
                        <c:v>217011</c:v>
                      </c:pt>
                      <c:pt idx="9173">
                        <c:v>216750</c:v>
                      </c:pt>
                      <c:pt idx="9174">
                        <c:v>216790</c:v>
                      </c:pt>
                      <c:pt idx="9175">
                        <c:v>215630</c:v>
                      </c:pt>
                      <c:pt idx="9176">
                        <c:v>215735</c:v>
                      </c:pt>
                      <c:pt idx="9177">
                        <c:v>215620</c:v>
                      </c:pt>
                      <c:pt idx="9178">
                        <c:v>218150</c:v>
                      </c:pt>
                      <c:pt idx="9179">
                        <c:v>218500</c:v>
                      </c:pt>
                      <c:pt idx="9180">
                        <c:v>221140</c:v>
                      </c:pt>
                      <c:pt idx="9181">
                        <c:v>221040</c:v>
                      </c:pt>
                      <c:pt idx="9182">
                        <c:v>222030</c:v>
                      </c:pt>
                      <c:pt idx="9183">
                        <c:v>221750</c:v>
                      </c:pt>
                      <c:pt idx="9184">
                        <c:v>221995</c:v>
                      </c:pt>
                      <c:pt idx="9185">
                        <c:v>221995</c:v>
                      </c:pt>
                      <c:pt idx="9186">
                        <c:v>223960</c:v>
                      </c:pt>
                      <c:pt idx="9187">
                        <c:v>224000</c:v>
                      </c:pt>
                      <c:pt idx="9188">
                        <c:v>223220</c:v>
                      </c:pt>
                      <c:pt idx="9189">
                        <c:v>223050</c:v>
                      </c:pt>
                      <c:pt idx="9190">
                        <c:v>223870</c:v>
                      </c:pt>
                      <c:pt idx="9191">
                        <c:v>223201</c:v>
                      </c:pt>
                      <c:pt idx="9192">
                        <c:v>223060</c:v>
                      </c:pt>
                      <c:pt idx="9193">
                        <c:v>223630</c:v>
                      </c:pt>
                      <c:pt idx="9194">
                        <c:v>224450</c:v>
                      </c:pt>
                      <c:pt idx="9195">
                        <c:v>225330</c:v>
                      </c:pt>
                      <c:pt idx="9196">
                        <c:v>226145</c:v>
                      </c:pt>
                      <c:pt idx="9197">
                        <c:v>226440</c:v>
                      </c:pt>
                      <c:pt idx="9198">
                        <c:v>226490</c:v>
                      </c:pt>
                      <c:pt idx="9199">
                        <c:v>226340</c:v>
                      </c:pt>
                      <c:pt idx="9200">
                        <c:v>225660</c:v>
                      </c:pt>
                      <c:pt idx="9201">
                        <c:v>225100</c:v>
                      </c:pt>
                      <c:pt idx="9202">
                        <c:v>224211</c:v>
                      </c:pt>
                      <c:pt idx="9203">
                        <c:v>224000</c:v>
                      </c:pt>
                      <c:pt idx="9204">
                        <c:v>221900</c:v>
                      </c:pt>
                      <c:pt idx="9205">
                        <c:v>220310</c:v>
                      </c:pt>
                      <c:pt idx="9206">
                        <c:v>220564</c:v>
                      </c:pt>
                      <c:pt idx="9207">
                        <c:v>218530</c:v>
                      </c:pt>
                      <c:pt idx="9208">
                        <c:v>219210</c:v>
                      </c:pt>
                      <c:pt idx="9209">
                        <c:v>218970</c:v>
                      </c:pt>
                      <c:pt idx="9210">
                        <c:v>219680</c:v>
                      </c:pt>
                      <c:pt idx="9211">
                        <c:v>220500</c:v>
                      </c:pt>
                      <c:pt idx="9212">
                        <c:v>219530</c:v>
                      </c:pt>
                      <c:pt idx="9213">
                        <c:v>217350</c:v>
                      </c:pt>
                      <c:pt idx="9214">
                        <c:v>218030</c:v>
                      </c:pt>
                      <c:pt idx="9215">
                        <c:v>217930</c:v>
                      </c:pt>
                      <c:pt idx="9216">
                        <c:v>218200</c:v>
                      </c:pt>
                      <c:pt idx="9217">
                        <c:v>218049</c:v>
                      </c:pt>
                      <c:pt idx="9218">
                        <c:v>216380</c:v>
                      </c:pt>
                      <c:pt idx="9219">
                        <c:v>216210</c:v>
                      </c:pt>
                      <c:pt idx="9220">
                        <c:v>216400</c:v>
                      </c:pt>
                      <c:pt idx="9221">
                        <c:v>215970</c:v>
                      </c:pt>
                      <c:pt idx="9222">
                        <c:v>217370</c:v>
                      </c:pt>
                      <c:pt idx="9223">
                        <c:v>218470</c:v>
                      </c:pt>
                      <c:pt idx="9224">
                        <c:v>217599</c:v>
                      </c:pt>
                      <c:pt idx="9225">
                        <c:v>217800</c:v>
                      </c:pt>
                      <c:pt idx="9226">
                        <c:v>216100</c:v>
                      </c:pt>
                      <c:pt idx="9227">
                        <c:v>217280</c:v>
                      </c:pt>
                      <c:pt idx="9228">
                        <c:v>216900</c:v>
                      </c:pt>
                      <c:pt idx="9229">
                        <c:v>217480</c:v>
                      </c:pt>
                      <c:pt idx="9230">
                        <c:v>218500</c:v>
                      </c:pt>
                      <c:pt idx="9231">
                        <c:v>218000</c:v>
                      </c:pt>
                      <c:pt idx="9232">
                        <c:v>215940</c:v>
                      </c:pt>
                      <c:pt idx="9233">
                        <c:v>217260</c:v>
                      </c:pt>
                      <c:pt idx="9234">
                        <c:v>216190</c:v>
                      </c:pt>
                      <c:pt idx="9235">
                        <c:v>216660</c:v>
                      </c:pt>
                      <c:pt idx="9236">
                        <c:v>217110</c:v>
                      </c:pt>
                      <c:pt idx="9237">
                        <c:v>217810</c:v>
                      </c:pt>
                      <c:pt idx="9238">
                        <c:v>217000</c:v>
                      </c:pt>
                      <c:pt idx="9239">
                        <c:v>217090</c:v>
                      </c:pt>
                      <c:pt idx="9240">
                        <c:v>215700</c:v>
                      </c:pt>
                      <c:pt idx="9241">
                        <c:v>216630</c:v>
                      </c:pt>
                      <c:pt idx="9242">
                        <c:v>215680</c:v>
                      </c:pt>
                      <c:pt idx="9243">
                        <c:v>220720</c:v>
                      </c:pt>
                      <c:pt idx="9244">
                        <c:v>222150</c:v>
                      </c:pt>
                      <c:pt idx="9245">
                        <c:v>227368</c:v>
                      </c:pt>
                      <c:pt idx="9246">
                        <c:v>234910</c:v>
                      </c:pt>
                      <c:pt idx="9247">
                        <c:v>235870</c:v>
                      </c:pt>
                      <c:pt idx="9248">
                        <c:v>237153</c:v>
                      </c:pt>
                      <c:pt idx="9249">
                        <c:v>236370</c:v>
                      </c:pt>
                      <c:pt idx="9250">
                        <c:v>236320</c:v>
                      </c:pt>
                      <c:pt idx="9251">
                        <c:v>237893</c:v>
                      </c:pt>
                      <c:pt idx="9252">
                        <c:v>237686</c:v>
                      </c:pt>
                      <c:pt idx="9253">
                        <c:v>238050</c:v>
                      </c:pt>
                      <c:pt idx="9254">
                        <c:v>238590</c:v>
                      </c:pt>
                      <c:pt idx="9255">
                        <c:v>238250</c:v>
                      </c:pt>
                      <c:pt idx="9256">
                        <c:v>237635</c:v>
                      </c:pt>
                      <c:pt idx="9257">
                        <c:v>237660</c:v>
                      </c:pt>
                      <c:pt idx="9258">
                        <c:v>236900</c:v>
                      </c:pt>
                      <c:pt idx="9259">
                        <c:v>237999</c:v>
                      </c:pt>
                      <c:pt idx="9260">
                        <c:v>240200</c:v>
                      </c:pt>
                      <c:pt idx="9261">
                        <c:v>240000</c:v>
                      </c:pt>
                      <c:pt idx="9262">
                        <c:v>241040</c:v>
                      </c:pt>
                      <c:pt idx="9263">
                        <c:v>242210</c:v>
                      </c:pt>
                      <c:pt idx="9264">
                        <c:v>246890</c:v>
                      </c:pt>
                      <c:pt idx="9265">
                        <c:v>248820</c:v>
                      </c:pt>
                      <c:pt idx="9266">
                        <c:v>247680</c:v>
                      </c:pt>
                      <c:pt idx="9267">
                        <c:v>249969</c:v>
                      </c:pt>
                      <c:pt idx="9268">
                        <c:v>250420</c:v>
                      </c:pt>
                      <c:pt idx="9269">
                        <c:v>250786</c:v>
                      </c:pt>
                      <c:pt idx="9270">
                        <c:v>250500</c:v>
                      </c:pt>
                      <c:pt idx="9271">
                        <c:v>248900</c:v>
                      </c:pt>
                      <c:pt idx="9272">
                        <c:v>248330</c:v>
                      </c:pt>
                      <c:pt idx="9273">
                        <c:v>249585</c:v>
                      </c:pt>
                      <c:pt idx="9274">
                        <c:v>249929</c:v>
                      </c:pt>
                      <c:pt idx="9275">
                        <c:v>249100</c:v>
                      </c:pt>
                      <c:pt idx="9276">
                        <c:v>249000</c:v>
                      </c:pt>
                      <c:pt idx="9277">
                        <c:v>248625</c:v>
                      </c:pt>
                      <c:pt idx="9278">
                        <c:v>248200</c:v>
                      </c:pt>
                      <c:pt idx="9279">
                        <c:v>246720</c:v>
                      </c:pt>
                      <c:pt idx="9280">
                        <c:v>245580</c:v>
                      </c:pt>
                      <c:pt idx="9281">
                        <c:v>246730</c:v>
                      </c:pt>
                      <c:pt idx="9282">
                        <c:v>246600</c:v>
                      </c:pt>
                      <c:pt idx="9283">
                        <c:v>245665</c:v>
                      </c:pt>
                      <c:pt idx="9284">
                        <c:v>245650</c:v>
                      </c:pt>
                      <c:pt idx="9285">
                        <c:v>244990</c:v>
                      </c:pt>
                      <c:pt idx="9286">
                        <c:v>244010</c:v>
                      </c:pt>
                      <c:pt idx="9287">
                        <c:v>243540</c:v>
                      </c:pt>
                      <c:pt idx="9288">
                        <c:v>242920</c:v>
                      </c:pt>
                      <c:pt idx="9289">
                        <c:v>244690</c:v>
                      </c:pt>
                      <c:pt idx="9290">
                        <c:v>242300</c:v>
                      </c:pt>
                      <c:pt idx="9291">
                        <c:v>241000</c:v>
                      </c:pt>
                      <c:pt idx="9292">
                        <c:v>241500</c:v>
                      </c:pt>
                      <c:pt idx="9293">
                        <c:v>240980</c:v>
                      </c:pt>
                      <c:pt idx="9294">
                        <c:v>240250</c:v>
                      </c:pt>
                      <c:pt idx="9295">
                        <c:v>241560</c:v>
                      </c:pt>
                      <c:pt idx="9296">
                        <c:v>246900</c:v>
                      </c:pt>
                      <c:pt idx="9297">
                        <c:v>247640</c:v>
                      </c:pt>
                      <c:pt idx="9298">
                        <c:v>247500</c:v>
                      </c:pt>
                      <c:pt idx="9299">
                        <c:v>247340</c:v>
                      </c:pt>
                      <c:pt idx="9300">
                        <c:v>247738</c:v>
                      </c:pt>
                      <c:pt idx="9301">
                        <c:v>247775</c:v>
                      </c:pt>
                      <c:pt idx="9302">
                        <c:v>244790</c:v>
                      </c:pt>
                      <c:pt idx="9303">
                        <c:v>246200</c:v>
                      </c:pt>
                      <c:pt idx="9304">
                        <c:v>245750</c:v>
                      </c:pt>
                      <c:pt idx="9305">
                        <c:v>245650</c:v>
                      </c:pt>
                      <c:pt idx="9306">
                        <c:v>244600</c:v>
                      </c:pt>
                      <c:pt idx="9307">
                        <c:v>246700</c:v>
                      </c:pt>
                      <c:pt idx="9308">
                        <c:v>246950</c:v>
                      </c:pt>
                      <c:pt idx="9309">
                        <c:v>249270</c:v>
                      </c:pt>
                      <c:pt idx="9310">
                        <c:v>250440</c:v>
                      </c:pt>
                      <c:pt idx="9311">
                        <c:v>250990</c:v>
                      </c:pt>
                      <c:pt idx="9312">
                        <c:v>251610</c:v>
                      </c:pt>
                      <c:pt idx="9313">
                        <c:v>252860</c:v>
                      </c:pt>
                      <c:pt idx="9314">
                        <c:v>254380</c:v>
                      </c:pt>
                      <c:pt idx="9315">
                        <c:v>254500</c:v>
                      </c:pt>
                      <c:pt idx="9316">
                        <c:v>255200</c:v>
                      </c:pt>
                      <c:pt idx="9317">
                        <c:v>255200</c:v>
                      </c:pt>
                      <c:pt idx="9318">
                        <c:v>256760</c:v>
                      </c:pt>
                      <c:pt idx="9319">
                        <c:v>258270</c:v>
                      </c:pt>
                      <c:pt idx="9320">
                        <c:v>266020</c:v>
                      </c:pt>
                      <c:pt idx="9321">
                        <c:v>266445</c:v>
                      </c:pt>
                      <c:pt idx="9322">
                        <c:v>264690</c:v>
                      </c:pt>
                      <c:pt idx="9323">
                        <c:v>263760</c:v>
                      </c:pt>
                      <c:pt idx="9324">
                        <c:v>263560</c:v>
                      </c:pt>
                      <c:pt idx="9325">
                        <c:v>263900</c:v>
                      </c:pt>
                      <c:pt idx="9326">
                        <c:v>263620</c:v>
                      </c:pt>
                      <c:pt idx="9327">
                        <c:v>263800</c:v>
                      </c:pt>
                      <c:pt idx="9328">
                        <c:v>263340</c:v>
                      </c:pt>
                      <c:pt idx="9329">
                        <c:v>263100</c:v>
                      </c:pt>
                      <c:pt idx="9330">
                        <c:v>262500</c:v>
                      </c:pt>
                      <c:pt idx="9331">
                        <c:v>263050</c:v>
                      </c:pt>
                      <c:pt idx="9332">
                        <c:v>260475</c:v>
                      </c:pt>
                      <c:pt idx="9333">
                        <c:v>259270</c:v>
                      </c:pt>
                      <c:pt idx="9334">
                        <c:v>258300</c:v>
                      </c:pt>
                      <c:pt idx="9335">
                        <c:v>254900</c:v>
                      </c:pt>
                      <c:pt idx="9336">
                        <c:v>257020</c:v>
                      </c:pt>
                      <c:pt idx="9337">
                        <c:v>255440</c:v>
                      </c:pt>
                      <c:pt idx="9338">
                        <c:v>251270</c:v>
                      </c:pt>
                      <c:pt idx="9339">
                        <c:v>253000</c:v>
                      </c:pt>
                      <c:pt idx="9340">
                        <c:v>252420</c:v>
                      </c:pt>
                      <c:pt idx="9341">
                        <c:v>251831</c:v>
                      </c:pt>
                      <c:pt idx="9342">
                        <c:v>251620</c:v>
                      </c:pt>
                      <c:pt idx="9343">
                        <c:v>250600</c:v>
                      </c:pt>
                      <c:pt idx="9344">
                        <c:v>250696</c:v>
                      </c:pt>
                      <c:pt idx="9345">
                        <c:v>252424</c:v>
                      </c:pt>
                      <c:pt idx="9346">
                        <c:v>250463</c:v>
                      </c:pt>
                      <c:pt idx="9347">
                        <c:v>250397</c:v>
                      </c:pt>
                      <c:pt idx="9348">
                        <c:v>250930</c:v>
                      </c:pt>
                      <c:pt idx="9349">
                        <c:v>249720</c:v>
                      </c:pt>
                      <c:pt idx="9350">
                        <c:v>248400</c:v>
                      </c:pt>
                      <c:pt idx="9351">
                        <c:v>248140</c:v>
                      </c:pt>
                      <c:pt idx="9352">
                        <c:v>247026</c:v>
                      </c:pt>
                      <c:pt idx="9353">
                        <c:v>246400</c:v>
                      </c:pt>
                      <c:pt idx="9354">
                        <c:v>246684</c:v>
                      </c:pt>
                      <c:pt idx="9355">
                        <c:v>247950</c:v>
                      </c:pt>
                      <c:pt idx="9356">
                        <c:v>247850</c:v>
                      </c:pt>
                      <c:pt idx="9357">
                        <c:v>249000</c:v>
                      </c:pt>
                      <c:pt idx="9358">
                        <c:v>252000</c:v>
                      </c:pt>
                      <c:pt idx="9359">
                        <c:v>253390</c:v>
                      </c:pt>
                      <c:pt idx="9360">
                        <c:v>251600</c:v>
                      </c:pt>
                      <c:pt idx="9361">
                        <c:v>249500</c:v>
                      </c:pt>
                      <c:pt idx="9362">
                        <c:v>249420</c:v>
                      </c:pt>
                      <c:pt idx="9363">
                        <c:v>249460</c:v>
                      </c:pt>
                      <c:pt idx="9364">
                        <c:v>250825</c:v>
                      </c:pt>
                      <c:pt idx="9365">
                        <c:v>252000</c:v>
                      </c:pt>
                      <c:pt idx="9366">
                        <c:v>250530</c:v>
                      </c:pt>
                      <c:pt idx="9367">
                        <c:v>250000</c:v>
                      </c:pt>
                      <c:pt idx="9368">
                        <c:v>247940</c:v>
                      </c:pt>
                      <c:pt idx="9369">
                        <c:v>245850</c:v>
                      </c:pt>
                      <c:pt idx="9370">
                        <c:v>245770</c:v>
                      </c:pt>
                      <c:pt idx="9371">
                        <c:v>245590</c:v>
                      </c:pt>
                      <c:pt idx="9372">
                        <c:v>246277</c:v>
                      </c:pt>
                      <c:pt idx="9373">
                        <c:v>246450</c:v>
                      </c:pt>
                      <c:pt idx="9374">
                        <c:v>244680</c:v>
                      </c:pt>
                      <c:pt idx="9375">
                        <c:v>244450</c:v>
                      </c:pt>
                      <c:pt idx="9376">
                        <c:v>246220</c:v>
                      </c:pt>
                      <c:pt idx="9377">
                        <c:v>248270</c:v>
                      </c:pt>
                      <c:pt idx="9378">
                        <c:v>248690</c:v>
                      </c:pt>
                      <c:pt idx="9379">
                        <c:v>248501</c:v>
                      </c:pt>
                      <c:pt idx="9380">
                        <c:v>248620</c:v>
                      </c:pt>
                      <c:pt idx="9381">
                        <c:v>248820</c:v>
                      </c:pt>
                      <c:pt idx="9382">
                        <c:v>249010</c:v>
                      </c:pt>
                      <c:pt idx="9383">
                        <c:v>248467</c:v>
                      </c:pt>
                      <c:pt idx="9384">
                        <c:v>250290</c:v>
                      </c:pt>
                      <c:pt idx="9385">
                        <c:v>250600</c:v>
                      </c:pt>
                      <c:pt idx="9386">
                        <c:v>250660</c:v>
                      </c:pt>
                      <c:pt idx="9387">
                        <c:v>250012</c:v>
                      </c:pt>
                      <c:pt idx="9388">
                        <c:v>250105</c:v>
                      </c:pt>
                      <c:pt idx="9389">
                        <c:v>251820</c:v>
                      </c:pt>
                      <c:pt idx="9390">
                        <c:v>255180</c:v>
                      </c:pt>
                      <c:pt idx="9391">
                        <c:v>255900</c:v>
                      </c:pt>
                      <c:pt idx="9392">
                        <c:v>257698</c:v>
                      </c:pt>
                      <c:pt idx="9393">
                        <c:v>257200</c:v>
                      </c:pt>
                      <c:pt idx="9394">
                        <c:v>256300</c:v>
                      </c:pt>
                      <c:pt idx="9395">
                        <c:v>256450</c:v>
                      </c:pt>
                      <c:pt idx="9396">
                        <c:v>257945</c:v>
                      </c:pt>
                      <c:pt idx="9397">
                        <c:v>257290</c:v>
                      </c:pt>
                      <c:pt idx="9398">
                        <c:v>256400</c:v>
                      </c:pt>
                      <c:pt idx="9399">
                        <c:v>254040</c:v>
                      </c:pt>
                      <c:pt idx="9400">
                        <c:v>253300</c:v>
                      </c:pt>
                      <c:pt idx="9401">
                        <c:v>252450</c:v>
                      </c:pt>
                      <c:pt idx="9402">
                        <c:v>252065</c:v>
                      </c:pt>
                      <c:pt idx="9403">
                        <c:v>255230</c:v>
                      </c:pt>
                      <c:pt idx="9404">
                        <c:v>256610</c:v>
                      </c:pt>
                      <c:pt idx="9405">
                        <c:v>255160</c:v>
                      </c:pt>
                      <c:pt idx="9406">
                        <c:v>258970</c:v>
                      </c:pt>
                      <c:pt idx="9407">
                        <c:v>258750</c:v>
                      </c:pt>
                      <c:pt idx="9408">
                        <c:v>257862</c:v>
                      </c:pt>
                      <c:pt idx="9409">
                        <c:v>257000</c:v>
                      </c:pt>
                      <c:pt idx="9410">
                        <c:v>257015</c:v>
                      </c:pt>
                      <c:pt idx="9411">
                        <c:v>256270</c:v>
                      </c:pt>
                      <c:pt idx="9412">
                        <c:v>256132</c:v>
                      </c:pt>
                      <c:pt idx="9413">
                        <c:v>256300</c:v>
                      </c:pt>
                      <c:pt idx="9414">
                        <c:v>256262</c:v>
                      </c:pt>
                      <c:pt idx="9415">
                        <c:v>257665</c:v>
                      </c:pt>
                      <c:pt idx="9416">
                        <c:v>256880</c:v>
                      </c:pt>
                      <c:pt idx="9417">
                        <c:v>257786</c:v>
                      </c:pt>
                      <c:pt idx="9418">
                        <c:v>258300</c:v>
                      </c:pt>
                      <c:pt idx="9419">
                        <c:v>257779</c:v>
                      </c:pt>
                      <c:pt idx="9420">
                        <c:v>258210</c:v>
                      </c:pt>
                      <c:pt idx="9421">
                        <c:v>260060</c:v>
                      </c:pt>
                      <c:pt idx="9422">
                        <c:v>260741</c:v>
                      </c:pt>
                      <c:pt idx="9423">
                        <c:v>259860</c:v>
                      </c:pt>
                      <c:pt idx="9424">
                        <c:v>261560</c:v>
                      </c:pt>
                      <c:pt idx="9425">
                        <c:v>263441</c:v>
                      </c:pt>
                      <c:pt idx="9426">
                        <c:v>264500</c:v>
                      </c:pt>
                      <c:pt idx="9427">
                        <c:v>266950</c:v>
                      </c:pt>
                      <c:pt idx="9428">
                        <c:v>268430</c:v>
                      </c:pt>
                      <c:pt idx="9429">
                        <c:v>270000</c:v>
                      </c:pt>
                      <c:pt idx="9430">
                        <c:v>267610</c:v>
                      </c:pt>
                      <c:pt idx="9431">
                        <c:v>267360</c:v>
                      </c:pt>
                      <c:pt idx="9432">
                        <c:v>267225</c:v>
                      </c:pt>
                      <c:pt idx="9433">
                        <c:v>266711</c:v>
                      </c:pt>
                      <c:pt idx="9434">
                        <c:v>265500</c:v>
                      </c:pt>
                      <c:pt idx="9435">
                        <c:v>266543</c:v>
                      </c:pt>
                      <c:pt idx="9436">
                        <c:v>267380</c:v>
                      </c:pt>
                      <c:pt idx="9437">
                        <c:v>268700</c:v>
                      </c:pt>
                      <c:pt idx="9438">
                        <c:v>268440</c:v>
                      </c:pt>
                      <c:pt idx="9439">
                        <c:v>268761</c:v>
                      </c:pt>
                      <c:pt idx="9440">
                        <c:v>268614</c:v>
                      </c:pt>
                      <c:pt idx="9441">
                        <c:v>271369</c:v>
                      </c:pt>
                      <c:pt idx="9442">
                        <c:v>271199</c:v>
                      </c:pt>
                      <c:pt idx="9443">
                        <c:v>270630</c:v>
                      </c:pt>
                      <c:pt idx="9444">
                        <c:v>270550</c:v>
                      </c:pt>
                      <c:pt idx="9445">
                        <c:v>270400</c:v>
                      </c:pt>
                      <c:pt idx="9446">
                        <c:v>268160</c:v>
                      </c:pt>
                      <c:pt idx="9447">
                        <c:v>271470</c:v>
                      </c:pt>
                      <c:pt idx="9448">
                        <c:v>272857</c:v>
                      </c:pt>
                      <c:pt idx="9449">
                        <c:v>272885</c:v>
                      </c:pt>
                      <c:pt idx="9450">
                        <c:v>270395</c:v>
                      </c:pt>
                      <c:pt idx="9451">
                        <c:v>266859</c:v>
                      </c:pt>
                      <c:pt idx="9452">
                        <c:v>265760</c:v>
                      </c:pt>
                      <c:pt idx="9453">
                        <c:v>263820</c:v>
                      </c:pt>
                      <c:pt idx="9454">
                        <c:v>268880</c:v>
                      </c:pt>
                      <c:pt idx="9455">
                        <c:v>268000</c:v>
                      </c:pt>
                      <c:pt idx="9456">
                        <c:v>268570</c:v>
                      </c:pt>
                      <c:pt idx="9457">
                        <c:v>268620</c:v>
                      </c:pt>
                      <c:pt idx="9458">
                        <c:v>270510</c:v>
                      </c:pt>
                      <c:pt idx="9459">
                        <c:v>272580</c:v>
                      </c:pt>
                      <c:pt idx="9460">
                        <c:v>274850</c:v>
                      </c:pt>
                      <c:pt idx="9461">
                        <c:v>275820</c:v>
                      </c:pt>
                      <c:pt idx="9462">
                        <c:v>275740</c:v>
                      </c:pt>
                      <c:pt idx="9463">
                        <c:v>274200</c:v>
                      </c:pt>
                      <c:pt idx="9464">
                        <c:v>273861</c:v>
                      </c:pt>
                      <c:pt idx="9465">
                        <c:v>274270</c:v>
                      </c:pt>
                      <c:pt idx="9466">
                        <c:v>275745</c:v>
                      </c:pt>
                      <c:pt idx="9467">
                        <c:v>275945</c:v>
                      </c:pt>
                      <c:pt idx="9468">
                        <c:v>274950</c:v>
                      </c:pt>
                      <c:pt idx="9469">
                        <c:v>278010</c:v>
                      </c:pt>
                      <c:pt idx="9470">
                        <c:v>279660</c:v>
                      </c:pt>
                      <c:pt idx="9471">
                        <c:v>279960</c:v>
                      </c:pt>
                      <c:pt idx="9472">
                        <c:v>282000</c:v>
                      </c:pt>
                      <c:pt idx="9473">
                        <c:v>281180</c:v>
                      </c:pt>
                      <c:pt idx="9474">
                        <c:v>281700</c:v>
                      </c:pt>
                      <c:pt idx="9475">
                        <c:v>282270</c:v>
                      </c:pt>
                      <c:pt idx="9476">
                        <c:v>282100</c:v>
                      </c:pt>
                      <c:pt idx="9477">
                        <c:v>281800</c:v>
                      </c:pt>
                      <c:pt idx="9478">
                        <c:v>281930</c:v>
                      </c:pt>
                      <c:pt idx="9479">
                        <c:v>282880</c:v>
                      </c:pt>
                      <c:pt idx="9480">
                        <c:v>283000</c:v>
                      </c:pt>
                      <c:pt idx="9481">
                        <c:v>282130</c:v>
                      </c:pt>
                      <c:pt idx="9482">
                        <c:v>280960</c:v>
                      </c:pt>
                      <c:pt idx="9483">
                        <c:v>283390</c:v>
                      </c:pt>
                      <c:pt idx="9484">
                        <c:v>284575</c:v>
                      </c:pt>
                      <c:pt idx="9485">
                        <c:v>285950</c:v>
                      </c:pt>
                      <c:pt idx="9486">
                        <c:v>285350</c:v>
                      </c:pt>
                      <c:pt idx="9487">
                        <c:v>284640</c:v>
                      </c:pt>
                      <c:pt idx="9488">
                        <c:v>282799</c:v>
                      </c:pt>
                      <c:pt idx="9489">
                        <c:v>282790</c:v>
                      </c:pt>
                      <c:pt idx="9490">
                        <c:v>282100</c:v>
                      </c:pt>
                      <c:pt idx="9491">
                        <c:v>282200</c:v>
                      </c:pt>
                      <c:pt idx="9492">
                        <c:v>283434</c:v>
                      </c:pt>
                      <c:pt idx="9493">
                        <c:v>282699</c:v>
                      </c:pt>
                      <c:pt idx="9494">
                        <c:v>281320</c:v>
                      </c:pt>
                      <c:pt idx="9495">
                        <c:v>282290</c:v>
                      </c:pt>
                      <c:pt idx="9496">
                        <c:v>279900</c:v>
                      </c:pt>
                      <c:pt idx="9497">
                        <c:v>276895</c:v>
                      </c:pt>
                      <c:pt idx="9498">
                        <c:v>275660</c:v>
                      </c:pt>
                      <c:pt idx="9499">
                        <c:v>277290</c:v>
                      </c:pt>
                      <c:pt idx="9500">
                        <c:v>275860</c:v>
                      </c:pt>
                      <c:pt idx="9501">
                        <c:v>274110</c:v>
                      </c:pt>
                      <c:pt idx="9502">
                        <c:v>275200</c:v>
                      </c:pt>
                      <c:pt idx="9503">
                        <c:v>272540</c:v>
                      </c:pt>
                      <c:pt idx="9504">
                        <c:v>272950</c:v>
                      </c:pt>
                      <c:pt idx="9505">
                        <c:v>275258</c:v>
                      </c:pt>
                      <c:pt idx="9506">
                        <c:v>275050</c:v>
                      </c:pt>
                      <c:pt idx="9507">
                        <c:v>275220</c:v>
                      </c:pt>
                      <c:pt idx="9508">
                        <c:v>276470</c:v>
                      </c:pt>
                      <c:pt idx="9509">
                        <c:v>281876</c:v>
                      </c:pt>
                      <c:pt idx="9510">
                        <c:v>287900</c:v>
                      </c:pt>
                      <c:pt idx="9511">
                        <c:v>291500</c:v>
                      </c:pt>
                      <c:pt idx="9512">
                        <c:v>292170</c:v>
                      </c:pt>
                      <c:pt idx="9513">
                        <c:v>299080</c:v>
                      </c:pt>
                      <c:pt idx="9514">
                        <c:v>297000</c:v>
                      </c:pt>
                      <c:pt idx="9515">
                        <c:v>295130</c:v>
                      </c:pt>
                      <c:pt idx="9516">
                        <c:v>295000</c:v>
                      </c:pt>
                      <c:pt idx="9517">
                        <c:v>295560</c:v>
                      </c:pt>
                      <c:pt idx="9518">
                        <c:v>295480</c:v>
                      </c:pt>
                      <c:pt idx="9519">
                        <c:v>299790</c:v>
                      </c:pt>
                      <c:pt idx="9520">
                        <c:v>299320</c:v>
                      </c:pt>
                      <c:pt idx="9521">
                        <c:v>297000</c:v>
                      </c:pt>
                      <c:pt idx="9522">
                        <c:v>298880</c:v>
                      </c:pt>
                      <c:pt idx="9523">
                        <c:v>300300</c:v>
                      </c:pt>
                      <c:pt idx="9524">
                        <c:v>301000</c:v>
                      </c:pt>
                      <c:pt idx="9525">
                        <c:v>299990</c:v>
                      </c:pt>
                      <c:pt idx="9526">
                        <c:v>299200</c:v>
                      </c:pt>
                      <c:pt idx="9527">
                        <c:v>298829</c:v>
                      </c:pt>
                      <c:pt idx="9528">
                        <c:v>297800</c:v>
                      </c:pt>
                      <c:pt idx="9529">
                        <c:v>298120</c:v>
                      </c:pt>
                      <c:pt idx="9530">
                        <c:v>299910</c:v>
                      </c:pt>
                      <c:pt idx="9531">
                        <c:v>300000</c:v>
                      </c:pt>
                      <c:pt idx="9532">
                        <c:v>298000</c:v>
                      </c:pt>
                      <c:pt idx="9533">
                        <c:v>299920</c:v>
                      </c:pt>
                      <c:pt idx="9534">
                        <c:v>302980</c:v>
                      </c:pt>
                      <c:pt idx="9535">
                        <c:v>302430</c:v>
                      </c:pt>
                      <c:pt idx="9536">
                        <c:v>304530</c:v>
                      </c:pt>
                      <c:pt idx="9537">
                        <c:v>306280</c:v>
                      </c:pt>
                      <c:pt idx="9538">
                        <c:v>308600</c:v>
                      </c:pt>
                      <c:pt idx="9539">
                        <c:v>310760</c:v>
                      </c:pt>
                      <c:pt idx="9540">
                        <c:v>315390</c:v>
                      </c:pt>
                      <c:pt idx="9541">
                        <c:v>321060</c:v>
                      </c:pt>
                      <c:pt idx="9542">
                        <c:v>323630</c:v>
                      </c:pt>
                      <c:pt idx="9543">
                        <c:v>324300</c:v>
                      </c:pt>
                      <c:pt idx="9544">
                        <c:v>321000</c:v>
                      </c:pt>
                      <c:pt idx="9545">
                        <c:v>324064</c:v>
                      </c:pt>
                      <c:pt idx="9546">
                        <c:v>324619</c:v>
                      </c:pt>
                      <c:pt idx="9547">
                        <c:v>325230</c:v>
                      </c:pt>
                      <c:pt idx="9548">
                        <c:v>324600</c:v>
                      </c:pt>
                      <c:pt idx="9549">
                        <c:v>325915</c:v>
                      </c:pt>
                      <c:pt idx="9550">
                        <c:v>326350</c:v>
                      </c:pt>
                      <c:pt idx="9551">
                        <c:v>324915</c:v>
                      </c:pt>
                      <c:pt idx="9552">
                        <c:v>323500</c:v>
                      </c:pt>
                      <c:pt idx="9553">
                        <c:v>326110</c:v>
                      </c:pt>
                      <c:pt idx="9554">
                        <c:v>324380</c:v>
                      </c:pt>
                      <c:pt idx="9555">
                        <c:v>311850</c:v>
                      </c:pt>
                      <c:pt idx="9556">
                        <c:v>303431</c:v>
                      </c:pt>
                      <c:pt idx="9557">
                        <c:v>306710</c:v>
                      </c:pt>
                      <c:pt idx="9558">
                        <c:v>301190</c:v>
                      </c:pt>
                      <c:pt idx="9559">
                        <c:v>296296</c:v>
                      </c:pt>
                      <c:pt idx="9560">
                        <c:v>301020</c:v>
                      </c:pt>
                      <c:pt idx="9561">
                        <c:v>298508</c:v>
                      </c:pt>
                      <c:pt idx="9562">
                        <c:v>301180</c:v>
                      </c:pt>
                      <c:pt idx="9563">
                        <c:v>305999</c:v>
                      </c:pt>
                      <c:pt idx="9564">
                        <c:v>309590</c:v>
                      </c:pt>
                      <c:pt idx="9565">
                        <c:v>306805</c:v>
                      </c:pt>
                      <c:pt idx="9566">
                        <c:v>307770</c:v>
                      </c:pt>
                      <c:pt idx="9567">
                        <c:v>305020</c:v>
                      </c:pt>
                      <c:pt idx="9568">
                        <c:v>306400</c:v>
                      </c:pt>
                      <c:pt idx="9569">
                        <c:v>316520</c:v>
                      </c:pt>
                      <c:pt idx="9570">
                        <c:v>319500</c:v>
                      </c:pt>
                      <c:pt idx="9571">
                        <c:v>317410</c:v>
                      </c:pt>
                      <c:pt idx="9572">
                        <c:v>313000</c:v>
                      </c:pt>
                      <c:pt idx="9573">
                        <c:v>303693</c:v>
                      </c:pt>
                      <c:pt idx="9574">
                        <c:v>306499</c:v>
                      </c:pt>
                      <c:pt idx="9575">
                        <c:v>307499</c:v>
                      </c:pt>
                      <c:pt idx="9576">
                        <c:v>307560</c:v>
                      </c:pt>
                      <c:pt idx="9577">
                        <c:v>310994</c:v>
                      </c:pt>
                      <c:pt idx="9578">
                        <c:v>319780</c:v>
                      </c:pt>
                      <c:pt idx="9579">
                        <c:v>320000</c:v>
                      </c:pt>
                      <c:pt idx="9580">
                        <c:v>319860</c:v>
                      </c:pt>
                      <c:pt idx="9581">
                        <c:v>315485</c:v>
                      </c:pt>
                      <c:pt idx="9582">
                        <c:v>313950</c:v>
                      </c:pt>
                      <c:pt idx="9583">
                        <c:v>313340</c:v>
                      </c:pt>
                      <c:pt idx="9584">
                        <c:v>310513</c:v>
                      </c:pt>
                      <c:pt idx="9585">
                        <c:v>308210</c:v>
                      </c:pt>
                      <c:pt idx="9586">
                        <c:v>310720</c:v>
                      </c:pt>
                      <c:pt idx="9587">
                        <c:v>304730</c:v>
                      </c:pt>
                      <c:pt idx="9588">
                        <c:v>298389</c:v>
                      </c:pt>
                      <c:pt idx="9589">
                        <c:v>299925</c:v>
                      </c:pt>
                      <c:pt idx="9590">
                        <c:v>302590</c:v>
                      </c:pt>
                      <c:pt idx="9591">
                        <c:v>298145</c:v>
                      </c:pt>
                      <c:pt idx="9592">
                        <c:v>301518</c:v>
                      </c:pt>
                      <c:pt idx="9593">
                        <c:v>299100</c:v>
                      </c:pt>
                      <c:pt idx="9594">
                        <c:v>297325</c:v>
                      </c:pt>
                      <c:pt idx="9595">
                        <c:v>300900</c:v>
                      </c:pt>
                      <c:pt idx="9596">
                        <c:v>304200</c:v>
                      </c:pt>
                      <c:pt idx="9597">
                        <c:v>299750</c:v>
                      </c:pt>
                      <c:pt idx="9598">
                        <c:v>298000</c:v>
                      </c:pt>
                      <c:pt idx="9599">
                        <c:v>299500</c:v>
                      </c:pt>
                      <c:pt idx="9600">
                        <c:v>295500</c:v>
                      </c:pt>
                      <c:pt idx="9601">
                        <c:v>299370</c:v>
                      </c:pt>
                      <c:pt idx="9602">
                        <c:v>299960</c:v>
                      </c:pt>
                      <c:pt idx="9603">
                        <c:v>299892</c:v>
                      </c:pt>
                      <c:pt idx="9604">
                        <c:v>300950</c:v>
                      </c:pt>
                      <c:pt idx="9605">
                        <c:v>301300</c:v>
                      </c:pt>
                      <c:pt idx="9606">
                        <c:v>302000</c:v>
                      </c:pt>
                      <c:pt idx="9607">
                        <c:v>301680</c:v>
                      </c:pt>
                      <c:pt idx="9608">
                        <c:v>301420</c:v>
                      </c:pt>
                      <c:pt idx="9609">
                        <c:v>300750</c:v>
                      </c:pt>
                      <c:pt idx="9610">
                        <c:v>296010</c:v>
                      </c:pt>
                      <c:pt idx="9611">
                        <c:v>296760</c:v>
                      </c:pt>
                      <c:pt idx="9612">
                        <c:v>296455</c:v>
                      </c:pt>
                      <c:pt idx="9613">
                        <c:v>297240</c:v>
                      </c:pt>
                      <c:pt idx="9614">
                        <c:v>292730</c:v>
                      </c:pt>
                      <c:pt idx="9615">
                        <c:v>292400</c:v>
                      </c:pt>
                      <c:pt idx="9616">
                        <c:v>289171</c:v>
                      </c:pt>
                      <c:pt idx="9617">
                        <c:v>294349</c:v>
                      </c:pt>
                      <c:pt idx="9618">
                        <c:v>297500</c:v>
                      </c:pt>
                      <c:pt idx="9619">
                        <c:v>295770</c:v>
                      </c:pt>
                      <c:pt idx="9620">
                        <c:v>300000</c:v>
                      </c:pt>
                      <c:pt idx="9621">
                        <c:v>301630</c:v>
                      </c:pt>
                      <c:pt idx="9622">
                        <c:v>303530</c:v>
                      </c:pt>
                      <c:pt idx="9623">
                        <c:v>300730</c:v>
                      </c:pt>
                      <c:pt idx="9624">
                        <c:v>298155</c:v>
                      </c:pt>
                      <c:pt idx="9625">
                        <c:v>297580</c:v>
                      </c:pt>
                      <c:pt idx="9626">
                        <c:v>296840</c:v>
                      </c:pt>
                      <c:pt idx="9627">
                        <c:v>296440</c:v>
                      </c:pt>
                      <c:pt idx="9628">
                        <c:v>297775</c:v>
                      </c:pt>
                      <c:pt idx="9629">
                        <c:v>298300</c:v>
                      </c:pt>
                      <c:pt idx="9630">
                        <c:v>296580</c:v>
                      </c:pt>
                      <c:pt idx="9631">
                        <c:v>294110</c:v>
                      </c:pt>
                      <c:pt idx="9632">
                        <c:v>292370</c:v>
                      </c:pt>
                      <c:pt idx="9633">
                        <c:v>289700</c:v>
                      </c:pt>
                      <c:pt idx="9634">
                        <c:v>293116</c:v>
                      </c:pt>
                      <c:pt idx="9635">
                        <c:v>291700</c:v>
                      </c:pt>
                      <c:pt idx="9636">
                        <c:v>291000</c:v>
                      </c:pt>
                      <c:pt idx="9637">
                        <c:v>291080</c:v>
                      </c:pt>
                      <c:pt idx="9638">
                        <c:v>288100</c:v>
                      </c:pt>
                      <c:pt idx="9639">
                        <c:v>291261</c:v>
                      </c:pt>
                      <c:pt idx="9640">
                        <c:v>294000</c:v>
                      </c:pt>
                      <c:pt idx="9641">
                        <c:v>294540</c:v>
                      </c:pt>
                      <c:pt idx="9642">
                        <c:v>295302</c:v>
                      </c:pt>
                      <c:pt idx="9643">
                        <c:v>294190</c:v>
                      </c:pt>
                      <c:pt idx="9644">
                        <c:v>294020</c:v>
                      </c:pt>
                      <c:pt idx="9645">
                        <c:v>292800</c:v>
                      </c:pt>
                      <c:pt idx="9646">
                        <c:v>289600</c:v>
                      </c:pt>
                      <c:pt idx="9647">
                        <c:v>287850</c:v>
                      </c:pt>
                      <c:pt idx="9648">
                        <c:v>287164</c:v>
                      </c:pt>
                      <c:pt idx="9649">
                        <c:v>286780</c:v>
                      </c:pt>
                      <c:pt idx="9650">
                        <c:v>285800</c:v>
                      </c:pt>
                      <c:pt idx="9651">
                        <c:v>287310</c:v>
                      </c:pt>
                      <c:pt idx="9652">
                        <c:v>285705</c:v>
                      </c:pt>
                      <c:pt idx="9653">
                        <c:v>287000</c:v>
                      </c:pt>
                      <c:pt idx="9654">
                        <c:v>285700</c:v>
                      </c:pt>
                      <c:pt idx="9655">
                        <c:v>285625</c:v>
                      </c:pt>
                      <c:pt idx="9656">
                        <c:v>288080</c:v>
                      </c:pt>
                      <c:pt idx="9657">
                        <c:v>284501</c:v>
                      </c:pt>
                      <c:pt idx="9658">
                        <c:v>285000</c:v>
                      </c:pt>
                      <c:pt idx="9659">
                        <c:v>284203</c:v>
                      </c:pt>
                      <c:pt idx="9660">
                        <c:v>285406</c:v>
                      </c:pt>
                      <c:pt idx="9661">
                        <c:v>286720</c:v>
                      </c:pt>
                      <c:pt idx="9662">
                        <c:v>287770</c:v>
                      </c:pt>
                      <c:pt idx="9663">
                        <c:v>289500</c:v>
                      </c:pt>
                      <c:pt idx="9664">
                        <c:v>289800</c:v>
                      </c:pt>
                      <c:pt idx="9665">
                        <c:v>290100</c:v>
                      </c:pt>
                      <c:pt idx="9666">
                        <c:v>290920</c:v>
                      </c:pt>
                      <c:pt idx="9667">
                        <c:v>289800</c:v>
                      </c:pt>
                      <c:pt idx="9668">
                        <c:v>304100</c:v>
                      </c:pt>
                      <c:pt idx="9669">
                        <c:v>303549</c:v>
                      </c:pt>
                      <c:pt idx="9670">
                        <c:v>299380</c:v>
                      </c:pt>
                      <c:pt idx="9671">
                        <c:v>301560</c:v>
                      </c:pt>
                      <c:pt idx="9672">
                        <c:v>303400</c:v>
                      </c:pt>
                      <c:pt idx="9673">
                        <c:v>300500</c:v>
                      </c:pt>
                      <c:pt idx="9674">
                        <c:v>302000</c:v>
                      </c:pt>
                      <c:pt idx="9675">
                        <c:v>302749</c:v>
                      </c:pt>
                      <c:pt idx="9676">
                        <c:v>304400</c:v>
                      </c:pt>
                      <c:pt idx="9677">
                        <c:v>303400</c:v>
                      </c:pt>
                      <c:pt idx="9678">
                        <c:v>303900</c:v>
                      </c:pt>
                      <c:pt idx="9679">
                        <c:v>302175</c:v>
                      </c:pt>
                      <c:pt idx="9680">
                        <c:v>304990</c:v>
                      </c:pt>
                      <c:pt idx="9681">
                        <c:v>315015</c:v>
                      </c:pt>
                      <c:pt idx="9682">
                        <c:v>317100</c:v>
                      </c:pt>
                      <c:pt idx="9683">
                        <c:v>316599</c:v>
                      </c:pt>
                      <c:pt idx="9684">
                        <c:v>316575</c:v>
                      </c:pt>
                      <c:pt idx="9685">
                        <c:v>313799</c:v>
                      </c:pt>
                      <c:pt idx="9686">
                        <c:v>312750</c:v>
                      </c:pt>
                      <c:pt idx="9687">
                        <c:v>312108</c:v>
                      </c:pt>
                      <c:pt idx="9688">
                        <c:v>311300</c:v>
                      </c:pt>
                      <c:pt idx="9689">
                        <c:v>313195</c:v>
                      </c:pt>
                      <c:pt idx="9690">
                        <c:v>314290</c:v>
                      </c:pt>
                      <c:pt idx="9691">
                        <c:v>315535</c:v>
                      </c:pt>
                      <c:pt idx="9692">
                        <c:v>315600</c:v>
                      </c:pt>
                      <c:pt idx="9693">
                        <c:v>313250</c:v>
                      </c:pt>
                      <c:pt idx="9694">
                        <c:v>312930</c:v>
                      </c:pt>
                      <c:pt idx="9695">
                        <c:v>313640</c:v>
                      </c:pt>
                      <c:pt idx="9696">
                        <c:v>317500</c:v>
                      </c:pt>
                      <c:pt idx="9697">
                        <c:v>317730</c:v>
                      </c:pt>
                      <c:pt idx="9698">
                        <c:v>317850</c:v>
                      </c:pt>
                      <c:pt idx="9699">
                        <c:v>317450</c:v>
                      </c:pt>
                      <c:pt idx="9700">
                        <c:v>316900</c:v>
                      </c:pt>
                      <c:pt idx="9701">
                        <c:v>317250</c:v>
                      </c:pt>
                      <c:pt idx="9702">
                        <c:v>319950</c:v>
                      </c:pt>
                      <c:pt idx="9703">
                        <c:v>321175</c:v>
                      </c:pt>
                      <c:pt idx="9704">
                        <c:v>322743</c:v>
                      </c:pt>
                      <c:pt idx="9705">
                        <c:v>324995</c:v>
                      </c:pt>
                      <c:pt idx="9706">
                        <c:v>324420</c:v>
                      </c:pt>
                      <c:pt idx="9707">
                        <c:v>323420</c:v>
                      </c:pt>
                      <c:pt idx="9708">
                        <c:v>323455</c:v>
                      </c:pt>
                      <c:pt idx="9709">
                        <c:v>324999</c:v>
                      </c:pt>
                      <c:pt idx="9710">
                        <c:v>325666</c:v>
                      </c:pt>
                      <c:pt idx="9711">
                        <c:v>327820</c:v>
                      </c:pt>
                      <c:pt idx="9712">
                        <c:v>332000</c:v>
                      </c:pt>
                      <c:pt idx="9713">
                        <c:v>334560</c:v>
                      </c:pt>
                      <c:pt idx="9714">
                        <c:v>333860</c:v>
                      </c:pt>
                      <c:pt idx="9715">
                        <c:v>330990</c:v>
                      </c:pt>
                      <c:pt idx="9716">
                        <c:v>328500</c:v>
                      </c:pt>
                      <c:pt idx="9717">
                        <c:v>328100</c:v>
                      </c:pt>
                      <c:pt idx="9718">
                        <c:v>326500</c:v>
                      </c:pt>
                      <c:pt idx="9719">
                        <c:v>324500</c:v>
                      </c:pt>
                      <c:pt idx="9720">
                        <c:v>324100</c:v>
                      </c:pt>
                      <c:pt idx="9721">
                        <c:v>323330</c:v>
                      </c:pt>
                      <c:pt idx="9722">
                        <c:v>326506</c:v>
                      </c:pt>
                      <c:pt idx="9723">
                        <c:v>328410</c:v>
                      </c:pt>
                      <c:pt idx="9724">
                        <c:v>330120</c:v>
                      </c:pt>
                      <c:pt idx="9725">
                        <c:v>334070</c:v>
                      </c:pt>
                      <c:pt idx="9726">
                        <c:v>335900</c:v>
                      </c:pt>
                      <c:pt idx="9727">
                        <c:v>335441</c:v>
                      </c:pt>
                      <c:pt idx="9728">
                        <c:v>317990</c:v>
                      </c:pt>
                      <c:pt idx="9729">
                        <c:v>314590</c:v>
                      </c:pt>
                      <c:pt idx="9730">
                        <c:v>310000</c:v>
                      </c:pt>
                      <c:pt idx="9731">
                        <c:v>316000</c:v>
                      </c:pt>
                      <c:pt idx="9732">
                        <c:v>317500</c:v>
                      </c:pt>
                      <c:pt idx="9733">
                        <c:v>316889</c:v>
                      </c:pt>
                      <c:pt idx="9734">
                        <c:v>316180</c:v>
                      </c:pt>
                      <c:pt idx="9735">
                        <c:v>315150</c:v>
                      </c:pt>
                      <c:pt idx="9736">
                        <c:v>307915</c:v>
                      </c:pt>
                      <c:pt idx="9737">
                        <c:v>306000</c:v>
                      </c:pt>
                      <c:pt idx="9738">
                        <c:v>305050</c:v>
                      </c:pt>
                      <c:pt idx="9739">
                        <c:v>300605</c:v>
                      </c:pt>
                      <c:pt idx="9740">
                        <c:v>306864</c:v>
                      </c:pt>
                      <c:pt idx="9741">
                        <c:v>305579</c:v>
                      </c:pt>
                      <c:pt idx="9742">
                        <c:v>312010</c:v>
                      </c:pt>
                      <c:pt idx="9743">
                        <c:v>309199</c:v>
                      </c:pt>
                      <c:pt idx="9744">
                        <c:v>313015</c:v>
                      </c:pt>
                      <c:pt idx="9745">
                        <c:v>326047</c:v>
                      </c:pt>
                      <c:pt idx="9746">
                        <c:v>327600</c:v>
                      </c:pt>
                      <c:pt idx="9747">
                        <c:v>332222</c:v>
                      </c:pt>
                      <c:pt idx="9748">
                        <c:v>335109</c:v>
                      </c:pt>
                      <c:pt idx="9749">
                        <c:v>331940</c:v>
                      </c:pt>
                      <c:pt idx="9750">
                        <c:v>329065</c:v>
                      </c:pt>
                      <c:pt idx="9751">
                        <c:v>328408</c:v>
                      </c:pt>
                      <c:pt idx="9752">
                        <c:v>330450</c:v>
                      </c:pt>
                      <c:pt idx="9753">
                        <c:v>326300</c:v>
                      </c:pt>
                      <c:pt idx="9754">
                        <c:v>330526</c:v>
                      </c:pt>
                      <c:pt idx="9755">
                        <c:v>327025</c:v>
                      </c:pt>
                      <c:pt idx="9756">
                        <c:v>323010</c:v>
                      </c:pt>
                      <c:pt idx="9757">
                        <c:v>320396</c:v>
                      </c:pt>
                      <c:pt idx="9758">
                        <c:v>315000</c:v>
                      </c:pt>
                      <c:pt idx="9759">
                        <c:v>316430</c:v>
                      </c:pt>
                      <c:pt idx="9760">
                        <c:v>319100</c:v>
                      </c:pt>
                      <c:pt idx="9761">
                        <c:v>326450</c:v>
                      </c:pt>
                      <c:pt idx="9762">
                        <c:v>328900</c:v>
                      </c:pt>
                      <c:pt idx="9763">
                        <c:v>328550</c:v>
                      </c:pt>
                      <c:pt idx="9764">
                        <c:v>335041</c:v>
                      </c:pt>
                      <c:pt idx="9765">
                        <c:v>330200</c:v>
                      </c:pt>
                      <c:pt idx="9766">
                        <c:v>312150</c:v>
                      </c:pt>
                      <c:pt idx="9767">
                        <c:v>316280</c:v>
                      </c:pt>
                      <c:pt idx="9768">
                        <c:v>306990</c:v>
                      </c:pt>
                      <c:pt idx="9769">
                        <c:v>310697</c:v>
                      </c:pt>
                      <c:pt idx="9770">
                        <c:v>308272</c:v>
                      </c:pt>
                      <c:pt idx="9771">
                        <c:v>304955</c:v>
                      </c:pt>
                      <c:pt idx="9772">
                        <c:v>302406</c:v>
                      </c:pt>
                      <c:pt idx="9773">
                        <c:v>303150</c:v>
                      </c:pt>
                      <c:pt idx="9774">
                        <c:v>300540</c:v>
                      </c:pt>
                      <c:pt idx="9775">
                        <c:v>301000</c:v>
                      </c:pt>
                      <c:pt idx="9776">
                        <c:v>292975</c:v>
                      </c:pt>
                      <c:pt idx="9777">
                        <c:v>296100</c:v>
                      </c:pt>
                      <c:pt idx="9778">
                        <c:v>288000</c:v>
                      </c:pt>
                      <c:pt idx="9779">
                        <c:v>296745</c:v>
                      </c:pt>
                      <c:pt idx="9780">
                        <c:v>299800</c:v>
                      </c:pt>
                      <c:pt idx="9781">
                        <c:v>306900</c:v>
                      </c:pt>
                      <c:pt idx="9782">
                        <c:v>307479</c:v>
                      </c:pt>
                      <c:pt idx="9783">
                        <c:v>306255</c:v>
                      </c:pt>
                      <c:pt idx="9784">
                        <c:v>300000</c:v>
                      </c:pt>
                      <c:pt idx="9785">
                        <c:v>295404</c:v>
                      </c:pt>
                      <c:pt idx="9786">
                        <c:v>297170</c:v>
                      </c:pt>
                      <c:pt idx="9787">
                        <c:v>299060</c:v>
                      </c:pt>
                      <c:pt idx="9788">
                        <c:v>296250</c:v>
                      </c:pt>
                      <c:pt idx="9789">
                        <c:v>296725</c:v>
                      </c:pt>
                      <c:pt idx="9790">
                        <c:v>294300</c:v>
                      </c:pt>
                      <c:pt idx="9791">
                        <c:v>294631</c:v>
                      </c:pt>
                      <c:pt idx="9792">
                        <c:v>295880</c:v>
                      </c:pt>
                      <c:pt idx="9793">
                        <c:v>299300</c:v>
                      </c:pt>
                      <c:pt idx="9794">
                        <c:v>299075</c:v>
                      </c:pt>
                      <c:pt idx="9795">
                        <c:v>306725</c:v>
                      </c:pt>
                      <c:pt idx="9796">
                        <c:v>307305</c:v>
                      </c:pt>
                      <c:pt idx="9797">
                        <c:v>301850</c:v>
                      </c:pt>
                      <c:pt idx="9798">
                        <c:v>302100</c:v>
                      </c:pt>
                      <c:pt idx="9799">
                        <c:v>306950</c:v>
                      </c:pt>
                      <c:pt idx="9800">
                        <c:v>302240</c:v>
                      </c:pt>
                      <c:pt idx="9801">
                        <c:v>303014</c:v>
                      </c:pt>
                      <c:pt idx="9802">
                        <c:v>311145</c:v>
                      </c:pt>
                      <c:pt idx="9803">
                        <c:v>311890</c:v>
                      </c:pt>
                      <c:pt idx="9804">
                        <c:v>313960</c:v>
                      </c:pt>
                      <c:pt idx="9805">
                        <c:v>313650</c:v>
                      </c:pt>
                      <c:pt idx="9806">
                        <c:v>313000</c:v>
                      </c:pt>
                      <c:pt idx="9807">
                        <c:v>310449</c:v>
                      </c:pt>
                      <c:pt idx="9808">
                        <c:v>307150</c:v>
                      </c:pt>
                      <c:pt idx="9809">
                        <c:v>301390</c:v>
                      </c:pt>
                      <c:pt idx="9810">
                        <c:v>304930</c:v>
                      </c:pt>
                      <c:pt idx="9811">
                        <c:v>310000</c:v>
                      </c:pt>
                      <c:pt idx="9812">
                        <c:v>312140</c:v>
                      </c:pt>
                      <c:pt idx="9813">
                        <c:v>306895</c:v>
                      </c:pt>
                      <c:pt idx="9814">
                        <c:v>308320</c:v>
                      </c:pt>
                      <c:pt idx="9815">
                        <c:v>309350</c:v>
                      </c:pt>
                      <c:pt idx="9816">
                        <c:v>309500</c:v>
                      </c:pt>
                      <c:pt idx="9817">
                        <c:v>309800</c:v>
                      </c:pt>
                      <c:pt idx="9818">
                        <c:v>305434</c:v>
                      </c:pt>
                      <c:pt idx="9819">
                        <c:v>307500</c:v>
                      </c:pt>
                      <c:pt idx="9820">
                        <c:v>303900</c:v>
                      </c:pt>
                      <c:pt idx="9821">
                        <c:v>303503</c:v>
                      </c:pt>
                      <c:pt idx="9822">
                        <c:v>303710</c:v>
                      </c:pt>
                      <c:pt idx="9823">
                        <c:v>306416</c:v>
                      </c:pt>
                      <c:pt idx="9824">
                        <c:v>307315</c:v>
                      </c:pt>
                      <c:pt idx="9825">
                        <c:v>303100</c:v>
                      </c:pt>
                      <c:pt idx="9826">
                        <c:v>303548</c:v>
                      </c:pt>
                      <c:pt idx="9827">
                        <c:v>301000</c:v>
                      </c:pt>
                      <c:pt idx="9828">
                        <c:v>299161</c:v>
                      </c:pt>
                      <c:pt idx="9829">
                        <c:v>303451</c:v>
                      </c:pt>
                      <c:pt idx="9830">
                        <c:v>305540</c:v>
                      </c:pt>
                      <c:pt idx="9831">
                        <c:v>308026</c:v>
                      </c:pt>
                      <c:pt idx="9832">
                        <c:v>306555</c:v>
                      </c:pt>
                      <c:pt idx="9833">
                        <c:v>309171</c:v>
                      </c:pt>
                      <c:pt idx="9834">
                        <c:v>310394</c:v>
                      </c:pt>
                      <c:pt idx="9835">
                        <c:v>311299</c:v>
                      </c:pt>
                      <c:pt idx="9836">
                        <c:v>307922</c:v>
                      </c:pt>
                      <c:pt idx="9837">
                        <c:v>307120</c:v>
                      </c:pt>
                      <c:pt idx="9838">
                        <c:v>305940</c:v>
                      </c:pt>
                      <c:pt idx="9839">
                        <c:v>303410</c:v>
                      </c:pt>
                      <c:pt idx="9840">
                        <c:v>302018</c:v>
                      </c:pt>
                      <c:pt idx="9841">
                        <c:v>301481</c:v>
                      </c:pt>
                      <c:pt idx="9842">
                        <c:v>301250</c:v>
                      </c:pt>
                      <c:pt idx="9843">
                        <c:v>302579</c:v>
                      </c:pt>
                      <c:pt idx="9844">
                        <c:v>307930</c:v>
                      </c:pt>
                      <c:pt idx="9845">
                        <c:v>307900</c:v>
                      </c:pt>
                      <c:pt idx="9846">
                        <c:v>308240</c:v>
                      </c:pt>
                      <c:pt idx="9847">
                        <c:v>307385</c:v>
                      </c:pt>
                      <c:pt idx="9848">
                        <c:v>308375</c:v>
                      </c:pt>
                      <c:pt idx="9849">
                        <c:v>308598</c:v>
                      </c:pt>
                      <c:pt idx="9850">
                        <c:v>307380</c:v>
                      </c:pt>
                      <c:pt idx="9851">
                        <c:v>307700</c:v>
                      </c:pt>
                      <c:pt idx="9852">
                        <c:v>310500</c:v>
                      </c:pt>
                      <c:pt idx="9853">
                        <c:v>317226</c:v>
                      </c:pt>
                      <c:pt idx="9854">
                        <c:v>315345</c:v>
                      </c:pt>
                      <c:pt idx="9855">
                        <c:v>317500</c:v>
                      </c:pt>
                      <c:pt idx="9856">
                        <c:v>318519</c:v>
                      </c:pt>
                      <c:pt idx="9857">
                        <c:v>317003</c:v>
                      </c:pt>
                      <c:pt idx="9858">
                        <c:v>315310</c:v>
                      </c:pt>
                      <c:pt idx="9859">
                        <c:v>317730</c:v>
                      </c:pt>
                      <c:pt idx="9860">
                        <c:v>317703</c:v>
                      </c:pt>
                      <c:pt idx="9861">
                        <c:v>319015</c:v>
                      </c:pt>
                      <c:pt idx="9862">
                        <c:v>321494</c:v>
                      </c:pt>
                      <c:pt idx="9863">
                        <c:v>325845</c:v>
                      </c:pt>
                      <c:pt idx="9864">
                        <c:v>325615</c:v>
                      </c:pt>
                      <c:pt idx="9865">
                        <c:v>328013</c:v>
                      </c:pt>
                      <c:pt idx="9866">
                        <c:v>326557</c:v>
                      </c:pt>
                      <c:pt idx="9867">
                        <c:v>328555</c:v>
                      </c:pt>
                      <c:pt idx="9868">
                        <c:v>322250</c:v>
                      </c:pt>
                      <c:pt idx="9869">
                        <c:v>317755</c:v>
                      </c:pt>
                      <c:pt idx="9870">
                        <c:v>324000</c:v>
                      </c:pt>
                      <c:pt idx="9871">
                        <c:v>314890</c:v>
                      </c:pt>
                      <c:pt idx="9872">
                        <c:v>315910</c:v>
                      </c:pt>
                      <c:pt idx="9873">
                        <c:v>311000</c:v>
                      </c:pt>
                      <c:pt idx="9874">
                        <c:v>312081</c:v>
                      </c:pt>
                      <c:pt idx="9875">
                        <c:v>307595</c:v>
                      </c:pt>
                      <c:pt idx="9876">
                        <c:v>311000</c:v>
                      </c:pt>
                      <c:pt idx="9877">
                        <c:v>309023</c:v>
                      </c:pt>
                      <c:pt idx="9878">
                        <c:v>305975</c:v>
                      </c:pt>
                      <c:pt idx="9879">
                        <c:v>307481</c:v>
                      </c:pt>
                      <c:pt idx="9880">
                        <c:v>306355</c:v>
                      </c:pt>
                      <c:pt idx="9881">
                        <c:v>304200</c:v>
                      </c:pt>
                      <c:pt idx="9882">
                        <c:v>305000</c:v>
                      </c:pt>
                      <c:pt idx="9883">
                        <c:v>304500</c:v>
                      </c:pt>
                      <c:pt idx="9884">
                        <c:v>300810</c:v>
                      </c:pt>
                      <c:pt idx="9885">
                        <c:v>301662</c:v>
                      </c:pt>
                      <c:pt idx="9886">
                        <c:v>299339</c:v>
                      </c:pt>
                      <c:pt idx="9887">
                        <c:v>299775</c:v>
                      </c:pt>
                      <c:pt idx="9888">
                        <c:v>304000</c:v>
                      </c:pt>
                      <c:pt idx="9889">
                        <c:v>306543</c:v>
                      </c:pt>
                      <c:pt idx="9890">
                        <c:v>308566</c:v>
                      </c:pt>
                      <c:pt idx="9891">
                        <c:v>310500</c:v>
                      </c:pt>
                      <c:pt idx="9892">
                        <c:v>312500</c:v>
                      </c:pt>
                      <c:pt idx="9893">
                        <c:v>313600</c:v>
                      </c:pt>
                      <c:pt idx="9894">
                        <c:v>310086</c:v>
                      </c:pt>
                      <c:pt idx="9895">
                        <c:v>308550</c:v>
                      </c:pt>
                      <c:pt idx="9896">
                        <c:v>308800</c:v>
                      </c:pt>
                      <c:pt idx="9897">
                        <c:v>308206</c:v>
                      </c:pt>
                      <c:pt idx="9898">
                        <c:v>309800</c:v>
                      </c:pt>
                      <c:pt idx="9899">
                        <c:v>312450</c:v>
                      </c:pt>
                      <c:pt idx="9900">
                        <c:v>313000</c:v>
                      </c:pt>
                      <c:pt idx="9901">
                        <c:v>313100</c:v>
                      </c:pt>
                      <c:pt idx="9902">
                        <c:v>311300</c:v>
                      </c:pt>
                      <c:pt idx="9903">
                        <c:v>312700</c:v>
                      </c:pt>
                      <c:pt idx="9904">
                        <c:v>315000</c:v>
                      </c:pt>
                      <c:pt idx="9905">
                        <c:v>318750</c:v>
                      </c:pt>
                      <c:pt idx="9906">
                        <c:v>319960</c:v>
                      </c:pt>
                      <c:pt idx="9907">
                        <c:v>322700</c:v>
                      </c:pt>
                      <c:pt idx="9908">
                        <c:v>323250</c:v>
                      </c:pt>
                      <c:pt idx="9909">
                        <c:v>322900</c:v>
                      </c:pt>
                      <c:pt idx="9910">
                        <c:v>323642</c:v>
                      </c:pt>
                      <c:pt idx="9911">
                        <c:v>323567</c:v>
                      </c:pt>
                      <c:pt idx="9912">
                        <c:v>322347</c:v>
                      </c:pt>
                      <c:pt idx="9913">
                        <c:v>324711</c:v>
                      </c:pt>
                      <c:pt idx="9914">
                        <c:v>321883</c:v>
                      </c:pt>
                      <c:pt idx="9915">
                        <c:v>321093</c:v>
                      </c:pt>
                      <c:pt idx="9916">
                        <c:v>321500</c:v>
                      </c:pt>
                      <c:pt idx="9917">
                        <c:v>322300</c:v>
                      </c:pt>
                      <c:pt idx="9918">
                        <c:v>318500</c:v>
                      </c:pt>
                      <c:pt idx="9919">
                        <c:v>313595</c:v>
                      </c:pt>
                      <c:pt idx="9920">
                        <c:v>312875</c:v>
                      </c:pt>
                      <c:pt idx="9921">
                        <c:v>309500</c:v>
                      </c:pt>
                      <c:pt idx="9922">
                        <c:v>309850</c:v>
                      </c:pt>
                      <c:pt idx="9923">
                        <c:v>312000</c:v>
                      </c:pt>
                      <c:pt idx="9924">
                        <c:v>312290</c:v>
                      </c:pt>
                      <c:pt idx="9925">
                        <c:v>315000</c:v>
                      </c:pt>
                      <c:pt idx="9926">
                        <c:v>314833</c:v>
                      </c:pt>
                      <c:pt idx="9927">
                        <c:v>312822</c:v>
                      </c:pt>
                      <c:pt idx="9928">
                        <c:v>314390</c:v>
                      </c:pt>
                      <c:pt idx="9929">
                        <c:v>311000</c:v>
                      </c:pt>
                      <c:pt idx="9930">
                        <c:v>306960</c:v>
                      </c:pt>
                      <c:pt idx="9931">
                        <c:v>302490</c:v>
                      </c:pt>
                      <c:pt idx="9932">
                        <c:v>316000</c:v>
                      </c:pt>
                      <c:pt idx="9933">
                        <c:v>300196</c:v>
                      </c:pt>
                      <c:pt idx="9934">
                        <c:v>302409</c:v>
                      </c:pt>
                      <c:pt idx="9935">
                        <c:v>301910</c:v>
                      </c:pt>
                      <c:pt idx="9936">
                        <c:v>300673</c:v>
                      </c:pt>
                      <c:pt idx="9937">
                        <c:v>302828</c:v>
                      </c:pt>
                      <c:pt idx="9938">
                        <c:v>296850</c:v>
                      </c:pt>
                      <c:pt idx="9939">
                        <c:v>299500</c:v>
                      </c:pt>
                      <c:pt idx="9940">
                        <c:v>301743</c:v>
                      </c:pt>
                      <c:pt idx="9941">
                        <c:v>305000</c:v>
                      </c:pt>
                      <c:pt idx="9942">
                        <c:v>301045</c:v>
                      </c:pt>
                      <c:pt idx="9943">
                        <c:v>300100</c:v>
                      </c:pt>
                      <c:pt idx="9944">
                        <c:v>302801</c:v>
                      </c:pt>
                      <c:pt idx="9945">
                        <c:v>301200</c:v>
                      </c:pt>
                      <c:pt idx="9946">
                        <c:v>300899</c:v>
                      </c:pt>
                      <c:pt idx="9947">
                        <c:v>302000</c:v>
                      </c:pt>
                      <c:pt idx="9948">
                        <c:v>301300</c:v>
                      </c:pt>
                      <c:pt idx="9949">
                        <c:v>305975</c:v>
                      </c:pt>
                      <c:pt idx="9950">
                        <c:v>306829</c:v>
                      </c:pt>
                      <c:pt idx="9951">
                        <c:v>302920</c:v>
                      </c:pt>
                      <c:pt idx="9952">
                        <c:v>304419</c:v>
                      </c:pt>
                      <c:pt idx="9953">
                        <c:v>309200</c:v>
                      </c:pt>
                      <c:pt idx="9954">
                        <c:v>307775</c:v>
                      </c:pt>
                      <c:pt idx="9955">
                        <c:v>311626</c:v>
                      </c:pt>
                      <c:pt idx="9956">
                        <c:v>312300</c:v>
                      </c:pt>
                      <c:pt idx="9957">
                        <c:v>316500</c:v>
                      </c:pt>
                      <c:pt idx="9958">
                        <c:v>319200</c:v>
                      </c:pt>
                      <c:pt idx="9959">
                        <c:v>321833</c:v>
                      </c:pt>
                      <c:pt idx="9960">
                        <c:v>318101</c:v>
                      </c:pt>
                      <c:pt idx="9961">
                        <c:v>316666</c:v>
                      </c:pt>
                      <c:pt idx="9962">
                        <c:v>317030</c:v>
                      </c:pt>
                      <c:pt idx="9963">
                        <c:v>317100</c:v>
                      </c:pt>
                      <c:pt idx="9964">
                        <c:v>315000</c:v>
                      </c:pt>
                      <c:pt idx="9965">
                        <c:v>313235</c:v>
                      </c:pt>
                      <c:pt idx="9966">
                        <c:v>313423</c:v>
                      </c:pt>
                      <c:pt idx="9967">
                        <c:v>312330</c:v>
                      </c:pt>
                      <c:pt idx="9968">
                        <c:v>311906</c:v>
                      </c:pt>
                      <c:pt idx="9969">
                        <c:v>312325</c:v>
                      </c:pt>
                      <c:pt idx="9970">
                        <c:v>312970</c:v>
                      </c:pt>
                      <c:pt idx="9971">
                        <c:v>314605</c:v>
                      </c:pt>
                      <c:pt idx="9972">
                        <c:v>308600</c:v>
                      </c:pt>
                      <c:pt idx="9973">
                        <c:v>307600</c:v>
                      </c:pt>
                      <c:pt idx="9974">
                        <c:v>312524</c:v>
                      </c:pt>
                      <c:pt idx="9975">
                        <c:v>312360</c:v>
                      </c:pt>
                      <c:pt idx="9976">
                        <c:v>309400</c:v>
                      </c:pt>
                      <c:pt idx="9977">
                        <c:v>310815</c:v>
                      </c:pt>
                      <c:pt idx="9978">
                        <c:v>312120</c:v>
                      </c:pt>
                      <c:pt idx="9979">
                        <c:v>315000</c:v>
                      </c:pt>
                      <c:pt idx="9980">
                        <c:v>311971</c:v>
                      </c:pt>
                      <c:pt idx="9981">
                        <c:v>315287</c:v>
                      </c:pt>
                      <c:pt idx="9982">
                        <c:v>314925</c:v>
                      </c:pt>
                      <c:pt idx="9983">
                        <c:v>314900</c:v>
                      </c:pt>
                      <c:pt idx="9984">
                        <c:v>314400</c:v>
                      </c:pt>
                      <c:pt idx="9985">
                        <c:v>317133</c:v>
                      </c:pt>
                      <c:pt idx="9986">
                        <c:v>317867</c:v>
                      </c:pt>
                      <c:pt idx="9987">
                        <c:v>316560</c:v>
                      </c:pt>
                      <c:pt idx="9988">
                        <c:v>316855</c:v>
                      </c:pt>
                      <c:pt idx="9989">
                        <c:v>318419</c:v>
                      </c:pt>
                      <c:pt idx="9990">
                        <c:v>319923</c:v>
                      </c:pt>
                      <c:pt idx="9991">
                        <c:v>319772</c:v>
                      </c:pt>
                      <c:pt idx="9992">
                        <c:v>320015</c:v>
                      </c:pt>
                      <c:pt idx="9993">
                        <c:v>320500</c:v>
                      </c:pt>
                      <c:pt idx="9994">
                        <c:v>324850</c:v>
                      </c:pt>
                      <c:pt idx="9995">
                        <c:v>327867</c:v>
                      </c:pt>
                      <c:pt idx="9996">
                        <c:v>332500</c:v>
                      </c:pt>
                      <c:pt idx="9997">
                        <c:v>333000</c:v>
                      </c:pt>
                      <c:pt idx="9998">
                        <c:v>335000</c:v>
                      </c:pt>
                      <c:pt idx="9999">
                        <c:v>333234</c:v>
                      </c:pt>
                      <c:pt idx="10000">
                        <c:v>331650</c:v>
                      </c:pt>
                      <c:pt idx="10001">
                        <c:v>333171</c:v>
                      </c:pt>
                      <c:pt idx="10002">
                        <c:v>330025</c:v>
                      </c:pt>
                      <c:pt idx="10003">
                        <c:v>329892</c:v>
                      </c:pt>
                      <c:pt idx="10004">
                        <c:v>330269</c:v>
                      </c:pt>
                      <c:pt idx="10005">
                        <c:v>330500</c:v>
                      </c:pt>
                      <c:pt idx="10006">
                        <c:v>329900</c:v>
                      </c:pt>
                      <c:pt idx="10007">
                        <c:v>327770</c:v>
                      </c:pt>
                      <c:pt idx="10008">
                        <c:v>326703</c:v>
                      </c:pt>
                      <c:pt idx="10009">
                        <c:v>326975</c:v>
                      </c:pt>
                      <c:pt idx="10010">
                        <c:v>328900</c:v>
                      </c:pt>
                      <c:pt idx="10011">
                        <c:v>328794</c:v>
                      </c:pt>
                      <c:pt idx="10012">
                        <c:v>330910</c:v>
                      </c:pt>
                      <c:pt idx="10013">
                        <c:v>330880</c:v>
                      </c:pt>
                      <c:pt idx="10014">
                        <c:v>332008</c:v>
                      </c:pt>
                      <c:pt idx="10015">
                        <c:v>328000</c:v>
                      </c:pt>
                      <c:pt idx="10016">
                        <c:v>328100</c:v>
                      </c:pt>
                      <c:pt idx="10017">
                        <c:v>329799</c:v>
                      </c:pt>
                      <c:pt idx="10018">
                        <c:v>334460</c:v>
                      </c:pt>
                      <c:pt idx="10019">
                        <c:v>334998</c:v>
                      </c:pt>
                      <c:pt idx="10020">
                        <c:v>333005</c:v>
                      </c:pt>
                      <c:pt idx="10021">
                        <c:v>333900</c:v>
                      </c:pt>
                      <c:pt idx="10022">
                        <c:v>339770</c:v>
                      </c:pt>
                      <c:pt idx="10023">
                        <c:v>339704</c:v>
                      </c:pt>
                      <c:pt idx="10024">
                        <c:v>341785</c:v>
                      </c:pt>
                      <c:pt idx="10025">
                        <c:v>342250</c:v>
                      </c:pt>
                      <c:pt idx="10026">
                        <c:v>340646</c:v>
                      </c:pt>
                      <c:pt idx="10027">
                        <c:v>338499</c:v>
                      </c:pt>
                      <c:pt idx="10028">
                        <c:v>341755</c:v>
                      </c:pt>
                      <c:pt idx="10029">
                        <c:v>339850</c:v>
                      </c:pt>
                      <c:pt idx="10030">
                        <c:v>338390</c:v>
                      </c:pt>
                      <c:pt idx="10031">
                        <c:v>339725</c:v>
                      </c:pt>
                      <c:pt idx="10032">
                        <c:v>340550</c:v>
                      </c:pt>
                      <c:pt idx="10033">
                        <c:v>339960</c:v>
                      </c:pt>
                      <c:pt idx="10034">
                        <c:v>340000</c:v>
                      </c:pt>
                      <c:pt idx="10035">
                        <c:v>342261</c:v>
                      </c:pt>
                      <c:pt idx="10036">
                        <c:v>341040</c:v>
                      </c:pt>
                      <c:pt idx="10037">
                        <c:v>340340</c:v>
                      </c:pt>
                      <c:pt idx="10038">
                        <c:v>340000</c:v>
                      </c:pt>
                      <c:pt idx="10039">
                        <c:v>341580</c:v>
                      </c:pt>
                      <c:pt idx="10040">
                        <c:v>343263</c:v>
                      </c:pt>
                      <c:pt idx="10041">
                        <c:v>342850</c:v>
                      </c:pt>
                      <c:pt idx="10042">
                        <c:v>342855</c:v>
                      </c:pt>
                      <c:pt idx="10043">
                        <c:v>342500</c:v>
                      </c:pt>
                      <c:pt idx="10044">
                        <c:v>342950</c:v>
                      </c:pt>
                      <c:pt idx="10045">
                        <c:v>345000</c:v>
                      </c:pt>
                      <c:pt idx="10046">
                        <c:v>347400</c:v>
                      </c:pt>
                      <c:pt idx="10047">
                        <c:v>346700</c:v>
                      </c:pt>
                      <c:pt idx="10048">
                        <c:v>345500</c:v>
                      </c:pt>
                      <c:pt idx="10049">
                        <c:v>344600</c:v>
                      </c:pt>
                      <c:pt idx="10050">
                        <c:v>343520</c:v>
                      </c:pt>
                      <c:pt idx="10051">
                        <c:v>335450</c:v>
                      </c:pt>
                      <c:pt idx="10052">
                        <c:v>338000</c:v>
                      </c:pt>
                      <c:pt idx="10053">
                        <c:v>339400</c:v>
                      </c:pt>
                      <c:pt idx="10054">
                        <c:v>342000</c:v>
                      </c:pt>
                      <c:pt idx="10055">
                        <c:v>339855</c:v>
                      </c:pt>
                      <c:pt idx="10056">
                        <c:v>339450</c:v>
                      </c:pt>
                      <c:pt idx="10057">
                        <c:v>340296</c:v>
                      </c:pt>
                      <c:pt idx="10058">
                        <c:v>342910</c:v>
                      </c:pt>
                      <c:pt idx="10059">
                        <c:v>345000</c:v>
                      </c:pt>
                      <c:pt idx="10060">
                        <c:v>342775</c:v>
                      </c:pt>
                      <c:pt idx="10061">
                        <c:v>341078</c:v>
                      </c:pt>
                      <c:pt idx="10062">
                        <c:v>342350</c:v>
                      </c:pt>
                      <c:pt idx="10063">
                        <c:v>343146</c:v>
                      </c:pt>
                      <c:pt idx="10064">
                        <c:v>341048</c:v>
                      </c:pt>
                      <c:pt idx="10065">
                        <c:v>340600</c:v>
                      </c:pt>
                      <c:pt idx="10066">
                        <c:v>341000</c:v>
                      </c:pt>
                      <c:pt idx="10067">
                        <c:v>344428</c:v>
                      </c:pt>
                      <c:pt idx="10068">
                        <c:v>344642</c:v>
                      </c:pt>
                      <c:pt idx="10069">
                        <c:v>344975</c:v>
                      </c:pt>
                      <c:pt idx="10070">
                        <c:v>336163</c:v>
                      </c:pt>
                      <c:pt idx="10071">
                        <c:v>335000</c:v>
                      </c:pt>
                      <c:pt idx="10072">
                        <c:v>330603</c:v>
                      </c:pt>
                      <c:pt idx="10073">
                        <c:v>322292</c:v>
                      </c:pt>
                      <c:pt idx="10074">
                        <c:v>310337</c:v>
                      </c:pt>
                      <c:pt idx="10075">
                        <c:v>327937</c:v>
                      </c:pt>
                      <c:pt idx="10076">
                        <c:v>327000</c:v>
                      </c:pt>
                      <c:pt idx="10077">
                        <c:v>327246</c:v>
                      </c:pt>
                      <c:pt idx="10078">
                        <c:v>318605</c:v>
                      </c:pt>
                      <c:pt idx="10079">
                        <c:v>311258</c:v>
                      </c:pt>
                      <c:pt idx="10080">
                        <c:v>298670</c:v>
                      </c:pt>
                      <c:pt idx="10081">
                        <c:v>304199</c:v>
                      </c:pt>
                      <c:pt idx="10082">
                        <c:v>297473</c:v>
                      </c:pt>
                      <c:pt idx="10083">
                        <c:v>282000</c:v>
                      </c:pt>
                      <c:pt idx="10084">
                        <c:v>295972</c:v>
                      </c:pt>
                      <c:pt idx="10085">
                        <c:v>283480</c:v>
                      </c:pt>
                      <c:pt idx="10086">
                        <c:v>280619</c:v>
                      </c:pt>
                      <c:pt idx="10087">
                        <c:v>270874</c:v>
                      </c:pt>
                      <c:pt idx="10088">
                        <c:v>264440</c:v>
                      </c:pt>
                      <c:pt idx="10089">
                        <c:v>265000</c:v>
                      </c:pt>
                      <c:pt idx="10090">
                        <c:v>250000</c:v>
                      </c:pt>
                      <c:pt idx="10091">
                        <c:v>268500</c:v>
                      </c:pt>
                      <c:pt idx="10092">
                        <c:v>283325</c:v>
                      </c:pt>
                      <c:pt idx="10093">
                        <c:v>277163</c:v>
                      </c:pt>
                      <c:pt idx="10094">
                        <c:v>276363</c:v>
                      </c:pt>
                      <c:pt idx="10095">
                        <c:v>276000</c:v>
                      </c:pt>
                      <c:pt idx="10096">
                        <c:v>279140</c:v>
                      </c:pt>
                      <c:pt idx="10097">
                        <c:v>267850</c:v>
                      </c:pt>
                      <c:pt idx="10098">
                        <c:v>271475</c:v>
                      </c:pt>
                      <c:pt idx="10099">
                        <c:v>270205</c:v>
                      </c:pt>
                      <c:pt idx="10100">
                        <c:v>279500</c:v>
                      </c:pt>
                      <c:pt idx="10101">
                        <c:v>287000</c:v>
                      </c:pt>
                      <c:pt idx="10102">
                        <c:v>287000</c:v>
                      </c:pt>
                      <c:pt idx="10103">
                        <c:v>295765</c:v>
                      </c:pt>
                      <c:pt idx="10104">
                        <c:v>290950</c:v>
                      </c:pt>
                      <c:pt idx="10105">
                        <c:v>291533</c:v>
                      </c:pt>
                      <c:pt idx="10106">
                        <c:v>284500</c:v>
                      </c:pt>
                      <c:pt idx="10107">
                        <c:v>283751</c:v>
                      </c:pt>
                      <c:pt idx="10108">
                        <c:v>289585</c:v>
                      </c:pt>
                      <c:pt idx="10109">
                        <c:v>283800</c:v>
                      </c:pt>
                      <c:pt idx="10110">
                        <c:v>278610</c:v>
                      </c:pt>
                      <c:pt idx="10111">
                        <c:v>280888</c:v>
                      </c:pt>
                      <c:pt idx="10112">
                        <c:v>280888</c:v>
                      </c:pt>
                      <c:pt idx="10113">
                        <c:v>280130</c:v>
                      </c:pt>
                      <c:pt idx="10114">
                        <c:v>284039</c:v>
                      </c:pt>
                      <c:pt idx="10115">
                        <c:v>286480</c:v>
                      </c:pt>
                      <c:pt idx="10116">
                        <c:v>288888</c:v>
                      </c:pt>
                      <c:pt idx="10117">
                        <c:v>284453</c:v>
                      </c:pt>
                      <c:pt idx="10118">
                        <c:v>278710</c:v>
                      </c:pt>
                      <c:pt idx="10119">
                        <c:v>270000</c:v>
                      </c:pt>
                      <c:pt idx="10120">
                        <c:v>270000</c:v>
                      </c:pt>
                      <c:pt idx="10121">
                        <c:v>266400</c:v>
                      </c:pt>
                      <c:pt idx="10122">
                        <c:v>263710</c:v>
                      </c:pt>
                      <c:pt idx="10123">
                        <c:v>266105</c:v>
                      </c:pt>
                      <c:pt idx="10124">
                        <c:v>264398</c:v>
                      </c:pt>
                      <c:pt idx="10125">
                        <c:v>263800</c:v>
                      </c:pt>
                      <c:pt idx="10126">
                        <c:v>259499</c:v>
                      </c:pt>
                      <c:pt idx="10127">
                        <c:v>257262</c:v>
                      </c:pt>
                      <c:pt idx="10128">
                        <c:v>256100</c:v>
                      </c:pt>
                      <c:pt idx="10129">
                        <c:v>265002</c:v>
                      </c:pt>
                      <c:pt idx="10130">
                        <c:v>262200</c:v>
                      </c:pt>
                      <c:pt idx="10131">
                        <c:v>265130</c:v>
                      </c:pt>
                      <c:pt idx="10132">
                        <c:v>264930</c:v>
                      </c:pt>
                      <c:pt idx="10133">
                        <c:v>263094</c:v>
                      </c:pt>
                      <c:pt idx="10134">
                        <c:v>272500</c:v>
                      </c:pt>
                      <c:pt idx="10135">
                        <c:v>279000</c:v>
                      </c:pt>
                      <c:pt idx="10136">
                        <c:v>280899</c:v>
                      </c:pt>
                      <c:pt idx="10137">
                        <c:v>278640</c:v>
                      </c:pt>
                      <c:pt idx="10138">
                        <c:v>278167</c:v>
                      </c:pt>
                      <c:pt idx="10139">
                        <c:v>279410</c:v>
                      </c:pt>
                      <c:pt idx="10140">
                        <c:v>287370</c:v>
                      </c:pt>
                      <c:pt idx="10141">
                        <c:v>288000</c:v>
                      </c:pt>
                      <c:pt idx="10142">
                        <c:v>302095</c:v>
                      </c:pt>
                      <c:pt idx="10143">
                        <c:v>304990</c:v>
                      </c:pt>
                      <c:pt idx="10144">
                        <c:v>298220</c:v>
                      </c:pt>
                      <c:pt idx="10145">
                        <c:v>294493</c:v>
                      </c:pt>
                      <c:pt idx="10146">
                        <c:v>280280</c:v>
                      </c:pt>
                      <c:pt idx="10147">
                        <c:v>276800</c:v>
                      </c:pt>
                      <c:pt idx="10148">
                        <c:v>272530</c:v>
                      </c:pt>
                      <c:pt idx="10149">
                        <c:v>279945</c:v>
                      </c:pt>
                      <c:pt idx="10150">
                        <c:v>275000</c:v>
                      </c:pt>
                      <c:pt idx="10151">
                        <c:v>273000</c:v>
                      </c:pt>
                      <c:pt idx="10152">
                        <c:v>274429</c:v>
                      </c:pt>
                      <c:pt idx="10153">
                        <c:v>272000</c:v>
                      </c:pt>
                      <c:pt idx="10154">
                        <c:v>273790</c:v>
                      </c:pt>
                      <c:pt idx="10155">
                        <c:v>269800</c:v>
                      </c:pt>
                      <c:pt idx="10156">
                        <c:v>269678</c:v>
                      </c:pt>
                      <c:pt idx="10157">
                        <c:v>268109</c:v>
                      </c:pt>
                      <c:pt idx="10158">
                        <c:v>265803</c:v>
                      </c:pt>
                      <c:pt idx="10159">
                        <c:v>268600</c:v>
                      </c:pt>
                      <c:pt idx="10160">
                        <c:v>270500</c:v>
                      </c:pt>
                      <c:pt idx="10161">
                        <c:v>271500</c:v>
                      </c:pt>
                      <c:pt idx="10162">
                        <c:v>275080</c:v>
                      </c:pt>
                      <c:pt idx="10163">
                        <c:v>273870</c:v>
                      </c:pt>
                      <c:pt idx="10164">
                        <c:v>273664</c:v>
                      </c:pt>
                      <c:pt idx="10165">
                        <c:v>272220</c:v>
                      </c:pt>
                      <c:pt idx="10166">
                        <c:v>274450</c:v>
                      </c:pt>
                      <c:pt idx="10167">
                        <c:v>278640</c:v>
                      </c:pt>
                      <c:pt idx="10168">
                        <c:v>285000</c:v>
                      </c:pt>
                      <c:pt idx="10169">
                        <c:v>289730</c:v>
                      </c:pt>
                      <c:pt idx="10170">
                        <c:v>287770</c:v>
                      </c:pt>
                      <c:pt idx="10171">
                        <c:v>288170</c:v>
                      </c:pt>
                      <c:pt idx="10172">
                        <c:v>286900</c:v>
                      </c:pt>
                      <c:pt idx="10173">
                        <c:v>290170</c:v>
                      </c:pt>
                      <c:pt idx="10174">
                        <c:v>288319</c:v>
                      </c:pt>
                      <c:pt idx="10175">
                        <c:v>290084</c:v>
                      </c:pt>
                      <c:pt idx="10176">
                        <c:v>294254</c:v>
                      </c:pt>
                      <c:pt idx="10177">
                        <c:v>290692</c:v>
                      </c:pt>
                      <c:pt idx="10178">
                        <c:v>291720</c:v>
                      </c:pt>
                      <c:pt idx="10179">
                        <c:v>294870</c:v>
                      </c:pt>
                      <c:pt idx="10180">
                        <c:v>291927</c:v>
                      </c:pt>
                      <c:pt idx="10181">
                        <c:v>293798</c:v>
                      </c:pt>
                      <c:pt idx="10182">
                        <c:v>301000</c:v>
                      </c:pt>
                      <c:pt idx="10183">
                        <c:v>300330</c:v>
                      </c:pt>
                      <c:pt idx="10184">
                        <c:v>306970</c:v>
                      </c:pt>
                      <c:pt idx="10185">
                        <c:v>308000</c:v>
                      </c:pt>
                      <c:pt idx="10186">
                        <c:v>314365</c:v>
                      </c:pt>
                      <c:pt idx="10187">
                        <c:v>319250</c:v>
                      </c:pt>
                      <c:pt idx="10188">
                        <c:v>323500</c:v>
                      </c:pt>
                      <c:pt idx="10189">
                        <c:v>321229</c:v>
                      </c:pt>
                      <c:pt idx="10190">
                        <c:v>319810</c:v>
                      </c:pt>
                      <c:pt idx="10191">
                        <c:v>318000</c:v>
                      </c:pt>
                      <c:pt idx="10192">
                        <c:v>315500</c:v>
                      </c:pt>
                      <c:pt idx="10193">
                        <c:v>314800</c:v>
                      </c:pt>
                      <c:pt idx="10194">
                        <c:v>315300</c:v>
                      </c:pt>
                      <c:pt idx="10195">
                        <c:v>310107</c:v>
                      </c:pt>
                      <c:pt idx="10196">
                        <c:v>312600</c:v>
                      </c:pt>
                      <c:pt idx="10197">
                        <c:v>320000</c:v>
                      </c:pt>
                      <c:pt idx="10198">
                        <c:v>321001</c:v>
                      </c:pt>
                      <c:pt idx="10199">
                        <c:v>323939</c:v>
                      </c:pt>
                      <c:pt idx="10200">
                        <c:v>327000</c:v>
                      </c:pt>
                      <c:pt idx="10201">
                        <c:v>328279</c:v>
                      </c:pt>
                      <c:pt idx="10202">
                        <c:v>329299</c:v>
                      </c:pt>
                      <c:pt idx="10203">
                        <c:v>327560</c:v>
                      </c:pt>
                      <c:pt idx="10204">
                        <c:v>333010</c:v>
                      </c:pt>
                      <c:pt idx="10205">
                        <c:v>334960</c:v>
                      </c:pt>
                      <c:pt idx="10206">
                        <c:v>332674</c:v>
                      </c:pt>
                      <c:pt idx="10207">
                        <c:v>328859</c:v>
                      </c:pt>
                      <c:pt idx="10208">
                        <c:v>332482</c:v>
                      </c:pt>
                      <c:pt idx="10209">
                        <c:v>331000</c:v>
                      </c:pt>
                      <c:pt idx="10210">
                        <c:v>328946</c:v>
                      </c:pt>
                      <c:pt idx="10211">
                        <c:v>332000</c:v>
                      </c:pt>
                      <c:pt idx="10212">
                        <c:v>332500</c:v>
                      </c:pt>
                      <c:pt idx="10213">
                        <c:v>333300</c:v>
                      </c:pt>
                      <c:pt idx="10214">
                        <c:v>328225</c:v>
                      </c:pt>
                      <c:pt idx="10215">
                        <c:v>331660</c:v>
                      </c:pt>
                      <c:pt idx="10216">
                        <c:v>323000</c:v>
                      </c:pt>
                      <c:pt idx="10217">
                        <c:v>322000</c:v>
                      </c:pt>
                      <c:pt idx="10218">
                        <c:v>322284</c:v>
                      </c:pt>
                      <c:pt idx="10219">
                        <c:v>315500</c:v>
                      </c:pt>
                      <c:pt idx="10220">
                        <c:v>316562</c:v>
                      </c:pt>
                      <c:pt idx="10221">
                        <c:v>323297</c:v>
                      </c:pt>
                      <c:pt idx="10222">
                        <c:v>321900</c:v>
                      </c:pt>
                      <c:pt idx="10223">
                        <c:v>320500</c:v>
                      </c:pt>
                      <c:pt idx="10224">
                        <c:v>321219</c:v>
                      </c:pt>
                      <c:pt idx="10225">
                        <c:v>320575</c:v>
                      </c:pt>
                      <c:pt idx="10226">
                        <c:v>321000</c:v>
                      </c:pt>
                      <c:pt idx="10227">
                        <c:v>320400</c:v>
                      </c:pt>
                      <c:pt idx="10228">
                        <c:v>322089</c:v>
                      </c:pt>
                      <c:pt idx="10229">
                        <c:v>323670</c:v>
                      </c:pt>
                      <c:pt idx="10230">
                        <c:v>324537</c:v>
                      </c:pt>
                      <c:pt idx="10231">
                        <c:v>326150</c:v>
                      </c:pt>
                      <c:pt idx="10232">
                        <c:v>324000</c:v>
                      </c:pt>
                      <c:pt idx="10233">
                        <c:v>319088</c:v>
                      </c:pt>
                      <c:pt idx="10234">
                        <c:v>318200</c:v>
                      </c:pt>
                      <c:pt idx="10235">
                        <c:v>320761</c:v>
                      </c:pt>
                      <c:pt idx="10236">
                        <c:v>318819</c:v>
                      </c:pt>
                      <c:pt idx="10237">
                        <c:v>317280</c:v>
                      </c:pt>
                      <c:pt idx="10238">
                        <c:v>317500</c:v>
                      </c:pt>
                      <c:pt idx="10239">
                        <c:v>317619</c:v>
                      </c:pt>
                      <c:pt idx="10240">
                        <c:v>320999</c:v>
                      </c:pt>
                      <c:pt idx="10241">
                        <c:v>315500</c:v>
                      </c:pt>
                      <c:pt idx="10242">
                        <c:v>313142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9C3-46C1-8766-6E4034DD6B7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BKR.A!$E$32</c15:sqref>
                        </c15:formulaRef>
                      </c:ext>
                    </c:extLst>
                    <c:strCache>
                      <c:ptCount val="1"/>
                      <c:pt idx="0">
                        <c:v>Low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BKR.A!$B$33:$B$10275</c15:sqref>
                        </c15:formulaRef>
                      </c:ext>
                    </c:extLst>
                    <c:numCache>
                      <c:formatCode>m/d/yyyy</c:formatCode>
                      <c:ptCount val="10243"/>
                      <c:pt idx="0">
                        <c:v>29297</c:v>
                      </c:pt>
                      <c:pt idx="1">
                        <c:v>29298</c:v>
                      </c:pt>
                      <c:pt idx="2">
                        <c:v>29299</c:v>
                      </c:pt>
                      <c:pt idx="3">
                        <c:v>29300</c:v>
                      </c:pt>
                      <c:pt idx="4">
                        <c:v>29301</c:v>
                      </c:pt>
                      <c:pt idx="5">
                        <c:v>29304</c:v>
                      </c:pt>
                      <c:pt idx="6">
                        <c:v>29305</c:v>
                      </c:pt>
                      <c:pt idx="7">
                        <c:v>29306</c:v>
                      </c:pt>
                      <c:pt idx="8">
                        <c:v>29307</c:v>
                      </c:pt>
                      <c:pt idx="9">
                        <c:v>29308</c:v>
                      </c:pt>
                      <c:pt idx="10">
                        <c:v>29311</c:v>
                      </c:pt>
                      <c:pt idx="11">
                        <c:v>29312</c:v>
                      </c:pt>
                      <c:pt idx="12">
                        <c:v>29313</c:v>
                      </c:pt>
                      <c:pt idx="13">
                        <c:v>29314</c:v>
                      </c:pt>
                      <c:pt idx="14">
                        <c:v>29318</c:v>
                      </c:pt>
                      <c:pt idx="15">
                        <c:v>29319</c:v>
                      </c:pt>
                      <c:pt idx="16">
                        <c:v>29320</c:v>
                      </c:pt>
                      <c:pt idx="17">
                        <c:v>29321</c:v>
                      </c:pt>
                      <c:pt idx="18">
                        <c:v>29322</c:v>
                      </c:pt>
                      <c:pt idx="19">
                        <c:v>29325</c:v>
                      </c:pt>
                      <c:pt idx="20">
                        <c:v>29326</c:v>
                      </c:pt>
                      <c:pt idx="21">
                        <c:v>29327</c:v>
                      </c:pt>
                      <c:pt idx="22">
                        <c:v>29328</c:v>
                      </c:pt>
                      <c:pt idx="23">
                        <c:v>29329</c:v>
                      </c:pt>
                      <c:pt idx="24">
                        <c:v>29332</c:v>
                      </c:pt>
                      <c:pt idx="25">
                        <c:v>29333</c:v>
                      </c:pt>
                      <c:pt idx="26">
                        <c:v>29334</c:v>
                      </c:pt>
                      <c:pt idx="27">
                        <c:v>29335</c:v>
                      </c:pt>
                      <c:pt idx="28">
                        <c:v>29336</c:v>
                      </c:pt>
                      <c:pt idx="29">
                        <c:v>29339</c:v>
                      </c:pt>
                      <c:pt idx="30">
                        <c:v>29340</c:v>
                      </c:pt>
                      <c:pt idx="31">
                        <c:v>29341</c:v>
                      </c:pt>
                      <c:pt idx="32">
                        <c:v>29342</c:v>
                      </c:pt>
                      <c:pt idx="33">
                        <c:v>29343</c:v>
                      </c:pt>
                      <c:pt idx="34">
                        <c:v>29346</c:v>
                      </c:pt>
                      <c:pt idx="35">
                        <c:v>29347</c:v>
                      </c:pt>
                      <c:pt idx="36">
                        <c:v>29348</c:v>
                      </c:pt>
                      <c:pt idx="37">
                        <c:v>29349</c:v>
                      </c:pt>
                      <c:pt idx="38">
                        <c:v>29350</c:v>
                      </c:pt>
                      <c:pt idx="39">
                        <c:v>29353</c:v>
                      </c:pt>
                      <c:pt idx="40">
                        <c:v>29354</c:v>
                      </c:pt>
                      <c:pt idx="41">
                        <c:v>29355</c:v>
                      </c:pt>
                      <c:pt idx="42">
                        <c:v>29356</c:v>
                      </c:pt>
                      <c:pt idx="43">
                        <c:v>29357</c:v>
                      </c:pt>
                      <c:pt idx="44">
                        <c:v>29360</c:v>
                      </c:pt>
                      <c:pt idx="45">
                        <c:v>29361</c:v>
                      </c:pt>
                      <c:pt idx="46">
                        <c:v>29362</c:v>
                      </c:pt>
                      <c:pt idx="47">
                        <c:v>29363</c:v>
                      </c:pt>
                      <c:pt idx="48">
                        <c:v>29364</c:v>
                      </c:pt>
                      <c:pt idx="49">
                        <c:v>29368</c:v>
                      </c:pt>
                      <c:pt idx="50">
                        <c:v>29369</c:v>
                      </c:pt>
                      <c:pt idx="51">
                        <c:v>29370</c:v>
                      </c:pt>
                      <c:pt idx="52">
                        <c:v>29371</c:v>
                      </c:pt>
                      <c:pt idx="53">
                        <c:v>29374</c:v>
                      </c:pt>
                      <c:pt idx="54">
                        <c:v>29375</c:v>
                      </c:pt>
                      <c:pt idx="55">
                        <c:v>29376</c:v>
                      </c:pt>
                      <c:pt idx="56">
                        <c:v>29377</c:v>
                      </c:pt>
                      <c:pt idx="57">
                        <c:v>29378</c:v>
                      </c:pt>
                      <c:pt idx="58">
                        <c:v>29381</c:v>
                      </c:pt>
                      <c:pt idx="59">
                        <c:v>29382</c:v>
                      </c:pt>
                      <c:pt idx="60">
                        <c:v>29383</c:v>
                      </c:pt>
                      <c:pt idx="61">
                        <c:v>29384</c:v>
                      </c:pt>
                      <c:pt idx="62">
                        <c:v>29385</c:v>
                      </c:pt>
                      <c:pt idx="63">
                        <c:v>29388</c:v>
                      </c:pt>
                      <c:pt idx="64">
                        <c:v>29389</c:v>
                      </c:pt>
                      <c:pt idx="65">
                        <c:v>29390</c:v>
                      </c:pt>
                      <c:pt idx="66">
                        <c:v>29391</c:v>
                      </c:pt>
                      <c:pt idx="67">
                        <c:v>29392</c:v>
                      </c:pt>
                      <c:pt idx="68">
                        <c:v>29395</c:v>
                      </c:pt>
                      <c:pt idx="69">
                        <c:v>29396</c:v>
                      </c:pt>
                      <c:pt idx="70">
                        <c:v>29397</c:v>
                      </c:pt>
                      <c:pt idx="71">
                        <c:v>29398</c:v>
                      </c:pt>
                      <c:pt idx="72">
                        <c:v>29399</c:v>
                      </c:pt>
                      <c:pt idx="73">
                        <c:v>29402</c:v>
                      </c:pt>
                      <c:pt idx="74">
                        <c:v>29403</c:v>
                      </c:pt>
                      <c:pt idx="75">
                        <c:v>29404</c:v>
                      </c:pt>
                      <c:pt idx="76">
                        <c:v>29405</c:v>
                      </c:pt>
                      <c:pt idx="77">
                        <c:v>29409</c:v>
                      </c:pt>
                      <c:pt idx="78">
                        <c:v>29410</c:v>
                      </c:pt>
                      <c:pt idx="79">
                        <c:v>29411</c:v>
                      </c:pt>
                      <c:pt idx="80">
                        <c:v>29412</c:v>
                      </c:pt>
                      <c:pt idx="81">
                        <c:v>29413</c:v>
                      </c:pt>
                      <c:pt idx="82">
                        <c:v>29416</c:v>
                      </c:pt>
                      <c:pt idx="83">
                        <c:v>29417</c:v>
                      </c:pt>
                      <c:pt idx="84">
                        <c:v>29418</c:v>
                      </c:pt>
                      <c:pt idx="85">
                        <c:v>29419</c:v>
                      </c:pt>
                      <c:pt idx="86">
                        <c:v>29420</c:v>
                      </c:pt>
                      <c:pt idx="87">
                        <c:v>29423</c:v>
                      </c:pt>
                      <c:pt idx="88">
                        <c:v>29424</c:v>
                      </c:pt>
                      <c:pt idx="89">
                        <c:v>29425</c:v>
                      </c:pt>
                      <c:pt idx="90">
                        <c:v>29426</c:v>
                      </c:pt>
                      <c:pt idx="91">
                        <c:v>29427</c:v>
                      </c:pt>
                      <c:pt idx="92">
                        <c:v>29430</c:v>
                      </c:pt>
                      <c:pt idx="93">
                        <c:v>29431</c:v>
                      </c:pt>
                      <c:pt idx="94">
                        <c:v>29432</c:v>
                      </c:pt>
                      <c:pt idx="95">
                        <c:v>29433</c:v>
                      </c:pt>
                      <c:pt idx="96">
                        <c:v>29434</c:v>
                      </c:pt>
                      <c:pt idx="97">
                        <c:v>29437</c:v>
                      </c:pt>
                      <c:pt idx="98">
                        <c:v>29438</c:v>
                      </c:pt>
                      <c:pt idx="99">
                        <c:v>29439</c:v>
                      </c:pt>
                      <c:pt idx="100">
                        <c:v>29440</c:v>
                      </c:pt>
                      <c:pt idx="101">
                        <c:v>29441</c:v>
                      </c:pt>
                      <c:pt idx="102">
                        <c:v>29444</c:v>
                      </c:pt>
                      <c:pt idx="103">
                        <c:v>29445</c:v>
                      </c:pt>
                      <c:pt idx="104">
                        <c:v>29446</c:v>
                      </c:pt>
                      <c:pt idx="105">
                        <c:v>29447</c:v>
                      </c:pt>
                      <c:pt idx="106">
                        <c:v>29448</c:v>
                      </c:pt>
                      <c:pt idx="107">
                        <c:v>29451</c:v>
                      </c:pt>
                      <c:pt idx="108">
                        <c:v>29452</c:v>
                      </c:pt>
                      <c:pt idx="109">
                        <c:v>29453</c:v>
                      </c:pt>
                      <c:pt idx="110">
                        <c:v>29454</c:v>
                      </c:pt>
                      <c:pt idx="111">
                        <c:v>29455</c:v>
                      </c:pt>
                      <c:pt idx="112">
                        <c:v>29458</c:v>
                      </c:pt>
                      <c:pt idx="113">
                        <c:v>29459</c:v>
                      </c:pt>
                      <c:pt idx="114">
                        <c:v>29460</c:v>
                      </c:pt>
                      <c:pt idx="115">
                        <c:v>29461</c:v>
                      </c:pt>
                      <c:pt idx="116">
                        <c:v>29462</c:v>
                      </c:pt>
                      <c:pt idx="117">
                        <c:v>29466</c:v>
                      </c:pt>
                      <c:pt idx="118">
                        <c:v>29467</c:v>
                      </c:pt>
                      <c:pt idx="119">
                        <c:v>29468</c:v>
                      </c:pt>
                      <c:pt idx="120">
                        <c:v>29469</c:v>
                      </c:pt>
                      <c:pt idx="121">
                        <c:v>29472</c:v>
                      </c:pt>
                      <c:pt idx="122">
                        <c:v>29473</c:v>
                      </c:pt>
                      <c:pt idx="123">
                        <c:v>29474</c:v>
                      </c:pt>
                      <c:pt idx="124">
                        <c:v>29475</c:v>
                      </c:pt>
                      <c:pt idx="125">
                        <c:v>29476</c:v>
                      </c:pt>
                      <c:pt idx="126">
                        <c:v>29479</c:v>
                      </c:pt>
                      <c:pt idx="127">
                        <c:v>29480</c:v>
                      </c:pt>
                      <c:pt idx="128">
                        <c:v>29481</c:v>
                      </c:pt>
                      <c:pt idx="129">
                        <c:v>29482</c:v>
                      </c:pt>
                      <c:pt idx="130">
                        <c:v>29483</c:v>
                      </c:pt>
                      <c:pt idx="131">
                        <c:v>29486</c:v>
                      </c:pt>
                      <c:pt idx="132">
                        <c:v>29487</c:v>
                      </c:pt>
                      <c:pt idx="133">
                        <c:v>29488</c:v>
                      </c:pt>
                      <c:pt idx="134">
                        <c:v>29489</c:v>
                      </c:pt>
                      <c:pt idx="135">
                        <c:v>29490</c:v>
                      </c:pt>
                      <c:pt idx="136">
                        <c:v>29493</c:v>
                      </c:pt>
                      <c:pt idx="137">
                        <c:v>29494</c:v>
                      </c:pt>
                      <c:pt idx="138">
                        <c:v>29495</c:v>
                      </c:pt>
                      <c:pt idx="139">
                        <c:v>29496</c:v>
                      </c:pt>
                      <c:pt idx="140">
                        <c:v>29497</c:v>
                      </c:pt>
                      <c:pt idx="141">
                        <c:v>29500</c:v>
                      </c:pt>
                      <c:pt idx="142">
                        <c:v>29501</c:v>
                      </c:pt>
                      <c:pt idx="143">
                        <c:v>29502</c:v>
                      </c:pt>
                      <c:pt idx="144">
                        <c:v>29503</c:v>
                      </c:pt>
                      <c:pt idx="145">
                        <c:v>29504</c:v>
                      </c:pt>
                      <c:pt idx="146">
                        <c:v>29507</c:v>
                      </c:pt>
                      <c:pt idx="147">
                        <c:v>29508</c:v>
                      </c:pt>
                      <c:pt idx="148">
                        <c:v>29509</c:v>
                      </c:pt>
                      <c:pt idx="149">
                        <c:v>29510</c:v>
                      </c:pt>
                      <c:pt idx="150">
                        <c:v>29511</c:v>
                      </c:pt>
                      <c:pt idx="151">
                        <c:v>29514</c:v>
                      </c:pt>
                      <c:pt idx="152">
                        <c:v>29515</c:v>
                      </c:pt>
                      <c:pt idx="153">
                        <c:v>29516</c:v>
                      </c:pt>
                      <c:pt idx="154">
                        <c:v>29517</c:v>
                      </c:pt>
                      <c:pt idx="155">
                        <c:v>29518</c:v>
                      </c:pt>
                      <c:pt idx="156">
                        <c:v>29521</c:v>
                      </c:pt>
                      <c:pt idx="157">
                        <c:v>29522</c:v>
                      </c:pt>
                      <c:pt idx="158">
                        <c:v>29523</c:v>
                      </c:pt>
                      <c:pt idx="159">
                        <c:v>29524</c:v>
                      </c:pt>
                      <c:pt idx="160">
                        <c:v>29525</c:v>
                      </c:pt>
                      <c:pt idx="161">
                        <c:v>29528</c:v>
                      </c:pt>
                      <c:pt idx="162">
                        <c:v>29530</c:v>
                      </c:pt>
                      <c:pt idx="163">
                        <c:v>29531</c:v>
                      </c:pt>
                      <c:pt idx="164">
                        <c:v>29532</c:v>
                      </c:pt>
                      <c:pt idx="165">
                        <c:v>29535</c:v>
                      </c:pt>
                      <c:pt idx="166">
                        <c:v>29536</c:v>
                      </c:pt>
                      <c:pt idx="167">
                        <c:v>29537</c:v>
                      </c:pt>
                      <c:pt idx="168">
                        <c:v>29538</c:v>
                      </c:pt>
                      <c:pt idx="169">
                        <c:v>29539</c:v>
                      </c:pt>
                      <c:pt idx="170">
                        <c:v>29542</c:v>
                      </c:pt>
                      <c:pt idx="171">
                        <c:v>29543</c:v>
                      </c:pt>
                      <c:pt idx="172">
                        <c:v>29544</c:v>
                      </c:pt>
                      <c:pt idx="173">
                        <c:v>29545</c:v>
                      </c:pt>
                      <c:pt idx="174">
                        <c:v>29546</c:v>
                      </c:pt>
                      <c:pt idx="175">
                        <c:v>29549</c:v>
                      </c:pt>
                      <c:pt idx="176">
                        <c:v>29550</c:v>
                      </c:pt>
                      <c:pt idx="177">
                        <c:v>29551</c:v>
                      </c:pt>
                      <c:pt idx="178">
                        <c:v>29553</c:v>
                      </c:pt>
                      <c:pt idx="179">
                        <c:v>29556</c:v>
                      </c:pt>
                      <c:pt idx="180">
                        <c:v>29557</c:v>
                      </c:pt>
                      <c:pt idx="181">
                        <c:v>29558</c:v>
                      </c:pt>
                      <c:pt idx="182">
                        <c:v>29559</c:v>
                      </c:pt>
                      <c:pt idx="183">
                        <c:v>29560</c:v>
                      </c:pt>
                      <c:pt idx="184">
                        <c:v>29563</c:v>
                      </c:pt>
                      <c:pt idx="185">
                        <c:v>29564</c:v>
                      </c:pt>
                      <c:pt idx="186">
                        <c:v>29565</c:v>
                      </c:pt>
                      <c:pt idx="187">
                        <c:v>29566</c:v>
                      </c:pt>
                      <c:pt idx="188">
                        <c:v>29567</c:v>
                      </c:pt>
                      <c:pt idx="189">
                        <c:v>29570</c:v>
                      </c:pt>
                      <c:pt idx="190">
                        <c:v>29571</c:v>
                      </c:pt>
                      <c:pt idx="191">
                        <c:v>29572</c:v>
                      </c:pt>
                      <c:pt idx="192">
                        <c:v>29573</c:v>
                      </c:pt>
                      <c:pt idx="193">
                        <c:v>29574</c:v>
                      </c:pt>
                      <c:pt idx="194">
                        <c:v>29577</c:v>
                      </c:pt>
                      <c:pt idx="195">
                        <c:v>29578</c:v>
                      </c:pt>
                      <c:pt idx="196">
                        <c:v>29579</c:v>
                      </c:pt>
                      <c:pt idx="197">
                        <c:v>29581</c:v>
                      </c:pt>
                      <c:pt idx="198">
                        <c:v>29584</c:v>
                      </c:pt>
                      <c:pt idx="199">
                        <c:v>29585</c:v>
                      </c:pt>
                      <c:pt idx="200">
                        <c:v>29586</c:v>
                      </c:pt>
                      <c:pt idx="201">
                        <c:v>29588</c:v>
                      </c:pt>
                      <c:pt idx="202">
                        <c:v>29591</c:v>
                      </c:pt>
                      <c:pt idx="203">
                        <c:v>29592</c:v>
                      </c:pt>
                      <c:pt idx="204">
                        <c:v>29593</c:v>
                      </c:pt>
                      <c:pt idx="205">
                        <c:v>29594</c:v>
                      </c:pt>
                      <c:pt idx="206">
                        <c:v>29595</c:v>
                      </c:pt>
                      <c:pt idx="207">
                        <c:v>29598</c:v>
                      </c:pt>
                      <c:pt idx="208">
                        <c:v>29599</c:v>
                      </c:pt>
                      <c:pt idx="209">
                        <c:v>29600</c:v>
                      </c:pt>
                      <c:pt idx="210">
                        <c:v>29601</c:v>
                      </c:pt>
                      <c:pt idx="211">
                        <c:v>29602</c:v>
                      </c:pt>
                      <c:pt idx="212">
                        <c:v>29605</c:v>
                      </c:pt>
                      <c:pt idx="213">
                        <c:v>29606</c:v>
                      </c:pt>
                      <c:pt idx="214">
                        <c:v>29607</c:v>
                      </c:pt>
                      <c:pt idx="215">
                        <c:v>29608</c:v>
                      </c:pt>
                      <c:pt idx="216">
                        <c:v>29609</c:v>
                      </c:pt>
                      <c:pt idx="217">
                        <c:v>29612</c:v>
                      </c:pt>
                      <c:pt idx="218">
                        <c:v>29613</c:v>
                      </c:pt>
                      <c:pt idx="219">
                        <c:v>29614</c:v>
                      </c:pt>
                      <c:pt idx="220">
                        <c:v>29615</c:v>
                      </c:pt>
                      <c:pt idx="221">
                        <c:v>29616</c:v>
                      </c:pt>
                      <c:pt idx="222">
                        <c:v>29619</c:v>
                      </c:pt>
                      <c:pt idx="223">
                        <c:v>29620</c:v>
                      </c:pt>
                      <c:pt idx="224">
                        <c:v>29621</c:v>
                      </c:pt>
                      <c:pt idx="225">
                        <c:v>29622</c:v>
                      </c:pt>
                      <c:pt idx="226">
                        <c:v>29623</c:v>
                      </c:pt>
                      <c:pt idx="227">
                        <c:v>29626</c:v>
                      </c:pt>
                      <c:pt idx="228">
                        <c:v>29627</c:v>
                      </c:pt>
                      <c:pt idx="229">
                        <c:v>29628</c:v>
                      </c:pt>
                      <c:pt idx="230">
                        <c:v>29629</c:v>
                      </c:pt>
                      <c:pt idx="231">
                        <c:v>29630</c:v>
                      </c:pt>
                      <c:pt idx="232">
                        <c:v>29634</c:v>
                      </c:pt>
                      <c:pt idx="233">
                        <c:v>29635</c:v>
                      </c:pt>
                      <c:pt idx="234">
                        <c:v>29636</c:v>
                      </c:pt>
                      <c:pt idx="235">
                        <c:v>29637</c:v>
                      </c:pt>
                      <c:pt idx="236">
                        <c:v>29640</c:v>
                      </c:pt>
                      <c:pt idx="237">
                        <c:v>29641</c:v>
                      </c:pt>
                      <c:pt idx="238">
                        <c:v>29642</c:v>
                      </c:pt>
                      <c:pt idx="239">
                        <c:v>29643</c:v>
                      </c:pt>
                      <c:pt idx="240">
                        <c:v>29644</c:v>
                      </c:pt>
                      <c:pt idx="241">
                        <c:v>29647</c:v>
                      </c:pt>
                      <c:pt idx="242">
                        <c:v>29648</c:v>
                      </c:pt>
                      <c:pt idx="243">
                        <c:v>29649</c:v>
                      </c:pt>
                      <c:pt idx="244">
                        <c:v>29650</c:v>
                      </c:pt>
                      <c:pt idx="245">
                        <c:v>29651</c:v>
                      </c:pt>
                      <c:pt idx="246">
                        <c:v>29654</c:v>
                      </c:pt>
                      <c:pt idx="247">
                        <c:v>29655</c:v>
                      </c:pt>
                      <c:pt idx="248">
                        <c:v>29656</c:v>
                      </c:pt>
                      <c:pt idx="249">
                        <c:v>29657</c:v>
                      </c:pt>
                      <c:pt idx="250">
                        <c:v>29658</c:v>
                      </c:pt>
                      <c:pt idx="251">
                        <c:v>29661</c:v>
                      </c:pt>
                      <c:pt idx="252">
                        <c:v>29662</c:v>
                      </c:pt>
                      <c:pt idx="253">
                        <c:v>29663</c:v>
                      </c:pt>
                      <c:pt idx="254">
                        <c:v>29664</c:v>
                      </c:pt>
                      <c:pt idx="255">
                        <c:v>29665</c:v>
                      </c:pt>
                      <c:pt idx="256">
                        <c:v>29668</c:v>
                      </c:pt>
                      <c:pt idx="257">
                        <c:v>29669</c:v>
                      </c:pt>
                      <c:pt idx="258">
                        <c:v>29670</c:v>
                      </c:pt>
                      <c:pt idx="259">
                        <c:v>29671</c:v>
                      </c:pt>
                      <c:pt idx="260">
                        <c:v>29672</c:v>
                      </c:pt>
                      <c:pt idx="261">
                        <c:v>29675</c:v>
                      </c:pt>
                      <c:pt idx="262">
                        <c:v>29676</c:v>
                      </c:pt>
                      <c:pt idx="263">
                        <c:v>29677</c:v>
                      </c:pt>
                      <c:pt idx="264">
                        <c:v>29678</c:v>
                      </c:pt>
                      <c:pt idx="265">
                        <c:v>29679</c:v>
                      </c:pt>
                      <c:pt idx="266">
                        <c:v>29682</c:v>
                      </c:pt>
                      <c:pt idx="267">
                        <c:v>29683</c:v>
                      </c:pt>
                      <c:pt idx="268">
                        <c:v>29684</c:v>
                      </c:pt>
                      <c:pt idx="269">
                        <c:v>29685</c:v>
                      </c:pt>
                      <c:pt idx="270">
                        <c:v>29686</c:v>
                      </c:pt>
                      <c:pt idx="271">
                        <c:v>29689</c:v>
                      </c:pt>
                      <c:pt idx="272">
                        <c:v>29690</c:v>
                      </c:pt>
                      <c:pt idx="273">
                        <c:v>29691</c:v>
                      </c:pt>
                      <c:pt idx="274">
                        <c:v>29692</c:v>
                      </c:pt>
                      <c:pt idx="275">
                        <c:v>29696</c:v>
                      </c:pt>
                      <c:pt idx="276">
                        <c:v>29697</c:v>
                      </c:pt>
                      <c:pt idx="277">
                        <c:v>29698</c:v>
                      </c:pt>
                      <c:pt idx="278">
                        <c:v>29699</c:v>
                      </c:pt>
                      <c:pt idx="279">
                        <c:v>29700</c:v>
                      </c:pt>
                      <c:pt idx="280">
                        <c:v>29703</c:v>
                      </c:pt>
                      <c:pt idx="281">
                        <c:v>29704</c:v>
                      </c:pt>
                      <c:pt idx="282">
                        <c:v>29705</c:v>
                      </c:pt>
                      <c:pt idx="283">
                        <c:v>29706</c:v>
                      </c:pt>
                      <c:pt idx="284">
                        <c:v>29707</c:v>
                      </c:pt>
                      <c:pt idx="285">
                        <c:v>29710</c:v>
                      </c:pt>
                      <c:pt idx="286">
                        <c:v>29711</c:v>
                      </c:pt>
                      <c:pt idx="287">
                        <c:v>29712</c:v>
                      </c:pt>
                      <c:pt idx="288">
                        <c:v>29713</c:v>
                      </c:pt>
                      <c:pt idx="289">
                        <c:v>29714</c:v>
                      </c:pt>
                      <c:pt idx="290">
                        <c:v>29717</c:v>
                      </c:pt>
                      <c:pt idx="291">
                        <c:v>29718</c:v>
                      </c:pt>
                      <c:pt idx="292">
                        <c:v>29719</c:v>
                      </c:pt>
                      <c:pt idx="293">
                        <c:v>29720</c:v>
                      </c:pt>
                      <c:pt idx="294">
                        <c:v>29721</c:v>
                      </c:pt>
                      <c:pt idx="295">
                        <c:v>29724</c:v>
                      </c:pt>
                      <c:pt idx="296">
                        <c:v>29725</c:v>
                      </c:pt>
                      <c:pt idx="297">
                        <c:v>29726</c:v>
                      </c:pt>
                      <c:pt idx="298">
                        <c:v>29727</c:v>
                      </c:pt>
                      <c:pt idx="299">
                        <c:v>29728</c:v>
                      </c:pt>
                      <c:pt idx="300">
                        <c:v>29732</c:v>
                      </c:pt>
                      <c:pt idx="301">
                        <c:v>29733</c:v>
                      </c:pt>
                      <c:pt idx="302">
                        <c:v>29734</c:v>
                      </c:pt>
                      <c:pt idx="303">
                        <c:v>29735</c:v>
                      </c:pt>
                      <c:pt idx="304">
                        <c:v>29738</c:v>
                      </c:pt>
                      <c:pt idx="305">
                        <c:v>29739</c:v>
                      </c:pt>
                      <c:pt idx="306">
                        <c:v>29740</c:v>
                      </c:pt>
                      <c:pt idx="307">
                        <c:v>29741</c:v>
                      </c:pt>
                      <c:pt idx="308">
                        <c:v>29742</c:v>
                      </c:pt>
                      <c:pt idx="309">
                        <c:v>29745</c:v>
                      </c:pt>
                      <c:pt idx="310">
                        <c:v>29746</c:v>
                      </c:pt>
                      <c:pt idx="311">
                        <c:v>29747</c:v>
                      </c:pt>
                      <c:pt idx="312">
                        <c:v>29748</c:v>
                      </c:pt>
                      <c:pt idx="313">
                        <c:v>29749</c:v>
                      </c:pt>
                      <c:pt idx="314">
                        <c:v>29752</c:v>
                      </c:pt>
                      <c:pt idx="315">
                        <c:v>29753</c:v>
                      </c:pt>
                      <c:pt idx="316">
                        <c:v>29754</c:v>
                      </c:pt>
                      <c:pt idx="317">
                        <c:v>29755</c:v>
                      </c:pt>
                      <c:pt idx="318">
                        <c:v>29756</c:v>
                      </c:pt>
                      <c:pt idx="319">
                        <c:v>29759</c:v>
                      </c:pt>
                      <c:pt idx="320">
                        <c:v>29760</c:v>
                      </c:pt>
                      <c:pt idx="321">
                        <c:v>29761</c:v>
                      </c:pt>
                      <c:pt idx="322">
                        <c:v>29762</c:v>
                      </c:pt>
                      <c:pt idx="323">
                        <c:v>29763</c:v>
                      </c:pt>
                      <c:pt idx="324">
                        <c:v>29766</c:v>
                      </c:pt>
                      <c:pt idx="325">
                        <c:v>29767</c:v>
                      </c:pt>
                      <c:pt idx="326">
                        <c:v>29768</c:v>
                      </c:pt>
                      <c:pt idx="327">
                        <c:v>29769</c:v>
                      </c:pt>
                      <c:pt idx="328">
                        <c:v>29773</c:v>
                      </c:pt>
                      <c:pt idx="329">
                        <c:v>29774</c:v>
                      </c:pt>
                      <c:pt idx="330">
                        <c:v>29775</c:v>
                      </c:pt>
                      <c:pt idx="331">
                        <c:v>29776</c:v>
                      </c:pt>
                      <c:pt idx="332">
                        <c:v>29777</c:v>
                      </c:pt>
                      <c:pt idx="333">
                        <c:v>29780</c:v>
                      </c:pt>
                      <c:pt idx="334">
                        <c:v>29781</c:v>
                      </c:pt>
                      <c:pt idx="335">
                        <c:v>29782</c:v>
                      </c:pt>
                      <c:pt idx="336">
                        <c:v>29783</c:v>
                      </c:pt>
                      <c:pt idx="337">
                        <c:v>29784</c:v>
                      </c:pt>
                      <c:pt idx="338">
                        <c:v>29787</c:v>
                      </c:pt>
                      <c:pt idx="339">
                        <c:v>29788</c:v>
                      </c:pt>
                      <c:pt idx="340">
                        <c:v>29789</c:v>
                      </c:pt>
                      <c:pt idx="341">
                        <c:v>29790</c:v>
                      </c:pt>
                      <c:pt idx="342">
                        <c:v>29791</c:v>
                      </c:pt>
                      <c:pt idx="343">
                        <c:v>29794</c:v>
                      </c:pt>
                      <c:pt idx="344">
                        <c:v>29795</c:v>
                      </c:pt>
                      <c:pt idx="345">
                        <c:v>29796</c:v>
                      </c:pt>
                      <c:pt idx="346">
                        <c:v>29797</c:v>
                      </c:pt>
                      <c:pt idx="347">
                        <c:v>29798</c:v>
                      </c:pt>
                      <c:pt idx="348">
                        <c:v>29801</c:v>
                      </c:pt>
                      <c:pt idx="349">
                        <c:v>29802</c:v>
                      </c:pt>
                      <c:pt idx="350">
                        <c:v>29803</c:v>
                      </c:pt>
                      <c:pt idx="351">
                        <c:v>29804</c:v>
                      </c:pt>
                      <c:pt idx="352">
                        <c:v>29805</c:v>
                      </c:pt>
                      <c:pt idx="353">
                        <c:v>29808</c:v>
                      </c:pt>
                      <c:pt idx="354">
                        <c:v>29809</c:v>
                      </c:pt>
                      <c:pt idx="355">
                        <c:v>29810</c:v>
                      </c:pt>
                      <c:pt idx="356">
                        <c:v>29811</c:v>
                      </c:pt>
                      <c:pt idx="357">
                        <c:v>29812</c:v>
                      </c:pt>
                      <c:pt idx="358">
                        <c:v>29815</c:v>
                      </c:pt>
                      <c:pt idx="359">
                        <c:v>29816</c:v>
                      </c:pt>
                      <c:pt idx="360">
                        <c:v>29817</c:v>
                      </c:pt>
                      <c:pt idx="361">
                        <c:v>29818</c:v>
                      </c:pt>
                      <c:pt idx="362">
                        <c:v>29819</c:v>
                      </c:pt>
                      <c:pt idx="363">
                        <c:v>29822</c:v>
                      </c:pt>
                      <c:pt idx="364">
                        <c:v>29823</c:v>
                      </c:pt>
                      <c:pt idx="365">
                        <c:v>29824</c:v>
                      </c:pt>
                      <c:pt idx="366">
                        <c:v>29825</c:v>
                      </c:pt>
                      <c:pt idx="367">
                        <c:v>29826</c:v>
                      </c:pt>
                      <c:pt idx="368">
                        <c:v>29829</c:v>
                      </c:pt>
                      <c:pt idx="369">
                        <c:v>29830</c:v>
                      </c:pt>
                      <c:pt idx="370">
                        <c:v>29831</c:v>
                      </c:pt>
                      <c:pt idx="371">
                        <c:v>29832</c:v>
                      </c:pt>
                      <c:pt idx="372">
                        <c:v>29833</c:v>
                      </c:pt>
                      <c:pt idx="373">
                        <c:v>29837</c:v>
                      </c:pt>
                      <c:pt idx="374">
                        <c:v>29838</c:v>
                      </c:pt>
                      <c:pt idx="375">
                        <c:v>29839</c:v>
                      </c:pt>
                      <c:pt idx="376">
                        <c:v>29840</c:v>
                      </c:pt>
                      <c:pt idx="377">
                        <c:v>29843</c:v>
                      </c:pt>
                      <c:pt idx="378">
                        <c:v>29844</c:v>
                      </c:pt>
                      <c:pt idx="379">
                        <c:v>29845</c:v>
                      </c:pt>
                      <c:pt idx="380">
                        <c:v>29846</c:v>
                      </c:pt>
                      <c:pt idx="381">
                        <c:v>29847</c:v>
                      </c:pt>
                      <c:pt idx="382">
                        <c:v>29850</c:v>
                      </c:pt>
                      <c:pt idx="383">
                        <c:v>29851</c:v>
                      </c:pt>
                      <c:pt idx="384">
                        <c:v>29852</c:v>
                      </c:pt>
                      <c:pt idx="385">
                        <c:v>29853</c:v>
                      </c:pt>
                      <c:pt idx="386">
                        <c:v>29854</c:v>
                      </c:pt>
                      <c:pt idx="387">
                        <c:v>29857</c:v>
                      </c:pt>
                      <c:pt idx="388">
                        <c:v>29858</c:v>
                      </c:pt>
                      <c:pt idx="389">
                        <c:v>29859</c:v>
                      </c:pt>
                      <c:pt idx="390">
                        <c:v>29860</c:v>
                      </c:pt>
                      <c:pt idx="391">
                        <c:v>29861</c:v>
                      </c:pt>
                      <c:pt idx="392">
                        <c:v>29864</c:v>
                      </c:pt>
                      <c:pt idx="393">
                        <c:v>29865</c:v>
                      </c:pt>
                      <c:pt idx="394">
                        <c:v>29866</c:v>
                      </c:pt>
                      <c:pt idx="395">
                        <c:v>29867</c:v>
                      </c:pt>
                      <c:pt idx="396">
                        <c:v>29868</c:v>
                      </c:pt>
                      <c:pt idx="397">
                        <c:v>29871</c:v>
                      </c:pt>
                      <c:pt idx="398">
                        <c:v>29872</c:v>
                      </c:pt>
                      <c:pt idx="399">
                        <c:v>29873</c:v>
                      </c:pt>
                      <c:pt idx="400">
                        <c:v>29874</c:v>
                      </c:pt>
                      <c:pt idx="401">
                        <c:v>29875</c:v>
                      </c:pt>
                      <c:pt idx="402">
                        <c:v>29878</c:v>
                      </c:pt>
                      <c:pt idx="403">
                        <c:v>29879</c:v>
                      </c:pt>
                      <c:pt idx="404">
                        <c:v>29880</c:v>
                      </c:pt>
                      <c:pt idx="405">
                        <c:v>29881</c:v>
                      </c:pt>
                      <c:pt idx="406">
                        <c:v>29882</c:v>
                      </c:pt>
                      <c:pt idx="407">
                        <c:v>29885</c:v>
                      </c:pt>
                      <c:pt idx="408">
                        <c:v>29886</c:v>
                      </c:pt>
                      <c:pt idx="409">
                        <c:v>29887</c:v>
                      </c:pt>
                      <c:pt idx="410">
                        <c:v>29888</c:v>
                      </c:pt>
                      <c:pt idx="411">
                        <c:v>29889</c:v>
                      </c:pt>
                      <c:pt idx="412">
                        <c:v>29892</c:v>
                      </c:pt>
                      <c:pt idx="413">
                        <c:v>29893</c:v>
                      </c:pt>
                      <c:pt idx="414">
                        <c:v>29894</c:v>
                      </c:pt>
                      <c:pt idx="415">
                        <c:v>29895</c:v>
                      </c:pt>
                      <c:pt idx="416">
                        <c:v>29896</c:v>
                      </c:pt>
                      <c:pt idx="417">
                        <c:v>29899</c:v>
                      </c:pt>
                      <c:pt idx="418">
                        <c:v>29900</c:v>
                      </c:pt>
                      <c:pt idx="419">
                        <c:v>29901</c:v>
                      </c:pt>
                      <c:pt idx="420">
                        <c:v>29902</c:v>
                      </c:pt>
                      <c:pt idx="421">
                        <c:v>29903</c:v>
                      </c:pt>
                      <c:pt idx="422">
                        <c:v>29906</c:v>
                      </c:pt>
                      <c:pt idx="423">
                        <c:v>29907</c:v>
                      </c:pt>
                      <c:pt idx="424">
                        <c:v>29908</c:v>
                      </c:pt>
                      <c:pt idx="425">
                        <c:v>29909</c:v>
                      </c:pt>
                      <c:pt idx="426">
                        <c:v>29910</c:v>
                      </c:pt>
                      <c:pt idx="427">
                        <c:v>29913</c:v>
                      </c:pt>
                      <c:pt idx="428">
                        <c:v>29914</c:v>
                      </c:pt>
                      <c:pt idx="429">
                        <c:v>29915</c:v>
                      </c:pt>
                      <c:pt idx="430">
                        <c:v>29917</c:v>
                      </c:pt>
                      <c:pt idx="431">
                        <c:v>29920</c:v>
                      </c:pt>
                      <c:pt idx="432">
                        <c:v>29921</c:v>
                      </c:pt>
                      <c:pt idx="433">
                        <c:v>29922</c:v>
                      </c:pt>
                      <c:pt idx="434">
                        <c:v>29923</c:v>
                      </c:pt>
                      <c:pt idx="435">
                        <c:v>29924</c:v>
                      </c:pt>
                      <c:pt idx="436">
                        <c:v>29927</c:v>
                      </c:pt>
                      <c:pt idx="437">
                        <c:v>29928</c:v>
                      </c:pt>
                      <c:pt idx="438">
                        <c:v>29929</c:v>
                      </c:pt>
                      <c:pt idx="439">
                        <c:v>29930</c:v>
                      </c:pt>
                      <c:pt idx="440">
                        <c:v>29931</c:v>
                      </c:pt>
                      <c:pt idx="441">
                        <c:v>29934</c:v>
                      </c:pt>
                      <c:pt idx="442">
                        <c:v>29935</c:v>
                      </c:pt>
                      <c:pt idx="443">
                        <c:v>29936</c:v>
                      </c:pt>
                      <c:pt idx="444">
                        <c:v>29937</c:v>
                      </c:pt>
                      <c:pt idx="445">
                        <c:v>29938</c:v>
                      </c:pt>
                      <c:pt idx="446">
                        <c:v>29941</c:v>
                      </c:pt>
                      <c:pt idx="447">
                        <c:v>29942</c:v>
                      </c:pt>
                      <c:pt idx="448">
                        <c:v>29943</c:v>
                      </c:pt>
                      <c:pt idx="449">
                        <c:v>29944</c:v>
                      </c:pt>
                      <c:pt idx="450">
                        <c:v>29948</c:v>
                      </c:pt>
                      <c:pt idx="451">
                        <c:v>29949</c:v>
                      </c:pt>
                      <c:pt idx="452">
                        <c:v>29950</c:v>
                      </c:pt>
                      <c:pt idx="453">
                        <c:v>29951</c:v>
                      </c:pt>
                      <c:pt idx="454">
                        <c:v>29955</c:v>
                      </c:pt>
                      <c:pt idx="455">
                        <c:v>29956</c:v>
                      </c:pt>
                      <c:pt idx="456">
                        <c:v>29957</c:v>
                      </c:pt>
                      <c:pt idx="457">
                        <c:v>29958</c:v>
                      </c:pt>
                      <c:pt idx="458">
                        <c:v>29959</c:v>
                      </c:pt>
                      <c:pt idx="459">
                        <c:v>29962</c:v>
                      </c:pt>
                      <c:pt idx="460">
                        <c:v>29963</c:v>
                      </c:pt>
                      <c:pt idx="461">
                        <c:v>29964</c:v>
                      </c:pt>
                      <c:pt idx="462">
                        <c:v>29965</c:v>
                      </c:pt>
                      <c:pt idx="463">
                        <c:v>29966</c:v>
                      </c:pt>
                      <c:pt idx="464">
                        <c:v>29969</c:v>
                      </c:pt>
                      <c:pt idx="465">
                        <c:v>29970</c:v>
                      </c:pt>
                      <c:pt idx="466">
                        <c:v>29971</c:v>
                      </c:pt>
                      <c:pt idx="467">
                        <c:v>29972</c:v>
                      </c:pt>
                      <c:pt idx="468">
                        <c:v>29973</c:v>
                      </c:pt>
                      <c:pt idx="469">
                        <c:v>29976</c:v>
                      </c:pt>
                      <c:pt idx="470">
                        <c:v>29977</c:v>
                      </c:pt>
                      <c:pt idx="471">
                        <c:v>29978</c:v>
                      </c:pt>
                      <c:pt idx="472">
                        <c:v>29979</c:v>
                      </c:pt>
                      <c:pt idx="473">
                        <c:v>29980</c:v>
                      </c:pt>
                      <c:pt idx="474">
                        <c:v>29983</c:v>
                      </c:pt>
                      <c:pt idx="475">
                        <c:v>29984</c:v>
                      </c:pt>
                      <c:pt idx="476">
                        <c:v>29985</c:v>
                      </c:pt>
                      <c:pt idx="477">
                        <c:v>29986</c:v>
                      </c:pt>
                      <c:pt idx="478">
                        <c:v>29987</c:v>
                      </c:pt>
                      <c:pt idx="479">
                        <c:v>29990</c:v>
                      </c:pt>
                      <c:pt idx="480">
                        <c:v>29991</c:v>
                      </c:pt>
                      <c:pt idx="481">
                        <c:v>29992</c:v>
                      </c:pt>
                      <c:pt idx="482">
                        <c:v>29993</c:v>
                      </c:pt>
                      <c:pt idx="483">
                        <c:v>29994</c:v>
                      </c:pt>
                      <c:pt idx="484">
                        <c:v>29998</c:v>
                      </c:pt>
                      <c:pt idx="485">
                        <c:v>29999</c:v>
                      </c:pt>
                      <c:pt idx="486">
                        <c:v>30000</c:v>
                      </c:pt>
                      <c:pt idx="487">
                        <c:v>30001</c:v>
                      </c:pt>
                      <c:pt idx="488">
                        <c:v>30004</c:v>
                      </c:pt>
                      <c:pt idx="489">
                        <c:v>30005</c:v>
                      </c:pt>
                      <c:pt idx="490">
                        <c:v>30006</c:v>
                      </c:pt>
                      <c:pt idx="491">
                        <c:v>30007</c:v>
                      </c:pt>
                      <c:pt idx="492">
                        <c:v>30008</c:v>
                      </c:pt>
                      <c:pt idx="493">
                        <c:v>30011</c:v>
                      </c:pt>
                      <c:pt idx="494">
                        <c:v>30012</c:v>
                      </c:pt>
                      <c:pt idx="495">
                        <c:v>30013</c:v>
                      </c:pt>
                      <c:pt idx="496">
                        <c:v>30014</c:v>
                      </c:pt>
                      <c:pt idx="497">
                        <c:v>30015</c:v>
                      </c:pt>
                      <c:pt idx="498">
                        <c:v>30018</c:v>
                      </c:pt>
                      <c:pt idx="499">
                        <c:v>30019</c:v>
                      </c:pt>
                      <c:pt idx="500">
                        <c:v>30020</c:v>
                      </c:pt>
                      <c:pt idx="501">
                        <c:v>30021</c:v>
                      </c:pt>
                      <c:pt idx="502">
                        <c:v>30022</c:v>
                      </c:pt>
                      <c:pt idx="503">
                        <c:v>30025</c:v>
                      </c:pt>
                      <c:pt idx="504">
                        <c:v>30026</c:v>
                      </c:pt>
                      <c:pt idx="505">
                        <c:v>30027</c:v>
                      </c:pt>
                      <c:pt idx="506">
                        <c:v>30028</c:v>
                      </c:pt>
                      <c:pt idx="507">
                        <c:v>30029</c:v>
                      </c:pt>
                      <c:pt idx="508">
                        <c:v>30032</c:v>
                      </c:pt>
                      <c:pt idx="509">
                        <c:v>30033</c:v>
                      </c:pt>
                      <c:pt idx="510">
                        <c:v>30034</c:v>
                      </c:pt>
                      <c:pt idx="511">
                        <c:v>30035</c:v>
                      </c:pt>
                      <c:pt idx="512">
                        <c:v>30036</c:v>
                      </c:pt>
                      <c:pt idx="513">
                        <c:v>30039</c:v>
                      </c:pt>
                      <c:pt idx="514">
                        <c:v>30040</c:v>
                      </c:pt>
                      <c:pt idx="515">
                        <c:v>30041</c:v>
                      </c:pt>
                      <c:pt idx="516">
                        <c:v>30042</c:v>
                      </c:pt>
                      <c:pt idx="517">
                        <c:v>30043</c:v>
                      </c:pt>
                      <c:pt idx="518">
                        <c:v>30046</c:v>
                      </c:pt>
                      <c:pt idx="519">
                        <c:v>30047</c:v>
                      </c:pt>
                      <c:pt idx="520">
                        <c:v>30048</c:v>
                      </c:pt>
                      <c:pt idx="521">
                        <c:v>30049</c:v>
                      </c:pt>
                      <c:pt idx="522">
                        <c:v>30053</c:v>
                      </c:pt>
                      <c:pt idx="523">
                        <c:v>30054</c:v>
                      </c:pt>
                      <c:pt idx="524">
                        <c:v>30055</c:v>
                      </c:pt>
                      <c:pt idx="525">
                        <c:v>30056</c:v>
                      </c:pt>
                      <c:pt idx="526">
                        <c:v>30057</c:v>
                      </c:pt>
                      <c:pt idx="527">
                        <c:v>30060</c:v>
                      </c:pt>
                      <c:pt idx="528">
                        <c:v>30061</c:v>
                      </c:pt>
                      <c:pt idx="529">
                        <c:v>30062</c:v>
                      </c:pt>
                      <c:pt idx="530">
                        <c:v>30063</c:v>
                      </c:pt>
                      <c:pt idx="531">
                        <c:v>30064</c:v>
                      </c:pt>
                      <c:pt idx="532">
                        <c:v>30067</c:v>
                      </c:pt>
                      <c:pt idx="533">
                        <c:v>30068</c:v>
                      </c:pt>
                      <c:pt idx="534">
                        <c:v>30069</c:v>
                      </c:pt>
                      <c:pt idx="535">
                        <c:v>30070</c:v>
                      </c:pt>
                      <c:pt idx="536">
                        <c:v>30071</c:v>
                      </c:pt>
                      <c:pt idx="537">
                        <c:v>30074</c:v>
                      </c:pt>
                      <c:pt idx="538">
                        <c:v>30075</c:v>
                      </c:pt>
                      <c:pt idx="539">
                        <c:v>30076</c:v>
                      </c:pt>
                      <c:pt idx="540">
                        <c:v>30077</c:v>
                      </c:pt>
                      <c:pt idx="541">
                        <c:v>30078</c:v>
                      </c:pt>
                      <c:pt idx="542">
                        <c:v>30081</c:v>
                      </c:pt>
                      <c:pt idx="543">
                        <c:v>30082</c:v>
                      </c:pt>
                      <c:pt idx="544">
                        <c:v>30083</c:v>
                      </c:pt>
                      <c:pt idx="545">
                        <c:v>30084</c:v>
                      </c:pt>
                      <c:pt idx="546">
                        <c:v>30085</c:v>
                      </c:pt>
                      <c:pt idx="547">
                        <c:v>30088</c:v>
                      </c:pt>
                      <c:pt idx="548">
                        <c:v>30089</c:v>
                      </c:pt>
                      <c:pt idx="549">
                        <c:v>30090</c:v>
                      </c:pt>
                      <c:pt idx="550">
                        <c:v>30091</c:v>
                      </c:pt>
                      <c:pt idx="551">
                        <c:v>30092</c:v>
                      </c:pt>
                      <c:pt idx="552">
                        <c:v>30095</c:v>
                      </c:pt>
                      <c:pt idx="553">
                        <c:v>30096</c:v>
                      </c:pt>
                      <c:pt idx="554">
                        <c:v>30097</c:v>
                      </c:pt>
                      <c:pt idx="555">
                        <c:v>30098</c:v>
                      </c:pt>
                      <c:pt idx="556">
                        <c:v>30099</c:v>
                      </c:pt>
                      <c:pt idx="557">
                        <c:v>30103</c:v>
                      </c:pt>
                      <c:pt idx="558">
                        <c:v>30104</c:v>
                      </c:pt>
                      <c:pt idx="559">
                        <c:v>30105</c:v>
                      </c:pt>
                      <c:pt idx="560">
                        <c:v>30106</c:v>
                      </c:pt>
                      <c:pt idx="561">
                        <c:v>30109</c:v>
                      </c:pt>
                      <c:pt idx="562">
                        <c:v>30110</c:v>
                      </c:pt>
                      <c:pt idx="563">
                        <c:v>30111</c:v>
                      </c:pt>
                      <c:pt idx="564">
                        <c:v>30112</c:v>
                      </c:pt>
                      <c:pt idx="565">
                        <c:v>30113</c:v>
                      </c:pt>
                      <c:pt idx="566">
                        <c:v>30116</c:v>
                      </c:pt>
                      <c:pt idx="567">
                        <c:v>30117</c:v>
                      </c:pt>
                      <c:pt idx="568">
                        <c:v>30118</c:v>
                      </c:pt>
                      <c:pt idx="569">
                        <c:v>30119</c:v>
                      </c:pt>
                      <c:pt idx="570">
                        <c:v>30120</c:v>
                      </c:pt>
                      <c:pt idx="571">
                        <c:v>30123</c:v>
                      </c:pt>
                      <c:pt idx="572">
                        <c:v>30124</c:v>
                      </c:pt>
                      <c:pt idx="573">
                        <c:v>30125</c:v>
                      </c:pt>
                      <c:pt idx="574">
                        <c:v>30126</c:v>
                      </c:pt>
                      <c:pt idx="575">
                        <c:v>30127</c:v>
                      </c:pt>
                      <c:pt idx="576">
                        <c:v>30130</c:v>
                      </c:pt>
                      <c:pt idx="577">
                        <c:v>30131</c:v>
                      </c:pt>
                      <c:pt idx="578">
                        <c:v>30132</c:v>
                      </c:pt>
                      <c:pt idx="579">
                        <c:v>30133</c:v>
                      </c:pt>
                      <c:pt idx="580">
                        <c:v>30134</c:v>
                      </c:pt>
                      <c:pt idx="581">
                        <c:v>30138</c:v>
                      </c:pt>
                      <c:pt idx="582">
                        <c:v>30139</c:v>
                      </c:pt>
                      <c:pt idx="583">
                        <c:v>30140</c:v>
                      </c:pt>
                      <c:pt idx="584">
                        <c:v>30141</c:v>
                      </c:pt>
                      <c:pt idx="585">
                        <c:v>30144</c:v>
                      </c:pt>
                      <c:pt idx="586">
                        <c:v>30145</c:v>
                      </c:pt>
                      <c:pt idx="587">
                        <c:v>30146</c:v>
                      </c:pt>
                      <c:pt idx="588">
                        <c:v>30147</c:v>
                      </c:pt>
                      <c:pt idx="589">
                        <c:v>30148</c:v>
                      </c:pt>
                      <c:pt idx="590">
                        <c:v>30151</c:v>
                      </c:pt>
                      <c:pt idx="591">
                        <c:v>30152</c:v>
                      </c:pt>
                      <c:pt idx="592">
                        <c:v>30153</c:v>
                      </c:pt>
                      <c:pt idx="593">
                        <c:v>30154</c:v>
                      </c:pt>
                      <c:pt idx="594">
                        <c:v>30155</c:v>
                      </c:pt>
                      <c:pt idx="595">
                        <c:v>30158</c:v>
                      </c:pt>
                      <c:pt idx="596">
                        <c:v>30159</c:v>
                      </c:pt>
                      <c:pt idx="597">
                        <c:v>30160</c:v>
                      </c:pt>
                      <c:pt idx="598">
                        <c:v>30161</c:v>
                      </c:pt>
                      <c:pt idx="599">
                        <c:v>30162</c:v>
                      </c:pt>
                      <c:pt idx="600">
                        <c:v>30165</c:v>
                      </c:pt>
                      <c:pt idx="601">
                        <c:v>30166</c:v>
                      </c:pt>
                      <c:pt idx="602">
                        <c:v>30167</c:v>
                      </c:pt>
                      <c:pt idx="603">
                        <c:v>30168</c:v>
                      </c:pt>
                      <c:pt idx="604">
                        <c:v>30169</c:v>
                      </c:pt>
                      <c:pt idx="605">
                        <c:v>30172</c:v>
                      </c:pt>
                      <c:pt idx="606">
                        <c:v>30173</c:v>
                      </c:pt>
                      <c:pt idx="607">
                        <c:v>30174</c:v>
                      </c:pt>
                      <c:pt idx="608">
                        <c:v>30175</c:v>
                      </c:pt>
                      <c:pt idx="609">
                        <c:v>30176</c:v>
                      </c:pt>
                      <c:pt idx="610">
                        <c:v>30179</c:v>
                      </c:pt>
                      <c:pt idx="611">
                        <c:v>30180</c:v>
                      </c:pt>
                      <c:pt idx="612">
                        <c:v>30181</c:v>
                      </c:pt>
                      <c:pt idx="613">
                        <c:v>30182</c:v>
                      </c:pt>
                      <c:pt idx="614">
                        <c:v>30183</c:v>
                      </c:pt>
                      <c:pt idx="615">
                        <c:v>30186</c:v>
                      </c:pt>
                      <c:pt idx="616">
                        <c:v>30187</c:v>
                      </c:pt>
                      <c:pt idx="617">
                        <c:v>30188</c:v>
                      </c:pt>
                      <c:pt idx="618">
                        <c:v>30189</c:v>
                      </c:pt>
                      <c:pt idx="619">
                        <c:v>30190</c:v>
                      </c:pt>
                      <c:pt idx="620">
                        <c:v>30193</c:v>
                      </c:pt>
                      <c:pt idx="621">
                        <c:v>30194</c:v>
                      </c:pt>
                      <c:pt idx="622">
                        <c:v>30195</c:v>
                      </c:pt>
                      <c:pt idx="623">
                        <c:v>30196</c:v>
                      </c:pt>
                      <c:pt idx="624">
                        <c:v>30197</c:v>
                      </c:pt>
                      <c:pt idx="625">
                        <c:v>30201</c:v>
                      </c:pt>
                      <c:pt idx="626">
                        <c:v>30202</c:v>
                      </c:pt>
                      <c:pt idx="627">
                        <c:v>30203</c:v>
                      </c:pt>
                      <c:pt idx="628">
                        <c:v>30204</c:v>
                      </c:pt>
                      <c:pt idx="629">
                        <c:v>30207</c:v>
                      </c:pt>
                      <c:pt idx="630">
                        <c:v>30208</c:v>
                      </c:pt>
                      <c:pt idx="631">
                        <c:v>30209</c:v>
                      </c:pt>
                      <c:pt idx="632">
                        <c:v>30210</c:v>
                      </c:pt>
                      <c:pt idx="633">
                        <c:v>30211</c:v>
                      </c:pt>
                      <c:pt idx="634">
                        <c:v>30214</c:v>
                      </c:pt>
                      <c:pt idx="635">
                        <c:v>30215</c:v>
                      </c:pt>
                      <c:pt idx="636">
                        <c:v>30216</c:v>
                      </c:pt>
                      <c:pt idx="637">
                        <c:v>30217</c:v>
                      </c:pt>
                      <c:pt idx="638">
                        <c:v>30218</c:v>
                      </c:pt>
                      <c:pt idx="639">
                        <c:v>30221</c:v>
                      </c:pt>
                      <c:pt idx="640">
                        <c:v>30222</c:v>
                      </c:pt>
                      <c:pt idx="641">
                        <c:v>30223</c:v>
                      </c:pt>
                      <c:pt idx="642">
                        <c:v>30224</c:v>
                      </c:pt>
                      <c:pt idx="643">
                        <c:v>30225</c:v>
                      </c:pt>
                      <c:pt idx="644">
                        <c:v>30228</c:v>
                      </c:pt>
                      <c:pt idx="645">
                        <c:v>30229</c:v>
                      </c:pt>
                      <c:pt idx="646">
                        <c:v>30230</c:v>
                      </c:pt>
                      <c:pt idx="647">
                        <c:v>30231</c:v>
                      </c:pt>
                      <c:pt idx="648">
                        <c:v>30232</c:v>
                      </c:pt>
                      <c:pt idx="649">
                        <c:v>30235</c:v>
                      </c:pt>
                      <c:pt idx="650">
                        <c:v>30236</c:v>
                      </c:pt>
                      <c:pt idx="651">
                        <c:v>30237</c:v>
                      </c:pt>
                      <c:pt idx="652">
                        <c:v>30238</c:v>
                      </c:pt>
                      <c:pt idx="653">
                        <c:v>30239</c:v>
                      </c:pt>
                      <c:pt idx="654">
                        <c:v>30242</c:v>
                      </c:pt>
                      <c:pt idx="655">
                        <c:v>30243</c:v>
                      </c:pt>
                      <c:pt idx="656">
                        <c:v>30244</c:v>
                      </c:pt>
                      <c:pt idx="657">
                        <c:v>30245</c:v>
                      </c:pt>
                      <c:pt idx="658">
                        <c:v>30246</c:v>
                      </c:pt>
                      <c:pt idx="659">
                        <c:v>30249</c:v>
                      </c:pt>
                      <c:pt idx="660">
                        <c:v>30250</c:v>
                      </c:pt>
                      <c:pt idx="661">
                        <c:v>30251</c:v>
                      </c:pt>
                      <c:pt idx="662">
                        <c:v>30252</c:v>
                      </c:pt>
                      <c:pt idx="663">
                        <c:v>30253</c:v>
                      </c:pt>
                      <c:pt idx="664">
                        <c:v>30256</c:v>
                      </c:pt>
                      <c:pt idx="665">
                        <c:v>30257</c:v>
                      </c:pt>
                      <c:pt idx="666">
                        <c:v>30258</c:v>
                      </c:pt>
                      <c:pt idx="667">
                        <c:v>30259</c:v>
                      </c:pt>
                      <c:pt idx="668">
                        <c:v>30260</c:v>
                      </c:pt>
                      <c:pt idx="669">
                        <c:v>30263</c:v>
                      </c:pt>
                      <c:pt idx="670">
                        <c:v>30264</c:v>
                      </c:pt>
                      <c:pt idx="671">
                        <c:v>30265</c:v>
                      </c:pt>
                      <c:pt idx="672">
                        <c:v>30266</c:v>
                      </c:pt>
                      <c:pt idx="673">
                        <c:v>30267</c:v>
                      </c:pt>
                      <c:pt idx="674">
                        <c:v>30270</c:v>
                      </c:pt>
                      <c:pt idx="675">
                        <c:v>30271</c:v>
                      </c:pt>
                      <c:pt idx="676">
                        <c:v>30272</c:v>
                      </c:pt>
                      <c:pt idx="677">
                        <c:v>30273</c:v>
                      </c:pt>
                      <c:pt idx="678">
                        <c:v>30274</c:v>
                      </c:pt>
                      <c:pt idx="679">
                        <c:v>30277</c:v>
                      </c:pt>
                      <c:pt idx="680">
                        <c:v>30278</c:v>
                      </c:pt>
                      <c:pt idx="681">
                        <c:v>30279</c:v>
                      </c:pt>
                      <c:pt idx="682">
                        <c:v>30281</c:v>
                      </c:pt>
                      <c:pt idx="683">
                        <c:v>30284</c:v>
                      </c:pt>
                      <c:pt idx="684">
                        <c:v>30285</c:v>
                      </c:pt>
                      <c:pt idx="685">
                        <c:v>30286</c:v>
                      </c:pt>
                      <c:pt idx="686">
                        <c:v>30287</c:v>
                      </c:pt>
                      <c:pt idx="687">
                        <c:v>30288</c:v>
                      </c:pt>
                      <c:pt idx="688">
                        <c:v>30291</c:v>
                      </c:pt>
                      <c:pt idx="689">
                        <c:v>30292</c:v>
                      </c:pt>
                      <c:pt idx="690">
                        <c:v>30293</c:v>
                      </c:pt>
                      <c:pt idx="691">
                        <c:v>30294</c:v>
                      </c:pt>
                      <c:pt idx="692">
                        <c:v>30295</c:v>
                      </c:pt>
                      <c:pt idx="693">
                        <c:v>30298</c:v>
                      </c:pt>
                      <c:pt idx="694">
                        <c:v>30299</c:v>
                      </c:pt>
                      <c:pt idx="695">
                        <c:v>30300</c:v>
                      </c:pt>
                      <c:pt idx="696">
                        <c:v>30301</c:v>
                      </c:pt>
                      <c:pt idx="697">
                        <c:v>30302</c:v>
                      </c:pt>
                      <c:pt idx="698">
                        <c:v>30305</c:v>
                      </c:pt>
                      <c:pt idx="699">
                        <c:v>30306</c:v>
                      </c:pt>
                      <c:pt idx="700">
                        <c:v>30307</c:v>
                      </c:pt>
                      <c:pt idx="701">
                        <c:v>30308</c:v>
                      </c:pt>
                      <c:pt idx="702">
                        <c:v>30312</c:v>
                      </c:pt>
                      <c:pt idx="703">
                        <c:v>30313</c:v>
                      </c:pt>
                      <c:pt idx="704">
                        <c:v>30314</c:v>
                      </c:pt>
                      <c:pt idx="705">
                        <c:v>30315</c:v>
                      </c:pt>
                      <c:pt idx="706">
                        <c:v>30316</c:v>
                      </c:pt>
                      <c:pt idx="707">
                        <c:v>30319</c:v>
                      </c:pt>
                      <c:pt idx="708">
                        <c:v>30320</c:v>
                      </c:pt>
                      <c:pt idx="709">
                        <c:v>30321</c:v>
                      </c:pt>
                      <c:pt idx="710">
                        <c:v>30322</c:v>
                      </c:pt>
                      <c:pt idx="711">
                        <c:v>30323</c:v>
                      </c:pt>
                      <c:pt idx="712">
                        <c:v>30326</c:v>
                      </c:pt>
                      <c:pt idx="713">
                        <c:v>30327</c:v>
                      </c:pt>
                      <c:pt idx="714">
                        <c:v>30328</c:v>
                      </c:pt>
                      <c:pt idx="715">
                        <c:v>30329</c:v>
                      </c:pt>
                      <c:pt idx="716">
                        <c:v>30330</c:v>
                      </c:pt>
                      <c:pt idx="717">
                        <c:v>30333</c:v>
                      </c:pt>
                      <c:pt idx="718">
                        <c:v>30334</c:v>
                      </c:pt>
                      <c:pt idx="719">
                        <c:v>30335</c:v>
                      </c:pt>
                      <c:pt idx="720">
                        <c:v>30336</c:v>
                      </c:pt>
                      <c:pt idx="721">
                        <c:v>30337</c:v>
                      </c:pt>
                      <c:pt idx="722">
                        <c:v>30340</c:v>
                      </c:pt>
                      <c:pt idx="723">
                        <c:v>30341</c:v>
                      </c:pt>
                      <c:pt idx="724">
                        <c:v>30342</c:v>
                      </c:pt>
                      <c:pt idx="725">
                        <c:v>30343</c:v>
                      </c:pt>
                      <c:pt idx="726">
                        <c:v>30344</c:v>
                      </c:pt>
                      <c:pt idx="727">
                        <c:v>30347</c:v>
                      </c:pt>
                      <c:pt idx="728">
                        <c:v>30348</c:v>
                      </c:pt>
                      <c:pt idx="729">
                        <c:v>30349</c:v>
                      </c:pt>
                      <c:pt idx="730">
                        <c:v>30350</c:v>
                      </c:pt>
                      <c:pt idx="731">
                        <c:v>30351</c:v>
                      </c:pt>
                      <c:pt idx="732">
                        <c:v>30354</c:v>
                      </c:pt>
                      <c:pt idx="733">
                        <c:v>30355</c:v>
                      </c:pt>
                      <c:pt idx="734">
                        <c:v>30356</c:v>
                      </c:pt>
                      <c:pt idx="735">
                        <c:v>30357</c:v>
                      </c:pt>
                      <c:pt idx="736">
                        <c:v>30358</c:v>
                      </c:pt>
                      <c:pt idx="737">
                        <c:v>30361</c:v>
                      </c:pt>
                      <c:pt idx="738">
                        <c:v>30362</c:v>
                      </c:pt>
                      <c:pt idx="739">
                        <c:v>30363</c:v>
                      </c:pt>
                      <c:pt idx="740">
                        <c:v>30364</c:v>
                      </c:pt>
                      <c:pt idx="741">
                        <c:v>30365</c:v>
                      </c:pt>
                      <c:pt idx="742">
                        <c:v>30369</c:v>
                      </c:pt>
                      <c:pt idx="743">
                        <c:v>30370</c:v>
                      </c:pt>
                      <c:pt idx="744">
                        <c:v>30371</c:v>
                      </c:pt>
                      <c:pt idx="745">
                        <c:v>30372</c:v>
                      </c:pt>
                      <c:pt idx="746">
                        <c:v>30375</c:v>
                      </c:pt>
                      <c:pt idx="747">
                        <c:v>30376</c:v>
                      </c:pt>
                      <c:pt idx="748">
                        <c:v>30377</c:v>
                      </c:pt>
                      <c:pt idx="749">
                        <c:v>30378</c:v>
                      </c:pt>
                      <c:pt idx="750">
                        <c:v>30379</c:v>
                      </c:pt>
                      <c:pt idx="751">
                        <c:v>30382</c:v>
                      </c:pt>
                      <c:pt idx="752">
                        <c:v>30383</c:v>
                      </c:pt>
                      <c:pt idx="753">
                        <c:v>30384</c:v>
                      </c:pt>
                      <c:pt idx="754">
                        <c:v>30385</c:v>
                      </c:pt>
                      <c:pt idx="755">
                        <c:v>30386</c:v>
                      </c:pt>
                      <c:pt idx="756">
                        <c:v>30389</c:v>
                      </c:pt>
                      <c:pt idx="757">
                        <c:v>30390</c:v>
                      </c:pt>
                      <c:pt idx="758">
                        <c:v>30391</c:v>
                      </c:pt>
                      <c:pt idx="759">
                        <c:v>30392</c:v>
                      </c:pt>
                      <c:pt idx="760">
                        <c:v>30393</c:v>
                      </c:pt>
                      <c:pt idx="761">
                        <c:v>30396</c:v>
                      </c:pt>
                      <c:pt idx="762">
                        <c:v>30397</c:v>
                      </c:pt>
                      <c:pt idx="763">
                        <c:v>30398</c:v>
                      </c:pt>
                      <c:pt idx="764">
                        <c:v>30399</c:v>
                      </c:pt>
                      <c:pt idx="765">
                        <c:v>30400</c:v>
                      </c:pt>
                      <c:pt idx="766">
                        <c:v>30403</c:v>
                      </c:pt>
                      <c:pt idx="767">
                        <c:v>30404</c:v>
                      </c:pt>
                      <c:pt idx="768">
                        <c:v>30405</c:v>
                      </c:pt>
                      <c:pt idx="769">
                        <c:v>30406</c:v>
                      </c:pt>
                      <c:pt idx="770">
                        <c:v>30410</c:v>
                      </c:pt>
                      <c:pt idx="771">
                        <c:v>30411</c:v>
                      </c:pt>
                      <c:pt idx="772">
                        <c:v>30412</c:v>
                      </c:pt>
                      <c:pt idx="773">
                        <c:v>30413</c:v>
                      </c:pt>
                      <c:pt idx="774">
                        <c:v>30414</c:v>
                      </c:pt>
                      <c:pt idx="775">
                        <c:v>30417</c:v>
                      </c:pt>
                      <c:pt idx="776">
                        <c:v>30418</c:v>
                      </c:pt>
                      <c:pt idx="777">
                        <c:v>30419</c:v>
                      </c:pt>
                      <c:pt idx="778">
                        <c:v>30420</c:v>
                      </c:pt>
                      <c:pt idx="779">
                        <c:v>30421</c:v>
                      </c:pt>
                      <c:pt idx="780">
                        <c:v>30424</c:v>
                      </c:pt>
                      <c:pt idx="781">
                        <c:v>30425</c:v>
                      </c:pt>
                      <c:pt idx="782">
                        <c:v>30426</c:v>
                      </c:pt>
                      <c:pt idx="783">
                        <c:v>30427</c:v>
                      </c:pt>
                      <c:pt idx="784">
                        <c:v>30428</c:v>
                      </c:pt>
                      <c:pt idx="785">
                        <c:v>30431</c:v>
                      </c:pt>
                      <c:pt idx="786">
                        <c:v>30432</c:v>
                      </c:pt>
                      <c:pt idx="787">
                        <c:v>30433</c:v>
                      </c:pt>
                      <c:pt idx="788">
                        <c:v>30434</c:v>
                      </c:pt>
                      <c:pt idx="789">
                        <c:v>30435</c:v>
                      </c:pt>
                      <c:pt idx="790">
                        <c:v>30438</c:v>
                      </c:pt>
                      <c:pt idx="791">
                        <c:v>30439</c:v>
                      </c:pt>
                      <c:pt idx="792">
                        <c:v>30440</c:v>
                      </c:pt>
                      <c:pt idx="793">
                        <c:v>30441</c:v>
                      </c:pt>
                      <c:pt idx="794">
                        <c:v>30442</c:v>
                      </c:pt>
                      <c:pt idx="795">
                        <c:v>30445</c:v>
                      </c:pt>
                      <c:pt idx="796">
                        <c:v>30446</c:v>
                      </c:pt>
                      <c:pt idx="797">
                        <c:v>30447</c:v>
                      </c:pt>
                      <c:pt idx="798">
                        <c:v>30448</c:v>
                      </c:pt>
                      <c:pt idx="799">
                        <c:v>30449</c:v>
                      </c:pt>
                      <c:pt idx="800">
                        <c:v>30452</c:v>
                      </c:pt>
                      <c:pt idx="801">
                        <c:v>30453</c:v>
                      </c:pt>
                      <c:pt idx="802">
                        <c:v>30454</c:v>
                      </c:pt>
                      <c:pt idx="803">
                        <c:v>30455</c:v>
                      </c:pt>
                      <c:pt idx="804">
                        <c:v>30456</c:v>
                      </c:pt>
                      <c:pt idx="805">
                        <c:v>30459</c:v>
                      </c:pt>
                      <c:pt idx="806">
                        <c:v>30460</c:v>
                      </c:pt>
                      <c:pt idx="807">
                        <c:v>30461</c:v>
                      </c:pt>
                      <c:pt idx="808">
                        <c:v>30462</c:v>
                      </c:pt>
                      <c:pt idx="809">
                        <c:v>30463</c:v>
                      </c:pt>
                      <c:pt idx="810">
                        <c:v>30467</c:v>
                      </c:pt>
                      <c:pt idx="811">
                        <c:v>30468</c:v>
                      </c:pt>
                      <c:pt idx="812">
                        <c:v>30469</c:v>
                      </c:pt>
                      <c:pt idx="813">
                        <c:v>30470</c:v>
                      </c:pt>
                      <c:pt idx="814">
                        <c:v>30473</c:v>
                      </c:pt>
                      <c:pt idx="815">
                        <c:v>30474</c:v>
                      </c:pt>
                      <c:pt idx="816">
                        <c:v>30475</c:v>
                      </c:pt>
                      <c:pt idx="817">
                        <c:v>30476</c:v>
                      </c:pt>
                      <c:pt idx="818">
                        <c:v>30477</c:v>
                      </c:pt>
                      <c:pt idx="819">
                        <c:v>30480</c:v>
                      </c:pt>
                      <c:pt idx="820">
                        <c:v>30481</c:v>
                      </c:pt>
                      <c:pt idx="821">
                        <c:v>30482</c:v>
                      </c:pt>
                      <c:pt idx="822">
                        <c:v>30483</c:v>
                      </c:pt>
                      <c:pt idx="823">
                        <c:v>30484</c:v>
                      </c:pt>
                      <c:pt idx="824">
                        <c:v>30487</c:v>
                      </c:pt>
                      <c:pt idx="825">
                        <c:v>30488</c:v>
                      </c:pt>
                      <c:pt idx="826">
                        <c:v>30489</c:v>
                      </c:pt>
                      <c:pt idx="827">
                        <c:v>30490</c:v>
                      </c:pt>
                      <c:pt idx="828">
                        <c:v>30491</c:v>
                      </c:pt>
                      <c:pt idx="829">
                        <c:v>30494</c:v>
                      </c:pt>
                      <c:pt idx="830">
                        <c:v>30495</c:v>
                      </c:pt>
                      <c:pt idx="831">
                        <c:v>30496</c:v>
                      </c:pt>
                      <c:pt idx="832">
                        <c:v>30497</c:v>
                      </c:pt>
                      <c:pt idx="833">
                        <c:v>30498</c:v>
                      </c:pt>
                      <c:pt idx="834">
                        <c:v>30502</c:v>
                      </c:pt>
                      <c:pt idx="835">
                        <c:v>30503</c:v>
                      </c:pt>
                      <c:pt idx="836">
                        <c:v>30504</c:v>
                      </c:pt>
                      <c:pt idx="837">
                        <c:v>30505</c:v>
                      </c:pt>
                      <c:pt idx="838">
                        <c:v>30508</c:v>
                      </c:pt>
                      <c:pt idx="839">
                        <c:v>30509</c:v>
                      </c:pt>
                      <c:pt idx="840">
                        <c:v>30510</c:v>
                      </c:pt>
                      <c:pt idx="841">
                        <c:v>30511</c:v>
                      </c:pt>
                      <c:pt idx="842">
                        <c:v>30512</c:v>
                      </c:pt>
                      <c:pt idx="843">
                        <c:v>30515</c:v>
                      </c:pt>
                      <c:pt idx="844">
                        <c:v>30516</c:v>
                      </c:pt>
                      <c:pt idx="845">
                        <c:v>30517</c:v>
                      </c:pt>
                      <c:pt idx="846">
                        <c:v>30518</c:v>
                      </c:pt>
                      <c:pt idx="847">
                        <c:v>30519</c:v>
                      </c:pt>
                      <c:pt idx="848">
                        <c:v>30522</c:v>
                      </c:pt>
                      <c:pt idx="849">
                        <c:v>30523</c:v>
                      </c:pt>
                      <c:pt idx="850">
                        <c:v>30524</c:v>
                      </c:pt>
                      <c:pt idx="851">
                        <c:v>30525</c:v>
                      </c:pt>
                      <c:pt idx="852">
                        <c:v>30526</c:v>
                      </c:pt>
                      <c:pt idx="853">
                        <c:v>30529</c:v>
                      </c:pt>
                      <c:pt idx="854">
                        <c:v>30530</c:v>
                      </c:pt>
                      <c:pt idx="855">
                        <c:v>30531</c:v>
                      </c:pt>
                      <c:pt idx="856">
                        <c:v>30532</c:v>
                      </c:pt>
                      <c:pt idx="857">
                        <c:v>30533</c:v>
                      </c:pt>
                      <c:pt idx="858">
                        <c:v>30536</c:v>
                      </c:pt>
                      <c:pt idx="859">
                        <c:v>30537</c:v>
                      </c:pt>
                      <c:pt idx="860">
                        <c:v>30538</c:v>
                      </c:pt>
                      <c:pt idx="861">
                        <c:v>30539</c:v>
                      </c:pt>
                      <c:pt idx="862">
                        <c:v>30540</c:v>
                      </c:pt>
                      <c:pt idx="863">
                        <c:v>30543</c:v>
                      </c:pt>
                      <c:pt idx="864">
                        <c:v>30544</c:v>
                      </c:pt>
                      <c:pt idx="865">
                        <c:v>30545</c:v>
                      </c:pt>
                      <c:pt idx="866">
                        <c:v>30546</c:v>
                      </c:pt>
                      <c:pt idx="867">
                        <c:v>30547</c:v>
                      </c:pt>
                      <c:pt idx="868">
                        <c:v>30550</c:v>
                      </c:pt>
                      <c:pt idx="869">
                        <c:v>30551</c:v>
                      </c:pt>
                      <c:pt idx="870">
                        <c:v>30552</c:v>
                      </c:pt>
                      <c:pt idx="871">
                        <c:v>30553</c:v>
                      </c:pt>
                      <c:pt idx="872">
                        <c:v>30554</c:v>
                      </c:pt>
                      <c:pt idx="873">
                        <c:v>30557</c:v>
                      </c:pt>
                      <c:pt idx="874">
                        <c:v>30558</c:v>
                      </c:pt>
                      <c:pt idx="875">
                        <c:v>30559</c:v>
                      </c:pt>
                      <c:pt idx="876">
                        <c:v>30560</c:v>
                      </c:pt>
                      <c:pt idx="877">
                        <c:v>30561</c:v>
                      </c:pt>
                      <c:pt idx="878">
                        <c:v>30565</c:v>
                      </c:pt>
                      <c:pt idx="879">
                        <c:v>30566</c:v>
                      </c:pt>
                      <c:pt idx="880">
                        <c:v>30567</c:v>
                      </c:pt>
                      <c:pt idx="881">
                        <c:v>30568</c:v>
                      </c:pt>
                      <c:pt idx="882">
                        <c:v>30571</c:v>
                      </c:pt>
                      <c:pt idx="883">
                        <c:v>30572</c:v>
                      </c:pt>
                      <c:pt idx="884">
                        <c:v>30573</c:v>
                      </c:pt>
                      <c:pt idx="885">
                        <c:v>30574</c:v>
                      </c:pt>
                      <c:pt idx="886">
                        <c:v>30575</c:v>
                      </c:pt>
                      <c:pt idx="887">
                        <c:v>30578</c:v>
                      </c:pt>
                      <c:pt idx="888">
                        <c:v>30579</c:v>
                      </c:pt>
                      <c:pt idx="889">
                        <c:v>30580</c:v>
                      </c:pt>
                      <c:pt idx="890">
                        <c:v>30581</c:v>
                      </c:pt>
                      <c:pt idx="891">
                        <c:v>30582</c:v>
                      </c:pt>
                      <c:pt idx="892">
                        <c:v>30585</c:v>
                      </c:pt>
                      <c:pt idx="893">
                        <c:v>30586</c:v>
                      </c:pt>
                      <c:pt idx="894">
                        <c:v>30587</c:v>
                      </c:pt>
                      <c:pt idx="895">
                        <c:v>30588</c:v>
                      </c:pt>
                      <c:pt idx="896">
                        <c:v>30589</c:v>
                      </c:pt>
                      <c:pt idx="897">
                        <c:v>30592</c:v>
                      </c:pt>
                      <c:pt idx="898">
                        <c:v>30593</c:v>
                      </c:pt>
                      <c:pt idx="899">
                        <c:v>30594</c:v>
                      </c:pt>
                      <c:pt idx="900">
                        <c:v>30595</c:v>
                      </c:pt>
                      <c:pt idx="901">
                        <c:v>30596</c:v>
                      </c:pt>
                      <c:pt idx="902">
                        <c:v>30599</c:v>
                      </c:pt>
                      <c:pt idx="903">
                        <c:v>30600</c:v>
                      </c:pt>
                      <c:pt idx="904">
                        <c:v>30601</c:v>
                      </c:pt>
                      <c:pt idx="905">
                        <c:v>30602</c:v>
                      </c:pt>
                      <c:pt idx="906">
                        <c:v>30603</c:v>
                      </c:pt>
                      <c:pt idx="907">
                        <c:v>30606</c:v>
                      </c:pt>
                      <c:pt idx="908">
                        <c:v>30607</c:v>
                      </c:pt>
                      <c:pt idx="909">
                        <c:v>30608</c:v>
                      </c:pt>
                      <c:pt idx="910">
                        <c:v>30609</c:v>
                      </c:pt>
                      <c:pt idx="911">
                        <c:v>30610</c:v>
                      </c:pt>
                      <c:pt idx="912">
                        <c:v>30613</c:v>
                      </c:pt>
                      <c:pt idx="913">
                        <c:v>30614</c:v>
                      </c:pt>
                      <c:pt idx="914">
                        <c:v>30615</c:v>
                      </c:pt>
                      <c:pt idx="915">
                        <c:v>30616</c:v>
                      </c:pt>
                      <c:pt idx="916">
                        <c:v>30617</c:v>
                      </c:pt>
                      <c:pt idx="917">
                        <c:v>30620</c:v>
                      </c:pt>
                      <c:pt idx="918">
                        <c:v>30621</c:v>
                      </c:pt>
                      <c:pt idx="919">
                        <c:v>30622</c:v>
                      </c:pt>
                      <c:pt idx="920">
                        <c:v>30623</c:v>
                      </c:pt>
                      <c:pt idx="921">
                        <c:v>30624</c:v>
                      </c:pt>
                      <c:pt idx="922">
                        <c:v>30627</c:v>
                      </c:pt>
                      <c:pt idx="923">
                        <c:v>30628</c:v>
                      </c:pt>
                      <c:pt idx="924">
                        <c:v>30629</c:v>
                      </c:pt>
                      <c:pt idx="925">
                        <c:v>30630</c:v>
                      </c:pt>
                      <c:pt idx="926">
                        <c:v>30631</c:v>
                      </c:pt>
                      <c:pt idx="927">
                        <c:v>30634</c:v>
                      </c:pt>
                      <c:pt idx="928">
                        <c:v>30635</c:v>
                      </c:pt>
                      <c:pt idx="929">
                        <c:v>30636</c:v>
                      </c:pt>
                      <c:pt idx="930">
                        <c:v>30637</c:v>
                      </c:pt>
                      <c:pt idx="931">
                        <c:v>30638</c:v>
                      </c:pt>
                      <c:pt idx="932">
                        <c:v>30641</c:v>
                      </c:pt>
                      <c:pt idx="933">
                        <c:v>30642</c:v>
                      </c:pt>
                      <c:pt idx="934">
                        <c:v>30643</c:v>
                      </c:pt>
                      <c:pt idx="935">
                        <c:v>30645</c:v>
                      </c:pt>
                      <c:pt idx="936">
                        <c:v>30648</c:v>
                      </c:pt>
                      <c:pt idx="937">
                        <c:v>30649</c:v>
                      </c:pt>
                      <c:pt idx="938">
                        <c:v>30650</c:v>
                      </c:pt>
                      <c:pt idx="939">
                        <c:v>30651</c:v>
                      </c:pt>
                      <c:pt idx="940">
                        <c:v>30652</c:v>
                      </c:pt>
                      <c:pt idx="941">
                        <c:v>30655</c:v>
                      </c:pt>
                      <c:pt idx="942">
                        <c:v>30656</c:v>
                      </c:pt>
                      <c:pt idx="943">
                        <c:v>30657</c:v>
                      </c:pt>
                      <c:pt idx="944">
                        <c:v>30658</c:v>
                      </c:pt>
                      <c:pt idx="945">
                        <c:v>30659</c:v>
                      </c:pt>
                      <c:pt idx="946">
                        <c:v>30662</c:v>
                      </c:pt>
                      <c:pt idx="947">
                        <c:v>30663</c:v>
                      </c:pt>
                      <c:pt idx="948">
                        <c:v>30664</c:v>
                      </c:pt>
                      <c:pt idx="949">
                        <c:v>30665</c:v>
                      </c:pt>
                      <c:pt idx="950">
                        <c:v>30666</c:v>
                      </c:pt>
                      <c:pt idx="951">
                        <c:v>30669</c:v>
                      </c:pt>
                      <c:pt idx="952">
                        <c:v>30670</c:v>
                      </c:pt>
                      <c:pt idx="953">
                        <c:v>30671</c:v>
                      </c:pt>
                      <c:pt idx="954">
                        <c:v>30672</c:v>
                      </c:pt>
                      <c:pt idx="955">
                        <c:v>30673</c:v>
                      </c:pt>
                      <c:pt idx="956">
                        <c:v>30677</c:v>
                      </c:pt>
                      <c:pt idx="957">
                        <c:v>30678</c:v>
                      </c:pt>
                      <c:pt idx="958">
                        <c:v>30679</c:v>
                      </c:pt>
                      <c:pt idx="959">
                        <c:v>30680</c:v>
                      </c:pt>
                      <c:pt idx="960">
                        <c:v>30684</c:v>
                      </c:pt>
                      <c:pt idx="961">
                        <c:v>30685</c:v>
                      </c:pt>
                      <c:pt idx="962">
                        <c:v>30686</c:v>
                      </c:pt>
                      <c:pt idx="963">
                        <c:v>30687</c:v>
                      </c:pt>
                      <c:pt idx="964">
                        <c:v>30690</c:v>
                      </c:pt>
                      <c:pt idx="965">
                        <c:v>30691</c:v>
                      </c:pt>
                      <c:pt idx="966">
                        <c:v>30692</c:v>
                      </c:pt>
                      <c:pt idx="967">
                        <c:v>30693</c:v>
                      </c:pt>
                      <c:pt idx="968">
                        <c:v>30694</c:v>
                      </c:pt>
                      <c:pt idx="969">
                        <c:v>30697</c:v>
                      </c:pt>
                      <c:pt idx="970">
                        <c:v>30698</c:v>
                      </c:pt>
                      <c:pt idx="971">
                        <c:v>30699</c:v>
                      </c:pt>
                      <c:pt idx="972">
                        <c:v>30700</c:v>
                      </c:pt>
                      <c:pt idx="973">
                        <c:v>30701</c:v>
                      </c:pt>
                      <c:pt idx="974">
                        <c:v>30704</c:v>
                      </c:pt>
                      <c:pt idx="975">
                        <c:v>30705</c:v>
                      </c:pt>
                      <c:pt idx="976">
                        <c:v>30706</c:v>
                      </c:pt>
                      <c:pt idx="977">
                        <c:v>30707</c:v>
                      </c:pt>
                      <c:pt idx="978">
                        <c:v>30708</c:v>
                      </c:pt>
                      <c:pt idx="979">
                        <c:v>30711</c:v>
                      </c:pt>
                      <c:pt idx="980">
                        <c:v>30712</c:v>
                      </c:pt>
                      <c:pt idx="981">
                        <c:v>30713</c:v>
                      </c:pt>
                      <c:pt idx="982">
                        <c:v>30714</c:v>
                      </c:pt>
                      <c:pt idx="983">
                        <c:v>30715</c:v>
                      </c:pt>
                      <c:pt idx="984">
                        <c:v>30718</c:v>
                      </c:pt>
                      <c:pt idx="985">
                        <c:v>30719</c:v>
                      </c:pt>
                      <c:pt idx="986">
                        <c:v>30720</c:v>
                      </c:pt>
                      <c:pt idx="987">
                        <c:v>30721</c:v>
                      </c:pt>
                      <c:pt idx="988">
                        <c:v>30722</c:v>
                      </c:pt>
                      <c:pt idx="989">
                        <c:v>30725</c:v>
                      </c:pt>
                      <c:pt idx="990">
                        <c:v>30726</c:v>
                      </c:pt>
                      <c:pt idx="991">
                        <c:v>30727</c:v>
                      </c:pt>
                      <c:pt idx="992">
                        <c:v>30728</c:v>
                      </c:pt>
                      <c:pt idx="993">
                        <c:v>30729</c:v>
                      </c:pt>
                      <c:pt idx="994">
                        <c:v>30733</c:v>
                      </c:pt>
                      <c:pt idx="995">
                        <c:v>30734</c:v>
                      </c:pt>
                      <c:pt idx="996">
                        <c:v>30735</c:v>
                      </c:pt>
                      <c:pt idx="997">
                        <c:v>30736</c:v>
                      </c:pt>
                      <c:pt idx="998">
                        <c:v>30739</c:v>
                      </c:pt>
                      <c:pt idx="999">
                        <c:v>30740</c:v>
                      </c:pt>
                      <c:pt idx="1000">
                        <c:v>30741</c:v>
                      </c:pt>
                      <c:pt idx="1001">
                        <c:v>30742</c:v>
                      </c:pt>
                      <c:pt idx="1002">
                        <c:v>30743</c:v>
                      </c:pt>
                      <c:pt idx="1003">
                        <c:v>30746</c:v>
                      </c:pt>
                      <c:pt idx="1004">
                        <c:v>30747</c:v>
                      </c:pt>
                      <c:pt idx="1005">
                        <c:v>30748</c:v>
                      </c:pt>
                      <c:pt idx="1006">
                        <c:v>30749</c:v>
                      </c:pt>
                      <c:pt idx="1007">
                        <c:v>30750</c:v>
                      </c:pt>
                      <c:pt idx="1008">
                        <c:v>30753</c:v>
                      </c:pt>
                      <c:pt idx="1009">
                        <c:v>30754</c:v>
                      </c:pt>
                      <c:pt idx="1010">
                        <c:v>30755</c:v>
                      </c:pt>
                      <c:pt idx="1011">
                        <c:v>30756</c:v>
                      </c:pt>
                      <c:pt idx="1012">
                        <c:v>30757</c:v>
                      </c:pt>
                      <c:pt idx="1013">
                        <c:v>30760</c:v>
                      </c:pt>
                      <c:pt idx="1014">
                        <c:v>30761</c:v>
                      </c:pt>
                      <c:pt idx="1015">
                        <c:v>30762</c:v>
                      </c:pt>
                      <c:pt idx="1016">
                        <c:v>30763</c:v>
                      </c:pt>
                      <c:pt idx="1017">
                        <c:v>30764</c:v>
                      </c:pt>
                      <c:pt idx="1018">
                        <c:v>30767</c:v>
                      </c:pt>
                      <c:pt idx="1019">
                        <c:v>30768</c:v>
                      </c:pt>
                      <c:pt idx="1020">
                        <c:v>30769</c:v>
                      </c:pt>
                      <c:pt idx="1021">
                        <c:v>30770</c:v>
                      </c:pt>
                      <c:pt idx="1022">
                        <c:v>30771</c:v>
                      </c:pt>
                      <c:pt idx="1023">
                        <c:v>30774</c:v>
                      </c:pt>
                      <c:pt idx="1024">
                        <c:v>30775</c:v>
                      </c:pt>
                      <c:pt idx="1025">
                        <c:v>30776</c:v>
                      </c:pt>
                      <c:pt idx="1026">
                        <c:v>30777</c:v>
                      </c:pt>
                      <c:pt idx="1027">
                        <c:v>30778</c:v>
                      </c:pt>
                      <c:pt idx="1028">
                        <c:v>30781</c:v>
                      </c:pt>
                      <c:pt idx="1029">
                        <c:v>30782</c:v>
                      </c:pt>
                      <c:pt idx="1030">
                        <c:v>30783</c:v>
                      </c:pt>
                      <c:pt idx="1031">
                        <c:v>30784</c:v>
                      </c:pt>
                      <c:pt idx="1032">
                        <c:v>30785</c:v>
                      </c:pt>
                      <c:pt idx="1033">
                        <c:v>30788</c:v>
                      </c:pt>
                      <c:pt idx="1034">
                        <c:v>30789</c:v>
                      </c:pt>
                      <c:pt idx="1035">
                        <c:v>30790</c:v>
                      </c:pt>
                      <c:pt idx="1036">
                        <c:v>30791</c:v>
                      </c:pt>
                      <c:pt idx="1037">
                        <c:v>30795</c:v>
                      </c:pt>
                      <c:pt idx="1038">
                        <c:v>30796</c:v>
                      </c:pt>
                      <c:pt idx="1039">
                        <c:v>30797</c:v>
                      </c:pt>
                      <c:pt idx="1040">
                        <c:v>30798</c:v>
                      </c:pt>
                      <c:pt idx="1041">
                        <c:v>30799</c:v>
                      </c:pt>
                      <c:pt idx="1042">
                        <c:v>30802</c:v>
                      </c:pt>
                      <c:pt idx="1043">
                        <c:v>30803</c:v>
                      </c:pt>
                      <c:pt idx="1044">
                        <c:v>30804</c:v>
                      </c:pt>
                      <c:pt idx="1045">
                        <c:v>30805</c:v>
                      </c:pt>
                      <c:pt idx="1046">
                        <c:v>30806</c:v>
                      </c:pt>
                      <c:pt idx="1047">
                        <c:v>30809</c:v>
                      </c:pt>
                      <c:pt idx="1048">
                        <c:v>30810</c:v>
                      </c:pt>
                      <c:pt idx="1049">
                        <c:v>30811</c:v>
                      </c:pt>
                      <c:pt idx="1050">
                        <c:v>30812</c:v>
                      </c:pt>
                      <c:pt idx="1051">
                        <c:v>30813</c:v>
                      </c:pt>
                      <c:pt idx="1052">
                        <c:v>30816</c:v>
                      </c:pt>
                      <c:pt idx="1053">
                        <c:v>30817</c:v>
                      </c:pt>
                      <c:pt idx="1054">
                        <c:v>30818</c:v>
                      </c:pt>
                      <c:pt idx="1055">
                        <c:v>30819</c:v>
                      </c:pt>
                      <c:pt idx="1056">
                        <c:v>30820</c:v>
                      </c:pt>
                      <c:pt idx="1057">
                        <c:v>30823</c:v>
                      </c:pt>
                      <c:pt idx="1058">
                        <c:v>30824</c:v>
                      </c:pt>
                      <c:pt idx="1059">
                        <c:v>30825</c:v>
                      </c:pt>
                      <c:pt idx="1060">
                        <c:v>30826</c:v>
                      </c:pt>
                      <c:pt idx="1061">
                        <c:v>30827</c:v>
                      </c:pt>
                      <c:pt idx="1062">
                        <c:v>30831</c:v>
                      </c:pt>
                      <c:pt idx="1063">
                        <c:v>30832</c:v>
                      </c:pt>
                      <c:pt idx="1064">
                        <c:v>30833</c:v>
                      </c:pt>
                      <c:pt idx="1065">
                        <c:v>30834</c:v>
                      </c:pt>
                      <c:pt idx="1066">
                        <c:v>30837</c:v>
                      </c:pt>
                      <c:pt idx="1067">
                        <c:v>30838</c:v>
                      </c:pt>
                      <c:pt idx="1068">
                        <c:v>30839</c:v>
                      </c:pt>
                      <c:pt idx="1069">
                        <c:v>30840</c:v>
                      </c:pt>
                      <c:pt idx="1070">
                        <c:v>30841</c:v>
                      </c:pt>
                      <c:pt idx="1071">
                        <c:v>30844</c:v>
                      </c:pt>
                      <c:pt idx="1072">
                        <c:v>30845</c:v>
                      </c:pt>
                      <c:pt idx="1073">
                        <c:v>30846</c:v>
                      </c:pt>
                      <c:pt idx="1074">
                        <c:v>30847</c:v>
                      </c:pt>
                      <c:pt idx="1075">
                        <c:v>30848</c:v>
                      </c:pt>
                      <c:pt idx="1076">
                        <c:v>30851</c:v>
                      </c:pt>
                      <c:pt idx="1077">
                        <c:v>30852</c:v>
                      </c:pt>
                      <c:pt idx="1078">
                        <c:v>30853</c:v>
                      </c:pt>
                      <c:pt idx="1079">
                        <c:v>30854</c:v>
                      </c:pt>
                      <c:pt idx="1080">
                        <c:v>30855</c:v>
                      </c:pt>
                      <c:pt idx="1081">
                        <c:v>30858</c:v>
                      </c:pt>
                      <c:pt idx="1082">
                        <c:v>30859</c:v>
                      </c:pt>
                      <c:pt idx="1083">
                        <c:v>30860</c:v>
                      </c:pt>
                      <c:pt idx="1084">
                        <c:v>30861</c:v>
                      </c:pt>
                      <c:pt idx="1085">
                        <c:v>30862</c:v>
                      </c:pt>
                      <c:pt idx="1086">
                        <c:v>30865</c:v>
                      </c:pt>
                      <c:pt idx="1087">
                        <c:v>30866</c:v>
                      </c:pt>
                      <c:pt idx="1088">
                        <c:v>30868</c:v>
                      </c:pt>
                      <c:pt idx="1089">
                        <c:v>30869</c:v>
                      </c:pt>
                      <c:pt idx="1090">
                        <c:v>30872</c:v>
                      </c:pt>
                      <c:pt idx="1091">
                        <c:v>30873</c:v>
                      </c:pt>
                      <c:pt idx="1092">
                        <c:v>30874</c:v>
                      </c:pt>
                      <c:pt idx="1093">
                        <c:v>30875</c:v>
                      </c:pt>
                      <c:pt idx="1094">
                        <c:v>30876</c:v>
                      </c:pt>
                      <c:pt idx="1095">
                        <c:v>30879</c:v>
                      </c:pt>
                      <c:pt idx="1096">
                        <c:v>30880</c:v>
                      </c:pt>
                      <c:pt idx="1097">
                        <c:v>30881</c:v>
                      </c:pt>
                      <c:pt idx="1098">
                        <c:v>30882</c:v>
                      </c:pt>
                      <c:pt idx="1099">
                        <c:v>30883</c:v>
                      </c:pt>
                      <c:pt idx="1100">
                        <c:v>30886</c:v>
                      </c:pt>
                      <c:pt idx="1101">
                        <c:v>30887</c:v>
                      </c:pt>
                      <c:pt idx="1102">
                        <c:v>30888</c:v>
                      </c:pt>
                      <c:pt idx="1103">
                        <c:v>30889</c:v>
                      </c:pt>
                      <c:pt idx="1104">
                        <c:v>30890</c:v>
                      </c:pt>
                      <c:pt idx="1105">
                        <c:v>30893</c:v>
                      </c:pt>
                      <c:pt idx="1106">
                        <c:v>30894</c:v>
                      </c:pt>
                      <c:pt idx="1107">
                        <c:v>30895</c:v>
                      </c:pt>
                      <c:pt idx="1108">
                        <c:v>30896</c:v>
                      </c:pt>
                      <c:pt idx="1109">
                        <c:v>30897</c:v>
                      </c:pt>
                      <c:pt idx="1110">
                        <c:v>30900</c:v>
                      </c:pt>
                      <c:pt idx="1111">
                        <c:v>30901</c:v>
                      </c:pt>
                      <c:pt idx="1112">
                        <c:v>30902</c:v>
                      </c:pt>
                      <c:pt idx="1113">
                        <c:v>30903</c:v>
                      </c:pt>
                      <c:pt idx="1114">
                        <c:v>30904</c:v>
                      </c:pt>
                      <c:pt idx="1115">
                        <c:v>30907</c:v>
                      </c:pt>
                      <c:pt idx="1116">
                        <c:v>30908</c:v>
                      </c:pt>
                      <c:pt idx="1117">
                        <c:v>30909</c:v>
                      </c:pt>
                      <c:pt idx="1118">
                        <c:v>30910</c:v>
                      </c:pt>
                      <c:pt idx="1119">
                        <c:v>30911</c:v>
                      </c:pt>
                      <c:pt idx="1120">
                        <c:v>30914</c:v>
                      </c:pt>
                      <c:pt idx="1121">
                        <c:v>30915</c:v>
                      </c:pt>
                      <c:pt idx="1122">
                        <c:v>30916</c:v>
                      </c:pt>
                      <c:pt idx="1123">
                        <c:v>30917</c:v>
                      </c:pt>
                      <c:pt idx="1124">
                        <c:v>30918</c:v>
                      </c:pt>
                      <c:pt idx="1125">
                        <c:v>30921</c:v>
                      </c:pt>
                      <c:pt idx="1126">
                        <c:v>30922</c:v>
                      </c:pt>
                      <c:pt idx="1127">
                        <c:v>30923</c:v>
                      </c:pt>
                      <c:pt idx="1128">
                        <c:v>30924</c:v>
                      </c:pt>
                      <c:pt idx="1129">
                        <c:v>30925</c:v>
                      </c:pt>
                      <c:pt idx="1130">
                        <c:v>30929</c:v>
                      </c:pt>
                      <c:pt idx="1131">
                        <c:v>30930</c:v>
                      </c:pt>
                      <c:pt idx="1132">
                        <c:v>30931</c:v>
                      </c:pt>
                      <c:pt idx="1133">
                        <c:v>30932</c:v>
                      </c:pt>
                      <c:pt idx="1134">
                        <c:v>30935</c:v>
                      </c:pt>
                      <c:pt idx="1135">
                        <c:v>30936</c:v>
                      </c:pt>
                      <c:pt idx="1136">
                        <c:v>30937</c:v>
                      </c:pt>
                      <c:pt idx="1137">
                        <c:v>30938</c:v>
                      </c:pt>
                      <c:pt idx="1138">
                        <c:v>30939</c:v>
                      </c:pt>
                      <c:pt idx="1139">
                        <c:v>30942</c:v>
                      </c:pt>
                      <c:pt idx="1140">
                        <c:v>30943</c:v>
                      </c:pt>
                      <c:pt idx="1141">
                        <c:v>30944</c:v>
                      </c:pt>
                      <c:pt idx="1142">
                        <c:v>30945</c:v>
                      </c:pt>
                      <c:pt idx="1143">
                        <c:v>30946</c:v>
                      </c:pt>
                      <c:pt idx="1144">
                        <c:v>30949</c:v>
                      </c:pt>
                      <c:pt idx="1145">
                        <c:v>30950</c:v>
                      </c:pt>
                      <c:pt idx="1146">
                        <c:v>30951</c:v>
                      </c:pt>
                      <c:pt idx="1147">
                        <c:v>30952</c:v>
                      </c:pt>
                      <c:pt idx="1148">
                        <c:v>30953</c:v>
                      </c:pt>
                      <c:pt idx="1149">
                        <c:v>30956</c:v>
                      </c:pt>
                      <c:pt idx="1150">
                        <c:v>30957</c:v>
                      </c:pt>
                      <c:pt idx="1151">
                        <c:v>30958</c:v>
                      </c:pt>
                      <c:pt idx="1152">
                        <c:v>30959</c:v>
                      </c:pt>
                      <c:pt idx="1153">
                        <c:v>30960</c:v>
                      </c:pt>
                      <c:pt idx="1154">
                        <c:v>30963</c:v>
                      </c:pt>
                      <c:pt idx="1155">
                        <c:v>30964</c:v>
                      </c:pt>
                      <c:pt idx="1156">
                        <c:v>30965</c:v>
                      </c:pt>
                      <c:pt idx="1157">
                        <c:v>30966</c:v>
                      </c:pt>
                      <c:pt idx="1158">
                        <c:v>30967</c:v>
                      </c:pt>
                      <c:pt idx="1159">
                        <c:v>30970</c:v>
                      </c:pt>
                      <c:pt idx="1160">
                        <c:v>30971</c:v>
                      </c:pt>
                      <c:pt idx="1161">
                        <c:v>30972</c:v>
                      </c:pt>
                      <c:pt idx="1162">
                        <c:v>30973</c:v>
                      </c:pt>
                      <c:pt idx="1163">
                        <c:v>30974</c:v>
                      </c:pt>
                      <c:pt idx="1164">
                        <c:v>30977</c:v>
                      </c:pt>
                      <c:pt idx="1165">
                        <c:v>30978</c:v>
                      </c:pt>
                      <c:pt idx="1166">
                        <c:v>30979</c:v>
                      </c:pt>
                      <c:pt idx="1167">
                        <c:v>30980</c:v>
                      </c:pt>
                      <c:pt idx="1168">
                        <c:v>30981</c:v>
                      </c:pt>
                      <c:pt idx="1169">
                        <c:v>30984</c:v>
                      </c:pt>
                      <c:pt idx="1170">
                        <c:v>30985</c:v>
                      </c:pt>
                      <c:pt idx="1171">
                        <c:v>30986</c:v>
                      </c:pt>
                      <c:pt idx="1172">
                        <c:v>30987</c:v>
                      </c:pt>
                      <c:pt idx="1173">
                        <c:v>30988</c:v>
                      </c:pt>
                      <c:pt idx="1174">
                        <c:v>30991</c:v>
                      </c:pt>
                      <c:pt idx="1175">
                        <c:v>30992</c:v>
                      </c:pt>
                      <c:pt idx="1176">
                        <c:v>30993</c:v>
                      </c:pt>
                      <c:pt idx="1177">
                        <c:v>30994</c:v>
                      </c:pt>
                      <c:pt idx="1178">
                        <c:v>30995</c:v>
                      </c:pt>
                      <c:pt idx="1179">
                        <c:v>30998</c:v>
                      </c:pt>
                      <c:pt idx="1180">
                        <c:v>30999</c:v>
                      </c:pt>
                      <c:pt idx="1181">
                        <c:v>31000</c:v>
                      </c:pt>
                      <c:pt idx="1182">
                        <c:v>31001</c:v>
                      </c:pt>
                      <c:pt idx="1183">
                        <c:v>31002</c:v>
                      </c:pt>
                      <c:pt idx="1184">
                        <c:v>31005</c:v>
                      </c:pt>
                      <c:pt idx="1185">
                        <c:v>31006</c:v>
                      </c:pt>
                      <c:pt idx="1186">
                        <c:v>31007</c:v>
                      </c:pt>
                      <c:pt idx="1187">
                        <c:v>31009</c:v>
                      </c:pt>
                      <c:pt idx="1188">
                        <c:v>31012</c:v>
                      </c:pt>
                      <c:pt idx="1189">
                        <c:v>31013</c:v>
                      </c:pt>
                      <c:pt idx="1190">
                        <c:v>31014</c:v>
                      </c:pt>
                      <c:pt idx="1191">
                        <c:v>31015</c:v>
                      </c:pt>
                      <c:pt idx="1192">
                        <c:v>31016</c:v>
                      </c:pt>
                      <c:pt idx="1193">
                        <c:v>31019</c:v>
                      </c:pt>
                      <c:pt idx="1194">
                        <c:v>31020</c:v>
                      </c:pt>
                      <c:pt idx="1195">
                        <c:v>31021</c:v>
                      </c:pt>
                      <c:pt idx="1196">
                        <c:v>31022</c:v>
                      </c:pt>
                      <c:pt idx="1197">
                        <c:v>31023</c:v>
                      </c:pt>
                      <c:pt idx="1198">
                        <c:v>31026</c:v>
                      </c:pt>
                      <c:pt idx="1199">
                        <c:v>31027</c:v>
                      </c:pt>
                      <c:pt idx="1200">
                        <c:v>31028</c:v>
                      </c:pt>
                      <c:pt idx="1201">
                        <c:v>31029</c:v>
                      </c:pt>
                      <c:pt idx="1202">
                        <c:v>31030</c:v>
                      </c:pt>
                      <c:pt idx="1203">
                        <c:v>31033</c:v>
                      </c:pt>
                      <c:pt idx="1204">
                        <c:v>31034</c:v>
                      </c:pt>
                      <c:pt idx="1205">
                        <c:v>31035</c:v>
                      </c:pt>
                      <c:pt idx="1206">
                        <c:v>31036</c:v>
                      </c:pt>
                      <c:pt idx="1207">
                        <c:v>31037</c:v>
                      </c:pt>
                      <c:pt idx="1208">
                        <c:v>31040</c:v>
                      </c:pt>
                      <c:pt idx="1209">
                        <c:v>31042</c:v>
                      </c:pt>
                      <c:pt idx="1210">
                        <c:v>31043</c:v>
                      </c:pt>
                      <c:pt idx="1211">
                        <c:v>31044</c:v>
                      </c:pt>
                      <c:pt idx="1212">
                        <c:v>31047</c:v>
                      </c:pt>
                      <c:pt idx="1213">
                        <c:v>31049</c:v>
                      </c:pt>
                      <c:pt idx="1214">
                        <c:v>31050</c:v>
                      </c:pt>
                      <c:pt idx="1215">
                        <c:v>31051</c:v>
                      </c:pt>
                      <c:pt idx="1216">
                        <c:v>31054</c:v>
                      </c:pt>
                      <c:pt idx="1217">
                        <c:v>31055</c:v>
                      </c:pt>
                      <c:pt idx="1218">
                        <c:v>31056</c:v>
                      </c:pt>
                      <c:pt idx="1219">
                        <c:v>31057</c:v>
                      </c:pt>
                      <c:pt idx="1220">
                        <c:v>31058</c:v>
                      </c:pt>
                      <c:pt idx="1221">
                        <c:v>31061</c:v>
                      </c:pt>
                      <c:pt idx="1222">
                        <c:v>31062</c:v>
                      </c:pt>
                      <c:pt idx="1223">
                        <c:v>31063</c:v>
                      </c:pt>
                      <c:pt idx="1224">
                        <c:v>31064</c:v>
                      </c:pt>
                      <c:pt idx="1225">
                        <c:v>31065</c:v>
                      </c:pt>
                      <c:pt idx="1226">
                        <c:v>31068</c:v>
                      </c:pt>
                      <c:pt idx="1227">
                        <c:v>31069</c:v>
                      </c:pt>
                      <c:pt idx="1228">
                        <c:v>31070</c:v>
                      </c:pt>
                      <c:pt idx="1229">
                        <c:v>31071</c:v>
                      </c:pt>
                      <c:pt idx="1230">
                        <c:v>31072</c:v>
                      </c:pt>
                      <c:pt idx="1231">
                        <c:v>31075</c:v>
                      </c:pt>
                      <c:pt idx="1232">
                        <c:v>31076</c:v>
                      </c:pt>
                      <c:pt idx="1233">
                        <c:v>31077</c:v>
                      </c:pt>
                      <c:pt idx="1234">
                        <c:v>31078</c:v>
                      </c:pt>
                      <c:pt idx="1235">
                        <c:v>31079</c:v>
                      </c:pt>
                      <c:pt idx="1236">
                        <c:v>31082</c:v>
                      </c:pt>
                      <c:pt idx="1237">
                        <c:v>31083</c:v>
                      </c:pt>
                      <c:pt idx="1238">
                        <c:v>31084</c:v>
                      </c:pt>
                      <c:pt idx="1239">
                        <c:v>31085</c:v>
                      </c:pt>
                      <c:pt idx="1240">
                        <c:v>31086</c:v>
                      </c:pt>
                      <c:pt idx="1241">
                        <c:v>31089</c:v>
                      </c:pt>
                      <c:pt idx="1242">
                        <c:v>31090</c:v>
                      </c:pt>
                      <c:pt idx="1243">
                        <c:v>31091</c:v>
                      </c:pt>
                      <c:pt idx="1244">
                        <c:v>31092</c:v>
                      </c:pt>
                      <c:pt idx="1245">
                        <c:v>31093</c:v>
                      </c:pt>
                      <c:pt idx="1246">
                        <c:v>31097</c:v>
                      </c:pt>
                      <c:pt idx="1247">
                        <c:v>31098</c:v>
                      </c:pt>
                      <c:pt idx="1248">
                        <c:v>31099</c:v>
                      </c:pt>
                      <c:pt idx="1249">
                        <c:v>31100</c:v>
                      </c:pt>
                      <c:pt idx="1250">
                        <c:v>31103</c:v>
                      </c:pt>
                      <c:pt idx="1251">
                        <c:v>31104</c:v>
                      </c:pt>
                      <c:pt idx="1252">
                        <c:v>31105</c:v>
                      </c:pt>
                      <c:pt idx="1253">
                        <c:v>31106</c:v>
                      </c:pt>
                      <c:pt idx="1254">
                        <c:v>31107</c:v>
                      </c:pt>
                      <c:pt idx="1255">
                        <c:v>31110</c:v>
                      </c:pt>
                      <c:pt idx="1256">
                        <c:v>31111</c:v>
                      </c:pt>
                      <c:pt idx="1257">
                        <c:v>31112</c:v>
                      </c:pt>
                      <c:pt idx="1258">
                        <c:v>31113</c:v>
                      </c:pt>
                      <c:pt idx="1259">
                        <c:v>31114</c:v>
                      </c:pt>
                      <c:pt idx="1260">
                        <c:v>31117</c:v>
                      </c:pt>
                      <c:pt idx="1261">
                        <c:v>31118</c:v>
                      </c:pt>
                      <c:pt idx="1262">
                        <c:v>31119</c:v>
                      </c:pt>
                      <c:pt idx="1263">
                        <c:v>31120</c:v>
                      </c:pt>
                      <c:pt idx="1264">
                        <c:v>31121</c:v>
                      </c:pt>
                      <c:pt idx="1265">
                        <c:v>31124</c:v>
                      </c:pt>
                      <c:pt idx="1266">
                        <c:v>31125</c:v>
                      </c:pt>
                      <c:pt idx="1267">
                        <c:v>31126</c:v>
                      </c:pt>
                      <c:pt idx="1268">
                        <c:v>31127</c:v>
                      </c:pt>
                      <c:pt idx="1269">
                        <c:v>31128</c:v>
                      </c:pt>
                      <c:pt idx="1270">
                        <c:v>31131</c:v>
                      </c:pt>
                      <c:pt idx="1271">
                        <c:v>31132</c:v>
                      </c:pt>
                      <c:pt idx="1272">
                        <c:v>31133</c:v>
                      </c:pt>
                      <c:pt idx="1273">
                        <c:v>31134</c:v>
                      </c:pt>
                      <c:pt idx="1274">
                        <c:v>31135</c:v>
                      </c:pt>
                      <c:pt idx="1275">
                        <c:v>31138</c:v>
                      </c:pt>
                      <c:pt idx="1276">
                        <c:v>31139</c:v>
                      </c:pt>
                      <c:pt idx="1277">
                        <c:v>31140</c:v>
                      </c:pt>
                      <c:pt idx="1278">
                        <c:v>31141</c:v>
                      </c:pt>
                      <c:pt idx="1279">
                        <c:v>31145</c:v>
                      </c:pt>
                      <c:pt idx="1280">
                        <c:v>31146</c:v>
                      </c:pt>
                      <c:pt idx="1281">
                        <c:v>31147</c:v>
                      </c:pt>
                      <c:pt idx="1282">
                        <c:v>31148</c:v>
                      </c:pt>
                      <c:pt idx="1283">
                        <c:v>31149</c:v>
                      </c:pt>
                      <c:pt idx="1284">
                        <c:v>31152</c:v>
                      </c:pt>
                      <c:pt idx="1285">
                        <c:v>31153</c:v>
                      </c:pt>
                      <c:pt idx="1286">
                        <c:v>31154</c:v>
                      </c:pt>
                      <c:pt idx="1287">
                        <c:v>31155</c:v>
                      </c:pt>
                      <c:pt idx="1288">
                        <c:v>31156</c:v>
                      </c:pt>
                      <c:pt idx="1289">
                        <c:v>31159</c:v>
                      </c:pt>
                      <c:pt idx="1290">
                        <c:v>31160</c:v>
                      </c:pt>
                      <c:pt idx="1291">
                        <c:v>31161</c:v>
                      </c:pt>
                      <c:pt idx="1292">
                        <c:v>31162</c:v>
                      </c:pt>
                      <c:pt idx="1293">
                        <c:v>31163</c:v>
                      </c:pt>
                      <c:pt idx="1294">
                        <c:v>31166</c:v>
                      </c:pt>
                      <c:pt idx="1295">
                        <c:v>31167</c:v>
                      </c:pt>
                      <c:pt idx="1296">
                        <c:v>31168</c:v>
                      </c:pt>
                      <c:pt idx="1297">
                        <c:v>31169</c:v>
                      </c:pt>
                      <c:pt idx="1298">
                        <c:v>31170</c:v>
                      </c:pt>
                      <c:pt idx="1299">
                        <c:v>31173</c:v>
                      </c:pt>
                      <c:pt idx="1300">
                        <c:v>31174</c:v>
                      </c:pt>
                      <c:pt idx="1301">
                        <c:v>31175</c:v>
                      </c:pt>
                      <c:pt idx="1302">
                        <c:v>31176</c:v>
                      </c:pt>
                      <c:pt idx="1303">
                        <c:v>31177</c:v>
                      </c:pt>
                      <c:pt idx="1304">
                        <c:v>31180</c:v>
                      </c:pt>
                      <c:pt idx="1305">
                        <c:v>31181</c:v>
                      </c:pt>
                      <c:pt idx="1306">
                        <c:v>31182</c:v>
                      </c:pt>
                      <c:pt idx="1307">
                        <c:v>31183</c:v>
                      </c:pt>
                      <c:pt idx="1308">
                        <c:v>31184</c:v>
                      </c:pt>
                      <c:pt idx="1309">
                        <c:v>31187</c:v>
                      </c:pt>
                      <c:pt idx="1310">
                        <c:v>31188</c:v>
                      </c:pt>
                      <c:pt idx="1311">
                        <c:v>31189</c:v>
                      </c:pt>
                      <c:pt idx="1312">
                        <c:v>31190</c:v>
                      </c:pt>
                      <c:pt idx="1313">
                        <c:v>31191</c:v>
                      </c:pt>
                      <c:pt idx="1314">
                        <c:v>31195</c:v>
                      </c:pt>
                      <c:pt idx="1315">
                        <c:v>31196</c:v>
                      </c:pt>
                      <c:pt idx="1316">
                        <c:v>31197</c:v>
                      </c:pt>
                      <c:pt idx="1317">
                        <c:v>31198</c:v>
                      </c:pt>
                      <c:pt idx="1318">
                        <c:v>31201</c:v>
                      </c:pt>
                      <c:pt idx="1319">
                        <c:v>31202</c:v>
                      </c:pt>
                      <c:pt idx="1320">
                        <c:v>31203</c:v>
                      </c:pt>
                      <c:pt idx="1321">
                        <c:v>31204</c:v>
                      </c:pt>
                      <c:pt idx="1322">
                        <c:v>31205</c:v>
                      </c:pt>
                      <c:pt idx="1323">
                        <c:v>31208</c:v>
                      </c:pt>
                      <c:pt idx="1324">
                        <c:v>31209</c:v>
                      </c:pt>
                      <c:pt idx="1325">
                        <c:v>31210</c:v>
                      </c:pt>
                      <c:pt idx="1326">
                        <c:v>31211</c:v>
                      </c:pt>
                      <c:pt idx="1327">
                        <c:v>31212</c:v>
                      </c:pt>
                      <c:pt idx="1328">
                        <c:v>31215</c:v>
                      </c:pt>
                      <c:pt idx="1329">
                        <c:v>31216</c:v>
                      </c:pt>
                      <c:pt idx="1330">
                        <c:v>31217</c:v>
                      </c:pt>
                      <c:pt idx="1331">
                        <c:v>31218</c:v>
                      </c:pt>
                      <c:pt idx="1332">
                        <c:v>31219</c:v>
                      </c:pt>
                      <c:pt idx="1333">
                        <c:v>31222</c:v>
                      </c:pt>
                      <c:pt idx="1334">
                        <c:v>31223</c:v>
                      </c:pt>
                      <c:pt idx="1335">
                        <c:v>31224</c:v>
                      </c:pt>
                      <c:pt idx="1336">
                        <c:v>31225</c:v>
                      </c:pt>
                      <c:pt idx="1337">
                        <c:v>31226</c:v>
                      </c:pt>
                      <c:pt idx="1338">
                        <c:v>31229</c:v>
                      </c:pt>
                      <c:pt idx="1339">
                        <c:v>31230</c:v>
                      </c:pt>
                      <c:pt idx="1340">
                        <c:v>31231</c:v>
                      </c:pt>
                      <c:pt idx="1341">
                        <c:v>31233</c:v>
                      </c:pt>
                      <c:pt idx="1342">
                        <c:v>31236</c:v>
                      </c:pt>
                      <c:pt idx="1343">
                        <c:v>31237</c:v>
                      </c:pt>
                      <c:pt idx="1344">
                        <c:v>31238</c:v>
                      </c:pt>
                      <c:pt idx="1345">
                        <c:v>31239</c:v>
                      </c:pt>
                      <c:pt idx="1346">
                        <c:v>31240</c:v>
                      </c:pt>
                      <c:pt idx="1347">
                        <c:v>31243</c:v>
                      </c:pt>
                      <c:pt idx="1348">
                        <c:v>31244</c:v>
                      </c:pt>
                      <c:pt idx="1349">
                        <c:v>31245</c:v>
                      </c:pt>
                      <c:pt idx="1350">
                        <c:v>31246</c:v>
                      </c:pt>
                      <c:pt idx="1351">
                        <c:v>31247</c:v>
                      </c:pt>
                      <c:pt idx="1352">
                        <c:v>31250</c:v>
                      </c:pt>
                      <c:pt idx="1353">
                        <c:v>31251</c:v>
                      </c:pt>
                      <c:pt idx="1354">
                        <c:v>31252</c:v>
                      </c:pt>
                      <c:pt idx="1355">
                        <c:v>31253</c:v>
                      </c:pt>
                      <c:pt idx="1356">
                        <c:v>31254</c:v>
                      </c:pt>
                      <c:pt idx="1357">
                        <c:v>31257</c:v>
                      </c:pt>
                      <c:pt idx="1358">
                        <c:v>31258</c:v>
                      </c:pt>
                      <c:pt idx="1359">
                        <c:v>31259</c:v>
                      </c:pt>
                      <c:pt idx="1360">
                        <c:v>31260</c:v>
                      </c:pt>
                      <c:pt idx="1361">
                        <c:v>31261</c:v>
                      </c:pt>
                      <c:pt idx="1362">
                        <c:v>31264</c:v>
                      </c:pt>
                      <c:pt idx="1363">
                        <c:v>31265</c:v>
                      </c:pt>
                      <c:pt idx="1364">
                        <c:v>31266</c:v>
                      </c:pt>
                      <c:pt idx="1365">
                        <c:v>31267</c:v>
                      </c:pt>
                      <c:pt idx="1366">
                        <c:v>31268</c:v>
                      </c:pt>
                      <c:pt idx="1367">
                        <c:v>31271</c:v>
                      </c:pt>
                      <c:pt idx="1368">
                        <c:v>31272</c:v>
                      </c:pt>
                      <c:pt idx="1369">
                        <c:v>31273</c:v>
                      </c:pt>
                      <c:pt idx="1370">
                        <c:v>31274</c:v>
                      </c:pt>
                      <c:pt idx="1371">
                        <c:v>31275</c:v>
                      </c:pt>
                      <c:pt idx="1372">
                        <c:v>31278</c:v>
                      </c:pt>
                      <c:pt idx="1373">
                        <c:v>31279</c:v>
                      </c:pt>
                      <c:pt idx="1374">
                        <c:v>31280</c:v>
                      </c:pt>
                      <c:pt idx="1375">
                        <c:v>31281</c:v>
                      </c:pt>
                      <c:pt idx="1376">
                        <c:v>31282</c:v>
                      </c:pt>
                      <c:pt idx="1377">
                        <c:v>31285</c:v>
                      </c:pt>
                      <c:pt idx="1378">
                        <c:v>31286</c:v>
                      </c:pt>
                      <c:pt idx="1379">
                        <c:v>31287</c:v>
                      </c:pt>
                      <c:pt idx="1380">
                        <c:v>31288</c:v>
                      </c:pt>
                      <c:pt idx="1381">
                        <c:v>31289</c:v>
                      </c:pt>
                      <c:pt idx="1382">
                        <c:v>31293</c:v>
                      </c:pt>
                      <c:pt idx="1383">
                        <c:v>31294</c:v>
                      </c:pt>
                      <c:pt idx="1384">
                        <c:v>31295</c:v>
                      </c:pt>
                      <c:pt idx="1385">
                        <c:v>31296</c:v>
                      </c:pt>
                      <c:pt idx="1386">
                        <c:v>31299</c:v>
                      </c:pt>
                      <c:pt idx="1387">
                        <c:v>31300</c:v>
                      </c:pt>
                      <c:pt idx="1388">
                        <c:v>31301</c:v>
                      </c:pt>
                      <c:pt idx="1389">
                        <c:v>31302</c:v>
                      </c:pt>
                      <c:pt idx="1390">
                        <c:v>31303</c:v>
                      </c:pt>
                      <c:pt idx="1391">
                        <c:v>31306</c:v>
                      </c:pt>
                      <c:pt idx="1392">
                        <c:v>31307</c:v>
                      </c:pt>
                      <c:pt idx="1393">
                        <c:v>31308</c:v>
                      </c:pt>
                      <c:pt idx="1394">
                        <c:v>31309</c:v>
                      </c:pt>
                      <c:pt idx="1395">
                        <c:v>31310</c:v>
                      </c:pt>
                      <c:pt idx="1396">
                        <c:v>31313</c:v>
                      </c:pt>
                      <c:pt idx="1397">
                        <c:v>31314</c:v>
                      </c:pt>
                      <c:pt idx="1398">
                        <c:v>31315</c:v>
                      </c:pt>
                      <c:pt idx="1399">
                        <c:v>31316</c:v>
                      </c:pt>
                      <c:pt idx="1400">
                        <c:v>31320</c:v>
                      </c:pt>
                      <c:pt idx="1401">
                        <c:v>31321</c:v>
                      </c:pt>
                      <c:pt idx="1402">
                        <c:v>31322</c:v>
                      </c:pt>
                      <c:pt idx="1403">
                        <c:v>31323</c:v>
                      </c:pt>
                      <c:pt idx="1404">
                        <c:v>31324</c:v>
                      </c:pt>
                      <c:pt idx="1405">
                        <c:v>31327</c:v>
                      </c:pt>
                      <c:pt idx="1406">
                        <c:v>31328</c:v>
                      </c:pt>
                      <c:pt idx="1407">
                        <c:v>31329</c:v>
                      </c:pt>
                      <c:pt idx="1408">
                        <c:v>31330</c:v>
                      </c:pt>
                      <c:pt idx="1409">
                        <c:v>31331</c:v>
                      </c:pt>
                      <c:pt idx="1410">
                        <c:v>31334</c:v>
                      </c:pt>
                      <c:pt idx="1411">
                        <c:v>31335</c:v>
                      </c:pt>
                      <c:pt idx="1412">
                        <c:v>31336</c:v>
                      </c:pt>
                      <c:pt idx="1413">
                        <c:v>31337</c:v>
                      </c:pt>
                      <c:pt idx="1414">
                        <c:v>31338</c:v>
                      </c:pt>
                      <c:pt idx="1415">
                        <c:v>31341</c:v>
                      </c:pt>
                      <c:pt idx="1416">
                        <c:v>31342</c:v>
                      </c:pt>
                      <c:pt idx="1417">
                        <c:v>31343</c:v>
                      </c:pt>
                      <c:pt idx="1418">
                        <c:v>31344</c:v>
                      </c:pt>
                      <c:pt idx="1419">
                        <c:v>31345</c:v>
                      </c:pt>
                      <c:pt idx="1420">
                        <c:v>31348</c:v>
                      </c:pt>
                      <c:pt idx="1421">
                        <c:v>31349</c:v>
                      </c:pt>
                      <c:pt idx="1422">
                        <c:v>31350</c:v>
                      </c:pt>
                      <c:pt idx="1423">
                        <c:v>31351</c:v>
                      </c:pt>
                      <c:pt idx="1424">
                        <c:v>31352</c:v>
                      </c:pt>
                      <c:pt idx="1425">
                        <c:v>31355</c:v>
                      </c:pt>
                      <c:pt idx="1426">
                        <c:v>31356</c:v>
                      </c:pt>
                      <c:pt idx="1427">
                        <c:v>31357</c:v>
                      </c:pt>
                      <c:pt idx="1428">
                        <c:v>31358</c:v>
                      </c:pt>
                      <c:pt idx="1429">
                        <c:v>31359</c:v>
                      </c:pt>
                      <c:pt idx="1430">
                        <c:v>31362</c:v>
                      </c:pt>
                      <c:pt idx="1431">
                        <c:v>31363</c:v>
                      </c:pt>
                      <c:pt idx="1432">
                        <c:v>31364</c:v>
                      </c:pt>
                      <c:pt idx="1433">
                        <c:v>31365</c:v>
                      </c:pt>
                      <c:pt idx="1434">
                        <c:v>31366</c:v>
                      </c:pt>
                      <c:pt idx="1435">
                        <c:v>31369</c:v>
                      </c:pt>
                      <c:pt idx="1436">
                        <c:v>31370</c:v>
                      </c:pt>
                      <c:pt idx="1437">
                        <c:v>31371</c:v>
                      </c:pt>
                      <c:pt idx="1438">
                        <c:v>31372</c:v>
                      </c:pt>
                      <c:pt idx="1439">
                        <c:v>31373</c:v>
                      </c:pt>
                      <c:pt idx="1440">
                        <c:v>31376</c:v>
                      </c:pt>
                      <c:pt idx="1441">
                        <c:v>31377</c:v>
                      </c:pt>
                      <c:pt idx="1442">
                        <c:v>31378</c:v>
                      </c:pt>
                      <c:pt idx="1443">
                        <c:v>31380</c:v>
                      </c:pt>
                      <c:pt idx="1444">
                        <c:v>31383</c:v>
                      </c:pt>
                      <c:pt idx="1445">
                        <c:v>31384</c:v>
                      </c:pt>
                      <c:pt idx="1446">
                        <c:v>31385</c:v>
                      </c:pt>
                      <c:pt idx="1447">
                        <c:v>31386</c:v>
                      </c:pt>
                      <c:pt idx="1448">
                        <c:v>31387</c:v>
                      </c:pt>
                      <c:pt idx="1449">
                        <c:v>31390</c:v>
                      </c:pt>
                      <c:pt idx="1450">
                        <c:v>31391</c:v>
                      </c:pt>
                      <c:pt idx="1451">
                        <c:v>31392</c:v>
                      </c:pt>
                      <c:pt idx="1452">
                        <c:v>31393</c:v>
                      </c:pt>
                      <c:pt idx="1453">
                        <c:v>31394</c:v>
                      </c:pt>
                      <c:pt idx="1454">
                        <c:v>31397</c:v>
                      </c:pt>
                      <c:pt idx="1455">
                        <c:v>31398</c:v>
                      </c:pt>
                      <c:pt idx="1456">
                        <c:v>31399</c:v>
                      </c:pt>
                      <c:pt idx="1457">
                        <c:v>31400</c:v>
                      </c:pt>
                      <c:pt idx="1458">
                        <c:v>31401</c:v>
                      </c:pt>
                      <c:pt idx="1459">
                        <c:v>31404</c:v>
                      </c:pt>
                      <c:pt idx="1460">
                        <c:v>31405</c:v>
                      </c:pt>
                      <c:pt idx="1461">
                        <c:v>31407</c:v>
                      </c:pt>
                      <c:pt idx="1462">
                        <c:v>31408</c:v>
                      </c:pt>
                      <c:pt idx="1463">
                        <c:v>31411</c:v>
                      </c:pt>
                      <c:pt idx="1464">
                        <c:v>31412</c:v>
                      </c:pt>
                      <c:pt idx="1465">
                        <c:v>31414</c:v>
                      </c:pt>
                      <c:pt idx="1466">
                        <c:v>31415</c:v>
                      </c:pt>
                      <c:pt idx="1467">
                        <c:v>31418</c:v>
                      </c:pt>
                      <c:pt idx="1468">
                        <c:v>31419</c:v>
                      </c:pt>
                      <c:pt idx="1469">
                        <c:v>31420</c:v>
                      </c:pt>
                      <c:pt idx="1470">
                        <c:v>31421</c:v>
                      </c:pt>
                      <c:pt idx="1471">
                        <c:v>31422</c:v>
                      </c:pt>
                      <c:pt idx="1472">
                        <c:v>31425</c:v>
                      </c:pt>
                      <c:pt idx="1473">
                        <c:v>31426</c:v>
                      </c:pt>
                      <c:pt idx="1474">
                        <c:v>31427</c:v>
                      </c:pt>
                      <c:pt idx="1475">
                        <c:v>31428</c:v>
                      </c:pt>
                      <c:pt idx="1476">
                        <c:v>31429</c:v>
                      </c:pt>
                      <c:pt idx="1477">
                        <c:v>31432</c:v>
                      </c:pt>
                      <c:pt idx="1478">
                        <c:v>31433</c:v>
                      </c:pt>
                      <c:pt idx="1479">
                        <c:v>31434</c:v>
                      </c:pt>
                      <c:pt idx="1480">
                        <c:v>31435</c:v>
                      </c:pt>
                      <c:pt idx="1481">
                        <c:v>31436</c:v>
                      </c:pt>
                      <c:pt idx="1482">
                        <c:v>31439</c:v>
                      </c:pt>
                      <c:pt idx="1483">
                        <c:v>31440</c:v>
                      </c:pt>
                      <c:pt idx="1484">
                        <c:v>31441</c:v>
                      </c:pt>
                      <c:pt idx="1485">
                        <c:v>31442</c:v>
                      </c:pt>
                      <c:pt idx="1486">
                        <c:v>31443</c:v>
                      </c:pt>
                      <c:pt idx="1487">
                        <c:v>31446</c:v>
                      </c:pt>
                      <c:pt idx="1488">
                        <c:v>31447</c:v>
                      </c:pt>
                      <c:pt idx="1489">
                        <c:v>31448</c:v>
                      </c:pt>
                      <c:pt idx="1490">
                        <c:v>31449</c:v>
                      </c:pt>
                      <c:pt idx="1491">
                        <c:v>31450</c:v>
                      </c:pt>
                      <c:pt idx="1492">
                        <c:v>31453</c:v>
                      </c:pt>
                      <c:pt idx="1493">
                        <c:v>31454</c:v>
                      </c:pt>
                      <c:pt idx="1494">
                        <c:v>31455</c:v>
                      </c:pt>
                      <c:pt idx="1495">
                        <c:v>31456</c:v>
                      </c:pt>
                      <c:pt idx="1496">
                        <c:v>31457</c:v>
                      </c:pt>
                      <c:pt idx="1497">
                        <c:v>31461</c:v>
                      </c:pt>
                      <c:pt idx="1498">
                        <c:v>31462</c:v>
                      </c:pt>
                      <c:pt idx="1499">
                        <c:v>31463</c:v>
                      </c:pt>
                      <c:pt idx="1500">
                        <c:v>31464</c:v>
                      </c:pt>
                      <c:pt idx="1501">
                        <c:v>31467</c:v>
                      </c:pt>
                      <c:pt idx="1502">
                        <c:v>31468</c:v>
                      </c:pt>
                      <c:pt idx="1503">
                        <c:v>31469</c:v>
                      </c:pt>
                      <c:pt idx="1504">
                        <c:v>31470</c:v>
                      </c:pt>
                      <c:pt idx="1505">
                        <c:v>31471</c:v>
                      </c:pt>
                      <c:pt idx="1506">
                        <c:v>31474</c:v>
                      </c:pt>
                      <c:pt idx="1507">
                        <c:v>31475</c:v>
                      </c:pt>
                      <c:pt idx="1508">
                        <c:v>31476</c:v>
                      </c:pt>
                      <c:pt idx="1509">
                        <c:v>31477</c:v>
                      </c:pt>
                      <c:pt idx="1510">
                        <c:v>31478</c:v>
                      </c:pt>
                      <c:pt idx="1511">
                        <c:v>31481</c:v>
                      </c:pt>
                      <c:pt idx="1512">
                        <c:v>31482</c:v>
                      </c:pt>
                      <c:pt idx="1513">
                        <c:v>31483</c:v>
                      </c:pt>
                      <c:pt idx="1514">
                        <c:v>31484</c:v>
                      </c:pt>
                      <c:pt idx="1515">
                        <c:v>31485</c:v>
                      </c:pt>
                      <c:pt idx="1516">
                        <c:v>31488</c:v>
                      </c:pt>
                      <c:pt idx="1517">
                        <c:v>31489</c:v>
                      </c:pt>
                      <c:pt idx="1518">
                        <c:v>31490</c:v>
                      </c:pt>
                      <c:pt idx="1519">
                        <c:v>31491</c:v>
                      </c:pt>
                      <c:pt idx="1520">
                        <c:v>31492</c:v>
                      </c:pt>
                      <c:pt idx="1521">
                        <c:v>31495</c:v>
                      </c:pt>
                      <c:pt idx="1522">
                        <c:v>31496</c:v>
                      </c:pt>
                      <c:pt idx="1523">
                        <c:v>31497</c:v>
                      </c:pt>
                      <c:pt idx="1524">
                        <c:v>31498</c:v>
                      </c:pt>
                      <c:pt idx="1525">
                        <c:v>31502</c:v>
                      </c:pt>
                      <c:pt idx="1526">
                        <c:v>31503</c:v>
                      </c:pt>
                      <c:pt idx="1527">
                        <c:v>31504</c:v>
                      </c:pt>
                      <c:pt idx="1528">
                        <c:v>31505</c:v>
                      </c:pt>
                      <c:pt idx="1529">
                        <c:v>31506</c:v>
                      </c:pt>
                      <c:pt idx="1530">
                        <c:v>31509</c:v>
                      </c:pt>
                      <c:pt idx="1531">
                        <c:v>31510</c:v>
                      </c:pt>
                      <c:pt idx="1532">
                        <c:v>31511</c:v>
                      </c:pt>
                      <c:pt idx="1533">
                        <c:v>31512</c:v>
                      </c:pt>
                      <c:pt idx="1534">
                        <c:v>31513</c:v>
                      </c:pt>
                      <c:pt idx="1535">
                        <c:v>31516</c:v>
                      </c:pt>
                      <c:pt idx="1536">
                        <c:v>31517</c:v>
                      </c:pt>
                      <c:pt idx="1537">
                        <c:v>31518</c:v>
                      </c:pt>
                      <c:pt idx="1538">
                        <c:v>31519</c:v>
                      </c:pt>
                      <c:pt idx="1539">
                        <c:v>31520</c:v>
                      </c:pt>
                      <c:pt idx="1540">
                        <c:v>31523</c:v>
                      </c:pt>
                      <c:pt idx="1541">
                        <c:v>31524</c:v>
                      </c:pt>
                      <c:pt idx="1542">
                        <c:v>31525</c:v>
                      </c:pt>
                      <c:pt idx="1543">
                        <c:v>31526</c:v>
                      </c:pt>
                      <c:pt idx="1544">
                        <c:v>31527</c:v>
                      </c:pt>
                      <c:pt idx="1545">
                        <c:v>31530</c:v>
                      </c:pt>
                      <c:pt idx="1546">
                        <c:v>31531</c:v>
                      </c:pt>
                      <c:pt idx="1547">
                        <c:v>31532</c:v>
                      </c:pt>
                      <c:pt idx="1548">
                        <c:v>31533</c:v>
                      </c:pt>
                      <c:pt idx="1549">
                        <c:v>31534</c:v>
                      </c:pt>
                      <c:pt idx="1550">
                        <c:v>31537</c:v>
                      </c:pt>
                      <c:pt idx="1551">
                        <c:v>31538</c:v>
                      </c:pt>
                      <c:pt idx="1552">
                        <c:v>31539</c:v>
                      </c:pt>
                      <c:pt idx="1553">
                        <c:v>31540</c:v>
                      </c:pt>
                      <c:pt idx="1554">
                        <c:v>31541</c:v>
                      </c:pt>
                      <c:pt idx="1555">
                        <c:v>31544</c:v>
                      </c:pt>
                      <c:pt idx="1556">
                        <c:v>31545</c:v>
                      </c:pt>
                      <c:pt idx="1557">
                        <c:v>31546</c:v>
                      </c:pt>
                      <c:pt idx="1558">
                        <c:v>31547</c:v>
                      </c:pt>
                      <c:pt idx="1559">
                        <c:v>31548</c:v>
                      </c:pt>
                      <c:pt idx="1560">
                        <c:v>31551</c:v>
                      </c:pt>
                      <c:pt idx="1561">
                        <c:v>31552</c:v>
                      </c:pt>
                      <c:pt idx="1562">
                        <c:v>31553</c:v>
                      </c:pt>
                      <c:pt idx="1563">
                        <c:v>31554</c:v>
                      </c:pt>
                      <c:pt idx="1564">
                        <c:v>31555</c:v>
                      </c:pt>
                      <c:pt idx="1565">
                        <c:v>31559</c:v>
                      </c:pt>
                      <c:pt idx="1566">
                        <c:v>31560</c:v>
                      </c:pt>
                      <c:pt idx="1567">
                        <c:v>31561</c:v>
                      </c:pt>
                      <c:pt idx="1568">
                        <c:v>31562</c:v>
                      </c:pt>
                      <c:pt idx="1569">
                        <c:v>31565</c:v>
                      </c:pt>
                      <c:pt idx="1570">
                        <c:v>31566</c:v>
                      </c:pt>
                      <c:pt idx="1571">
                        <c:v>31567</c:v>
                      </c:pt>
                      <c:pt idx="1572">
                        <c:v>31568</c:v>
                      </c:pt>
                      <c:pt idx="1573">
                        <c:v>31569</c:v>
                      </c:pt>
                      <c:pt idx="1574">
                        <c:v>31572</c:v>
                      </c:pt>
                      <c:pt idx="1575">
                        <c:v>31573</c:v>
                      </c:pt>
                      <c:pt idx="1576">
                        <c:v>31574</c:v>
                      </c:pt>
                      <c:pt idx="1577">
                        <c:v>31575</c:v>
                      </c:pt>
                      <c:pt idx="1578">
                        <c:v>31576</c:v>
                      </c:pt>
                      <c:pt idx="1579">
                        <c:v>31579</c:v>
                      </c:pt>
                      <c:pt idx="1580">
                        <c:v>31580</c:v>
                      </c:pt>
                      <c:pt idx="1581">
                        <c:v>31581</c:v>
                      </c:pt>
                      <c:pt idx="1582">
                        <c:v>31582</c:v>
                      </c:pt>
                      <c:pt idx="1583">
                        <c:v>31583</c:v>
                      </c:pt>
                      <c:pt idx="1584">
                        <c:v>31586</c:v>
                      </c:pt>
                      <c:pt idx="1585">
                        <c:v>31587</c:v>
                      </c:pt>
                      <c:pt idx="1586">
                        <c:v>31588</c:v>
                      </c:pt>
                      <c:pt idx="1587">
                        <c:v>31589</c:v>
                      </c:pt>
                      <c:pt idx="1588">
                        <c:v>31590</c:v>
                      </c:pt>
                      <c:pt idx="1589">
                        <c:v>31593</c:v>
                      </c:pt>
                      <c:pt idx="1590">
                        <c:v>31594</c:v>
                      </c:pt>
                      <c:pt idx="1591">
                        <c:v>31595</c:v>
                      </c:pt>
                      <c:pt idx="1592">
                        <c:v>31596</c:v>
                      </c:pt>
                      <c:pt idx="1593">
                        <c:v>31600</c:v>
                      </c:pt>
                      <c:pt idx="1594">
                        <c:v>31601</c:v>
                      </c:pt>
                      <c:pt idx="1595">
                        <c:v>31602</c:v>
                      </c:pt>
                      <c:pt idx="1596">
                        <c:v>31603</c:v>
                      </c:pt>
                      <c:pt idx="1597">
                        <c:v>31604</c:v>
                      </c:pt>
                      <c:pt idx="1598">
                        <c:v>31607</c:v>
                      </c:pt>
                      <c:pt idx="1599">
                        <c:v>31608</c:v>
                      </c:pt>
                      <c:pt idx="1600">
                        <c:v>31609</c:v>
                      </c:pt>
                      <c:pt idx="1601">
                        <c:v>31610</c:v>
                      </c:pt>
                      <c:pt idx="1602">
                        <c:v>31611</c:v>
                      </c:pt>
                      <c:pt idx="1603">
                        <c:v>31614</c:v>
                      </c:pt>
                      <c:pt idx="1604">
                        <c:v>31615</c:v>
                      </c:pt>
                      <c:pt idx="1605">
                        <c:v>31616</c:v>
                      </c:pt>
                      <c:pt idx="1606">
                        <c:v>31617</c:v>
                      </c:pt>
                      <c:pt idx="1607">
                        <c:v>31618</c:v>
                      </c:pt>
                      <c:pt idx="1608">
                        <c:v>31621</c:v>
                      </c:pt>
                      <c:pt idx="1609">
                        <c:v>31622</c:v>
                      </c:pt>
                      <c:pt idx="1610">
                        <c:v>31623</c:v>
                      </c:pt>
                      <c:pt idx="1611">
                        <c:v>31624</c:v>
                      </c:pt>
                      <c:pt idx="1612">
                        <c:v>31625</c:v>
                      </c:pt>
                      <c:pt idx="1613">
                        <c:v>31628</c:v>
                      </c:pt>
                      <c:pt idx="1614">
                        <c:v>31629</c:v>
                      </c:pt>
                      <c:pt idx="1615">
                        <c:v>31630</c:v>
                      </c:pt>
                      <c:pt idx="1616">
                        <c:v>31631</c:v>
                      </c:pt>
                      <c:pt idx="1617">
                        <c:v>31632</c:v>
                      </c:pt>
                      <c:pt idx="1618">
                        <c:v>31635</c:v>
                      </c:pt>
                      <c:pt idx="1619">
                        <c:v>31636</c:v>
                      </c:pt>
                      <c:pt idx="1620">
                        <c:v>31637</c:v>
                      </c:pt>
                      <c:pt idx="1621">
                        <c:v>31638</c:v>
                      </c:pt>
                      <c:pt idx="1622">
                        <c:v>31639</c:v>
                      </c:pt>
                      <c:pt idx="1623">
                        <c:v>31642</c:v>
                      </c:pt>
                      <c:pt idx="1624">
                        <c:v>31643</c:v>
                      </c:pt>
                      <c:pt idx="1625">
                        <c:v>31644</c:v>
                      </c:pt>
                      <c:pt idx="1626">
                        <c:v>31645</c:v>
                      </c:pt>
                      <c:pt idx="1627">
                        <c:v>31646</c:v>
                      </c:pt>
                      <c:pt idx="1628">
                        <c:v>31649</c:v>
                      </c:pt>
                      <c:pt idx="1629">
                        <c:v>31650</c:v>
                      </c:pt>
                      <c:pt idx="1630">
                        <c:v>31651</c:v>
                      </c:pt>
                      <c:pt idx="1631">
                        <c:v>31652</c:v>
                      </c:pt>
                      <c:pt idx="1632">
                        <c:v>31653</c:v>
                      </c:pt>
                      <c:pt idx="1633">
                        <c:v>31657</c:v>
                      </c:pt>
                      <c:pt idx="1634">
                        <c:v>31658</c:v>
                      </c:pt>
                      <c:pt idx="1635">
                        <c:v>31659</c:v>
                      </c:pt>
                      <c:pt idx="1636">
                        <c:v>31660</c:v>
                      </c:pt>
                      <c:pt idx="1637">
                        <c:v>31663</c:v>
                      </c:pt>
                      <c:pt idx="1638">
                        <c:v>31664</c:v>
                      </c:pt>
                      <c:pt idx="1639">
                        <c:v>31665</c:v>
                      </c:pt>
                      <c:pt idx="1640">
                        <c:v>31666</c:v>
                      </c:pt>
                      <c:pt idx="1641">
                        <c:v>31667</c:v>
                      </c:pt>
                      <c:pt idx="1642">
                        <c:v>31670</c:v>
                      </c:pt>
                      <c:pt idx="1643">
                        <c:v>31671</c:v>
                      </c:pt>
                      <c:pt idx="1644">
                        <c:v>31672</c:v>
                      </c:pt>
                      <c:pt idx="1645">
                        <c:v>31673</c:v>
                      </c:pt>
                      <c:pt idx="1646">
                        <c:v>31674</c:v>
                      </c:pt>
                      <c:pt idx="1647">
                        <c:v>31677</c:v>
                      </c:pt>
                      <c:pt idx="1648">
                        <c:v>31678</c:v>
                      </c:pt>
                      <c:pt idx="1649">
                        <c:v>31679</c:v>
                      </c:pt>
                      <c:pt idx="1650">
                        <c:v>31680</c:v>
                      </c:pt>
                      <c:pt idx="1651">
                        <c:v>31681</c:v>
                      </c:pt>
                      <c:pt idx="1652">
                        <c:v>31684</c:v>
                      </c:pt>
                      <c:pt idx="1653">
                        <c:v>31685</c:v>
                      </c:pt>
                      <c:pt idx="1654">
                        <c:v>31686</c:v>
                      </c:pt>
                      <c:pt idx="1655">
                        <c:v>31687</c:v>
                      </c:pt>
                      <c:pt idx="1656">
                        <c:v>31688</c:v>
                      </c:pt>
                      <c:pt idx="1657">
                        <c:v>31691</c:v>
                      </c:pt>
                      <c:pt idx="1658">
                        <c:v>31692</c:v>
                      </c:pt>
                      <c:pt idx="1659">
                        <c:v>31693</c:v>
                      </c:pt>
                      <c:pt idx="1660">
                        <c:v>31694</c:v>
                      </c:pt>
                      <c:pt idx="1661">
                        <c:v>31695</c:v>
                      </c:pt>
                      <c:pt idx="1662">
                        <c:v>31698</c:v>
                      </c:pt>
                      <c:pt idx="1663">
                        <c:v>31699</c:v>
                      </c:pt>
                      <c:pt idx="1664">
                        <c:v>31700</c:v>
                      </c:pt>
                      <c:pt idx="1665">
                        <c:v>31701</c:v>
                      </c:pt>
                      <c:pt idx="1666">
                        <c:v>31702</c:v>
                      </c:pt>
                      <c:pt idx="1667">
                        <c:v>31705</c:v>
                      </c:pt>
                      <c:pt idx="1668">
                        <c:v>31706</c:v>
                      </c:pt>
                      <c:pt idx="1669">
                        <c:v>31707</c:v>
                      </c:pt>
                      <c:pt idx="1670">
                        <c:v>31708</c:v>
                      </c:pt>
                      <c:pt idx="1671">
                        <c:v>31709</c:v>
                      </c:pt>
                      <c:pt idx="1672">
                        <c:v>31712</c:v>
                      </c:pt>
                      <c:pt idx="1673">
                        <c:v>31713</c:v>
                      </c:pt>
                      <c:pt idx="1674">
                        <c:v>31714</c:v>
                      </c:pt>
                      <c:pt idx="1675">
                        <c:v>31715</c:v>
                      </c:pt>
                      <c:pt idx="1676">
                        <c:v>31716</c:v>
                      </c:pt>
                      <c:pt idx="1677">
                        <c:v>31719</c:v>
                      </c:pt>
                      <c:pt idx="1678">
                        <c:v>31720</c:v>
                      </c:pt>
                      <c:pt idx="1679">
                        <c:v>31721</c:v>
                      </c:pt>
                      <c:pt idx="1680">
                        <c:v>31722</c:v>
                      </c:pt>
                      <c:pt idx="1681">
                        <c:v>31723</c:v>
                      </c:pt>
                      <c:pt idx="1682">
                        <c:v>31726</c:v>
                      </c:pt>
                      <c:pt idx="1683">
                        <c:v>31727</c:v>
                      </c:pt>
                      <c:pt idx="1684">
                        <c:v>31728</c:v>
                      </c:pt>
                      <c:pt idx="1685">
                        <c:v>31729</c:v>
                      </c:pt>
                      <c:pt idx="1686">
                        <c:v>31730</c:v>
                      </c:pt>
                      <c:pt idx="1687">
                        <c:v>31733</c:v>
                      </c:pt>
                      <c:pt idx="1688">
                        <c:v>31734</c:v>
                      </c:pt>
                      <c:pt idx="1689">
                        <c:v>31735</c:v>
                      </c:pt>
                      <c:pt idx="1690">
                        <c:v>31736</c:v>
                      </c:pt>
                      <c:pt idx="1691">
                        <c:v>31737</c:v>
                      </c:pt>
                      <c:pt idx="1692">
                        <c:v>31740</c:v>
                      </c:pt>
                      <c:pt idx="1693">
                        <c:v>31741</c:v>
                      </c:pt>
                      <c:pt idx="1694">
                        <c:v>31742</c:v>
                      </c:pt>
                      <c:pt idx="1695">
                        <c:v>31744</c:v>
                      </c:pt>
                      <c:pt idx="1696">
                        <c:v>31747</c:v>
                      </c:pt>
                      <c:pt idx="1697">
                        <c:v>31748</c:v>
                      </c:pt>
                      <c:pt idx="1698">
                        <c:v>31749</c:v>
                      </c:pt>
                      <c:pt idx="1699">
                        <c:v>31750</c:v>
                      </c:pt>
                      <c:pt idx="1700">
                        <c:v>31751</c:v>
                      </c:pt>
                      <c:pt idx="1701">
                        <c:v>31754</c:v>
                      </c:pt>
                      <c:pt idx="1702">
                        <c:v>31755</c:v>
                      </c:pt>
                      <c:pt idx="1703">
                        <c:v>31756</c:v>
                      </c:pt>
                      <c:pt idx="1704">
                        <c:v>31757</c:v>
                      </c:pt>
                      <c:pt idx="1705">
                        <c:v>31758</c:v>
                      </c:pt>
                      <c:pt idx="1706">
                        <c:v>31761</c:v>
                      </c:pt>
                      <c:pt idx="1707">
                        <c:v>31762</c:v>
                      </c:pt>
                      <c:pt idx="1708">
                        <c:v>31763</c:v>
                      </c:pt>
                      <c:pt idx="1709">
                        <c:v>31764</c:v>
                      </c:pt>
                      <c:pt idx="1710">
                        <c:v>31765</c:v>
                      </c:pt>
                      <c:pt idx="1711">
                        <c:v>31768</c:v>
                      </c:pt>
                      <c:pt idx="1712">
                        <c:v>31769</c:v>
                      </c:pt>
                      <c:pt idx="1713">
                        <c:v>31770</c:v>
                      </c:pt>
                      <c:pt idx="1714">
                        <c:v>31772</c:v>
                      </c:pt>
                      <c:pt idx="1715">
                        <c:v>31775</c:v>
                      </c:pt>
                      <c:pt idx="1716">
                        <c:v>31776</c:v>
                      </c:pt>
                      <c:pt idx="1717">
                        <c:v>31777</c:v>
                      </c:pt>
                      <c:pt idx="1718">
                        <c:v>31779</c:v>
                      </c:pt>
                      <c:pt idx="1719">
                        <c:v>31782</c:v>
                      </c:pt>
                      <c:pt idx="1720">
                        <c:v>31783</c:v>
                      </c:pt>
                      <c:pt idx="1721">
                        <c:v>31784</c:v>
                      </c:pt>
                      <c:pt idx="1722">
                        <c:v>31785</c:v>
                      </c:pt>
                      <c:pt idx="1723">
                        <c:v>31786</c:v>
                      </c:pt>
                      <c:pt idx="1724">
                        <c:v>31789</c:v>
                      </c:pt>
                      <c:pt idx="1725">
                        <c:v>31790</c:v>
                      </c:pt>
                      <c:pt idx="1726">
                        <c:v>31791</c:v>
                      </c:pt>
                      <c:pt idx="1727">
                        <c:v>31792</c:v>
                      </c:pt>
                      <c:pt idx="1728">
                        <c:v>31793</c:v>
                      </c:pt>
                      <c:pt idx="1729">
                        <c:v>31796</c:v>
                      </c:pt>
                      <c:pt idx="1730">
                        <c:v>31797</c:v>
                      </c:pt>
                      <c:pt idx="1731">
                        <c:v>31798</c:v>
                      </c:pt>
                      <c:pt idx="1732">
                        <c:v>31799</c:v>
                      </c:pt>
                      <c:pt idx="1733">
                        <c:v>31800</c:v>
                      </c:pt>
                      <c:pt idx="1734">
                        <c:v>31803</c:v>
                      </c:pt>
                      <c:pt idx="1735">
                        <c:v>31804</c:v>
                      </c:pt>
                      <c:pt idx="1736">
                        <c:v>31805</c:v>
                      </c:pt>
                      <c:pt idx="1737">
                        <c:v>31806</c:v>
                      </c:pt>
                      <c:pt idx="1738">
                        <c:v>31807</c:v>
                      </c:pt>
                      <c:pt idx="1739">
                        <c:v>31810</c:v>
                      </c:pt>
                      <c:pt idx="1740">
                        <c:v>31811</c:v>
                      </c:pt>
                      <c:pt idx="1741">
                        <c:v>31812</c:v>
                      </c:pt>
                      <c:pt idx="1742">
                        <c:v>31813</c:v>
                      </c:pt>
                      <c:pt idx="1743">
                        <c:v>31814</c:v>
                      </c:pt>
                      <c:pt idx="1744">
                        <c:v>31817</c:v>
                      </c:pt>
                      <c:pt idx="1745">
                        <c:v>31818</c:v>
                      </c:pt>
                      <c:pt idx="1746">
                        <c:v>31819</c:v>
                      </c:pt>
                      <c:pt idx="1747">
                        <c:v>31820</c:v>
                      </c:pt>
                      <c:pt idx="1748">
                        <c:v>31821</c:v>
                      </c:pt>
                      <c:pt idx="1749">
                        <c:v>31825</c:v>
                      </c:pt>
                      <c:pt idx="1750">
                        <c:v>31826</c:v>
                      </c:pt>
                      <c:pt idx="1751">
                        <c:v>31827</c:v>
                      </c:pt>
                      <c:pt idx="1752">
                        <c:v>31828</c:v>
                      </c:pt>
                      <c:pt idx="1753">
                        <c:v>31831</c:v>
                      </c:pt>
                      <c:pt idx="1754">
                        <c:v>31832</c:v>
                      </c:pt>
                      <c:pt idx="1755">
                        <c:v>31833</c:v>
                      </c:pt>
                      <c:pt idx="1756">
                        <c:v>31834</c:v>
                      </c:pt>
                      <c:pt idx="1757">
                        <c:v>31835</c:v>
                      </c:pt>
                      <c:pt idx="1758">
                        <c:v>31838</c:v>
                      </c:pt>
                      <c:pt idx="1759">
                        <c:v>31839</c:v>
                      </c:pt>
                      <c:pt idx="1760">
                        <c:v>31840</c:v>
                      </c:pt>
                      <c:pt idx="1761">
                        <c:v>31841</c:v>
                      </c:pt>
                      <c:pt idx="1762">
                        <c:v>31842</c:v>
                      </c:pt>
                      <c:pt idx="1763">
                        <c:v>31845</c:v>
                      </c:pt>
                      <c:pt idx="1764">
                        <c:v>31846</c:v>
                      </c:pt>
                      <c:pt idx="1765">
                        <c:v>31847</c:v>
                      </c:pt>
                      <c:pt idx="1766">
                        <c:v>31848</c:v>
                      </c:pt>
                      <c:pt idx="1767">
                        <c:v>31849</c:v>
                      </c:pt>
                      <c:pt idx="1768">
                        <c:v>31852</c:v>
                      </c:pt>
                      <c:pt idx="1769">
                        <c:v>31853</c:v>
                      </c:pt>
                      <c:pt idx="1770">
                        <c:v>31854</c:v>
                      </c:pt>
                      <c:pt idx="1771">
                        <c:v>31855</c:v>
                      </c:pt>
                      <c:pt idx="1772">
                        <c:v>31856</c:v>
                      </c:pt>
                      <c:pt idx="1773">
                        <c:v>31859</c:v>
                      </c:pt>
                      <c:pt idx="1774">
                        <c:v>31860</c:v>
                      </c:pt>
                      <c:pt idx="1775">
                        <c:v>31861</c:v>
                      </c:pt>
                      <c:pt idx="1776">
                        <c:v>31862</c:v>
                      </c:pt>
                      <c:pt idx="1777">
                        <c:v>31863</c:v>
                      </c:pt>
                      <c:pt idx="1778">
                        <c:v>31866</c:v>
                      </c:pt>
                      <c:pt idx="1779">
                        <c:v>31867</c:v>
                      </c:pt>
                      <c:pt idx="1780">
                        <c:v>31868</c:v>
                      </c:pt>
                      <c:pt idx="1781">
                        <c:v>31869</c:v>
                      </c:pt>
                      <c:pt idx="1782">
                        <c:v>31870</c:v>
                      </c:pt>
                      <c:pt idx="1783">
                        <c:v>31873</c:v>
                      </c:pt>
                      <c:pt idx="1784">
                        <c:v>31874</c:v>
                      </c:pt>
                      <c:pt idx="1785">
                        <c:v>31875</c:v>
                      </c:pt>
                      <c:pt idx="1786">
                        <c:v>31876</c:v>
                      </c:pt>
                      <c:pt idx="1787">
                        <c:v>31877</c:v>
                      </c:pt>
                      <c:pt idx="1788">
                        <c:v>31880</c:v>
                      </c:pt>
                      <c:pt idx="1789">
                        <c:v>31881</c:v>
                      </c:pt>
                      <c:pt idx="1790">
                        <c:v>31882</c:v>
                      </c:pt>
                      <c:pt idx="1791">
                        <c:v>31883</c:v>
                      </c:pt>
                      <c:pt idx="1792">
                        <c:v>31887</c:v>
                      </c:pt>
                      <c:pt idx="1793">
                        <c:v>31888</c:v>
                      </c:pt>
                      <c:pt idx="1794">
                        <c:v>31889</c:v>
                      </c:pt>
                      <c:pt idx="1795">
                        <c:v>31890</c:v>
                      </c:pt>
                      <c:pt idx="1796">
                        <c:v>31891</c:v>
                      </c:pt>
                      <c:pt idx="1797">
                        <c:v>31894</c:v>
                      </c:pt>
                      <c:pt idx="1798">
                        <c:v>31895</c:v>
                      </c:pt>
                      <c:pt idx="1799">
                        <c:v>31896</c:v>
                      </c:pt>
                      <c:pt idx="1800">
                        <c:v>31897</c:v>
                      </c:pt>
                      <c:pt idx="1801">
                        <c:v>31898</c:v>
                      </c:pt>
                      <c:pt idx="1802">
                        <c:v>31901</c:v>
                      </c:pt>
                      <c:pt idx="1803">
                        <c:v>31902</c:v>
                      </c:pt>
                      <c:pt idx="1804">
                        <c:v>31903</c:v>
                      </c:pt>
                      <c:pt idx="1805">
                        <c:v>31904</c:v>
                      </c:pt>
                      <c:pt idx="1806">
                        <c:v>31905</c:v>
                      </c:pt>
                      <c:pt idx="1807">
                        <c:v>31908</c:v>
                      </c:pt>
                      <c:pt idx="1808">
                        <c:v>31909</c:v>
                      </c:pt>
                      <c:pt idx="1809">
                        <c:v>31910</c:v>
                      </c:pt>
                      <c:pt idx="1810">
                        <c:v>31911</c:v>
                      </c:pt>
                      <c:pt idx="1811">
                        <c:v>31912</c:v>
                      </c:pt>
                      <c:pt idx="1812">
                        <c:v>31915</c:v>
                      </c:pt>
                      <c:pt idx="1813">
                        <c:v>31916</c:v>
                      </c:pt>
                      <c:pt idx="1814">
                        <c:v>31917</c:v>
                      </c:pt>
                      <c:pt idx="1815">
                        <c:v>31918</c:v>
                      </c:pt>
                      <c:pt idx="1816">
                        <c:v>31919</c:v>
                      </c:pt>
                      <c:pt idx="1817">
                        <c:v>31923</c:v>
                      </c:pt>
                      <c:pt idx="1818">
                        <c:v>31924</c:v>
                      </c:pt>
                      <c:pt idx="1819">
                        <c:v>31925</c:v>
                      </c:pt>
                      <c:pt idx="1820">
                        <c:v>31926</c:v>
                      </c:pt>
                      <c:pt idx="1821">
                        <c:v>31929</c:v>
                      </c:pt>
                      <c:pt idx="1822">
                        <c:v>31930</c:v>
                      </c:pt>
                      <c:pt idx="1823">
                        <c:v>31931</c:v>
                      </c:pt>
                      <c:pt idx="1824">
                        <c:v>31932</c:v>
                      </c:pt>
                      <c:pt idx="1825">
                        <c:v>31933</c:v>
                      </c:pt>
                      <c:pt idx="1826">
                        <c:v>31936</c:v>
                      </c:pt>
                      <c:pt idx="1827">
                        <c:v>31937</c:v>
                      </c:pt>
                      <c:pt idx="1828">
                        <c:v>31938</c:v>
                      </c:pt>
                      <c:pt idx="1829">
                        <c:v>31939</c:v>
                      </c:pt>
                      <c:pt idx="1830">
                        <c:v>31940</c:v>
                      </c:pt>
                      <c:pt idx="1831">
                        <c:v>31943</c:v>
                      </c:pt>
                      <c:pt idx="1832">
                        <c:v>31944</c:v>
                      </c:pt>
                      <c:pt idx="1833">
                        <c:v>31945</c:v>
                      </c:pt>
                      <c:pt idx="1834">
                        <c:v>31946</c:v>
                      </c:pt>
                      <c:pt idx="1835">
                        <c:v>31947</c:v>
                      </c:pt>
                      <c:pt idx="1836">
                        <c:v>31950</c:v>
                      </c:pt>
                      <c:pt idx="1837">
                        <c:v>31951</c:v>
                      </c:pt>
                      <c:pt idx="1838">
                        <c:v>31952</c:v>
                      </c:pt>
                      <c:pt idx="1839">
                        <c:v>31953</c:v>
                      </c:pt>
                      <c:pt idx="1840">
                        <c:v>31954</c:v>
                      </c:pt>
                      <c:pt idx="1841">
                        <c:v>31957</c:v>
                      </c:pt>
                      <c:pt idx="1842">
                        <c:v>31958</c:v>
                      </c:pt>
                      <c:pt idx="1843">
                        <c:v>31959</c:v>
                      </c:pt>
                      <c:pt idx="1844">
                        <c:v>31960</c:v>
                      </c:pt>
                      <c:pt idx="1845">
                        <c:v>31964</c:v>
                      </c:pt>
                      <c:pt idx="1846">
                        <c:v>31965</c:v>
                      </c:pt>
                      <c:pt idx="1847">
                        <c:v>31966</c:v>
                      </c:pt>
                      <c:pt idx="1848">
                        <c:v>31967</c:v>
                      </c:pt>
                      <c:pt idx="1849">
                        <c:v>31968</c:v>
                      </c:pt>
                      <c:pt idx="1850">
                        <c:v>31971</c:v>
                      </c:pt>
                      <c:pt idx="1851">
                        <c:v>31972</c:v>
                      </c:pt>
                      <c:pt idx="1852">
                        <c:v>31973</c:v>
                      </c:pt>
                      <c:pt idx="1853">
                        <c:v>31974</c:v>
                      </c:pt>
                      <c:pt idx="1854">
                        <c:v>31975</c:v>
                      </c:pt>
                      <c:pt idx="1855">
                        <c:v>31978</c:v>
                      </c:pt>
                      <c:pt idx="1856">
                        <c:v>31979</c:v>
                      </c:pt>
                      <c:pt idx="1857">
                        <c:v>31980</c:v>
                      </c:pt>
                      <c:pt idx="1858">
                        <c:v>31981</c:v>
                      </c:pt>
                      <c:pt idx="1859">
                        <c:v>31982</c:v>
                      </c:pt>
                      <c:pt idx="1860">
                        <c:v>31985</c:v>
                      </c:pt>
                      <c:pt idx="1861">
                        <c:v>31986</c:v>
                      </c:pt>
                      <c:pt idx="1862">
                        <c:v>31987</c:v>
                      </c:pt>
                      <c:pt idx="1863">
                        <c:v>31988</c:v>
                      </c:pt>
                      <c:pt idx="1864">
                        <c:v>31989</c:v>
                      </c:pt>
                      <c:pt idx="1865">
                        <c:v>31992</c:v>
                      </c:pt>
                      <c:pt idx="1866">
                        <c:v>31993</c:v>
                      </c:pt>
                      <c:pt idx="1867">
                        <c:v>31994</c:v>
                      </c:pt>
                      <c:pt idx="1868">
                        <c:v>31995</c:v>
                      </c:pt>
                      <c:pt idx="1869">
                        <c:v>31996</c:v>
                      </c:pt>
                      <c:pt idx="1870">
                        <c:v>31999</c:v>
                      </c:pt>
                      <c:pt idx="1871">
                        <c:v>32000</c:v>
                      </c:pt>
                      <c:pt idx="1872">
                        <c:v>32001</c:v>
                      </c:pt>
                      <c:pt idx="1873">
                        <c:v>32002</c:v>
                      </c:pt>
                      <c:pt idx="1874">
                        <c:v>32003</c:v>
                      </c:pt>
                      <c:pt idx="1875">
                        <c:v>32006</c:v>
                      </c:pt>
                      <c:pt idx="1876">
                        <c:v>32007</c:v>
                      </c:pt>
                      <c:pt idx="1877">
                        <c:v>32008</c:v>
                      </c:pt>
                      <c:pt idx="1878">
                        <c:v>32009</c:v>
                      </c:pt>
                      <c:pt idx="1879">
                        <c:v>32010</c:v>
                      </c:pt>
                      <c:pt idx="1880">
                        <c:v>32013</c:v>
                      </c:pt>
                      <c:pt idx="1881">
                        <c:v>32014</c:v>
                      </c:pt>
                      <c:pt idx="1882">
                        <c:v>32015</c:v>
                      </c:pt>
                      <c:pt idx="1883">
                        <c:v>32016</c:v>
                      </c:pt>
                      <c:pt idx="1884">
                        <c:v>32017</c:v>
                      </c:pt>
                      <c:pt idx="1885">
                        <c:v>32020</c:v>
                      </c:pt>
                      <c:pt idx="1886">
                        <c:v>32021</c:v>
                      </c:pt>
                      <c:pt idx="1887">
                        <c:v>32022</c:v>
                      </c:pt>
                      <c:pt idx="1888">
                        <c:v>32023</c:v>
                      </c:pt>
                      <c:pt idx="1889">
                        <c:v>32024</c:v>
                      </c:pt>
                      <c:pt idx="1890">
                        <c:v>32028</c:v>
                      </c:pt>
                      <c:pt idx="1891">
                        <c:v>32029</c:v>
                      </c:pt>
                      <c:pt idx="1892">
                        <c:v>32030</c:v>
                      </c:pt>
                      <c:pt idx="1893">
                        <c:v>32031</c:v>
                      </c:pt>
                      <c:pt idx="1894">
                        <c:v>32034</c:v>
                      </c:pt>
                      <c:pt idx="1895">
                        <c:v>32035</c:v>
                      </c:pt>
                      <c:pt idx="1896">
                        <c:v>32036</c:v>
                      </c:pt>
                      <c:pt idx="1897">
                        <c:v>32037</c:v>
                      </c:pt>
                      <c:pt idx="1898">
                        <c:v>32038</c:v>
                      </c:pt>
                      <c:pt idx="1899">
                        <c:v>32041</c:v>
                      </c:pt>
                      <c:pt idx="1900">
                        <c:v>32042</c:v>
                      </c:pt>
                      <c:pt idx="1901">
                        <c:v>32043</c:v>
                      </c:pt>
                      <c:pt idx="1902">
                        <c:v>32044</c:v>
                      </c:pt>
                      <c:pt idx="1903">
                        <c:v>32045</c:v>
                      </c:pt>
                      <c:pt idx="1904">
                        <c:v>32048</c:v>
                      </c:pt>
                      <c:pt idx="1905">
                        <c:v>32049</c:v>
                      </c:pt>
                      <c:pt idx="1906">
                        <c:v>32050</c:v>
                      </c:pt>
                      <c:pt idx="1907">
                        <c:v>32051</c:v>
                      </c:pt>
                      <c:pt idx="1908">
                        <c:v>32052</c:v>
                      </c:pt>
                      <c:pt idx="1909">
                        <c:v>32055</c:v>
                      </c:pt>
                      <c:pt idx="1910">
                        <c:v>32056</c:v>
                      </c:pt>
                      <c:pt idx="1911">
                        <c:v>32057</c:v>
                      </c:pt>
                      <c:pt idx="1912">
                        <c:v>32058</c:v>
                      </c:pt>
                      <c:pt idx="1913">
                        <c:v>32059</c:v>
                      </c:pt>
                      <c:pt idx="1914">
                        <c:v>32062</c:v>
                      </c:pt>
                      <c:pt idx="1915">
                        <c:v>32063</c:v>
                      </c:pt>
                      <c:pt idx="1916">
                        <c:v>32064</c:v>
                      </c:pt>
                      <c:pt idx="1917">
                        <c:v>32065</c:v>
                      </c:pt>
                      <c:pt idx="1918">
                        <c:v>32066</c:v>
                      </c:pt>
                      <c:pt idx="1919">
                        <c:v>32069</c:v>
                      </c:pt>
                      <c:pt idx="1920">
                        <c:v>32070</c:v>
                      </c:pt>
                      <c:pt idx="1921">
                        <c:v>32071</c:v>
                      </c:pt>
                      <c:pt idx="1922">
                        <c:v>32072</c:v>
                      </c:pt>
                      <c:pt idx="1923">
                        <c:v>32073</c:v>
                      </c:pt>
                      <c:pt idx="1924">
                        <c:v>32076</c:v>
                      </c:pt>
                      <c:pt idx="1925">
                        <c:v>32077</c:v>
                      </c:pt>
                      <c:pt idx="1926">
                        <c:v>32078</c:v>
                      </c:pt>
                      <c:pt idx="1927">
                        <c:v>32079</c:v>
                      </c:pt>
                      <c:pt idx="1928">
                        <c:v>32080</c:v>
                      </c:pt>
                      <c:pt idx="1929">
                        <c:v>32083</c:v>
                      </c:pt>
                      <c:pt idx="1930">
                        <c:v>32084</c:v>
                      </c:pt>
                      <c:pt idx="1931">
                        <c:v>32085</c:v>
                      </c:pt>
                      <c:pt idx="1932">
                        <c:v>32086</c:v>
                      </c:pt>
                      <c:pt idx="1933">
                        <c:v>32087</c:v>
                      </c:pt>
                      <c:pt idx="1934">
                        <c:v>32090</c:v>
                      </c:pt>
                      <c:pt idx="1935">
                        <c:v>32091</c:v>
                      </c:pt>
                      <c:pt idx="1936">
                        <c:v>32092</c:v>
                      </c:pt>
                      <c:pt idx="1937">
                        <c:v>32093</c:v>
                      </c:pt>
                      <c:pt idx="1938">
                        <c:v>32094</c:v>
                      </c:pt>
                      <c:pt idx="1939">
                        <c:v>32097</c:v>
                      </c:pt>
                      <c:pt idx="1940">
                        <c:v>32098</c:v>
                      </c:pt>
                      <c:pt idx="1941">
                        <c:v>32099</c:v>
                      </c:pt>
                      <c:pt idx="1942">
                        <c:v>32100</c:v>
                      </c:pt>
                      <c:pt idx="1943">
                        <c:v>32101</c:v>
                      </c:pt>
                      <c:pt idx="1944">
                        <c:v>32104</c:v>
                      </c:pt>
                      <c:pt idx="1945">
                        <c:v>32105</c:v>
                      </c:pt>
                      <c:pt idx="1946">
                        <c:v>32106</c:v>
                      </c:pt>
                      <c:pt idx="1947">
                        <c:v>32108</c:v>
                      </c:pt>
                      <c:pt idx="1948">
                        <c:v>32111</c:v>
                      </c:pt>
                      <c:pt idx="1949">
                        <c:v>32112</c:v>
                      </c:pt>
                      <c:pt idx="1950">
                        <c:v>32113</c:v>
                      </c:pt>
                      <c:pt idx="1951">
                        <c:v>32114</c:v>
                      </c:pt>
                      <c:pt idx="1952">
                        <c:v>32115</c:v>
                      </c:pt>
                      <c:pt idx="1953">
                        <c:v>32118</c:v>
                      </c:pt>
                      <c:pt idx="1954">
                        <c:v>32119</c:v>
                      </c:pt>
                      <c:pt idx="1955">
                        <c:v>32120</c:v>
                      </c:pt>
                      <c:pt idx="1956">
                        <c:v>32121</c:v>
                      </c:pt>
                      <c:pt idx="1957">
                        <c:v>32122</c:v>
                      </c:pt>
                      <c:pt idx="1958">
                        <c:v>32125</c:v>
                      </c:pt>
                      <c:pt idx="1959">
                        <c:v>32126</c:v>
                      </c:pt>
                      <c:pt idx="1960">
                        <c:v>32127</c:v>
                      </c:pt>
                      <c:pt idx="1961">
                        <c:v>32128</c:v>
                      </c:pt>
                      <c:pt idx="1962">
                        <c:v>32129</c:v>
                      </c:pt>
                      <c:pt idx="1963">
                        <c:v>32132</c:v>
                      </c:pt>
                      <c:pt idx="1964">
                        <c:v>32133</c:v>
                      </c:pt>
                      <c:pt idx="1965">
                        <c:v>32134</c:v>
                      </c:pt>
                      <c:pt idx="1966">
                        <c:v>32135</c:v>
                      </c:pt>
                      <c:pt idx="1967">
                        <c:v>32139</c:v>
                      </c:pt>
                      <c:pt idx="1968">
                        <c:v>32140</c:v>
                      </c:pt>
                      <c:pt idx="1969">
                        <c:v>32141</c:v>
                      </c:pt>
                      <c:pt idx="1970">
                        <c:v>32142</c:v>
                      </c:pt>
                      <c:pt idx="1971">
                        <c:v>32146</c:v>
                      </c:pt>
                      <c:pt idx="1972">
                        <c:v>32147</c:v>
                      </c:pt>
                      <c:pt idx="1973">
                        <c:v>32148</c:v>
                      </c:pt>
                      <c:pt idx="1974">
                        <c:v>32149</c:v>
                      </c:pt>
                      <c:pt idx="1975">
                        <c:v>32150</c:v>
                      </c:pt>
                      <c:pt idx="1976">
                        <c:v>32153</c:v>
                      </c:pt>
                      <c:pt idx="1977">
                        <c:v>32154</c:v>
                      </c:pt>
                      <c:pt idx="1978">
                        <c:v>32155</c:v>
                      </c:pt>
                      <c:pt idx="1979">
                        <c:v>32156</c:v>
                      </c:pt>
                      <c:pt idx="1980">
                        <c:v>32157</c:v>
                      </c:pt>
                      <c:pt idx="1981">
                        <c:v>32160</c:v>
                      </c:pt>
                      <c:pt idx="1982">
                        <c:v>32161</c:v>
                      </c:pt>
                      <c:pt idx="1983">
                        <c:v>32162</c:v>
                      </c:pt>
                      <c:pt idx="1984">
                        <c:v>32163</c:v>
                      </c:pt>
                      <c:pt idx="1985">
                        <c:v>32164</c:v>
                      </c:pt>
                      <c:pt idx="1986">
                        <c:v>32167</c:v>
                      </c:pt>
                      <c:pt idx="1987">
                        <c:v>32168</c:v>
                      </c:pt>
                      <c:pt idx="1988">
                        <c:v>32169</c:v>
                      </c:pt>
                      <c:pt idx="1989">
                        <c:v>32170</c:v>
                      </c:pt>
                      <c:pt idx="1990">
                        <c:v>32171</c:v>
                      </c:pt>
                      <c:pt idx="1991">
                        <c:v>32174</c:v>
                      </c:pt>
                      <c:pt idx="1992">
                        <c:v>32175</c:v>
                      </c:pt>
                      <c:pt idx="1993">
                        <c:v>32176</c:v>
                      </c:pt>
                      <c:pt idx="1994">
                        <c:v>32177</c:v>
                      </c:pt>
                      <c:pt idx="1995">
                        <c:v>32178</c:v>
                      </c:pt>
                      <c:pt idx="1996">
                        <c:v>32181</c:v>
                      </c:pt>
                      <c:pt idx="1997">
                        <c:v>32182</c:v>
                      </c:pt>
                      <c:pt idx="1998">
                        <c:v>32183</c:v>
                      </c:pt>
                      <c:pt idx="1999">
                        <c:v>32184</c:v>
                      </c:pt>
                      <c:pt idx="2000">
                        <c:v>32185</c:v>
                      </c:pt>
                      <c:pt idx="2001">
                        <c:v>32189</c:v>
                      </c:pt>
                      <c:pt idx="2002">
                        <c:v>32190</c:v>
                      </c:pt>
                      <c:pt idx="2003">
                        <c:v>32191</c:v>
                      </c:pt>
                      <c:pt idx="2004">
                        <c:v>32192</c:v>
                      </c:pt>
                      <c:pt idx="2005">
                        <c:v>32195</c:v>
                      </c:pt>
                      <c:pt idx="2006">
                        <c:v>32196</c:v>
                      </c:pt>
                      <c:pt idx="2007">
                        <c:v>32197</c:v>
                      </c:pt>
                      <c:pt idx="2008">
                        <c:v>32198</c:v>
                      </c:pt>
                      <c:pt idx="2009">
                        <c:v>32199</c:v>
                      </c:pt>
                      <c:pt idx="2010">
                        <c:v>32202</c:v>
                      </c:pt>
                      <c:pt idx="2011">
                        <c:v>32203</c:v>
                      </c:pt>
                      <c:pt idx="2012">
                        <c:v>32204</c:v>
                      </c:pt>
                      <c:pt idx="2013">
                        <c:v>32205</c:v>
                      </c:pt>
                      <c:pt idx="2014">
                        <c:v>32206</c:v>
                      </c:pt>
                      <c:pt idx="2015">
                        <c:v>32209</c:v>
                      </c:pt>
                      <c:pt idx="2016">
                        <c:v>32210</c:v>
                      </c:pt>
                      <c:pt idx="2017">
                        <c:v>32211</c:v>
                      </c:pt>
                      <c:pt idx="2018">
                        <c:v>32212</c:v>
                      </c:pt>
                      <c:pt idx="2019">
                        <c:v>32213</c:v>
                      </c:pt>
                      <c:pt idx="2020">
                        <c:v>32216</c:v>
                      </c:pt>
                      <c:pt idx="2021">
                        <c:v>32217</c:v>
                      </c:pt>
                      <c:pt idx="2022">
                        <c:v>32218</c:v>
                      </c:pt>
                      <c:pt idx="2023">
                        <c:v>32219</c:v>
                      </c:pt>
                      <c:pt idx="2024">
                        <c:v>32220</c:v>
                      </c:pt>
                      <c:pt idx="2025">
                        <c:v>32223</c:v>
                      </c:pt>
                      <c:pt idx="2026">
                        <c:v>32224</c:v>
                      </c:pt>
                      <c:pt idx="2027">
                        <c:v>32225</c:v>
                      </c:pt>
                      <c:pt idx="2028">
                        <c:v>32226</c:v>
                      </c:pt>
                      <c:pt idx="2029">
                        <c:v>32227</c:v>
                      </c:pt>
                      <c:pt idx="2030">
                        <c:v>32230</c:v>
                      </c:pt>
                      <c:pt idx="2031">
                        <c:v>32231</c:v>
                      </c:pt>
                      <c:pt idx="2032">
                        <c:v>32232</c:v>
                      </c:pt>
                      <c:pt idx="2033">
                        <c:v>32233</c:v>
                      </c:pt>
                      <c:pt idx="2034">
                        <c:v>32237</c:v>
                      </c:pt>
                      <c:pt idx="2035">
                        <c:v>32238</c:v>
                      </c:pt>
                      <c:pt idx="2036">
                        <c:v>32239</c:v>
                      </c:pt>
                      <c:pt idx="2037">
                        <c:v>32240</c:v>
                      </c:pt>
                      <c:pt idx="2038">
                        <c:v>32241</c:v>
                      </c:pt>
                      <c:pt idx="2039">
                        <c:v>32244</c:v>
                      </c:pt>
                      <c:pt idx="2040">
                        <c:v>32245</c:v>
                      </c:pt>
                      <c:pt idx="2041">
                        <c:v>32246</c:v>
                      </c:pt>
                      <c:pt idx="2042">
                        <c:v>32247</c:v>
                      </c:pt>
                      <c:pt idx="2043">
                        <c:v>32248</c:v>
                      </c:pt>
                      <c:pt idx="2044">
                        <c:v>32251</c:v>
                      </c:pt>
                      <c:pt idx="2045">
                        <c:v>32252</c:v>
                      </c:pt>
                      <c:pt idx="2046">
                        <c:v>32253</c:v>
                      </c:pt>
                      <c:pt idx="2047">
                        <c:v>32254</c:v>
                      </c:pt>
                      <c:pt idx="2048">
                        <c:v>32255</c:v>
                      </c:pt>
                      <c:pt idx="2049">
                        <c:v>32258</c:v>
                      </c:pt>
                      <c:pt idx="2050">
                        <c:v>32259</c:v>
                      </c:pt>
                      <c:pt idx="2051">
                        <c:v>32260</c:v>
                      </c:pt>
                      <c:pt idx="2052">
                        <c:v>32261</c:v>
                      </c:pt>
                      <c:pt idx="2053">
                        <c:v>32262</c:v>
                      </c:pt>
                      <c:pt idx="2054">
                        <c:v>32265</c:v>
                      </c:pt>
                      <c:pt idx="2055">
                        <c:v>32266</c:v>
                      </c:pt>
                      <c:pt idx="2056">
                        <c:v>32267</c:v>
                      </c:pt>
                      <c:pt idx="2057">
                        <c:v>32268</c:v>
                      </c:pt>
                      <c:pt idx="2058">
                        <c:v>32269</c:v>
                      </c:pt>
                      <c:pt idx="2059">
                        <c:v>32272</c:v>
                      </c:pt>
                      <c:pt idx="2060">
                        <c:v>32273</c:v>
                      </c:pt>
                      <c:pt idx="2061">
                        <c:v>32274</c:v>
                      </c:pt>
                      <c:pt idx="2062">
                        <c:v>32275</c:v>
                      </c:pt>
                      <c:pt idx="2063">
                        <c:v>32276</c:v>
                      </c:pt>
                      <c:pt idx="2064">
                        <c:v>32279</c:v>
                      </c:pt>
                      <c:pt idx="2065">
                        <c:v>32280</c:v>
                      </c:pt>
                      <c:pt idx="2066">
                        <c:v>32281</c:v>
                      </c:pt>
                      <c:pt idx="2067">
                        <c:v>32282</c:v>
                      </c:pt>
                      <c:pt idx="2068">
                        <c:v>32283</c:v>
                      </c:pt>
                      <c:pt idx="2069">
                        <c:v>32286</c:v>
                      </c:pt>
                      <c:pt idx="2070">
                        <c:v>32287</c:v>
                      </c:pt>
                      <c:pt idx="2071">
                        <c:v>32288</c:v>
                      </c:pt>
                      <c:pt idx="2072">
                        <c:v>32289</c:v>
                      </c:pt>
                      <c:pt idx="2073">
                        <c:v>32290</c:v>
                      </c:pt>
                      <c:pt idx="2074">
                        <c:v>32294</c:v>
                      </c:pt>
                      <c:pt idx="2075">
                        <c:v>32295</c:v>
                      </c:pt>
                      <c:pt idx="2076">
                        <c:v>32296</c:v>
                      </c:pt>
                      <c:pt idx="2077">
                        <c:v>32297</c:v>
                      </c:pt>
                      <c:pt idx="2078">
                        <c:v>32300</c:v>
                      </c:pt>
                      <c:pt idx="2079">
                        <c:v>32301</c:v>
                      </c:pt>
                      <c:pt idx="2080">
                        <c:v>32302</c:v>
                      </c:pt>
                      <c:pt idx="2081">
                        <c:v>32303</c:v>
                      </c:pt>
                      <c:pt idx="2082">
                        <c:v>32304</c:v>
                      </c:pt>
                      <c:pt idx="2083">
                        <c:v>32307</c:v>
                      </c:pt>
                      <c:pt idx="2084">
                        <c:v>32308</c:v>
                      </c:pt>
                      <c:pt idx="2085">
                        <c:v>32309</c:v>
                      </c:pt>
                      <c:pt idx="2086">
                        <c:v>32310</c:v>
                      </c:pt>
                      <c:pt idx="2087">
                        <c:v>32311</c:v>
                      </c:pt>
                      <c:pt idx="2088">
                        <c:v>32314</c:v>
                      </c:pt>
                      <c:pt idx="2089">
                        <c:v>32315</c:v>
                      </c:pt>
                      <c:pt idx="2090">
                        <c:v>32316</c:v>
                      </c:pt>
                      <c:pt idx="2091">
                        <c:v>32317</c:v>
                      </c:pt>
                      <c:pt idx="2092">
                        <c:v>32318</c:v>
                      </c:pt>
                      <c:pt idx="2093">
                        <c:v>32321</c:v>
                      </c:pt>
                      <c:pt idx="2094">
                        <c:v>32322</c:v>
                      </c:pt>
                      <c:pt idx="2095">
                        <c:v>32323</c:v>
                      </c:pt>
                      <c:pt idx="2096">
                        <c:v>32324</c:v>
                      </c:pt>
                      <c:pt idx="2097">
                        <c:v>32325</c:v>
                      </c:pt>
                      <c:pt idx="2098">
                        <c:v>32329</c:v>
                      </c:pt>
                      <c:pt idx="2099">
                        <c:v>32330</c:v>
                      </c:pt>
                      <c:pt idx="2100">
                        <c:v>32331</c:v>
                      </c:pt>
                      <c:pt idx="2101">
                        <c:v>32332</c:v>
                      </c:pt>
                      <c:pt idx="2102">
                        <c:v>32335</c:v>
                      </c:pt>
                      <c:pt idx="2103">
                        <c:v>32336</c:v>
                      </c:pt>
                      <c:pt idx="2104">
                        <c:v>32337</c:v>
                      </c:pt>
                      <c:pt idx="2105">
                        <c:v>32338</c:v>
                      </c:pt>
                      <c:pt idx="2106">
                        <c:v>32339</c:v>
                      </c:pt>
                      <c:pt idx="2107">
                        <c:v>32342</c:v>
                      </c:pt>
                      <c:pt idx="2108">
                        <c:v>32343</c:v>
                      </c:pt>
                      <c:pt idx="2109">
                        <c:v>32344</c:v>
                      </c:pt>
                      <c:pt idx="2110">
                        <c:v>32345</c:v>
                      </c:pt>
                      <c:pt idx="2111">
                        <c:v>32346</c:v>
                      </c:pt>
                      <c:pt idx="2112">
                        <c:v>32349</c:v>
                      </c:pt>
                      <c:pt idx="2113">
                        <c:v>32350</c:v>
                      </c:pt>
                      <c:pt idx="2114">
                        <c:v>32351</c:v>
                      </c:pt>
                      <c:pt idx="2115">
                        <c:v>32352</c:v>
                      </c:pt>
                      <c:pt idx="2116">
                        <c:v>32353</c:v>
                      </c:pt>
                      <c:pt idx="2117">
                        <c:v>32356</c:v>
                      </c:pt>
                      <c:pt idx="2118">
                        <c:v>32357</c:v>
                      </c:pt>
                      <c:pt idx="2119">
                        <c:v>32358</c:v>
                      </c:pt>
                      <c:pt idx="2120">
                        <c:v>32359</c:v>
                      </c:pt>
                      <c:pt idx="2121">
                        <c:v>32360</c:v>
                      </c:pt>
                      <c:pt idx="2122">
                        <c:v>32363</c:v>
                      </c:pt>
                      <c:pt idx="2123">
                        <c:v>32364</c:v>
                      </c:pt>
                      <c:pt idx="2124">
                        <c:v>32365</c:v>
                      </c:pt>
                      <c:pt idx="2125">
                        <c:v>32366</c:v>
                      </c:pt>
                      <c:pt idx="2126">
                        <c:v>32367</c:v>
                      </c:pt>
                      <c:pt idx="2127">
                        <c:v>32370</c:v>
                      </c:pt>
                      <c:pt idx="2128">
                        <c:v>32371</c:v>
                      </c:pt>
                      <c:pt idx="2129">
                        <c:v>32372</c:v>
                      </c:pt>
                      <c:pt idx="2130">
                        <c:v>32373</c:v>
                      </c:pt>
                      <c:pt idx="2131">
                        <c:v>32374</c:v>
                      </c:pt>
                      <c:pt idx="2132">
                        <c:v>32377</c:v>
                      </c:pt>
                      <c:pt idx="2133">
                        <c:v>32378</c:v>
                      </c:pt>
                      <c:pt idx="2134">
                        <c:v>32379</c:v>
                      </c:pt>
                      <c:pt idx="2135">
                        <c:v>32380</c:v>
                      </c:pt>
                      <c:pt idx="2136">
                        <c:v>32381</c:v>
                      </c:pt>
                      <c:pt idx="2137">
                        <c:v>32384</c:v>
                      </c:pt>
                      <c:pt idx="2138">
                        <c:v>32385</c:v>
                      </c:pt>
                      <c:pt idx="2139">
                        <c:v>32386</c:v>
                      </c:pt>
                      <c:pt idx="2140">
                        <c:v>32387</c:v>
                      </c:pt>
                      <c:pt idx="2141">
                        <c:v>32388</c:v>
                      </c:pt>
                      <c:pt idx="2142">
                        <c:v>32392</c:v>
                      </c:pt>
                      <c:pt idx="2143">
                        <c:v>32393</c:v>
                      </c:pt>
                      <c:pt idx="2144">
                        <c:v>32394</c:v>
                      </c:pt>
                      <c:pt idx="2145">
                        <c:v>32395</c:v>
                      </c:pt>
                      <c:pt idx="2146">
                        <c:v>32398</c:v>
                      </c:pt>
                      <c:pt idx="2147">
                        <c:v>32399</c:v>
                      </c:pt>
                      <c:pt idx="2148">
                        <c:v>32400</c:v>
                      </c:pt>
                      <c:pt idx="2149">
                        <c:v>32401</c:v>
                      </c:pt>
                      <c:pt idx="2150">
                        <c:v>32402</c:v>
                      </c:pt>
                      <c:pt idx="2151">
                        <c:v>32405</c:v>
                      </c:pt>
                      <c:pt idx="2152">
                        <c:v>32406</c:v>
                      </c:pt>
                      <c:pt idx="2153">
                        <c:v>32407</c:v>
                      </c:pt>
                      <c:pt idx="2154">
                        <c:v>32408</c:v>
                      </c:pt>
                      <c:pt idx="2155">
                        <c:v>32409</c:v>
                      </c:pt>
                      <c:pt idx="2156">
                        <c:v>32412</c:v>
                      </c:pt>
                      <c:pt idx="2157">
                        <c:v>32413</c:v>
                      </c:pt>
                      <c:pt idx="2158">
                        <c:v>32414</c:v>
                      </c:pt>
                      <c:pt idx="2159">
                        <c:v>32415</c:v>
                      </c:pt>
                      <c:pt idx="2160">
                        <c:v>32416</c:v>
                      </c:pt>
                      <c:pt idx="2161">
                        <c:v>32419</c:v>
                      </c:pt>
                      <c:pt idx="2162">
                        <c:v>32420</c:v>
                      </c:pt>
                      <c:pt idx="2163">
                        <c:v>32421</c:v>
                      </c:pt>
                      <c:pt idx="2164">
                        <c:v>32422</c:v>
                      </c:pt>
                      <c:pt idx="2165">
                        <c:v>32423</c:v>
                      </c:pt>
                      <c:pt idx="2166">
                        <c:v>32426</c:v>
                      </c:pt>
                      <c:pt idx="2167">
                        <c:v>32427</c:v>
                      </c:pt>
                      <c:pt idx="2168">
                        <c:v>32428</c:v>
                      </c:pt>
                      <c:pt idx="2169">
                        <c:v>32429</c:v>
                      </c:pt>
                      <c:pt idx="2170">
                        <c:v>32430</c:v>
                      </c:pt>
                      <c:pt idx="2171">
                        <c:v>32433</c:v>
                      </c:pt>
                      <c:pt idx="2172">
                        <c:v>32434</c:v>
                      </c:pt>
                      <c:pt idx="2173">
                        <c:v>32435</c:v>
                      </c:pt>
                      <c:pt idx="2174">
                        <c:v>32436</c:v>
                      </c:pt>
                      <c:pt idx="2175">
                        <c:v>32437</c:v>
                      </c:pt>
                      <c:pt idx="2176">
                        <c:v>32440</c:v>
                      </c:pt>
                      <c:pt idx="2177">
                        <c:v>32441</c:v>
                      </c:pt>
                      <c:pt idx="2178">
                        <c:v>32442</c:v>
                      </c:pt>
                      <c:pt idx="2179">
                        <c:v>32443</c:v>
                      </c:pt>
                      <c:pt idx="2180">
                        <c:v>32444</c:v>
                      </c:pt>
                      <c:pt idx="2181">
                        <c:v>32447</c:v>
                      </c:pt>
                      <c:pt idx="2182">
                        <c:v>32448</c:v>
                      </c:pt>
                      <c:pt idx="2183">
                        <c:v>32449</c:v>
                      </c:pt>
                      <c:pt idx="2184">
                        <c:v>32450</c:v>
                      </c:pt>
                      <c:pt idx="2185">
                        <c:v>32451</c:v>
                      </c:pt>
                      <c:pt idx="2186">
                        <c:v>32454</c:v>
                      </c:pt>
                      <c:pt idx="2187">
                        <c:v>32455</c:v>
                      </c:pt>
                      <c:pt idx="2188">
                        <c:v>32456</c:v>
                      </c:pt>
                      <c:pt idx="2189">
                        <c:v>32457</c:v>
                      </c:pt>
                      <c:pt idx="2190">
                        <c:v>32458</c:v>
                      </c:pt>
                      <c:pt idx="2191">
                        <c:v>32461</c:v>
                      </c:pt>
                      <c:pt idx="2192">
                        <c:v>32462</c:v>
                      </c:pt>
                      <c:pt idx="2193">
                        <c:v>32463</c:v>
                      </c:pt>
                      <c:pt idx="2194">
                        <c:v>32464</c:v>
                      </c:pt>
                      <c:pt idx="2195">
                        <c:v>32465</c:v>
                      </c:pt>
                      <c:pt idx="2196">
                        <c:v>32468</c:v>
                      </c:pt>
                      <c:pt idx="2197">
                        <c:v>32469</c:v>
                      </c:pt>
                      <c:pt idx="2198">
                        <c:v>32470</c:v>
                      </c:pt>
                      <c:pt idx="2199">
                        <c:v>32472</c:v>
                      </c:pt>
                      <c:pt idx="2200">
                        <c:v>32475</c:v>
                      </c:pt>
                      <c:pt idx="2201">
                        <c:v>32476</c:v>
                      </c:pt>
                      <c:pt idx="2202">
                        <c:v>32477</c:v>
                      </c:pt>
                      <c:pt idx="2203">
                        <c:v>32478</c:v>
                      </c:pt>
                      <c:pt idx="2204">
                        <c:v>32479</c:v>
                      </c:pt>
                      <c:pt idx="2205">
                        <c:v>32482</c:v>
                      </c:pt>
                      <c:pt idx="2206">
                        <c:v>32483</c:v>
                      </c:pt>
                      <c:pt idx="2207">
                        <c:v>32484</c:v>
                      </c:pt>
                      <c:pt idx="2208">
                        <c:v>32485</c:v>
                      </c:pt>
                      <c:pt idx="2209">
                        <c:v>32486</c:v>
                      </c:pt>
                      <c:pt idx="2210">
                        <c:v>32489</c:v>
                      </c:pt>
                      <c:pt idx="2211">
                        <c:v>32490</c:v>
                      </c:pt>
                      <c:pt idx="2212">
                        <c:v>32491</c:v>
                      </c:pt>
                      <c:pt idx="2213">
                        <c:v>32492</c:v>
                      </c:pt>
                      <c:pt idx="2214">
                        <c:v>32493</c:v>
                      </c:pt>
                      <c:pt idx="2215">
                        <c:v>32496</c:v>
                      </c:pt>
                      <c:pt idx="2216">
                        <c:v>32497</c:v>
                      </c:pt>
                      <c:pt idx="2217">
                        <c:v>32498</c:v>
                      </c:pt>
                      <c:pt idx="2218">
                        <c:v>32499</c:v>
                      </c:pt>
                      <c:pt idx="2219">
                        <c:v>32500</c:v>
                      </c:pt>
                      <c:pt idx="2220">
                        <c:v>32504</c:v>
                      </c:pt>
                      <c:pt idx="2221">
                        <c:v>32505</c:v>
                      </c:pt>
                      <c:pt idx="2222">
                        <c:v>32506</c:v>
                      </c:pt>
                      <c:pt idx="2223">
                        <c:v>32507</c:v>
                      </c:pt>
                      <c:pt idx="2224">
                        <c:v>32511</c:v>
                      </c:pt>
                      <c:pt idx="2225">
                        <c:v>32512</c:v>
                      </c:pt>
                      <c:pt idx="2226">
                        <c:v>32513</c:v>
                      </c:pt>
                      <c:pt idx="2227">
                        <c:v>32514</c:v>
                      </c:pt>
                      <c:pt idx="2228">
                        <c:v>32517</c:v>
                      </c:pt>
                      <c:pt idx="2229">
                        <c:v>32518</c:v>
                      </c:pt>
                      <c:pt idx="2230">
                        <c:v>32519</c:v>
                      </c:pt>
                      <c:pt idx="2231">
                        <c:v>32520</c:v>
                      </c:pt>
                      <c:pt idx="2232">
                        <c:v>32521</c:v>
                      </c:pt>
                      <c:pt idx="2233">
                        <c:v>32524</c:v>
                      </c:pt>
                      <c:pt idx="2234">
                        <c:v>32525</c:v>
                      </c:pt>
                      <c:pt idx="2235">
                        <c:v>32526</c:v>
                      </c:pt>
                      <c:pt idx="2236">
                        <c:v>32527</c:v>
                      </c:pt>
                      <c:pt idx="2237">
                        <c:v>32528</c:v>
                      </c:pt>
                      <c:pt idx="2238">
                        <c:v>32531</c:v>
                      </c:pt>
                      <c:pt idx="2239">
                        <c:v>32532</c:v>
                      </c:pt>
                      <c:pt idx="2240">
                        <c:v>32533</c:v>
                      </c:pt>
                      <c:pt idx="2241">
                        <c:v>32534</c:v>
                      </c:pt>
                      <c:pt idx="2242">
                        <c:v>32535</c:v>
                      </c:pt>
                      <c:pt idx="2243">
                        <c:v>32538</c:v>
                      </c:pt>
                      <c:pt idx="2244">
                        <c:v>32539</c:v>
                      </c:pt>
                      <c:pt idx="2245">
                        <c:v>32540</c:v>
                      </c:pt>
                      <c:pt idx="2246">
                        <c:v>32541</c:v>
                      </c:pt>
                      <c:pt idx="2247">
                        <c:v>32542</c:v>
                      </c:pt>
                      <c:pt idx="2248">
                        <c:v>32545</c:v>
                      </c:pt>
                      <c:pt idx="2249">
                        <c:v>32546</c:v>
                      </c:pt>
                      <c:pt idx="2250">
                        <c:v>32547</c:v>
                      </c:pt>
                      <c:pt idx="2251">
                        <c:v>32548</c:v>
                      </c:pt>
                      <c:pt idx="2252">
                        <c:v>32549</c:v>
                      </c:pt>
                      <c:pt idx="2253">
                        <c:v>32552</c:v>
                      </c:pt>
                      <c:pt idx="2254">
                        <c:v>32553</c:v>
                      </c:pt>
                      <c:pt idx="2255">
                        <c:v>32554</c:v>
                      </c:pt>
                      <c:pt idx="2256">
                        <c:v>32555</c:v>
                      </c:pt>
                      <c:pt idx="2257">
                        <c:v>32556</c:v>
                      </c:pt>
                      <c:pt idx="2258">
                        <c:v>32560</c:v>
                      </c:pt>
                      <c:pt idx="2259">
                        <c:v>32561</c:v>
                      </c:pt>
                      <c:pt idx="2260">
                        <c:v>32562</c:v>
                      </c:pt>
                      <c:pt idx="2261">
                        <c:v>32563</c:v>
                      </c:pt>
                      <c:pt idx="2262">
                        <c:v>32566</c:v>
                      </c:pt>
                      <c:pt idx="2263">
                        <c:v>32567</c:v>
                      </c:pt>
                      <c:pt idx="2264">
                        <c:v>32568</c:v>
                      </c:pt>
                      <c:pt idx="2265">
                        <c:v>32569</c:v>
                      </c:pt>
                      <c:pt idx="2266">
                        <c:v>32570</c:v>
                      </c:pt>
                      <c:pt idx="2267">
                        <c:v>32573</c:v>
                      </c:pt>
                      <c:pt idx="2268">
                        <c:v>32574</c:v>
                      </c:pt>
                      <c:pt idx="2269">
                        <c:v>32575</c:v>
                      </c:pt>
                      <c:pt idx="2270">
                        <c:v>32576</c:v>
                      </c:pt>
                      <c:pt idx="2271">
                        <c:v>32577</c:v>
                      </c:pt>
                      <c:pt idx="2272">
                        <c:v>32580</c:v>
                      </c:pt>
                      <c:pt idx="2273">
                        <c:v>32581</c:v>
                      </c:pt>
                      <c:pt idx="2274">
                        <c:v>32582</c:v>
                      </c:pt>
                      <c:pt idx="2275">
                        <c:v>32583</c:v>
                      </c:pt>
                      <c:pt idx="2276">
                        <c:v>32584</c:v>
                      </c:pt>
                      <c:pt idx="2277">
                        <c:v>32587</c:v>
                      </c:pt>
                      <c:pt idx="2278">
                        <c:v>32588</c:v>
                      </c:pt>
                      <c:pt idx="2279">
                        <c:v>32589</c:v>
                      </c:pt>
                      <c:pt idx="2280">
                        <c:v>32590</c:v>
                      </c:pt>
                      <c:pt idx="2281">
                        <c:v>32594</c:v>
                      </c:pt>
                      <c:pt idx="2282">
                        <c:v>32595</c:v>
                      </c:pt>
                      <c:pt idx="2283">
                        <c:v>32596</c:v>
                      </c:pt>
                      <c:pt idx="2284">
                        <c:v>32597</c:v>
                      </c:pt>
                      <c:pt idx="2285">
                        <c:v>32598</c:v>
                      </c:pt>
                      <c:pt idx="2286">
                        <c:v>32601</c:v>
                      </c:pt>
                      <c:pt idx="2287">
                        <c:v>32602</c:v>
                      </c:pt>
                      <c:pt idx="2288">
                        <c:v>32603</c:v>
                      </c:pt>
                      <c:pt idx="2289">
                        <c:v>32604</c:v>
                      </c:pt>
                      <c:pt idx="2290">
                        <c:v>32605</c:v>
                      </c:pt>
                      <c:pt idx="2291">
                        <c:v>32608</c:v>
                      </c:pt>
                      <c:pt idx="2292">
                        <c:v>32609</c:v>
                      </c:pt>
                      <c:pt idx="2293">
                        <c:v>32610</c:v>
                      </c:pt>
                      <c:pt idx="2294">
                        <c:v>32611</c:v>
                      </c:pt>
                      <c:pt idx="2295">
                        <c:v>32612</c:v>
                      </c:pt>
                      <c:pt idx="2296">
                        <c:v>32615</c:v>
                      </c:pt>
                      <c:pt idx="2297">
                        <c:v>32616</c:v>
                      </c:pt>
                      <c:pt idx="2298">
                        <c:v>32617</c:v>
                      </c:pt>
                      <c:pt idx="2299">
                        <c:v>32618</c:v>
                      </c:pt>
                      <c:pt idx="2300">
                        <c:v>32619</c:v>
                      </c:pt>
                      <c:pt idx="2301">
                        <c:v>32622</c:v>
                      </c:pt>
                      <c:pt idx="2302">
                        <c:v>32623</c:v>
                      </c:pt>
                      <c:pt idx="2303">
                        <c:v>32624</c:v>
                      </c:pt>
                      <c:pt idx="2304">
                        <c:v>32625</c:v>
                      </c:pt>
                      <c:pt idx="2305">
                        <c:v>32626</c:v>
                      </c:pt>
                      <c:pt idx="2306">
                        <c:v>32629</c:v>
                      </c:pt>
                      <c:pt idx="2307">
                        <c:v>32630</c:v>
                      </c:pt>
                      <c:pt idx="2308">
                        <c:v>32631</c:v>
                      </c:pt>
                      <c:pt idx="2309">
                        <c:v>32632</c:v>
                      </c:pt>
                      <c:pt idx="2310">
                        <c:v>32633</c:v>
                      </c:pt>
                      <c:pt idx="2311">
                        <c:v>32636</c:v>
                      </c:pt>
                      <c:pt idx="2312">
                        <c:v>32637</c:v>
                      </c:pt>
                      <c:pt idx="2313">
                        <c:v>32638</c:v>
                      </c:pt>
                      <c:pt idx="2314">
                        <c:v>32639</c:v>
                      </c:pt>
                      <c:pt idx="2315">
                        <c:v>32640</c:v>
                      </c:pt>
                      <c:pt idx="2316">
                        <c:v>32643</c:v>
                      </c:pt>
                      <c:pt idx="2317">
                        <c:v>32644</c:v>
                      </c:pt>
                      <c:pt idx="2318">
                        <c:v>32645</c:v>
                      </c:pt>
                      <c:pt idx="2319">
                        <c:v>32646</c:v>
                      </c:pt>
                      <c:pt idx="2320">
                        <c:v>32647</c:v>
                      </c:pt>
                      <c:pt idx="2321">
                        <c:v>32650</c:v>
                      </c:pt>
                      <c:pt idx="2322">
                        <c:v>32651</c:v>
                      </c:pt>
                      <c:pt idx="2323">
                        <c:v>32652</c:v>
                      </c:pt>
                      <c:pt idx="2324">
                        <c:v>32653</c:v>
                      </c:pt>
                      <c:pt idx="2325">
                        <c:v>32654</c:v>
                      </c:pt>
                      <c:pt idx="2326">
                        <c:v>32658</c:v>
                      </c:pt>
                      <c:pt idx="2327">
                        <c:v>32659</c:v>
                      </c:pt>
                      <c:pt idx="2328">
                        <c:v>32660</c:v>
                      </c:pt>
                      <c:pt idx="2329">
                        <c:v>32661</c:v>
                      </c:pt>
                      <c:pt idx="2330">
                        <c:v>32664</c:v>
                      </c:pt>
                      <c:pt idx="2331">
                        <c:v>32665</c:v>
                      </c:pt>
                      <c:pt idx="2332">
                        <c:v>32666</c:v>
                      </c:pt>
                      <c:pt idx="2333">
                        <c:v>32667</c:v>
                      </c:pt>
                      <c:pt idx="2334">
                        <c:v>32668</c:v>
                      </c:pt>
                      <c:pt idx="2335">
                        <c:v>32671</c:v>
                      </c:pt>
                      <c:pt idx="2336">
                        <c:v>32672</c:v>
                      </c:pt>
                      <c:pt idx="2337">
                        <c:v>32673</c:v>
                      </c:pt>
                      <c:pt idx="2338">
                        <c:v>32674</c:v>
                      </c:pt>
                      <c:pt idx="2339">
                        <c:v>32675</c:v>
                      </c:pt>
                      <c:pt idx="2340">
                        <c:v>32678</c:v>
                      </c:pt>
                      <c:pt idx="2341">
                        <c:v>32679</c:v>
                      </c:pt>
                      <c:pt idx="2342">
                        <c:v>32680</c:v>
                      </c:pt>
                      <c:pt idx="2343">
                        <c:v>32681</c:v>
                      </c:pt>
                      <c:pt idx="2344">
                        <c:v>32682</c:v>
                      </c:pt>
                      <c:pt idx="2345">
                        <c:v>32685</c:v>
                      </c:pt>
                      <c:pt idx="2346">
                        <c:v>32686</c:v>
                      </c:pt>
                      <c:pt idx="2347">
                        <c:v>32687</c:v>
                      </c:pt>
                      <c:pt idx="2348">
                        <c:v>32688</c:v>
                      </c:pt>
                      <c:pt idx="2349">
                        <c:v>32689</c:v>
                      </c:pt>
                      <c:pt idx="2350">
                        <c:v>32692</c:v>
                      </c:pt>
                      <c:pt idx="2351">
                        <c:v>32694</c:v>
                      </c:pt>
                      <c:pt idx="2352">
                        <c:v>32695</c:v>
                      </c:pt>
                      <c:pt idx="2353">
                        <c:v>32696</c:v>
                      </c:pt>
                      <c:pt idx="2354">
                        <c:v>32699</c:v>
                      </c:pt>
                      <c:pt idx="2355">
                        <c:v>32700</c:v>
                      </c:pt>
                      <c:pt idx="2356">
                        <c:v>32701</c:v>
                      </c:pt>
                      <c:pt idx="2357">
                        <c:v>32702</c:v>
                      </c:pt>
                      <c:pt idx="2358">
                        <c:v>32703</c:v>
                      </c:pt>
                      <c:pt idx="2359">
                        <c:v>32706</c:v>
                      </c:pt>
                      <c:pt idx="2360">
                        <c:v>32707</c:v>
                      </c:pt>
                      <c:pt idx="2361">
                        <c:v>32708</c:v>
                      </c:pt>
                      <c:pt idx="2362">
                        <c:v>32709</c:v>
                      </c:pt>
                      <c:pt idx="2363">
                        <c:v>32710</c:v>
                      </c:pt>
                      <c:pt idx="2364">
                        <c:v>32713</c:v>
                      </c:pt>
                      <c:pt idx="2365">
                        <c:v>32714</c:v>
                      </c:pt>
                      <c:pt idx="2366">
                        <c:v>32715</c:v>
                      </c:pt>
                      <c:pt idx="2367">
                        <c:v>32716</c:v>
                      </c:pt>
                      <c:pt idx="2368">
                        <c:v>32717</c:v>
                      </c:pt>
                      <c:pt idx="2369">
                        <c:v>32720</c:v>
                      </c:pt>
                      <c:pt idx="2370">
                        <c:v>32721</c:v>
                      </c:pt>
                      <c:pt idx="2371">
                        <c:v>32722</c:v>
                      </c:pt>
                      <c:pt idx="2372">
                        <c:v>32723</c:v>
                      </c:pt>
                      <c:pt idx="2373">
                        <c:v>32724</c:v>
                      </c:pt>
                      <c:pt idx="2374">
                        <c:v>32727</c:v>
                      </c:pt>
                      <c:pt idx="2375">
                        <c:v>32728</c:v>
                      </c:pt>
                      <c:pt idx="2376">
                        <c:v>32729</c:v>
                      </c:pt>
                      <c:pt idx="2377">
                        <c:v>32730</c:v>
                      </c:pt>
                      <c:pt idx="2378">
                        <c:v>32731</c:v>
                      </c:pt>
                      <c:pt idx="2379">
                        <c:v>32734</c:v>
                      </c:pt>
                      <c:pt idx="2380">
                        <c:v>32735</c:v>
                      </c:pt>
                      <c:pt idx="2381">
                        <c:v>32736</c:v>
                      </c:pt>
                      <c:pt idx="2382">
                        <c:v>32737</c:v>
                      </c:pt>
                      <c:pt idx="2383">
                        <c:v>32738</c:v>
                      </c:pt>
                      <c:pt idx="2384">
                        <c:v>32741</c:v>
                      </c:pt>
                      <c:pt idx="2385">
                        <c:v>32742</c:v>
                      </c:pt>
                      <c:pt idx="2386">
                        <c:v>32743</c:v>
                      </c:pt>
                      <c:pt idx="2387">
                        <c:v>32744</c:v>
                      </c:pt>
                      <c:pt idx="2388">
                        <c:v>32745</c:v>
                      </c:pt>
                      <c:pt idx="2389">
                        <c:v>32748</c:v>
                      </c:pt>
                      <c:pt idx="2390">
                        <c:v>32749</c:v>
                      </c:pt>
                      <c:pt idx="2391">
                        <c:v>32750</c:v>
                      </c:pt>
                      <c:pt idx="2392">
                        <c:v>32751</c:v>
                      </c:pt>
                      <c:pt idx="2393">
                        <c:v>32752</c:v>
                      </c:pt>
                      <c:pt idx="2394">
                        <c:v>32756</c:v>
                      </c:pt>
                      <c:pt idx="2395">
                        <c:v>32757</c:v>
                      </c:pt>
                      <c:pt idx="2396">
                        <c:v>32758</c:v>
                      </c:pt>
                      <c:pt idx="2397">
                        <c:v>32759</c:v>
                      </c:pt>
                      <c:pt idx="2398">
                        <c:v>32762</c:v>
                      </c:pt>
                      <c:pt idx="2399">
                        <c:v>32763</c:v>
                      </c:pt>
                      <c:pt idx="2400">
                        <c:v>32764</c:v>
                      </c:pt>
                      <c:pt idx="2401">
                        <c:v>32765</c:v>
                      </c:pt>
                      <c:pt idx="2402">
                        <c:v>32766</c:v>
                      </c:pt>
                      <c:pt idx="2403">
                        <c:v>32769</c:v>
                      </c:pt>
                      <c:pt idx="2404">
                        <c:v>32770</c:v>
                      </c:pt>
                      <c:pt idx="2405">
                        <c:v>32771</c:v>
                      </c:pt>
                      <c:pt idx="2406">
                        <c:v>32772</c:v>
                      </c:pt>
                      <c:pt idx="2407">
                        <c:v>32773</c:v>
                      </c:pt>
                      <c:pt idx="2408">
                        <c:v>32776</c:v>
                      </c:pt>
                      <c:pt idx="2409">
                        <c:v>32777</c:v>
                      </c:pt>
                      <c:pt idx="2410">
                        <c:v>32778</c:v>
                      </c:pt>
                      <c:pt idx="2411">
                        <c:v>32779</c:v>
                      </c:pt>
                      <c:pt idx="2412">
                        <c:v>32780</c:v>
                      </c:pt>
                      <c:pt idx="2413">
                        <c:v>32783</c:v>
                      </c:pt>
                      <c:pt idx="2414">
                        <c:v>32784</c:v>
                      </c:pt>
                      <c:pt idx="2415">
                        <c:v>32785</c:v>
                      </c:pt>
                      <c:pt idx="2416">
                        <c:v>32786</c:v>
                      </c:pt>
                      <c:pt idx="2417">
                        <c:v>32787</c:v>
                      </c:pt>
                      <c:pt idx="2418">
                        <c:v>32790</c:v>
                      </c:pt>
                      <c:pt idx="2419">
                        <c:v>32791</c:v>
                      </c:pt>
                      <c:pt idx="2420">
                        <c:v>32792</c:v>
                      </c:pt>
                      <c:pt idx="2421">
                        <c:v>32793</c:v>
                      </c:pt>
                      <c:pt idx="2422">
                        <c:v>32794</c:v>
                      </c:pt>
                      <c:pt idx="2423">
                        <c:v>32797</c:v>
                      </c:pt>
                      <c:pt idx="2424">
                        <c:v>32798</c:v>
                      </c:pt>
                      <c:pt idx="2425">
                        <c:v>32799</c:v>
                      </c:pt>
                      <c:pt idx="2426">
                        <c:v>32800</c:v>
                      </c:pt>
                      <c:pt idx="2427">
                        <c:v>32801</c:v>
                      </c:pt>
                      <c:pt idx="2428">
                        <c:v>32804</c:v>
                      </c:pt>
                      <c:pt idx="2429">
                        <c:v>32805</c:v>
                      </c:pt>
                      <c:pt idx="2430">
                        <c:v>32806</c:v>
                      </c:pt>
                      <c:pt idx="2431">
                        <c:v>32807</c:v>
                      </c:pt>
                      <c:pt idx="2432">
                        <c:v>32808</c:v>
                      </c:pt>
                      <c:pt idx="2433">
                        <c:v>32811</c:v>
                      </c:pt>
                      <c:pt idx="2434">
                        <c:v>32812</c:v>
                      </c:pt>
                      <c:pt idx="2435">
                        <c:v>32813</c:v>
                      </c:pt>
                      <c:pt idx="2436">
                        <c:v>32814</c:v>
                      </c:pt>
                      <c:pt idx="2437">
                        <c:v>32815</c:v>
                      </c:pt>
                      <c:pt idx="2438">
                        <c:v>32818</c:v>
                      </c:pt>
                      <c:pt idx="2439">
                        <c:v>32819</c:v>
                      </c:pt>
                      <c:pt idx="2440">
                        <c:v>32820</c:v>
                      </c:pt>
                      <c:pt idx="2441">
                        <c:v>32821</c:v>
                      </c:pt>
                      <c:pt idx="2442">
                        <c:v>32822</c:v>
                      </c:pt>
                      <c:pt idx="2443">
                        <c:v>32825</c:v>
                      </c:pt>
                      <c:pt idx="2444">
                        <c:v>32826</c:v>
                      </c:pt>
                      <c:pt idx="2445">
                        <c:v>32827</c:v>
                      </c:pt>
                      <c:pt idx="2446">
                        <c:v>32828</c:v>
                      </c:pt>
                      <c:pt idx="2447">
                        <c:v>32829</c:v>
                      </c:pt>
                      <c:pt idx="2448">
                        <c:v>32832</c:v>
                      </c:pt>
                      <c:pt idx="2449">
                        <c:v>32833</c:v>
                      </c:pt>
                      <c:pt idx="2450">
                        <c:v>32834</c:v>
                      </c:pt>
                      <c:pt idx="2451">
                        <c:v>32836</c:v>
                      </c:pt>
                      <c:pt idx="2452">
                        <c:v>32839</c:v>
                      </c:pt>
                      <c:pt idx="2453">
                        <c:v>32840</c:v>
                      </c:pt>
                      <c:pt idx="2454">
                        <c:v>32841</c:v>
                      </c:pt>
                      <c:pt idx="2455">
                        <c:v>32842</c:v>
                      </c:pt>
                      <c:pt idx="2456">
                        <c:v>32843</c:v>
                      </c:pt>
                      <c:pt idx="2457">
                        <c:v>32846</c:v>
                      </c:pt>
                      <c:pt idx="2458">
                        <c:v>32847</c:v>
                      </c:pt>
                      <c:pt idx="2459">
                        <c:v>32848</c:v>
                      </c:pt>
                      <c:pt idx="2460">
                        <c:v>32849</c:v>
                      </c:pt>
                      <c:pt idx="2461">
                        <c:v>32850</c:v>
                      </c:pt>
                      <c:pt idx="2462">
                        <c:v>32853</c:v>
                      </c:pt>
                      <c:pt idx="2463">
                        <c:v>32854</c:v>
                      </c:pt>
                      <c:pt idx="2464">
                        <c:v>32855</c:v>
                      </c:pt>
                      <c:pt idx="2465">
                        <c:v>32856</c:v>
                      </c:pt>
                      <c:pt idx="2466">
                        <c:v>32857</c:v>
                      </c:pt>
                      <c:pt idx="2467">
                        <c:v>32860</c:v>
                      </c:pt>
                      <c:pt idx="2468">
                        <c:v>32861</c:v>
                      </c:pt>
                      <c:pt idx="2469">
                        <c:v>32862</c:v>
                      </c:pt>
                      <c:pt idx="2470">
                        <c:v>32863</c:v>
                      </c:pt>
                      <c:pt idx="2471">
                        <c:v>32864</c:v>
                      </c:pt>
                      <c:pt idx="2472">
                        <c:v>32868</c:v>
                      </c:pt>
                      <c:pt idx="2473">
                        <c:v>32869</c:v>
                      </c:pt>
                      <c:pt idx="2474">
                        <c:v>32870</c:v>
                      </c:pt>
                      <c:pt idx="2475">
                        <c:v>32871</c:v>
                      </c:pt>
                      <c:pt idx="2476">
                        <c:v>32875</c:v>
                      </c:pt>
                      <c:pt idx="2477">
                        <c:v>32876</c:v>
                      </c:pt>
                      <c:pt idx="2478">
                        <c:v>32877</c:v>
                      </c:pt>
                      <c:pt idx="2479">
                        <c:v>32878</c:v>
                      </c:pt>
                      <c:pt idx="2480">
                        <c:v>32881</c:v>
                      </c:pt>
                      <c:pt idx="2481">
                        <c:v>32882</c:v>
                      </c:pt>
                      <c:pt idx="2482">
                        <c:v>32883</c:v>
                      </c:pt>
                      <c:pt idx="2483">
                        <c:v>32884</c:v>
                      </c:pt>
                      <c:pt idx="2484">
                        <c:v>32885</c:v>
                      </c:pt>
                      <c:pt idx="2485">
                        <c:v>32888</c:v>
                      </c:pt>
                      <c:pt idx="2486">
                        <c:v>32889</c:v>
                      </c:pt>
                      <c:pt idx="2487">
                        <c:v>32890</c:v>
                      </c:pt>
                      <c:pt idx="2488">
                        <c:v>32891</c:v>
                      </c:pt>
                      <c:pt idx="2489">
                        <c:v>32892</c:v>
                      </c:pt>
                      <c:pt idx="2490">
                        <c:v>32895</c:v>
                      </c:pt>
                      <c:pt idx="2491">
                        <c:v>32896</c:v>
                      </c:pt>
                      <c:pt idx="2492">
                        <c:v>32897</c:v>
                      </c:pt>
                      <c:pt idx="2493">
                        <c:v>32898</c:v>
                      </c:pt>
                      <c:pt idx="2494">
                        <c:v>32899</c:v>
                      </c:pt>
                      <c:pt idx="2495">
                        <c:v>32902</c:v>
                      </c:pt>
                      <c:pt idx="2496">
                        <c:v>32903</c:v>
                      </c:pt>
                      <c:pt idx="2497">
                        <c:v>32904</c:v>
                      </c:pt>
                      <c:pt idx="2498">
                        <c:v>32905</c:v>
                      </c:pt>
                      <c:pt idx="2499">
                        <c:v>32906</c:v>
                      </c:pt>
                      <c:pt idx="2500">
                        <c:v>32909</c:v>
                      </c:pt>
                      <c:pt idx="2501">
                        <c:v>32910</c:v>
                      </c:pt>
                      <c:pt idx="2502">
                        <c:v>32911</c:v>
                      </c:pt>
                      <c:pt idx="2503">
                        <c:v>32912</c:v>
                      </c:pt>
                      <c:pt idx="2504">
                        <c:v>32913</c:v>
                      </c:pt>
                      <c:pt idx="2505">
                        <c:v>32916</c:v>
                      </c:pt>
                      <c:pt idx="2506">
                        <c:v>32917</c:v>
                      </c:pt>
                      <c:pt idx="2507">
                        <c:v>32918</c:v>
                      </c:pt>
                      <c:pt idx="2508">
                        <c:v>32919</c:v>
                      </c:pt>
                      <c:pt idx="2509">
                        <c:v>32920</c:v>
                      </c:pt>
                      <c:pt idx="2510">
                        <c:v>32924</c:v>
                      </c:pt>
                      <c:pt idx="2511">
                        <c:v>32925</c:v>
                      </c:pt>
                      <c:pt idx="2512">
                        <c:v>32926</c:v>
                      </c:pt>
                      <c:pt idx="2513">
                        <c:v>32927</c:v>
                      </c:pt>
                      <c:pt idx="2514">
                        <c:v>32930</c:v>
                      </c:pt>
                      <c:pt idx="2515">
                        <c:v>32931</c:v>
                      </c:pt>
                      <c:pt idx="2516">
                        <c:v>32932</c:v>
                      </c:pt>
                      <c:pt idx="2517">
                        <c:v>32933</c:v>
                      </c:pt>
                      <c:pt idx="2518">
                        <c:v>32934</c:v>
                      </c:pt>
                      <c:pt idx="2519">
                        <c:v>32937</c:v>
                      </c:pt>
                      <c:pt idx="2520">
                        <c:v>32938</c:v>
                      </c:pt>
                      <c:pt idx="2521">
                        <c:v>32939</c:v>
                      </c:pt>
                      <c:pt idx="2522">
                        <c:v>32940</c:v>
                      </c:pt>
                      <c:pt idx="2523">
                        <c:v>32941</c:v>
                      </c:pt>
                      <c:pt idx="2524">
                        <c:v>32944</c:v>
                      </c:pt>
                      <c:pt idx="2525">
                        <c:v>32945</c:v>
                      </c:pt>
                      <c:pt idx="2526">
                        <c:v>32946</c:v>
                      </c:pt>
                      <c:pt idx="2527">
                        <c:v>32947</c:v>
                      </c:pt>
                      <c:pt idx="2528">
                        <c:v>32948</c:v>
                      </c:pt>
                      <c:pt idx="2529">
                        <c:v>32951</c:v>
                      </c:pt>
                      <c:pt idx="2530">
                        <c:v>32952</c:v>
                      </c:pt>
                      <c:pt idx="2531">
                        <c:v>32953</c:v>
                      </c:pt>
                      <c:pt idx="2532">
                        <c:v>32954</c:v>
                      </c:pt>
                      <c:pt idx="2533">
                        <c:v>32955</c:v>
                      </c:pt>
                      <c:pt idx="2534">
                        <c:v>32958</c:v>
                      </c:pt>
                      <c:pt idx="2535">
                        <c:v>32959</c:v>
                      </c:pt>
                      <c:pt idx="2536">
                        <c:v>32960</c:v>
                      </c:pt>
                      <c:pt idx="2537">
                        <c:v>32961</c:v>
                      </c:pt>
                      <c:pt idx="2538">
                        <c:v>32962</c:v>
                      </c:pt>
                      <c:pt idx="2539">
                        <c:v>32965</c:v>
                      </c:pt>
                      <c:pt idx="2540">
                        <c:v>32966</c:v>
                      </c:pt>
                      <c:pt idx="2541">
                        <c:v>32967</c:v>
                      </c:pt>
                      <c:pt idx="2542">
                        <c:v>32968</c:v>
                      </c:pt>
                      <c:pt idx="2543">
                        <c:v>32969</c:v>
                      </c:pt>
                      <c:pt idx="2544">
                        <c:v>32972</c:v>
                      </c:pt>
                      <c:pt idx="2545">
                        <c:v>32973</c:v>
                      </c:pt>
                      <c:pt idx="2546">
                        <c:v>32974</c:v>
                      </c:pt>
                      <c:pt idx="2547">
                        <c:v>32975</c:v>
                      </c:pt>
                      <c:pt idx="2548">
                        <c:v>32979</c:v>
                      </c:pt>
                      <c:pt idx="2549">
                        <c:v>32980</c:v>
                      </c:pt>
                      <c:pt idx="2550">
                        <c:v>32981</c:v>
                      </c:pt>
                      <c:pt idx="2551">
                        <c:v>32982</c:v>
                      </c:pt>
                      <c:pt idx="2552">
                        <c:v>32983</c:v>
                      </c:pt>
                      <c:pt idx="2553">
                        <c:v>32986</c:v>
                      </c:pt>
                      <c:pt idx="2554">
                        <c:v>32987</c:v>
                      </c:pt>
                      <c:pt idx="2555">
                        <c:v>32988</c:v>
                      </c:pt>
                      <c:pt idx="2556">
                        <c:v>32989</c:v>
                      </c:pt>
                      <c:pt idx="2557">
                        <c:v>32990</c:v>
                      </c:pt>
                      <c:pt idx="2558">
                        <c:v>32993</c:v>
                      </c:pt>
                      <c:pt idx="2559">
                        <c:v>32994</c:v>
                      </c:pt>
                      <c:pt idx="2560">
                        <c:v>32995</c:v>
                      </c:pt>
                      <c:pt idx="2561">
                        <c:v>32996</c:v>
                      </c:pt>
                      <c:pt idx="2562">
                        <c:v>32997</c:v>
                      </c:pt>
                      <c:pt idx="2563">
                        <c:v>33000</c:v>
                      </c:pt>
                      <c:pt idx="2564">
                        <c:v>33001</c:v>
                      </c:pt>
                      <c:pt idx="2565">
                        <c:v>33002</c:v>
                      </c:pt>
                      <c:pt idx="2566">
                        <c:v>33003</c:v>
                      </c:pt>
                      <c:pt idx="2567">
                        <c:v>33004</c:v>
                      </c:pt>
                      <c:pt idx="2568">
                        <c:v>33007</c:v>
                      </c:pt>
                      <c:pt idx="2569">
                        <c:v>33008</c:v>
                      </c:pt>
                      <c:pt idx="2570">
                        <c:v>33009</c:v>
                      </c:pt>
                      <c:pt idx="2571">
                        <c:v>33010</c:v>
                      </c:pt>
                      <c:pt idx="2572">
                        <c:v>33011</c:v>
                      </c:pt>
                      <c:pt idx="2573">
                        <c:v>33014</c:v>
                      </c:pt>
                      <c:pt idx="2574">
                        <c:v>33015</c:v>
                      </c:pt>
                      <c:pt idx="2575">
                        <c:v>33016</c:v>
                      </c:pt>
                      <c:pt idx="2576">
                        <c:v>33017</c:v>
                      </c:pt>
                      <c:pt idx="2577">
                        <c:v>33018</c:v>
                      </c:pt>
                      <c:pt idx="2578">
                        <c:v>33022</c:v>
                      </c:pt>
                      <c:pt idx="2579">
                        <c:v>33023</c:v>
                      </c:pt>
                      <c:pt idx="2580">
                        <c:v>33024</c:v>
                      </c:pt>
                      <c:pt idx="2581">
                        <c:v>33025</c:v>
                      </c:pt>
                      <c:pt idx="2582">
                        <c:v>33028</c:v>
                      </c:pt>
                      <c:pt idx="2583">
                        <c:v>33029</c:v>
                      </c:pt>
                      <c:pt idx="2584">
                        <c:v>33030</c:v>
                      </c:pt>
                      <c:pt idx="2585">
                        <c:v>33031</c:v>
                      </c:pt>
                      <c:pt idx="2586">
                        <c:v>33032</c:v>
                      </c:pt>
                      <c:pt idx="2587">
                        <c:v>33035</c:v>
                      </c:pt>
                      <c:pt idx="2588">
                        <c:v>33036</c:v>
                      </c:pt>
                      <c:pt idx="2589">
                        <c:v>33037</c:v>
                      </c:pt>
                      <c:pt idx="2590">
                        <c:v>33038</c:v>
                      </c:pt>
                      <c:pt idx="2591">
                        <c:v>33039</c:v>
                      </c:pt>
                      <c:pt idx="2592">
                        <c:v>33042</c:v>
                      </c:pt>
                      <c:pt idx="2593">
                        <c:v>33043</c:v>
                      </c:pt>
                      <c:pt idx="2594">
                        <c:v>33044</c:v>
                      </c:pt>
                      <c:pt idx="2595">
                        <c:v>33045</c:v>
                      </c:pt>
                      <c:pt idx="2596">
                        <c:v>33046</c:v>
                      </c:pt>
                      <c:pt idx="2597">
                        <c:v>33049</c:v>
                      </c:pt>
                      <c:pt idx="2598">
                        <c:v>33050</c:v>
                      </c:pt>
                      <c:pt idx="2599">
                        <c:v>33051</c:v>
                      </c:pt>
                      <c:pt idx="2600">
                        <c:v>33052</c:v>
                      </c:pt>
                      <c:pt idx="2601">
                        <c:v>33053</c:v>
                      </c:pt>
                      <c:pt idx="2602">
                        <c:v>33056</c:v>
                      </c:pt>
                      <c:pt idx="2603">
                        <c:v>33057</c:v>
                      </c:pt>
                      <c:pt idx="2604">
                        <c:v>33059</c:v>
                      </c:pt>
                      <c:pt idx="2605">
                        <c:v>33060</c:v>
                      </c:pt>
                      <c:pt idx="2606">
                        <c:v>33063</c:v>
                      </c:pt>
                      <c:pt idx="2607">
                        <c:v>33064</c:v>
                      </c:pt>
                      <c:pt idx="2608">
                        <c:v>33065</c:v>
                      </c:pt>
                      <c:pt idx="2609">
                        <c:v>33066</c:v>
                      </c:pt>
                      <c:pt idx="2610">
                        <c:v>33067</c:v>
                      </c:pt>
                      <c:pt idx="2611">
                        <c:v>33070</c:v>
                      </c:pt>
                      <c:pt idx="2612">
                        <c:v>33071</c:v>
                      </c:pt>
                      <c:pt idx="2613">
                        <c:v>33072</c:v>
                      </c:pt>
                      <c:pt idx="2614">
                        <c:v>33073</c:v>
                      </c:pt>
                      <c:pt idx="2615">
                        <c:v>33074</c:v>
                      </c:pt>
                      <c:pt idx="2616">
                        <c:v>33077</c:v>
                      </c:pt>
                      <c:pt idx="2617">
                        <c:v>33078</c:v>
                      </c:pt>
                      <c:pt idx="2618">
                        <c:v>33079</c:v>
                      </c:pt>
                      <c:pt idx="2619">
                        <c:v>33080</c:v>
                      </c:pt>
                      <c:pt idx="2620">
                        <c:v>33081</c:v>
                      </c:pt>
                      <c:pt idx="2621">
                        <c:v>33084</c:v>
                      </c:pt>
                      <c:pt idx="2622">
                        <c:v>33085</c:v>
                      </c:pt>
                      <c:pt idx="2623">
                        <c:v>33086</c:v>
                      </c:pt>
                      <c:pt idx="2624">
                        <c:v>33087</c:v>
                      </c:pt>
                      <c:pt idx="2625">
                        <c:v>33088</c:v>
                      </c:pt>
                      <c:pt idx="2626">
                        <c:v>33091</c:v>
                      </c:pt>
                      <c:pt idx="2627">
                        <c:v>33092</c:v>
                      </c:pt>
                      <c:pt idx="2628">
                        <c:v>33093</c:v>
                      </c:pt>
                      <c:pt idx="2629">
                        <c:v>33094</c:v>
                      </c:pt>
                      <c:pt idx="2630">
                        <c:v>33095</c:v>
                      </c:pt>
                      <c:pt idx="2631">
                        <c:v>33098</c:v>
                      </c:pt>
                      <c:pt idx="2632">
                        <c:v>33099</c:v>
                      </c:pt>
                      <c:pt idx="2633">
                        <c:v>33100</c:v>
                      </c:pt>
                      <c:pt idx="2634">
                        <c:v>33101</c:v>
                      </c:pt>
                      <c:pt idx="2635">
                        <c:v>33102</c:v>
                      </c:pt>
                      <c:pt idx="2636">
                        <c:v>33105</c:v>
                      </c:pt>
                      <c:pt idx="2637">
                        <c:v>33106</c:v>
                      </c:pt>
                      <c:pt idx="2638">
                        <c:v>33107</c:v>
                      </c:pt>
                      <c:pt idx="2639">
                        <c:v>33108</c:v>
                      </c:pt>
                      <c:pt idx="2640">
                        <c:v>33109</c:v>
                      </c:pt>
                      <c:pt idx="2641">
                        <c:v>33112</c:v>
                      </c:pt>
                      <c:pt idx="2642">
                        <c:v>33113</c:v>
                      </c:pt>
                      <c:pt idx="2643">
                        <c:v>33114</c:v>
                      </c:pt>
                      <c:pt idx="2644">
                        <c:v>33115</c:v>
                      </c:pt>
                      <c:pt idx="2645">
                        <c:v>33116</c:v>
                      </c:pt>
                      <c:pt idx="2646">
                        <c:v>33120</c:v>
                      </c:pt>
                      <c:pt idx="2647">
                        <c:v>33121</c:v>
                      </c:pt>
                      <c:pt idx="2648">
                        <c:v>33122</c:v>
                      </c:pt>
                      <c:pt idx="2649">
                        <c:v>33123</c:v>
                      </c:pt>
                      <c:pt idx="2650">
                        <c:v>33126</c:v>
                      </c:pt>
                      <c:pt idx="2651">
                        <c:v>33127</c:v>
                      </c:pt>
                      <c:pt idx="2652">
                        <c:v>33128</c:v>
                      </c:pt>
                      <c:pt idx="2653">
                        <c:v>33129</c:v>
                      </c:pt>
                      <c:pt idx="2654">
                        <c:v>33130</c:v>
                      </c:pt>
                      <c:pt idx="2655">
                        <c:v>33133</c:v>
                      </c:pt>
                      <c:pt idx="2656">
                        <c:v>33134</c:v>
                      </c:pt>
                      <c:pt idx="2657">
                        <c:v>33135</c:v>
                      </c:pt>
                      <c:pt idx="2658">
                        <c:v>33136</c:v>
                      </c:pt>
                      <c:pt idx="2659">
                        <c:v>33137</c:v>
                      </c:pt>
                      <c:pt idx="2660">
                        <c:v>33140</c:v>
                      </c:pt>
                      <c:pt idx="2661">
                        <c:v>33141</c:v>
                      </c:pt>
                      <c:pt idx="2662">
                        <c:v>33142</c:v>
                      </c:pt>
                      <c:pt idx="2663">
                        <c:v>33143</c:v>
                      </c:pt>
                      <c:pt idx="2664">
                        <c:v>33144</c:v>
                      </c:pt>
                      <c:pt idx="2665">
                        <c:v>33147</c:v>
                      </c:pt>
                      <c:pt idx="2666">
                        <c:v>33148</c:v>
                      </c:pt>
                      <c:pt idx="2667">
                        <c:v>33149</c:v>
                      </c:pt>
                      <c:pt idx="2668">
                        <c:v>33150</c:v>
                      </c:pt>
                      <c:pt idx="2669">
                        <c:v>33151</c:v>
                      </c:pt>
                      <c:pt idx="2670">
                        <c:v>33154</c:v>
                      </c:pt>
                      <c:pt idx="2671">
                        <c:v>33155</c:v>
                      </c:pt>
                      <c:pt idx="2672">
                        <c:v>33156</c:v>
                      </c:pt>
                      <c:pt idx="2673">
                        <c:v>33157</c:v>
                      </c:pt>
                      <c:pt idx="2674">
                        <c:v>33158</c:v>
                      </c:pt>
                      <c:pt idx="2675">
                        <c:v>33161</c:v>
                      </c:pt>
                      <c:pt idx="2676">
                        <c:v>33162</c:v>
                      </c:pt>
                      <c:pt idx="2677">
                        <c:v>33163</c:v>
                      </c:pt>
                      <c:pt idx="2678">
                        <c:v>33164</c:v>
                      </c:pt>
                      <c:pt idx="2679">
                        <c:v>33165</c:v>
                      </c:pt>
                      <c:pt idx="2680">
                        <c:v>33168</c:v>
                      </c:pt>
                      <c:pt idx="2681">
                        <c:v>33169</c:v>
                      </c:pt>
                      <c:pt idx="2682">
                        <c:v>33170</c:v>
                      </c:pt>
                      <c:pt idx="2683">
                        <c:v>33171</c:v>
                      </c:pt>
                      <c:pt idx="2684">
                        <c:v>33172</c:v>
                      </c:pt>
                      <c:pt idx="2685">
                        <c:v>33175</c:v>
                      </c:pt>
                      <c:pt idx="2686">
                        <c:v>33176</c:v>
                      </c:pt>
                      <c:pt idx="2687">
                        <c:v>33177</c:v>
                      </c:pt>
                      <c:pt idx="2688">
                        <c:v>33178</c:v>
                      </c:pt>
                      <c:pt idx="2689">
                        <c:v>33179</c:v>
                      </c:pt>
                      <c:pt idx="2690">
                        <c:v>33182</c:v>
                      </c:pt>
                      <c:pt idx="2691">
                        <c:v>33183</c:v>
                      </c:pt>
                      <c:pt idx="2692">
                        <c:v>33184</c:v>
                      </c:pt>
                      <c:pt idx="2693">
                        <c:v>33185</c:v>
                      </c:pt>
                      <c:pt idx="2694">
                        <c:v>33186</c:v>
                      </c:pt>
                      <c:pt idx="2695">
                        <c:v>33189</c:v>
                      </c:pt>
                      <c:pt idx="2696">
                        <c:v>33190</c:v>
                      </c:pt>
                      <c:pt idx="2697">
                        <c:v>33191</c:v>
                      </c:pt>
                      <c:pt idx="2698">
                        <c:v>33192</c:v>
                      </c:pt>
                      <c:pt idx="2699">
                        <c:v>33193</c:v>
                      </c:pt>
                      <c:pt idx="2700">
                        <c:v>33196</c:v>
                      </c:pt>
                      <c:pt idx="2701">
                        <c:v>33197</c:v>
                      </c:pt>
                      <c:pt idx="2702">
                        <c:v>33198</c:v>
                      </c:pt>
                      <c:pt idx="2703">
                        <c:v>33200</c:v>
                      </c:pt>
                      <c:pt idx="2704">
                        <c:v>33203</c:v>
                      </c:pt>
                      <c:pt idx="2705">
                        <c:v>33204</c:v>
                      </c:pt>
                      <c:pt idx="2706">
                        <c:v>33205</c:v>
                      </c:pt>
                      <c:pt idx="2707">
                        <c:v>33206</c:v>
                      </c:pt>
                      <c:pt idx="2708">
                        <c:v>33207</c:v>
                      </c:pt>
                      <c:pt idx="2709">
                        <c:v>33210</c:v>
                      </c:pt>
                      <c:pt idx="2710">
                        <c:v>33211</c:v>
                      </c:pt>
                      <c:pt idx="2711">
                        <c:v>33212</c:v>
                      </c:pt>
                      <c:pt idx="2712">
                        <c:v>33213</c:v>
                      </c:pt>
                      <c:pt idx="2713">
                        <c:v>33214</c:v>
                      </c:pt>
                      <c:pt idx="2714">
                        <c:v>33217</c:v>
                      </c:pt>
                      <c:pt idx="2715">
                        <c:v>33218</c:v>
                      </c:pt>
                      <c:pt idx="2716">
                        <c:v>33219</c:v>
                      </c:pt>
                      <c:pt idx="2717">
                        <c:v>33220</c:v>
                      </c:pt>
                      <c:pt idx="2718">
                        <c:v>33221</c:v>
                      </c:pt>
                      <c:pt idx="2719">
                        <c:v>33224</c:v>
                      </c:pt>
                      <c:pt idx="2720">
                        <c:v>33225</c:v>
                      </c:pt>
                      <c:pt idx="2721">
                        <c:v>33226</c:v>
                      </c:pt>
                      <c:pt idx="2722">
                        <c:v>33227</c:v>
                      </c:pt>
                      <c:pt idx="2723">
                        <c:v>33228</c:v>
                      </c:pt>
                      <c:pt idx="2724">
                        <c:v>33231</c:v>
                      </c:pt>
                      <c:pt idx="2725">
                        <c:v>33233</c:v>
                      </c:pt>
                      <c:pt idx="2726">
                        <c:v>33234</c:v>
                      </c:pt>
                      <c:pt idx="2727">
                        <c:v>33235</c:v>
                      </c:pt>
                      <c:pt idx="2728">
                        <c:v>33238</c:v>
                      </c:pt>
                      <c:pt idx="2729">
                        <c:v>33240</c:v>
                      </c:pt>
                      <c:pt idx="2730">
                        <c:v>33241</c:v>
                      </c:pt>
                      <c:pt idx="2731">
                        <c:v>33242</c:v>
                      </c:pt>
                      <c:pt idx="2732">
                        <c:v>33245</c:v>
                      </c:pt>
                      <c:pt idx="2733">
                        <c:v>33246</c:v>
                      </c:pt>
                      <c:pt idx="2734">
                        <c:v>33247</c:v>
                      </c:pt>
                      <c:pt idx="2735">
                        <c:v>33248</c:v>
                      </c:pt>
                      <c:pt idx="2736">
                        <c:v>33249</c:v>
                      </c:pt>
                      <c:pt idx="2737">
                        <c:v>33252</c:v>
                      </c:pt>
                      <c:pt idx="2738">
                        <c:v>33253</c:v>
                      </c:pt>
                      <c:pt idx="2739">
                        <c:v>33254</c:v>
                      </c:pt>
                      <c:pt idx="2740">
                        <c:v>33255</c:v>
                      </c:pt>
                      <c:pt idx="2741">
                        <c:v>33256</c:v>
                      </c:pt>
                      <c:pt idx="2742">
                        <c:v>33259</c:v>
                      </c:pt>
                      <c:pt idx="2743">
                        <c:v>33260</c:v>
                      </c:pt>
                      <c:pt idx="2744">
                        <c:v>33261</c:v>
                      </c:pt>
                      <c:pt idx="2745">
                        <c:v>33262</c:v>
                      </c:pt>
                      <c:pt idx="2746">
                        <c:v>33263</c:v>
                      </c:pt>
                      <c:pt idx="2747">
                        <c:v>33266</c:v>
                      </c:pt>
                      <c:pt idx="2748">
                        <c:v>33267</c:v>
                      </c:pt>
                      <c:pt idx="2749">
                        <c:v>33268</c:v>
                      </c:pt>
                      <c:pt idx="2750">
                        <c:v>33269</c:v>
                      </c:pt>
                      <c:pt idx="2751">
                        <c:v>33270</c:v>
                      </c:pt>
                      <c:pt idx="2752">
                        <c:v>33273</c:v>
                      </c:pt>
                      <c:pt idx="2753">
                        <c:v>33274</c:v>
                      </c:pt>
                      <c:pt idx="2754">
                        <c:v>33275</c:v>
                      </c:pt>
                      <c:pt idx="2755">
                        <c:v>33276</c:v>
                      </c:pt>
                      <c:pt idx="2756">
                        <c:v>33277</c:v>
                      </c:pt>
                      <c:pt idx="2757">
                        <c:v>33280</c:v>
                      </c:pt>
                      <c:pt idx="2758">
                        <c:v>33281</c:v>
                      </c:pt>
                      <c:pt idx="2759">
                        <c:v>33282</c:v>
                      </c:pt>
                      <c:pt idx="2760">
                        <c:v>33283</c:v>
                      </c:pt>
                      <c:pt idx="2761">
                        <c:v>33284</c:v>
                      </c:pt>
                      <c:pt idx="2762">
                        <c:v>33288</c:v>
                      </c:pt>
                      <c:pt idx="2763">
                        <c:v>33289</c:v>
                      </c:pt>
                      <c:pt idx="2764">
                        <c:v>33290</c:v>
                      </c:pt>
                      <c:pt idx="2765">
                        <c:v>33291</c:v>
                      </c:pt>
                      <c:pt idx="2766">
                        <c:v>33294</c:v>
                      </c:pt>
                      <c:pt idx="2767">
                        <c:v>33295</c:v>
                      </c:pt>
                      <c:pt idx="2768">
                        <c:v>33296</c:v>
                      </c:pt>
                      <c:pt idx="2769">
                        <c:v>33297</c:v>
                      </c:pt>
                      <c:pt idx="2770">
                        <c:v>33298</c:v>
                      </c:pt>
                      <c:pt idx="2771">
                        <c:v>33301</c:v>
                      </c:pt>
                      <c:pt idx="2772">
                        <c:v>33302</c:v>
                      </c:pt>
                      <c:pt idx="2773">
                        <c:v>33303</c:v>
                      </c:pt>
                      <c:pt idx="2774">
                        <c:v>33304</c:v>
                      </c:pt>
                      <c:pt idx="2775">
                        <c:v>33305</c:v>
                      </c:pt>
                      <c:pt idx="2776">
                        <c:v>33308</c:v>
                      </c:pt>
                      <c:pt idx="2777">
                        <c:v>33309</c:v>
                      </c:pt>
                      <c:pt idx="2778">
                        <c:v>33310</c:v>
                      </c:pt>
                      <c:pt idx="2779">
                        <c:v>33311</c:v>
                      </c:pt>
                      <c:pt idx="2780">
                        <c:v>33312</c:v>
                      </c:pt>
                      <c:pt idx="2781">
                        <c:v>33315</c:v>
                      </c:pt>
                      <c:pt idx="2782">
                        <c:v>33316</c:v>
                      </c:pt>
                      <c:pt idx="2783">
                        <c:v>33317</c:v>
                      </c:pt>
                      <c:pt idx="2784">
                        <c:v>33318</c:v>
                      </c:pt>
                      <c:pt idx="2785">
                        <c:v>33319</c:v>
                      </c:pt>
                      <c:pt idx="2786">
                        <c:v>33322</c:v>
                      </c:pt>
                      <c:pt idx="2787">
                        <c:v>33323</c:v>
                      </c:pt>
                      <c:pt idx="2788">
                        <c:v>33324</c:v>
                      </c:pt>
                      <c:pt idx="2789">
                        <c:v>33325</c:v>
                      </c:pt>
                      <c:pt idx="2790">
                        <c:v>33329</c:v>
                      </c:pt>
                      <c:pt idx="2791">
                        <c:v>33330</c:v>
                      </c:pt>
                      <c:pt idx="2792">
                        <c:v>33331</c:v>
                      </c:pt>
                      <c:pt idx="2793">
                        <c:v>33332</c:v>
                      </c:pt>
                      <c:pt idx="2794">
                        <c:v>33333</c:v>
                      </c:pt>
                      <c:pt idx="2795">
                        <c:v>33336</c:v>
                      </c:pt>
                      <c:pt idx="2796">
                        <c:v>33337</c:v>
                      </c:pt>
                      <c:pt idx="2797">
                        <c:v>33338</c:v>
                      </c:pt>
                      <c:pt idx="2798">
                        <c:v>33339</c:v>
                      </c:pt>
                      <c:pt idx="2799">
                        <c:v>33340</c:v>
                      </c:pt>
                      <c:pt idx="2800">
                        <c:v>33343</c:v>
                      </c:pt>
                      <c:pt idx="2801">
                        <c:v>33344</c:v>
                      </c:pt>
                      <c:pt idx="2802">
                        <c:v>33345</c:v>
                      </c:pt>
                      <c:pt idx="2803">
                        <c:v>33346</c:v>
                      </c:pt>
                      <c:pt idx="2804">
                        <c:v>33347</c:v>
                      </c:pt>
                      <c:pt idx="2805">
                        <c:v>33350</c:v>
                      </c:pt>
                      <c:pt idx="2806">
                        <c:v>33351</c:v>
                      </c:pt>
                      <c:pt idx="2807">
                        <c:v>33352</c:v>
                      </c:pt>
                      <c:pt idx="2808">
                        <c:v>33353</c:v>
                      </c:pt>
                      <c:pt idx="2809">
                        <c:v>33354</c:v>
                      </c:pt>
                      <c:pt idx="2810">
                        <c:v>33357</c:v>
                      </c:pt>
                      <c:pt idx="2811">
                        <c:v>33358</c:v>
                      </c:pt>
                      <c:pt idx="2812">
                        <c:v>33359</c:v>
                      </c:pt>
                      <c:pt idx="2813">
                        <c:v>33360</c:v>
                      </c:pt>
                      <c:pt idx="2814">
                        <c:v>33361</c:v>
                      </c:pt>
                      <c:pt idx="2815">
                        <c:v>33364</c:v>
                      </c:pt>
                      <c:pt idx="2816">
                        <c:v>33365</c:v>
                      </c:pt>
                      <c:pt idx="2817">
                        <c:v>33366</c:v>
                      </c:pt>
                      <c:pt idx="2818">
                        <c:v>33367</c:v>
                      </c:pt>
                      <c:pt idx="2819">
                        <c:v>33368</c:v>
                      </c:pt>
                      <c:pt idx="2820">
                        <c:v>33371</c:v>
                      </c:pt>
                      <c:pt idx="2821">
                        <c:v>33372</c:v>
                      </c:pt>
                      <c:pt idx="2822">
                        <c:v>33373</c:v>
                      </c:pt>
                      <c:pt idx="2823">
                        <c:v>33374</c:v>
                      </c:pt>
                      <c:pt idx="2824">
                        <c:v>33375</c:v>
                      </c:pt>
                      <c:pt idx="2825">
                        <c:v>33378</c:v>
                      </c:pt>
                      <c:pt idx="2826">
                        <c:v>33379</c:v>
                      </c:pt>
                      <c:pt idx="2827">
                        <c:v>33380</c:v>
                      </c:pt>
                      <c:pt idx="2828">
                        <c:v>33381</c:v>
                      </c:pt>
                      <c:pt idx="2829">
                        <c:v>33382</c:v>
                      </c:pt>
                      <c:pt idx="2830">
                        <c:v>33386</c:v>
                      </c:pt>
                      <c:pt idx="2831">
                        <c:v>33387</c:v>
                      </c:pt>
                      <c:pt idx="2832">
                        <c:v>33388</c:v>
                      </c:pt>
                      <c:pt idx="2833">
                        <c:v>33389</c:v>
                      </c:pt>
                      <c:pt idx="2834">
                        <c:v>33392</c:v>
                      </c:pt>
                      <c:pt idx="2835">
                        <c:v>33393</c:v>
                      </c:pt>
                      <c:pt idx="2836">
                        <c:v>33394</c:v>
                      </c:pt>
                      <c:pt idx="2837">
                        <c:v>33395</c:v>
                      </c:pt>
                      <c:pt idx="2838">
                        <c:v>33396</c:v>
                      </c:pt>
                      <c:pt idx="2839">
                        <c:v>33399</c:v>
                      </c:pt>
                      <c:pt idx="2840">
                        <c:v>33400</c:v>
                      </c:pt>
                      <c:pt idx="2841">
                        <c:v>33401</c:v>
                      </c:pt>
                      <c:pt idx="2842">
                        <c:v>33402</c:v>
                      </c:pt>
                      <c:pt idx="2843">
                        <c:v>33403</c:v>
                      </c:pt>
                      <c:pt idx="2844">
                        <c:v>33406</c:v>
                      </c:pt>
                      <c:pt idx="2845">
                        <c:v>33407</c:v>
                      </c:pt>
                      <c:pt idx="2846">
                        <c:v>33408</c:v>
                      </c:pt>
                      <c:pt idx="2847">
                        <c:v>33409</c:v>
                      </c:pt>
                      <c:pt idx="2848">
                        <c:v>33410</c:v>
                      </c:pt>
                      <c:pt idx="2849">
                        <c:v>33413</c:v>
                      </c:pt>
                      <c:pt idx="2850">
                        <c:v>33414</c:v>
                      </c:pt>
                      <c:pt idx="2851">
                        <c:v>33415</c:v>
                      </c:pt>
                      <c:pt idx="2852">
                        <c:v>33416</c:v>
                      </c:pt>
                      <c:pt idx="2853">
                        <c:v>33417</c:v>
                      </c:pt>
                      <c:pt idx="2854">
                        <c:v>33420</c:v>
                      </c:pt>
                      <c:pt idx="2855">
                        <c:v>33421</c:v>
                      </c:pt>
                      <c:pt idx="2856">
                        <c:v>33422</c:v>
                      </c:pt>
                      <c:pt idx="2857">
                        <c:v>33424</c:v>
                      </c:pt>
                      <c:pt idx="2858">
                        <c:v>33427</c:v>
                      </c:pt>
                      <c:pt idx="2859">
                        <c:v>33428</c:v>
                      </c:pt>
                      <c:pt idx="2860">
                        <c:v>33429</c:v>
                      </c:pt>
                      <c:pt idx="2861">
                        <c:v>33430</c:v>
                      </c:pt>
                      <c:pt idx="2862">
                        <c:v>33431</c:v>
                      </c:pt>
                      <c:pt idx="2863">
                        <c:v>33434</c:v>
                      </c:pt>
                      <c:pt idx="2864">
                        <c:v>33435</c:v>
                      </c:pt>
                      <c:pt idx="2865">
                        <c:v>33436</c:v>
                      </c:pt>
                      <c:pt idx="2866">
                        <c:v>33437</c:v>
                      </c:pt>
                      <c:pt idx="2867">
                        <c:v>33438</c:v>
                      </c:pt>
                      <c:pt idx="2868">
                        <c:v>33441</c:v>
                      </c:pt>
                      <c:pt idx="2869">
                        <c:v>33442</c:v>
                      </c:pt>
                      <c:pt idx="2870">
                        <c:v>33443</c:v>
                      </c:pt>
                      <c:pt idx="2871">
                        <c:v>33444</c:v>
                      </c:pt>
                      <c:pt idx="2872">
                        <c:v>33445</c:v>
                      </c:pt>
                      <c:pt idx="2873">
                        <c:v>33448</c:v>
                      </c:pt>
                      <c:pt idx="2874">
                        <c:v>33449</c:v>
                      </c:pt>
                      <c:pt idx="2875">
                        <c:v>33450</c:v>
                      </c:pt>
                      <c:pt idx="2876">
                        <c:v>33451</c:v>
                      </c:pt>
                      <c:pt idx="2877">
                        <c:v>33452</c:v>
                      </c:pt>
                      <c:pt idx="2878">
                        <c:v>33455</c:v>
                      </c:pt>
                      <c:pt idx="2879">
                        <c:v>33456</c:v>
                      </c:pt>
                      <c:pt idx="2880">
                        <c:v>33457</c:v>
                      </c:pt>
                      <c:pt idx="2881">
                        <c:v>33458</c:v>
                      </c:pt>
                      <c:pt idx="2882">
                        <c:v>33459</c:v>
                      </c:pt>
                      <c:pt idx="2883">
                        <c:v>33462</c:v>
                      </c:pt>
                      <c:pt idx="2884">
                        <c:v>33463</c:v>
                      </c:pt>
                      <c:pt idx="2885">
                        <c:v>33464</c:v>
                      </c:pt>
                      <c:pt idx="2886">
                        <c:v>33465</c:v>
                      </c:pt>
                      <c:pt idx="2887">
                        <c:v>33466</c:v>
                      </c:pt>
                      <c:pt idx="2888">
                        <c:v>33469</c:v>
                      </c:pt>
                      <c:pt idx="2889">
                        <c:v>33470</c:v>
                      </c:pt>
                      <c:pt idx="2890">
                        <c:v>33471</c:v>
                      </c:pt>
                      <c:pt idx="2891">
                        <c:v>33472</c:v>
                      </c:pt>
                      <c:pt idx="2892">
                        <c:v>33473</c:v>
                      </c:pt>
                      <c:pt idx="2893">
                        <c:v>33476</c:v>
                      </c:pt>
                      <c:pt idx="2894">
                        <c:v>33477</c:v>
                      </c:pt>
                      <c:pt idx="2895">
                        <c:v>33478</c:v>
                      </c:pt>
                      <c:pt idx="2896">
                        <c:v>33479</c:v>
                      </c:pt>
                      <c:pt idx="2897">
                        <c:v>33480</c:v>
                      </c:pt>
                      <c:pt idx="2898">
                        <c:v>33484</c:v>
                      </c:pt>
                      <c:pt idx="2899">
                        <c:v>33485</c:v>
                      </c:pt>
                      <c:pt idx="2900">
                        <c:v>33486</c:v>
                      </c:pt>
                      <c:pt idx="2901">
                        <c:v>33487</c:v>
                      </c:pt>
                      <c:pt idx="2902">
                        <c:v>33490</c:v>
                      </c:pt>
                      <c:pt idx="2903">
                        <c:v>33491</c:v>
                      </c:pt>
                      <c:pt idx="2904">
                        <c:v>33492</c:v>
                      </c:pt>
                      <c:pt idx="2905">
                        <c:v>33493</c:v>
                      </c:pt>
                      <c:pt idx="2906">
                        <c:v>33494</c:v>
                      </c:pt>
                      <c:pt idx="2907">
                        <c:v>33497</c:v>
                      </c:pt>
                      <c:pt idx="2908">
                        <c:v>33498</c:v>
                      </c:pt>
                      <c:pt idx="2909">
                        <c:v>33499</c:v>
                      </c:pt>
                      <c:pt idx="2910">
                        <c:v>33500</c:v>
                      </c:pt>
                      <c:pt idx="2911">
                        <c:v>33501</c:v>
                      </c:pt>
                      <c:pt idx="2912">
                        <c:v>33504</c:v>
                      </c:pt>
                      <c:pt idx="2913">
                        <c:v>33505</c:v>
                      </c:pt>
                      <c:pt idx="2914">
                        <c:v>33506</c:v>
                      </c:pt>
                      <c:pt idx="2915">
                        <c:v>33507</c:v>
                      </c:pt>
                      <c:pt idx="2916">
                        <c:v>33508</c:v>
                      </c:pt>
                      <c:pt idx="2917">
                        <c:v>33511</c:v>
                      </c:pt>
                      <c:pt idx="2918">
                        <c:v>33512</c:v>
                      </c:pt>
                      <c:pt idx="2919">
                        <c:v>33513</c:v>
                      </c:pt>
                      <c:pt idx="2920">
                        <c:v>33514</c:v>
                      </c:pt>
                      <c:pt idx="2921">
                        <c:v>33515</c:v>
                      </c:pt>
                      <c:pt idx="2922">
                        <c:v>33518</c:v>
                      </c:pt>
                      <c:pt idx="2923">
                        <c:v>33519</c:v>
                      </c:pt>
                      <c:pt idx="2924">
                        <c:v>33520</c:v>
                      </c:pt>
                      <c:pt idx="2925">
                        <c:v>33521</c:v>
                      </c:pt>
                      <c:pt idx="2926">
                        <c:v>33522</c:v>
                      </c:pt>
                      <c:pt idx="2927">
                        <c:v>33525</c:v>
                      </c:pt>
                      <c:pt idx="2928">
                        <c:v>33526</c:v>
                      </c:pt>
                      <c:pt idx="2929">
                        <c:v>33527</c:v>
                      </c:pt>
                      <c:pt idx="2930">
                        <c:v>33528</c:v>
                      </c:pt>
                      <c:pt idx="2931">
                        <c:v>33529</c:v>
                      </c:pt>
                      <c:pt idx="2932">
                        <c:v>33532</c:v>
                      </c:pt>
                      <c:pt idx="2933">
                        <c:v>33533</c:v>
                      </c:pt>
                      <c:pt idx="2934">
                        <c:v>33534</c:v>
                      </c:pt>
                      <c:pt idx="2935">
                        <c:v>33535</c:v>
                      </c:pt>
                      <c:pt idx="2936">
                        <c:v>33536</c:v>
                      </c:pt>
                      <c:pt idx="2937">
                        <c:v>33539</c:v>
                      </c:pt>
                      <c:pt idx="2938">
                        <c:v>33540</c:v>
                      </c:pt>
                      <c:pt idx="2939">
                        <c:v>33541</c:v>
                      </c:pt>
                      <c:pt idx="2940">
                        <c:v>33542</c:v>
                      </c:pt>
                      <c:pt idx="2941">
                        <c:v>33543</c:v>
                      </c:pt>
                      <c:pt idx="2942">
                        <c:v>33546</c:v>
                      </c:pt>
                      <c:pt idx="2943">
                        <c:v>33547</c:v>
                      </c:pt>
                      <c:pt idx="2944">
                        <c:v>33548</c:v>
                      </c:pt>
                      <c:pt idx="2945">
                        <c:v>33549</c:v>
                      </c:pt>
                      <c:pt idx="2946">
                        <c:v>33550</c:v>
                      </c:pt>
                      <c:pt idx="2947">
                        <c:v>33553</c:v>
                      </c:pt>
                      <c:pt idx="2948">
                        <c:v>33554</c:v>
                      </c:pt>
                      <c:pt idx="2949">
                        <c:v>33555</c:v>
                      </c:pt>
                      <c:pt idx="2950">
                        <c:v>33556</c:v>
                      </c:pt>
                      <c:pt idx="2951">
                        <c:v>33557</c:v>
                      </c:pt>
                      <c:pt idx="2952">
                        <c:v>33560</c:v>
                      </c:pt>
                      <c:pt idx="2953">
                        <c:v>33561</c:v>
                      </c:pt>
                      <c:pt idx="2954">
                        <c:v>33562</c:v>
                      </c:pt>
                      <c:pt idx="2955">
                        <c:v>33563</c:v>
                      </c:pt>
                      <c:pt idx="2956">
                        <c:v>33564</c:v>
                      </c:pt>
                      <c:pt idx="2957">
                        <c:v>33567</c:v>
                      </c:pt>
                      <c:pt idx="2958">
                        <c:v>33568</c:v>
                      </c:pt>
                      <c:pt idx="2959">
                        <c:v>33569</c:v>
                      </c:pt>
                      <c:pt idx="2960">
                        <c:v>33571</c:v>
                      </c:pt>
                      <c:pt idx="2961">
                        <c:v>33574</c:v>
                      </c:pt>
                      <c:pt idx="2962">
                        <c:v>33575</c:v>
                      </c:pt>
                      <c:pt idx="2963">
                        <c:v>33576</c:v>
                      </c:pt>
                      <c:pt idx="2964">
                        <c:v>33577</c:v>
                      </c:pt>
                      <c:pt idx="2965">
                        <c:v>33578</c:v>
                      </c:pt>
                      <c:pt idx="2966">
                        <c:v>33581</c:v>
                      </c:pt>
                      <c:pt idx="2967">
                        <c:v>33582</c:v>
                      </c:pt>
                      <c:pt idx="2968">
                        <c:v>33583</c:v>
                      </c:pt>
                      <c:pt idx="2969">
                        <c:v>33584</c:v>
                      </c:pt>
                      <c:pt idx="2970">
                        <c:v>33585</c:v>
                      </c:pt>
                      <c:pt idx="2971">
                        <c:v>33588</c:v>
                      </c:pt>
                      <c:pt idx="2972">
                        <c:v>33589</c:v>
                      </c:pt>
                      <c:pt idx="2973">
                        <c:v>33590</c:v>
                      </c:pt>
                      <c:pt idx="2974">
                        <c:v>33591</c:v>
                      </c:pt>
                      <c:pt idx="2975">
                        <c:v>33592</c:v>
                      </c:pt>
                      <c:pt idx="2976">
                        <c:v>33595</c:v>
                      </c:pt>
                      <c:pt idx="2977">
                        <c:v>33596</c:v>
                      </c:pt>
                      <c:pt idx="2978">
                        <c:v>33598</c:v>
                      </c:pt>
                      <c:pt idx="2979">
                        <c:v>33599</c:v>
                      </c:pt>
                      <c:pt idx="2980">
                        <c:v>33602</c:v>
                      </c:pt>
                      <c:pt idx="2981">
                        <c:v>33603</c:v>
                      </c:pt>
                      <c:pt idx="2982">
                        <c:v>33605</c:v>
                      </c:pt>
                      <c:pt idx="2983">
                        <c:v>33606</c:v>
                      </c:pt>
                      <c:pt idx="2984">
                        <c:v>33609</c:v>
                      </c:pt>
                      <c:pt idx="2985">
                        <c:v>33610</c:v>
                      </c:pt>
                      <c:pt idx="2986">
                        <c:v>33611</c:v>
                      </c:pt>
                      <c:pt idx="2987">
                        <c:v>33612</c:v>
                      </c:pt>
                      <c:pt idx="2988">
                        <c:v>33613</c:v>
                      </c:pt>
                      <c:pt idx="2989">
                        <c:v>33616</c:v>
                      </c:pt>
                      <c:pt idx="2990">
                        <c:v>33617</c:v>
                      </c:pt>
                      <c:pt idx="2991">
                        <c:v>33618</c:v>
                      </c:pt>
                      <c:pt idx="2992">
                        <c:v>33619</c:v>
                      </c:pt>
                      <c:pt idx="2993">
                        <c:v>33620</c:v>
                      </c:pt>
                      <c:pt idx="2994">
                        <c:v>33623</c:v>
                      </c:pt>
                      <c:pt idx="2995">
                        <c:v>33624</c:v>
                      </c:pt>
                      <c:pt idx="2996">
                        <c:v>33625</c:v>
                      </c:pt>
                      <c:pt idx="2997">
                        <c:v>33626</c:v>
                      </c:pt>
                      <c:pt idx="2998">
                        <c:v>33627</c:v>
                      </c:pt>
                      <c:pt idx="2999">
                        <c:v>33630</c:v>
                      </c:pt>
                      <c:pt idx="3000">
                        <c:v>33631</c:v>
                      </c:pt>
                      <c:pt idx="3001">
                        <c:v>33632</c:v>
                      </c:pt>
                      <c:pt idx="3002">
                        <c:v>33633</c:v>
                      </c:pt>
                      <c:pt idx="3003">
                        <c:v>33634</c:v>
                      </c:pt>
                      <c:pt idx="3004">
                        <c:v>33637</c:v>
                      </c:pt>
                      <c:pt idx="3005">
                        <c:v>33638</c:v>
                      </c:pt>
                      <c:pt idx="3006">
                        <c:v>33639</c:v>
                      </c:pt>
                      <c:pt idx="3007">
                        <c:v>33640</c:v>
                      </c:pt>
                      <c:pt idx="3008">
                        <c:v>33641</c:v>
                      </c:pt>
                      <c:pt idx="3009">
                        <c:v>33644</c:v>
                      </c:pt>
                      <c:pt idx="3010">
                        <c:v>33645</c:v>
                      </c:pt>
                      <c:pt idx="3011">
                        <c:v>33646</c:v>
                      </c:pt>
                      <c:pt idx="3012">
                        <c:v>33647</c:v>
                      </c:pt>
                      <c:pt idx="3013">
                        <c:v>33648</c:v>
                      </c:pt>
                      <c:pt idx="3014">
                        <c:v>33652</c:v>
                      </c:pt>
                      <c:pt idx="3015">
                        <c:v>33653</c:v>
                      </c:pt>
                      <c:pt idx="3016">
                        <c:v>33654</c:v>
                      </c:pt>
                      <c:pt idx="3017">
                        <c:v>33655</c:v>
                      </c:pt>
                      <c:pt idx="3018">
                        <c:v>33658</c:v>
                      </c:pt>
                      <c:pt idx="3019">
                        <c:v>33659</c:v>
                      </c:pt>
                      <c:pt idx="3020">
                        <c:v>33660</c:v>
                      </c:pt>
                      <c:pt idx="3021">
                        <c:v>33661</c:v>
                      </c:pt>
                      <c:pt idx="3022">
                        <c:v>33662</c:v>
                      </c:pt>
                      <c:pt idx="3023">
                        <c:v>33665</c:v>
                      </c:pt>
                      <c:pt idx="3024">
                        <c:v>33666</c:v>
                      </c:pt>
                      <c:pt idx="3025">
                        <c:v>33667</c:v>
                      </c:pt>
                      <c:pt idx="3026">
                        <c:v>33668</c:v>
                      </c:pt>
                      <c:pt idx="3027">
                        <c:v>33669</c:v>
                      </c:pt>
                      <c:pt idx="3028">
                        <c:v>33672</c:v>
                      </c:pt>
                      <c:pt idx="3029">
                        <c:v>33673</c:v>
                      </c:pt>
                      <c:pt idx="3030">
                        <c:v>33674</c:v>
                      </c:pt>
                      <c:pt idx="3031">
                        <c:v>33675</c:v>
                      </c:pt>
                      <c:pt idx="3032">
                        <c:v>33676</c:v>
                      </c:pt>
                      <c:pt idx="3033">
                        <c:v>33679</c:v>
                      </c:pt>
                      <c:pt idx="3034">
                        <c:v>33680</c:v>
                      </c:pt>
                      <c:pt idx="3035">
                        <c:v>33681</c:v>
                      </c:pt>
                      <c:pt idx="3036">
                        <c:v>33682</c:v>
                      </c:pt>
                      <c:pt idx="3037">
                        <c:v>33683</c:v>
                      </c:pt>
                      <c:pt idx="3038">
                        <c:v>33686</c:v>
                      </c:pt>
                      <c:pt idx="3039">
                        <c:v>33687</c:v>
                      </c:pt>
                      <c:pt idx="3040">
                        <c:v>33688</c:v>
                      </c:pt>
                      <c:pt idx="3041">
                        <c:v>33689</c:v>
                      </c:pt>
                      <c:pt idx="3042">
                        <c:v>33690</c:v>
                      </c:pt>
                      <c:pt idx="3043">
                        <c:v>33693</c:v>
                      </c:pt>
                      <c:pt idx="3044">
                        <c:v>33694</c:v>
                      </c:pt>
                      <c:pt idx="3045">
                        <c:v>33695</c:v>
                      </c:pt>
                      <c:pt idx="3046">
                        <c:v>33696</c:v>
                      </c:pt>
                      <c:pt idx="3047">
                        <c:v>33697</c:v>
                      </c:pt>
                      <c:pt idx="3048">
                        <c:v>33700</c:v>
                      </c:pt>
                      <c:pt idx="3049">
                        <c:v>33701</c:v>
                      </c:pt>
                      <c:pt idx="3050">
                        <c:v>33702</c:v>
                      </c:pt>
                      <c:pt idx="3051">
                        <c:v>33703</c:v>
                      </c:pt>
                      <c:pt idx="3052">
                        <c:v>33704</c:v>
                      </c:pt>
                      <c:pt idx="3053">
                        <c:v>33707</c:v>
                      </c:pt>
                      <c:pt idx="3054">
                        <c:v>33708</c:v>
                      </c:pt>
                      <c:pt idx="3055">
                        <c:v>33709</c:v>
                      </c:pt>
                      <c:pt idx="3056">
                        <c:v>33710</c:v>
                      </c:pt>
                      <c:pt idx="3057">
                        <c:v>33714</c:v>
                      </c:pt>
                      <c:pt idx="3058">
                        <c:v>33715</c:v>
                      </c:pt>
                      <c:pt idx="3059">
                        <c:v>33716</c:v>
                      </c:pt>
                      <c:pt idx="3060">
                        <c:v>33717</c:v>
                      </c:pt>
                      <c:pt idx="3061">
                        <c:v>33718</c:v>
                      </c:pt>
                      <c:pt idx="3062">
                        <c:v>33721</c:v>
                      </c:pt>
                      <c:pt idx="3063">
                        <c:v>33722</c:v>
                      </c:pt>
                      <c:pt idx="3064">
                        <c:v>33723</c:v>
                      </c:pt>
                      <c:pt idx="3065">
                        <c:v>33724</c:v>
                      </c:pt>
                      <c:pt idx="3066">
                        <c:v>33725</c:v>
                      </c:pt>
                      <c:pt idx="3067">
                        <c:v>33728</c:v>
                      </c:pt>
                      <c:pt idx="3068">
                        <c:v>33729</c:v>
                      </c:pt>
                      <c:pt idx="3069">
                        <c:v>33730</c:v>
                      </c:pt>
                      <c:pt idx="3070">
                        <c:v>33731</c:v>
                      </c:pt>
                      <c:pt idx="3071">
                        <c:v>33732</c:v>
                      </c:pt>
                      <c:pt idx="3072">
                        <c:v>33735</c:v>
                      </c:pt>
                      <c:pt idx="3073">
                        <c:v>33736</c:v>
                      </c:pt>
                      <c:pt idx="3074">
                        <c:v>33737</c:v>
                      </c:pt>
                      <c:pt idx="3075">
                        <c:v>33738</c:v>
                      </c:pt>
                      <c:pt idx="3076">
                        <c:v>33739</c:v>
                      </c:pt>
                      <c:pt idx="3077">
                        <c:v>33742</c:v>
                      </c:pt>
                      <c:pt idx="3078">
                        <c:v>33743</c:v>
                      </c:pt>
                      <c:pt idx="3079">
                        <c:v>33744</c:v>
                      </c:pt>
                      <c:pt idx="3080">
                        <c:v>33745</c:v>
                      </c:pt>
                      <c:pt idx="3081">
                        <c:v>33746</c:v>
                      </c:pt>
                      <c:pt idx="3082">
                        <c:v>33750</c:v>
                      </c:pt>
                      <c:pt idx="3083">
                        <c:v>33751</c:v>
                      </c:pt>
                      <c:pt idx="3084">
                        <c:v>33752</c:v>
                      </c:pt>
                      <c:pt idx="3085">
                        <c:v>33753</c:v>
                      </c:pt>
                      <c:pt idx="3086">
                        <c:v>33756</c:v>
                      </c:pt>
                      <c:pt idx="3087">
                        <c:v>33757</c:v>
                      </c:pt>
                      <c:pt idx="3088">
                        <c:v>33758</c:v>
                      </c:pt>
                      <c:pt idx="3089">
                        <c:v>33759</c:v>
                      </c:pt>
                      <c:pt idx="3090">
                        <c:v>33760</c:v>
                      </c:pt>
                      <c:pt idx="3091">
                        <c:v>33763</c:v>
                      </c:pt>
                      <c:pt idx="3092">
                        <c:v>33764</c:v>
                      </c:pt>
                      <c:pt idx="3093">
                        <c:v>33765</c:v>
                      </c:pt>
                      <c:pt idx="3094">
                        <c:v>33766</c:v>
                      </c:pt>
                      <c:pt idx="3095">
                        <c:v>33767</c:v>
                      </c:pt>
                      <c:pt idx="3096">
                        <c:v>33770</c:v>
                      </c:pt>
                      <c:pt idx="3097">
                        <c:v>33771</c:v>
                      </c:pt>
                      <c:pt idx="3098">
                        <c:v>33772</c:v>
                      </c:pt>
                      <c:pt idx="3099">
                        <c:v>33773</c:v>
                      </c:pt>
                      <c:pt idx="3100">
                        <c:v>33774</c:v>
                      </c:pt>
                      <c:pt idx="3101">
                        <c:v>33777</c:v>
                      </c:pt>
                      <c:pt idx="3102">
                        <c:v>33778</c:v>
                      </c:pt>
                      <c:pt idx="3103">
                        <c:v>33779</c:v>
                      </c:pt>
                      <c:pt idx="3104">
                        <c:v>33780</c:v>
                      </c:pt>
                      <c:pt idx="3105">
                        <c:v>33781</c:v>
                      </c:pt>
                      <c:pt idx="3106">
                        <c:v>33784</c:v>
                      </c:pt>
                      <c:pt idx="3107">
                        <c:v>33785</c:v>
                      </c:pt>
                      <c:pt idx="3108">
                        <c:v>33786</c:v>
                      </c:pt>
                      <c:pt idx="3109">
                        <c:v>33787</c:v>
                      </c:pt>
                      <c:pt idx="3110">
                        <c:v>33791</c:v>
                      </c:pt>
                      <c:pt idx="3111">
                        <c:v>33792</c:v>
                      </c:pt>
                      <c:pt idx="3112">
                        <c:v>33793</c:v>
                      </c:pt>
                      <c:pt idx="3113">
                        <c:v>33794</c:v>
                      </c:pt>
                      <c:pt idx="3114">
                        <c:v>33795</c:v>
                      </c:pt>
                      <c:pt idx="3115">
                        <c:v>33798</c:v>
                      </c:pt>
                      <c:pt idx="3116">
                        <c:v>33799</c:v>
                      </c:pt>
                      <c:pt idx="3117">
                        <c:v>33800</c:v>
                      </c:pt>
                      <c:pt idx="3118">
                        <c:v>33801</c:v>
                      </c:pt>
                      <c:pt idx="3119">
                        <c:v>33802</c:v>
                      </c:pt>
                      <c:pt idx="3120">
                        <c:v>33805</c:v>
                      </c:pt>
                      <c:pt idx="3121">
                        <c:v>33806</c:v>
                      </c:pt>
                      <c:pt idx="3122">
                        <c:v>33807</c:v>
                      </c:pt>
                      <c:pt idx="3123">
                        <c:v>33808</c:v>
                      </c:pt>
                      <c:pt idx="3124">
                        <c:v>33809</c:v>
                      </c:pt>
                      <c:pt idx="3125">
                        <c:v>33812</c:v>
                      </c:pt>
                      <c:pt idx="3126">
                        <c:v>33813</c:v>
                      </c:pt>
                      <c:pt idx="3127">
                        <c:v>33814</c:v>
                      </c:pt>
                      <c:pt idx="3128">
                        <c:v>33815</c:v>
                      </c:pt>
                      <c:pt idx="3129">
                        <c:v>33816</c:v>
                      </c:pt>
                      <c:pt idx="3130">
                        <c:v>33819</c:v>
                      </c:pt>
                      <c:pt idx="3131">
                        <c:v>33820</c:v>
                      </c:pt>
                      <c:pt idx="3132">
                        <c:v>33821</c:v>
                      </c:pt>
                      <c:pt idx="3133">
                        <c:v>33822</c:v>
                      </c:pt>
                      <c:pt idx="3134">
                        <c:v>33823</c:v>
                      </c:pt>
                      <c:pt idx="3135">
                        <c:v>33826</c:v>
                      </c:pt>
                      <c:pt idx="3136">
                        <c:v>33827</c:v>
                      </c:pt>
                      <c:pt idx="3137">
                        <c:v>33828</c:v>
                      </c:pt>
                      <c:pt idx="3138">
                        <c:v>33829</c:v>
                      </c:pt>
                      <c:pt idx="3139">
                        <c:v>33830</c:v>
                      </c:pt>
                      <c:pt idx="3140">
                        <c:v>33833</c:v>
                      </c:pt>
                      <c:pt idx="3141">
                        <c:v>33834</c:v>
                      </c:pt>
                      <c:pt idx="3142">
                        <c:v>33835</c:v>
                      </c:pt>
                      <c:pt idx="3143">
                        <c:v>33836</c:v>
                      </c:pt>
                      <c:pt idx="3144">
                        <c:v>33837</c:v>
                      </c:pt>
                      <c:pt idx="3145">
                        <c:v>33840</c:v>
                      </c:pt>
                      <c:pt idx="3146">
                        <c:v>33841</c:v>
                      </c:pt>
                      <c:pt idx="3147">
                        <c:v>33842</c:v>
                      </c:pt>
                      <c:pt idx="3148">
                        <c:v>33843</c:v>
                      </c:pt>
                      <c:pt idx="3149">
                        <c:v>33844</c:v>
                      </c:pt>
                      <c:pt idx="3150">
                        <c:v>33847</c:v>
                      </c:pt>
                      <c:pt idx="3151">
                        <c:v>33848</c:v>
                      </c:pt>
                      <c:pt idx="3152">
                        <c:v>33849</c:v>
                      </c:pt>
                      <c:pt idx="3153">
                        <c:v>33850</c:v>
                      </c:pt>
                      <c:pt idx="3154">
                        <c:v>33851</c:v>
                      </c:pt>
                      <c:pt idx="3155">
                        <c:v>33855</c:v>
                      </c:pt>
                      <c:pt idx="3156">
                        <c:v>33856</c:v>
                      </c:pt>
                      <c:pt idx="3157">
                        <c:v>33857</c:v>
                      </c:pt>
                      <c:pt idx="3158">
                        <c:v>33858</c:v>
                      </c:pt>
                      <c:pt idx="3159">
                        <c:v>33861</c:v>
                      </c:pt>
                      <c:pt idx="3160">
                        <c:v>33862</c:v>
                      </c:pt>
                      <c:pt idx="3161">
                        <c:v>33863</c:v>
                      </c:pt>
                      <c:pt idx="3162">
                        <c:v>33864</c:v>
                      </c:pt>
                      <c:pt idx="3163">
                        <c:v>33865</c:v>
                      </c:pt>
                      <c:pt idx="3164">
                        <c:v>33868</c:v>
                      </c:pt>
                      <c:pt idx="3165">
                        <c:v>33869</c:v>
                      </c:pt>
                      <c:pt idx="3166">
                        <c:v>33870</c:v>
                      </c:pt>
                      <c:pt idx="3167">
                        <c:v>33871</c:v>
                      </c:pt>
                      <c:pt idx="3168">
                        <c:v>33872</c:v>
                      </c:pt>
                      <c:pt idx="3169">
                        <c:v>33875</c:v>
                      </c:pt>
                      <c:pt idx="3170">
                        <c:v>33876</c:v>
                      </c:pt>
                      <c:pt idx="3171">
                        <c:v>33877</c:v>
                      </c:pt>
                      <c:pt idx="3172">
                        <c:v>33878</c:v>
                      </c:pt>
                      <c:pt idx="3173">
                        <c:v>33879</c:v>
                      </c:pt>
                      <c:pt idx="3174">
                        <c:v>33882</c:v>
                      </c:pt>
                      <c:pt idx="3175">
                        <c:v>33883</c:v>
                      </c:pt>
                      <c:pt idx="3176">
                        <c:v>33884</c:v>
                      </c:pt>
                      <c:pt idx="3177">
                        <c:v>33885</c:v>
                      </c:pt>
                      <c:pt idx="3178">
                        <c:v>33886</c:v>
                      </c:pt>
                      <c:pt idx="3179">
                        <c:v>33889</c:v>
                      </c:pt>
                      <c:pt idx="3180">
                        <c:v>33890</c:v>
                      </c:pt>
                      <c:pt idx="3181">
                        <c:v>33891</c:v>
                      </c:pt>
                      <c:pt idx="3182">
                        <c:v>33892</c:v>
                      </c:pt>
                      <c:pt idx="3183">
                        <c:v>33893</c:v>
                      </c:pt>
                      <c:pt idx="3184">
                        <c:v>33896</c:v>
                      </c:pt>
                      <c:pt idx="3185">
                        <c:v>33897</c:v>
                      </c:pt>
                      <c:pt idx="3186">
                        <c:v>33898</c:v>
                      </c:pt>
                      <c:pt idx="3187">
                        <c:v>33899</c:v>
                      </c:pt>
                      <c:pt idx="3188">
                        <c:v>33900</c:v>
                      </c:pt>
                      <c:pt idx="3189">
                        <c:v>33903</c:v>
                      </c:pt>
                      <c:pt idx="3190">
                        <c:v>33904</c:v>
                      </c:pt>
                      <c:pt idx="3191">
                        <c:v>33905</c:v>
                      </c:pt>
                      <c:pt idx="3192">
                        <c:v>33906</c:v>
                      </c:pt>
                      <c:pt idx="3193">
                        <c:v>33907</c:v>
                      </c:pt>
                      <c:pt idx="3194">
                        <c:v>33910</c:v>
                      </c:pt>
                      <c:pt idx="3195">
                        <c:v>33911</c:v>
                      </c:pt>
                      <c:pt idx="3196">
                        <c:v>33912</c:v>
                      </c:pt>
                      <c:pt idx="3197">
                        <c:v>33913</c:v>
                      </c:pt>
                      <c:pt idx="3198">
                        <c:v>33914</c:v>
                      </c:pt>
                      <c:pt idx="3199">
                        <c:v>33917</c:v>
                      </c:pt>
                      <c:pt idx="3200">
                        <c:v>33918</c:v>
                      </c:pt>
                      <c:pt idx="3201">
                        <c:v>33919</c:v>
                      </c:pt>
                      <c:pt idx="3202">
                        <c:v>33920</c:v>
                      </c:pt>
                      <c:pt idx="3203">
                        <c:v>33921</c:v>
                      </c:pt>
                      <c:pt idx="3204">
                        <c:v>33924</c:v>
                      </c:pt>
                      <c:pt idx="3205">
                        <c:v>33925</c:v>
                      </c:pt>
                      <c:pt idx="3206">
                        <c:v>33926</c:v>
                      </c:pt>
                      <c:pt idx="3207">
                        <c:v>33927</c:v>
                      </c:pt>
                      <c:pt idx="3208">
                        <c:v>33928</c:v>
                      </c:pt>
                      <c:pt idx="3209">
                        <c:v>33931</c:v>
                      </c:pt>
                      <c:pt idx="3210">
                        <c:v>33932</c:v>
                      </c:pt>
                      <c:pt idx="3211">
                        <c:v>33933</c:v>
                      </c:pt>
                      <c:pt idx="3212">
                        <c:v>33935</c:v>
                      </c:pt>
                      <c:pt idx="3213">
                        <c:v>33938</c:v>
                      </c:pt>
                      <c:pt idx="3214">
                        <c:v>33939</c:v>
                      </c:pt>
                      <c:pt idx="3215">
                        <c:v>33940</c:v>
                      </c:pt>
                      <c:pt idx="3216">
                        <c:v>33941</c:v>
                      </c:pt>
                      <c:pt idx="3217">
                        <c:v>33942</c:v>
                      </c:pt>
                      <c:pt idx="3218">
                        <c:v>33945</c:v>
                      </c:pt>
                      <c:pt idx="3219">
                        <c:v>33946</c:v>
                      </c:pt>
                      <c:pt idx="3220">
                        <c:v>33947</c:v>
                      </c:pt>
                      <c:pt idx="3221">
                        <c:v>33948</c:v>
                      </c:pt>
                      <c:pt idx="3222">
                        <c:v>33949</c:v>
                      </c:pt>
                      <c:pt idx="3223">
                        <c:v>33952</c:v>
                      </c:pt>
                      <c:pt idx="3224">
                        <c:v>33953</c:v>
                      </c:pt>
                      <c:pt idx="3225">
                        <c:v>33954</c:v>
                      </c:pt>
                      <c:pt idx="3226">
                        <c:v>33955</c:v>
                      </c:pt>
                      <c:pt idx="3227">
                        <c:v>33956</c:v>
                      </c:pt>
                      <c:pt idx="3228">
                        <c:v>33959</c:v>
                      </c:pt>
                      <c:pt idx="3229">
                        <c:v>33960</c:v>
                      </c:pt>
                      <c:pt idx="3230">
                        <c:v>33961</c:v>
                      </c:pt>
                      <c:pt idx="3231">
                        <c:v>33962</c:v>
                      </c:pt>
                      <c:pt idx="3232">
                        <c:v>33966</c:v>
                      </c:pt>
                      <c:pt idx="3233">
                        <c:v>33967</c:v>
                      </c:pt>
                      <c:pt idx="3234">
                        <c:v>33968</c:v>
                      </c:pt>
                      <c:pt idx="3235">
                        <c:v>33969</c:v>
                      </c:pt>
                      <c:pt idx="3236">
                        <c:v>33973</c:v>
                      </c:pt>
                      <c:pt idx="3237">
                        <c:v>33974</c:v>
                      </c:pt>
                      <c:pt idx="3238">
                        <c:v>33975</c:v>
                      </c:pt>
                      <c:pt idx="3239">
                        <c:v>33976</c:v>
                      </c:pt>
                      <c:pt idx="3240">
                        <c:v>33977</c:v>
                      </c:pt>
                      <c:pt idx="3241">
                        <c:v>33980</c:v>
                      </c:pt>
                      <c:pt idx="3242">
                        <c:v>33981</c:v>
                      </c:pt>
                      <c:pt idx="3243">
                        <c:v>33982</c:v>
                      </c:pt>
                      <c:pt idx="3244">
                        <c:v>33983</c:v>
                      </c:pt>
                      <c:pt idx="3245">
                        <c:v>33984</c:v>
                      </c:pt>
                      <c:pt idx="3246">
                        <c:v>33987</c:v>
                      </c:pt>
                      <c:pt idx="3247">
                        <c:v>33988</c:v>
                      </c:pt>
                      <c:pt idx="3248">
                        <c:v>33989</c:v>
                      </c:pt>
                      <c:pt idx="3249">
                        <c:v>33990</c:v>
                      </c:pt>
                      <c:pt idx="3250">
                        <c:v>33991</c:v>
                      </c:pt>
                      <c:pt idx="3251">
                        <c:v>33994</c:v>
                      </c:pt>
                      <c:pt idx="3252">
                        <c:v>33995</c:v>
                      </c:pt>
                      <c:pt idx="3253">
                        <c:v>33996</c:v>
                      </c:pt>
                      <c:pt idx="3254">
                        <c:v>33997</c:v>
                      </c:pt>
                      <c:pt idx="3255">
                        <c:v>33998</c:v>
                      </c:pt>
                      <c:pt idx="3256">
                        <c:v>34001</c:v>
                      </c:pt>
                      <c:pt idx="3257">
                        <c:v>34002</c:v>
                      </c:pt>
                      <c:pt idx="3258">
                        <c:v>34003</c:v>
                      </c:pt>
                      <c:pt idx="3259">
                        <c:v>34004</c:v>
                      </c:pt>
                      <c:pt idx="3260">
                        <c:v>34005</c:v>
                      </c:pt>
                      <c:pt idx="3261">
                        <c:v>34008</c:v>
                      </c:pt>
                      <c:pt idx="3262">
                        <c:v>34009</c:v>
                      </c:pt>
                      <c:pt idx="3263">
                        <c:v>34010</c:v>
                      </c:pt>
                      <c:pt idx="3264">
                        <c:v>34011</c:v>
                      </c:pt>
                      <c:pt idx="3265">
                        <c:v>34012</c:v>
                      </c:pt>
                      <c:pt idx="3266">
                        <c:v>34016</c:v>
                      </c:pt>
                      <c:pt idx="3267">
                        <c:v>34017</c:v>
                      </c:pt>
                      <c:pt idx="3268">
                        <c:v>34018</c:v>
                      </c:pt>
                      <c:pt idx="3269">
                        <c:v>34019</c:v>
                      </c:pt>
                      <c:pt idx="3270">
                        <c:v>34022</c:v>
                      </c:pt>
                      <c:pt idx="3271">
                        <c:v>34023</c:v>
                      </c:pt>
                      <c:pt idx="3272">
                        <c:v>34024</c:v>
                      </c:pt>
                      <c:pt idx="3273">
                        <c:v>34025</c:v>
                      </c:pt>
                      <c:pt idx="3274">
                        <c:v>34026</c:v>
                      </c:pt>
                      <c:pt idx="3275">
                        <c:v>34029</c:v>
                      </c:pt>
                      <c:pt idx="3276">
                        <c:v>34030</c:v>
                      </c:pt>
                      <c:pt idx="3277">
                        <c:v>34031</c:v>
                      </c:pt>
                      <c:pt idx="3278">
                        <c:v>34032</c:v>
                      </c:pt>
                      <c:pt idx="3279">
                        <c:v>34033</c:v>
                      </c:pt>
                      <c:pt idx="3280">
                        <c:v>34036</c:v>
                      </c:pt>
                      <c:pt idx="3281">
                        <c:v>34037</c:v>
                      </c:pt>
                      <c:pt idx="3282">
                        <c:v>34038</c:v>
                      </c:pt>
                      <c:pt idx="3283">
                        <c:v>34039</c:v>
                      </c:pt>
                      <c:pt idx="3284">
                        <c:v>34040</c:v>
                      </c:pt>
                      <c:pt idx="3285">
                        <c:v>34043</c:v>
                      </c:pt>
                      <c:pt idx="3286">
                        <c:v>34044</c:v>
                      </c:pt>
                      <c:pt idx="3287">
                        <c:v>34045</c:v>
                      </c:pt>
                      <c:pt idx="3288">
                        <c:v>34046</c:v>
                      </c:pt>
                      <c:pt idx="3289">
                        <c:v>34047</c:v>
                      </c:pt>
                      <c:pt idx="3290">
                        <c:v>34050</c:v>
                      </c:pt>
                      <c:pt idx="3291">
                        <c:v>34051</c:v>
                      </c:pt>
                      <c:pt idx="3292">
                        <c:v>34052</c:v>
                      </c:pt>
                      <c:pt idx="3293">
                        <c:v>34053</c:v>
                      </c:pt>
                      <c:pt idx="3294">
                        <c:v>34054</c:v>
                      </c:pt>
                      <c:pt idx="3295">
                        <c:v>34057</c:v>
                      </c:pt>
                      <c:pt idx="3296">
                        <c:v>34058</c:v>
                      </c:pt>
                      <c:pt idx="3297">
                        <c:v>34059</c:v>
                      </c:pt>
                      <c:pt idx="3298">
                        <c:v>34060</c:v>
                      </c:pt>
                      <c:pt idx="3299">
                        <c:v>34061</c:v>
                      </c:pt>
                      <c:pt idx="3300">
                        <c:v>34064</c:v>
                      </c:pt>
                      <c:pt idx="3301">
                        <c:v>34065</c:v>
                      </c:pt>
                      <c:pt idx="3302">
                        <c:v>34066</c:v>
                      </c:pt>
                      <c:pt idx="3303">
                        <c:v>34067</c:v>
                      </c:pt>
                      <c:pt idx="3304">
                        <c:v>34071</c:v>
                      </c:pt>
                      <c:pt idx="3305">
                        <c:v>34072</c:v>
                      </c:pt>
                      <c:pt idx="3306">
                        <c:v>34073</c:v>
                      </c:pt>
                      <c:pt idx="3307">
                        <c:v>34074</c:v>
                      </c:pt>
                      <c:pt idx="3308">
                        <c:v>34075</c:v>
                      </c:pt>
                      <c:pt idx="3309">
                        <c:v>34078</c:v>
                      </c:pt>
                      <c:pt idx="3310">
                        <c:v>34079</c:v>
                      </c:pt>
                      <c:pt idx="3311">
                        <c:v>34080</c:v>
                      </c:pt>
                      <c:pt idx="3312">
                        <c:v>34081</c:v>
                      </c:pt>
                      <c:pt idx="3313">
                        <c:v>34082</c:v>
                      </c:pt>
                      <c:pt idx="3314">
                        <c:v>34085</c:v>
                      </c:pt>
                      <c:pt idx="3315">
                        <c:v>34086</c:v>
                      </c:pt>
                      <c:pt idx="3316">
                        <c:v>34087</c:v>
                      </c:pt>
                      <c:pt idx="3317">
                        <c:v>34088</c:v>
                      </c:pt>
                      <c:pt idx="3318">
                        <c:v>34089</c:v>
                      </c:pt>
                      <c:pt idx="3319">
                        <c:v>34092</c:v>
                      </c:pt>
                      <c:pt idx="3320">
                        <c:v>34093</c:v>
                      </c:pt>
                      <c:pt idx="3321">
                        <c:v>34094</c:v>
                      </c:pt>
                      <c:pt idx="3322">
                        <c:v>34095</c:v>
                      </c:pt>
                      <c:pt idx="3323">
                        <c:v>34096</c:v>
                      </c:pt>
                      <c:pt idx="3324">
                        <c:v>34099</c:v>
                      </c:pt>
                      <c:pt idx="3325">
                        <c:v>34100</c:v>
                      </c:pt>
                      <c:pt idx="3326">
                        <c:v>34101</c:v>
                      </c:pt>
                      <c:pt idx="3327">
                        <c:v>34102</c:v>
                      </c:pt>
                      <c:pt idx="3328">
                        <c:v>34103</c:v>
                      </c:pt>
                      <c:pt idx="3329">
                        <c:v>34106</c:v>
                      </c:pt>
                      <c:pt idx="3330">
                        <c:v>34107</c:v>
                      </c:pt>
                      <c:pt idx="3331">
                        <c:v>34108</c:v>
                      </c:pt>
                      <c:pt idx="3332">
                        <c:v>34109</c:v>
                      </c:pt>
                      <c:pt idx="3333">
                        <c:v>34110</c:v>
                      </c:pt>
                      <c:pt idx="3334">
                        <c:v>34113</c:v>
                      </c:pt>
                      <c:pt idx="3335">
                        <c:v>34114</c:v>
                      </c:pt>
                      <c:pt idx="3336">
                        <c:v>34115</c:v>
                      </c:pt>
                      <c:pt idx="3337">
                        <c:v>34116</c:v>
                      </c:pt>
                      <c:pt idx="3338">
                        <c:v>34117</c:v>
                      </c:pt>
                      <c:pt idx="3339">
                        <c:v>34121</c:v>
                      </c:pt>
                      <c:pt idx="3340">
                        <c:v>34122</c:v>
                      </c:pt>
                      <c:pt idx="3341">
                        <c:v>34123</c:v>
                      </c:pt>
                      <c:pt idx="3342">
                        <c:v>34124</c:v>
                      </c:pt>
                      <c:pt idx="3343">
                        <c:v>34127</c:v>
                      </c:pt>
                      <c:pt idx="3344">
                        <c:v>34128</c:v>
                      </c:pt>
                      <c:pt idx="3345">
                        <c:v>34129</c:v>
                      </c:pt>
                      <c:pt idx="3346">
                        <c:v>34130</c:v>
                      </c:pt>
                      <c:pt idx="3347">
                        <c:v>34131</c:v>
                      </c:pt>
                      <c:pt idx="3348">
                        <c:v>34134</c:v>
                      </c:pt>
                      <c:pt idx="3349">
                        <c:v>34135</c:v>
                      </c:pt>
                      <c:pt idx="3350">
                        <c:v>34136</c:v>
                      </c:pt>
                      <c:pt idx="3351">
                        <c:v>34137</c:v>
                      </c:pt>
                      <c:pt idx="3352">
                        <c:v>34138</c:v>
                      </c:pt>
                      <c:pt idx="3353">
                        <c:v>34141</c:v>
                      </c:pt>
                      <c:pt idx="3354">
                        <c:v>34142</c:v>
                      </c:pt>
                      <c:pt idx="3355">
                        <c:v>34143</c:v>
                      </c:pt>
                      <c:pt idx="3356">
                        <c:v>34144</c:v>
                      </c:pt>
                      <c:pt idx="3357">
                        <c:v>34145</c:v>
                      </c:pt>
                      <c:pt idx="3358">
                        <c:v>34148</c:v>
                      </c:pt>
                      <c:pt idx="3359">
                        <c:v>34149</c:v>
                      </c:pt>
                      <c:pt idx="3360">
                        <c:v>34150</c:v>
                      </c:pt>
                      <c:pt idx="3361">
                        <c:v>34151</c:v>
                      </c:pt>
                      <c:pt idx="3362">
                        <c:v>34152</c:v>
                      </c:pt>
                      <c:pt idx="3363">
                        <c:v>34156</c:v>
                      </c:pt>
                      <c:pt idx="3364">
                        <c:v>34157</c:v>
                      </c:pt>
                      <c:pt idx="3365">
                        <c:v>34158</c:v>
                      </c:pt>
                      <c:pt idx="3366">
                        <c:v>34159</c:v>
                      </c:pt>
                      <c:pt idx="3367">
                        <c:v>34162</c:v>
                      </c:pt>
                      <c:pt idx="3368">
                        <c:v>34163</c:v>
                      </c:pt>
                      <c:pt idx="3369">
                        <c:v>34164</c:v>
                      </c:pt>
                      <c:pt idx="3370">
                        <c:v>34165</c:v>
                      </c:pt>
                      <c:pt idx="3371">
                        <c:v>34166</c:v>
                      </c:pt>
                      <c:pt idx="3372">
                        <c:v>34169</c:v>
                      </c:pt>
                      <c:pt idx="3373">
                        <c:v>34170</c:v>
                      </c:pt>
                      <c:pt idx="3374">
                        <c:v>34171</c:v>
                      </c:pt>
                      <c:pt idx="3375">
                        <c:v>34172</c:v>
                      </c:pt>
                      <c:pt idx="3376">
                        <c:v>34173</c:v>
                      </c:pt>
                      <c:pt idx="3377">
                        <c:v>34176</c:v>
                      </c:pt>
                      <c:pt idx="3378">
                        <c:v>34177</c:v>
                      </c:pt>
                      <c:pt idx="3379">
                        <c:v>34178</c:v>
                      </c:pt>
                      <c:pt idx="3380">
                        <c:v>34179</c:v>
                      </c:pt>
                      <c:pt idx="3381">
                        <c:v>34180</c:v>
                      </c:pt>
                      <c:pt idx="3382">
                        <c:v>34183</c:v>
                      </c:pt>
                      <c:pt idx="3383">
                        <c:v>34184</c:v>
                      </c:pt>
                      <c:pt idx="3384">
                        <c:v>34185</c:v>
                      </c:pt>
                      <c:pt idx="3385">
                        <c:v>34186</c:v>
                      </c:pt>
                      <c:pt idx="3386">
                        <c:v>34187</c:v>
                      </c:pt>
                      <c:pt idx="3387">
                        <c:v>34190</c:v>
                      </c:pt>
                      <c:pt idx="3388">
                        <c:v>34191</c:v>
                      </c:pt>
                      <c:pt idx="3389">
                        <c:v>34192</c:v>
                      </c:pt>
                      <c:pt idx="3390">
                        <c:v>34193</c:v>
                      </c:pt>
                      <c:pt idx="3391">
                        <c:v>34194</c:v>
                      </c:pt>
                      <c:pt idx="3392">
                        <c:v>34197</c:v>
                      </c:pt>
                      <c:pt idx="3393">
                        <c:v>34198</c:v>
                      </c:pt>
                      <c:pt idx="3394">
                        <c:v>34199</c:v>
                      </c:pt>
                      <c:pt idx="3395">
                        <c:v>34200</c:v>
                      </c:pt>
                      <c:pt idx="3396">
                        <c:v>34201</c:v>
                      </c:pt>
                      <c:pt idx="3397">
                        <c:v>34204</c:v>
                      </c:pt>
                      <c:pt idx="3398">
                        <c:v>34205</c:v>
                      </c:pt>
                      <c:pt idx="3399">
                        <c:v>34206</c:v>
                      </c:pt>
                      <c:pt idx="3400">
                        <c:v>34207</c:v>
                      </c:pt>
                      <c:pt idx="3401">
                        <c:v>34208</c:v>
                      </c:pt>
                      <c:pt idx="3402">
                        <c:v>34211</c:v>
                      </c:pt>
                      <c:pt idx="3403">
                        <c:v>34212</c:v>
                      </c:pt>
                      <c:pt idx="3404">
                        <c:v>34213</c:v>
                      </c:pt>
                      <c:pt idx="3405">
                        <c:v>34214</c:v>
                      </c:pt>
                      <c:pt idx="3406">
                        <c:v>34215</c:v>
                      </c:pt>
                      <c:pt idx="3407">
                        <c:v>34219</c:v>
                      </c:pt>
                      <c:pt idx="3408">
                        <c:v>34220</c:v>
                      </c:pt>
                      <c:pt idx="3409">
                        <c:v>34221</c:v>
                      </c:pt>
                      <c:pt idx="3410">
                        <c:v>34222</c:v>
                      </c:pt>
                      <c:pt idx="3411">
                        <c:v>34225</c:v>
                      </c:pt>
                      <c:pt idx="3412">
                        <c:v>34226</c:v>
                      </c:pt>
                      <c:pt idx="3413">
                        <c:v>34227</c:v>
                      </c:pt>
                      <c:pt idx="3414">
                        <c:v>34228</c:v>
                      </c:pt>
                      <c:pt idx="3415">
                        <c:v>34229</c:v>
                      </c:pt>
                      <c:pt idx="3416">
                        <c:v>34232</c:v>
                      </c:pt>
                      <c:pt idx="3417">
                        <c:v>34233</c:v>
                      </c:pt>
                      <c:pt idx="3418">
                        <c:v>34234</c:v>
                      </c:pt>
                      <c:pt idx="3419">
                        <c:v>34235</c:v>
                      </c:pt>
                      <c:pt idx="3420">
                        <c:v>34236</c:v>
                      </c:pt>
                      <c:pt idx="3421">
                        <c:v>34239</c:v>
                      </c:pt>
                      <c:pt idx="3422">
                        <c:v>34240</c:v>
                      </c:pt>
                      <c:pt idx="3423">
                        <c:v>34241</c:v>
                      </c:pt>
                      <c:pt idx="3424">
                        <c:v>34242</c:v>
                      </c:pt>
                      <c:pt idx="3425">
                        <c:v>34243</c:v>
                      </c:pt>
                      <c:pt idx="3426">
                        <c:v>34246</c:v>
                      </c:pt>
                      <c:pt idx="3427">
                        <c:v>34247</c:v>
                      </c:pt>
                      <c:pt idx="3428">
                        <c:v>34248</c:v>
                      </c:pt>
                      <c:pt idx="3429">
                        <c:v>34249</c:v>
                      </c:pt>
                      <c:pt idx="3430">
                        <c:v>34250</c:v>
                      </c:pt>
                      <c:pt idx="3431">
                        <c:v>34253</c:v>
                      </c:pt>
                      <c:pt idx="3432">
                        <c:v>34254</c:v>
                      </c:pt>
                      <c:pt idx="3433">
                        <c:v>34255</c:v>
                      </c:pt>
                      <c:pt idx="3434">
                        <c:v>34256</c:v>
                      </c:pt>
                      <c:pt idx="3435">
                        <c:v>34257</c:v>
                      </c:pt>
                      <c:pt idx="3436">
                        <c:v>34260</c:v>
                      </c:pt>
                      <c:pt idx="3437">
                        <c:v>34261</c:v>
                      </c:pt>
                      <c:pt idx="3438">
                        <c:v>34262</c:v>
                      </c:pt>
                      <c:pt idx="3439">
                        <c:v>34263</c:v>
                      </c:pt>
                      <c:pt idx="3440">
                        <c:v>34264</c:v>
                      </c:pt>
                      <c:pt idx="3441">
                        <c:v>34267</c:v>
                      </c:pt>
                      <c:pt idx="3442">
                        <c:v>34268</c:v>
                      </c:pt>
                      <c:pt idx="3443">
                        <c:v>34269</c:v>
                      </c:pt>
                      <c:pt idx="3444">
                        <c:v>34270</c:v>
                      </c:pt>
                      <c:pt idx="3445">
                        <c:v>34271</c:v>
                      </c:pt>
                      <c:pt idx="3446">
                        <c:v>34274</c:v>
                      </c:pt>
                      <c:pt idx="3447">
                        <c:v>34275</c:v>
                      </c:pt>
                      <c:pt idx="3448">
                        <c:v>34276</c:v>
                      </c:pt>
                      <c:pt idx="3449">
                        <c:v>34277</c:v>
                      </c:pt>
                      <c:pt idx="3450">
                        <c:v>34278</c:v>
                      </c:pt>
                      <c:pt idx="3451">
                        <c:v>34281</c:v>
                      </c:pt>
                      <c:pt idx="3452">
                        <c:v>34282</c:v>
                      </c:pt>
                      <c:pt idx="3453">
                        <c:v>34283</c:v>
                      </c:pt>
                      <c:pt idx="3454">
                        <c:v>34284</c:v>
                      </c:pt>
                      <c:pt idx="3455">
                        <c:v>34285</c:v>
                      </c:pt>
                      <c:pt idx="3456">
                        <c:v>34288</c:v>
                      </c:pt>
                      <c:pt idx="3457">
                        <c:v>34289</c:v>
                      </c:pt>
                      <c:pt idx="3458">
                        <c:v>34290</c:v>
                      </c:pt>
                      <c:pt idx="3459">
                        <c:v>34291</c:v>
                      </c:pt>
                      <c:pt idx="3460">
                        <c:v>34292</c:v>
                      </c:pt>
                      <c:pt idx="3461">
                        <c:v>34295</c:v>
                      </c:pt>
                      <c:pt idx="3462">
                        <c:v>34296</c:v>
                      </c:pt>
                      <c:pt idx="3463">
                        <c:v>34297</c:v>
                      </c:pt>
                      <c:pt idx="3464">
                        <c:v>34299</c:v>
                      </c:pt>
                      <c:pt idx="3465">
                        <c:v>34302</c:v>
                      </c:pt>
                      <c:pt idx="3466">
                        <c:v>34303</c:v>
                      </c:pt>
                      <c:pt idx="3467">
                        <c:v>34304</c:v>
                      </c:pt>
                      <c:pt idx="3468">
                        <c:v>34305</c:v>
                      </c:pt>
                      <c:pt idx="3469">
                        <c:v>34306</c:v>
                      </c:pt>
                      <c:pt idx="3470">
                        <c:v>34309</c:v>
                      </c:pt>
                      <c:pt idx="3471">
                        <c:v>34310</c:v>
                      </c:pt>
                      <c:pt idx="3472">
                        <c:v>34311</c:v>
                      </c:pt>
                      <c:pt idx="3473">
                        <c:v>34312</c:v>
                      </c:pt>
                      <c:pt idx="3474">
                        <c:v>34313</c:v>
                      </c:pt>
                      <c:pt idx="3475">
                        <c:v>34316</c:v>
                      </c:pt>
                      <c:pt idx="3476">
                        <c:v>34317</c:v>
                      </c:pt>
                      <c:pt idx="3477">
                        <c:v>34318</c:v>
                      </c:pt>
                      <c:pt idx="3478">
                        <c:v>34319</c:v>
                      </c:pt>
                      <c:pt idx="3479">
                        <c:v>34320</c:v>
                      </c:pt>
                      <c:pt idx="3480">
                        <c:v>34323</c:v>
                      </c:pt>
                      <c:pt idx="3481">
                        <c:v>34324</c:v>
                      </c:pt>
                      <c:pt idx="3482">
                        <c:v>34325</c:v>
                      </c:pt>
                      <c:pt idx="3483">
                        <c:v>34326</c:v>
                      </c:pt>
                      <c:pt idx="3484">
                        <c:v>34330</c:v>
                      </c:pt>
                      <c:pt idx="3485">
                        <c:v>34331</c:v>
                      </c:pt>
                      <c:pt idx="3486">
                        <c:v>34332</c:v>
                      </c:pt>
                      <c:pt idx="3487">
                        <c:v>34333</c:v>
                      </c:pt>
                      <c:pt idx="3488">
                        <c:v>34334</c:v>
                      </c:pt>
                      <c:pt idx="3489">
                        <c:v>34337</c:v>
                      </c:pt>
                      <c:pt idx="3490">
                        <c:v>34338</c:v>
                      </c:pt>
                      <c:pt idx="3491">
                        <c:v>34339</c:v>
                      </c:pt>
                      <c:pt idx="3492">
                        <c:v>34340</c:v>
                      </c:pt>
                      <c:pt idx="3493">
                        <c:v>34341</c:v>
                      </c:pt>
                      <c:pt idx="3494">
                        <c:v>34344</c:v>
                      </c:pt>
                      <c:pt idx="3495">
                        <c:v>34345</c:v>
                      </c:pt>
                      <c:pt idx="3496">
                        <c:v>34346</c:v>
                      </c:pt>
                      <c:pt idx="3497">
                        <c:v>34347</c:v>
                      </c:pt>
                      <c:pt idx="3498">
                        <c:v>34348</c:v>
                      </c:pt>
                      <c:pt idx="3499">
                        <c:v>34351</c:v>
                      </c:pt>
                      <c:pt idx="3500">
                        <c:v>34352</c:v>
                      </c:pt>
                      <c:pt idx="3501">
                        <c:v>34353</c:v>
                      </c:pt>
                      <c:pt idx="3502">
                        <c:v>34354</c:v>
                      </c:pt>
                      <c:pt idx="3503">
                        <c:v>34355</c:v>
                      </c:pt>
                      <c:pt idx="3504">
                        <c:v>34358</c:v>
                      </c:pt>
                      <c:pt idx="3505">
                        <c:v>34359</c:v>
                      </c:pt>
                      <c:pt idx="3506">
                        <c:v>34360</c:v>
                      </c:pt>
                      <c:pt idx="3507">
                        <c:v>34361</c:v>
                      </c:pt>
                      <c:pt idx="3508">
                        <c:v>34362</c:v>
                      </c:pt>
                      <c:pt idx="3509">
                        <c:v>34365</c:v>
                      </c:pt>
                      <c:pt idx="3510">
                        <c:v>34366</c:v>
                      </c:pt>
                      <c:pt idx="3511">
                        <c:v>34367</c:v>
                      </c:pt>
                      <c:pt idx="3512">
                        <c:v>34368</c:v>
                      </c:pt>
                      <c:pt idx="3513">
                        <c:v>34369</c:v>
                      </c:pt>
                      <c:pt idx="3514">
                        <c:v>34372</c:v>
                      </c:pt>
                      <c:pt idx="3515">
                        <c:v>34373</c:v>
                      </c:pt>
                      <c:pt idx="3516">
                        <c:v>34374</c:v>
                      </c:pt>
                      <c:pt idx="3517">
                        <c:v>34375</c:v>
                      </c:pt>
                      <c:pt idx="3518">
                        <c:v>34376</c:v>
                      </c:pt>
                      <c:pt idx="3519">
                        <c:v>34379</c:v>
                      </c:pt>
                      <c:pt idx="3520">
                        <c:v>34380</c:v>
                      </c:pt>
                      <c:pt idx="3521">
                        <c:v>34381</c:v>
                      </c:pt>
                      <c:pt idx="3522">
                        <c:v>34382</c:v>
                      </c:pt>
                      <c:pt idx="3523">
                        <c:v>34383</c:v>
                      </c:pt>
                      <c:pt idx="3524">
                        <c:v>34387</c:v>
                      </c:pt>
                      <c:pt idx="3525">
                        <c:v>34388</c:v>
                      </c:pt>
                      <c:pt idx="3526">
                        <c:v>34389</c:v>
                      </c:pt>
                      <c:pt idx="3527">
                        <c:v>34390</c:v>
                      </c:pt>
                      <c:pt idx="3528">
                        <c:v>34393</c:v>
                      </c:pt>
                      <c:pt idx="3529">
                        <c:v>34394</c:v>
                      </c:pt>
                      <c:pt idx="3530">
                        <c:v>34395</c:v>
                      </c:pt>
                      <c:pt idx="3531">
                        <c:v>34396</c:v>
                      </c:pt>
                      <c:pt idx="3532">
                        <c:v>34397</c:v>
                      </c:pt>
                      <c:pt idx="3533">
                        <c:v>34400</c:v>
                      </c:pt>
                      <c:pt idx="3534">
                        <c:v>34401</c:v>
                      </c:pt>
                      <c:pt idx="3535">
                        <c:v>34402</c:v>
                      </c:pt>
                      <c:pt idx="3536">
                        <c:v>34403</c:v>
                      </c:pt>
                      <c:pt idx="3537">
                        <c:v>34404</c:v>
                      </c:pt>
                      <c:pt idx="3538">
                        <c:v>34407</c:v>
                      </c:pt>
                      <c:pt idx="3539">
                        <c:v>34408</c:v>
                      </c:pt>
                      <c:pt idx="3540">
                        <c:v>34409</c:v>
                      </c:pt>
                      <c:pt idx="3541">
                        <c:v>34410</c:v>
                      </c:pt>
                      <c:pt idx="3542">
                        <c:v>34411</c:v>
                      </c:pt>
                      <c:pt idx="3543">
                        <c:v>34414</c:v>
                      </c:pt>
                      <c:pt idx="3544">
                        <c:v>34415</c:v>
                      </c:pt>
                      <c:pt idx="3545">
                        <c:v>34416</c:v>
                      </c:pt>
                      <c:pt idx="3546">
                        <c:v>34417</c:v>
                      </c:pt>
                      <c:pt idx="3547">
                        <c:v>34418</c:v>
                      </c:pt>
                      <c:pt idx="3548">
                        <c:v>34421</c:v>
                      </c:pt>
                      <c:pt idx="3549">
                        <c:v>34422</c:v>
                      </c:pt>
                      <c:pt idx="3550">
                        <c:v>34423</c:v>
                      </c:pt>
                      <c:pt idx="3551">
                        <c:v>34424</c:v>
                      </c:pt>
                      <c:pt idx="3552">
                        <c:v>34428</c:v>
                      </c:pt>
                      <c:pt idx="3553">
                        <c:v>34429</c:v>
                      </c:pt>
                      <c:pt idx="3554">
                        <c:v>34430</c:v>
                      </c:pt>
                      <c:pt idx="3555">
                        <c:v>34431</c:v>
                      </c:pt>
                      <c:pt idx="3556">
                        <c:v>34432</c:v>
                      </c:pt>
                      <c:pt idx="3557">
                        <c:v>34435</c:v>
                      </c:pt>
                      <c:pt idx="3558">
                        <c:v>34436</c:v>
                      </c:pt>
                      <c:pt idx="3559">
                        <c:v>34437</c:v>
                      </c:pt>
                      <c:pt idx="3560">
                        <c:v>34438</c:v>
                      </c:pt>
                      <c:pt idx="3561">
                        <c:v>34439</c:v>
                      </c:pt>
                      <c:pt idx="3562">
                        <c:v>34442</c:v>
                      </c:pt>
                      <c:pt idx="3563">
                        <c:v>34443</c:v>
                      </c:pt>
                      <c:pt idx="3564">
                        <c:v>34444</c:v>
                      </c:pt>
                      <c:pt idx="3565">
                        <c:v>34445</c:v>
                      </c:pt>
                      <c:pt idx="3566">
                        <c:v>34446</c:v>
                      </c:pt>
                      <c:pt idx="3567">
                        <c:v>34449</c:v>
                      </c:pt>
                      <c:pt idx="3568">
                        <c:v>34450</c:v>
                      </c:pt>
                      <c:pt idx="3569">
                        <c:v>34452</c:v>
                      </c:pt>
                      <c:pt idx="3570">
                        <c:v>34453</c:v>
                      </c:pt>
                      <c:pt idx="3571">
                        <c:v>34456</c:v>
                      </c:pt>
                      <c:pt idx="3572">
                        <c:v>34457</c:v>
                      </c:pt>
                      <c:pt idx="3573">
                        <c:v>34458</c:v>
                      </c:pt>
                      <c:pt idx="3574">
                        <c:v>34459</c:v>
                      </c:pt>
                      <c:pt idx="3575">
                        <c:v>34460</c:v>
                      </c:pt>
                      <c:pt idx="3576">
                        <c:v>34463</c:v>
                      </c:pt>
                      <c:pt idx="3577">
                        <c:v>34464</c:v>
                      </c:pt>
                      <c:pt idx="3578">
                        <c:v>34465</c:v>
                      </c:pt>
                      <c:pt idx="3579">
                        <c:v>34466</c:v>
                      </c:pt>
                      <c:pt idx="3580">
                        <c:v>34467</c:v>
                      </c:pt>
                      <c:pt idx="3581">
                        <c:v>34470</c:v>
                      </c:pt>
                      <c:pt idx="3582">
                        <c:v>34471</c:v>
                      </c:pt>
                      <c:pt idx="3583">
                        <c:v>34472</c:v>
                      </c:pt>
                      <c:pt idx="3584">
                        <c:v>34473</c:v>
                      </c:pt>
                      <c:pt idx="3585">
                        <c:v>34474</c:v>
                      </c:pt>
                      <c:pt idx="3586">
                        <c:v>34477</c:v>
                      </c:pt>
                      <c:pt idx="3587">
                        <c:v>34478</c:v>
                      </c:pt>
                      <c:pt idx="3588">
                        <c:v>34479</c:v>
                      </c:pt>
                      <c:pt idx="3589">
                        <c:v>34480</c:v>
                      </c:pt>
                      <c:pt idx="3590">
                        <c:v>34481</c:v>
                      </c:pt>
                      <c:pt idx="3591">
                        <c:v>34485</c:v>
                      </c:pt>
                      <c:pt idx="3592">
                        <c:v>34486</c:v>
                      </c:pt>
                      <c:pt idx="3593">
                        <c:v>34487</c:v>
                      </c:pt>
                      <c:pt idx="3594">
                        <c:v>34488</c:v>
                      </c:pt>
                      <c:pt idx="3595">
                        <c:v>34491</c:v>
                      </c:pt>
                      <c:pt idx="3596">
                        <c:v>34492</c:v>
                      </c:pt>
                      <c:pt idx="3597">
                        <c:v>34493</c:v>
                      </c:pt>
                      <c:pt idx="3598">
                        <c:v>34494</c:v>
                      </c:pt>
                      <c:pt idx="3599">
                        <c:v>34495</c:v>
                      </c:pt>
                      <c:pt idx="3600">
                        <c:v>34498</c:v>
                      </c:pt>
                      <c:pt idx="3601">
                        <c:v>34499</c:v>
                      </c:pt>
                      <c:pt idx="3602">
                        <c:v>34500</c:v>
                      </c:pt>
                      <c:pt idx="3603">
                        <c:v>34501</c:v>
                      </c:pt>
                      <c:pt idx="3604">
                        <c:v>34502</c:v>
                      </c:pt>
                      <c:pt idx="3605">
                        <c:v>34505</c:v>
                      </c:pt>
                      <c:pt idx="3606">
                        <c:v>34506</c:v>
                      </c:pt>
                      <c:pt idx="3607">
                        <c:v>34507</c:v>
                      </c:pt>
                      <c:pt idx="3608">
                        <c:v>34508</c:v>
                      </c:pt>
                      <c:pt idx="3609">
                        <c:v>34509</c:v>
                      </c:pt>
                      <c:pt idx="3610">
                        <c:v>34512</c:v>
                      </c:pt>
                      <c:pt idx="3611">
                        <c:v>34513</c:v>
                      </c:pt>
                      <c:pt idx="3612">
                        <c:v>34514</c:v>
                      </c:pt>
                      <c:pt idx="3613">
                        <c:v>34515</c:v>
                      </c:pt>
                      <c:pt idx="3614">
                        <c:v>34516</c:v>
                      </c:pt>
                      <c:pt idx="3615">
                        <c:v>34520</c:v>
                      </c:pt>
                      <c:pt idx="3616">
                        <c:v>34521</c:v>
                      </c:pt>
                      <c:pt idx="3617">
                        <c:v>34522</c:v>
                      </c:pt>
                      <c:pt idx="3618">
                        <c:v>34523</c:v>
                      </c:pt>
                      <c:pt idx="3619">
                        <c:v>34526</c:v>
                      </c:pt>
                      <c:pt idx="3620">
                        <c:v>34527</c:v>
                      </c:pt>
                      <c:pt idx="3621">
                        <c:v>34528</c:v>
                      </c:pt>
                      <c:pt idx="3622">
                        <c:v>34529</c:v>
                      </c:pt>
                      <c:pt idx="3623">
                        <c:v>34530</c:v>
                      </c:pt>
                      <c:pt idx="3624">
                        <c:v>34533</c:v>
                      </c:pt>
                      <c:pt idx="3625">
                        <c:v>34534</c:v>
                      </c:pt>
                      <c:pt idx="3626">
                        <c:v>34535</c:v>
                      </c:pt>
                      <c:pt idx="3627">
                        <c:v>34536</c:v>
                      </c:pt>
                      <c:pt idx="3628">
                        <c:v>34537</c:v>
                      </c:pt>
                      <c:pt idx="3629">
                        <c:v>34540</c:v>
                      </c:pt>
                      <c:pt idx="3630">
                        <c:v>34541</c:v>
                      </c:pt>
                      <c:pt idx="3631">
                        <c:v>34542</c:v>
                      </c:pt>
                      <c:pt idx="3632">
                        <c:v>34543</c:v>
                      </c:pt>
                      <c:pt idx="3633">
                        <c:v>34544</c:v>
                      </c:pt>
                      <c:pt idx="3634">
                        <c:v>34547</c:v>
                      </c:pt>
                      <c:pt idx="3635">
                        <c:v>34548</c:v>
                      </c:pt>
                      <c:pt idx="3636">
                        <c:v>34549</c:v>
                      </c:pt>
                      <c:pt idx="3637">
                        <c:v>34550</c:v>
                      </c:pt>
                      <c:pt idx="3638">
                        <c:v>34551</c:v>
                      </c:pt>
                      <c:pt idx="3639">
                        <c:v>34554</c:v>
                      </c:pt>
                      <c:pt idx="3640">
                        <c:v>34555</c:v>
                      </c:pt>
                      <c:pt idx="3641">
                        <c:v>34556</c:v>
                      </c:pt>
                      <c:pt idx="3642">
                        <c:v>34557</c:v>
                      </c:pt>
                      <c:pt idx="3643">
                        <c:v>34558</c:v>
                      </c:pt>
                      <c:pt idx="3644">
                        <c:v>34561</c:v>
                      </c:pt>
                      <c:pt idx="3645">
                        <c:v>34562</c:v>
                      </c:pt>
                      <c:pt idx="3646">
                        <c:v>34563</c:v>
                      </c:pt>
                      <c:pt idx="3647">
                        <c:v>34564</c:v>
                      </c:pt>
                      <c:pt idx="3648">
                        <c:v>34565</c:v>
                      </c:pt>
                      <c:pt idx="3649">
                        <c:v>34568</c:v>
                      </c:pt>
                      <c:pt idx="3650">
                        <c:v>34569</c:v>
                      </c:pt>
                      <c:pt idx="3651">
                        <c:v>34570</c:v>
                      </c:pt>
                      <c:pt idx="3652">
                        <c:v>34571</c:v>
                      </c:pt>
                      <c:pt idx="3653">
                        <c:v>34572</c:v>
                      </c:pt>
                      <c:pt idx="3654">
                        <c:v>34575</c:v>
                      </c:pt>
                      <c:pt idx="3655">
                        <c:v>34576</c:v>
                      </c:pt>
                      <c:pt idx="3656">
                        <c:v>34577</c:v>
                      </c:pt>
                      <c:pt idx="3657">
                        <c:v>34578</c:v>
                      </c:pt>
                      <c:pt idx="3658">
                        <c:v>34579</c:v>
                      </c:pt>
                      <c:pt idx="3659">
                        <c:v>34583</c:v>
                      </c:pt>
                      <c:pt idx="3660">
                        <c:v>34584</c:v>
                      </c:pt>
                      <c:pt idx="3661">
                        <c:v>34585</c:v>
                      </c:pt>
                      <c:pt idx="3662">
                        <c:v>34586</c:v>
                      </c:pt>
                      <c:pt idx="3663">
                        <c:v>34589</c:v>
                      </c:pt>
                      <c:pt idx="3664">
                        <c:v>34590</c:v>
                      </c:pt>
                      <c:pt idx="3665">
                        <c:v>34591</c:v>
                      </c:pt>
                      <c:pt idx="3666">
                        <c:v>34592</c:v>
                      </c:pt>
                      <c:pt idx="3667">
                        <c:v>34593</c:v>
                      </c:pt>
                      <c:pt idx="3668">
                        <c:v>34596</c:v>
                      </c:pt>
                      <c:pt idx="3669">
                        <c:v>34597</c:v>
                      </c:pt>
                      <c:pt idx="3670">
                        <c:v>34598</c:v>
                      </c:pt>
                      <c:pt idx="3671">
                        <c:v>34599</c:v>
                      </c:pt>
                      <c:pt idx="3672">
                        <c:v>34600</c:v>
                      </c:pt>
                      <c:pt idx="3673">
                        <c:v>34603</c:v>
                      </c:pt>
                      <c:pt idx="3674">
                        <c:v>34604</c:v>
                      </c:pt>
                      <c:pt idx="3675">
                        <c:v>34605</c:v>
                      </c:pt>
                      <c:pt idx="3676">
                        <c:v>34606</c:v>
                      </c:pt>
                      <c:pt idx="3677">
                        <c:v>34607</c:v>
                      </c:pt>
                      <c:pt idx="3678">
                        <c:v>34610</c:v>
                      </c:pt>
                      <c:pt idx="3679">
                        <c:v>34611</c:v>
                      </c:pt>
                      <c:pt idx="3680">
                        <c:v>34612</c:v>
                      </c:pt>
                      <c:pt idx="3681">
                        <c:v>34613</c:v>
                      </c:pt>
                      <c:pt idx="3682">
                        <c:v>34614</c:v>
                      </c:pt>
                      <c:pt idx="3683">
                        <c:v>34617</c:v>
                      </c:pt>
                      <c:pt idx="3684">
                        <c:v>34618</c:v>
                      </c:pt>
                      <c:pt idx="3685">
                        <c:v>34619</c:v>
                      </c:pt>
                      <c:pt idx="3686">
                        <c:v>34620</c:v>
                      </c:pt>
                      <c:pt idx="3687">
                        <c:v>34621</c:v>
                      </c:pt>
                      <c:pt idx="3688">
                        <c:v>34624</c:v>
                      </c:pt>
                      <c:pt idx="3689">
                        <c:v>34625</c:v>
                      </c:pt>
                      <c:pt idx="3690">
                        <c:v>34626</c:v>
                      </c:pt>
                      <c:pt idx="3691">
                        <c:v>34627</c:v>
                      </c:pt>
                      <c:pt idx="3692">
                        <c:v>34628</c:v>
                      </c:pt>
                      <c:pt idx="3693">
                        <c:v>34631</c:v>
                      </c:pt>
                      <c:pt idx="3694">
                        <c:v>34632</c:v>
                      </c:pt>
                      <c:pt idx="3695">
                        <c:v>34633</c:v>
                      </c:pt>
                      <c:pt idx="3696">
                        <c:v>34634</c:v>
                      </c:pt>
                      <c:pt idx="3697">
                        <c:v>34635</c:v>
                      </c:pt>
                      <c:pt idx="3698">
                        <c:v>34638</c:v>
                      </c:pt>
                      <c:pt idx="3699">
                        <c:v>34639</c:v>
                      </c:pt>
                      <c:pt idx="3700">
                        <c:v>34640</c:v>
                      </c:pt>
                      <c:pt idx="3701">
                        <c:v>34641</c:v>
                      </c:pt>
                      <c:pt idx="3702">
                        <c:v>34642</c:v>
                      </c:pt>
                      <c:pt idx="3703">
                        <c:v>34645</c:v>
                      </c:pt>
                      <c:pt idx="3704">
                        <c:v>34646</c:v>
                      </c:pt>
                      <c:pt idx="3705">
                        <c:v>34647</c:v>
                      </c:pt>
                      <c:pt idx="3706">
                        <c:v>34648</c:v>
                      </c:pt>
                      <c:pt idx="3707">
                        <c:v>34649</c:v>
                      </c:pt>
                      <c:pt idx="3708">
                        <c:v>34652</c:v>
                      </c:pt>
                      <c:pt idx="3709">
                        <c:v>34653</c:v>
                      </c:pt>
                      <c:pt idx="3710">
                        <c:v>34654</c:v>
                      </c:pt>
                      <c:pt idx="3711">
                        <c:v>34655</c:v>
                      </c:pt>
                      <c:pt idx="3712">
                        <c:v>34656</c:v>
                      </c:pt>
                      <c:pt idx="3713">
                        <c:v>34659</c:v>
                      </c:pt>
                      <c:pt idx="3714">
                        <c:v>34660</c:v>
                      </c:pt>
                      <c:pt idx="3715">
                        <c:v>34661</c:v>
                      </c:pt>
                      <c:pt idx="3716">
                        <c:v>34663</c:v>
                      </c:pt>
                      <c:pt idx="3717">
                        <c:v>34666</c:v>
                      </c:pt>
                      <c:pt idx="3718">
                        <c:v>34667</c:v>
                      </c:pt>
                      <c:pt idx="3719">
                        <c:v>34668</c:v>
                      </c:pt>
                      <c:pt idx="3720">
                        <c:v>34669</c:v>
                      </c:pt>
                      <c:pt idx="3721">
                        <c:v>34670</c:v>
                      </c:pt>
                      <c:pt idx="3722">
                        <c:v>34673</c:v>
                      </c:pt>
                      <c:pt idx="3723">
                        <c:v>34674</c:v>
                      </c:pt>
                      <c:pt idx="3724">
                        <c:v>34675</c:v>
                      </c:pt>
                      <c:pt idx="3725">
                        <c:v>34676</c:v>
                      </c:pt>
                      <c:pt idx="3726">
                        <c:v>34677</c:v>
                      </c:pt>
                      <c:pt idx="3727">
                        <c:v>34680</c:v>
                      </c:pt>
                      <c:pt idx="3728">
                        <c:v>34681</c:v>
                      </c:pt>
                      <c:pt idx="3729">
                        <c:v>34682</c:v>
                      </c:pt>
                      <c:pt idx="3730">
                        <c:v>34683</c:v>
                      </c:pt>
                      <c:pt idx="3731">
                        <c:v>34684</c:v>
                      </c:pt>
                      <c:pt idx="3732">
                        <c:v>34687</c:v>
                      </c:pt>
                      <c:pt idx="3733">
                        <c:v>34688</c:v>
                      </c:pt>
                      <c:pt idx="3734">
                        <c:v>34689</c:v>
                      </c:pt>
                      <c:pt idx="3735">
                        <c:v>34690</c:v>
                      </c:pt>
                      <c:pt idx="3736">
                        <c:v>34691</c:v>
                      </c:pt>
                      <c:pt idx="3737">
                        <c:v>34695</c:v>
                      </c:pt>
                      <c:pt idx="3738">
                        <c:v>34696</c:v>
                      </c:pt>
                      <c:pt idx="3739">
                        <c:v>34697</c:v>
                      </c:pt>
                      <c:pt idx="3740">
                        <c:v>34698</c:v>
                      </c:pt>
                      <c:pt idx="3741">
                        <c:v>34702</c:v>
                      </c:pt>
                      <c:pt idx="3742">
                        <c:v>34703</c:v>
                      </c:pt>
                      <c:pt idx="3743">
                        <c:v>34704</c:v>
                      </c:pt>
                      <c:pt idx="3744">
                        <c:v>34705</c:v>
                      </c:pt>
                      <c:pt idx="3745">
                        <c:v>34708</c:v>
                      </c:pt>
                      <c:pt idx="3746">
                        <c:v>34709</c:v>
                      </c:pt>
                      <c:pt idx="3747">
                        <c:v>34710</c:v>
                      </c:pt>
                      <c:pt idx="3748">
                        <c:v>34711</c:v>
                      </c:pt>
                      <c:pt idx="3749">
                        <c:v>34712</c:v>
                      </c:pt>
                      <c:pt idx="3750">
                        <c:v>34715</c:v>
                      </c:pt>
                      <c:pt idx="3751">
                        <c:v>34716</c:v>
                      </c:pt>
                      <c:pt idx="3752">
                        <c:v>34717</c:v>
                      </c:pt>
                      <c:pt idx="3753">
                        <c:v>34718</c:v>
                      </c:pt>
                      <c:pt idx="3754">
                        <c:v>34719</c:v>
                      </c:pt>
                      <c:pt idx="3755">
                        <c:v>34722</c:v>
                      </c:pt>
                      <c:pt idx="3756">
                        <c:v>34723</c:v>
                      </c:pt>
                      <c:pt idx="3757">
                        <c:v>34724</c:v>
                      </c:pt>
                      <c:pt idx="3758">
                        <c:v>34725</c:v>
                      </c:pt>
                      <c:pt idx="3759">
                        <c:v>34726</c:v>
                      </c:pt>
                      <c:pt idx="3760">
                        <c:v>34729</c:v>
                      </c:pt>
                      <c:pt idx="3761">
                        <c:v>34730</c:v>
                      </c:pt>
                      <c:pt idx="3762">
                        <c:v>34731</c:v>
                      </c:pt>
                      <c:pt idx="3763">
                        <c:v>34732</c:v>
                      </c:pt>
                      <c:pt idx="3764">
                        <c:v>34733</c:v>
                      </c:pt>
                      <c:pt idx="3765">
                        <c:v>34736</c:v>
                      </c:pt>
                      <c:pt idx="3766">
                        <c:v>34737</c:v>
                      </c:pt>
                      <c:pt idx="3767">
                        <c:v>34738</c:v>
                      </c:pt>
                      <c:pt idx="3768">
                        <c:v>34739</c:v>
                      </c:pt>
                      <c:pt idx="3769">
                        <c:v>34740</c:v>
                      </c:pt>
                      <c:pt idx="3770">
                        <c:v>34743</c:v>
                      </c:pt>
                      <c:pt idx="3771">
                        <c:v>34744</c:v>
                      </c:pt>
                      <c:pt idx="3772">
                        <c:v>34745</c:v>
                      </c:pt>
                      <c:pt idx="3773">
                        <c:v>34746</c:v>
                      </c:pt>
                      <c:pt idx="3774">
                        <c:v>34747</c:v>
                      </c:pt>
                      <c:pt idx="3775">
                        <c:v>34751</c:v>
                      </c:pt>
                      <c:pt idx="3776">
                        <c:v>34752</c:v>
                      </c:pt>
                      <c:pt idx="3777">
                        <c:v>34753</c:v>
                      </c:pt>
                      <c:pt idx="3778">
                        <c:v>34754</c:v>
                      </c:pt>
                      <c:pt idx="3779">
                        <c:v>34757</c:v>
                      </c:pt>
                      <c:pt idx="3780">
                        <c:v>34758</c:v>
                      </c:pt>
                      <c:pt idx="3781">
                        <c:v>34759</c:v>
                      </c:pt>
                      <c:pt idx="3782">
                        <c:v>34760</c:v>
                      </c:pt>
                      <c:pt idx="3783">
                        <c:v>34761</c:v>
                      </c:pt>
                      <c:pt idx="3784">
                        <c:v>34764</c:v>
                      </c:pt>
                      <c:pt idx="3785">
                        <c:v>34765</c:v>
                      </c:pt>
                      <c:pt idx="3786">
                        <c:v>34766</c:v>
                      </c:pt>
                      <c:pt idx="3787">
                        <c:v>34767</c:v>
                      </c:pt>
                      <c:pt idx="3788">
                        <c:v>34768</c:v>
                      </c:pt>
                      <c:pt idx="3789">
                        <c:v>34771</c:v>
                      </c:pt>
                      <c:pt idx="3790">
                        <c:v>34772</c:v>
                      </c:pt>
                      <c:pt idx="3791">
                        <c:v>34773</c:v>
                      </c:pt>
                      <c:pt idx="3792">
                        <c:v>34774</c:v>
                      </c:pt>
                      <c:pt idx="3793">
                        <c:v>34775</c:v>
                      </c:pt>
                      <c:pt idx="3794">
                        <c:v>34778</c:v>
                      </c:pt>
                      <c:pt idx="3795">
                        <c:v>34779</c:v>
                      </c:pt>
                      <c:pt idx="3796">
                        <c:v>34780</c:v>
                      </c:pt>
                      <c:pt idx="3797">
                        <c:v>34781</c:v>
                      </c:pt>
                      <c:pt idx="3798">
                        <c:v>34782</c:v>
                      </c:pt>
                      <c:pt idx="3799">
                        <c:v>34785</c:v>
                      </c:pt>
                      <c:pt idx="3800">
                        <c:v>34786</c:v>
                      </c:pt>
                      <c:pt idx="3801">
                        <c:v>34787</c:v>
                      </c:pt>
                      <c:pt idx="3802">
                        <c:v>34788</c:v>
                      </c:pt>
                      <c:pt idx="3803">
                        <c:v>34789</c:v>
                      </c:pt>
                      <c:pt idx="3804">
                        <c:v>34792</c:v>
                      </c:pt>
                      <c:pt idx="3805">
                        <c:v>34793</c:v>
                      </c:pt>
                      <c:pt idx="3806">
                        <c:v>34794</c:v>
                      </c:pt>
                      <c:pt idx="3807">
                        <c:v>34795</c:v>
                      </c:pt>
                      <c:pt idx="3808">
                        <c:v>34796</c:v>
                      </c:pt>
                      <c:pt idx="3809">
                        <c:v>34799</c:v>
                      </c:pt>
                      <c:pt idx="3810">
                        <c:v>34800</c:v>
                      </c:pt>
                      <c:pt idx="3811">
                        <c:v>34801</c:v>
                      </c:pt>
                      <c:pt idx="3812">
                        <c:v>34802</c:v>
                      </c:pt>
                      <c:pt idx="3813">
                        <c:v>34806</c:v>
                      </c:pt>
                      <c:pt idx="3814">
                        <c:v>34807</c:v>
                      </c:pt>
                      <c:pt idx="3815">
                        <c:v>34808</c:v>
                      </c:pt>
                      <c:pt idx="3816">
                        <c:v>34809</c:v>
                      </c:pt>
                      <c:pt idx="3817">
                        <c:v>34810</c:v>
                      </c:pt>
                      <c:pt idx="3818">
                        <c:v>34813</c:v>
                      </c:pt>
                      <c:pt idx="3819">
                        <c:v>34814</c:v>
                      </c:pt>
                      <c:pt idx="3820">
                        <c:v>34815</c:v>
                      </c:pt>
                      <c:pt idx="3821">
                        <c:v>34816</c:v>
                      </c:pt>
                      <c:pt idx="3822">
                        <c:v>34817</c:v>
                      </c:pt>
                      <c:pt idx="3823">
                        <c:v>34820</c:v>
                      </c:pt>
                      <c:pt idx="3824">
                        <c:v>34821</c:v>
                      </c:pt>
                      <c:pt idx="3825">
                        <c:v>34822</c:v>
                      </c:pt>
                      <c:pt idx="3826">
                        <c:v>34823</c:v>
                      </c:pt>
                      <c:pt idx="3827">
                        <c:v>34824</c:v>
                      </c:pt>
                      <c:pt idx="3828">
                        <c:v>34827</c:v>
                      </c:pt>
                      <c:pt idx="3829">
                        <c:v>34828</c:v>
                      </c:pt>
                      <c:pt idx="3830">
                        <c:v>34829</c:v>
                      </c:pt>
                      <c:pt idx="3831">
                        <c:v>34830</c:v>
                      </c:pt>
                      <c:pt idx="3832">
                        <c:v>34831</c:v>
                      </c:pt>
                      <c:pt idx="3833">
                        <c:v>34834</c:v>
                      </c:pt>
                      <c:pt idx="3834">
                        <c:v>34835</c:v>
                      </c:pt>
                      <c:pt idx="3835">
                        <c:v>34836</c:v>
                      </c:pt>
                      <c:pt idx="3836">
                        <c:v>34837</c:v>
                      </c:pt>
                      <c:pt idx="3837">
                        <c:v>34838</c:v>
                      </c:pt>
                      <c:pt idx="3838">
                        <c:v>34841</c:v>
                      </c:pt>
                      <c:pt idx="3839">
                        <c:v>34842</c:v>
                      </c:pt>
                      <c:pt idx="3840">
                        <c:v>34843</c:v>
                      </c:pt>
                      <c:pt idx="3841">
                        <c:v>34844</c:v>
                      </c:pt>
                      <c:pt idx="3842">
                        <c:v>34845</c:v>
                      </c:pt>
                      <c:pt idx="3843">
                        <c:v>34849</c:v>
                      </c:pt>
                      <c:pt idx="3844">
                        <c:v>34850</c:v>
                      </c:pt>
                      <c:pt idx="3845">
                        <c:v>34851</c:v>
                      </c:pt>
                      <c:pt idx="3846">
                        <c:v>34852</c:v>
                      </c:pt>
                      <c:pt idx="3847">
                        <c:v>34855</c:v>
                      </c:pt>
                      <c:pt idx="3848">
                        <c:v>34856</c:v>
                      </c:pt>
                      <c:pt idx="3849">
                        <c:v>34857</c:v>
                      </c:pt>
                      <c:pt idx="3850">
                        <c:v>34858</c:v>
                      </c:pt>
                      <c:pt idx="3851">
                        <c:v>34859</c:v>
                      </c:pt>
                      <c:pt idx="3852">
                        <c:v>34862</c:v>
                      </c:pt>
                      <c:pt idx="3853">
                        <c:v>34863</c:v>
                      </c:pt>
                      <c:pt idx="3854">
                        <c:v>34864</c:v>
                      </c:pt>
                      <c:pt idx="3855">
                        <c:v>34865</c:v>
                      </c:pt>
                      <c:pt idx="3856">
                        <c:v>34866</c:v>
                      </c:pt>
                      <c:pt idx="3857">
                        <c:v>34869</c:v>
                      </c:pt>
                      <c:pt idx="3858">
                        <c:v>34870</c:v>
                      </c:pt>
                      <c:pt idx="3859">
                        <c:v>34871</c:v>
                      </c:pt>
                      <c:pt idx="3860">
                        <c:v>34872</c:v>
                      </c:pt>
                      <c:pt idx="3861">
                        <c:v>34873</c:v>
                      </c:pt>
                      <c:pt idx="3862">
                        <c:v>34876</c:v>
                      </c:pt>
                      <c:pt idx="3863">
                        <c:v>34877</c:v>
                      </c:pt>
                      <c:pt idx="3864">
                        <c:v>34878</c:v>
                      </c:pt>
                      <c:pt idx="3865">
                        <c:v>34879</c:v>
                      </c:pt>
                      <c:pt idx="3866">
                        <c:v>34880</c:v>
                      </c:pt>
                      <c:pt idx="3867">
                        <c:v>34883</c:v>
                      </c:pt>
                      <c:pt idx="3868">
                        <c:v>34885</c:v>
                      </c:pt>
                      <c:pt idx="3869">
                        <c:v>34886</c:v>
                      </c:pt>
                      <c:pt idx="3870">
                        <c:v>34887</c:v>
                      </c:pt>
                      <c:pt idx="3871">
                        <c:v>34890</c:v>
                      </c:pt>
                      <c:pt idx="3872">
                        <c:v>34891</c:v>
                      </c:pt>
                      <c:pt idx="3873">
                        <c:v>34892</c:v>
                      </c:pt>
                      <c:pt idx="3874">
                        <c:v>34893</c:v>
                      </c:pt>
                      <c:pt idx="3875">
                        <c:v>34894</c:v>
                      </c:pt>
                      <c:pt idx="3876">
                        <c:v>34897</c:v>
                      </c:pt>
                      <c:pt idx="3877">
                        <c:v>34898</c:v>
                      </c:pt>
                      <c:pt idx="3878">
                        <c:v>34899</c:v>
                      </c:pt>
                      <c:pt idx="3879">
                        <c:v>34900</c:v>
                      </c:pt>
                      <c:pt idx="3880">
                        <c:v>34901</c:v>
                      </c:pt>
                      <c:pt idx="3881">
                        <c:v>34904</c:v>
                      </c:pt>
                      <c:pt idx="3882">
                        <c:v>34905</c:v>
                      </c:pt>
                      <c:pt idx="3883">
                        <c:v>34906</c:v>
                      </c:pt>
                      <c:pt idx="3884">
                        <c:v>34907</c:v>
                      </c:pt>
                      <c:pt idx="3885">
                        <c:v>34908</c:v>
                      </c:pt>
                      <c:pt idx="3886">
                        <c:v>34911</c:v>
                      </c:pt>
                      <c:pt idx="3887">
                        <c:v>34912</c:v>
                      </c:pt>
                      <c:pt idx="3888">
                        <c:v>34913</c:v>
                      </c:pt>
                      <c:pt idx="3889">
                        <c:v>34914</c:v>
                      </c:pt>
                      <c:pt idx="3890">
                        <c:v>34915</c:v>
                      </c:pt>
                      <c:pt idx="3891">
                        <c:v>34918</c:v>
                      </c:pt>
                      <c:pt idx="3892">
                        <c:v>34919</c:v>
                      </c:pt>
                      <c:pt idx="3893">
                        <c:v>34920</c:v>
                      </c:pt>
                      <c:pt idx="3894">
                        <c:v>34921</c:v>
                      </c:pt>
                      <c:pt idx="3895">
                        <c:v>34922</c:v>
                      </c:pt>
                      <c:pt idx="3896">
                        <c:v>34925</c:v>
                      </c:pt>
                      <c:pt idx="3897">
                        <c:v>34926</c:v>
                      </c:pt>
                      <c:pt idx="3898">
                        <c:v>34927</c:v>
                      </c:pt>
                      <c:pt idx="3899">
                        <c:v>34928</c:v>
                      </c:pt>
                      <c:pt idx="3900">
                        <c:v>34929</c:v>
                      </c:pt>
                      <c:pt idx="3901">
                        <c:v>34932</c:v>
                      </c:pt>
                      <c:pt idx="3902">
                        <c:v>34933</c:v>
                      </c:pt>
                      <c:pt idx="3903">
                        <c:v>34934</c:v>
                      </c:pt>
                      <c:pt idx="3904">
                        <c:v>34935</c:v>
                      </c:pt>
                      <c:pt idx="3905">
                        <c:v>34936</c:v>
                      </c:pt>
                      <c:pt idx="3906">
                        <c:v>34939</c:v>
                      </c:pt>
                      <c:pt idx="3907">
                        <c:v>34940</c:v>
                      </c:pt>
                      <c:pt idx="3908">
                        <c:v>34941</c:v>
                      </c:pt>
                      <c:pt idx="3909">
                        <c:v>34942</c:v>
                      </c:pt>
                      <c:pt idx="3910">
                        <c:v>34943</c:v>
                      </c:pt>
                      <c:pt idx="3911">
                        <c:v>34947</c:v>
                      </c:pt>
                      <c:pt idx="3912">
                        <c:v>34948</c:v>
                      </c:pt>
                      <c:pt idx="3913">
                        <c:v>34949</c:v>
                      </c:pt>
                      <c:pt idx="3914">
                        <c:v>34950</c:v>
                      </c:pt>
                      <c:pt idx="3915">
                        <c:v>34953</c:v>
                      </c:pt>
                      <c:pt idx="3916">
                        <c:v>34954</c:v>
                      </c:pt>
                      <c:pt idx="3917">
                        <c:v>34955</c:v>
                      </c:pt>
                      <c:pt idx="3918">
                        <c:v>34956</c:v>
                      </c:pt>
                      <c:pt idx="3919">
                        <c:v>34957</c:v>
                      </c:pt>
                      <c:pt idx="3920">
                        <c:v>34960</c:v>
                      </c:pt>
                      <c:pt idx="3921">
                        <c:v>34961</c:v>
                      </c:pt>
                      <c:pt idx="3922">
                        <c:v>34962</c:v>
                      </c:pt>
                      <c:pt idx="3923">
                        <c:v>34963</c:v>
                      </c:pt>
                      <c:pt idx="3924">
                        <c:v>34964</c:v>
                      </c:pt>
                      <c:pt idx="3925">
                        <c:v>34967</c:v>
                      </c:pt>
                      <c:pt idx="3926">
                        <c:v>34968</c:v>
                      </c:pt>
                      <c:pt idx="3927">
                        <c:v>34969</c:v>
                      </c:pt>
                      <c:pt idx="3928">
                        <c:v>34970</c:v>
                      </c:pt>
                      <c:pt idx="3929">
                        <c:v>34971</c:v>
                      </c:pt>
                      <c:pt idx="3930">
                        <c:v>34974</c:v>
                      </c:pt>
                      <c:pt idx="3931">
                        <c:v>34975</c:v>
                      </c:pt>
                      <c:pt idx="3932">
                        <c:v>34976</c:v>
                      </c:pt>
                      <c:pt idx="3933">
                        <c:v>34977</c:v>
                      </c:pt>
                      <c:pt idx="3934">
                        <c:v>34978</c:v>
                      </c:pt>
                      <c:pt idx="3935">
                        <c:v>34981</c:v>
                      </c:pt>
                      <c:pt idx="3936">
                        <c:v>34982</c:v>
                      </c:pt>
                      <c:pt idx="3937">
                        <c:v>34983</c:v>
                      </c:pt>
                      <c:pt idx="3938">
                        <c:v>34984</c:v>
                      </c:pt>
                      <c:pt idx="3939">
                        <c:v>34985</c:v>
                      </c:pt>
                      <c:pt idx="3940">
                        <c:v>34988</c:v>
                      </c:pt>
                      <c:pt idx="3941">
                        <c:v>34989</c:v>
                      </c:pt>
                      <c:pt idx="3942">
                        <c:v>34990</c:v>
                      </c:pt>
                      <c:pt idx="3943">
                        <c:v>34991</c:v>
                      </c:pt>
                      <c:pt idx="3944">
                        <c:v>34992</c:v>
                      </c:pt>
                      <c:pt idx="3945">
                        <c:v>34995</c:v>
                      </c:pt>
                      <c:pt idx="3946">
                        <c:v>34996</c:v>
                      </c:pt>
                      <c:pt idx="3947">
                        <c:v>34997</c:v>
                      </c:pt>
                      <c:pt idx="3948">
                        <c:v>34998</c:v>
                      </c:pt>
                      <c:pt idx="3949">
                        <c:v>34999</c:v>
                      </c:pt>
                      <c:pt idx="3950">
                        <c:v>35002</c:v>
                      </c:pt>
                      <c:pt idx="3951">
                        <c:v>35003</c:v>
                      </c:pt>
                      <c:pt idx="3952">
                        <c:v>35004</c:v>
                      </c:pt>
                      <c:pt idx="3953">
                        <c:v>35005</c:v>
                      </c:pt>
                      <c:pt idx="3954">
                        <c:v>35006</c:v>
                      </c:pt>
                      <c:pt idx="3955">
                        <c:v>35009</c:v>
                      </c:pt>
                      <c:pt idx="3956">
                        <c:v>35010</c:v>
                      </c:pt>
                      <c:pt idx="3957">
                        <c:v>35011</c:v>
                      </c:pt>
                      <c:pt idx="3958">
                        <c:v>35012</c:v>
                      </c:pt>
                      <c:pt idx="3959">
                        <c:v>35013</c:v>
                      </c:pt>
                      <c:pt idx="3960">
                        <c:v>35016</c:v>
                      </c:pt>
                      <c:pt idx="3961">
                        <c:v>35017</c:v>
                      </c:pt>
                      <c:pt idx="3962">
                        <c:v>35018</c:v>
                      </c:pt>
                      <c:pt idx="3963">
                        <c:v>35019</c:v>
                      </c:pt>
                      <c:pt idx="3964">
                        <c:v>35020</c:v>
                      </c:pt>
                      <c:pt idx="3965">
                        <c:v>35023</c:v>
                      </c:pt>
                      <c:pt idx="3966">
                        <c:v>35024</c:v>
                      </c:pt>
                      <c:pt idx="3967">
                        <c:v>35025</c:v>
                      </c:pt>
                      <c:pt idx="3968">
                        <c:v>35027</c:v>
                      </c:pt>
                      <c:pt idx="3969">
                        <c:v>35030</c:v>
                      </c:pt>
                      <c:pt idx="3970">
                        <c:v>35031</c:v>
                      </c:pt>
                      <c:pt idx="3971">
                        <c:v>35032</c:v>
                      </c:pt>
                      <c:pt idx="3972">
                        <c:v>35033</c:v>
                      </c:pt>
                      <c:pt idx="3973">
                        <c:v>35034</c:v>
                      </c:pt>
                      <c:pt idx="3974">
                        <c:v>35037</c:v>
                      </c:pt>
                      <c:pt idx="3975">
                        <c:v>35038</c:v>
                      </c:pt>
                      <c:pt idx="3976">
                        <c:v>35039</c:v>
                      </c:pt>
                      <c:pt idx="3977">
                        <c:v>35040</c:v>
                      </c:pt>
                      <c:pt idx="3978">
                        <c:v>35041</c:v>
                      </c:pt>
                      <c:pt idx="3979">
                        <c:v>35044</c:v>
                      </c:pt>
                      <c:pt idx="3980">
                        <c:v>35045</c:v>
                      </c:pt>
                      <c:pt idx="3981">
                        <c:v>35046</c:v>
                      </c:pt>
                      <c:pt idx="3982">
                        <c:v>35047</c:v>
                      </c:pt>
                      <c:pt idx="3983">
                        <c:v>35048</c:v>
                      </c:pt>
                      <c:pt idx="3984">
                        <c:v>35051</c:v>
                      </c:pt>
                      <c:pt idx="3985">
                        <c:v>35052</c:v>
                      </c:pt>
                      <c:pt idx="3986">
                        <c:v>35053</c:v>
                      </c:pt>
                      <c:pt idx="3987">
                        <c:v>35054</c:v>
                      </c:pt>
                      <c:pt idx="3988">
                        <c:v>35055</c:v>
                      </c:pt>
                      <c:pt idx="3989">
                        <c:v>35059</c:v>
                      </c:pt>
                      <c:pt idx="3990">
                        <c:v>35060</c:v>
                      </c:pt>
                      <c:pt idx="3991">
                        <c:v>35061</c:v>
                      </c:pt>
                      <c:pt idx="3992">
                        <c:v>35062</c:v>
                      </c:pt>
                      <c:pt idx="3993">
                        <c:v>35066</c:v>
                      </c:pt>
                      <c:pt idx="3994">
                        <c:v>35067</c:v>
                      </c:pt>
                      <c:pt idx="3995">
                        <c:v>35068</c:v>
                      </c:pt>
                      <c:pt idx="3996">
                        <c:v>35069</c:v>
                      </c:pt>
                      <c:pt idx="3997">
                        <c:v>35072</c:v>
                      </c:pt>
                      <c:pt idx="3998">
                        <c:v>35073</c:v>
                      </c:pt>
                      <c:pt idx="3999">
                        <c:v>35074</c:v>
                      </c:pt>
                      <c:pt idx="4000">
                        <c:v>35075</c:v>
                      </c:pt>
                      <c:pt idx="4001">
                        <c:v>35076</c:v>
                      </c:pt>
                      <c:pt idx="4002">
                        <c:v>35079</c:v>
                      </c:pt>
                      <c:pt idx="4003">
                        <c:v>35080</c:v>
                      </c:pt>
                      <c:pt idx="4004">
                        <c:v>35081</c:v>
                      </c:pt>
                      <c:pt idx="4005">
                        <c:v>35082</c:v>
                      </c:pt>
                      <c:pt idx="4006">
                        <c:v>35083</c:v>
                      </c:pt>
                      <c:pt idx="4007">
                        <c:v>35086</c:v>
                      </c:pt>
                      <c:pt idx="4008">
                        <c:v>35087</c:v>
                      </c:pt>
                      <c:pt idx="4009">
                        <c:v>35088</c:v>
                      </c:pt>
                      <c:pt idx="4010">
                        <c:v>35089</c:v>
                      </c:pt>
                      <c:pt idx="4011">
                        <c:v>35090</c:v>
                      </c:pt>
                      <c:pt idx="4012">
                        <c:v>35093</c:v>
                      </c:pt>
                      <c:pt idx="4013">
                        <c:v>35094</c:v>
                      </c:pt>
                      <c:pt idx="4014">
                        <c:v>35095</c:v>
                      </c:pt>
                      <c:pt idx="4015">
                        <c:v>35096</c:v>
                      </c:pt>
                      <c:pt idx="4016">
                        <c:v>35097</c:v>
                      </c:pt>
                      <c:pt idx="4017">
                        <c:v>35100</c:v>
                      </c:pt>
                      <c:pt idx="4018">
                        <c:v>35101</c:v>
                      </c:pt>
                      <c:pt idx="4019">
                        <c:v>35102</c:v>
                      </c:pt>
                      <c:pt idx="4020">
                        <c:v>35103</c:v>
                      </c:pt>
                      <c:pt idx="4021">
                        <c:v>35104</c:v>
                      </c:pt>
                      <c:pt idx="4022">
                        <c:v>35107</c:v>
                      </c:pt>
                      <c:pt idx="4023">
                        <c:v>35108</c:v>
                      </c:pt>
                      <c:pt idx="4024">
                        <c:v>35109</c:v>
                      </c:pt>
                      <c:pt idx="4025">
                        <c:v>35110</c:v>
                      </c:pt>
                      <c:pt idx="4026">
                        <c:v>35111</c:v>
                      </c:pt>
                      <c:pt idx="4027">
                        <c:v>35115</c:v>
                      </c:pt>
                      <c:pt idx="4028">
                        <c:v>35116</c:v>
                      </c:pt>
                      <c:pt idx="4029">
                        <c:v>35117</c:v>
                      </c:pt>
                      <c:pt idx="4030">
                        <c:v>35118</c:v>
                      </c:pt>
                      <c:pt idx="4031">
                        <c:v>35121</c:v>
                      </c:pt>
                      <c:pt idx="4032">
                        <c:v>35122</c:v>
                      </c:pt>
                      <c:pt idx="4033">
                        <c:v>35123</c:v>
                      </c:pt>
                      <c:pt idx="4034">
                        <c:v>35124</c:v>
                      </c:pt>
                      <c:pt idx="4035">
                        <c:v>35125</c:v>
                      </c:pt>
                      <c:pt idx="4036">
                        <c:v>35128</c:v>
                      </c:pt>
                      <c:pt idx="4037">
                        <c:v>35129</c:v>
                      </c:pt>
                      <c:pt idx="4038">
                        <c:v>35130</c:v>
                      </c:pt>
                      <c:pt idx="4039">
                        <c:v>35131</c:v>
                      </c:pt>
                      <c:pt idx="4040">
                        <c:v>35132</c:v>
                      </c:pt>
                      <c:pt idx="4041">
                        <c:v>35135</c:v>
                      </c:pt>
                      <c:pt idx="4042">
                        <c:v>35136</c:v>
                      </c:pt>
                      <c:pt idx="4043">
                        <c:v>35137</c:v>
                      </c:pt>
                      <c:pt idx="4044">
                        <c:v>35138</c:v>
                      </c:pt>
                      <c:pt idx="4045">
                        <c:v>35139</c:v>
                      </c:pt>
                      <c:pt idx="4046">
                        <c:v>35142</c:v>
                      </c:pt>
                      <c:pt idx="4047">
                        <c:v>35143</c:v>
                      </c:pt>
                      <c:pt idx="4048">
                        <c:v>35144</c:v>
                      </c:pt>
                      <c:pt idx="4049">
                        <c:v>35145</c:v>
                      </c:pt>
                      <c:pt idx="4050">
                        <c:v>35146</c:v>
                      </c:pt>
                      <c:pt idx="4051">
                        <c:v>35149</c:v>
                      </c:pt>
                      <c:pt idx="4052">
                        <c:v>35150</c:v>
                      </c:pt>
                      <c:pt idx="4053">
                        <c:v>35151</c:v>
                      </c:pt>
                      <c:pt idx="4054">
                        <c:v>35152</c:v>
                      </c:pt>
                      <c:pt idx="4055">
                        <c:v>35153</c:v>
                      </c:pt>
                      <c:pt idx="4056">
                        <c:v>35156</c:v>
                      </c:pt>
                      <c:pt idx="4057">
                        <c:v>35157</c:v>
                      </c:pt>
                      <c:pt idx="4058">
                        <c:v>35158</c:v>
                      </c:pt>
                      <c:pt idx="4059">
                        <c:v>35159</c:v>
                      </c:pt>
                      <c:pt idx="4060">
                        <c:v>35163</c:v>
                      </c:pt>
                      <c:pt idx="4061">
                        <c:v>35164</c:v>
                      </c:pt>
                      <c:pt idx="4062">
                        <c:v>35165</c:v>
                      </c:pt>
                      <c:pt idx="4063">
                        <c:v>35166</c:v>
                      </c:pt>
                      <c:pt idx="4064">
                        <c:v>35167</c:v>
                      </c:pt>
                      <c:pt idx="4065">
                        <c:v>35170</c:v>
                      </c:pt>
                      <c:pt idx="4066">
                        <c:v>35171</c:v>
                      </c:pt>
                      <c:pt idx="4067">
                        <c:v>35172</c:v>
                      </c:pt>
                      <c:pt idx="4068">
                        <c:v>35173</c:v>
                      </c:pt>
                      <c:pt idx="4069">
                        <c:v>35174</c:v>
                      </c:pt>
                      <c:pt idx="4070">
                        <c:v>35177</c:v>
                      </c:pt>
                      <c:pt idx="4071">
                        <c:v>35178</c:v>
                      </c:pt>
                      <c:pt idx="4072">
                        <c:v>35179</c:v>
                      </c:pt>
                      <c:pt idx="4073">
                        <c:v>35180</c:v>
                      </c:pt>
                      <c:pt idx="4074">
                        <c:v>35181</c:v>
                      </c:pt>
                      <c:pt idx="4075">
                        <c:v>35184</c:v>
                      </c:pt>
                      <c:pt idx="4076">
                        <c:v>35185</c:v>
                      </c:pt>
                      <c:pt idx="4077">
                        <c:v>35186</c:v>
                      </c:pt>
                      <c:pt idx="4078">
                        <c:v>35187</c:v>
                      </c:pt>
                      <c:pt idx="4079">
                        <c:v>35188</c:v>
                      </c:pt>
                      <c:pt idx="4080">
                        <c:v>35191</c:v>
                      </c:pt>
                      <c:pt idx="4081">
                        <c:v>35192</c:v>
                      </c:pt>
                      <c:pt idx="4082">
                        <c:v>35193</c:v>
                      </c:pt>
                      <c:pt idx="4083">
                        <c:v>35194</c:v>
                      </c:pt>
                      <c:pt idx="4084">
                        <c:v>35195</c:v>
                      </c:pt>
                      <c:pt idx="4085">
                        <c:v>35198</c:v>
                      </c:pt>
                      <c:pt idx="4086">
                        <c:v>35199</c:v>
                      </c:pt>
                      <c:pt idx="4087">
                        <c:v>35200</c:v>
                      </c:pt>
                      <c:pt idx="4088">
                        <c:v>35201</c:v>
                      </c:pt>
                      <c:pt idx="4089">
                        <c:v>35202</c:v>
                      </c:pt>
                      <c:pt idx="4090">
                        <c:v>35205</c:v>
                      </c:pt>
                      <c:pt idx="4091">
                        <c:v>35206</c:v>
                      </c:pt>
                      <c:pt idx="4092">
                        <c:v>35207</c:v>
                      </c:pt>
                      <c:pt idx="4093">
                        <c:v>35208</c:v>
                      </c:pt>
                      <c:pt idx="4094">
                        <c:v>35209</c:v>
                      </c:pt>
                      <c:pt idx="4095">
                        <c:v>35213</c:v>
                      </c:pt>
                      <c:pt idx="4096">
                        <c:v>35214</c:v>
                      </c:pt>
                      <c:pt idx="4097">
                        <c:v>35215</c:v>
                      </c:pt>
                      <c:pt idx="4098">
                        <c:v>35216</c:v>
                      </c:pt>
                      <c:pt idx="4099">
                        <c:v>35219</c:v>
                      </c:pt>
                      <c:pt idx="4100">
                        <c:v>35220</c:v>
                      </c:pt>
                      <c:pt idx="4101">
                        <c:v>35221</c:v>
                      </c:pt>
                      <c:pt idx="4102">
                        <c:v>35222</c:v>
                      </c:pt>
                      <c:pt idx="4103">
                        <c:v>35223</c:v>
                      </c:pt>
                      <c:pt idx="4104">
                        <c:v>35226</c:v>
                      </c:pt>
                      <c:pt idx="4105">
                        <c:v>35227</c:v>
                      </c:pt>
                      <c:pt idx="4106">
                        <c:v>35228</c:v>
                      </c:pt>
                      <c:pt idx="4107">
                        <c:v>35229</c:v>
                      </c:pt>
                      <c:pt idx="4108">
                        <c:v>35230</c:v>
                      </c:pt>
                      <c:pt idx="4109">
                        <c:v>35233</c:v>
                      </c:pt>
                      <c:pt idx="4110">
                        <c:v>35234</c:v>
                      </c:pt>
                      <c:pt idx="4111">
                        <c:v>35235</c:v>
                      </c:pt>
                      <c:pt idx="4112">
                        <c:v>35236</c:v>
                      </c:pt>
                      <c:pt idx="4113">
                        <c:v>35237</c:v>
                      </c:pt>
                      <c:pt idx="4114">
                        <c:v>35240</c:v>
                      </c:pt>
                      <c:pt idx="4115">
                        <c:v>35241</c:v>
                      </c:pt>
                      <c:pt idx="4116">
                        <c:v>35242</c:v>
                      </c:pt>
                      <c:pt idx="4117">
                        <c:v>35243</c:v>
                      </c:pt>
                      <c:pt idx="4118">
                        <c:v>35244</c:v>
                      </c:pt>
                      <c:pt idx="4119">
                        <c:v>35247</c:v>
                      </c:pt>
                      <c:pt idx="4120">
                        <c:v>35248</c:v>
                      </c:pt>
                      <c:pt idx="4121">
                        <c:v>35249</c:v>
                      </c:pt>
                      <c:pt idx="4122">
                        <c:v>35251</c:v>
                      </c:pt>
                      <c:pt idx="4123">
                        <c:v>35254</c:v>
                      </c:pt>
                      <c:pt idx="4124">
                        <c:v>35255</c:v>
                      </c:pt>
                      <c:pt idx="4125">
                        <c:v>35256</c:v>
                      </c:pt>
                      <c:pt idx="4126">
                        <c:v>35257</c:v>
                      </c:pt>
                      <c:pt idx="4127">
                        <c:v>35258</c:v>
                      </c:pt>
                      <c:pt idx="4128">
                        <c:v>35261</c:v>
                      </c:pt>
                      <c:pt idx="4129">
                        <c:v>35262</c:v>
                      </c:pt>
                      <c:pt idx="4130">
                        <c:v>35263</c:v>
                      </c:pt>
                      <c:pt idx="4131">
                        <c:v>35264</c:v>
                      </c:pt>
                      <c:pt idx="4132">
                        <c:v>35265</c:v>
                      </c:pt>
                      <c:pt idx="4133">
                        <c:v>35268</c:v>
                      </c:pt>
                      <c:pt idx="4134">
                        <c:v>35269</c:v>
                      </c:pt>
                      <c:pt idx="4135">
                        <c:v>35270</c:v>
                      </c:pt>
                      <c:pt idx="4136">
                        <c:v>35271</c:v>
                      </c:pt>
                      <c:pt idx="4137">
                        <c:v>35272</c:v>
                      </c:pt>
                      <c:pt idx="4138">
                        <c:v>35275</c:v>
                      </c:pt>
                      <c:pt idx="4139">
                        <c:v>35276</c:v>
                      </c:pt>
                      <c:pt idx="4140">
                        <c:v>35277</c:v>
                      </c:pt>
                      <c:pt idx="4141">
                        <c:v>35278</c:v>
                      </c:pt>
                      <c:pt idx="4142">
                        <c:v>35279</c:v>
                      </c:pt>
                      <c:pt idx="4143">
                        <c:v>35282</c:v>
                      </c:pt>
                      <c:pt idx="4144">
                        <c:v>35283</c:v>
                      </c:pt>
                      <c:pt idx="4145">
                        <c:v>35284</c:v>
                      </c:pt>
                      <c:pt idx="4146">
                        <c:v>35285</c:v>
                      </c:pt>
                      <c:pt idx="4147">
                        <c:v>35286</c:v>
                      </c:pt>
                      <c:pt idx="4148">
                        <c:v>35289</c:v>
                      </c:pt>
                      <c:pt idx="4149">
                        <c:v>35290</c:v>
                      </c:pt>
                      <c:pt idx="4150">
                        <c:v>35291</c:v>
                      </c:pt>
                      <c:pt idx="4151">
                        <c:v>35292</c:v>
                      </c:pt>
                      <c:pt idx="4152">
                        <c:v>35293</c:v>
                      </c:pt>
                      <c:pt idx="4153">
                        <c:v>35296</c:v>
                      </c:pt>
                      <c:pt idx="4154">
                        <c:v>35297</c:v>
                      </c:pt>
                      <c:pt idx="4155">
                        <c:v>35298</c:v>
                      </c:pt>
                      <c:pt idx="4156">
                        <c:v>35299</c:v>
                      </c:pt>
                      <c:pt idx="4157">
                        <c:v>35300</c:v>
                      </c:pt>
                      <c:pt idx="4158">
                        <c:v>35303</c:v>
                      </c:pt>
                      <c:pt idx="4159">
                        <c:v>35304</c:v>
                      </c:pt>
                      <c:pt idx="4160">
                        <c:v>35305</c:v>
                      </c:pt>
                      <c:pt idx="4161">
                        <c:v>35306</c:v>
                      </c:pt>
                      <c:pt idx="4162">
                        <c:v>35307</c:v>
                      </c:pt>
                      <c:pt idx="4163">
                        <c:v>35311</c:v>
                      </c:pt>
                      <c:pt idx="4164">
                        <c:v>35312</c:v>
                      </c:pt>
                      <c:pt idx="4165">
                        <c:v>35313</c:v>
                      </c:pt>
                      <c:pt idx="4166">
                        <c:v>35314</c:v>
                      </c:pt>
                      <c:pt idx="4167">
                        <c:v>35317</c:v>
                      </c:pt>
                      <c:pt idx="4168">
                        <c:v>35318</c:v>
                      </c:pt>
                      <c:pt idx="4169">
                        <c:v>35319</c:v>
                      </c:pt>
                      <c:pt idx="4170">
                        <c:v>35320</c:v>
                      </c:pt>
                      <c:pt idx="4171">
                        <c:v>35321</c:v>
                      </c:pt>
                      <c:pt idx="4172">
                        <c:v>35324</c:v>
                      </c:pt>
                      <c:pt idx="4173">
                        <c:v>35325</c:v>
                      </c:pt>
                      <c:pt idx="4174">
                        <c:v>35326</c:v>
                      </c:pt>
                      <c:pt idx="4175">
                        <c:v>35327</c:v>
                      </c:pt>
                      <c:pt idx="4176">
                        <c:v>35328</c:v>
                      </c:pt>
                      <c:pt idx="4177">
                        <c:v>35331</c:v>
                      </c:pt>
                      <c:pt idx="4178">
                        <c:v>35332</c:v>
                      </c:pt>
                      <c:pt idx="4179">
                        <c:v>35333</c:v>
                      </c:pt>
                      <c:pt idx="4180">
                        <c:v>35334</c:v>
                      </c:pt>
                      <c:pt idx="4181">
                        <c:v>35335</c:v>
                      </c:pt>
                      <c:pt idx="4182">
                        <c:v>35338</c:v>
                      </c:pt>
                      <c:pt idx="4183">
                        <c:v>35339</c:v>
                      </c:pt>
                      <c:pt idx="4184">
                        <c:v>35340</c:v>
                      </c:pt>
                      <c:pt idx="4185">
                        <c:v>35341</c:v>
                      </c:pt>
                      <c:pt idx="4186">
                        <c:v>35342</c:v>
                      </c:pt>
                      <c:pt idx="4187">
                        <c:v>35345</c:v>
                      </c:pt>
                      <c:pt idx="4188">
                        <c:v>35346</c:v>
                      </c:pt>
                      <c:pt idx="4189">
                        <c:v>35347</c:v>
                      </c:pt>
                      <c:pt idx="4190">
                        <c:v>35348</c:v>
                      </c:pt>
                      <c:pt idx="4191">
                        <c:v>35349</c:v>
                      </c:pt>
                      <c:pt idx="4192">
                        <c:v>35352</c:v>
                      </c:pt>
                      <c:pt idx="4193">
                        <c:v>35353</c:v>
                      </c:pt>
                      <c:pt idx="4194">
                        <c:v>35354</c:v>
                      </c:pt>
                      <c:pt idx="4195">
                        <c:v>35355</c:v>
                      </c:pt>
                      <c:pt idx="4196">
                        <c:v>35356</c:v>
                      </c:pt>
                      <c:pt idx="4197">
                        <c:v>35359</c:v>
                      </c:pt>
                      <c:pt idx="4198">
                        <c:v>35360</c:v>
                      </c:pt>
                      <c:pt idx="4199">
                        <c:v>35361</c:v>
                      </c:pt>
                      <c:pt idx="4200">
                        <c:v>35362</c:v>
                      </c:pt>
                      <c:pt idx="4201">
                        <c:v>35363</c:v>
                      </c:pt>
                      <c:pt idx="4202">
                        <c:v>35366</c:v>
                      </c:pt>
                      <c:pt idx="4203">
                        <c:v>35367</c:v>
                      </c:pt>
                      <c:pt idx="4204">
                        <c:v>35368</c:v>
                      </c:pt>
                      <c:pt idx="4205">
                        <c:v>35369</c:v>
                      </c:pt>
                      <c:pt idx="4206">
                        <c:v>35370</c:v>
                      </c:pt>
                      <c:pt idx="4207">
                        <c:v>35373</c:v>
                      </c:pt>
                      <c:pt idx="4208">
                        <c:v>35374</c:v>
                      </c:pt>
                      <c:pt idx="4209">
                        <c:v>35375</c:v>
                      </c:pt>
                      <c:pt idx="4210">
                        <c:v>35376</c:v>
                      </c:pt>
                      <c:pt idx="4211">
                        <c:v>35377</c:v>
                      </c:pt>
                      <c:pt idx="4212">
                        <c:v>35380</c:v>
                      </c:pt>
                      <c:pt idx="4213">
                        <c:v>35381</c:v>
                      </c:pt>
                      <c:pt idx="4214">
                        <c:v>35382</c:v>
                      </c:pt>
                      <c:pt idx="4215">
                        <c:v>35383</c:v>
                      </c:pt>
                      <c:pt idx="4216">
                        <c:v>35384</c:v>
                      </c:pt>
                      <c:pt idx="4217">
                        <c:v>35387</c:v>
                      </c:pt>
                      <c:pt idx="4218">
                        <c:v>35388</c:v>
                      </c:pt>
                      <c:pt idx="4219">
                        <c:v>35389</c:v>
                      </c:pt>
                      <c:pt idx="4220">
                        <c:v>35390</c:v>
                      </c:pt>
                      <c:pt idx="4221">
                        <c:v>35391</c:v>
                      </c:pt>
                      <c:pt idx="4222">
                        <c:v>35394</c:v>
                      </c:pt>
                      <c:pt idx="4223">
                        <c:v>35395</c:v>
                      </c:pt>
                      <c:pt idx="4224">
                        <c:v>35396</c:v>
                      </c:pt>
                      <c:pt idx="4225">
                        <c:v>35398</c:v>
                      </c:pt>
                      <c:pt idx="4226">
                        <c:v>35401</c:v>
                      </c:pt>
                      <c:pt idx="4227">
                        <c:v>35402</c:v>
                      </c:pt>
                      <c:pt idx="4228">
                        <c:v>35403</c:v>
                      </c:pt>
                      <c:pt idx="4229">
                        <c:v>35404</c:v>
                      </c:pt>
                      <c:pt idx="4230">
                        <c:v>35405</c:v>
                      </c:pt>
                      <c:pt idx="4231">
                        <c:v>35408</c:v>
                      </c:pt>
                      <c:pt idx="4232">
                        <c:v>35409</c:v>
                      </c:pt>
                      <c:pt idx="4233">
                        <c:v>35410</c:v>
                      </c:pt>
                      <c:pt idx="4234">
                        <c:v>35411</c:v>
                      </c:pt>
                      <c:pt idx="4235">
                        <c:v>35412</c:v>
                      </c:pt>
                      <c:pt idx="4236">
                        <c:v>35415</c:v>
                      </c:pt>
                      <c:pt idx="4237">
                        <c:v>35416</c:v>
                      </c:pt>
                      <c:pt idx="4238">
                        <c:v>35417</c:v>
                      </c:pt>
                      <c:pt idx="4239">
                        <c:v>35418</c:v>
                      </c:pt>
                      <c:pt idx="4240">
                        <c:v>35419</c:v>
                      </c:pt>
                      <c:pt idx="4241">
                        <c:v>35422</c:v>
                      </c:pt>
                      <c:pt idx="4242">
                        <c:v>35423</c:v>
                      </c:pt>
                      <c:pt idx="4243">
                        <c:v>35425</c:v>
                      </c:pt>
                      <c:pt idx="4244">
                        <c:v>35426</c:v>
                      </c:pt>
                      <c:pt idx="4245">
                        <c:v>35429</c:v>
                      </c:pt>
                      <c:pt idx="4246">
                        <c:v>35430</c:v>
                      </c:pt>
                      <c:pt idx="4247">
                        <c:v>35432</c:v>
                      </c:pt>
                      <c:pt idx="4248">
                        <c:v>35433</c:v>
                      </c:pt>
                      <c:pt idx="4249">
                        <c:v>35436</c:v>
                      </c:pt>
                      <c:pt idx="4250">
                        <c:v>35437</c:v>
                      </c:pt>
                      <c:pt idx="4251">
                        <c:v>35438</c:v>
                      </c:pt>
                      <c:pt idx="4252">
                        <c:v>35439</c:v>
                      </c:pt>
                      <c:pt idx="4253">
                        <c:v>35440</c:v>
                      </c:pt>
                      <c:pt idx="4254">
                        <c:v>35443</c:v>
                      </c:pt>
                      <c:pt idx="4255">
                        <c:v>35444</c:v>
                      </c:pt>
                      <c:pt idx="4256">
                        <c:v>35445</c:v>
                      </c:pt>
                      <c:pt idx="4257">
                        <c:v>35446</c:v>
                      </c:pt>
                      <c:pt idx="4258">
                        <c:v>35447</c:v>
                      </c:pt>
                      <c:pt idx="4259">
                        <c:v>35450</c:v>
                      </c:pt>
                      <c:pt idx="4260">
                        <c:v>35451</c:v>
                      </c:pt>
                      <c:pt idx="4261">
                        <c:v>35452</c:v>
                      </c:pt>
                      <c:pt idx="4262">
                        <c:v>35453</c:v>
                      </c:pt>
                      <c:pt idx="4263">
                        <c:v>35454</c:v>
                      </c:pt>
                      <c:pt idx="4264">
                        <c:v>35457</c:v>
                      </c:pt>
                      <c:pt idx="4265">
                        <c:v>35458</c:v>
                      </c:pt>
                      <c:pt idx="4266">
                        <c:v>35459</c:v>
                      </c:pt>
                      <c:pt idx="4267">
                        <c:v>35460</c:v>
                      </c:pt>
                      <c:pt idx="4268">
                        <c:v>35461</c:v>
                      </c:pt>
                      <c:pt idx="4269">
                        <c:v>35464</c:v>
                      </c:pt>
                      <c:pt idx="4270">
                        <c:v>35465</c:v>
                      </c:pt>
                      <c:pt idx="4271">
                        <c:v>35466</c:v>
                      </c:pt>
                      <c:pt idx="4272">
                        <c:v>35467</c:v>
                      </c:pt>
                      <c:pt idx="4273">
                        <c:v>35468</c:v>
                      </c:pt>
                      <c:pt idx="4274">
                        <c:v>35471</c:v>
                      </c:pt>
                      <c:pt idx="4275">
                        <c:v>35472</c:v>
                      </c:pt>
                      <c:pt idx="4276">
                        <c:v>35473</c:v>
                      </c:pt>
                      <c:pt idx="4277">
                        <c:v>35474</c:v>
                      </c:pt>
                      <c:pt idx="4278">
                        <c:v>35475</c:v>
                      </c:pt>
                      <c:pt idx="4279">
                        <c:v>35479</c:v>
                      </c:pt>
                      <c:pt idx="4280">
                        <c:v>35480</c:v>
                      </c:pt>
                      <c:pt idx="4281">
                        <c:v>35481</c:v>
                      </c:pt>
                      <c:pt idx="4282">
                        <c:v>35482</c:v>
                      </c:pt>
                      <c:pt idx="4283">
                        <c:v>35485</c:v>
                      </c:pt>
                      <c:pt idx="4284">
                        <c:v>35486</c:v>
                      </c:pt>
                      <c:pt idx="4285">
                        <c:v>35487</c:v>
                      </c:pt>
                      <c:pt idx="4286">
                        <c:v>35488</c:v>
                      </c:pt>
                      <c:pt idx="4287">
                        <c:v>35489</c:v>
                      </c:pt>
                      <c:pt idx="4288">
                        <c:v>35492</c:v>
                      </c:pt>
                      <c:pt idx="4289">
                        <c:v>35493</c:v>
                      </c:pt>
                      <c:pt idx="4290">
                        <c:v>35494</c:v>
                      </c:pt>
                      <c:pt idx="4291">
                        <c:v>35495</c:v>
                      </c:pt>
                      <c:pt idx="4292">
                        <c:v>35496</c:v>
                      </c:pt>
                      <c:pt idx="4293">
                        <c:v>35499</c:v>
                      </c:pt>
                      <c:pt idx="4294">
                        <c:v>35500</c:v>
                      </c:pt>
                      <c:pt idx="4295">
                        <c:v>35501</c:v>
                      </c:pt>
                      <c:pt idx="4296">
                        <c:v>35502</c:v>
                      </c:pt>
                      <c:pt idx="4297">
                        <c:v>35503</c:v>
                      </c:pt>
                      <c:pt idx="4298">
                        <c:v>35506</c:v>
                      </c:pt>
                      <c:pt idx="4299">
                        <c:v>35507</c:v>
                      </c:pt>
                      <c:pt idx="4300">
                        <c:v>35508</c:v>
                      </c:pt>
                      <c:pt idx="4301">
                        <c:v>35509</c:v>
                      </c:pt>
                      <c:pt idx="4302">
                        <c:v>35510</c:v>
                      </c:pt>
                      <c:pt idx="4303">
                        <c:v>35513</c:v>
                      </c:pt>
                      <c:pt idx="4304">
                        <c:v>35514</c:v>
                      </c:pt>
                      <c:pt idx="4305">
                        <c:v>35515</c:v>
                      </c:pt>
                      <c:pt idx="4306">
                        <c:v>35516</c:v>
                      </c:pt>
                      <c:pt idx="4307">
                        <c:v>35520</c:v>
                      </c:pt>
                      <c:pt idx="4308">
                        <c:v>35521</c:v>
                      </c:pt>
                      <c:pt idx="4309">
                        <c:v>35522</c:v>
                      </c:pt>
                      <c:pt idx="4310">
                        <c:v>35523</c:v>
                      </c:pt>
                      <c:pt idx="4311">
                        <c:v>35524</c:v>
                      </c:pt>
                      <c:pt idx="4312">
                        <c:v>35527</c:v>
                      </c:pt>
                      <c:pt idx="4313">
                        <c:v>35528</c:v>
                      </c:pt>
                      <c:pt idx="4314">
                        <c:v>35529</c:v>
                      </c:pt>
                      <c:pt idx="4315">
                        <c:v>35530</c:v>
                      </c:pt>
                      <c:pt idx="4316">
                        <c:v>35531</c:v>
                      </c:pt>
                      <c:pt idx="4317">
                        <c:v>35534</c:v>
                      </c:pt>
                      <c:pt idx="4318">
                        <c:v>35535</c:v>
                      </c:pt>
                      <c:pt idx="4319">
                        <c:v>35536</c:v>
                      </c:pt>
                      <c:pt idx="4320">
                        <c:v>35537</c:v>
                      </c:pt>
                      <c:pt idx="4321">
                        <c:v>35538</c:v>
                      </c:pt>
                      <c:pt idx="4322">
                        <c:v>35541</c:v>
                      </c:pt>
                      <c:pt idx="4323">
                        <c:v>35542</c:v>
                      </c:pt>
                      <c:pt idx="4324">
                        <c:v>35543</c:v>
                      </c:pt>
                      <c:pt idx="4325">
                        <c:v>35544</c:v>
                      </c:pt>
                      <c:pt idx="4326">
                        <c:v>35545</c:v>
                      </c:pt>
                      <c:pt idx="4327">
                        <c:v>35548</c:v>
                      </c:pt>
                      <c:pt idx="4328">
                        <c:v>35549</c:v>
                      </c:pt>
                      <c:pt idx="4329">
                        <c:v>35550</c:v>
                      </c:pt>
                      <c:pt idx="4330">
                        <c:v>35551</c:v>
                      </c:pt>
                      <c:pt idx="4331">
                        <c:v>35552</c:v>
                      </c:pt>
                      <c:pt idx="4332">
                        <c:v>35555</c:v>
                      </c:pt>
                      <c:pt idx="4333">
                        <c:v>35556</c:v>
                      </c:pt>
                      <c:pt idx="4334">
                        <c:v>35557</c:v>
                      </c:pt>
                      <c:pt idx="4335">
                        <c:v>35558</c:v>
                      </c:pt>
                      <c:pt idx="4336">
                        <c:v>35559</c:v>
                      </c:pt>
                      <c:pt idx="4337">
                        <c:v>35562</c:v>
                      </c:pt>
                      <c:pt idx="4338">
                        <c:v>35563</c:v>
                      </c:pt>
                      <c:pt idx="4339">
                        <c:v>35564</c:v>
                      </c:pt>
                      <c:pt idx="4340">
                        <c:v>35565</c:v>
                      </c:pt>
                      <c:pt idx="4341">
                        <c:v>35566</c:v>
                      </c:pt>
                      <c:pt idx="4342">
                        <c:v>35569</c:v>
                      </c:pt>
                      <c:pt idx="4343">
                        <c:v>35570</c:v>
                      </c:pt>
                      <c:pt idx="4344">
                        <c:v>35571</c:v>
                      </c:pt>
                      <c:pt idx="4345">
                        <c:v>35572</c:v>
                      </c:pt>
                      <c:pt idx="4346">
                        <c:v>35573</c:v>
                      </c:pt>
                      <c:pt idx="4347">
                        <c:v>35577</c:v>
                      </c:pt>
                      <c:pt idx="4348">
                        <c:v>35578</c:v>
                      </c:pt>
                      <c:pt idx="4349">
                        <c:v>35579</c:v>
                      </c:pt>
                      <c:pt idx="4350">
                        <c:v>35580</c:v>
                      </c:pt>
                      <c:pt idx="4351">
                        <c:v>35583</c:v>
                      </c:pt>
                      <c:pt idx="4352">
                        <c:v>35584</c:v>
                      </c:pt>
                      <c:pt idx="4353">
                        <c:v>35585</c:v>
                      </c:pt>
                      <c:pt idx="4354">
                        <c:v>35586</c:v>
                      </c:pt>
                      <c:pt idx="4355">
                        <c:v>35587</c:v>
                      </c:pt>
                      <c:pt idx="4356">
                        <c:v>35590</c:v>
                      </c:pt>
                      <c:pt idx="4357">
                        <c:v>35591</c:v>
                      </c:pt>
                      <c:pt idx="4358">
                        <c:v>35592</c:v>
                      </c:pt>
                      <c:pt idx="4359">
                        <c:v>35593</c:v>
                      </c:pt>
                      <c:pt idx="4360">
                        <c:v>35594</c:v>
                      </c:pt>
                      <c:pt idx="4361">
                        <c:v>35597</c:v>
                      </c:pt>
                      <c:pt idx="4362">
                        <c:v>35598</c:v>
                      </c:pt>
                      <c:pt idx="4363">
                        <c:v>35599</c:v>
                      </c:pt>
                      <c:pt idx="4364">
                        <c:v>35600</c:v>
                      </c:pt>
                      <c:pt idx="4365">
                        <c:v>35601</c:v>
                      </c:pt>
                      <c:pt idx="4366">
                        <c:v>35604</c:v>
                      </c:pt>
                      <c:pt idx="4367">
                        <c:v>35605</c:v>
                      </c:pt>
                      <c:pt idx="4368">
                        <c:v>35606</c:v>
                      </c:pt>
                      <c:pt idx="4369">
                        <c:v>35607</c:v>
                      </c:pt>
                      <c:pt idx="4370">
                        <c:v>35608</c:v>
                      </c:pt>
                      <c:pt idx="4371">
                        <c:v>35611</c:v>
                      </c:pt>
                      <c:pt idx="4372">
                        <c:v>35612</c:v>
                      </c:pt>
                      <c:pt idx="4373">
                        <c:v>35613</c:v>
                      </c:pt>
                      <c:pt idx="4374">
                        <c:v>35614</c:v>
                      </c:pt>
                      <c:pt idx="4375">
                        <c:v>35618</c:v>
                      </c:pt>
                      <c:pt idx="4376">
                        <c:v>35619</c:v>
                      </c:pt>
                      <c:pt idx="4377">
                        <c:v>35620</c:v>
                      </c:pt>
                      <c:pt idx="4378">
                        <c:v>35621</c:v>
                      </c:pt>
                      <c:pt idx="4379">
                        <c:v>35622</c:v>
                      </c:pt>
                      <c:pt idx="4380">
                        <c:v>35625</c:v>
                      </c:pt>
                      <c:pt idx="4381">
                        <c:v>35626</c:v>
                      </c:pt>
                      <c:pt idx="4382">
                        <c:v>35627</c:v>
                      </c:pt>
                      <c:pt idx="4383">
                        <c:v>35628</c:v>
                      </c:pt>
                      <c:pt idx="4384">
                        <c:v>35629</c:v>
                      </c:pt>
                      <c:pt idx="4385">
                        <c:v>35632</c:v>
                      </c:pt>
                      <c:pt idx="4386">
                        <c:v>35633</c:v>
                      </c:pt>
                      <c:pt idx="4387">
                        <c:v>35634</c:v>
                      </c:pt>
                      <c:pt idx="4388">
                        <c:v>35635</c:v>
                      </c:pt>
                      <c:pt idx="4389">
                        <c:v>35636</c:v>
                      </c:pt>
                      <c:pt idx="4390">
                        <c:v>35639</c:v>
                      </c:pt>
                      <c:pt idx="4391">
                        <c:v>35640</c:v>
                      </c:pt>
                      <c:pt idx="4392">
                        <c:v>35641</c:v>
                      </c:pt>
                      <c:pt idx="4393">
                        <c:v>35642</c:v>
                      </c:pt>
                      <c:pt idx="4394">
                        <c:v>35643</c:v>
                      </c:pt>
                      <c:pt idx="4395">
                        <c:v>35646</c:v>
                      </c:pt>
                      <c:pt idx="4396">
                        <c:v>35647</c:v>
                      </c:pt>
                      <c:pt idx="4397">
                        <c:v>35648</c:v>
                      </c:pt>
                      <c:pt idx="4398">
                        <c:v>35649</c:v>
                      </c:pt>
                      <c:pt idx="4399">
                        <c:v>35650</c:v>
                      </c:pt>
                      <c:pt idx="4400">
                        <c:v>35653</c:v>
                      </c:pt>
                      <c:pt idx="4401">
                        <c:v>35654</c:v>
                      </c:pt>
                      <c:pt idx="4402">
                        <c:v>35655</c:v>
                      </c:pt>
                      <c:pt idx="4403">
                        <c:v>35656</c:v>
                      </c:pt>
                      <c:pt idx="4404">
                        <c:v>35657</c:v>
                      </c:pt>
                      <c:pt idx="4405">
                        <c:v>35660</c:v>
                      </c:pt>
                      <c:pt idx="4406">
                        <c:v>35661</c:v>
                      </c:pt>
                      <c:pt idx="4407">
                        <c:v>35662</c:v>
                      </c:pt>
                      <c:pt idx="4408">
                        <c:v>35663</c:v>
                      </c:pt>
                      <c:pt idx="4409">
                        <c:v>35664</c:v>
                      </c:pt>
                      <c:pt idx="4410">
                        <c:v>35667</c:v>
                      </c:pt>
                      <c:pt idx="4411">
                        <c:v>35668</c:v>
                      </c:pt>
                      <c:pt idx="4412">
                        <c:v>35669</c:v>
                      </c:pt>
                      <c:pt idx="4413">
                        <c:v>35670</c:v>
                      </c:pt>
                      <c:pt idx="4414">
                        <c:v>35671</c:v>
                      </c:pt>
                      <c:pt idx="4415">
                        <c:v>35675</c:v>
                      </c:pt>
                      <c:pt idx="4416">
                        <c:v>35676</c:v>
                      </c:pt>
                      <c:pt idx="4417">
                        <c:v>35677</c:v>
                      </c:pt>
                      <c:pt idx="4418">
                        <c:v>35678</c:v>
                      </c:pt>
                      <c:pt idx="4419">
                        <c:v>35681</c:v>
                      </c:pt>
                      <c:pt idx="4420">
                        <c:v>35682</c:v>
                      </c:pt>
                      <c:pt idx="4421">
                        <c:v>35683</c:v>
                      </c:pt>
                      <c:pt idx="4422">
                        <c:v>35684</c:v>
                      </c:pt>
                      <c:pt idx="4423">
                        <c:v>35685</c:v>
                      </c:pt>
                      <c:pt idx="4424">
                        <c:v>35688</c:v>
                      </c:pt>
                      <c:pt idx="4425">
                        <c:v>35689</c:v>
                      </c:pt>
                      <c:pt idx="4426">
                        <c:v>35690</c:v>
                      </c:pt>
                      <c:pt idx="4427">
                        <c:v>35691</c:v>
                      </c:pt>
                      <c:pt idx="4428">
                        <c:v>35692</c:v>
                      </c:pt>
                      <c:pt idx="4429">
                        <c:v>35695</c:v>
                      </c:pt>
                      <c:pt idx="4430">
                        <c:v>35696</c:v>
                      </c:pt>
                      <c:pt idx="4431">
                        <c:v>35697</c:v>
                      </c:pt>
                      <c:pt idx="4432">
                        <c:v>35698</c:v>
                      </c:pt>
                      <c:pt idx="4433">
                        <c:v>35699</c:v>
                      </c:pt>
                      <c:pt idx="4434">
                        <c:v>35702</c:v>
                      </c:pt>
                      <c:pt idx="4435">
                        <c:v>35703</c:v>
                      </c:pt>
                      <c:pt idx="4436">
                        <c:v>35704</c:v>
                      </c:pt>
                      <c:pt idx="4437">
                        <c:v>35705</c:v>
                      </c:pt>
                      <c:pt idx="4438">
                        <c:v>35706</c:v>
                      </c:pt>
                      <c:pt idx="4439">
                        <c:v>35709</c:v>
                      </c:pt>
                      <c:pt idx="4440">
                        <c:v>35710</c:v>
                      </c:pt>
                      <c:pt idx="4441">
                        <c:v>35711</c:v>
                      </c:pt>
                      <c:pt idx="4442">
                        <c:v>35712</c:v>
                      </c:pt>
                      <c:pt idx="4443">
                        <c:v>35713</c:v>
                      </c:pt>
                      <c:pt idx="4444">
                        <c:v>35716</c:v>
                      </c:pt>
                      <c:pt idx="4445">
                        <c:v>35717</c:v>
                      </c:pt>
                      <c:pt idx="4446">
                        <c:v>35718</c:v>
                      </c:pt>
                      <c:pt idx="4447">
                        <c:v>35719</c:v>
                      </c:pt>
                      <c:pt idx="4448">
                        <c:v>35720</c:v>
                      </c:pt>
                      <c:pt idx="4449">
                        <c:v>35723</c:v>
                      </c:pt>
                      <c:pt idx="4450">
                        <c:v>35724</c:v>
                      </c:pt>
                      <c:pt idx="4451">
                        <c:v>35725</c:v>
                      </c:pt>
                      <c:pt idx="4452">
                        <c:v>35726</c:v>
                      </c:pt>
                      <c:pt idx="4453">
                        <c:v>35727</c:v>
                      </c:pt>
                      <c:pt idx="4454">
                        <c:v>35730</c:v>
                      </c:pt>
                      <c:pt idx="4455">
                        <c:v>35731</c:v>
                      </c:pt>
                      <c:pt idx="4456">
                        <c:v>35732</c:v>
                      </c:pt>
                      <c:pt idx="4457">
                        <c:v>35733</c:v>
                      </c:pt>
                      <c:pt idx="4458">
                        <c:v>35734</c:v>
                      </c:pt>
                      <c:pt idx="4459">
                        <c:v>35737</c:v>
                      </c:pt>
                      <c:pt idx="4460">
                        <c:v>35738</c:v>
                      </c:pt>
                      <c:pt idx="4461">
                        <c:v>35739</c:v>
                      </c:pt>
                      <c:pt idx="4462">
                        <c:v>35740</c:v>
                      </c:pt>
                      <c:pt idx="4463">
                        <c:v>35741</c:v>
                      </c:pt>
                      <c:pt idx="4464">
                        <c:v>35744</c:v>
                      </c:pt>
                      <c:pt idx="4465">
                        <c:v>35745</c:v>
                      </c:pt>
                      <c:pt idx="4466">
                        <c:v>35746</c:v>
                      </c:pt>
                      <c:pt idx="4467">
                        <c:v>35747</c:v>
                      </c:pt>
                      <c:pt idx="4468">
                        <c:v>35748</c:v>
                      </c:pt>
                      <c:pt idx="4469">
                        <c:v>35751</c:v>
                      </c:pt>
                      <c:pt idx="4470">
                        <c:v>35752</c:v>
                      </c:pt>
                      <c:pt idx="4471">
                        <c:v>35753</c:v>
                      </c:pt>
                      <c:pt idx="4472">
                        <c:v>35754</c:v>
                      </c:pt>
                      <c:pt idx="4473">
                        <c:v>35755</c:v>
                      </c:pt>
                      <c:pt idx="4474">
                        <c:v>35758</c:v>
                      </c:pt>
                      <c:pt idx="4475">
                        <c:v>35759</c:v>
                      </c:pt>
                      <c:pt idx="4476">
                        <c:v>35760</c:v>
                      </c:pt>
                      <c:pt idx="4477">
                        <c:v>35762</c:v>
                      </c:pt>
                      <c:pt idx="4478">
                        <c:v>35765</c:v>
                      </c:pt>
                      <c:pt idx="4479">
                        <c:v>35766</c:v>
                      </c:pt>
                      <c:pt idx="4480">
                        <c:v>35767</c:v>
                      </c:pt>
                      <c:pt idx="4481">
                        <c:v>35768</c:v>
                      </c:pt>
                      <c:pt idx="4482">
                        <c:v>35769</c:v>
                      </c:pt>
                      <c:pt idx="4483">
                        <c:v>35772</c:v>
                      </c:pt>
                      <c:pt idx="4484">
                        <c:v>35773</c:v>
                      </c:pt>
                      <c:pt idx="4485">
                        <c:v>35774</c:v>
                      </c:pt>
                      <c:pt idx="4486">
                        <c:v>35775</c:v>
                      </c:pt>
                      <c:pt idx="4487">
                        <c:v>35776</c:v>
                      </c:pt>
                      <c:pt idx="4488">
                        <c:v>35779</c:v>
                      </c:pt>
                      <c:pt idx="4489">
                        <c:v>35780</c:v>
                      </c:pt>
                      <c:pt idx="4490">
                        <c:v>35781</c:v>
                      </c:pt>
                      <c:pt idx="4491">
                        <c:v>35782</c:v>
                      </c:pt>
                      <c:pt idx="4492">
                        <c:v>35783</c:v>
                      </c:pt>
                      <c:pt idx="4493">
                        <c:v>35786</c:v>
                      </c:pt>
                      <c:pt idx="4494">
                        <c:v>35787</c:v>
                      </c:pt>
                      <c:pt idx="4495">
                        <c:v>35788</c:v>
                      </c:pt>
                      <c:pt idx="4496">
                        <c:v>35790</c:v>
                      </c:pt>
                      <c:pt idx="4497">
                        <c:v>35793</c:v>
                      </c:pt>
                      <c:pt idx="4498">
                        <c:v>35794</c:v>
                      </c:pt>
                      <c:pt idx="4499">
                        <c:v>35795</c:v>
                      </c:pt>
                      <c:pt idx="4500">
                        <c:v>35797</c:v>
                      </c:pt>
                      <c:pt idx="4501">
                        <c:v>35800</c:v>
                      </c:pt>
                      <c:pt idx="4502">
                        <c:v>35801</c:v>
                      </c:pt>
                      <c:pt idx="4503">
                        <c:v>35802</c:v>
                      </c:pt>
                      <c:pt idx="4504">
                        <c:v>35803</c:v>
                      </c:pt>
                      <c:pt idx="4505">
                        <c:v>35804</c:v>
                      </c:pt>
                      <c:pt idx="4506">
                        <c:v>35807</c:v>
                      </c:pt>
                      <c:pt idx="4507">
                        <c:v>35808</c:v>
                      </c:pt>
                      <c:pt idx="4508">
                        <c:v>35809</c:v>
                      </c:pt>
                      <c:pt idx="4509">
                        <c:v>35810</c:v>
                      </c:pt>
                      <c:pt idx="4510">
                        <c:v>35811</c:v>
                      </c:pt>
                      <c:pt idx="4511">
                        <c:v>35815</c:v>
                      </c:pt>
                      <c:pt idx="4512">
                        <c:v>35816</c:v>
                      </c:pt>
                      <c:pt idx="4513">
                        <c:v>35817</c:v>
                      </c:pt>
                      <c:pt idx="4514">
                        <c:v>35818</c:v>
                      </c:pt>
                      <c:pt idx="4515">
                        <c:v>35821</c:v>
                      </c:pt>
                      <c:pt idx="4516">
                        <c:v>35822</c:v>
                      </c:pt>
                      <c:pt idx="4517">
                        <c:v>35823</c:v>
                      </c:pt>
                      <c:pt idx="4518">
                        <c:v>35824</c:v>
                      </c:pt>
                      <c:pt idx="4519">
                        <c:v>35825</c:v>
                      </c:pt>
                      <c:pt idx="4520">
                        <c:v>35828</c:v>
                      </c:pt>
                      <c:pt idx="4521">
                        <c:v>35829</c:v>
                      </c:pt>
                      <c:pt idx="4522">
                        <c:v>35830</c:v>
                      </c:pt>
                      <c:pt idx="4523">
                        <c:v>35831</c:v>
                      </c:pt>
                      <c:pt idx="4524">
                        <c:v>35832</c:v>
                      </c:pt>
                      <c:pt idx="4525">
                        <c:v>35835</c:v>
                      </c:pt>
                      <c:pt idx="4526">
                        <c:v>35836</c:v>
                      </c:pt>
                      <c:pt idx="4527">
                        <c:v>35837</c:v>
                      </c:pt>
                      <c:pt idx="4528">
                        <c:v>35838</c:v>
                      </c:pt>
                      <c:pt idx="4529">
                        <c:v>35839</c:v>
                      </c:pt>
                      <c:pt idx="4530">
                        <c:v>35843</c:v>
                      </c:pt>
                      <c:pt idx="4531">
                        <c:v>35844</c:v>
                      </c:pt>
                      <c:pt idx="4532">
                        <c:v>35845</c:v>
                      </c:pt>
                      <c:pt idx="4533">
                        <c:v>35846</c:v>
                      </c:pt>
                      <c:pt idx="4534">
                        <c:v>35849</c:v>
                      </c:pt>
                      <c:pt idx="4535">
                        <c:v>35850</c:v>
                      </c:pt>
                      <c:pt idx="4536">
                        <c:v>35851</c:v>
                      </c:pt>
                      <c:pt idx="4537">
                        <c:v>35852</c:v>
                      </c:pt>
                      <c:pt idx="4538">
                        <c:v>35853</c:v>
                      </c:pt>
                      <c:pt idx="4539">
                        <c:v>35856</c:v>
                      </c:pt>
                      <c:pt idx="4540">
                        <c:v>35857</c:v>
                      </c:pt>
                      <c:pt idx="4541">
                        <c:v>35858</c:v>
                      </c:pt>
                      <c:pt idx="4542">
                        <c:v>35859</c:v>
                      </c:pt>
                      <c:pt idx="4543">
                        <c:v>35860</c:v>
                      </c:pt>
                      <c:pt idx="4544">
                        <c:v>35863</c:v>
                      </c:pt>
                      <c:pt idx="4545">
                        <c:v>35864</c:v>
                      </c:pt>
                      <c:pt idx="4546">
                        <c:v>35865</c:v>
                      </c:pt>
                      <c:pt idx="4547">
                        <c:v>35866</c:v>
                      </c:pt>
                      <c:pt idx="4548">
                        <c:v>35867</c:v>
                      </c:pt>
                      <c:pt idx="4549">
                        <c:v>35870</c:v>
                      </c:pt>
                      <c:pt idx="4550">
                        <c:v>35871</c:v>
                      </c:pt>
                      <c:pt idx="4551">
                        <c:v>35872</c:v>
                      </c:pt>
                      <c:pt idx="4552">
                        <c:v>35873</c:v>
                      </c:pt>
                      <c:pt idx="4553">
                        <c:v>35874</c:v>
                      </c:pt>
                      <c:pt idx="4554">
                        <c:v>35877</c:v>
                      </c:pt>
                      <c:pt idx="4555">
                        <c:v>35878</c:v>
                      </c:pt>
                      <c:pt idx="4556">
                        <c:v>35879</c:v>
                      </c:pt>
                      <c:pt idx="4557">
                        <c:v>35880</c:v>
                      </c:pt>
                      <c:pt idx="4558">
                        <c:v>35881</c:v>
                      </c:pt>
                      <c:pt idx="4559">
                        <c:v>35884</c:v>
                      </c:pt>
                      <c:pt idx="4560">
                        <c:v>35885</c:v>
                      </c:pt>
                      <c:pt idx="4561">
                        <c:v>35886</c:v>
                      </c:pt>
                      <c:pt idx="4562">
                        <c:v>35887</c:v>
                      </c:pt>
                      <c:pt idx="4563">
                        <c:v>35888</c:v>
                      </c:pt>
                      <c:pt idx="4564">
                        <c:v>35891</c:v>
                      </c:pt>
                      <c:pt idx="4565">
                        <c:v>35892</c:v>
                      </c:pt>
                      <c:pt idx="4566">
                        <c:v>35893</c:v>
                      </c:pt>
                      <c:pt idx="4567">
                        <c:v>35894</c:v>
                      </c:pt>
                      <c:pt idx="4568">
                        <c:v>35898</c:v>
                      </c:pt>
                      <c:pt idx="4569">
                        <c:v>35899</c:v>
                      </c:pt>
                      <c:pt idx="4570">
                        <c:v>35900</c:v>
                      </c:pt>
                      <c:pt idx="4571">
                        <c:v>35901</c:v>
                      </c:pt>
                      <c:pt idx="4572">
                        <c:v>35902</c:v>
                      </c:pt>
                      <c:pt idx="4573">
                        <c:v>35905</c:v>
                      </c:pt>
                      <c:pt idx="4574">
                        <c:v>35906</c:v>
                      </c:pt>
                      <c:pt idx="4575">
                        <c:v>35907</c:v>
                      </c:pt>
                      <c:pt idx="4576">
                        <c:v>35908</c:v>
                      </c:pt>
                      <c:pt idx="4577">
                        <c:v>35909</c:v>
                      </c:pt>
                      <c:pt idx="4578">
                        <c:v>35912</c:v>
                      </c:pt>
                      <c:pt idx="4579">
                        <c:v>35913</c:v>
                      </c:pt>
                      <c:pt idx="4580">
                        <c:v>35914</c:v>
                      </c:pt>
                      <c:pt idx="4581">
                        <c:v>35915</c:v>
                      </c:pt>
                      <c:pt idx="4582">
                        <c:v>35916</c:v>
                      </c:pt>
                      <c:pt idx="4583">
                        <c:v>35919</c:v>
                      </c:pt>
                      <c:pt idx="4584">
                        <c:v>35920</c:v>
                      </c:pt>
                      <c:pt idx="4585">
                        <c:v>35921</c:v>
                      </c:pt>
                      <c:pt idx="4586">
                        <c:v>35922</c:v>
                      </c:pt>
                      <c:pt idx="4587">
                        <c:v>35923</c:v>
                      </c:pt>
                      <c:pt idx="4588">
                        <c:v>35926</c:v>
                      </c:pt>
                      <c:pt idx="4589">
                        <c:v>35927</c:v>
                      </c:pt>
                      <c:pt idx="4590">
                        <c:v>35928</c:v>
                      </c:pt>
                      <c:pt idx="4591">
                        <c:v>35929</c:v>
                      </c:pt>
                      <c:pt idx="4592">
                        <c:v>35930</c:v>
                      </c:pt>
                      <c:pt idx="4593">
                        <c:v>35933</c:v>
                      </c:pt>
                      <c:pt idx="4594">
                        <c:v>35934</c:v>
                      </c:pt>
                      <c:pt idx="4595">
                        <c:v>35935</c:v>
                      </c:pt>
                      <c:pt idx="4596">
                        <c:v>35936</c:v>
                      </c:pt>
                      <c:pt idx="4597">
                        <c:v>35937</c:v>
                      </c:pt>
                      <c:pt idx="4598">
                        <c:v>35941</c:v>
                      </c:pt>
                      <c:pt idx="4599">
                        <c:v>35942</c:v>
                      </c:pt>
                      <c:pt idx="4600">
                        <c:v>35943</c:v>
                      </c:pt>
                      <c:pt idx="4601">
                        <c:v>35944</c:v>
                      </c:pt>
                      <c:pt idx="4602">
                        <c:v>35947</c:v>
                      </c:pt>
                      <c:pt idx="4603">
                        <c:v>35948</c:v>
                      </c:pt>
                      <c:pt idx="4604">
                        <c:v>35949</c:v>
                      </c:pt>
                      <c:pt idx="4605">
                        <c:v>35950</c:v>
                      </c:pt>
                      <c:pt idx="4606">
                        <c:v>35951</c:v>
                      </c:pt>
                      <c:pt idx="4607">
                        <c:v>35954</c:v>
                      </c:pt>
                      <c:pt idx="4608">
                        <c:v>35955</c:v>
                      </c:pt>
                      <c:pt idx="4609">
                        <c:v>35956</c:v>
                      </c:pt>
                      <c:pt idx="4610">
                        <c:v>35957</c:v>
                      </c:pt>
                      <c:pt idx="4611">
                        <c:v>35958</c:v>
                      </c:pt>
                      <c:pt idx="4612">
                        <c:v>35961</c:v>
                      </c:pt>
                      <c:pt idx="4613">
                        <c:v>35962</c:v>
                      </c:pt>
                      <c:pt idx="4614">
                        <c:v>35963</c:v>
                      </c:pt>
                      <c:pt idx="4615">
                        <c:v>35964</c:v>
                      </c:pt>
                      <c:pt idx="4616">
                        <c:v>35965</c:v>
                      </c:pt>
                      <c:pt idx="4617">
                        <c:v>35968</c:v>
                      </c:pt>
                      <c:pt idx="4618">
                        <c:v>35969</c:v>
                      </c:pt>
                      <c:pt idx="4619">
                        <c:v>35970</c:v>
                      </c:pt>
                      <c:pt idx="4620">
                        <c:v>35971</c:v>
                      </c:pt>
                      <c:pt idx="4621">
                        <c:v>35972</c:v>
                      </c:pt>
                      <c:pt idx="4622">
                        <c:v>35975</c:v>
                      </c:pt>
                      <c:pt idx="4623">
                        <c:v>35976</c:v>
                      </c:pt>
                      <c:pt idx="4624">
                        <c:v>35977</c:v>
                      </c:pt>
                      <c:pt idx="4625">
                        <c:v>35978</c:v>
                      </c:pt>
                      <c:pt idx="4626">
                        <c:v>35982</c:v>
                      </c:pt>
                      <c:pt idx="4627">
                        <c:v>35983</c:v>
                      </c:pt>
                      <c:pt idx="4628">
                        <c:v>35984</c:v>
                      </c:pt>
                      <c:pt idx="4629">
                        <c:v>35985</c:v>
                      </c:pt>
                      <c:pt idx="4630">
                        <c:v>35986</c:v>
                      </c:pt>
                      <c:pt idx="4631">
                        <c:v>35989</c:v>
                      </c:pt>
                      <c:pt idx="4632">
                        <c:v>35990</c:v>
                      </c:pt>
                      <c:pt idx="4633">
                        <c:v>35991</c:v>
                      </c:pt>
                      <c:pt idx="4634">
                        <c:v>35992</c:v>
                      </c:pt>
                      <c:pt idx="4635">
                        <c:v>35993</c:v>
                      </c:pt>
                      <c:pt idx="4636">
                        <c:v>35996</c:v>
                      </c:pt>
                      <c:pt idx="4637">
                        <c:v>35997</c:v>
                      </c:pt>
                      <c:pt idx="4638">
                        <c:v>35998</c:v>
                      </c:pt>
                      <c:pt idx="4639">
                        <c:v>35999</c:v>
                      </c:pt>
                      <c:pt idx="4640">
                        <c:v>36000</c:v>
                      </c:pt>
                      <c:pt idx="4641">
                        <c:v>36003</c:v>
                      </c:pt>
                      <c:pt idx="4642">
                        <c:v>36004</c:v>
                      </c:pt>
                      <c:pt idx="4643">
                        <c:v>36005</c:v>
                      </c:pt>
                      <c:pt idx="4644">
                        <c:v>36006</c:v>
                      </c:pt>
                      <c:pt idx="4645">
                        <c:v>36007</c:v>
                      </c:pt>
                      <c:pt idx="4646">
                        <c:v>36010</c:v>
                      </c:pt>
                      <c:pt idx="4647">
                        <c:v>36011</c:v>
                      </c:pt>
                      <c:pt idx="4648">
                        <c:v>36012</c:v>
                      </c:pt>
                      <c:pt idx="4649">
                        <c:v>36013</c:v>
                      </c:pt>
                      <c:pt idx="4650">
                        <c:v>36014</c:v>
                      </c:pt>
                      <c:pt idx="4651">
                        <c:v>36017</c:v>
                      </c:pt>
                      <c:pt idx="4652">
                        <c:v>36018</c:v>
                      </c:pt>
                      <c:pt idx="4653">
                        <c:v>36019</c:v>
                      </c:pt>
                      <c:pt idx="4654">
                        <c:v>36020</c:v>
                      </c:pt>
                      <c:pt idx="4655">
                        <c:v>36021</c:v>
                      </c:pt>
                      <c:pt idx="4656">
                        <c:v>36024</c:v>
                      </c:pt>
                      <c:pt idx="4657">
                        <c:v>36025</c:v>
                      </c:pt>
                      <c:pt idx="4658">
                        <c:v>36026</c:v>
                      </c:pt>
                      <c:pt idx="4659">
                        <c:v>36027</c:v>
                      </c:pt>
                      <c:pt idx="4660">
                        <c:v>36028</c:v>
                      </c:pt>
                      <c:pt idx="4661">
                        <c:v>36031</c:v>
                      </c:pt>
                      <c:pt idx="4662">
                        <c:v>36032</c:v>
                      </c:pt>
                      <c:pt idx="4663">
                        <c:v>36033</c:v>
                      </c:pt>
                      <c:pt idx="4664">
                        <c:v>36034</c:v>
                      </c:pt>
                      <c:pt idx="4665">
                        <c:v>36035</c:v>
                      </c:pt>
                      <c:pt idx="4666">
                        <c:v>36038</c:v>
                      </c:pt>
                      <c:pt idx="4667">
                        <c:v>36039</c:v>
                      </c:pt>
                      <c:pt idx="4668">
                        <c:v>36040</c:v>
                      </c:pt>
                      <c:pt idx="4669">
                        <c:v>36041</c:v>
                      </c:pt>
                      <c:pt idx="4670">
                        <c:v>36042</c:v>
                      </c:pt>
                      <c:pt idx="4671">
                        <c:v>36046</c:v>
                      </c:pt>
                      <c:pt idx="4672">
                        <c:v>36047</c:v>
                      </c:pt>
                      <c:pt idx="4673">
                        <c:v>36048</c:v>
                      </c:pt>
                      <c:pt idx="4674">
                        <c:v>36049</c:v>
                      </c:pt>
                      <c:pt idx="4675">
                        <c:v>36052</c:v>
                      </c:pt>
                      <c:pt idx="4676">
                        <c:v>36053</c:v>
                      </c:pt>
                      <c:pt idx="4677">
                        <c:v>36054</c:v>
                      </c:pt>
                      <c:pt idx="4678">
                        <c:v>36055</c:v>
                      </c:pt>
                      <c:pt idx="4679">
                        <c:v>36056</c:v>
                      </c:pt>
                      <c:pt idx="4680">
                        <c:v>36059</c:v>
                      </c:pt>
                      <c:pt idx="4681">
                        <c:v>36060</c:v>
                      </c:pt>
                      <c:pt idx="4682">
                        <c:v>36061</c:v>
                      </c:pt>
                      <c:pt idx="4683">
                        <c:v>36062</c:v>
                      </c:pt>
                      <c:pt idx="4684">
                        <c:v>36063</c:v>
                      </c:pt>
                      <c:pt idx="4685">
                        <c:v>36066</c:v>
                      </c:pt>
                      <c:pt idx="4686">
                        <c:v>36067</c:v>
                      </c:pt>
                      <c:pt idx="4687">
                        <c:v>36068</c:v>
                      </c:pt>
                      <c:pt idx="4688">
                        <c:v>36069</c:v>
                      </c:pt>
                      <c:pt idx="4689">
                        <c:v>36070</c:v>
                      </c:pt>
                      <c:pt idx="4690">
                        <c:v>36073</c:v>
                      </c:pt>
                      <c:pt idx="4691">
                        <c:v>36074</c:v>
                      </c:pt>
                      <c:pt idx="4692">
                        <c:v>36075</c:v>
                      </c:pt>
                      <c:pt idx="4693">
                        <c:v>36076</c:v>
                      </c:pt>
                      <c:pt idx="4694">
                        <c:v>36077</c:v>
                      </c:pt>
                      <c:pt idx="4695">
                        <c:v>36080</c:v>
                      </c:pt>
                      <c:pt idx="4696">
                        <c:v>36081</c:v>
                      </c:pt>
                      <c:pt idx="4697">
                        <c:v>36082</c:v>
                      </c:pt>
                      <c:pt idx="4698">
                        <c:v>36083</c:v>
                      </c:pt>
                      <c:pt idx="4699">
                        <c:v>36084</c:v>
                      </c:pt>
                      <c:pt idx="4700">
                        <c:v>36087</c:v>
                      </c:pt>
                      <c:pt idx="4701">
                        <c:v>36088</c:v>
                      </c:pt>
                      <c:pt idx="4702">
                        <c:v>36089</c:v>
                      </c:pt>
                      <c:pt idx="4703">
                        <c:v>36090</c:v>
                      </c:pt>
                      <c:pt idx="4704">
                        <c:v>36091</c:v>
                      </c:pt>
                      <c:pt idx="4705">
                        <c:v>36094</c:v>
                      </c:pt>
                      <c:pt idx="4706">
                        <c:v>36095</c:v>
                      </c:pt>
                      <c:pt idx="4707">
                        <c:v>36096</c:v>
                      </c:pt>
                      <c:pt idx="4708">
                        <c:v>36097</c:v>
                      </c:pt>
                      <c:pt idx="4709">
                        <c:v>36098</c:v>
                      </c:pt>
                      <c:pt idx="4710">
                        <c:v>36101</c:v>
                      </c:pt>
                      <c:pt idx="4711">
                        <c:v>36102</c:v>
                      </c:pt>
                      <c:pt idx="4712">
                        <c:v>36103</c:v>
                      </c:pt>
                      <c:pt idx="4713">
                        <c:v>36104</c:v>
                      </c:pt>
                      <c:pt idx="4714">
                        <c:v>36105</c:v>
                      </c:pt>
                      <c:pt idx="4715">
                        <c:v>36108</c:v>
                      </c:pt>
                      <c:pt idx="4716">
                        <c:v>36109</c:v>
                      </c:pt>
                      <c:pt idx="4717">
                        <c:v>36110</c:v>
                      </c:pt>
                      <c:pt idx="4718">
                        <c:v>36111</c:v>
                      </c:pt>
                      <c:pt idx="4719">
                        <c:v>36112</c:v>
                      </c:pt>
                      <c:pt idx="4720">
                        <c:v>36115</c:v>
                      </c:pt>
                      <c:pt idx="4721">
                        <c:v>36116</c:v>
                      </c:pt>
                      <c:pt idx="4722">
                        <c:v>36117</c:v>
                      </c:pt>
                      <c:pt idx="4723">
                        <c:v>36118</c:v>
                      </c:pt>
                      <c:pt idx="4724">
                        <c:v>36119</c:v>
                      </c:pt>
                      <c:pt idx="4725">
                        <c:v>36122</c:v>
                      </c:pt>
                      <c:pt idx="4726">
                        <c:v>36123</c:v>
                      </c:pt>
                      <c:pt idx="4727">
                        <c:v>36124</c:v>
                      </c:pt>
                      <c:pt idx="4728">
                        <c:v>36126</c:v>
                      </c:pt>
                      <c:pt idx="4729">
                        <c:v>36129</c:v>
                      </c:pt>
                      <c:pt idx="4730">
                        <c:v>36130</c:v>
                      </c:pt>
                      <c:pt idx="4731">
                        <c:v>36131</c:v>
                      </c:pt>
                      <c:pt idx="4732">
                        <c:v>36132</c:v>
                      </c:pt>
                      <c:pt idx="4733">
                        <c:v>36133</c:v>
                      </c:pt>
                      <c:pt idx="4734">
                        <c:v>36136</c:v>
                      </c:pt>
                      <c:pt idx="4735">
                        <c:v>36137</c:v>
                      </c:pt>
                      <c:pt idx="4736">
                        <c:v>36138</c:v>
                      </c:pt>
                      <c:pt idx="4737">
                        <c:v>36139</c:v>
                      </c:pt>
                      <c:pt idx="4738">
                        <c:v>36140</c:v>
                      </c:pt>
                      <c:pt idx="4739">
                        <c:v>36143</c:v>
                      </c:pt>
                      <c:pt idx="4740">
                        <c:v>36144</c:v>
                      </c:pt>
                      <c:pt idx="4741">
                        <c:v>36145</c:v>
                      </c:pt>
                      <c:pt idx="4742">
                        <c:v>36146</c:v>
                      </c:pt>
                      <c:pt idx="4743">
                        <c:v>36147</c:v>
                      </c:pt>
                      <c:pt idx="4744">
                        <c:v>36150</c:v>
                      </c:pt>
                      <c:pt idx="4745">
                        <c:v>36151</c:v>
                      </c:pt>
                      <c:pt idx="4746">
                        <c:v>36152</c:v>
                      </c:pt>
                      <c:pt idx="4747">
                        <c:v>36153</c:v>
                      </c:pt>
                      <c:pt idx="4748">
                        <c:v>36157</c:v>
                      </c:pt>
                      <c:pt idx="4749">
                        <c:v>36158</c:v>
                      </c:pt>
                      <c:pt idx="4750">
                        <c:v>36159</c:v>
                      </c:pt>
                      <c:pt idx="4751">
                        <c:v>36160</c:v>
                      </c:pt>
                      <c:pt idx="4752">
                        <c:v>36164</c:v>
                      </c:pt>
                      <c:pt idx="4753">
                        <c:v>36165</c:v>
                      </c:pt>
                      <c:pt idx="4754">
                        <c:v>36166</c:v>
                      </c:pt>
                      <c:pt idx="4755">
                        <c:v>36167</c:v>
                      </c:pt>
                      <c:pt idx="4756">
                        <c:v>36168</c:v>
                      </c:pt>
                      <c:pt idx="4757">
                        <c:v>36171</c:v>
                      </c:pt>
                      <c:pt idx="4758">
                        <c:v>36172</c:v>
                      </c:pt>
                      <c:pt idx="4759">
                        <c:v>36173</c:v>
                      </c:pt>
                      <c:pt idx="4760">
                        <c:v>36174</c:v>
                      </c:pt>
                      <c:pt idx="4761">
                        <c:v>36175</c:v>
                      </c:pt>
                      <c:pt idx="4762">
                        <c:v>36179</c:v>
                      </c:pt>
                      <c:pt idx="4763">
                        <c:v>36180</c:v>
                      </c:pt>
                      <c:pt idx="4764">
                        <c:v>36181</c:v>
                      </c:pt>
                      <c:pt idx="4765">
                        <c:v>36182</c:v>
                      </c:pt>
                      <c:pt idx="4766">
                        <c:v>36185</c:v>
                      </c:pt>
                      <c:pt idx="4767">
                        <c:v>36186</c:v>
                      </c:pt>
                      <c:pt idx="4768">
                        <c:v>36187</c:v>
                      </c:pt>
                      <c:pt idx="4769">
                        <c:v>36188</c:v>
                      </c:pt>
                      <c:pt idx="4770">
                        <c:v>36189</c:v>
                      </c:pt>
                      <c:pt idx="4771">
                        <c:v>36192</c:v>
                      </c:pt>
                      <c:pt idx="4772">
                        <c:v>36193</c:v>
                      </c:pt>
                      <c:pt idx="4773">
                        <c:v>36194</c:v>
                      </c:pt>
                      <c:pt idx="4774">
                        <c:v>36195</c:v>
                      </c:pt>
                      <c:pt idx="4775">
                        <c:v>36196</c:v>
                      </c:pt>
                      <c:pt idx="4776">
                        <c:v>36199</c:v>
                      </c:pt>
                      <c:pt idx="4777">
                        <c:v>36200</c:v>
                      </c:pt>
                      <c:pt idx="4778">
                        <c:v>36201</c:v>
                      </c:pt>
                      <c:pt idx="4779">
                        <c:v>36202</c:v>
                      </c:pt>
                      <c:pt idx="4780">
                        <c:v>36203</c:v>
                      </c:pt>
                      <c:pt idx="4781">
                        <c:v>36207</c:v>
                      </c:pt>
                      <c:pt idx="4782">
                        <c:v>36208</c:v>
                      </c:pt>
                      <c:pt idx="4783">
                        <c:v>36209</c:v>
                      </c:pt>
                      <c:pt idx="4784">
                        <c:v>36210</c:v>
                      </c:pt>
                      <c:pt idx="4785">
                        <c:v>36213</c:v>
                      </c:pt>
                      <c:pt idx="4786">
                        <c:v>36214</c:v>
                      </c:pt>
                      <c:pt idx="4787">
                        <c:v>36215</c:v>
                      </c:pt>
                      <c:pt idx="4788">
                        <c:v>36216</c:v>
                      </c:pt>
                      <c:pt idx="4789">
                        <c:v>36217</c:v>
                      </c:pt>
                      <c:pt idx="4790">
                        <c:v>36220</c:v>
                      </c:pt>
                      <c:pt idx="4791">
                        <c:v>36221</c:v>
                      </c:pt>
                      <c:pt idx="4792">
                        <c:v>36222</c:v>
                      </c:pt>
                      <c:pt idx="4793">
                        <c:v>36223</c:v>
                      </c:pt>
                      <c:pt idx="4794">
                        <c:v>36224</c:v>
                      </c:pt>
                      <c:pt idx="4795">
                        <c:v>36227</c:v>
                      </c:pt>
                      <c:pt idx="4796">
                        <c:v>36228</c:v>
                      </c:pt>
                      <c:pt idx="4797">
                        <c:v>36229</c:v>
                      </c:pt>
                      <c:pt idx="4798">
                        <c:v>36230</c:v>
                      </c:pt>
                      <c:pt idx="4799">
                        <c:v>36231</c:v>
                      </c:pt>
                      <c:pt idx="4800">
                        <c:v>36234</c:v>
                      </c:pt>
                      <c:pt idx="4801">
                        <c:v>36235</c:v>
                      </c:pt>
                      <c:pt idx="4802">
                        <c:v>36236</c:v>
                      </c:pt>
                      <c:pt idx="4803">
                        <c:v>36237</c:v>
                      </c:pt>
                      <c:pt idx="4804">
                        <c:v>36238</c:v>
                      </c:pt>
                      <c:pt idx="4805">
                        <c:v>36241</c:v>
                      </c:pt>
                      <c:pt idx="4806">
                        <c:v>36242</c:v>
                      </c:pt>
                      <c:pt idx="4807">
                        <c:v>36243</c:v>
                      </c:pt>
                      <c:pt idx="4808">
                        <c:v>36244</c:v>
                      </c:pt>
                      <c:pt idx="4809">
                        <c:v>36245</c:v>
                      </c:pt>
                      <c:pt idx="4810">
                        <c:v>36248</c:v>
                      </c:pt>
                      <c:pt idx="4811">
                        <c:v>36249</c:v>
                      </c:pt>
                      <c:pt idx="4812">
                        <c:v>36250</c:v>
                      </c:pt>
                      <c:pt idx="4813">
                        <c:v>36251</c:v>
                      </c:pt>
                      <c:pt idx="4814">
                        <c:v>36255</c:v>
                      </c:pt>
                      <c:pt idx="4815">
                        <c:v>36256</c:v>
                      </c:pt>
                      <c:pt idx="4816">
                        <c:v>36257</c:v>
                      </c:pt>
                      <c:pt idx="4817">
                        <c:v>36258</c:v>
                      </c:pt>
                      <c:pt idx="4818">
                        <c:v>36259</c:v>
                      </c:pt>
                      <c:pt idx="4819">
                        <c:v>36262</c:v>
                      </c:pt>
                      <c:pt idx="4820">
                        <c:v>36263</c:v>
                      </c:pt>
                      <c:pt idx="4821">
                        <c:v>36264</c:v>
                      </c:pt>
                      <c:pt idx="4822">
                        <c:v>36265</c:v>
                      </c:pt>
                      <c:pt idx="4823">
                        <c:v>36266</c:v>
                      </c:pt>
                      <c:pt idx="4824">
                        <c:v>36269</c:v>
                      </c:pt>
                      <c:pt idx="4825">
                        <c:v>36270</c:v>
                      </c:pt>
                      <c:pt idx="4826">
                        <c:v>36271</c:v>
                      </c:pt>
                      <c:pt idx="4827">
                        <c:v>36272</c:v>
                      </c:pt>
                      <c:pt idx="4828">
                        <c:v>36273</c:v>
                      </c:pt>
                      <c:pt idx="4829">
                        <c:v>36276</c:v>
                      </c:pt>
                      <c:pt idx="4830">
                        <c:v>36277</c:v>
                      </c:pt>
                      <c:pt idx="4831">
                        <c:v>36278</c:v>
                      </c:pt>
                      <c:pt idx="4832">
                        <c:v>36279</c:v>
                      </c:pt>
                      <c:pt idx="4833">
                        <c:v>36280</c:v>
                      </c:pt>
                      <c:pt idx="4834">
                        <c:v>36283</c:v>
                      </c:pt>
                      <c:pt idx="4835">
                        <c:v>36284</c:v>
                      </c:pt>
                      <c:pt idx="4836">
                        <c:v>36285</c:v>
                      </c:pt>
                      <c:pt idx="4837">
                        <c:v>36286</c:v>
                      </c:pt>
                      <c:pt idx="4838">
                        <c:v>36287</c:v>
                      </c:pt>
                      <c:pt idx="4839">
                        <c:v>36290</c:v>
                      </c:pt>
                      <c:pt idx="4840">
                        <c:v>36291</c:v>
                      </c:pt>
                      <c:pt idx="4841">
                        <c:v>36292</c:v>
                      </c:pt>
                      <c:pt idx="4842">
                        <c:v>36293</c:v>
                      </c:pt>
                      <c:pt idx="4843">
                        <c:v>36294</c:v>
                      </c:pt>
                      <c:pt idx="4844">
                        <c:v>36297</c:v>
                      </c:pt>
                      <c:pt idx="4845">
                        <c:v>36298</c:v>
                      </c:pt>
                      <c:pt idx="4846">
                        <c:v>36299</c:v>
                      </c:pt>
                      <c:pt idx="4847">
                        <c:v>36300</c:v>
                      </c:pt>
                      <c:pt idx="4848">
                        <c:v>36301</c:v>
                      </c:pt>
                      <c:pt idx="4849">
                        <c:v>36304</c:v>
                      </c:pt>
                      <c:pt idx="4850">
                        <c:v>36305</c:v>
                      </c:pt>
                      <c:pt idx="4851">
                        <c:v>36306</c:v>
                      </c:pt>
                      <c:pt idx="4852">
                        <c:v>36307</c:v>
                      </c:pt>
                      <c:pt idx="4853">
                        <c:v>36308</c:v>
                      </c:pt>
                      <c:pt idx="4854">
                        <c:v>36312</c:v>
                      </c:pt>
                      <c:pt idx="4855">
                        <c:v>36313</c:v>
                      </c:pt>
                      <c:pt idx="4856">
                        <c:v>36314</c:v>
                      </c:pt>
                      <c:pt idx="4857">
                        <c:v>36315</c:v>
                      </c:pt>
                      <c:pt idx="4858">
                        <c:v>36318</c:v>
                      </c:pt>
                      <c:pt idx="4859">
                        <c:v>36319</c:v>
                      </c:pt>
                      <c:pt idx="4860">
                        <c:v>36320</c:v>
                      </c:pt>
                      <c:pt idx="4861">
                        <c:v>36321</c:v>
                      </c:pt>
                      <c:pt idx="4862">
                        <c:v>36322</c:v>
                      </c:pt>
                      <c:pt idx="4863">
                        <c:v>36325</c:v>
                      </c:pt>
                      <c:pt idx="4864">
                        <c:v>36326</c:v>
                      </c:pt>
                      <c:pt idx="4865">
                        <c:v>36327</c:v>
                      </c:pt>
                      <c:pt idx="4866">
                        <c:v>36328</c:v>
                      </c:pt>
                      <c:pt idx="4867">
                        <c:v>36329</c:v>
                      </c:pt>
                      <c:pt idx="4868">
                        <c:v>36332</c:v>
                      </c:pt>
                      <c:pt idx="4869">
                        <c:v>36333</c:v>
                      </c:pt>
                      <c:pt idx="4870">
                        <c:v>36334</c:v>
                      </c:pt>
                      <c:pt idx="4871">
                        <c:v>36335</c:v>
                      </c:pt>
                      <c:pt idx="4872">
                        <c:v>36336</c:v>
                      </c:pt>
                      <c:pt idx="4873">
                        <c:v>36339</c:v>
                      </c:pt>
                      <c:pt idx="4874">
                        <c:v>36340</c:v>
                      </c:pt>
                      <c:pt idx="4875">
                        <c:v>36341</c:v>
                      </c:pt>
                      <c:pt idx="4876">
                        <c:v>36342</c:v>
                      </c:pt>
                      <c:pt idx="4877">
                        <c:v>36343</c:v>
                      </c:pt>
                      <c:pt idx="4878">
                        <c:v>36347</c:v>
                      </c:pt>
                      <c:pt idx="4879">
                        <c:v>36348</c:v>
                      </c:pt>
                      <c:pt idx="4880">
                        <c:v>36349</c:v>
                      </c:pt>
                      <c:pt idx="4881">
                        <c:v>36350</c:v>
                      </c:pt>
                      <c:pt idx="4882">
                        <c:v>36353</c:v>
                      </c:pt>
                      <c:pt idx="4883">
                        <c:v>36354</c:v>
                      </c:pt>
                      <c:pt idx="4884">
                        <c:v>36355</c:v>
                      </c:pt>
                      <c:pt idx="4885">
                        <c:v>36356</c:v>
                      </c:pt>
                      <c:pt idx="4886">
                        <c:v>36357</c:v>
                      </c:pt>
                      <c:pt idx="4887">
                        <c:v>36360</c:v>
                      </c:pt>
                      <c:pt idx="4888">
                        <c:v>36361</c:v>
                      </c:pt>
                      <c:pt idx="4889">
                        <c:v>36362</c:v>
                      </c:pt>
                      <c:pt idx="4890">
                        <c:v>36363</c:v>
                      </c:pt>
                      <c:pt idx="4891">
                        <c:v>36364</c:v>
                      </c:pt>
                      <c:pt idx="4892">
                        <c:v>36367</c:v>
                      </c:pt>
                      <c:pt idx="4893">
                        <c:v>36368</c:v>
                      </c:pt>
                      <c:pt idx="4894">
                        <c:v>36369</c:v>
                      </c:pt>
                      <c:pt idx="4895">
                        <c:v>36370</c:v>
                      </c:pt>
                      <c:pt idx="4896">
                        <c:v>36371</c:v>
                      </c:pt>
                      <c:pt idx="4897">
                        <c:v>36374</c:v>
                      </c:pt>
                      <c:pt idx="4898">
                        <c:v>36375</c:v>
                      </c:pt>
                      <c:pt idx="4899">
                        <c:v>36376</c:v>
                      </c:pt>
                      <c:pt idx="4900">
                        <c:v>36377</c:v>
                      </c:pt>
                      <c:pt idx="4901">
                        <c:v>36378</c:v>
                      </c:pt>
                      <c:pt idx="4902">
                        <c:v>36381</c:v>
                      </c:pt>
                      <c:pt idx="4903">
                        <c:v>36382</c:v>
                      </c:pt>
                      <c:pt idx="4904">
                        <c:v>36383</c:v>
                      </c:pt>
                      <c:pt idx="4905">
                        <c:v>36384</c:v>
                      </c:pt>
                      <c:pt idx="4906">
                        <c:v>36385</c:v>
                      </c:pt>
                      <c:pt idx="4907">
                        <c:v>36388</c:v>
                      </c:pt>
                      <c:pt idx="4908">
                        <c:v>36389</c:v>
                      </c:pt>
                      <c:pt idx="4909">
                        <c:v>36390</c:v>
                      </c:pt>
                      <c:pt idx="4910">
                        <c:v>36391</c:v>
                      </c:pt>
                      <c:pt idx="4911">
                        <c:v>36392</c:v>
                      </c:pt>
                      <c:pt idx="4912">
                        <c:v>36395</c:v>
                      </c:pt>
                      <c:pt idx="4913">
                        <c:v>36396</c:v>
                      </c:pt>
                      <c:pt idx="4914">
                        <c:v>36397</c:v>
                      </c:pt>
                      <c:pt idx="4915">
                        <c:v>36398</c:v>
                      </c:pt>
                      <c:pt idx="4916">
                        <c:v>36399</c:v>
                      </c:pt>
                      <c:pt idx="4917">
                        <c:v>36402</c:v>
                      </c:pt>
                      <c:pt idx="4918">
                        <c:v>36403</c:v>
                      </c:pt>
                      <c:pt idx="4919">
                        <c:v>36404</c:v>
                      </c:pt>
                      <c:pt idx="4920">
                        <c:v>36405</c:v>
                      </c:pt>
                      <c:pt idx="4921">
                        <c:v>36406</c:v>
                      </c:pt>
                      <c:pt idx="4922">
                        <c:v>36410</c:v>
                      </c:pt>
                      <c:pt idx="4923">
                        <c:v>36411</c:v>
                      </c:pt>
                      <c:pt idx="4924">
                        <c:v>36412</c:v>
                      </c:pt>
                      <c:pt idx="4925">
                        <c:v>36413</c:v>
                      </c:pt>
                      <c:pt idx="4926">
                        <c:v>36416</c:v>
                      </c:pt>
                      <c:pt idx="4927">
                        <c:v>36417</c:v>
                      </c:pt>
                      <c:pt idx="4928">
                        <c:v>36418</c:v>
                      </c:pt>
                      <c:pt idx="4929">
                        <c:v>36419</c:v>
                      </c:pt>
                      <c:pt idx="4930">
                        <c:v>36420</c:v>
                      </c:pt>
                      <c:pt idx="4931">
                        <c:v>36423</c:v>
                      </c:pt>
                      <c:pt idx="4932">
                        <c:v>36424</c:v>
                      </c:pt>
                      <c:pt idx="4933">
                        <c:v>36425</c:v>
                      </c:pt>
                      <c:pt idx="4934">
                        <c:v>36426</c:v>
                      </c:pt>
                      <c:pt idx="4935">
                        <c:v>36427</c:v>
                      </c:pt>
                      <c:pt idx="4936">
                        <c:v>36430</c:v>
                      </c:pt>
                      <c:pt idx="4937">
                        <c:v>36431</c:v>
                      </c:pt>
                      <c:pt idx="4938">
                        <c:v>36432</c:v>
                      </c:pt>
                      <c:pt idx="4939">
                        <c:v>36433</c:v>
                      </c:pt>
                      <c:pt idx="4940">
                        <c:v>36434</c:v>
                      </c:pt>
                      <c:pt idx="4941">
                        <c:v>36437</c:v>
                      </c:pt>
                      <c:pt idx="4942">
                        <c:v>36438</c:v>
                      </c:pt>
                      <c:pt idx="4943">
                        <c:v>36439</c:v>
                      </c:pt>
                      <c:pt idx="4944">
                        <c:v>36440</c:v>
                      </c:pt>
                      <c:pt idx="4945">
                        <c:v>36441</c:v>
                      </c:pt>
                      <c:pt idx="4946">
                        <c:v>36444</c:v>
                      </c:pt>
                      <c:pt idx="4947">
                        <c:v>36445</c:v>
                      </c:pt>
                      <c:pt idx="4948">
                        <c:v>36446</c:v>
                      </c:pt>
                      <c:pt idx="4949">
                        <c:v>36447</c:v>
                      </c:pt>
                      <c:pt idx="4950">
                        <c:v>36448</c:v>
                      </c:pt>
                      <c:pt idx="4951">
                        <c:v>36451</c:v>
                      </c:pt>
                      <c:pt idx="4952">
                        <c:v>36452</c:v>
                      </c:pt>
                      <c:pt idx="4953">
                        <c:v>36453</c:v>
                      </c:pt>
                      <c:pt idx="4954">
                        <c:v>36454</c:v>
                      </c:pt>
                      <c:pt idx="4955">
                        <c:v>36455</c:v>
                      </c:pt>
                      <c:pt idx="4956">
                        <c:v>36458</c:v>
                      </c:pt>
                      <c:pt idx="4957">
                        <c:v>36459</c:v>
                      </c:pt>
                      <c:pt idx="4958">
                        <c:v>36460</c:v>
                      </c:pt>
                      <c:pt idx="4959">
                        <c:v>36461</c:v>
                      </c:pt>
                      <c:pt idx="4960">
                        <c:v>36462</c:v>
                      </c:pt>
                      <c:pt idx="4961">
                        <c:v>36465</c:v>
                      </c:pt>
                      <c:pt idx="4962">
                        <c:v>36466</c:v>
                      </c:pt>
                      <c:pt idx="4963">
                        <c:v>36467</c:v>
                      </c:pt>
                      <c:pt idx="4964">
                        <c:v>36468</c:v>
                      </c:pt>
                      <c:pt idx="4965">
                        <c:v>36469</c:v>
                      </c:pt>
                      <c:pt idx="4966">
                        <c:v>36472</c:v>
                      </c:pt>
                      <c:pt idx="4967">
                        <c:v>36473</c:v>
                      </c:pt>
                      <c:pt idx="4968">
                        <c:v>36474</c:v>
                      </c:pt>
                      <c:pt idx="4969">
                        <c:v>36475</c:v>
                      </c:pt>
                      <c:pt idx="4970">
                        <c:v>36476</c:v>
                      </c:pt>
                      <c:pt idx="4971">
                        <c:v>36479</c:v>
                      </c:pt>
                      <c:pt idx="4972">
                        <c:v>36480</c:v>
                      </c:pt>
                      <c:pt idx="4973">
                        <c:v>36481</c:v>
                      </c:pt>
                      <c:pt idx="4974">
                        <c:v>36482</c:v>
                      </c:pt>
                      <c:pt idx="4975">
                        <c:v>36483</c:v>
                      </c:pt>
                      <c:pt idx="4976">
                        <c:v>36486</c:v>
                      </c:pt>
                      <c:pt idx="4977">
                        <c:v>36487</c:v>
                      </c:pt>
                      <c:pt idx="4978">
                        <c:v>36488</c:v>
                      </c:pt>
                      <c:pt idx="4979">
                        <c:v>36490</c:v>
                      </c:pt>
                      <c:pt idx="4980">
                        <c:v>36493</c:v>
                      </c:pt>
                      <c:pt idx="4981">
                        <c:v>36494</c:v>
                      </c:pt>
                      <c:pt idx="4982">
                        <c:v>36495</c:v>
                      </c:pt>
                      <c:pt idx="4983">
                        <c:v>36496</c:v>
                      </c:pt>
                      <c:pt idx="4984">
                        <c:v>36497</c:v>
                      </c:pt>
                      <c:pt idx="4985">
                        <c:v>36500</c:v>
                      </c:pt>
                      <c:pt idx="4986">
                        <c:v>36501</c:v>
                      </c:pt>
                      <c:pt idx="4987">
                        <c:v>36502</c:v>
                      </c:pt>
                      <c:pt idx="4988">
                        <c:v>36503</c:v>
                      </c:pt>
                      <c:pt idx="4989">
                        <c:v>36504</c:v>
                      </c:pt>
                      <c:pt idx="4990">
                        <c:v>36507</c:v>
                      </c:pt>
                      <c:pt idx="4991">
                        <c:v>36508</c:v>
                      </c:pt>
                      <c:pt idx="4992">
                        <c:v>36509</c:v>
                      </c:pt>
                      <c:pt idx="4993">
                        <c:v>36510</c:v>
                      </c:pt>
                      <c:pt idx="4994">
                        <c:v>36511</c:v>
                      </c:pt>
                      <c:pt idx="4995">
                        <c:v>36514</c:v>
                      </c:pt>
                      <c:pt idx="4996">
                        <c:v>36515</c:v>
                      </c:pt>
                      <c:pt idx="4997">
                        <c:v>36516</c:v>
                      </c:pt>
                      <c:pt idx="4998">
                        <c:v>36517</c:v>
                      </c:pt>
                      <c:pt idx="4999">
                        <c:v>36521</c:v>
                      </c:pt>
                      <c:pt idx="5000">
                        <c:v>36522</c:v>
                      </c:pt>
                      <c:pt idx="5001">
                        <c:v>36523</c:v>
                      </c:pt>
                      <c:pt idx="5002">
                        <c:v>36524</c:v>
                      </c:pt>
                      <c:pt idx="5003">
                        <c:v>36525</c:v>
                      </c:pt>
                      <c:pt idx="5004">
                        <c:v>36528</c:v>
                      </c:pt>
                      <c:pt idx="5005">
                        <c:v>36529</c:v>
                      </c:pt>
                      <c:pt idx="5006">
                        <c:v>36530</c:v>
                      </c:pt>
                      <c:pt idx="5007">
                        <c:v>36531</c:v>
                      </c:pt>
                      <c:pt idx="5008">
                        <c:v>36532</c:v>
                      </c:pt>
                      <c:pt idx="5009">
                        <c:v>36535</c:v>
                      </c:pt>
                      <c:pt idx="5010">
                        <c:v>36536</c:v>
                      </c:pt>
                      <c:pt idx="5011">
                        <c:v>36537</c:v>
                      </c:pt>
                      <c:pt idx="5012">
                        <c:v>36538</c:v>
                      </c:pt>
                      <c:pt idx="5013">
                        <c:v>36539</c:v>
                      </c:pt>
                      <c:pt idx="5014">
                        <c:v>36543</c:v>
                      </c:pt>
                      <c:pt idx="5015">
                        <c:v>36544</c:v>
                      </c:pt>
                      <c:pt idx="5016">
                        <c:v>36545</c:v>
                      </c:pt>
                      <c:pt idx="5017">
                        <c:v>36546</c:v>
                      </c:pt>
                      <c:pt idx="5018">
                        <c:v>36549</c:v>
                      </c:pt>
                      <c:pt idx="5019">
                        <c:v>36550</c:v>
                      </c:pt>
                      <c:pt idx="5020">
                        <c:v>36551</c:v>
                      </c:pt>
                      <c:pt idx="5021">
                        <c:v>36552</c:v>
                      </c:pt>
                      <c:pt idx="5022">
                        <c:v>36553</c:v>
                      </c:pt>
                      <c:pt idx="5023">
                        <c:v>36556</c:v>
                      </c:pt>
                      <c:pt idx="5024">
                        <c:v>36557</c:v>
                      </c:pt>
                      <c:pt idx="5025">
                        <c:v>36558</c:v>
                      </c:pt>
                      <c:pt idx="5026">
                        <c:v>36559</c:v>
                      </c:pt>
                      <c:pt idx="5027">
                        <c:v>36560</c:v>
                      </c:pt>
                      <c:pt idx="5028">
                        <c:v>36563</c:v>
                      </c:pt>
                      <c:pt idx="5029">
                        <c:v>36564</c:v>
                      </c:pt>
                      <c:pt idx="5030">
                        <c:v>36565</c:v>
                      </c:pt>
                      <c:pt idx="5031">
                        <c:v>36566</c:v>
                      </c:pt>
                      <c:pt idx="5032">
                        <c:v>36567</c:v>
                      </c:pt>
                      <c:pt idx="5033">
                        <c:v>36570</c:v>
                      </c:pt>
                      <c:pt idx="5034">
                        <c:v>36571</c:v>
                      </c:pt>
                      <c:pt idx="5035">
                        <c:v>36572</c:v>
                      </c:pt>
                      <c:pt idx="5036">
                        <c:v>36573</c:v>
                      </c:pt>
                      <c:pt idx="5037">
                        <c:v>36574</c:v>
                      </c:pt>
                      <c:pt idx="5038">
                        <c:v>36578</c:v>
                      </c:pt>
                      <c:pt idx="5039">
                        <c:v>36579</c:v>
                      </c:pt>
                      <c:pt idx="5040">
                        <c:v>36580</c:v>
                      </c:pt>
                      <c:pt idx="5041">
                        <c:v>36581</c:v>
                      </c:pt>
                      <c:pt idx="5042">
                        <c:v>36584</c:v>
                      </c:pt>
                      <c:pt idx="5043">
                        <c:v>36585</c:v>
                      </c:pt>
                      <c:pt idx="5044">
                        <c:v>36586</c:v>
                      </c:pt>
                      <c:pt idx="5045">
                        <c:v>36587</c:v>
                      </c:pt>
                      <c:pt idx="5046">
                        <c:v>36588</c:v>
                      </c:pt>
                      <c:pt idx="5047">
                        <c:v>36591</c:v>
                      </c:pt>
                      <c:pt idx="5048">
                        <c:v>36592</c:v>
                      </c:pt>
                      <c:pt idx="5049">
                        <c:v>36593</c:v>
                      </c:pt>
                      <c:pt idx="5050">
                        <c:v>36594</c:v>
                      </c:pt>
                      <c:pt idx="5051">
                        <c:v>36595</c:v>
                      </c:pt>
                      <c:pt idx="5052">
                        <c:v>36598</c:v>
                      </c:pt>
                      <c:pt idx="5053">
                        <c:v>36599</c:v>
                      </c:pt>
                      <c:pt idx="5054">
                        <c:v>36600</c:v>
                      </c:pt>
                      <c:pt idx="5055">
                        <c:v>36601</c:v>
                      </c:pt>
                      <c:pt idx="5056">
                        <c:v>36602</c:v>
                      </c:pt>
                      <c:pt idx="5057">
                        <c:v>36605</c:v>
                      </c:pt>
                      <c:pt idx="5058">
                        <c:v>36606</c:v>
                      </c:pt>
                      <c:pt idx="5059">
                        <c:v>36607</c:v>
                      </c:pt>
                      <c:pt idx="5060">
                        <c:v>36608</c:v>
                      </c:pt>
                      <c:pt idx="5061">
                        <c:v>36609</c:v>
                      </c:pt>
                      <c:pt idx="5062">
                        <c:v>36612</c:v>
                      </c:pt>
                      <c:pt idx="5063">
                        <c:v>36613</c:v>
                      </c:pt>
                      <c:pt idx="5064">
                        <c:v>36614</c:v>
                      </c:pt>
                      <c:pt idx="5065">
                        <c:v>36615</c:v>
                      </c:pt>
                      <c:pt idx="5066">
                        <c:v>36616</c:v>
                      </c:pt>
                      <c:pt idx="5067">
                        <c:v>36619</c:v>
                      </c:pt>
                      <c:pt idx="5068">
                        <c:v>36620</c:v>
                      </c:pt>
                      <c:pt idx="5069">
                        <c:v>36621</c:v>
                      </c:pt>
                      <c:pt idx="5070">
                        <c:v>36622</c:v>
                      </c:pt>
                      <c:pt idx="5071">
                        <c:v>36623</c:v>
                      </c:pt>
                      <c:pt idx="5072">
                        <c:v>36626</c:v>
                      </c:pt>
                      <c:pt idx="5073">
                        <c:v>36627</c:v>
                      </c:pt>
                      <c:pt idx="5074">
                        <c:v>36628</c:v>
                      </c:pt>
                      <c:pt idx="5075">
                        <c:v>36629</c:v>
                      </c:pt>
                      <c:pt idx="5076">
                        <c:v>36630</c:v>
                      </c:pt>
                      <c:pt idx="5077">
                        <c:v>36633</c:v>
                      </c:pt>
                      <c:pt idx="5078">
                        <c:v>36634</c:v>
                      </c:pt>
                      <c:pt idx="5079">
                        <c:v>36635</c:v>
                      </c:pt>
                      <c:pt idx="5080">
                        <c:v>36636</c:v>
                      </c:pt>
                      <c:pt idx="5081">
                        <c:v>36640</c:v>
                      </c:pt>
                      <c:pt idx="5082">
                        <c:v>36641</c:v>
                      </c:pt>
                      <c:pt idx="5083">
                        <c:v>36642</c:v>
                      </c:pt>
                      <c:pt idx="5084">
                        <c:v>36643</c:v>
                      </c:pt>
                      <c:pt idx="5085">
                        <c:v>36644</c:v>
                      </c:pt>
                      <c:pt idx="5086">
                        <c:v>36647</c:v>
                      </c:pt>
                      <c:pt idx="5087">
                        <c:v>36648</c:v>
                      </c:pt>
                      <c:pt idx="5088">
                        <c:v>36649</c:v>
                      </c:pt>
                      <c:pt idx="5089">
                        <c:v>36650</c:v>
                      </c:pt>
                      <c:pt idx="5090">
                        <c:v>36651</c:v>
                      </c:pt>
                      <c:pt idx="5091">
                        <c:v>36654</c:v>
                      </c:pt>
                      <c:pt idx="5092">
                        <c:v>36655</c:v>
                      </c:pt>
                      <c:pt idx="5093">
                        <c:v>36656</c:v>
                      </c:pt>
                      <c:pt idx="5094">
                        <c:v>36657</c:v>
                      </c:pt>
                      <c:pt idx="5095">
                        <c:v>36658</c:v>
                      </c:pt>
                      <c:pt idx="5096">
                        <c:v>36661</c:v>
                      </c:pt>
                      <c:pt idx="5097">
                        <c:v>36662</c:v>
                      </c:pt>
                      <c:pt idx="5098">
                        <c:v>36663</c:v>
                      </c:pt>
                      <c:pt idx="5099">
                        <c:v>36664</c:v>
                      </c:pt>
                      <c:pt idx="5100">
                        <c:v>36665</c:v>
                      </c:pt>
                      <c:pt idx="5101">
                        <c:v>36668</c:v>
                      </c:pt>
                      <c:pt idx="5102">
                        <c:v>36669</c:v>
                      </c:pt>
                      <c:pt idx="5103">
                        <c:v>36670</c:v>
                      </c:pt>
                      <c:pt idx="5104">
                        <c:v>36671</c:v>
                      </c:pt>
                      <c:pt idx="5105">
                        <c:v>36672</c:v>
                      </c:pt>
                      <c:pt idx="5106">
                        <c:v>36676</c:v>
                      </c:pt>
                      <c:pt idx="5107">
                        <c:v>36677</c:v>
                      </c:pt>
                      <c:pt idx="5108">
                        <c:v>36678</c:v>
                      </c:pt>
                      <c:pt idx="5109">
                        <c:v>36679</c:v>
                      </c:pt>
                      <c:pt idx="5110">
                        <c:v>36682</c:v>
                      </c:pt>
                      <c:pt idx="5111">
                        <c:v>36683</c:v>
                      </c:pt>
                      <c:pt idx="5112">
                        <c:v>36684</c:v>
                      </c:pt>
                      <c:pt idx="5113">
                        <c:v>36685</c:v>
                      </c:pt>
                      <c:pt idx="5114">
                        <c:v>36686</c:v>
                      </c:pt>
                      <c:pt idx="5115">
                        <c:v>36689</c:v>
                      </c:pt>
                      <c:pt idx="5116">
                        <c:v>36690</c:v>
                      </c:pt>
                      <c:pt idx="5117">
                        <c:v>36691</c:v>
                      </c:pt>
                      <c:pt idx="5118">
                        <c:v>36692</c:v>
                      </c:pt>
                      <c:pt idx="5119">
                        <c:v>36693</c:v>
                      </c:pt>
                      <c:pt idx="5120">
                        <c:v>36696</c:v>
                      </c:pt>
                      <c:pt idx="5121">
                        <c:v>36697</c:v>
                      </c:pt>
                      <c:pt idx="5122">
                        <c:v>36698</c:v>
                      </c:pt>
                      <c:pt idx="5123">
                        <c:v>36699</c:v>
                      </c:pt>
                      <c:pt idx="5124">
                        <c:v>36700</c:v>
                      </c:pt>
                      <c:pt idx="5125">
                        <c:v>36703</c:v>
                      </c:pt>
                      <c:pt idx="5126">
                        <c:v>36704</c:v>
                      </c:pt>
                      <c:pt idx="5127">
                        <c:v>36705</c:v>
                      </c:pt>
                      <c:pt idx="5128">
                        <c:v>36706</c:v>
                      </c:pt>
                      <c:pt idx="5129">
                        <c:v>36707</c:v>
                      </c:pt>
                      <c:pt idx="5130">
                        <c:v>36710</c:v>
                      </c:pt>
                      <c:pt idx="5131">
                        <c:v>36712</c:v>
                      </c:pt>
                      <c:pt idx="5132">
                        <c:v>36713</c:v>
                      </c:pt>
                      <c:pt idx="5133">
                        <c:v>36714</c:v>
                      </c:pt>
                      <c:pt idx="5134">
                        <c:v>36717</c:v>
                      </c:pt>
                      <c:pt idx="5135">
                        <c:v>36718</c:v>
                      </c:pt>
                      <c:pt idx="5136">
                        <c:v>36719</c:v>
                      </c:pt>
                      <c:pt idx="5137">
                        <c:v>36720</c:v>
                      </c:pt>
                      <c:pt idx="5138">
                        <c:v>36721</c:v>
                      </c:pt>
                      <c:pt idx="5139">
                        <c:v>36724</c:v>
                      </c:pt>
                      <c:pt idx="5140">
                        <c:v>36725</c:v>
                      </c:pt>
                      <c:pt idx="5141">
                        <c:v>36726</c:v>
                      </c:pt>
                      <c:pt idx="5142">
                        <c:v>36727</c:v>
                      </c:pt>
                      <c:pt idx="5143">
                        <c:v>36728</c:v>
                      </c:pt>
                      <c:pt idx="5144">
                        <c:v>36731</c:v>
                      </c:pt>
                      <c:pt idx="5145">
                        <c:v>36732</c:v>
                      </c:pt>
                      <c:pt idx="5146">
                        <c:v>36733</c:v>
                      </c:pt>
                      <c:pt idx="5147">
                        <c:v>36734</c:v>
                      </c:pt>
                      <c:pt idx="5148">
                        <c:v>36735</c:v>
                      </c:pt>
                      <c:pt idx="5149">
                        <c:v>36738</c:v>
                      </c:pt>
                      <c:pt idx="5150">
                        <c:v>36739</c:v>
                      </c:pt>
                      <c:pt idx="5151">
                        <c:v>36740</c:v>
                      </c:pt>
                      <c:pt idx="5152">
                        <c:v>36741</c:v>
                      </c:pt>
                      <c:pt idx="5153">
                        <c:v>36742</c:v>
                      </c:pt>
                      <c:pt idx="5154">
                        <c:v>36745</c:v>
                      </c:pt>
                      <c:pt idx="5155">
                        <c:v>36746</c:v>
                      </c:pt>
                      <c:pt idx="5156">
                        <c:v>36747</c:v>
                      </c:pt>
                      <c:pt idx="5157">
                        <c:v>36748</c:v>
                      </c:pt>
                      <c:pt idx="5158">
                        <c:v>36749</c:v>
                      </c:pt>
                      <c:pt idx="5159">
                        <c:v>36752</c:v>
                      </c:pt>
                      <c:pt idx="5160">
                        <c:v>36753</c:v>
                      </c:pt>
                      <c:pt idx="5161">
                        <c:v>36754</c:v>
                      </c:pt>
                      <c:pt idx="5162">
                        <c:v>36755</c:v>
                      </c:pt>
                      <c:pt idx="5163">
                        <c:v>36756</c:v>
                      </c:pt>
                      <c:pt idx="5164">
                        <c:v>36759</c:v>
                      </c:pt>
                      <c:pt idx="5165">
                        <c:v>36760</c:v>
                      </c:pt>
                      <c:pt idx="5166">
                        <c:v>36761</c:v>
                      </c:pt>
                      <c:pt idx="5167">
                        <c:v>36762</c:v>
                      </c:pt>
                      <c:pt idx="5168">
                        <c:v>36763</c:v>
                      </c:pt>
                      <c:pt idx="5169">
                        <c:v>36766</c:v>
                      </c:pt>
                      <c:pt idx="5170">
                        <c:v>36767</c:v>
                      </c:pt>
                      <c:pt idx="5171">
                        <c:v>36768</c:v>
                      </c:pt>
                      <c:pt idx="5172">
                        <c:v>36769</c:v>
                      </c:pt>
                      <c:pt idx="5173">
                        <c:v>36770</c:v>
                      </c:pt>
                      <c:pt idx="5174">
                        <c:v>36774</c:v>
                      </c:pt>
                      <c:pt idx="5175">
                        <c:v>36775</c:v>
                      </c:pt>
                      <c:pt idx="5176">
                        <c:v>36776</c:v>
                      </c:pt>
                      <c:pt idx="5177">
                        <c:v>36777</c:v>
                      </c:pt>
                      <c:pt idx="5178">
                        <c:v>36780</c:v>
                      </c:pt>
                      <c:pt idx="5179">
                        <c:v>36781</c:v>
                      </c:pt>
                      <c:pt idx="5180">
                        <c:v>36782</c:v>
                      </c:pt>
                      <c:pt idx="5181">
                        <c:v>36783</c:v>
                      </c:pt>
                      <c:pt idx="5182">
                        <c:v>36784</c:v>
                      </c:pt>
                      <c:pt idx="5183">
                        <c:v>36787</c:v>
                      </c:pt>
                      <c:pt idx="5184">
                        <c:v>36788</c:v>
                      </c:pt>
                      <c:pt idx="5185">
                        <c:v>36789</c:v>
                      </c:pt>
                      <c:pt idx="5186">
                        <c:v>36790</c:v>
                      </c:pt>
                      <c:pt idx="5187">
                        <c:v>36791</c:v>
                      </c:pt>
                      <c:pt idx="5188">
                        <c:v>36794</c:v>
                      </c:pt>
                      <c:pt idx="5189">
                        <c:v>36795</c:v>
                      </c:pt>
                      <c:pt idx="5190">
                        <c:v>36796</c:v>
                      </c:pt>
                      <c:pt idx="5191">
                        <c:v>36797</c:v>
                      </c:pt>
                      <c:pt idx="5192">
                        <c:v>36798</c:v>
                      </c:pt>
                      <c:pt idx="5193">
                        <c:v>36801</c:v>
                      </c:pt>
                      <c:pt idx="5194">
                        <c:v>36802</c:v>
                      </c:pt>
                      <c:pt idx="5195">
                        <c:v>36803</c:v>
                      </c:pt>
                      <c:pt idx="5196">
                        <c:v>36804</c:v>
                      </c:pt>
                      <c:pt idx="5197">
                        <c:v>36805</c:v>
                      </c:pt>
                      <c:pt idx="5198">
                        <c:v>36808</c:v>
                      </c:pt>
                      <c:pt idx="5199">
                        <c:v>36809</c:v>
                      </c:pt>
                      <c:pt idx="5200">
                        <c:v>36810</c:v>
                      </c:pt>
                      <c:pt idx="5201">
                        <c:v>36811</c:v>
                      </c:pt>
                      <c:pt idx="5202">
                        <c:v>36812</c:v>
                      </c:pt>
                      <c:pt idx="5203">
                        <c:v>36815</c:v>
                      </c:pt>
                      <c:pt idx="5204">
                        <c:v>36816</c:v>
                      </c:pt>
                      <c:pt idx="5205">
                        <c:v>36817</c:v>
                      </c:pt>
                      <c:pt idx="5206">
                        <c:v>36818</c:v>
                      </c:pt>
                      <c:pt idx="5207">
                        <c:v>36819</c:v>
                      </c:pt>
                      <c:pt idx="5208">
                        <c:v>36822</c:v>
                      </c:pt>
                      <c:pt idx="5209">
                        <c:v>36823</c:v>
                      </c:pt>
                      <c:pt idx="5210">
                        <c:v>36824</c:v>
                      </c:pt>
                      <c:pt idx="5211">
                        <c:v>36825</c:v>
                      </c:pt>
                      <c:pt idx="5212">
                        <c:v>36826</c:v>
                      </c:pt>
                      <c:pt idx="5213">
                        <c:v>36829</c:v>
                      </c:pt>
                      <c:pt idx="5214">
                        <c:v>36830</c:v>
                      </c:pt>
                      <c:pt idx="5215">
                        <c:v>36831</c:v>
                      </c:pt>
                      <c:pt idx="5216">
                        <c:v>36832</c:v>
                      </c:pt>
                      <c:pt idx="5217">
                        <c:v>36833</c:v>
                      </c:pt>
                      <c:pt idx="5218">
                        <c:v>36836</c:v>
                      </c:pt>
                      <c:pt idx="5219">
                        <c:v>36837</c:v>
                      </c:pt>
                      <c:pt idx="5220">
                        <c:v>36838</c:v>
                      </c:pt>
                      <c:pt idx="5221">
                        <c:v>36839</c:v>
                      </c:pt>
                      <c:pt idx="5222">
                        <c:v>36840</c:v>
                      </c:pt>
                      <c:pt idx="5223">
                        <c:v>36843</c:v>
                      </c:pt>
                      <c:pt idx="5224">
                        <c:v>36844</c:v>
                      </c:pt>
                      <c:pt idx="5225">
                        <c:v>36845</c:v>
                      </c:pt>
                      <c:pt idx="5226">
                        <c:v>36846</c:v>
                      </c:pt>
                      <c:pt idx="5227">
                        <c:v>36847</c:v>
                      </c:pt>
                      <c:pt idx="5228">
                        <c:v>36850</c:v>
                      </c:pt>
                      <c:pt idx="5229">
                        <c:v>36851</c:v>
                      </c:pt>
                      <c:pt idx="5230">
                        <c:v>36852</c:v>
                      </c:pt>
                      <c:pt idx="5231">
                        <c:v>36854</c:v>
                      </c:pt>
                      <c:pt idx="5232">
                        <c:v>36857</c:v>
                      </c:pt>
                      <c:pt idx="5233">
                        <c:v>36858</c:v>
                      </c:pt>
                      <c:pt idx="5234">
                        <c:v>36859</c:v>
                      </c:pt>
                      <c:pt idx="5235">
                        <c:v>36860</c:v>
                      </c:pt>
                      <c:pt idx="5236">
                        <c:v>36861</c:v>
                      </c:pt>
                      <c:pt idx="5237">
                        <c:v>36864</c:v>
                      </c:pt>
                      <c:pt idx="5238">
                        <c:v>36865</c:v>
                      </c:pt>
                      <c:pt idx="5239">
                        <c:v>36866</c:v>
                      </c:pt>
                      <c:pt idx="5240">
                        <c:v>36867</c:v>
                      </c:pt>
                      <c:pt idx="5241">
                        <c:v>36868</c:v>
                      </c:pt>
                      <c:pt idx="5242">
                        <c:v>36871</c:v>
                      </c:pt>
                      <c:pt idx="5243">
                        <c:v>36872</c:v>
                      </c:pt>
                      <c:pt idx="5244">
                        <c:v>36873</c:v>
                      </c:pt>
                      <c:pt idx="5245">
                        <c:v>36874</c:v>
                      </c:pt>
                      <c:pt idx="5246">
                        <c:v>36875</c:v>
                      </c:pt>
                      <c:pt idx="5247">
                        <c:v>36878</c:v>
                      </c:pt>
                      <c:pt idx="5248">
                        <c:v>36879</c:v>
                      </c:pt>
                      <c:pt idx="5249">
                        <c:v>36880</c:v>
                      </c:pt>
                      <c:pt idx="5250">
                        <c:v>36881</c:v>
                      </c:pt>
                      <c:pt idx="5251">
                        <c:v>36882</c:v>
                      </c:pt>
                      <c:pt idx="5252">
                        <c:v>36886</c:v>
                      </c:pt>
                      <c:pt idx="5253">
                        <c:v>36887</c:v>
                      </c:pt>
                      <c:pt idx="5254">
                        <c:v>36888</c:v>
                      </c:pt>
                      <c:pt idx="5255">
                        <c:v>36889</c:v>
                      </c:pt>
                      <c:pt idx="5256">
                        <c:v>36893</c:v>
                      </c:pt>
                      <c:pt idx="5257">
                        <c:v>36894</c:v>
                      </c:pt>
                      <c:pt idx="5258">
                        <c:v>36895</c:v>
                      </c:pt>
                      <c:pt idx="5259">
                        <c:v>36896</c:v>
                      </c:pt>
                      <c:pt idx="5260">
                        <c:v>36899</c:v>
                      </c:pt>
                      <c:pt idx="5261">
                        <c:v>36900</c:v>
                      </c:pt>
                      <c:pt idx="5262">
                        <c:v>36901</c:v>
                      </c:pt>
                      <c:pt idx="5263">
                        <c:v>36902</c:v>
                      </c:pt>
                      <c:pt idx="5264">
                        <c:v>36903</c:v>
                      </c:pt>
                      <c:pt idx="5265">
                        <c:v>36907</c:v>
                      </c:pt>
                      <c:pt idx="5266">
                        <c:v>36908</c:v>
                      </c:pt>
                      <c:pt idx="5267">
                        <c:v>36909</c:v>
                      </c:pt>
                      <c:pt idx="5268">
                        <c:v>36910</c:v>
                      </c:pt>
                      <c:pt idx="5269">
                        <c:v>36913</c:v>
                      </c:pt>
                      <c:pt idx="5270">
                        <c:v>36914</c:v>
                      </c:pt>
                      <c:pt idx="5271">
                        <c:v>36915</c:v>
                      </c:pt>
                      <c:pt idx="5272">
                        <c:v>36916</c:v>
                      </c:pt>
                      <c:pt idx="5273">
                        <c:v>36917</c:v>
                      </c:pt>
                      <c:pt idx="5274">
                        <c:v>36920</c:v>
                      </c:pt>
                      <c:pt idx="5275">
                        <c:v>36921</c:v>
                      </c:pt>
                      <c:pt idx="5276">
                        <c:v>36922</c:v>
                      </c:pt>
                      <c:pt idx="5277">
                        <c:v>36923</c:v>
                      </c:pt>
                      <c:pt idx="5278">
                        <c:v>36924</c:v>
                      </c:pt>
                      <c:pt idx="5279">
                        <c:v>36927</c:v>
                      </c:pt>
                      <c:pt idx="5280">
                        <c:v>36928</c:v>
                      </c:pt>
                      <c:pt idx="5281">
                        <c:v>36929</c:v>
                      </c:pt>
                      <c:pt idx="5282">
                        <c:v>36930</c:v>
                      </c:pt>
                      <c:pt idx="5283">
                        <c:v>36931</c:v>
                      </c:pt>
                      <c:pt idx="5284">
                        <c:v>36934</c:v>
                      </c:pt>
                      <c:pt idx="5285">
                        <c:v>36935</c:v>
                      </c:pt>
                      <c:pt idx="5286">
                        <c:v>36936</c:v>
                      </c:pt>
                      <c:pt idx="5287">
                        <c:v>36937</c:v>
                      </c:pt>
                      <c:pt idx="5288">
                        <c:v>36938</c:v>
                      </c:pt>
                      <c:pt idx="5289">
                        <c:v>36942</c:v>
                      </c:pt>
                      <c:pt idx="5290">
                        <c:v>36943</c:v>
                      </c:pt>
                      <c:pt idx="5291">
                        <c:v>36944</c:v>
                      </c:pt>
                      <c:pt idx="5292">
                        <c:v>36945</c:v>
                      </c:pt>
                      <c:pt idx="5293">
                        <c:v>36948</c:v>
                      </c:pt>
                      <c:pt idx="5294">
                        <c:v>36949</c:v>
                      </c:pt>
                      <c:pt idx="5295">
                        <c:v>36950</c:v>
                      </c:pt>
                      <c:pt idx="5296">
                        <c:v>36951</c:v>
                      </c:pt>
                      <c:pt idx="5297">
                        <c:v>36952</c:v>
                      </c:pt>
                      <c:pt idx="5298">
                        <c:v>36955</c:v>
                      </c:pt>
                      <c:pt idx="5299">
                        <c:v>36956</c:v>
                      </c:pt>
                      <c:pt idx="5300">
                        <c:v>36957</c:v>
                      </c:pt>
                      <c:pt idx="5301">
                        <c:v>36958</c:v>
                      </c:pt>
                      <c:pt idx="5302">
                        <c:v>36959</c:v>
                      </c:pt>
                      <c:pt idx="5303">
                        <c:v>36962</c:v>
                      </c:pt>
                      <c:pt idx="5304">
                        <c:v>36963</c:v>
                      </c:pt>
                      <c:pt idx="5305">
                        <c:v>36964</c:v>
                      </c:pt>
                      <c:pt idx="5306">
                        <c:v>36965</c:v>
                      </c:pt>
                      <c:pt idx="5307">
                        <c:v>36966</c:v>
                      </c:pt>
                      <c:pt idx="5308">
                        <c:v>36969</c:v>
                      </c:pt>
                      <c:pt idx="5309">
                        <c:v>36970</c:v>
                      </c:pt>
                      <c:pt idx="5310">
                        <c:v>36971</c:v>
                      </c:pt>
                      <c:pt idx="5311">
                        <c:v>36972</c:v>
                      </c:pt>
                      <c:pt idx="5312">
                        <c:v>36973</c:v>
                      </c:pt>
                      <c:pt idx="5313">
                        <c:v>36976</c:v>
                      </c:pt>
                      <c:pt idx="5314">
                        <c:v>36977</c:v>
                      </c:pt>
                      <c:pt idx="5315">
                        <c:v>36978</c:v>
                      </c:pt>
                      <c:pt idx="5316">
                        <c:v>36979</c:v>
                      </c:pt>
                      <c:pt idx="5317">
                        <c:v>36980</c:v>
                      </c:pt>
                      <c:pt idx="5318">
                        <c:v>36983</c:v>
                      </c:pt>
                      <c:pt idx="5319">
                        <c:v>36984</c:v>
                      </c:pt>
                      <c:pt idx="5320">
                        <c:v>36985</c:v>
                      </c:pt>
                      <c:pt idx="5321">
                        <c:v>36986</c:v>
                      </c:pt>
                      <c:pt idx="5322">
                        <c:v>36987</c:v>
                      </c:pt>
                      <c:pt idx="5323">
                        <c:v>36990</c:v>
                      </c:pt>
                      <c:pt idx="5324">
                        <c:v>36991</c:v>
                      </c:pt>
                      <c:pt idx="5325">
                        <c:v>36992</c:v>
                      </c:pt>
                      <c:pt idx="5326">
                        <c:v>36993</c:v>
                      </c:pt>
                      <c:pt idx="5327">
                        <c:v>36997</c:v>
                      </c:pt>
                      <c:pt idx="5328">
                        <c:v>36998</c:v>
                      </c:pt>
                      <c:pt idx="5329">
                        <c:v>36999</c:v>
                      </c:pt>
                      <c:pt idx="5330">
                        <c:v>37000</c:v>
                      </c:pt>
                      <c:pt idx="5331">
                        <c:v>37001</c:v>
                      </c:pt>
                      <c:pt idx="5332">
                        <c:v>37004</c:v>
                      </c:pt>
                      <c:pt idx="5333">
                        <c:v>37005</c:v>
                      </c:pt>
                      <c:pt idx="5334">
                        <c:v>37006</c:v>
                      </c:pt>
                      <c:pt idx="5335">
                        <c:v>37007</c:v>
                      </c:pt>
                      <c:pt idx="5336">
                        <c:v>37008</c:v>
                      </c:pt>
                      <c:pt idx="5337">
                        <c:v>37011</c:v>
                      </c:pt>
                      <c:pt idx="5338">
                        <c:v>37012</c:v>
                      </c:pt>
                      <c:pt idx="5339">
                        <c:v>37013</c:v>
                      </c:pt>
                      <c:pt idx="5340">
                        <c:v>37014</c:v>
                      </c:pt>
                      <c:pt idx="5341">
                        <c:v>37015</c:v>
                      </c:pt>
                      <c:pt idx="5342">
                        <c:v>37018</c:v>
                      </c:pt>
                      <c:pt idx="5343">
                        <c:v>37019</c:v>
                      </c:pt>
                      <c:pt idx="5344">
                        <c:v>37020</c:v>
                      </c:pt>
                      <c:pt idx="5345">
                        <c:v>37021</c:v>
                      </c:pt>
                      <c:pt idx="5346">
                        <c:v>37022</c:v>
                      </c:pt>
                      <c:pt idx="5347">
                        <c:v>37025</c:v>
                      </c:pt>
                      <c:pt idx="5348">
                        <c:v>37026</c:v>
                      </c:pt>
                      <c:pt idx="5349">
                        <c:v>37027</c:v>
                      </c:pt>
                      <c:pt idx="5350">
                        <c:v>37028</c:v>
                      </c:pt>
                      <c:pt idx="5351">
                        <c:v>37029</c:v>
                      </c:pt>
                      <c:pt idx="5352">
                        <c:v>37032</c:v>
                      </c:pt>
                      <c:pt idx="5353">
                        <c:v>37033</c:v>
                      </c:pt>
                      <c:pt idx="5354">
                        <c:v>37034</c:v>
                      </c:pt>
                      <c:pt idx="5355">
                        <c:v>37035</c:v>
                      </c:pt>
                      <c:pt idx="5356">
                        <c:v>37036</c:v>
                      </c:pt>
                      <c:pt idx="5357">
                        <c:v>37040</c:v>
                      </c:pt>
                      <c:pt idx="5358">
                        <c:v>37041</c:v>
                      </c:pt>
                      <c:pt idx="5359">
                        <c:v>37042</c:v>
                      </c:pt>
                      <c:pt idx="5360">
                        <c:v>37043</c:v>
                      </c:pt>
                      <c:pt idx="5361">
                        <c:v>37046</c:v>
                      </c:pt>
                      <c:pt idx="5362">
                        <c:v>37047</c:v>
                      </c:pt>
                      <c:pt idx="5363">
                        <c:v>37048</c:v>
                      </c:pt>
                      <c:pt idx="5364">
                        <c:v>37049</c:v>
                      </c:pt>
                      <c:pt idx="5365">
                        <c:v>37050</c:v>
                      </c:pt>
                      <c:pt idx="5366">
                        <c:v>37053</c:v>
                      </c:pt>
                      <c:pt idx="5367">
                        <c:v>37054</c:v>
                      </c:pt>
                      <c:pt idx="5368">
                        <c:v>37055</c:v>
                      </c:pt>
                      <c:pt idx="5369">
                        <c:v>37056</c:v>
                      </c:pt>
                      <c:pt idx="5370">
                        <c:v>37057</c:v>
                      </c:pt>
                      <c:pt idx="5371">
                        <c:v>37060</c:v>
                      </c:pt>
                      <c:pt idx="5372">
                        <c:v>37061</c:v>
                      </c:pt>
                      <c:pt idx="5373">
                        <c:v>37062</c:v>
                      </c:pt>
                      <c:pt idx="5374">
                        <c:v>37063</c:v>
                      </c:pt>
                      <c:pt idx="5375">
                        <c:v>37064</c:v>
                      </c:pt>
                      <c:pt idx="5376">
                        <c:v>37067</c:v>
                      </c:pt>
                      <c:pt idx="5377">
                        <c:v>37068</c:v>
                      </c:pt>
                      <c:pt idx="5378">
                        <c:v>37069</c:v>
                      </c:pt>
                      <c:pt idx="5379">
                        <c:v>37070</c:v>
                      </c:pt>
                      <c:pt idx="5380">
                        <c:v>37071</c:v>
                      </c:pt>
                      <c:pt idx="5381">
                        <c:v>37074</c:v>
                      </c:pt>
                      <c:pt idx="5382">
                        <c:v>37075</c:v>
                      </c:pt>
                      <c:pt idx="5383">
                        <c:v>37077</c:v>
                      </c:pt>
                      <c:pt idx="5384">
                        <c:v>37078</c:v>
                      </c:pt>
                      <c:pt idx="5385">
                        <c:v>37081</c:v>
                      </c:pt>
                      <c:pt idx="5386">
                        <c:v>37082</c:v>
                      </c:pt>
                      <c:pt idx="5387">
                        <c:v>37083</c:v>
                      </c:pt>
                      <c:pt idx="5388">
                        <c:v>37084</c:v>
                      </c:pt>
                      <c:pt idx="5389">
                        <c:v>37085</c:v>
                      </c:pt>
                      <c:pt idx="5390">
                        <c:v>37088</c:v>
                      </c:pt>
                      <c:pt idx="5391">
                        <c:v>37089</c:v>
                      </c:pt>
                      <c:pt idx="5392">
                        <c:v>37090</c:v>
                      </c:pt>
                      <c:pt idx="5393">
                        <c:v>37091</c:v>
                      </c:pt>
                      <c:pt idx="5394">
                        <c:v>37092</c:v>
                      </c:pt>
                      <c:pt idx="5395">
                        <c:v>37095</c:v>
                      </c:pt>
                      <c:pt idx="5396">
                        <c:v>37096</c:v>
                      </c:pt>
                      <c:pt idx="5397">
                        <c:v>37097</c:v>
                      </c:pt>
                      <c:pt idx="5398">
                        <c:v>37098</c:v>
                      </c:pt>
                      <c:pt idx="5399">
                        <c:v>37099</c:v>
                      </c:pt>
                      <c:pt idx="5400">
                        <c:v>37102</c:v>
                      </c:pt>
                      <c:pt idx="5401">
                        <c:v>37103</c:v>
                      </c:pt>
                      <c:pt idx="5402">
                        <c:v>37104</c:v>
                      </c:pt>
                      <c:pt idx="5403">
                        <c:v>37105</c:v>
                      </c:pt>
                      <c:pt idx="5404">
                        <c:v>37106</c:v>
                      </c:pt>
                      <c:pt idx="5405">
                        <c:v>37109</c:v>
                      </c:pt>
                      <c:pt idx="5406">
                        <c:v>37110</c:v>
                      </c:pt>
                      <c:pt idx="5407">
                        <c:v>37111</c:v>
                      </c:pt>
                      <c:pt idx="5408">
                        <c:v>37112</c:v>
                      </c:pt>
                      <c:pt idx="5409">
                        <c:v>37113</c:v>
                      </c:pt>
                      <c:pt idx="5410">
                        <c:v>37116</c:v>
                      </c:pt>
                      <c:pt idx="5411">
                        <c:v>37117</c:v>
                      </c:pt>
                      <c:pt idx="5412">
                        <c:v>37118</c:v>
                      </c:pt>
                      <c:pt idx="5413">
                        <c:v>37119</c:v>
                      </c:pt>
                      <c:pt idx="5414">
                        <c:v>37120</c:v>
                      </c:pt>
                      <c:pt idx="5415">
                        <c:v>37123</c:v>
                      </c:pt>
                      <c:pt idx="5416">
                        <c:v>37124</c:v>
                      </c:pt>
                      <c:pt idx="5417">
                        <c:v>37125</c:v>
                      </c:pt>
                      <c:pt idx="5418">
                        <c:v>37126</c:v>
                      </c:pt>
                      <c:pt idx="5419">
                        <c:v>37127</c:v>
                      </c:pt>
                      <c:pt idx="5420">
                        <c:v>37130</c:v>
                      </c:pt>
                      <c:pt idx="5421">
                        <c:v>37131</c:v>
                      </c:pt>
                      <c:pt idx="5422">
                        <c:v>37132</c:v>
                      </c:pt>
                      <c:pt idx="5423">
                        <c:v>37133</c:v>
                      </c:pt>
                      <c:pt idx="5424">
                        <c:v>37134</c:v>
                      </c:pt>
                      <c:pt idx="5425">
                        <c:v>37138</c:v>
                      </c:pt>
                      <c:pt idx="5426">
                        <c:v>37139</c:v>
                      </c:pt>
                      <c:pt idx="5427">
                        <c:v>37140</c:v>
                      </c:pt>
                      <c:pt idx="5428">
                        <c:v>37141</c:v>
                      </c:pt>
                      <c:pt idx="5429">
                        <c:v>37144</c:v>
                      </c:pt>
                      <c:pt idx="5430">
                        <c:v>37151</c:v>
                      </c:pt>
                      <c:pt idx="5431">
                        <c:v>37152</c:v>
                      </c:pt>
                      <c:pt idx="5432">
                        <c:v>37153</c:v>
                      </c:pt>
                      <c:pt idx="5433">
                        <c:v>37154</c:v>
                      </c:pt>
                      <c:pt idx="5434">
                        <c:v>37155</c:v>
                      </c:pt>
                      <c:pt idx="5435">
                        <c:v>37158</c:v>
                      </c:pt>
                      <c:pt idx="5436">
                        <c:v>37159</c:v>
                      </c:pt>
                      <c:pt idx="5437">
                        <c:v>37160</c:v>
                      </c:pt>
                      <c:pt idx="5438">
                        <c:v>37161</c:v>
                      </c:pt>
                      <c:pt idx="5439">
                        <c:v>37162</c:v>
                      </c:pt>
                      <c:pt idx="5440">
                        <c:v>37165</c:v>
                      </c:pt>
                      <c:pt idx="5441">
                        <c:v>37166</c:v>
                      </c:pt>
                      <c:pt idx="5442">
                        <c:v>37167</c:v>
                      </c:pt>
                      <c:pt idx="5443">
                        <c:v>37168</c:v>
                      </c:pt>
                      <c:pt idx="5444">
                        <c:v>37169</c:v>
                      </c:pt>
                      <c:pt idx="5445">
                        <c:v>37172</c:v>
                      </c:pt>
                      <c:pt idx="5446">
                        <c:v>37173</c:v>
                      </c:pt>
                      <c:pt idx="5447">
                        <c:v>37174</c:v>
                      </c:pt>
                      <c:pt idx="5448">
                        <c:v>37175</c:v>
                      </c:pt>
                      <c:pt idx="5449">
                        <c:v>37176</c:v>
                      </c:pt>
                      <c:pt idx="5450">
                        <c:v>37179</c:v>
                      </c:pt>
                      <c:pt idx="5451">
                        <c:v>37180</c:v>
                      </c:pt>
                      <c:pt idx="5452">
                        <c:v>37181</c:v>
                      </c:pt>
                      <c:pt idx="5453">
                        <c:v>37182</c:v>
                      </c:pt>
                      <c:pt idx="5454">
                        <c:v>37183</c:v>
                      </c:pt>
                      <c:pt idx="5455">
                        <c:v>37186</c:v>
                      </c:pt>
                      <c:pt idx="5456">
                        <c:v>37187</c:v>
                      </c:pt>
                      <c:pt idx="5457">
                        <c:v>37188</c:v>
                      </c:pt>
                      <c:pt idx="5458">
                        <c:v>37189</c:v>
                      </c:pt>
                      <c:pt idx="5459">
                        <c:v>37190</c:v>
                      </c:pt>
                      <c:pt idx="5460">
                        <c:v>37193</c:v>
                      </c:pt>
                      <c:pt idx="5461">
                        <c:v>37194</c:v>
                      </c:pt>
                      <c:pt idx="5462">
                        <c:v>37195</c:v>
                      </c:pt>
                      <c:pt idx="5463">
                        <c:v>37196</c:v>
                      </c:pt>
                      <c:pt idx="5464">
                        <c:v>37197</c:v>
                      </c:pt>
                      <c:pt idx="5465">
                        <c:v>37200</c:v>
                      </c:pt>
                      <c:pt idx="5466">
                        <c:v>37201</c:v>
                      </c:pt>
                      <c:pt idx="5467">
                        <c:v>37202</c:v>
                      </c:pt>
                      <c:pt idx="5468">
                        <c:v>37203</c:v>
                      </c:pt>
                      <c:pt idx="5469">
                        <c:v>37204</c:v>
                      </c:pt>
                      <c:pt idx="5470">
                        <c:v>37207</c:v>
                      </c:pt>
                      <c:pt idx="5471">
                        <c:v>37208</c:v>
                      </c:pt>
                      <c:pt idx="5472">
                        <c:v>37209</c:v>
                      </c:pt>
                      <c:pt idx="5473">
                        <c:v>37210</c:v>
                      </c:pt>
                      <c:pt idx="5474">
                        <c:v>37211</c:v>
                      </c:pt>
                      <c:pt idx="5475">
                        <c:v>37214</c:v>
                      </c:pt>
                      <c:pt idx="5476">
                        <c:v>37215</c:v>
                      </c:pt>
                      <c:pt idx="5477">
                        <c:v>37216</c:v>
                      </c:pt>
                      <c:pt idx="5478">
                        <c:v>37218</c:v>
                      </c:pt>
                      <c:pt idx="5479">
                        <c:v>37221</c:v>
                      </c:pt>
                      <c:pt idx="5480">
                        <c:v>37222</c:v>
                      </c:pt>
                      <c:pt idx="5481">
                        <c:v>37223</c:v>
                      </c:pt>
                      <c:pt idx="5482">
                        <c:v>37224</c:v>
                      </c:pt>
                      <c:pt idx="5483">
                        <c:v>37225</c:v>
                      </c:pt>
                      <c:pt idx="5484">
                        <c:v>37228</c:v>
                      </c:pt>
                      <c:pt idx="5485">
                        <c:v>37229</c:v>
                      </c:pt>
                      <c:pt idx="5486">
                        <c:v>37230</c:v>
                      </c:pt>
                      <c:pt idx="5487">
                        <c:v>37231</c:v>
                      </c:pt>
                      <c:pt idx="5488">
                        <c:v>37232</c:v>
                      </c:pt>
                      <c:pt idx="5489">
                        <c:v>37235</c:v>
                      </c:pt>
                      <c:pt idx="5490">
                        <c:v>37236</c:v>
                      </c:pt>
                      <c:pt idx="5491">
                        <c:v>37237</c:v>
                      </c:pt>
                      <c:pt idx="5492">
                        <c:v>37238</c:v>
                      </c:pt>
                      <c:pt idx="5493">
                        <c:v>37239</c:v>
                      </c:pt>
                      <c:pt idx="5494">
                        <c:v>37242</c:v>
                      </c:pt>
                      <c:pt idx="5495">
                        <c:v>37243</c:v>
                      </c:pt>
                      <c:pt idx="5496">
                        <c:v>37244</c:v>
                      </c:pt>
                      <c:pt idx="5497">
                        <c:v>37245</c:v>
                      </c:pt>
                      <c:pt idx="5498">
                        <c:v>37246</c:v>
                      </c:pt>
                      <c:pt idx="5499">
                        <c:v>37249</c:v>
                      </c:pt>
                      <c:pt idx="5500">
                        <c:v>37251</c:v>
                      </c:pt>
                      <c:pt idx="5501">
                        <c:v>37252</c:v>
                      </c:pt>
                      <c:pt idx="5502">
                        <c:v>37253</c:v>
                      </c:pt>
                      <c:pt idx="5503">
                        <c:v>37256</c:v>
                      </c:pt>
                      <c:pt idx="5504">
                        <c:v>37258</c:v>
                      </c:pt>
                      <c:pt idx="5505">
                        <c:v>37259</c:v>
                      </c:pt>
                      <c:pt idx="5506">
                        <c:v>37260</c:v>
                      </c:pt>
                      <c:pt idx="5507">
                        <c:v>37263</c:v>
                      </c:pt>
                      <c:pt idx="5508">
                        <c:v>37264</c:v>
                      </c:pt>
                      <c:pt idx="5509">
                        <c:v>37265</c:v>
                      </c:pt>
                      <c:pt idx="5510">
                        <c:v>37266</c:v>
                      </c:pt>
                      <c:pt idx="5511">
                        <c:v>37267</c:v>
                      </c:pt>
                      <c:pt idx="5512">
                        <c:v>37270</c:v>
                      </c:pt>
                      <c:pt idx="5513">
                        <c:v>37271</c:v>
                      </c:pt>
                      <c:pt idx="5514">
                        <c:v>37272</c:v>
                      </c:pt>
                      <c:pt idx="5515">
                        <c:v>37273</c:v>
                      </c:pt>
                      <c:pt idx="5516">
                        <c:v>37274</c:v>
                      </c:pt>
                      <c:pt idx="5517">
                        <c:v>37278</c:v>
                      </c:pt>
                      <c:pt idx="5518">
                        <c:v>37279</c:v>
                      </c:pt>
                      <c:pt idx="5519">
                        <c:v>37280</c:v>
                      </c:pt>
                      <c:pt idx="5520">
                        <c:v>37281</c:v>
                      </c:pt>
                      <c:pt idx="5521">
                        <c:v>37284</c:v>
                      </c:pt>
                      <c:pt idx="5522">
                        <c:v>37285</c:v>
                      </c:pt>
                      <c:pt idx="5523">
                        <c:v>37286</c:v>
                      </c:pt>
                      <c:pt idx="5524">
                        <c:v>37287</c:v>
                      </c:pt>
                      <c:pt idx="5525">
                        <c:v>37288</c:v>
                      </c:pt>
                      <c:pt idx="5526">
                        <c:v>37291</c:v>
                      </c:pt>
                      <c:pt idx="5527">
                        <c:v>37292</c:v>
                      </c:pt>
                      <c:pt idx="5528">
                        <c:v>37293</c:v>
                      </c:pt>
                      <c:pt idx="5529">
                        <c:v>37294</c:v>
                      </c:pt>
                      <c:pt idx="5530">
                        <c:v>37295</c:v>
                      </c:pt>
                      <c:pt idx="5531">
                        <c:v>37298</c:v>
                      </c:pt>
                      <c:pt idx="5532">
                        <c:v>37299</c:v>
                      </c:pt>
                      <c:pt idx="5533">
                        <c:v>37300</c:v>
                      </c:pt>
                      <c:pt idx="5534">
                        <c:v>37301</c:v>
                      </c:pt>
                      <c:pt idx="5535">
                        <c:v>37302</c:v>
                      </c:pt>
                      <c:pt idx="5536">
                        <c:v>37306</c:v>
                      </c:pt>
                      <c:pt idx="5537">
                        <c:v>37307</c:v>
                      </c:pt>
                      <c:pt idx="5538">
                        <c:v>37308</c:v>
                      </c:pt>
                      <c:pt idx="5539">
                        <c:v>37309</c:v>
                      </c:pt>
                      <c:pt idx="5540">
                        <c:v>37312</c:v>
                      </c:pt>
                      <c:pt idx="5541">
                        <c:v>37313</c:v>
                      </c:pt>
                      <c:pt idx="5542">
                        <c:v>37314</c:v>
                      </c:pt>
                      <c:pt idx="5543">
                        <c:v>37315</c:v>
                      </c:pt>
                      <c:pt idx="5544">
                        <c:v>37316</c:v>
                      </c:pt>
                      <c:pt idx="5545">
                        <c:v>37319</c:v>
                      </c:pt>
                      <c:pt idx="5546">
                        <c:v>37320</c:v>
                      </c:pt>
                      <c:pt idx="5547">
                        <c:v>37321</c:v>
                      </c:pt>
                      <c:pt idx="5548">
                        <c:v>37322</c:v>
                      </c:pt>
                      <c:pt idx="5549">
                        <c:v>37323</c:v>
                      </c:pt>
                      <c:pt idx="5550">
                        <c:v>37326</c:v>
                      </c:pt>
                      <c:pt idx="5551">
                        <c:v>37327</c:v>
                      </c:pt>
                      <c:pt idx="5552">
                        <c:v>37328</c:v>
                      </c:pt>
                      <c:pt idx="5553">
                        <c:v>37329</c:v>
                      </c:pt>
                      <c:pt idx="5554">
                        <c:v>37330</c:v>
                      </c:pt>
                      <c:pt idx="5555">
                        <c:v>37333</c:v>
                      </c:pt>
                      <c:pt idx="5556">
                        <c:v>37334</c:v>
                      </c:pt>
                      <c:pt idx="5557">
                        <c:v>37335</c:v>
                      </c:pt>
                      <c:pt idx="5558">
                        <c:v>37336</c:v>
                      </c:pt>
                      <c:pt idx="5559">
                        <c:v>37337</c:v>
                      </c:pt>
                      <c:pt idx="5560">
                        <c:v>37340</c:v>
                      </c:pt>
                      <c:pt idx="5561">
                        <c:v>37341</c:v>
                      </c:pt>
                      <c:pt idx="5562">
                        <c:v>37342</c:v>
                      </c:pt>
                      <c:pt idx="5563">
                        <c:v>37343</c:v>
                      </c:pt>
                      <c:pt idx="5564">
                        <c:v>37347</c:v>
                      </c:pt>
                      <c:pt idx="5565">
                        <c:v>37348</c:v>
                      </c:pt>
                      <c:pt idx="5566">
                        <c:v>37349</c:v>
                      </c:pt>
                      <c:pt idx="5567">
                        <c:v>37350</c:v>
                      </c:pt>
                      <c:pt idx="5568">
                        <c:v>37351</c:v>
                      </c:pt>
                      <c:pt idx="5569">
                        <c:v>37354</c:v>
                      </c:pt>
                      <c:pt idx="5570">
                        <c:v>37355</c:v>
                      </c:pt>
                      <c:pt idx="5571">
                        <c:v>37356</c:v>
                      </c:pt>
                      <c:pt idx="5572">
                        <c:v>37357</c:v>
                      </c:pt>
                      <c:pt idx="5573">
                        <c:v>37358</c:v>
                      </c:pt>
                      <c:pt idx="5574">
                        <c:v>37361</c:v>
                      </c:pt>
                      <c:pt idx="5575">
                        <c:v>37362</c:v>
                      </c:pt>
                      <c:pt idx="5576">
                        <c:v>37363</c:v>
                      </c:pt>
                      <c:pt idx="5577">
                        <c:v>37364</c:v>
                      </c:pt>
                      <c:pt idx="5578">
                        <c:v>37365</c:v>
                      </c:pt>
                      <c:pt idx="5579">
                        <c:v>37368</c:v>
                      </c:pt>
                      <c:pt idx="5580">
                        <c:v>37369</c:v>
                      </c:pt>
                      <c:pt idx="5581">
                        <c:v>37370</c:v>
                      </c:pt>
                      <c:pt idx="5582">
                        <c:v>37371</c:v>
                      </c:pt>
                      <c:pt idx="5583">
                        <c:v>37372</c:v>
                      </c:pt>
                      <c:pt idx="5584">
                        <c:v>37375</c:v>
                      </c:pt>
                      <c:pt idx="5585">
                        <c:v>37376</c:v>
                      </c:pt>
                      <c:pt idx="5586">
                        <c:v>37377</c:v>
                      </c:pt>
                      <c:pt idx="5587">
                        <c:v>37378</c:v>
                      </c:pt>
                      <c:pt idx="5588">
                        <c:v>37379</c:v>
                      </c:pt>
                      <c:pt idx="5589">
                        <c:v>37382</c:v>
                      </c:pt>
                      <c:pt idx="5590">
                        <c:v>37383</c:v>
                      </c:pt>
                      <c:pt idx="5591">
                        <c:v>37384</c:v>
                      </c:pt>
                      <c:pt idx="5592">
                        <c:v>37385</c:v>
                      </c:pt>
                      <c:pt idx="5593">
                        <c:v>37386</c:v>
                      </c:pt>
                      <c:pt idx="5594">
                        <c:v>37389</c:v>
                      </c:pt>
                      <c:pt idx="5595">
                        <c:v>37390</c:v>
                      </c:pt>
                      <c:pt idx="5596">
                        <c:v>37391</c:v>
                      </c:pt>
                      <c:pt idx="5597">
                        <c:v>37392</c:v>
                      </c:pt>
                      <c:pt idx="5598">
                        <c:v>37393</c:v>
                      </c:pt>
                      <c:pt idx="5599">
                        <c:v>37396</c:v>
                      </c:pt>
                      <c:pt idx="5600">
                        <c:v>37397</c:v>
                      </c:pt>
                      <c:pt idx="5601">
                        <c:v>37398</c:v>
                      </c:pt>
                      <c:pt idx="5602">
                        <c:v>37399</c:v>
                      </c:pt>
                      <c:pt idx="5603">
                        <c:v>37400</c:v>
                      </c:pt>
                      <c:pt idx="5604">
                        <c:v>37404</c:v>
                      </c:pt>
                      <c:pt idx="5605">
                        <c:v>37405</c:v>
                      </c:pt>
                      <c:pt idx="5606">
                        <c:v>37406</c:v>
                      </c:pt>
                      <c:pt idx="5607">
                        <c:v>37407</c:v>
                      </c:pt>
                      <c:pt idx="5608">
                        <c:v>37410</c:v>
                      </c:pt>
                      <c:pt idx="5609">
                        <c:v>37411</c:v>
                      </c:pt>
                      <c:pt idx="5610">
                        <c:v>37412</c:v>
                      </c:pt>
                      <c:pt idx="5611">
                        <c:v>37413</c:v>
                      </c:pt>
                      <c:pt idx="5612">
                        <c:v>37414</c:v>
                      </c:pt>
                      <c:pt idx="5613">
                        <c:v>37417</c:v>
                      </c:pt>
                      <c:pt idx="5614">
                        <c:v>37418</c:v>
                      </c:pt>
                      <c:pt idx="5615">
                        <c:v>37419</c:v>
                      </c:pt>
                      <c:pt idx="5616">
                        <c:v>37420</c:v>
                      </c:pt>
                      <c:pt idx="5617">
                        <c:v>37421</c:v>
                      </c:pt>
                      <c:pt idx="5618">
                        <c:v>37424</c:v>
                      </c:pt>
                      <c:pt idx="5619">
                        <c:v>37425</c:v>
                      </c:pt>
                      <c:pt idx="5620">
                        <c:v>37426</c:v>
                      </c:pt>
                      <c:pt idx="5621">
                        <c:v>37427</c:v>
                      </c:pt>
                      <c:pt idx="5622">
                        <c:v>37428</c:v>
                      </c:pt>
                      <c:pt idx="5623">
                        <c:v>37431</c:v>
                      </c:pt>
                      <c:pt idx="5624">
                        <c:v>37432</c:v>
                      </c:pt>
                      <c:pt idx="5625">
                        <c:v>37433</c:v>
                      </c:pt>
                      <c:pt idx="5626">
                        <c:v>37434</c:v>
                      </c:pt>
                      <c:pt idx="5627">
                        <c:v>37435</c:v>
                      </c:pt>
                      <c:pt idx="5628">
                        <c:v>37438</c:v>
                      </c:pt>
                      <c:pt idx="5629">
                        <c:v>37439</c:v>
                      </c:pt>
                      <c:pt idx="5630">
                        <c:v>37440</c:v>
                      </c:pt>
                      <c:pt idx="5631">
                        <c:v>37442</c:v>
                      </c:pt>
                      <c:pt idx="5632">
                        <c:v>37445</c:v>
                      </c:pt>
                      <c:pt idx="5633">
                        <c:v>37446</c:v>
                      </c:pt>
                      <c:pt idx="5634">
                        <c:v>37447</c:v>
                      </c:pt>
                      <c:pt idx="5635">
                        <c:v>37448</c:v>
                      </c:pt>
                      <c:pt idx="5636">
                        <c:v>37449</c:v>
                      </c:pt>
                      <c:pt idx="5637">
                        <c:v>37452</c:v>
                      </c:pt>
                      <c:pt idx="5638">
                        <c:v>37453</c:v>
                      </c:pt>
                      <c:pt idx="5639">
                        <c:v>37454</c:v>
                      </c:pt>
                      <c:pt idx="5640">
                        <c:v>37455</c:v>
                      </c:pt>
                      <c:pt idx="5641">
                        <c:v>37456</c:v>
                      </c:pt>
                      <c:pt idx="5642">
                        <c:v>37459</c:v>
                      </c:pt>
                      <c:pt idx="5643">
                        <c:v>37460</c:v>
                      </c:pt>
                      <c:pt idx="5644">
                        <c:v>37461</c:v>
                      </c:pt>
                      <c:pt idx="5645">
                        <c:v>37462</c:v>
                      </c:pt>
                      <c:pt idx="5646">
                        <c:v>37463</c:v>
                      </c:pt>
                      <c:pt idx="5647">
                        <c:v>37466</c:v>
                      </c:pt>
                      <c:pt idx="5648">
                        <c:v>37467</c:v>
                      </c:pt>
                      <c:pt idx="5649">
                        <c:v>37468</c:v>
                      </c:pt>
                      <c:pt idx="5650">
                        <c:v>37469</c:v>
                      </c:pt>
                      <c:pt idx="5651">
                        <c:v>37470</c:v>
                      </c:pt>
                      <c:pt idx="5652">
                        <c:v>37473</c:v>
                      </c:pt>
                      <c:pt idx="5653">
                        <c:v>37474</c:v>
                      </c:pt>
                      <c:pt idx="5654">
                        <c:v>37475</c:v>
                      </c:pt>
                      <c:pt idx="5655">
                        <c:v>37476</c:v>
                      </c:pt>
                      <c:pt idx="5656">
                        <c:v>37477</c:v>
                      </c:pt>
                      <c:pt idx="5657">
                        <c:v>37480</c:v>
                      </c:pt>
                      <c:pt idx="5658">
                        <c:v>37481</c:v>
                      </c:pt>
                      <c:pt idx="5659">
                        <c:v>37482</c:v>
                      </c:pt>
                      <c:pt idx="5660">
                        <c:v>37483</c:v>
                      </c:pt>
                      <c:pt idx="5661">
                        <c:v>37484</c:v>
                      </c:pt>
                      <c:pt idx="5662">
                        <c:v>37487</c:v>
                      </c:pt>
                      <c:pt idx="5663">
                        <c:v>37488</c:v>
                      </c:pt>
                      <c:pt idx="5664">
                        <c:v>37489</c:v>
                      </c:pt>
                      <c:pt idx="5665">
                        <c:v>37490</c:v>
                      </c:pt>
                      <c:pt idx="5666">
                        <c:v>37491</c:v>
                      </c:pt>
                      <c:pt idx="5667">
                        <c:v>37494</c:v>
                      </c:pt>
                      <c:pt idx="5668">
                        <c:v>37495</c:v>
                      </c:pt>
                      <c:pt idx="5669">
                        <c:v>37496</c:v>
                      </c:pt>
                      <c:pt idx="5670">
                        <c:v>37497</c:v>
                      </c:pt>
                      <c:pt idx="5671">
                        <c:v>37498</c:v>
                      </c:pt>
                      <c:pt idx="5672">
                        <c:v>37502</c:v>
                      </c:pt>
                      <c:pt idx="5673">
                        <c:v>37503</c:v>
                      </c:pt>
                      <c:pt idx="5674">
                        <c:v>37504</c:v>
                      </c:pt>
                      <c:pt idx="5675">
                        <c:v>37505</c:v>
                      </c:pt>
                      <c:pt idx="5676">
                        <c:v>37508</c:v>
                      </c:pt>
                      <c:pt idx="5677">
                        <c:v>37509</c:v>
                      </c:pt>
                      <c:pt idx="5678">
                        <c:v>37510</c:v>
                      </c:pt>
                      <c:pt idx="5679">
                        <c:v>37511</c:v>
                      </c:pt>
                      <c:pt idx="5680">
                        <c:v>37512</c:v>
                      </c:pt>
                      <c:pt idx="5681">
                        <c:v>37515</c:v>
                      </c:pt>
                      <c:pt idx="5682">
                        <c:v>37516</c:v>
                      </c:pt>
                      <c:pt idx="5683">
                        <c:v>37517</c:v>
                      </c:pt>
                      <c:pt idx="5684">
                        <c:v>37518</c:v>
                      </c:pt>
                      <c:pt idx="5685">
                        <c:v>37519</c:v>
                      </c:pt>
                      <c:pt idx="5686">
                        <c:v>37522</c:v>
                      </c:pt>
                      <c:pt idx="5687">
                        <c:v>37523</c:v>
                      </c:pt>
                      <c:pt idx="5688">
                        <c:v>37524</c:v>
                      </c:pt>
                      <c:pt idx="5689">
                        <c:v>37525</c:v>
                      </c:pt>
                      <c:pt idx="5690">
                        <c:v>37526</c:v>
                      </c:pt>
                      <c:pt idx="5691">
                        <c:v>37529</c:v>
                      </c:pt>
                      <c:pt idx="5692">
                        <c:v>37530</c:v>
                      </c:pt>
                      <c:pt idx="5693">
                        <c:v>37531</c:v>
                      </c:pt>
                      <c:pt idx="5694">
                        <c:v>37532</c:v>
                      </c:pt>
                      <c:pt idx="5695">
                        <c:v>37533</c:v>
                      </c:pt>
                      <c:pt idx="5696">
                        <c:v>37536</c:v>
                      </c:pt>
                      <c:pt idx="5697">
                        <c:v>37537</c:v>
                      </c:pt>
                      <c:pt idx="5698">
                        <c:v>37538</c:v>
                      </c:pt>
                      <c:pt idx="5699">
                        <c:v>37539</c:v>
                      </c:pt>
                      <c:pt idx="5700">
                        <c:v>37540</c:v>
                      </c:pt>
                      <c:pt idx="5701">
                        <c:v>37543</c:v>
                      </c:pt>
                      <c:pt idx="5702">
                        <c:v>37544</c:v>
                      </c:pt>
                      <c:pt idx="5703">
                        <c:v>37545</c:v>
                      </c:pt>
                      <c:pt idx="5704">
                        <c:v>37546</c:v>
                      </c:pt>
                      <c:pt idx="5705">
                        <c:v>37547</c:v>
                      </c:pt>
                      <c:pt idx="5706">
                        <c:v>37550</c:v>
                      </c:pt>
                      <c:pt idx="5707">
                        <c:v>37551</c:v>
                      </c:pt>
                      <c:pt idx="5708">
                        <c:v>37552</c:v>
                      </c:pt>
                      <c:pt idx="5709">
                        <c:v>37553</c:v>
                      </c:pt>
                      <c:pt idx="5710">
                        <c:v>37554</c:v>
                      </c:pt>
                      <c:pt idx="5711">
                        <c:v>37557</c:v>
                      </c:pt>
                      <c:pt idx="5712">
                        <c:v>37558</c:v>
                      </c:pt>
                      <c:pt idx="5713">
                        <c:v>37559</c:v>
                      </c:pt>
                      <c:pt idx="5714">
                        <c:v>37560</c:v>
                      </c:pt>
                      <c:pt idx="5715">
                        <c:v>37561</c:v>
                      </c:pt>
                      <c:pt idx="5716">
                        <c:v>37564</c:v>
                      </c:pt>
                      <c:pt idx="5717">
                        <c:v>37565</c:v>
                      </c:pt>
                      <c:pt idx="5718">
                        <c:v>37566</c:v>
                      </c:pt>
                      <c:pt idx="5719">
                        <c:v>37567</c:v>
                      </c:pt>
                      <c:pt idx="5720">
                        <c:v>37568</c:v>
                      </c:pt>
                      <c:pt idx="5721">
                        <c:v>37571</c:v>
                      </c:pt>
                      <c:pt idx="5722">
                        <c:v>37572</c:v>
                      </c:pt>
                      <c:pt idx="5723">
                        <c:v>37573</c:v>
                      </c:pt>
                      <c:pt idx="5724">
                        <c:v>37574</c:v>
                      </c:pt>
                      <c:pt idx="5725">
                        <c:v>37575</c:v>
                      </c:pt>
                      <c:pt idx="5726">
                        <c:v>37578</c:v>
                      </c:pt>
                      <c:pt idx="5727">
                        <c:v>37579</c:v>
                      </c:pt>
                      <c:pt idx="5728">
                        <c:v>37580</c:v>
                      </c:pt>
                      <c:pt idx="5729">
                        <c:v>37581</c:v>
                      </c:pt>
                      <c:pt idx="5730">
                        <c:v>37582</c:v>
                      </c:pt>
                      <c:pt idx="5731">
                        <c:v>37585</c:v>
                      </c:pt>
                      <c:pt idx="5732">
                        <c:v>37586</c:v>
                      </c:pt>
                      <c:pt idx="5733">
                        <c:v>37587</c:v>
                      </c:pt>
                      <c:pt idx="5734">
                        <c:v>37589</c:v>
                      </c:pt>
                      <c:pt idx="5735">
                        <c:v>37592</c:v>
                      </c:pt>
                      <c:pt idx="5736">
                        <c:v>37593</c:v>
                      </c:pt>
                      <c:pt idx="5737">
                        <c:v>37594</c:v>
                      </c:pt>
                      <c:pt idx="5738">
                        <c:v>37595</c:v>
                      </c:pt>
                      <c:pt idx="5739">
                        <c:v>37596</c:v>
                      </c:pt>
                      <c:pt idx="5740">
                        <c:v>37599</c:v>
                      </c:pt>
                      <c:pt idx="5741">
                        <c:v>37600</c:v>
                      </c:pt>
                      <c:pt idx="5742">
                        <c:v>37601</c:v>
                      </c:pt>
                      <c:pt idx="5743">
                        <c:v>37602</c:v>
                      </c:pt>
                      <c:pt idx="5744">
                        <c:v>37603</c:v>
                      </c:pt>
                      <c:pt idx="5745">
                        <c:v>37606</c:v>
                      </c:pt>
                      <c:pt idx="5746">
                        <c:v>37607</c:v>
                      </c:pt>
                      <c:pt idx="5747">
                        <c:v>37608</c:v>
                      </c:pt>
                      <c:pt idx="5748">
                        <c:v>37609</c:v>
                      </c:pt>
                      <c:pt idx="5749">
                        <c:v>37610</c:v>
                      </c:pt>
                      <c:pt idx="5750">
                        <c:v>37613</c:v>
                      </c:pt>
                      <c:pt idx="5751">
                        <c:v>37614</c:v>
                      </c:pt>
                      <c:pt idx="5752">
                        <c:v>37616</c:v>
                      </c:pt>
                      <c:pt idx="5753">
                        <c:v>37617</c:v>
                      </c:pt>
                      <c:pt idx="5754">
                        <c:v>37620</c:v>
                      </c:pt>
                      <c:pt idx="5755">
                        <c:v>37621</c:v>
                      </c:pt>
                      <c:pt idx="5756">
                        <c:v>37623</c:v>
                      </c:pt>
                      <c:pt idx="5757">
                        <c:v>37624</c:v>
                      </c:pt>
                      <c:pt idx="5758">
                        <c:v>37627</c:v>
                      </c:pt>
                      <c:pt idx="5759">
                        <c:v>37628</c:v>
                      </c:pt>
                      <c:pt idx="5760">
                        <c:v>37629</c:v>
                      </c:pt>
                      <c:pt idx="5761">
                        <c:v>37630</c:v>
                      </c:pt>
                      <c:pt idx="5762">
                        <c:v>37631</c:v>
                      </c:pt>
                      <c:pt idx="5763">
                        <c:v>37634</c:v>
                      </c:pt>
                      <c:pt idx="5764">
                        <c:v>37635</c:v>
                      </c:pt>
                      <c:pt idx="5765">
                        <c:v>37636</c:v>
                      </c:pt>
                      <c:pt idx="5766">
                        <c:v>37637</c:v>
                      </c:pt>
                      <c:pt idx="5767">
                        <c:v>37638</c:v>
                      </c:pt>
                      <c:pt idx="5768">
                        <c:v>37642</c:v>
                      </c:pt>
                      <c:pt idx="5769">
                        <c:v>37643</c:v>
                      </c:pt>
                      <c:pt idx="5770">
                        <c:v>37644</c:v>
                      </c:pt>
                      <c:pt idx="5771">
                        <c:v>37645</c:v>
                      </c:pt>
                      <c:pt idx="5772">
                        <c:v>37648</c:v>
                      </c:pt>
                      <c:pt idx="5773">
                        <c:v>37649</c:v>
                      </c:pt>
                      <c:pt idx="5774">
                        <c:v>37650</c:v>
                      </c:pt>
                      <c:pt idx="5775">
                        <c:v>37651</c:v>
                      </c:pt>
                      <c:pt idx="5776">
                        <c:v>37652</c:v>
                      </c:pt>
                      <c:pt idx="5777">
                        <c:v>37655</c:v>
                      </c:pt>
                      <c:pt idx="5778">
                        <c:v>37656</c:v>
                      </c:pt>
                      <c:pt idx="5779">
                        <c:v>37657</c:v>
                      </c:pt>
                      <c:pt idx="5780">
                        <c:v>37658</c:v>
                      </c:pt>
                      <c:pt idx="5781">
                        <c:v>37659</c:v>
                      </c:pt>
                      <c:pt idx="5782">
                        <c:v>37662</c:v>
                      </c:pt>
                      <c:pt idx="5783">
                        <c:v>37663</c:v>
                      </c:pt>
                      <c:pt idx="5784">
                        <c:v>37664</c:v>
                      </c:pt>
                      <c:pt idx="5785">
                        <c:v>37665</c:v>
                      </c:pt>
                      <c:pt idx="5786">
                        <c:v>37666</c:v>
                      </c:pt>
                      <c:pt idx="5787">
                        <c:v>37670</c:v>
                      </c:pt>
                      <c:pt idx="5788">
                        <c:v>37671</c:v>
                      </c:pt>
                      <c:pt idx="5789">
                        <c:v>37672</c:v>
                      </c:pt>
                      <c:pt idx="5790">
                        <c:v>37673</c:v>
                      </c:pt>
                      <c:pt idx="5791">
                        <c:v>37676</c:v>
                      </c:pt>
                      <c:pt idx="5792">
                        <c:v>37677</c:v>
                      </c:pt>
                      <c:pt idx="5793">
                        <c:v>37678</c:v>
                      </c:pt>
                      <c:pt idx="5794">
                        <c:v>37679</c:v>
                      </c:pt>
                      <c:pt idx="5795">
                        <c:v>37680</c:v>
                      </c:pt>
                      <c:pt idx="5796">
                        <c:v>37683</c:v>
                      </c:pt>
                      <c:pt idx="5797">
                        <c:v>37684</c:v>
                      </c:pt>
                      <c:pt idx="5798">
                        <c:v>37685</c:v>
                      </c:pt>
                      <c:pt idx="5799">
                        <c:v>37686</c:v>
                      </c:pt>
                      <c:pt idx="5800">
                        <c:v>37687</c:v>
                      </c:pt>
                      <c:pt idx="5801">
                        <c:v>37690</c:v>
                      </c:pt>
                      <c:pt idx="5802">
                        <c:v>37691</c:v>
                      </c:pt>
                      <c:pt idx="5803">
                        <c:v>37692</c:v>
                      </c:pt>
                      <c:pt idx="5804">
                        <c:v>37693</c:v>
                      </c:pt>
                      <c:pt idx="5805">
                        <c:v>37694</c:v>
                      </c:pt>
                      <c:pt idx="5806">
                        <c:v>37697</c:v>
                      </c:pt>
                      <c:pt idx="5807">
                        <c:v>37698</c:v>
                      </c:pt>
                      <c:pt idx="5808">
                        <c:v>37699</c:v>
                      </c:pt>
                      <c:pt idx="5809">
                        <c:v>37700</c:v>
                      </c:pt>
                      <c:pt idx="5810">
                        <c:v>37701</c:v>
                      </c:pt>
                      <c:pt idx="5811">
                        <c:v>37704</c:v>
                      </c:pt>
                      <c:pt idx="5812">
                        <c:v>37705</c:v>
                      </c:pt>
                      <c:pt idx="5813">
                        <c:v>37706</c:v>
                      </c:pt>
                      <c:pt idx="5814">
                        <c:v>37707</c:v>
                      </c:pt>
                      <c:pt idx="5815">
                        <c:v>37708</c:v>
                      </c:pt>
                      <c:pt idx="5816">
                        <c:v>37711</c:v>
                      </c:pt>
                      <c:pt idx="5817">
                        <c:v>37712</c:v>
                      </c:pt>
                      <c:pt idx="5818">
                        <c:v>37713</c:v>
                      </c:pt>
                      <c:pt idx="5819">
                        <c:v>37714</c:v>
                      </c:pt>
                      <c:pt idx="5820">
                        <c:v>37715</c:v>
                      </c:pt>
                      <c:pt idx="5821">
                        <c:v>37718</c:v>
                      </c:pt>
                      <c:pt idx="5822">
                        <c:v>37719</c:v>
                      </c:pt>
                      <c:pt idx="5823">
                        <c:v>37720</c:v>
                      </c:pt>
                      <c:pt idx="5824">
                        <c:v>37721</c:v>
                      </c:pt>
                      <c:pt idx="5825">
                        <c:v>37722</c:v>
                      </c:pt>
                      <c:pt idx="5826">
                        <c:v>37725</c:v>
                      </c:pt>
                      <c:pt idx="5827">
                        <c:v>37726</c:v>
                      </c:pt>
                      <c:pt idx="5828">
                        <c:v>37727</c:v>
                      </c:pt>
                      <c:pt idx="5829">
                        <c:v>37728</c:v>
                      </c:pt>
                      <c:pt idx="5830">
                        <c:v>37732</c:v>
                      </c:pt>
                      <c:pt idx="5831">
                        <c:v>37733</c:v>
                      </c:pt>
                      <c:pt idx="5832">
                        <c:v>37734</c:v>
                      </c:pt>
                      <c:pt idx="5833">
                        <c:v>37735</c:v>
                      </c:pt>
                      <c:pt idx="5834">
                        <c:v>37736</c:v>
                      </c:pt>
                      <c:pt idx="5835">
                        <c:v>37739</c:v>
                      </c:pt>
                      <c:pt idx="5836">
                        <c:v>37740</c:v>
                      </c:pt>
                      <c:pt idx="5837">
                        <c:v>37741</c:v>
                      </c:pt>
                      <c:pt idx="5838">
                        <c:v>37742</c:v>
                      </c:pt>
                      <c:pt idx="5839">
                        <c:v>37743</c:v>
                      </c:pt>
                      <c:pt idx="5840">
                        <c:v>37746</c:v>
                      </c:pt>
                      <c:pt idx="5841">
                        <c:v>37747</c:v>
                      </c:pt>
                      <c:pt idx="5842">
                        <c:v>37748</c:v>
                      </c:pt>
                      <c:pt idx="5843">
                        <c:v>37749</c:v>
                      </c:pt>
                      <c:pt idx="5844">
                        <c:v>37750</c:v>
                      </c:pt>
                      <c:pt idx="5845">
                        <c:v>37753</c:v>
                      </c:pt>
                      <c:pt idx="5846">
                        <c:v>37754</c:v>
                      </c:pt>
                      <c:pt idx="5847">
                        <c:v>37755</c:v>
                      </c:pt>
                      <c:pt idx="5848">
                        <c:v>37756</c:v>
                      </c:pt>
                      <c:pt idx="5849">
                        <c:v>37757</c:v>
                      </c:pt>
                      <c:pt idx="5850">
                        <c:v>37760</c:v>
                      </c:pt>
                      <c:pt idx="5851">
                        <c:v>37761</c:v>
                      </c:pt>
                      <c:pt idx="5852">
                        <c:v>37762</c:v>
                      </c:pt>
                      <c:pt idx="5853">
                        <c:v>37763</c:v>
                      </c:pt>
                      <c:pt idx="5854">
                        <c:v>37764</c:v>
                      </c:pt>
                      <c:pt idx="5855">
                        <c:v>37768</c:v>
                      </c:pt>
                      <c:pt idx="5856">
                        <c:v>37769</c:v>
                      </c:pt>
                      <c:pt idx="5857">
                        <c:v>37770</c:v>
                      </c:pt>
                      <c:pt idx="5858">
                        <c:v>37771</c:v>
                      </c:pt>
                      <c:pt idx="5859">
                        <c:v>37774</c:v>
                      </c:pt>
                      <c:pt idx="5860">
                        <c:v>37775</c:v>
                      </c:pt>
                      <c:pt idx="5861">
                        <c:v>37776</c:v>
                      </c:pt>
                      <c:pt idx="5862">
                        <c:v>37777</c:v>
                      </c:pt>
                      <c:pt idx="5863">
                        <c:v>37778</c:v>
                      </c:pt>
                      <c:pt idx="5864">
                        <c:v>37781</c:v>
                      </c:pt>
                      <c:pt idx="5865">
                        <c:v>37782</c:v>
                      </c:pt>
                      <c:pt idx="5866">
                        <c:v>37783</c:v>
                      </c:pt>
                      <c:pt idx="5867">
                        <c:v>37784</c:v>
                      </c:pt>
                      <c:pt idx="5868">
                        <c:v>37785</c:v>
                      </c:pt>
                      <c:pt idx="5869">
                        <c:v>37788</c:v>
                      </c:pt>
                      <c:pt idx="5870">
                        <c:v>37789</c:v>
                      </c:pt>
                      <c:pt idx="5871">
                        <c:v>37790</c:v>
                      </c:pt>
                      <c:pt idx="5872">
                        <c:v>37791</c:v>
                      </c:pt>
                      <c:pt idx="5873">
                        <c:v>37792</c:v>
                      </c:pt>
                      <c:pt idx="5874">
                        <c:v>37795</c:v>
                      </c:pt>
                      <c:pt idx="5875">
                        <c:v>37796</c:v>
                      </c:pt>
                      <c:pt idx="5876">
                        <c:v>37797</c:v>
                      </c:pt>
                      <c:pt idx="5877">
                        <c:v>37798</c:v>
                      </c:pt>
                      <c:pt idx="5878">
                        <c:v>37799</c:v>
                      </c:pt>
                      <c:pt idx="5879">
                        <c:v>37802</c:v>
                      </c:pt>
                      <c:pt idx="5880">
                        <c:v>37803</c:v>
                      </c:pt>
                      <c:pt idx="5881">
                        <c:v>37804</c:v>
                      </c:pt>
                      <c:pt idx="5882">
                        <c:v>37805</c:v>
                      </c:pt>
                      <c:pt idx="5883">
                        <c:v>37809</c:v>
                      </c:pt>
                      <c:pt idx="5884">
                        <c:v>37810</c:v>
                      </c:pt>
                      <c:pt idx="5885">
                        <c:v>37811</c:v>
                      </c:pt>
                      <c:pt idx="5886">
                        <c:v>37812</c:v>
                      </c:pt>
                      <c:pt idx="5887">
                        <c:v>37813</c:v>
                      </c:pt>
                      <c:pt idx="5888">
                        <c:v>37816</c:v>
                      </c:pt>
                      <c:pt idx="5889">
                        <c:v>37817</c:v>
                      </c:pt>
                      <c:pt idx="5890">
                        <c:v>37818</c:v>
                      </c:pt>
                      <c:pt idx="5891">
                        <c:v>37819</c:v>
                      </c:pt>
                      <c:pt idx="5892">
                        <c:v>37820</c:v>
                      </c:pt>
                      <c:pt idx="5893">
                        <c:v>37823</c:v>
                      </c:pt>
                      <c:pt idx="5894">
                        <c:v>37824</c:v>
                      </c:pt>
                      <c:pt idx="5895">
                        <c:v>37825</c:v>
                      </c:pt>
                      <c:pt idx="5896">
                        <c:v>37826</c:v>
                      </c:pt>
                      <c:pt idx="5897">
                        <c:v>37827</c:v>
                      </c:pt>
                      <c:pt idx="5898">
                        <c:v>37830</c:v>
                      </c:pt>
                      <c:pt idx="5899">
                        <c:v>37831</c:v>
                      </c:pt>
                      <c:pt idx="5900">
                        <c:v>37832</c:v>
                      </c:pt>
                      <c:pt idx="5901">
                        <c:v>37833</c:v>
                      </c:pt>
                      <c:pt idx="5902">
                        <c:v>37834</c:v>
                      </c:pt>
                      <c:pt idx="5903">
                        <c:v>37837</c:v>
                      </c:pt>
                      <c:pt idx="5904">
                        <c:v>37838</c:v>
                      </c:pt>
                      <c:pt idx="5905">
                        <c:v>37839</c:v>
                      </c:pt>
                      <c:pt idx="5906">
                        <c:v>37840</c:v>
                      </c:pt>
                      <c:pt idx="5907">
                        <c:v>37841</c:v>
                      </c:pt>
                      <c:pt idx="5908">
                        <c:v>37844</c:v>
                      </c:pt>
                      <c:pt idx="5909">
                        <c:v>37845</c:v>
                      </c:pt>
                      <c:pt idx="5910">
                        <c:v>37846</c:v>
                      </c:pt>
                      <c:pt idx="5911">
                        <c:v>37847</c:v>
                      </c:pt>
                      <c:pt idx="5912">
                        <c:v>37848</c:v>
                      </c:pt>
                      <c:pt idx="5913">
                        <c:v>37851</c:v>
                      </c:pt>
                      <c:pt idx="5914">
                        <c:v>37852</c:v>
                      </c:pt>
                      <c:pt idx="5915">
                        <c:v>37853</c:v>
                      </c:pt>
                      <c:pt idx="5916">
                        <c:v>37854</c:v>
                      </c:pt>
                      <c:pt idx="5917">
                        <c:v>37855</c:v>
                      </c:pt>
                      <c:pt idx="5918">
                        <c:v>37858</c:v>
                      </c:pt>
                      <c:pt idx="5919">
                        <c:v>37859</c:v>
                      </c:pt>
                      <c:pt idx="5920">
                        <c:v>37860</c:v>
                      </c:pt>
                      <c:pt idx="5921">
                        <c:v>37861</c:v>
                      </c:pt>
                      <c:pt idx="5922">
                        <c:v>37862</c:v>
                      </c:pt>
                      <c:pt idx="5923">
                        <c:v>37866</c:v>
                      </c:pt>
                      <c:pt idx="5924">
                        <c:v>37867</c:v>
                      </c:pt>
                      <c:pt idx="5925">
                        <c:v>37868</c:v>
                      </c:pt>
                      <c:pt idx="5926">
                        <c:v>37869</c:v>
                      </c:pt>
                      <c:pt idx="5927">
                        <c:v>37872</c:v>
                      </c:pt>
                      <c:pt idx="5928">
                        <c:v>37873</c:v>
                      </c:pt>
                      <c:pt idx="5929">
                        <c:v>37874</c:v>
                      </c:pt>
                      <c:pt idx="5930">
                        <c:v>37875</c:v>
                      </c:pt>
                      <c:pt idx="5931">
                        <c:v>37876</c:v>
                      </c:pt>
                      <c:pt idx="5932">
                        <c:v>37879</c:v>
                      </c:pt>
                      <c:pt idx="5933">
                        <c:v>37880</c:v>
                      </c:pt>
                      <c:pt idx="5934">
                        <c:v>37881</c:v>
                      </c:pt>
                      <c:pt idx="5935">
                        <c:v>37882</c:v>
                      </c:pt>
                      <c:pt idx="5936">
                        <c:v>37883</c:v>
                      </c:pt>
                      <c:pt idx="5937">
                        <c:v>37886</c:v>
                      </c:pt>
                      <c:pt idx="5938">
                        <c:v>37887</c:v>
                      </c:pt>
                      <c:pt idx="5939">
                        <c:v>37888</c:v>
                      </c:pt>
                      <c:pt idx="5940">
                        <c:v>37889</c:v>
                      </c:pt>
                      <c:pt idx="5941">
                        <c:v>37890</c:v>
                      </c:pt>
                      <c:pt idx="5942">
                        <c:v>37893</c:v>
                      </c:pt>
                      <c:pt idx="5943">
                        <c:v>37894</c:v>
                      </c:pt>
                      <c:pt idx="5944">
                        <c:v>37895</c:v>
                      </c:pt>
                      <c:pt idx="5945">
                        <c:v>37896</c:v>
                      </c:pt>
                      <c:pt idx="5946">
                        <c:v>37897</c:v>
                      </c:pt>
                      <c:pt idx="5947">
                        <c:v>37900</c:v>
                      </c:pt>
                      <c:pt idx="5948">
                        <c:v>37901</c:v>
                      </c:pt>
                      <c:pt idx="5949">
                        <c:v>37902</c:v>
                      </c:pt>
                      <c:pt idx="5950">
                        <c:v>37903</c:v>
                      </c:pt>
                      <c:pt idx="5951">
                        <c:v>37904</c:v>
                      </c:pt>
                      <c:pt idx="5952">
                        <c:v>37907</c:v>
                      </c:pt>
                      <c:pt idx="5953">
                        <c:v>37908</c:v>
                      </c:pt>
                      <c:pt idx="5954">
                        <c:v>37909</c:v>
                      </c:pt>
                      <c:pt idx="5955">
                        <c:v>37910</c:v>
                      </c:pt>
                      <c:pt idx="5956">
                        <c:v>37911</c:v>
                      </c:pt>
                      <c:pt idx="5957">
                        <c:v>37914</c:v>
                      </c:pt>
                      <c:pt idx="5958">
                        <c:v>37915</c:v>
                      </c:pt>
                      <c:pt idx="5959">
                        <c:v>37916</c:v>
                      </c:pt>
                      <c:pt idx="5960">
                        <c:v>37917</c:v>
                      </c:pt>
                      <c:pt idx="5961">
                        <c:v>37918</c:v>
                      </c:pt>
                      <c:pt idx="5962">
                        <c:v>37921</c:v>
                      </c:pt>
                      <c:pt idx="5963">
                        <c:v>37922</c:v>
                      </c:pt>
                      <c:pt idx="5964">
                        <c:v>37923</c:v>
                      </c:pt>
                      <c:pt idx="5965">
                        <c:v>37924</c:v>
                      </c:pt>
                      <c:pt idx="5966">
                        <c:v>37925</c:v>
                      </c:pt>
                      <c:pt idx="5967">
                        <c:v>37928</c:v>
                      </c:pt>
                      <c:pt idx="5968">
                        <c:v>37929</c:v>
                      </c:pt>
                      <c:pt idx="5969">
                        <c:v>37930</c:v>
                      </c:pt>
                      <c:pt idx="5970">
                        <c:v>37931</c:v>
                      </c:pt>
                      <c:pt idx="5971">
                        <c:v>37932</c:v>
                      </c:pt>
                      <c:pt idx="5972">
                        <c:v>37935</c:v>
                      </c:pt>
                      <c:pt idx="5973">
                        <c:v>37936</c:v>
                      </c:pt>
                      <c:pt idx="5974">
                        <c:v>37937</c:v>
                      </c:pt>
                      <c:pt idx="5975">
                        <c:v>37938</c:v>
                      </c:pt>
                      <c:pt idx="5976">
                        <c:v>37939</c:v>
                      </c:pt>
                      <c:pt idx="5977">
                        <c:v>37942</c:v>
                      </c:pt>
                      <c:pt idx="5978">
                        <c:v>37943</c:v>
                      </c:pt>
                      <c:pt idx="5979">
                        <c:v>37944</c:v>
                      </c:pt>
                      <c:pt idx="5980">
                        <c:v>37945</c:v>
                      </c:pt>
                      <c:pt idx="5981">
                        <c:v>37946</c:v>
                      </c:pt>
                      <c:pt idx="5982">
                        <c:v>37949</c:v>
                      </c:pt>
                      <c:pt idx="5983">
                        <c:v>37950</c:v>
                      </c:pt>
                      <c:pt idx="5984">
                        <c:v>37951</c:v>
                      </c:pt>
                      <c:pt idx="5985">
                        <c:v>37953</c:v>
                      </c:pt>
                      <c:pt idx="5986">
                        <c:v>37956</c:v>
                      </c:pt>
                      <c:pt idx="5987">
                        <c:v>37957</c:v>
                      </c:pt>
                      <c:pt idx="5988">
                        <c:v>37958</c:v>
                      </c:pt>
                      <c:pt idx="5989">
                        <c:v>37959</c:v>
                      </c:pt>
                      <c:pt idx="5990">
                        <c:v>37960</c:v>
                      </c:pt>
                      <c:pt idx="5991">
                        <c:v>37963</c:v>
                      </c:pt>
                      <c:pt idx="5992">
                        <c:v>37964</c:v>
                      </c:pt>
                      <c:pt idx="5993">
                        <c:v>37965</c:v>
                      </c:pt>
                      <c:pt idx="5994">
                        <c:v>37966</c:v>
                      </c:pt>
                      <c:pt idx="5995">
                        <c:v>37967</c:v>
                      </c:pt>
                      <c:pt idx="5996">
                        <c:v>37970</c:v>
                      </c:pt>
                      <c:pt idx="5997">
                        <c:v>37971</c:v>
                      </c:pt>
                      <c:pt idx="5998">
                        <c:v>37972</c:v>
                      </c:pt>
                      <c:pt idx="5999">
                        <c:v>37973</c:v>
                      </c:pt>
                      <c:pt idx="6000">
                        <c:v>37974</c:v>
                      </c:pt>
                      <c:pt idx="6001">
                        <c:v>37977</c:v>
                      </c:pt>
                      <c:pt idx="6002">
                        <c:v>37978</c:v>
                      </c:pt>
                      <c:pt idx="6003">
                        <c:v>37979</c:v>
                      </c:pt>
                      <c:pt idx="6004">
                        <c:v>37981</c:v>
                      </c:pt>
                      <c:pt idx="6005">
                        <c:v>37984</c:v>
                      </c:pt>
                      <c:pt idx="6006">
                        <c:v>37985</c:v>
                      </c:pt>
                      <c:pt idx="6007">
                        <c:v>37986</c:v>
                      </c:pt>
                      <c:pt idx="6008">
                        <c:v>37988</c:v>
                      </c:pt>
                      <c:pt idx="6009">
                        <c:v>37991</c:v>
                      </c:pt>
                      <c:pt idx="6010">
                        <c:v>37992</c:v>
                      </c:pt>
                      <c:pt idx="6011">
                        <c:v>37993</c:v>
                      </c:pt>
                      <c:pt idx="6012">
                        <c:v>37994</c:v>
                      </c:pt>
                      <c:pt idx="6013">
                        <c:v>37995</c:v>
                      </c:pt>
                      <c:pt idx="6014">
                        <c:v>37998</c:v>
                      </c:pt>
                      <c:pt idx="6015">
                        <c:v>37999</c:v>
                      </c:pt>
                      <c:pt idx="6016">
                        <c:v>38000</c:v>
                      </c:pt>
                      <c:pt idx="6017">
                        <c:v>38001</c:v>
                      </c:pt>
                      <c:pt idx="6018">
                        <c:v>38002</c:v>
                      </c:pt>
                      <c:pt idx="6019">
                        <c:v>38006</c:v>
                      </c:pt>
                      <c:pt idx="6020">
                        <c:v>38007</c:v>
                      </c:pt>
                      <c:pt idx="6021">
                        <c:v>38008</c:v>
                      </c:pt>
                      <c:pt idx="6022">
                        <c:v>38009</c:v>
                      </c:pt>
                      <c:pt idx="6023">
                        <c:v>38012</c:v>
                      </c:pt>
                      <c:pt idx="6024">
                        <c:v>38013</c:v>
                      </c:pt>
                      <c:pt idx="6025">
                        <c:v>38014</c:v>
                      </c:pt>
                      <c:pt idx="6026">
                        <c:v>38015</c:v>
                      </c:pt>
                      <c:pt idx="6027">
                        <c:v>38016</c:v>
                      </c:pt>
                      <c:pt idx="6028">
                        <c:v>38019</c:v>
                      </c:pt>
                      <c:pt idx="6029">
                        <c:v>38020</c:v>
                      </c:pt>
                      <c:pt idx="6030">
                        <c:v>38021</c:v>
                      </c:pt>
                      <c:pt idx="6031">
                        <c:v>38022</c:v>
                      </c:pt>
                      <c:pt idx="6032">
                        <c:v>38023</c:v>
                      </c:pt>
                      <c:pt idx="6033">
                        <c:v>38026</c:v>
                      </c:pt>
                      <c:pt idx="6034">
                        <c:v>38027</c:v>
                      </c:pt>
                      <c:pt idx="6035">
                        <c:v>38028</c:v>
                      </c:pt>
                      <c:pt idx="6036">
                        <c:v>38029</c:v>
                      </c:pt>
                      <c:pt idx="6037">
                        <c:v>38030</c:v>
                      </c:pt>
                      <c:pt idx="6038">
                        <c:v>38034</c:v>
                      </c:pt>
                      <c:pt idx="6039">
                        <c:v>38035</c:v>
                      </c:pt>
                      <c:pt idx="6040">
                        <c:v>38036</c:v>
                      </c:pt>
                      <c:pt idx="6041">
                        <c:v>38037</c:v>
                      </c:pt>
                      <c:pt idx="6042">
                        <c:v>38040</c:v>
                      </c:pt>
                      <c:pt idx="6043">
                        <c:v>38041</c:v>
                      </c:pt>
                      <c:pt idx="6044">
                        <c:v>38042</c:v>
                      </c:pt>
                      <c:pt idx="6045">
                        <c:v>38043</c:v>
                      </c:pt>
                      <c:pt idx="6046">
                        <c:v>38044</c:v>
                      </c:pt>
                      <c:pt idx="6047">
                        <c:v>38047</c:v>
                      </c:pt>
                      <c:pt idx="6048">
                        <c:v>38048</c:v>
                      </c:pt>
                      <c:pt idx="6049">
                        <c:v>38049</c:v>
                      </c:pt>
                      <c:pt idx="6050">
                        <c:v>38050</c:v>
                      </c:pt>
                      <c:pt idx="6051">
                        <c:v>38051</c:v>
                      </c:pt>
                      <c:pt idx="6052">
                        <c:v>38054</c:v>
                      </c:pt>
                      <c:pt idx="6053">
                        <c:v>38055</c:v>
                      </c:pt>
                      <c:pt idx="6054">
                        <c:v>38056</c:v>
                      </c:pt>
                      <c:pt idx="6055">
                        <c:v>38057</c:v>
                      </c:pt>
                      <c:pt idx="6056">
                        <c:v>38058</c:v>
                      </c:pt>
                      <c:pt idx="6057">
                        <c:v>38061</c:v>
                      </c:pt>
                      <c:pt idx="6058">
                        <c:v>38062</c:v>
                      </c:pt>
                      <c:pt idx="6059">
                        <c:v>38063</c:v>
                      </c:pt>
                      <c:pt idx="6060">
                        <c:v>38064</c:v>
                      </c:pt>
                      <c:pt idx="6061">
                        <c:v>38065</c:v>
                      </c:pt>
                      <c:pt idx="6062">
                        <c:v>38068</c:v>
                      </c:pt>
                      <c:pt idx="6063">
                        <c:v>38069</c:v>
                      </c:pt>
                      <c:pt idx="6064">
                        <c:v>38070</c:v>
                      </c:pt>
                      <c:pt idx="6065">
                        <c:v>38071</c:v>
                      </c:pt>
                      <c:pt idx="6066">
                        <c:v>38072</c:v>
                      </c:pt>
                      <c:pt idx="6067">
                        <c:v>38075</c:v>
                      </c:pt>
                      <c:pt idx="6068">
                        <c:v>38076</c:v>
                      </c:pt>
                      <c:pt idx="6069">
                        <c:v>38077</c:v>
                      </c:pt>
                      <c:pt idx="6070">
                        <c:v>38078</c:v>
                      </c:pt>
                      <c:pt idx="6071">
                        <c:v>38079</c:v>
                      </c:pt>
                      <c:pt idx="6072">
                        <c:v>38082</c:v>
                      </c:pt>
                      <c:pt idx="6073">
                        <c:v>38083</c:v>
                      </c:pt>
                      <c:pt idx="6074">
                        <c:v>38084</c:v>
                      </c:pt>
                      <c:pt idx="6075">
                        <c:v>38085</c:v>
                      </c:pt>
                      <c:pt idx="6076">
                        <c:v>38089</c:v>
                      </c:pt>
                      <c:pt idx="6077">
                        <c:v>38090</c:v>
                      </c:pt>
                      <c:pt idx="6078">
                        <c:v>38091</c:v>
                      </c:pt>
                      <c:pt idx="6079">
                        <c:v>38092</c:v>
                      </c:pt>
                      <c:pt idx="6080">
                        <c:v>38093</c:v>
                      </c:pt>
                      <c:pt idx="6081">
                        <c:v>38096</c:v>
                      </c:pt>
                      <c:pt idx="6082">
                        <c:v>38097</c:v>
                      </c:pt>
                      <c:pt idx="6083">
                        <c:v>38098</c:v>
                      </c:pt>
                      <c:pt idx="6084">
                        <c:v>38099</c:v>
                      </c:pt>
                      <c:pt idx="6085">
                        <c:v>38100</c:v>
                      </c:pt>
                      <c:pt idx="6086">
                        <c:v>38103</c:v>
                      </c:pt>
                      <c:pt idx="6087">
                        <c:v>38104</c:v>
                      </c:pt>
                      <c:pt idx="6088">
                        <c:v>38105</c:v>
                      </c:pt>
                      <c:pt idx="6089">
                        <c:v>38106</c:v>
                      </c:pt>
                      <c:pt idx="6090">
                        <c:v>38107</c:v>
                      </c:pt>
                      <c:pt idx="6091">
                        <c:v>38110</c:v>
                      </c:pt>
                      <c:pt idx="6092">
                        <c:v>38111</c:v>
                      </c:pt>
                      <c:pt idx="6093">
                        <c:v>38112</c:v>
                      </c:pt>
                      <c:pt idx="6094">
                        <c:v>38113</c:v>
                      </c:pt>
                      <c:pt idx="6095">
                        <c:v>38114</c:v>
                      </c:pt>
                      <c:pt idx="6096">
                        <c:v>38117</c:v>
                      </c:pt>
                      <c:pt idx="6097">
                        <c:v>38118</c:v>
                      </c:pt>
                      <c:pt idx="6098">
                        <c:v>38119</c:v>
                      </c:pt>
                      <c:pt idx="6099">
                        <c:v>38120</c:v>
                      </c:pt>
                      <c:pt idx="6100">
                        <c:v>38121</c:v>
                      </c:pt>
                      <c:pt idx="6101">
                        <c:v>38124</c:v>
                      </c:pt>
                      <c:pt idx="6102">
                        <c:v>38125</c:v>
                      </c:pt>
                      <c:pt idx="6103">
                        <c:v>38126</c:v>
                      </c:pt>
                      <c:pt idx="6104">
                        <c:v>38127</c:v>
                      </c:pt>
                      <c:pt idx="6105">
                        <c:v>38128</c:v>
                      </c:pt>
                      <c:pt idx="6106">
                        <c:v>38131</c:v>
                      </c:pt>
                      <c:pt idx="6107">
                        <c:v>38132</c:v>
                      </c:pt>
                      <c:pt idx="6108">
                        <c:v>38133</c:v>
                      </c:pt>
                      <c:pt idx="6109">
                        <c:v>38134</c:v>
                      </c:pt>
                      <c:pt idx="6110">
                        <c:v>38135</c:v>
                      </c:pt>
                      <c:pt idx="6111">
                        <c:v>38139</c:v>
                      </c:pt>
                      <c:pt idx="6112">
                        <c:v>38140</c:v>
                      </c:pt>
                      <c:pt idx="6113">
                        <c:v>38141</c:v>
                      </c:pt>
                      <c:pt idx="6114">
                        <c:v>38142</c:v>
                      </c:pt>
                      <c:pt idx="6115">
                        <c:v>38145</c:v>
                      </c:pt>
                      <c:pt idx="6116">
                        <c:v>38146</c:v>
                      </c:pt>
                      <c:pt idx="6117">
                        <c:v>38147</c:v>
                      </c:pt>
                      <c:pt idx="6118">
                        <c:v>38148</c:v>
                      </c:pt>
                      <c:pt idx="6119">
                        <c:v>38152</c:v>
                      </c:pt>
                      <c:pt idx="6120">
                        <c:v>38153</c:v>
                      </c:pt>
                      <c:pt idx="6121">
                        <c:v>38154</c:v>
                      </c:pt>
                      <c:pt idx="6122">
                        <c:v>38155</c:v>
                      </c:pt>
                      <c:pt idx="6123">
                        <c:v>38156</c:v>
                      </c:pt>
                      <c:pt idx="6124">
                        <c:v>38159</c:v>
                      </c:pt>
                      <c:pt idx="6125">
                        <c:v>38160</c:v>
                      </c:pt>
                      <c:pt idx="6126">
                        <c:v>38161</c:v>
                      </c:pt>
                      <c:pt idx="6127">
                        <c:v>38162</c:v>
                      </c:pt>
                      <c:pt idx="6128">
                        <c:v>38163</c:v>
                      </c:pt>
                      <c:pt idx="6129">
                        <c:v>38166</c:v>
                      </c:pt>
                      <c:pt idx="6130">
                        <c:v>38167</c:v>
                      </c:pt>
                      <c:pt idx="6131">
                        <c:v>38168</c:v>
                      </c:pt>
                      <c:pt idx="6132">
                        <c:v>38169</c:v>
                      </c:pt>
                      <c:pt idx="6133">
                        <c:v>38170</c:v>
                      </c:pt>
                      <c:pt idx="6134">
                        <c:v>38174</c:v>
                      </c:pt>
                      <c:pt idx="6135">
                        <c:v>38175</c:v>
                      </c:pt>
                      <c:pt idx="6136">
                        <c:v>38176</c:v>
                      </c:pt>
                      <c:pt idx="6137">
                        <c:v>38177</c:v>
                      </c:pt>
                      <c:pt idx="6138">
                        <c:v>38180</c:v>
                      </c:pt>
                      <c:pt idx="6139">
                        <c:v>38181</c:v>
                      </c:pt>
                      <c:pt idx="6140">
                        <c:v>38182</c:v>
                      </c:pt>
                      <c:pt idx="6141">
                        <c:v>38183</c:v>
                      </c:pt>
                      <c:pt idx="6142">
                        <c:v>38184</c:v>
                      </c:pt>
                      <c:pt idx="6143">
                        <c:v>38187</c:v>
                      </c:pt>
                      <c:pt idx="6144">
                        <c:v>38188</c:v>
                      </c:pt>
                      <c:pt idx="6145">
                        <c:v>38189</c:v>
                      </c:pt>
                      <c:pt idx="6146">
                        <c:v>38190</c:v>
                      </c:pt>
                      <c:pt idx="6147">
                        <c:v>38191</c:v>
                      </c:pt>
                      <c:pt idx="6148">
                        <c:v>38194</c:v>
                      </c:pt>
                      <c:pt idx="6149">
                        <c:v>38195</c:v>
                      </c:pt>
                      <c:pt idx="6150">
                        <c:v>38196</c:v>
                      </c:pt>
                      <c:pt idx="6151">
                        <c:v>38197</c:v>
                      </c:pt>
                      <c:pt idx="6152">
                        <c:v>38198</c:v>
                      </c:pt>
                      <c:pt idx="6153">
                        <c:v>38201</c:v>
                      </c:pt>
                      <c:pt idx="6154">
                        <c:v>38202</c:v>
                      </c:pt>
                      <c:pt idx="6155">
                        <c:v>38203</c:v>
                      </c:pt>
                      <c:pt idx="6156">
                        <c:v>38204</c:v>
                      </c:pt>
                      <c:pt idx="6157">
                        <c:v>38205</c:v>
                      </c:pt>
                      <c:pt idx="6158">
                        <c:v>38208</c:v>
                      </c:pt>
                      <c:pt idx="6159">
                        <c:v>38209</c:v>
                      </c:pt>
                      <c:pt idx="6160">
                        <c:v>38210</c:v>
                      </c:pt>
                      <c:pt idx="6161">
                        <c:v>38211</c:v>
                      </c:pt>
                      <c:pt idx="6162">
                        <c:v>38212</c:v>
                      </c:pt>
                      <c:pt idx="6163">
                        <c:v>38215</c:v>
                      </c:pt>
                      <c:pt idx="6164">
                        <c:v>38216</c:v>
                      </c:pt>
                      <c:pt idx="6165">
                        <c:v>38217</c:v>
                      </c:pt>
                      <c:pt idx="6166">
                        <c:v>38218</c:v>
                      </c:pt>
                      <c:pt idx="6167">
                        <c:v>38219</c:v>
                      </c:pt>
                      <c:pt idx="6168">
                        <c:v>38222</c:v>
                      </c:pt>
                      <c:pt idx="6169">
                        <c:v>38223</c:v>
                      </c:pt>
                      <c:pt idx="6170">
                        <c:v>38224</c:v>
                      </c:pt>
                      <c:pt idx="6171">
                        <c:v>38225</c:v>
                      </c:pt>
                      <c:pt idx="6172">
                        <c:v>38226</c:v>
                      </c:pt>
                      <c:pt idx="6173">
                        <c:v>38229</c:v>
                      </c:pt>
                      <c:pt idx="6174">
                        <c:v>38230</c:v>
                      </c:pt>
                      <c:pt idx="6175">
                        <c:v>38231</c:v>
                      </c:pt>
                      <c:pt idx="6176">
                        <c:v>38232</c:v>
                      </c:pt>
                      <c:pt idx="6177">
                        <c:v>38233</c:v>
                      </c:pt>
                      <c:pt idx="6178">
                        <c:v>38237</c:v>
                      </c:pt>
                      <c:pt idx="6179">
                        <c:v>38238</c:v>
                      </c:pt>
                      <c:pt idx="6180">
                        <c:v>38239</c:v>
                      </c:pt>
                      <c:pt idx="6181">
                        <c:v>38240</c:v>
                      </c:pt>
                      <c:pt idx="6182">
                        <c:v>38243</c:v>
                      </c:pt>
                      <c:pt idx="6183">
                        <c:v>38244</c:v>
                      </c:pt>
                      <c:pt idx="6184">
                        <c:v>38245</c:v>
                      </c:pt>
                      <c:pt idx="6185">
                        <c:v>38246</c:v>
                      </c:pt>
                      <c:pt idx="6186">
                        <c:v>38247</c:v>
                      </c:pt>
                      <c:pt idx="6187">
                        <c:v>38250</c:v>
                      </c:pt>
                      <c:pt idx="6188">
                        <c:v>38251</c:v>
                      </c:pt>
                      <c:pt idx="6189">
                        <c:v>38252</c:v>
                      </c:pt>
                      <c:pt idx="6190">
                        <c:v>38253</c:v>
                      </c:pt>
                      <c:pt idx="6191">
                        <c:v>38254</c:v>
                      </c:pt>
                      <c:pt idx="6192">
                        <c:v>38257</c:v>
                      </c:pt>
                      <c:pt idx="6193">
                        <c:v>38258</c:v>
                      </c:pt>
                      <c:pt idx="6194">
                        <c:v>38259</c:v>
                      </c:pt>
                      <c:pt idx="6195">
                        <c:v>38260</c:v>
                      </c:pt>
                      <c:pt idx="6196">
                        <c:v>38261</c:v>
                      </c:pt>
                      <c:pt idx="6197">
                        <c:v>38264</c:v>
                      </c:pt>
                      <c:pt idx="6198">
                        <c:v>38265</c:v>
                      </c:pt>
                      <c:pt idx="6199">
                        <c:v>38266</c:v>
                      </c:pt>
                      <c:pt idx="6200">
                        <c:v>38267</c:v>
                      </c:pt>
                      <c:pt idx="6201">
                        <c:v>38268</c:v>
                      </c:pt>
                      <c:pt idx="6202">
                        <c:v>38271</c:v>
                      </c:pt>
                      <c:pt idx="6203">
                        <c:v>38272</c:v>
                      </c:pt>
                      <c:pt idx="6204">
                        <c:v>38273</c:v>
                      </c:pt>
                      <c:pt idx="6205">
                        <c:v>38274</c:v>
                      </c:pt>
                      <c:pt idx="6206">
                        <c:v>38275</c:v>
                      </c:pt>
                      <c:pt idx="6207">
                        <c:v>38278</c:v>
                      </c:pt>
                      <c:pt idx="6208">
                        <c:v>38279</c:v>
                      </c:pt>
                      <c:pt idx="6209">
                        <c:v>38280</c:v>
                      </c:pt>
                      <c:pt idx="6210">
                        <c:v>38281</c:v>
                      </c:pt>
                      <c:pt idx="6211">
                        <c:v>38282</c:v>
                      </c:pt>
                      <c:pt idx="6212">
                        <c:v>38285</c:v>
                      </c:pt>
                      <c:pt idx="6213">
                        <c:v>38286</c:v>
                      </c:pt>
                      <c:pt idx="6214">
                        <c:v>38287</c:v>
                      </c:pt>
                      <c:pt idx="6215">
                        <c:v>38288</c:v>
                      </c:pt>
                      <c:pt idx="6216">
                        <c:v>38289</c:v>
                      </c:pt>
                      <c:pt idx="6217">
                        <c:v>38292</c:v>
                      </c:pt>
                      <c:pt idx="6218">
                        <c:v>38293</c:v>
                      </c:pt>
                      <c:pt idx="6219">
                        <c:v>38294</c:v>
                      </c:pt>
                      <c:pt idx="6220">
                        <c:v>38295</c:v>
                      </c:pt>
                      <c:pt idx="6221">
                        <c:v>38296</c:v>
                      </c:pt>
                      <c:pt idx="6222">
                        <c:v>38299</c:v>
                      </c:pt>
                      <c:pt idx="6223">
                        <c:v>38300</c:v>
                      </c:pt>
                      <c:pt idx="6224">
                        <c:v>38301</c:v>
                      </c:pt>
                      <c:pt idx="6225">
                        <c:v>38302</c:v>
                      </c:pt>
                      <c:pt idx="6226">
                        <c:v>38303</c:v>
                      </c:pt>
                      <c:pt idx="6227">
                        <c:v>38306</c:v>
                      </c:pt>
                      <c:pt idx="6228">
                        <c:v>38307</c:v>
                      </c:pt>
                      <c:pt idx="6229">
                        <c:v>38308</c:v>
                      </c:pt>
                      <c:pt idx="6230">
                        <c:v>38309</c:v>
                      </c:pt>
                      <c:pt idx="6231">
                        <c:v>38310</c:v>
                      </c:pt>
                      <c:pt idx="6232">
                        <c:v>38313</c:v>
                      </c:pt>
                      <c:pt idx="6233">
                        <c:v>38314</c:v>
                      </c:pt>
                      <c:pt idx="6234">
                        <c:v>38315</c:v>
                      </c:pt>
                      <c:pt idx="6235">
                        <c:v>38317</c:v>
                      </c:pt>
                      <c:pt idx="6236">
                        <c:v>38320</c:v>
                      </c:pt>
                      <c:pt idx="6237">
                        <c:v>38321</c:v>
                      </c:pt>
                      <c:pt idx="6238">
                        <c:v>38322</c:v>
                      </c:pt>
                      <c:pt idx="6239">
                        <c:v>38323</c:v>
                      </c:pt>
                      <c:pt idx="6240">
                        <c:v>38324</c:v>
                      </c:pt>
                      <c:pt idx="6241">
                        <c:v>38327</c:v>
                      </c:pt>
                      <c:pt idx="6242">
                        <c:v>38328</c:v>
                      </c:pt>
                      <c:pt idx="6243">
                        <c:v>38329</c:v>
                      </c:pt>
                      <c:pt idx="6244">
                        <c:v>38330</c:v>
                      </c:pt>
                      <c:pt idx="6245">
                        <c:v>38331</c:v>
                      </c:pt>
                      <c:pt idx="6246">
                        <c:v>38334</c:v>
                      </c:pt>
                      <c:pt idx="6247">
                        <c:v>38335</c:v>
                      </c:pt>
                      <c:pt idx="6248">
                        <c:v>38336</c:v>
                      </c:pt>
                      <c:pt idx="6249">
                        <c:v>38337</c:v>
                      </c:pt>
                      <c:pt idx="6250">
                        <c:v>38338</c:v>
                      </c:pt>
                      <c:pt idx="6251">
                        <c:v>38341</c:v>
                      </c:pt>
                      <c:pt idx="6252">
                        <c:v>38342</c:v>
                      </c:pt>
                      <c:pt idx="6253">
                        <c:v>38343</c:v>
                      </c:pt>
                      <c:pt idx="6254">
                        <c:v>38344</c:v>
                      </c:pt>
                      <c:pt idx="6255">
                        <c:v>38348</c:v>
                      </c:pt>
                      <c:pt idx="6256">
                        <c:v>38349</c:v>
                      </c:pt>
                      <c:pt idx="6257">
                        <c:v>38350</c:v>
                      </c:pt>
                      <c:pt idx="6258">
                        <c:v>38351</c:v>
                      </c:pt>
                      <c:pt idx="6259">
                        <c:v>38352</c:v>
                      </c:pt>
                      <c:pt idx="6260">
                        <c:v>38355</c:v>
                      </c:pt>
                      <c:pt idx="6261">
                        <c:v>38356</c:v>
                      </c:pt>
                      <c:pt idx="6262">
                        <c:v>38357</c:v>
                      </c:pt>
                      <c:pt idx="6263">
                        <c:v>38358</c:v>
                      </c:pt>
                      <c:pt idx="6264">
                        <c:v>38359</c:v>
                      </c:pt>
                      <c:pt idx="6265">
                        <c:v>38362</c:v>
                      </c:pt>
                      <c:pt idx="6266">
                        <c:v>38363</c:v>
                      </c:pt>
                      <c:pt idx="6267">
                        <c:v>38364</c:v>
                      </c:pt>
                      <c:pt idx="6268">
                        <c:v>38365</c:v>
                      </c:pt>
                      <c:pt idx="6269">
                        <c:v>38366</c:v>
                      </c:pt>
                      <c:pt idx="6270">
                        <c:v>38370</c:v>
                      </c:pt>
                      <c:pt idx="6271">
                        <c:v>38371</c:v>
                      </c:pt>
                      <c:pt idx="6272">
                        <c:v>38372</c:v>
                      </c:pt>
                      <c:pt idx="6273">
                        <c:v>38373</c:v>
                      </c:pt>
                      <c:pt idx="6274">
                        <c:v>38376</c:v>
                      </c:pt>
                      <c:pt idx="6275">
                        <c:v>38377</c:v>
                      </c:pt>
                      <c:pt idx="6276">
                        <c:v>38378</c:v>
                      </c:pt>
                      <c:pt idx="6277">
                        <c:v>38379</c:v>
                      </c:pt>
                      <c:pt idx="6278">
                        <c:v>38380</c:v>
                      </c:pt>
                      <c:pt idx="6279">
                        <c:v>38383</c:v>
                      </c:pt>
                      <c:pt idx="6280">
                        <c:v>38384</c:v>
                      </c:pt>
                      <c:pt idx="6281">
                        <c:v>38385</c:v>
                      </c:pt>
                      <c:pt idx="6282">
                        <c:v>38386</c:v>
                      </c:pt>
                      <c:pt idx="6283">
                        <c:v>38387</c:v>
                      </c:pt>
                      <c:pt idx="6284">
                        <c:v>38390</c:v>
                      </c:pt>
                      <c:pt idx="6285">
                        <c:v>38391</c:v>
                      </c:pt>
                      <c:pt idx="6286">
                        <c:v>38392</c:v>
                      </c:pt>
                      <c:pt idx="6287">
                        <c:v>38393</c:v>
                      </c:pt>
                      <c:pt idx="6288">
                        <c:v>38394</c:v>
                      </c:pt>
                      <c:pt idx="6289">
                        <c:v>38397</c:v>
                      </c:pt>
                      <c:pt idx="6290">
                        <c:v>38398</c:v>
                      </c:pt>
                      <c:pt idx="6291">
                        <c:v>38399</c:v>
                      </c:pt>
                      <c:pt idx="6292">
                        <c:v>38400</c:v>
                      </c:pt>
                      <c:pt idx="6293">
                        <c:v>38401</c:v>
                      </c:pt>
                      <c:pt idx="6294">
                        <c:v>38405</c:v>
                      </c:pt>
                      <c:pt idx="6295">
                        <c:v>38406</c:v>
                      </c:pt>
                      <c:pt idx="6296">
                        <c:v>38407</c:v>
                      </c:pt>
                      <c:pt idx="6297">
                        <c:v>38408</c:v>
                      </c:pt>
                      <c:pt idx="6298">
                        <c:v>38411</c:v>
                      </c:pt>
                      <c:pt idx="6299">
                        <c:v>38412</c:v>
                      </c:pt>
                      <c:pt idx="6300">
                        <c:v>38413</c:v>
                      </c:pt>
                      <c:pt idx="6301">
                        <c:v>38414</c:v>
                      </c:pt>
                      <c:pt idx="6302">
                        <c:v>38415</c:v>
                      </c:pt>
                      <c:pt idx="6303">
                        <c:v>38418</c:v>
                      </c:pt>
                      <c:pt idx="6304">
                        <c:v>38419</c:v>
                      </c:pt>
                      <c:pt idx="6305">
                        <c:v>38420</c:v>
                      </c:pt>
                      <c:pt idx="6306">
                        <c:v>38421</c:v>
                      </c:pt>
                      <c:pt idx="6307">
                        <c:v>38422</c:v>
                      </c:pt>
                      <c:pt idx="6308">
                        <c:v>38425</c:v>
                      </c:pt>
                      <c:pt idx="6309">
                        <c:v>38426</c:v>
                      </c:pt>
                      <c:pt idx="6310">
                        <c:v>38427</c:v>
                      </c:pt>
                      <c:pt idx="6311">
                        <c:v>38428</c:v>
                      </c:pt>
                      <c:pt idx="6312">
                        <c:v>38429</c:v>
                      </c:pt>
                      <c:pt idx="6313">
                        <c:v>38432</c:v>
                      </c:pt>
                      <c:pt idx="6314">
                        <c:v>38433</c:v>
                      </c:pt>
                      <c:pt idx="6315">
                        <c:v>38434</c:v>
                      </c:pt>
                      <c:pt idx="6316">
                        <c:v>38435</c:v>
                      </c:pt>
                      <c:pt idx="6317">
                        <c:v>38439</c:v>
                      </c:pt>
                      <c:pt idx="6318">
                        <c:v>38440</c:v>
                      </c:pt>
                      <c:pt idx="6319">
                        <c:v>38441</c:v>
                      </c:pt>
                      <c:pt idx="6320">
                        <c:v>38442</c:v>
                      </c:pt>
                      <c:pt idx="6321">
                        <c:v>38443</c:v>
                      </c:pt>
                      <c:pt idx="6322">
                        <c:v>38446</c:v>
                      </c:pt>
                      <c:pt idx="6323">
                        <c:v>38447</c:v>
                      </c:pt>
                      <c:pt idx="6324">
                        <c:v>38448</c:v>
                      </c:pt>
                      <c:pt idx="6325">
                        <c:v>38449</c:v>
                      </c:pt>
                      <c:pt idx="6326">
                        <c:v>38450</c:v>
                      </c:pt>
                      <c:pt idx="6327">
                        <c:v>38453</c:v>
                      </c:pt>
                      <c:pt idx="6328">
                        <c:v>38454</c:v>
                      </c:pt>
                      <c:pt idx="6329">
                        <c:v>38455</c:v>
                      </c:pt>
                      <c:pt idx="6330">
                        <c:v>38456</c:v>
                      </c:pt>
                      <c:pt idx="6331">
                        <c:v>38457</c:v>
                      </c:pt>
                      <c:pt idx="6332">
                        <c:v>38460</c:v>
                      </c:pt>
                      <c:pt idx="6333">
                        <c:v>38461</c:v>
                      </c:pt>
                      <c:pt idx="6334">
                        <c:v>38462</c:v>
                      </c:pt>
                      <c:pt idx="6335">
                        <c:v>38463</c:v>
                      </c:pt>
                      <c:pt idx="6336">
                        <c:v>38464</c:v>
                      </c:pt>
                      <c:pt idx="6337">
                        <c:v>38467</c:v>
                      </c:pt>
                      <c:pt idx="6338">
                        <c:v>38468</c:v>
                      </c:pt>
                      <c:pt idx="6339">
                        <c:v>38469</c:v>
                      </c:pt>
                      <c:pt idx="6340">
                        <c:v>38470</c:v>
                      </c:pt>
                      <c:pt idx="6341">
                        <c:v>38471</c:v>
                      </c:pt>
                      <c:pt idx="6342">
                        <c:v>38474</c:v>
                      </c:pt>
                      <c:pt idx="6343">
                        <c:v>38475</c:v>
                      </c:pt>
                      <c:pt idx="6344">
                        <c:v>38476</c:v>
                      </c:pt>
                      <c:pt idx="6345">
                        <c:v>38477</c:v>
                      </c:pt>
                      <c:pt idx="6346">
                        <c:v>38478</c:v>
                      </c:pt>
                      <c:pt idx="6347">
                        <c:v>38481</c:v>
                      </c:pt>
                      <c:pt idx="6348">
                        <c:v>38482</c:v>
                      </c:pt>
                      <c:pt idx="6349">
                        <c:v>38483</c:v>
                      </c:pt>
                      <c:pt idx="6350">
                        <c:v>38484</c:v>
                      </c:pt>
                      <c:pt idx="6351">
                        <c:v>38485</c:v>
                      </c:pt>
                      <c:pt idx="6352">
                        <c:v>38488</c:v>
                      </c:pt>
                      <c:pt idx="6353">
                        <c:v>38489</c:v>
                      </c:pt>
                      <c:pt idx="6354">
                        <c:v>38490</c:v>
                      </c:pt>
                      <c:pt idx="6355">
                        <c:v>38491</c:v>
                      </c:pt>
                      <c:pt idx="6356">
                        <c:v>38492</c:v>
                      </c:pt>
                      <c:pt idx="6357">
                        <c:v>38495</c:v>
                      </c:pt>
                      <c:pt idx="6358">
                        <c:v>38496</c:v>
                      </c:pt>
                      <c:pt idx="6359">
                        <c:v>38497</c:v>
                      </c:pt>
                      <c:pt idx="6360">
                        <c:v>38498</c:v>
                      </c:pt>
                      <c:pt idx="6361">
                        <c:v>38499</c:v>
                      </c:pt>
                      <c:pt idx="6362">
                        <c:v>38503</c:v>
                      </c:pt>
                      <c:pt idx="6363">
                        <c:v>38504</c:v>
                      </c:pt>
                      <c:pt idx="6364">
                        <c:v>38505</c:v>
                      </c:pt>
                      <c:pt idx="6365">
                        <c:v>38506</c:v>
                      </c:pt>
                      <c:pt idx="6366">
                        <c:v>38509</c:v>
                      </c:pt>
                      <c:pt idx="6367">
                        <c:v>38510</c:v>
                      </c:pt>
                      <c:pt idx="6368">
                        <c:v>38511</c:v>
                      </c:pt>
                      <c:pt idx="6369">
                        <c:v>38512</c:v>
                      </c:pt>
                      <c:pt idx="6370">
                        <c:v>38513</c:v>
                      </c:pt>
                      <c:pt idx="6371">
                        <c:v>38516</c:v>
                      </c:pt>
                      <c:pt idx="6372">
                        <c:v>38517</c:v>
                      </c:pt>
                      <c:pt idx="6373">
                        <c:v>38518</c:v>
                      </c:pt>
                      <c:pt idx="6374">
                        <c:v>38519</c:v>
                      </c:pt>
                      <c:pt idx="6375">
                        <c:v>38520</c:v>
                      </c:pt>
                      <c:pt idx="6376">
                        <c:v>38523</c:v>
                      </c:pt>
                      <c:pt idx="6377">
                        <c:v>38524</c:v>
                      </c:pt>
                      <c:pt idx="6378">
                        <c:v>38525</c:v>
                      </c:pt>
                      <c:pt idx="6379">
                        <c:v>38526</c:v>
                      </c:pt>
                      <c:pt idx="6380">
                        <c:v>38527</c:v>
                      </c:pt>
                      <c:pt idx="6381">
                        <c:v>38530</c:v>
                      </c:pt>
                      <c:pt idx="6382">
                        <c:v>38531</c:v>
                      </c:pt>
                      <c:pt idx="6383">
                        <c:v>38532</c:v>
                      </c:pt>
                      <c:pt idx="6384">
                        <c:v>38533</c:v>
                      </c:pt>
                      <c:pt idx="6385">
                        <c:v>38534</c:v>
                      </c:pt>
                      <c:pt idx="6386">
                        <c:v>38538</c:v>
                      </c:pt>
                      <c:pt idx="6387">
                        <c:v>38539</c:v>
                      </c:pt>
                      <c:pt idx="6388">
                        <c:v>38540</c:v>
                      </c:pt>
                      <c:pt idx="6389">
                        <c:v>38541</c:v>
                      </c:pt>
                      <c:pt idx="6390">
                        <c:v>38544</c:v>
                      </c:pt>
                      <c:pt idx="6391">
                        <c:v>38545</c:v>
                      </c:pt>
                      <c:pt idx="6392">
                        <c:v>38546</c:v>
                      </c:pt>
                      <c:pt idx="6393">
                        <c:v>38547</c:v>
                      </c:pt>
                      <c:pt idx="6394">
                        <c:v>38548</c:v>
                      </c:pt>
                      <c:pt idx="6395">
                        <c:v>38551</c:v>
                      </c:pt>
                      <c:pt idx="6396">
                        <c:v>38552</c:v>
                      </c:pt>
                      <c:pt idx="6397">
                        <c:v>38553</c:v>
                      </c:pt>
                      <c:pt idx="6398">
                        <c:v>38554</c:v>
                      </c:pt>
                      <c:pt idx="6399">
                        <c:v>38555</c:v>
                      </c:pt>
                      <c:pt idx="6400">
                        <c:v>38558</c:v>
                      </c:pt>
                      <c:pt idx="6401">
                        <c:v>38559</c:v>
                      </c:pt>
                      <c:pt idx="6402">
                        <c:v>38560</c:v>
                      </c:pt>
                      <c:pt idx="6403">
                        <c:v>38561</c:v>
                      </c:pt>
                      <c:pt idx="6404">
                        <c:v>38562</c:v>
                      </c:pt>
                      <c:pt idx="6405">
                        <c:v>38565</c:v>
                      </c:pt>
                      <c:pt idx="6406">
                        <c:v>38566</c:v>
                      </c:pt>
                      <c:pt idx="6407">
                        <c:v>38567</c:v>
                      </c:pt>
                      <c:pt idx="6408">
                        <c:v>38568</c:v>
                      </c:pt>
                      <c:pt idx="6409">
                        <c:v>38569</c:v>
                      </c:pt>
                      <c:pt idx="6410">
                        <c:v>38572</c:v>
                      </c:pt>
                      <c:pt idx="6411">
                        <c:v>38573</c:v>
                      </c:pt>
                      <c:pt idx="6412">
                        <c:v>38574</c:v>
                      </c:pt>
                      <c:pt idx="6413">
                        <c:v>38575</c:v>
                      </c:pt>
                      <c:pt idx="6414">
                        <c:v>38576</c:v>
                      </c:pt>
                      <c:pt idx="6415">
                        <c:v>38579</c:v>
                      </c:pt>
                      <c:pt idx="6416">
                        <c:v>38580</c:v>
                      </c:pt>
                      <c:pt idx="6417">
                        <c:v>38581</c:v>
                      </c:pt>
                      <c:pt idx="6418">
                        <c:v>38582</c:v>
                      </c:pt>
                      <c:pt idx="6419">
                        <c:v>38583</c:v>
                      </c:pt>
                      <c:pt idx="6420">
                        <c:v>38586</c:v>
                      </c:pt>
                      <c:pt idx="6421">
                        <c:v>38587</c:v>
                      </c:pt>
                      <c:pt idx="6422">
                        <c:v>38588</c:v>
                      </c:pt>
                      <c:pt idx="6423">
                        <c:v>38589</c:v>
                      </c:pt>
                      <c:pt idx="6424">
                        <c:v>38590</c:v>
                      </c:pt>
                      <c:pt idx="6425">
                        <c:v>38593</c:v>
                      </c:pt>
                      <c:pt idx="6426">
                        <c:v>38594</c:v>
                      </c:pt>
                      <c:pt idx="6427">
                        <c:v>38595</c:v>
                      </c:pt>
                      <c:pt idx="6428">
                        <c:v>38596</c:v>
                      </c:pt>
                      <c:pt idx="6429">
                        <c:v>38597</c:v>
                      </c:pt>
                      <c:pt idx="6430">
                        <c:v>38601</c:v>
                      </c:pt>
                      <c:pt idx="6431">
                        <c:v>38602</c:v>
                      </c:pt>
                      <c:pt idx="6432">
                        <c:v>38603</c:v>
                      </c:pt>
                      <c:pt idx="6433">
                        <c:v>38604</c:v>
                      </c:pt>
                      <c:pt idx="6434">
                        <c:v>38607</c:v>
                      </c:pt>
                      <c:pt idx="6435">
                        <c:v>38608</c:v>
                      </c:pt>
                      <c:pt idx="6436">
                        <c:v>38609</c:v>
                      </c:pt>
                      <c:pt idx="6437">
                        <c:v>38610</c:v>
                      </c:pt>
                      <c:pt idx="6438">
                        <c:v>38611</c:v>
                      </c:pt>
                      <c:pt idx="6439">
                        <c:v>38614</c:v>
                      </c:pt>
                      <c:pt idx="6440">
                        <c:v>38615</c:v>
                      </c:pt>
                      <c:pt idx="6441">
                        <c:v>38616</c:v>
                      </c:pt>
                      <c:pt idx="6442">
                        <c:v>38617</c:v>
                      </c:pt>
                      <c:pt idx="6443">
                        <c:v>38618</c:v>
                      </c:pt>
                      <c:pt idx="6444">
                        <c:v>38621</c:v>
                      </c:pt>
                      <c:pt idx="6445">
                        <c:v>38622</c:v>
                      </c:pt>
                      <c:pt idx="6446">
                        <c:v>38623</c:v>
                      </c:pt>
                      <c:pt idx="6447">
                        <c:v>38624</c:v>
                      </c:pt>
                      <c:pt idx="6448">
                        <c:v>38625</c:v>
                      </c:pt>
                      <c:pt idx="6449">
                        <c:v>38628</c:v>
                      </c:pt>
                      <c:pt idx="6450">
                        <c:v>38629</c:v>
                      </c:pt>
                      <c:pt idx="6451">
                        <c:v>38630</c:v>
                      </c:pt>
                      <c:pt idx="6452">
                        <c:v>38631</c:v>
                      </c:pt>
                      <c:pt idx="6453">
                        <c:v>38632</c:v>
                      </c:pt>
                      <c:pt idx="6454">
                        <c:v>38635</c:v>
                      </c:pt>
                      <c:pt idx="6455">
                        <c:v>38636</c:v>
                      </c:pt>
                      <c:pt idx="6456">
                        <c:v>38637</c:v>
                      </c:pt>
                      <c:pt idx="6457">
                        <c:v>38638</c:v>
                      </c:pt>
                      <c:pt idx="6458">
                        <c:v>38639</c:v>
                      </c:pt>
                      <c:pt idx="6459">
                        <c:v>38642</c:v>
                      </c:pt>
                      <c:pt idx="6460">
                        <c:v>38643</c:v>
                      </c:pt>
                      <c:pt idx="6461">
                        <c:v>38644</c:v>
                      </c:pt>
                      <c:pt idx="6462">
                        <c:v>38645</c:v>
                      </c:pt>
                      <c:pt idx="6463">
                        <c:v>38646</c:v>
                      </c:pt>
                      <c:pt idx="6464">
                        <c:v>38649</c:v>
                      </c:pt>
                      <c:pt idx="6465">
                        <c:v>38650</c:v>
                      </c:pt>
                      <c:pt idx="6466">
                        <c:v>38651</c:v>
                      </c:pt>
                      <c:pt idx="6467">
                        <c:v>38652</c:v>
                      </c:pt>
                      <c:pt idx="6468">
                        <c:v>38653</c:v>
                      </c:pt>
                      <c:pt idx="6469">
                        <c:v>38656</c:v>
                      </c:pt>
                      <c:pt idx="6470">
                        <c:v>38657</c:v>
                      </c:pt>
                      <c:pt idx="6471">
                        <c:v>38658</c:v>
                      </c:pt>
                      <c:pt idx="6472">
                        <c:v>38659</c:v>
                      </c:pt>
                      <c:pt idx="6473">
                        <c:v>38660</c:v>
                      </c:pt>
                      <c:pt idx="6474">
                        <c:v>38663</c:v>
                      </c:pt>
                      <c:pt idx="6475">
                        <c:v>38664</c:v>
                      </c:pt>
                      <c:pt idx="6476">
                        <c:v>38665</c:v>
                      </c:pt>
                      <c:pt idx="6477">
                        <c:v>38666</c:v>
                      </c:pt>
                      <c:pt idx="6478">
                        <c:v>38667</c:v>
                      </c:pt>
                      <c:pt idx="6479">
                        <c:v>38670</c:v>
                      </c:pt>
                      <c:pt idx="6480">
                        <c:v>38671</c:v>
                      </c:pt>
                      <c:pt idx="6481">
                        <c:v>38672</c:v>
                      </c:pt>
                      <c:pt idx="6482">
                        <c:v>38673</c:v>
                      </c:pt>
                      <c:pt idx="6483">
                        <c:v>38674</c:v>
                      </c:pt>
                      <c:pt idx="6484">
                        <c:v>38677</c:v>
                      </c:pt>
                      <c:pt idx="6485">
                        <c:v>38678</c:v>
                      </c:pt>
                      <c:pt idx="6486">
                        <c:v>38679</c:v>
                      </c:pt>
                      <c:pt idx="6487">
                        <c:v>38681</c:v>
                      </c:pt>
                      <c:pt idx="6488">
                        <c:v>38684</c:v>
                      </c:pt>
                      <c:pt idx="6489">
                        <c:v>38685</c:v>
                      </c:pt>
                      <c:pt idx="6490">
                        <c:v>38686</c:v>
                      </c:pt>
                      <c:pt idx="6491">
                        <c:v>38687</c:v>
                      </c:pt>
                      <c:pt idx="6492">
                        <c:v>38688</c:v>
                      </c:pt>
                      <c:pt idx="6493">
                        <c:v>38691</c:v>
                      </c:pt>
                      <c:pt idx="6494">
                        <c:v>38692</c:v>
                      </c:pt>
                      <c:pt idx="6495">
                        <c:v>38693</c:v>
                      </c:pt>
                      <c:pt idx="6496">
                        <c:v>38694</c:v>
                      </c:pt>
                      <c:pt idx="6497">
                        <c:v>38695</c:v>
                      </c:pt>
                      <c:pt idx="6498">
                        <c:v>38698</c:v>
                      </c:pt>
                      <c:pt idx="6499">
                        <c:v>38699</c:v>
                      </c:pt>
                      <c:pt idx="6500">
                        <c:v>38700</c:v>
                      </c:pt>
                      <c:pt idx="6501">
                        <c:v>38701</c:v>
                      </c:pt>
                      <c:pt idx="6502">
                        <c:v>38702</c:v>
                      </c:pt>
                      <c:pt idx="6503">
                        <c:v>38705</c:v>
                      </c:pt>
                      <c:pt idx="6504">
                        <c:v>38706</c:v>
                      </c:pt>
                      <c:pt idx="6505">
                        <c:v>38707</c:v>
                      </c:pt>
                      <c:pt idx="6506">
                        <c:v>38708</c:v>
                      </c:pt>
                      <c:pt idx="6507">
                        <c:v>38709</c:v>
                      </c:pt>
                      <c:pt idx="6508">
                        <c:v>38713</c:v>
                      </c:pt>
                      <c:pt idx="6509">
                        <c:v>38714</c:v>
                      </c:pt>
                      <c:pt idx="6510">
                        <c:v>38715</c:v>
                      </c:pt>
                      <c:pt idx="6511">
                        <c:v>38716</c:v>
                      </c:pt>
                      <c:pt idx="6512">
                        <c:v>38720</c:v>
                      </c:pt>
                      <c:pt idx="6513">
                        <c:v>38721</c:v>
                      </c:pt>
                      <c:pt idx="6514">
                        <c:v>38722</c:v>
                      </c:pt>
                      <c:pt idx="6515">
                        <c:v>38723</c:v>
                      </c:pt>
                      <c:pt idx="6516">
                        <c:v>38726</c:v>
                      </c:pt>
                      <c:pt idx="6517">
                        <c:v>38727</c:v>
                      </c:pt>
                      <c:pt idx="6518">
                        <c:v>38728</c:v>
                      </c:pt>
                      <c:pt idx="6519">
                        <c:v>38729</c:v>
                      </c:pt>
                      <c:pt idx="6520">
                        <c:v>38730</c:v>
                      </c:pt>
                      <c:pt idx="6521">
                        <c:v>38734</c:v>
                      </c:pt>
                      <c:pt idx="6522">
                        <c:v>38735</c:v>
                      </c:pt>
                      <c:pt idx="6523">
                        <c:v>38736</c:v>
                      </c:pt>
                      <c:pt idx="6524">
                        <c:v>38737</c:v>
                      </c:pt>
                      <c:pt idx="6525">
                        <c:v>38740</c:v>
                      </c:pt>
                      <c:pt idx="6526">
                        <c:v>38741</c:v>
                      </c:pt>
                      <c:pt idx="6527">
                        <c:v>38742</c:v>
                      </c:pt>
                      <c:pt idx="6528">
                        <c:v>38743</c:v>
                      </c:pt>
                      <c:pt idx="6529">
                        <c:v>38744</c:v>
                      </c:pt>
                      <c:pt idx="6530">
                        <c:v>38747</c:v>
                      </c:pt>
                      <c:pt idx="6531">
                        <c:v>38748</c:v>
                      </c:pt>
                      <c:pt idx="6532">
                        <c:v>38749</c:v>
                      </c:pt>
                      <c:pt idx="6533">
                        <c:v>38750</c:v>
                      </c:pt>
                      <c:pt idx="6534">
                        <c:v>38751</c:v>
                      </c:pt>
                      <c:pt idx="6535">
                        <c:v>38754</c:v>
                      </c:pt>
                      <c:pt idx="6536">
                        <c:v>38755</c:v>
                      </c:pt>
                      <c:pt idx="6537">
                        <c:v>38756</c:v>
                      </c:pt>
                      <c:pt idx="6538">
                        <c:v>38757</c:v>
                      </c:pt>
                      <c:pt idx="6539">
                        <c:v>38758</c:v>
                      </c:pt>
                      <c:pt idx="6540">
                        <c:v>38761</c:v>
                      </c:pt>
                      <c:pt idx="6541">
                        <c:v>38762</c:v>
                      </c:pt>
                      <c:pt idx="6542">
                        <c:v>38763</c:v>
                      </c:pt>
                      <c:pt idx="6543">
                        <c:v>38764</c:v>
                      </c:pt>
                      <c:pt idx="6544">
                        <c:v>38765</c:v>
                      </c:pt>
                      <c:pt idx="6545">
                        <c:v>38769</c:v>
                      </c:pt>
                      <c:pt idx="6546">
                        <c:v>38770</c:v>
                      </c:pt>
                      <c:pt idx="6547">
                        <c:v>38771</c:v>
                      </c:pt>
                      <c:pt idx="6548">
                        <c:v>38772</c:v>
                      </c:pt>
                      <c:pt idx="6549">
                        <c:v>38775</c:v>
                      </c:pt>
                      <c:pt idx="6550">
                        <c:v>38776</c:v>
                      </c:pt>
                      <c:pt idx="6551">
                        <c:v>38777</c:v>
                      </c:pt>
                      <c:pt idx="6552">
                        <c:v>38778</c:v>
                      </c:pt>
                      <c:pt idx="6553">
                        <c:v>38779</c:v>
                      </c:pt>
                      <c:pt idx="6554">
                        <c:v>38782</c:v>
                      </c:pt>
                      <c:pt idx="6555">
                        <c:v>38783</c:v>
                      </c:pt>
                      <c:pt idx="6556">
                        <c:v>38784</c:v>
                      </c:pt>
                      <c:pt idx="6557">
                        <c:v>38785</c:v>
                      </c:pt>
                      <c:pt idx="6558">
                        <c:v>38786</c:v>
                      </c:pt>
                      <c:pt idx="6559">
                        <c:v>38789</c:v>
                      </c:pt>
                      <c:pt idx="6560">
                        <c:v>38790</c:v>
                      </c:pt>
                      <c:pt idx="6561">
                        <c:v>38791</c:v>
                      </c:pt>
                      <c:pt idx="6562">
                        <c:v>38792</c:v>
                      </c:pt>
                      <c:pt idx="6563">
                        <c:v>38793</c:v>
                      </c:pt>
                      <c:pt idx="6564">
                        <c:v>38796</c:v>
                      </c:pt>
                      <c:pt idx="6565">
                        <c:v>38797</c:v>
                      </c:pt>
                      <c:pt idx="6566">
                        <c:v>38798</c:v>
                      </c:pt>
                      <c:pt idx="6567">
                        <c:v>38799</c:v>
                      </c:pt>
                      <c:pt idx="6568">
                        <c:v>38800</c:v>
                      </c:pt>
                      <c:pt idx="6569">
                        <c:v>38803</c:v>
                      </c:pt>
                      <c:pt idx="6570">
                        <c:v>38804</c:v>
                      </c:pt>
                      <c:pt idx="6571">
                        <c:v>38805</c:v>
                      </c:pt>
                      <c:pt idx="6572">
                        <c:v>38806</c:v>
                      </c:pt>
                      <c:pt idx="6573">
                        <c:v>38807</c:v>
                      </c:pt>
                      <c:pt idx="6574">
                        <c:v>38810</c:v>
                      </c:pt>
                      <c:pt idx="6575">
                        <c:v>38811</c:v>
                      </c:pt>
                      <c:pt idx="6576">
                        <c:v>38812</c:v>
                      </c:pt>
                      <c:pt idx="6577">
                        <c:v>38813</c:v>
                      </c:pt>
                      <c:pt idx="6578">
                        <c:v>38814</c:v>
                      </c:pt>
                      <c:pt idx="6579">
                        <c:v>38817</c:v>
                      </c:pt>
                      <c:pt idx="6580">
                        <c:v>38818</c:v>
                      </c:pt>
                      <c:pt idx="6581">
                        <c:v>38819</c:v>
                      </c:pt>
                      <c:pt idx="6582">
                        <c:v>38820</c:v>
                      </c:pt>
                      <c:pt idx="6583">
                        <c:v>38824</c:v>
                      </c:pt>
                      <c:pt idx="6584">
                        <c:v>38825</c:v>
                      </c:pt>
                      <c:pt idx="6585">
                        <c:v>38826</c:v>
                      </c:pt>
                      <c:pt idx="6586">
                        <c:v>38827</c:v>
                      </c:pt>
                      <c:pt idx="6587">
                        <c:v>38828</c:v>
                      </c:pt>
                      <c:pt idx="6588">
                        <c:v>38831</c:v>
                      </c:pt>
                      <c:pt idx="6589">
                        <c:v>38832</c:v>
                      </c:pt>
                      <c:pt idx="6590">
                        <c:v>38833</c:v>
                      </c:pt>
                      <c:pt idx="6591">
                        <c:v>38834</c:v>
                      </c:pt>
                      <c:pt idx="6592">
                        <c:v>38835</c:v>
                      </c:pt>
                      <c:pt idx="6593">
                        <c:v>38838</c:v>
                      </c:pt>
                      <c:pt idx="6594">
                        <c:v>38839</c:v>
                      </c:pt>
                      <c:pt idx="6595">
                        <c:v>38840</c:v>
                      </c:pt>
                      <c:pt idx="6596">
                        <c:v>38841</c:v>
                      </c:pt>
                      <c:pt idx="6597">
                        <c:v>38842</c:v>
                      </c:pt>
                      <c:pt idx="6598">
                        <c:v>38845</c:v>
                      </c:pt>
                      <c:pt idx="6599">
                        <c:v>38846</c:v>
                      </c:pt>
                      <c:pt idx="6600">
                        <c:v>38847</c:v>
                      </c:pt>
                      <c:pt idx="6601">
                        <c:v>38848</c:v>
                      </c:pt>
                      <c:pt idx="6602">
                        <c:v>38849</c:v>
                      </c:pt>
                      <c:pt idx="6603">
                        <c:v>38852</c:v>
                      </c:pt>
                      <c:pt idx="6604">
                        <c:v>38853</c:v>
                      </c:pt>
                      <c:pt idx="6605">
                        <c:v>38854</c:v>
                      </c:pt>
                      <c:pt idx="6606">
                        <c:v>38855</c:v>
                      </c:pt>
                      <c:pt idx="6607">
                        <c:v>38856</c:v>
                      </c:pt>
                      <c:pt idx="6608">
                        <c:v>38859</c:v>
                      </c:pt>
                      <c:pt idx="6609">
                        <c:v>38860</c:v>
                      </c:pt>
                      <c:pt idx="6610">
                        <c:v>38861</c:v>
                      </c:pt>
                      <c:pt idx="6611">
                        <c:v>38862</c:v>
                      </c:pt>
                      <c:pt idx="6612">
                        <c:v>38863</c:v>
                      </c:pt>
                      <c:pt idx="6613">
                        <c:v>38867</c:v>
                      </c:pt>
                      <c:pt idx="6614">
                        <c:v>38868</c:v>
                      </c:pt>
                      <c:pt idx="6615">
                        <c:v>38869</c:v>
                      </c:pt>
                      <c:pt idx="6616">
                        <c:v>38870</c:v>
                      </c:pt>
                      <c:pt idx="6617">
                        <c:v>38873</c:v>
                      </c:pt>
                      <c:pt idx="6618">
                        <c:v>38874</c:v>
                      </c:pt>
                      <c:pt idx="6619">
                        <c:v>38875</c:v>
                      </c:pt>
                      <c:pt idx="6620">
                        <c:v>38876</c:v>
                      </c:pt>
                      <c:pt idx="6621">
                        <c:v>38877</c:v>
                      </c:pt>
                      <c:pt idx="6622">
                        <c:v>38880</c:v>
                      </c:pt>
                      <c:pt idx="6623">
                        <c:v>38881</c:v>
                      </c:pt>
                      <c:pt idx="6624">
                        <c:v>38882</c:v>
                      </c:pt>
                      <c:pt idx="6625">
                        <c:v>38883</c:v>
                      </c:pt>
                      <c:pt idx="6626">
                        <c:v>38884</c:v>
                      </c:pt>
                      <c:pt idx="6627">
                        <c:v>38887</c:v>
                      </c:pt>
                      <c:pt idx="6628">
                        <c:v>38888</c:v>
                      </c:pt>
                      <c:pt idx="6629">
                        <c:v>38889</c:v>
                      </c:pt>
                      <c:pt idx="6630">
                        <c:v>38890</c:v>
                      </c:pt>
                      <c:pt idx="6631">
                        <c:v>38891</c:v>
                      </c:pt>
                      <c:pt idx="6632">
                        <c:v>38894</c:v>
                      </c:pt>
                      <c:pt idx="6633">
                        <c:v>38895</c:v>
                      </c:pt>
                      <c:pt idx="6634">
                        <c:v>38896</c:v>
                      </c:pt>
                      <c:pt idx="6635">
                        <c:v>38897</c:v>
                      </c:pt>
                      <c:pt idx="6636">
                        <c:v>38898</c:v>
                      </c:pt>
                      <c:pt idx="6637">
                        <c:v>38901</c:v>
                      </c:pt>
                      <c:pt idx="6638">
                        <c:v>38903</c:v>
                      </c:pt>
                      <c:pt idx="6639">
                        <c:v>38904</c:v>
                      </c:pt>
                      <c:pt idx="6640">
                        <c:v>38905</c:v>
                      </c:pt>
                      <c:pt idx="6641">
                        <c:v>38908</c:v>
                      </c:pt>
                      <c:pt idx="6642">
                        <c:v>38909</c:v>
                      </c:pt>
                      <c:pt idx="6643">
                        <c:v>38910</c:v>
                      </c:pt>
                      <c:pt idx="6644">
                        <c:v>38911</c:v>
                      </c:pt>
                      <c:pt idx="6645">
                        <c:v>38912</c:v>
                      </c:pt>
                      <c:pt idx="6646">
                        <c:v>38915</c:v>
                      </c:pt>
                      <c:pt idx="6647">
                        <c:v>38916</c:v>
                      </c:pt>
                      <c:pt idx="6648">
                        <c:v>38917</c:v>
                      </c:pt>
                      <c:pt idx="6649">
                        <c:v>38918</c:v>
                      </c:pt>
                      <c:pt idx="6650">
                        <c:v>38919</c:v>
                      </c:pt>
                      <c:pt idx="6651">
                        <c:v>38922</c:v>
                      </c:pt>
                      <c:pt idx="6652">
                        <c:v>38923</c:v>
                      </c:pt>
                      <c:pt idx="6653">
                        <c:v>38924</c:v>
                      </c:pt>
                      <c:pt idx="6654">
                        <c:v>38925</c:v>
                      </c:pt>
                      <c:pt idx="6655">
                        <c:v>38926</c:v>
                      </c:pt>
                      <c:pt idx="6656">
                        <c:v>38929</c:v>
                      </c:pt>
                      <c:pt idx="6657">
                        <c:v>38930</c:v>
                      </c:pt>
                      <c:pt idx="6658">
                        <c:v>38931</c:v>
                      </c:pt>
                      <c:pt idx="6659">
                        <c:v>38932</c:v>
                      </c:pt>
                      <c:pt idx="6660">
                        <c:v>38933</c:v>
                      </c:pt>
                      <c:pt idx="6661">
                        <c:v>38936</c:v>
                      </c:pt>
                      <c:pt idx="6662">
                        <c:v>38937</c:v>
                      </c:pt>
                      <c:pt idx="6663">
                        <c:v>38938</c:v>
                      </c:pt>
                      <c:pt idx="6664">
                        <c:v>38939</c:v>
                      </c:pt>
                      <c:pt idx="6665">
                        <c:v>38940</c:v>
                      </c:pt>
                      <c:pt idx="6666">
                        <c:v>38943</c:v>
                      </c:pt>
                      <c:pt idx="6667">
                        <c:v>38944</c:v>
                      </c:pt>
                      <c:pt idx="6668">
                        <c:v>38945</c:v>
                      </c:pt>
                      <c:pt idx="6669">
                        <c:v>38946</c:v>
                      </c:pt>
                      <c:pt idx="6670">
                        <c:v>38947</c:v>
                      </c:pt>
                      <c:pt idx="6671">
                        <c:v>38950</c:v>
                      </c:pt>
                      <c:pt idx="6672">
                        <c:v>38951</c:v>
                      </c:pt>
                      <c:pt idx="6673">
                        <c:v>38952</c:v>
                      </c:pt>
                      <c:pt idx="6674">
                        <c:v>38953</c:v>
                      </c:pt>
                      <c:pt idx="6675">
                        <c:v>38954</c:v>
                      </c:pt>
                      <c:pt idx="6676">
                        <c:v>38957</c:v>
                      </c:pt>
                      <c:pt idx="6677">
                        <c:v>38958</c:v>
                      </c:pt>
                      <c:pt idx="6678">
                        <c:v>38959</c:v>
                      </c:pt>
                      <c:pt idx="6679">
                        <c:v>38960</c:v>
                      </c:pt>
                      <c:pt idx="6680">
                        <c:v>38961</c:v>
                      </c:pt>
                      <c:pt idx="6681">
                        <c:v>38965</c:v>
                      </c:pt>
                      <c:pt idx="6682">
                        <c:v>38966</c:v>
                      </c:pt>
                      <c:pt idx="6683">
                        <c:v>38967</c:v>
                      </c:pt>
                      <c:pt idx="6684">
                        <c:v>38968</c:v>
                      </c:pt>
                      <c:pt idx="6685">
                        <c:v>38971</c:v>
                      </c:pt>
                      <c:pt idx="6686">
                        <c:v>38972</c:v>
                      </c:pt>
                      <c:pt idx="6687">
                        <c:v>38973</c:v>
                      </c:pt>
                      <c:pt idx="6688">
                        <c:v>38974</c:v>
                      </c:pt>
                      <c:pt idx="6689">
                        <c:v>38975</c:v>
                      </c:pt>
                      <c:pt idx="6690">
                        <c:v>38978</c:v>
                      </c:pt>
                      <c:pt idx="6691">
                        <c:v>38979</c:v>
                      </c:pt>
                      <c:pt idx="6692">
                        <c:v>38980</c:v>
                      </c:pt>
                      <c:pt idx="6693">
                        <c:v>38981</c:v>
                      </c:pt>
                      <c:pt idx="6694">
                        <c:v>38982</c:v>
                      </c:pt>
                      <c:pt idx="6695">
                        <c:v>38985</c:v>
                      </c:pt>
                      <c:pt idx="6696">
                        <c:v>38986</c:v>
                      </c:pt>
                      <c:pt idx="6697">
                        <c:v>38987</c:v>
                      </c:pt>
                      <c:pt idx="6698">
                        <c:v>38988</c:v>
                      </c:pt>
                      <c:pt idx="6699">
                        <c:v>38989</c:v>
                      </c:pt>
                      <c:pt idx="6700">
                        <c:v>38992</c:v>
                      </c:pt>
                      <c:pt idx="6701">
                        <c:v>38993</c:v>
                      </c:pt>
                      <c:pt idx="6702">
                        <c:v>38994</c:v>
                      </c:pt>
                      <c:pt idx="6703">
                        <c:v>38995</c:v>
                      </c:pt>
                      <c:pt idx="6704">
                        <c:v>38996</c:v>
                      </c:pt>
                      <c:pt idx="6705">
                        <c:v>38999</c:v>
                      </c:pt>
                      <c:pt idx="6706">
                        <c:v>39000</c:v>
                      </c:pt>
                      <c:pt idx="6707">
                        <c:v>39001</c:v>
                      </c:pt>
                      <c:pt idx="6708">
                        <c:v>39002</c:v>
                      </c:pt>
                      <c:pt idx="6709">
                        <c:v>39003</c:v>
                      </c:pt>
                      <c:pt idx="6710">
                        <c:v>39006</c:v>
                      </c:pt>
                      <c:pt idx="6711">
                        <c:v>39007</c:v>
                      </c:pt>
                      <c:pt idx="6712">
                        <c:v>39008</c:v>
                      </c:pt>
                      <c:pt idx="6713">
                        <c:v>39009</c:v>
                      </c:pt>
                      <c:pt idx="6714">
                        <c:v>39010</c:v>
                      </c:pt>
                      <c:pt idx="6715">
                        <c:v>39013</c:v>
                      </c:pt>
                      <c:pt idx="6716">
                        <c:v>39014</c:v>
                      </c:pt>
                      <c:pt idx="6717">
                        <c:v>39015</c:v>
                      </c:pt>
                      <c:pt idx="6718">
                        <c:v>39016</c:v>
                      </c:pt>
                      <c:pt idx="6719">
                        <c:v>39017</c:v>
                      </c:pt>
                      <c:pt idx="6720">
                        <c:v>39020</c:v>
                      </c:pt>
                      <c:pt idx="6721">
                        <c:v>39021</c:v>
                      </c:pt>
                      <c:pt idx="6722">
                        <c:v>39022</c:v>
                      </c:pt>
                      <c:pt idx="6723">
                        <c:v>39023</c:v>
                      </c:pt>
                      <c:pt idx="6724">
                        <c:v>39024</c:v>
                      </c:pt>
                      <c:pt idx="6725">
                        <c:v>39027</c:v>
                      </c:pt>
                      <c:pt idx="6726">
                        <c:v>39028</c:v>
                      </c:pt>
                      <c:pt idx="6727">
                        <c:v>39029</c:v>
                      </c:pt>
                      <c:pt idx="6728">
                        <c:v>39030</c:v>
                      </c:pt>
                      <c:pt idx="6729">
                        <c:v>39031</c:v>
                      </c:pt>
                      <c:pt idx="6730">
                        <c:v>39034</c:v>
                      </c:pt>
                      <c:pt idx="6731">
                        <c:v>39035</c:v>
                      </c:pt>
                      <c:pt idx="6732">
                        <c:v>39036</c:v>
                      </c:pt>
                      <c:pt idx="6733">
                        <c:v>39037</c:v>
                      </c:pt>
                      <c:pt idx="6734">
                        <c:v>39038</c:v>
                      </c:pt>
                      <c:pt idx="6735">
                        <c:v>39041</c:v>
                      </c:pt>
                      <c:pt idx="6736">
                        <c:v>39042</c:v>
                      </c:pt>
                      <c:pt idx="6737">
                        <c:v>39043</c:v>
                      </c:pt>
                      <c:pt idx="6738">
                        <c:v>39045</c:v>
                      </c:pt>
                      <c:pt idx="6739">
                        <c:v>39048</c:v>
                      </c:pt>
                      <c:pt idx="6740">
                        <c:v>39049</c:v>
                      </c:pt>
                      <c:pt idx="6741">
                        <c:v>39050</c:v>
                      </c:pt>
                      <c:pt idx="6742">
                        <c:v>39051</c:v>
                      </c:pt>
                      <c:pt idx="6743">
                        <c:v>39052</c:v>
                      </c:pt>
                      <c:pt idx="6744">
                        <c:v>39055</c:v>
                      </c:pt>
                      <c:pt idx="6745">
                        <c:v>39056</c:v>
                      </c:pt>
                      <c:pt idx="6746">
                        <c:v>39057</c:v>
                      </c:pt>
                      <c:pt idx="6747">
                        <c:v>39058</c:v>
                      </c:pt>
                      <c:pt idx="6748">
                        <c:v>39059</c:v>
                      </c:pt>
                      <c:pt idx="6749">
                        <c:v>39062</c:v>
                      </c:pt>
                      <c:pt idx="6750">
                        <c:v>39063</c:v>
                      </c:pt>
                      <c:pt idx="6751">
                        <c:v>39064</c:v>
                      </c:pt>
                      <c:pt idx="6752">
                        <c:v>39065</c:v>
                      </c:pt>
                      <c:pt idx="6753">
                        <c:v>39066</c:v>
                      </c:pt>
                      <c:pt idx="6754">
                        <c:v>39069</c:v>
                      </c:pt>
                      <c:pt idx="6755">
                        <c:v>39070</c:v>
                      </c:pt>
                      <c:pt idx="6756">
                        <c:v>39071</c:v>
                      </c:pt>
                      <c:pt idx="6757">
                        <c:v>39072</c:v>
                      </c:pt>
                      <c:pt idx="6758">
                        <c:v>39073</c:v>
                      </c:pt>
                      <c:pt idx="6759">
                        <c:v>39077</c:v>
                      </c:pt>
                      <c:pt idx="6760">
                        <c:v>39078</c:v>
                      </c:pt>
                      <c:pt idx="6761">
                        <c:v>39079</c:v>
                      </c:pt>
                      <c:pt idx="6762">
                        <c:v>39080</c:v>
                      </c:pt>
                      <c:pt idx="6763">
                        <c:v>39085</c:v>
                      </c:pt>
                      <c:pt idx="6764">
                        <c:v>39086</c:v>
                      </c:pt>
                      <c:pt idx="6765">
                        <c:v>39087</c:v>
                      </c:pt>
                      <c:pt idx="6766">
                        <c:v>39090</c:v>
                      </c:pt>
                      <c:pt idx="6767">
                        <c:v>39091</c:v>
                      </c:pt>
                      <c:pt idx="6768">
                        <c:v>39092</c:v>
                      </c:pt>
                      <c:pt idx="6769">
                        <c:v>39093</c:v>
                      </c:pt>
                      <c:pt idx="6770">
                        <c:v>39094</c:v>
                      </c:pt>
                      <c:pt idx="6771">
                        <c:v>39098</c:v>
                      </c:pt>
                      <c:pt idx="6772">
                        <c:v>39099</c:v>
                      </c:pt>
                      <c:pt idx="6773">
                        <c:v>39100</c:v>
                      </c:pt>
                      <c:pt idx="6774">
                        <c:v>39101</c:v>
                      </c:pt>
                      <c:pt idx="6775">
                        <c:v>39104</c:v>
                      </c:pt>
                      <c:pt idx="6776">
                        <c:v>39105</c:v>
                      </c:pt>
                      <c:pt idx="6777">
                        <c:v>39106</c:v>
                      </c:pt>
                      <c:pt idx="6778">
                        <c:v>39107</c:v>
                      </c:pt>
                      <c:pt idx="6779">
                        <c:v>39108</c:v>
                      </c:pt>
                      <c:pt idx="6780">
                        <c:v>39111</c:v>
                      </c:pt>
                      <c:pt idx="6781">
                        <c:v>39112</c:v>
                      </c:pt>
                      <c:pt idx="6782">
                        <c:v>39113</c:v>
                      </c:pt>
                      <c:pt idx="6783">
                        <c:v>39114</c:v>
                      </c:pt>
                      <c:pt idx="6784">
                        <c:v>39115</c:v>
                      </c:pt>
                      <c:pt idx="6785">
                        <c:v>39118</c:v>
                      </c:pt>
                      <c:pt idx="6786">
                        <c:v>39119</c:v>
                      </c:pt>
                      <c:pt idx="6787">
                        <c:v>39120</c:v>
                      </c:pt>
                      <c:pt idx="6788">
                        <c:v>39121</c:v>
                      </c:pt>
                      <c:pt idx="6789">
                        <c:v>39122</c:v>
                      </c:pt>
                      <c:pt idx="6790">
                        <c:v>39125</c:v>
                      </c:pt>
                      <c:pt idx="6791">
                        <c:v>39126</c:v>
                      </c:pt>
                      <c:pt idx="6792">
                        <c:v>39127</c:v>
                      </c:pt>
                      <c:pt idx="6793">
                        <c:v>39128</c:v>
                      </c:pt>
                      <c:pt idx="6794">
                        <c:v>39129</c:v>
                      </c:pt>
                      <c:pt idx="6795">
                        <c:v>39133</c:v>
                      </c:pt>
                      <c:pt idx="6796">
                        <c:v>39134</c:v>
                      </c:pt>
                      <c:pt idx="6797">
                        <c:v>39135</c:v>
                      </c:pt>
                      <c:pt idx="6798">
                        <c:v>39136</c:v>
                      </c:pt>
                      <c:pt idx="6799">
                        <c:v>39139</c:v>
                      </c:pt>
                      <c:pt idx="6800">
                        <c:v>39140</c:v>
                      </c:pt>
                      <c:pt idx="6801">
                        <c:v>39141</c:v>
                      </c:pt>
                      <c:pt idx="6802">
                        <c:v>39142</c:v>
                      </c:pt>
                      <c:pt idx="6803">
                        <c:v>39143</c:v>
                      </c:pt>
                      <c:pt idx="6804">
                        <c:v>39146</c:v>
                      </c:pt>
                      <c:pt idx="6805">
                        <c:v>39147</c:v>
                      </c:pt>
                      <c:pt idx="6806">
                        <c:v>39148</c:v>
                      </c:pt>
                      <c:pt idx="6807">
                        <c:v>39149</c:v>
                      </c:pt>
                      <c:pt idx="6808">
                        <c:v>39150</c:v>
                      </c:pt>
                      <c:pt idx="6809">
                        <c:v>39153</c:v>
                      </c:pt>
                      <c:pt idx="6810">
                        <c:v>39154</c:v>
                      </c:pt>
                      <c:pt idx="6811">
                        <c:v>39155</c:v>
                      </c:pt>
                      <c:pt idx="6812">
                        <c:v>39156</c:v>
                      </c:pt>
                      <c:pt idx="6813">
                        <c:v>39157</c:v>
                      </c:pt>
                      <c:pt idx="6814">
                        <c:v>39160</c:v>
                      </c:pt>
                      <c:pt idx="6815">
                        <c:v>39161</c:v>
                      </c:pt>
                      <c:pt idx="6816">
                        <c:v>39162</c:v>
                      </c:pt>
                      <c:pt idx="6817">
                        <c:v>39163</c:v>
                      </c:pt>
                      <c:pt idx="6818">
                        <c:v>39164</c:v>
                      </c:pt>
                      <c:pt idx="6819">
                        <c:v>39167</c:v>
                      </c:pt>
                      <c:pt idx="6820">
                        <c:v>39168</c:v>
                      </c:pt>
                      <c:pt idx="6821">
                        <c:v>39169</c:v>
                      </c:pt>
                      <c:pt idx="6822">
                        <c:v>39170</c:v>
                      </c:pt>
                      <c:pt idx="6823">
                        <c:v>39171</c:v>
                      </c:pt>
                      <c:pt idx="6824">
                        <c:v>39174</c:v>
                      </c:pt>
                      <c:pt idx="6825">
                        <c:v>39175</c:v>
                      </c:pt>
                      <c:pt idx="6826">
                        <c:v>39176</c:v>
                      </c:pt>
                      <c:pt idx="6827">
                        <c:v>39177</c:v>
                      </c:pt>
                      <c:pt idx="6828">
                        <c:v>39181</c:v>
                      </c:pt>
                      <c:pt idx="6829">
                        <c:v>39182</c:v>
                      </c:pt>
                      <c:pt idx="6830">
                        <c:v>39183</c:v>
                      </c:pt>
                      <c:pt idx="6831">
                        <c:v>39184</c:v>
                      </c:pt>
                      <c:pt idx="6832">
                        <c:v>39185</c:v>
                      </c:pt>
                      <c:pt idx="6833">
                        <c:v>39188</c:v>
                      </c:pt>
                      <c:pt idx="6834">
                        <c:v>39189</c:v>
                      </c:pt>
                      <c:pt idx="6835">
                        <c:v>39190</c:v>
                      </c:pt>
                      <c:pt idx="6836">
                        <c:v>39191</c:v>
                      </c:pt>
                      <c:pt idx="6837">
                        <c:v>39192</c:v>
                      </c:pt>
                      <c:pt idx="6838">
                        <c:v>39195</c:v>
                      </c:pt>
                      <c:pt idx="6839">
                        <c:v>39196</c:v>
                      </c:pt>
                      <c:pt idx="6840">
                        <c:v>39197</c:v>
                      </c:pt>
                      <c:pt idx="6841">
                        <c:v>39198</c:v>
                      </c:pt>
                      <c:pt idx="6842">
                        <c:v>39199</c:v>
                      </c:pt>
                      <c:pt idx="6843">
                        <c:v>39202</c:v>
                      </c:pt>
                      <c:pt idx="6844">
                        <c:v>39203</c:v>
                      </c:pt>
                      <c:pt idx="6845">
                        <c:v>39204</c:v>
                      </c:pt>
                      <c:pt idx="6846">
                        <c:v>39205</c:v>
                      </c:pt>
                      <c:pt idx="6847">
                        <c:v>39206</c:v>
                      </c:pt>
                      <c:pt idx="6848">
                        <c:v>39209</c:v>
                      </c:pt>
                      <c:pt idx="6849">
                        <c:v>39210</c:v>
                      </c:pt>
                      <c:pt idx="6850">
                        <c:v>39211</c:v>
                      </c:pt>
                      <c:pt idx="6851">
                        <c:v>39212</c:v>
                      </c:pt>
                      <c:pt idx="6852">
                        <c:v>39213</c:v>
                      </c:pt>
                      <c:pt idx="6853">
                        <c:v>39216</c:v>
                      </c:pt>
                      <c:pt idx="6854">
                        <c:v>39217</c:v>
                      </c:pt>
                      <c:pt idx="6855">
                        <c:v>39218</c:v>
                      </c:pt>
                      <c:pt idx="6856">
                        <c:v>39219</c:v>
                      </c:pt>
                      <c:pt idx="6857">
                        <c:v>39220</c:v>
                      </c:pt>
                      <c:pt idx="6858">
                        <c:v>39223</c:v>
                      </c:pt>
                      <c:pt idx="6859">
                        <c:v>39224</c:v>
                      </c:pt>
                      <c:pt idx="6860">
                        <c:v>39225</c:v>
                      </c:pt>
                      <c:pt idx="6861">
                        <c:v>39226</c:v>
                      </c:pt>
                      <c:pt idx="6862">
                        <c:v>39227</c:v>
                      </c:pt>
                      <c:pt idx="6863">
                        <c:v>39231</c:v>
                      </c:pt>
                      <c:pt idx="6864">
                        <c:v>39232</c:v>
                      </c:pt>
                      <c:pt idx="6865">
                        <c:v>39233</c:v>
                      </c:pt>
                      <c:pt idx="6866">
                        <c:v>39234</c:v>
                      </c:pt>
                      <c:pt idx="6867">
                        <c:v>39237</c:v>
                      </c:pt>
                      <c:pt idx="6868">
                        <c:v>39238</c:v>
                      </c:pt>
                      <c:pt idx="6869">
                        <c:v>39239</c:v>
                      </c:pt>
                      <c:pt idx="6870">
                        <c:v>39240</c:v>
                      </c:pt>
                      <c:pt idx="6871">
                        <c:v>39241</c:v>
                      </c:pt>
                      <c:pt idx="6872">
                        <c:v>39244</c:v>
                      </c:pt>
                      <c:pt idx="6873">
                        <c:v>39245</c:v>
                      </c:pt>
                      <c:pt idx="6874">
                        <c:v>39246</c:v>
                      </c:pt>
                      <c:pt idx="6875">
                        <c:v>39247</c:v>
                      </c:pt>
                      <c:pt idx="6876">
                        <c:v>39248</c:v>
                      </c:pt>
                      <c:pt idx="6877">
                        <c:v>39251</c:v>
                      </c:pt>
                      <c:pt idx="6878">
                        <c:v>39252</c:v>
                      </c:pt>
                      <c:pt idx="6879">
                        <c:v>39253</c:v>
                      </c:pt>
                      <c:pt idx="6880">
                        <c:v>39254</c:v>
                      </c:pt>
                      <c:pt idx="6881">
                        <c:v>39255</c:v>
                      </c:pt>
                      <c:pt idx="6882">
                        <c:v>39258</c:v>
                      </c:pt>
                      <c:pt idx="6883">
                        <c:v>39259</c:v>
                      </c:pt>
                      <c:pt idx="6884">
                        <c:v>39260</c:v>
                      </c:pt>
                      <c:pt idx="6885">
                        <c:v>39261</c:v>
                      </c:pt>
                      <c:pt idx="6886">
                        <c:v>39262</c:v>
                      </c:pt>
                      <c:pt idx="6887">
                        <c:v>39265</c:v>
                      </c:pt>
                      <c:pt idx="6888">
                        <c:v>39266</c:v>
                      </c:pt>
                      <c:pt idx="6889">
                        <c:v>39268</c:v>
                      </c:pt>
                      <c:pt idx="6890">
                        <c:v>39269</c:v>
                      </c:pt>
                      <c:pt idx="6891">
                        <c:v>39272</c:v>
                      </c:pt>
                      <c:pt idx="6892">
                        <c:v>39273</c:v>
                      </c:pt>
                      <c:pt idx="6893">
                        <c:v>39274</c:v>
                      </c:pt>
                      <c:pt idx="6894">
                        <c:v>39275</c:v>
                      </c:pt>
                      <c:pt idx="6895">
                        <c:v>39276</c:v>
                      </c:pt>
                      <c:pt idx="6896">
                        <c:v>39279</c:v>
                      </c:pt>
                      <c:pt idx="6897">
                        <c:v>39280</c:v>
                      </c:pt>
                      <c:pt idx="6898">
                        <c:v>39281</c:v>
                      </c:pt>
                      <c:pt idx="6899">
                        <c:v>39282</c:v>
                      </c:pt>
                      <c:pt idx="6900">
                        <c:v>39283</c:v>
                      </c:pt>
                      <c:pt idx="6901">
                        <c:v>39286</c:v>
                      </c:pt>
                      <c:pt idx="6902">
                        <c:v>39287</c:v>
                      </c:pt>
                      <c:pt idx="6903">
                        <c:v>39288</c:v>
                      </c:pt>
                      <c:pt idx="6904">
                        <c:v>39289</c:v>
                      </c:pt>
                      <c:pt idx="6905">
                        <c:v>39290</c:v>
                      </c:pt>
                      <c:pt idx="6906">
                        <c:v>39293</c:v>
                      </c:pt>
                      <c:pt idx="6907">
                        <c:v>39294</c:v>
                      </c:pt>
                      <c:pt idx="6908">
                        <c:v>39295</c:v>
                      </c:pt>
                      <c:pt idx="6909">
                        <c:v>39296</c:v>
                      </c:pt>
                      <c:pt idx="6910">
                        <c:v>39297</c:v>
                      </c:pt>
                      <c:pt idx="6911">
                        <c:v>39300</c:v>
                      </c:pt>
                      <c:pt idx="6912">
                        <c:v>39301</c:v>
                      </c:pt>
                      <c:pt idx="6913">
                        <c:v>39302</c:v>
                      </c:pt>
                      <c:pt idx="6914">
                        <c:v>39303</c:v>
                      </c:pt>
                      <c:pt idx="6915">
                        <c:v>39304</c:v>
                      </c:pt>
                      <c:pt idx="6916">
                        <c:v>39307</c:v>
                      </c:pt>
                      <c:pt idx="6917">
                        <c:v>39308</c:v>
                      </c:pt>
                      <c:pt idx="6918">
                        <c:v>39309</c:v>
                      </c:pt>
                      <c:pt idx="6919">
                        <c:v>39310</c:v>
                      </c:pt>
                      <c:pt idx="6920">
                        <c:v>39311</c:v>
                      </c:pt>
                      <c:pt idx="6921">
                        <c:v>39314</c:v>
                      </c:pt>
                      <c:pt idx="6922">
                        <c:v>39315</c:v>
                      </c:pt>
                      <c:pt idx="6923">
                        <c:v>39316</c:v>
                      </c:pt>
                      <c:pt idx="6924">
                        <c:v>39317</c:v>
                      </c:pt>
                      <c:pt idx="6925">
                        <c:v>39318</c:v>
                      </c:pt>
                      <c:pt idx="6926">
                        <c:v>39321</c:v>
                      </c:pt>
                      <c:pt idx="6927">
                        <c:v>39322</c:v>
                      </c:pt>
                      <c:pt idx="6928">
                        <c:v>39323</c:v>
                      </c:pt>
                      <c:pt idx="6929">
                        <c:v>39324</c:v>
                      </c:pt>
                      <c:pt idx="6930">
                        <c:v>39325</c:v>
                      </c:pt>
                      <c:pt idx="6931">
                        <c:v>39329</c:v>
                      </c:pt>
                      <c:pt idx="6932">
                        <c:v>39330</c:v>
                      </c:pt>
                      <c:pt idx="6933">
                        <c:v>39331</c:v>
                      </c:pt>
                      <c:pt idx="6934">
                        <c:v>39332</c:v>
                      </c:pt>
                      <c:pt idx="6935">
                        <c:v>39335</c:v>
                      </c:pt>
                      <c:pt idx="6936">
                        <c:v>39336</c:v>
                      </c:pt>
                      <c:pt idx="6937">
                        <c:v>39337</c:v>
                      </c:pt>
                      <c:pt idx="6938">
                        <c:v>39338</c:v>
                      </c:pt>
                      <c:pt idx="6939">
                        <c:v>39339</c:v>
                      </c:pt>
                      <c:pt idx="6940">
                        <c:v>39342</c:v>
                      </c:pt>
                      <c:pt idx="6941">
                        <c:v>39343</c:v>
                      </c:pt>
                      <c:pt idx="6942">
                        <c:v>39344</c:v>
                      </c:pt>
                      <c:pt idx="6943">
                        <c:v>39345</c:v>
                      </c:pt>
                      <c:pt idx="6944">
                        <c:v>39346</c:v>
                      </c:pt>
                      <c:pt idx="6945">
                        <c:v>39349</c:v>
                      </c:pt>
                      <c:pt idx="6946">
                        <c:v>39350</c:v>
                      </c:pt>
                      <c:pt idx="6947">
                        <c:v>39351</c:v>
                      </c:pt>
                      <c:pt idx="6948">
                        <c:v>39352</c:v>
                      </c:pt>
                      <c:pt idx="6949">
                        <c:v>39353</c:v>
                      </c:pt>
                      <c:pt idx="6950">
                        <c:v>39356</c:v>
                      </c:pt>
                      <c:pt idx="6951">
                        <c:v>39357</c:v>
                      </c:pt>
                      <c:pt idx="6952">
                        <c:v>39358</c:v>
                      </c:pt>
                      <c:pt idx="6953">
                        <c:v>39359</c:v>
                      </c:pt>
                      <c:pt idx="6954">
                        <c:v>39360</c:v>
                      </c:pt>
                      <c:pt idx="6955">
                        <c:v>39363</c:v>
                      </c:pt>
                      <c:pt idx="6956">
                        <c:v>39364</c:v>
                      </c:pt>
                      <c:pt idx="6957">
                        <c:v>39365</c:v>
                      </c:pt>
                      <c:pt idx="6958">
                        <c:v>39366</c:v>
                      </c:pt>
                      <c:pt idx="6959">
                        <c:v>39367</c:v>
                      </c:pt>
                      <c:pt idx="6960">
                        <c:v>39370</c:v>
                      </c:pt>
                      <c:pt idx="6961">
                        <c:v>39371</c:v>
                      </c:pt>
                      <c:pt idx="6962">
                        <c:v>39372</c:v>
                      </c:pt>
                      <c:pt idx="6963">
                        <c:v>39373</c:v>
                      </c:pt>
                      <c:pt idx="6964">
                        <c:v>39374</c:v>
                      </c:pt>
                      <c:pt idx="6965">
                        <c:v>39377</c:v>
                      </c:pt>
                      <c:pt idx="6966">
                        <c:v>39378</c:v>
                      </c:pt>
                      <c:pt idx="6967">
                        <c:v>39379</c:v>
                      </c:pt>
                      <c:pt idx="6968">
                        <c:v>39380</c:v>
                      </c:pt>
                      <c:pt idx="6969">
                        <c:v>39381</c:v>
                      </c:pt>
                      <c:pt idx="6970">
                        <c:v>39384</c:v>
                      </c:pt>
                      <c:pt idx="6971">
                        <c:v>39385</c:v>
                      </c:pt>
                      <c:pt idx="6972">
                        <c:v>39386</c:v>
                      </c:pt>
                      <c:pt idx="6973">
                        <c:v>39387</c:v>
                      </c:pt>
                      <c:pt idx="6974">
                        <c:v>39388</c:v>
                      </c:pt>
                      <c:pt idx="6975">
                        <c:v>39391</c:v>
                      </c:pt>
                      <c:pt idx="6976">
                        <c:v>39392</c:v>
                      </c:pt>
                      <c:pt idx="6977">
                        <c:v>39393</c:v>
                      </c:pt>
                      <c:pt idx="6978">
                        <c:v>39394</c:v>
                      </c:pt>
                      <c:pt idx="6979">
                        <c:v>39395</c:v>
                      </c:pt>
                      <c:pt idx="6980">
                        <c:v>39398</c:v>
                      </c:pt>
                      <c:pt idx="6981">
                        <c:v>39399</c:v>
                      </c:pt>
                      <c:pt idx="6982">
                        <c:v>39400</c:v>
                      </c:pt>
                      <c:pt idx="6983">
                        <c:v>39401</c:v>
                      </c:pt>
                      <c:pt idx="6984">
                        <c:v>39402</c:v>
                      </c:pt>
                      <c:pt idx="6985">
                        <c:v>39405</c:v>
                      </c:pt>
                      <c:pt idx="6986">
                        <c:v>39406</c:v>
                      </c:pt>
                      <c:pt idx="6987">
                        <c:v>39407</c:v>
                      </c:pt>
                      <c:pt idx="6988">
                        <c:v>39409</c:v>
                      </c:pt>
                      <c:pt idx="6989">
                        <c:v>39412</c:v>
                      </c:pt>
                      <c:pt idx="6990">
                        <c:v>39413</c:v>
                      </c:pt>
                      <c:pt idx="6991">
                        <c:v>39414</c:v>
                      </c:pt>
                      <c:pt idx="6992">
                        <c:v>39415</c:v>
                      </c:pt>
                      <c:pt idx="6993">
                        <c:v>39416</c:v>
                      </c:pt>
                      <c:pt idx="6994">
                        <c:v>39419</c:v>
                      </c:pt>
                      <c:pt idx="6995">
                        <c:v>39420</c:v>
                      </c:pt>
                      <c:pt idx="6996">
                        <c:v>39421</c:v>
                      </c:pt>
                      <c:pt idx="6997">
                        <c:v>39422</c:v>
                      </c:pt>
                      <c:pt idx="6998">
                        <c:v>39423</c:v>
                      </c:pt>
                      <c:pt idx="6999">
                        <c:v>39426</c:v>
                      </c:pt>
                      <c:pt idx="7000">
                        <c:v>39427</c:v>
                      </c:pt>
                      <c:pt idx="7001">
                        <c:v>39428</c:v>
                      </c:pt>
                      <c:pt idx="7002">
                        <c:v>39429</c:v>
                      </c:pt>
                      <c:pt idx="7003">
                        <c:v>39430</c:v>
                      </c:pt>
                      <c:pt idx="7004">
                        <c:v>39433</c:v>
                      </c:pt>
                      <c:pt idx="7005">
                        <c:v>39434</c:v>
                      </c:pt>
                      <c:pt idx="7006">
                        <c:v>39435</c:v>
                      </c:pt>
                      <c:pt idx="7007">
                        <c:v>39436</c:v>
                      </c:pt>
                      <c:pt idx="7008">
                        <c:v>39437</c:v>
                      </c:pt>
                      <c:pt idx="7009">
                        <c:v>39440</c:v>
                      </c:pt>
                      <c:pt idx="7010">
                        <c:v>39442</c:v>
                      </c:pt>
                      <c:pt idx="7011">
                        <c:v>39443</c:v>
                      </c:pt>
                      <c:pt idx="7012">
                        <c:v>39444</c:v>
                      </c:pt>
                      <c:pt idx="7013">
                        <c:v>39447</c:v>
                      </c:pt>
                      <c:pt idx="7014">
                        <c:v>39449</c:v>
                      </c:pt>
                      <c:pt idx="7015">
                        <c:v>39450</c:v>
                      </c:pt>
                      <c:pt idx="7016">
                        <c:v>39451</c:v>
                      </c:pt>
                      <c:pt idx="7017">
                        <c:v>39454</c:v>
                      </c:pt>
                      <c:pt idx="7018">
                        <c:v>39455</c:v>
                      </c:pt>
                      <c:pt idx="7019">
                        <c:v>39456</c:v>
                      </c:pt>
                      <c:pt idx="7020">
                        <c:v>39457</c:v>
                      </c:pt>
                      <c:pt idx="7021">
                        <c:v>39458</c:v>
                      </c:pt>
                      <c:pt idx="7022">
                        <c:v>39461</c:v>
                      </c:pt>
                      <c:pt idx="7023">
                        <c:v>39462</c:v>
                      </c:pt>
                      <c:pt idx="7024">
                        <c:v>39463</c:v>
                      </c:pt>
                      <c:pt idx="7025">
                        <c:v>39464</c:v>
                      </c:pt>
                      <c:pt idx="7026">
                        <c:v>39465</c:v>
                      </c:pt>
                      <c:pt idx="7027">
                        <c:v>39469</c:v>
                      </c:pt>
                      <c:pt idx="7028">
                        <c:v>39470</c:v>
                      </c:pt>
                      <c:pt idx="7029">
                        <c:v>39471</c:v>
                      </c:pt>
                      <c:pt idx="7030">
                        <c:v>39472</c:v>
                      </c:pt>
                      <c:pt idx="7031">
                        <c:v>39475</c:v>
                      </c:pt>
                      <c:pt idx="7032">
                        <c:v>39476</c:v>
                      </c:pt>
                      <c:pt idx="7033">
                        <c:v>39477</c:v>
                      </c:pt>
                      <c:pt idx="7034">
                        <c:v>39478</c:v>
                      </c:pt>
                      <c:pt idx="7035">
                        <c:v>39479</c:v>
                      </c:pt>
                      <c:pt idx="7036">
                        <c:v>39482</c:v>
                      </c:pt>
                      <c:pt idx="7037">
                        <c:v>39483</c:v>
                      </c:pt>
                      <c:pt idx="7038">
                        <c:v>39484</c:v>
                      </c:pt>
                      <c:pt idx="7039">
                        <c:v>39485</c:v>
                      </c:pt>
                      <c:pt idx="7040">
                        <c:v>39486</c:v>
                      </c:pt>
                      <c:pt idx="7041">
                        <c:v>39489</c:v>
                      </c:pt>
                      <c:pt idx="7042">
                        <c:v>39490</c:v>
                      </c:pt>
                      <c:pt idx="7043">
                        <c:v>39491</c:v>
                      </c:pt>
                      <c:pt idx="7044">
                        <c:v>39492</c:v>
                      </c:pt>
                      <c:pt idx="7045">
                        <c:v>39493</c:v>
                      </c:pt>
                      <c:pt idx="7046">
                        <c:v>39497</c:v>
                      </c:pt>
                      <c:pt idx="7047">
                        <c:v>39498</c:v>
                      </c:pt>
                      <c:pt idx="7048">
                        <c:v>39499</c:v>
                      </c:pt>
                      <c:pt idx="7049">
                        <c:v>39500</c:v>
                      </c:pt>
                      <c:pt idx="7050">
                        <c:v>39503</c:v>
                      </c:pt>
                      <c:pt idx="7051">
                        <c:v>39504</c:v>
                      </c:pt>
                      <c:pt idx="7052">
                        <c:v>39505</c:v>
                      </c:pt>
                      <c:pt idx="7053">
                        <c:v>39506</c:v>
                      </c:pt>
                      <c:pt idx="7054">
                        <c:v>39507</c:v>
                      </c:pt>
                      <c:pt idx="7055">
                        <c:v>39510</c:v>
                      </c:pt>
                      <c:pt idx="7056">
                        <c:v>39511</c:v>
                      </c:pt>
                      <c:pt idx="7057">
                        <c:v>39512</c:v>
                      </c:pt>
                      <c:pt idx="7058">
                        <c:v>39513</c:v>
                      </c:pt>
                      <c:pt idx="7059">
                        <c:v>39514</c:v>
                      </c:pt>
                      <c:pt idx="7060">
                        <c:v>39517</c:v>
                      </c:pt>
                      <c:pt idx="7061">
                        <c:v>39518</c:v>
                      </c:pt>
                      <c:pt idx="7062">
                        <c:v>39519</c:v>
                      </c:pt>
                      <c:pt idx="7063">
                        <c:v>39520</c:v>
                      </c:pt>
                      <c:pt idx="7064">
                        <c:v>39521</c:v>
                      </c:pt>
                      <c:pt idx="7065">
                        <c:v>39524</c:v>
                      </c:pt>
                      <c:pt idx="7066">
                        <c:v>39525</c:v>
                      </c:pt>
                      <c:pt idx="7067">
                        <c:v>39526</c:v>
                      </c:pt>
                      <c:pt idx="7068">
                        <c:v>39527</c:v>
                      </c:pt>
                      <c:pt idx="7069">
                        <c:v>39531</c:v>
                      </c:pt>
                      <c:pt idx="7070">
                        <c:v>39532</c:v>
                      </c:pt>
                      <c:pt idx="7071">
                        <c:v>39533</c:v>
                      </c:pt>
                      <c:pt idx="7072">
                        <c:v>39534</c:v>
                      </c:pt>
                      <c:pt idx="7073">
                        <c:v>39535</c:v>
                      </c:pt>
                      <c:pt idx="7074">
                        <c:v>39538</c:v>
                      </c:pt>
                      <c:pt idx="7075">
                        <c:v>39539</c:v>
                      </c:pt>
                      <c:pt idx="7076">
                        <c:v>39540</c:v>
                      </c:pt>
                      <c:pt idx="7077">
                        <c:v>39541</c:v>
                      </c:pt>
                      <c:pt idx="7078">
                        <c:v>39542</c:v>
                      </c:pt>
                      <c:pt idx="7079">
                        <c:v>39545</c:v>
                      </c:pt>
                      <c:pt idx="7080">
                        <c:v>39546</c:v>
                      </c:pt>
                      <c:pt idx="7081">
                        <c:v>39547</c:v>
                      </c:pt>
                      <c:pt idx="7082">
                        <c:v>39548</c:v>
                      </c:pt>
                      <c:pt idx="7083">
                        <c:v>39549</c:v>
                      </c:pt>
                      <c:pt idx="7084">
                        <c:v>39552</c:v>
                      </c:pt>
                      <c:pt idx="7085">
                        <c:v>39553</c:v>
                      </c:pt>
                      <c:pt idx="7086">
                        <c:v>39554</c:v>
                      </c:pt>
                      <c:pt idx="7087">
                        <c:v>39555</c:v>
                      </c:pt>
                      <c:pt idx="7088">
                        <c:v>39556</c:v>
                      </c:pt>
                      <c:pt idx="7089">
                        <c:v>39559</c:v>
                      </c:pt>
                      <c:pt idx="7090">
                        <c:v>39560</c:v>
                      </c:pt>
                      <c:pt idx="7091">
                        <c:v>39561</c:v>
                      </c:pt>
                      <c:pt idx="7092">
                        <c:v>39562</c:v>
                      </c:pt>
                      <c:pt idx="7093">
                        <c:v>39563</c:v>
                      </c:pt>
                      <c:pt idx="7094">
                        <c:v>39566</c:v>
                      </c:pt>
                      <c:pt idx="7095">
                        <c:v>39567</c:v>
                      </c:pt>
                      <c:pt idx="7096">
                        <c:v>39568</c:v>
                      </c:pt>
                      <c:pt idx="7097">
                        <c:v>39569</c:v>
                      </c:pt>
                      <c:pt idx="7098">
                        <c:v>39570</c:v>
                      </c:pt>
                      <c:pt idx="7099">
                        <c:v>39573</c:v>
                      </c:pt>
                      <c:pt idx="7100">
                        <c:v>39574</c:v>
                      </c:pt>
                      <c:pt idx="7101">
                        <c:v>39575</c:v>
                      </c:pt>
                      <c:pt idx="7102">
                        <c:v>39576</c:v>
                      </c:pt>
                      <c:pt idx="7103">
                        <c:v>39577</c:v>
                      </c:pt>
                      <c:pt idx="7104">
                        <c:v>39580</c:v>
                      </c:pt>
                      <c:pt idx="7105">
                        <c:v>39581</c:v>
                      </c:pt>
                      <c:pt idx="7106">
                        <c:v>39582</c:v>
                      </c:pt>
                      <c:pt idx="7107">
                        <c:v>39583</c:v>
                      </c:pt>
                      <c:pt idx="7108">
                        <c:v>39584</c:v>
                      </c:pt>
                      <c:pt idx="7109">
                        <c:v>39587</c:v>
                      </c:pt>
                      <c:pt idx="7110">
                        <c:v>39588</c:v>
                      </c:pt>
                      <c:pt idx="7111">
                        <c:v>39589</c:v>
                      </c:pt>
                      <c:pt idx="7112">
                        <c:v>39590</c:v>
                      </c:pt>
                      <c:pt idx="7113">
                        <c:v>39591</c:v>
                      </c:pt>
                      <c:pt idx="7114">
                        <c:v>39595</c:v>
                      </c:pt>
                      <c:pt idx="7115">
                        <c:v>39596</c:v>
                      </c:pt>
                      <c:pt idx="7116">
                        <c:v>39597</c:v>
                      </c:pt>
                      <c:pt idx="7117">
                        <c:v>39598</c:v>
                      </c:pt>
                      <c:pt idx="7118">
                        <c:v>39601</c:v>
                      </c:pt>
                      <c:pt idx="7119">
                        <c:v>39602</c:v>
                      </c:pt>
                      <c:pt idx="7120">
                        <c:v>39603</c:v>
                      </c:pt>
                      <c:pt idx="7121">
                        <c:v>39604</c:v>
                      </c:pt>
                      <c:pt idx="7122">
                        <c:v>39605</c:v>
                      </c:pt>
                      <c:pt idx="7123">
                        <c:v>39608</c:v>
                      </c:pt>
                      <c:pt idx="7124">
                        <c:v>39609</c:v>
                      </c:pt>
                      <c:pt idx="7125">
                        <c:v>39610</c:v>
                      </c:pt>
                      <c:pt idx="7126">
                        <c:v>39611</c:v>
                      </c:pt>
                      <c:pt idx="7127">
                        <c:v>39612</c:v>
                      </c:pt>
                      <c:pt idx="7128">
                        <c:v>39615</c:v>
                      </c:pt>
                      <c:pt idx="7129">
                        <c:v>39616</c:v>
                      </c:pt>
                      <c:pt idx="7130">
                        <c:v>39617</c:v>
                      </c:pt>
                      <c:pt idx="7131">
                        <c:v>39618</c:v>
                      </c:pt>
                      <c:pt idx="7132">
                        <c:v>39619</c:v>
                      </c:pt>
                      <c:pt idx="7133">
                        <c:v>39622</c:v>
                      </c:pt>
                      <c:pt idx="7134">
                        <c:v>39623</c:v>
                      </c:pt>
                      <c:pt idx="7135">
                        <c:v>39624</c:v>
                      </c:pt>
                      <c:pt idx="7136">
                        <c:v>39625</c:v>
                      </c:pt>
                      <c:pt idx="7137">
                        <c:v>39626</c:v>
                      </c:pt>
                      <c:pt idx="7138">
                        <c:v>39629</c:v>
                      </c:pt>
                      <c:pt idx="7139">
                        <c:v>39630</c:v>
                      </c:pt>
                      <c:pt idx="7140">
                        <c:v>39631</c:v>
                      </c:pt>
                      <c:pt idx="7141">
                        <c:v>39632</c:v>
                      </c:pt>
                      <c:pt idx="7142">
                        <c:v>39636</c:v>
                      </c:pt>
                      <c:pt idx="7143">
                        <c:v>39637</c:v>
                      </c:pt>
                      <c:pt idx="7144">
                        <c:v>39638</c:v>
                      </c:pt>
                      <c:pt idx="7145">
                        <c:v>39639</c:v>
                      </c:pt>
                      <c:pt idx="7146">
                        <c:v>39640</c:v>
                      </c:pt>
                      <c:pt idx="7147">
                        <c:v>39643</c:v>
                      </c:pt>
                      <c:pt idx="7148">
                        <c:v>39644</c:v>
                      </c:pt>
                      <c:pt idx="7149">
                        <c:v>39645</c:v>
                      </c:pt>
                      <c:pt idx="7150">
                        <c:v>39646</c:v>
                      </c:pt>
                      <c:pt idx="7151">
                        <c:v>39647</c:v>
                      </c:pt>
                      <c:pt idx="7152">
                        <c:v>39650</c:v>
                      </c:pt>
                      <c:pt idx="7153">
                        <c:v>39651</c:v>
                      </c:pt>
                      <c:pt idx="7154">
                        <c:v>39652</c:v>
                      </c:pt>
                      <c:pt idx="7155">
                        <c:v>39653</c:v>
                      </c:pt>
                      <c:pt idx="7156">
                        <c:v>39654</c:v>
                      </c:pt>
                      <c:pt idx="7157">
                        <c:v>39657</c:v>
                      </c:pt>
                      <c:pt idx="7158">
                        <c:v>39658</c:v>
                      </c:pt>
                      <c:pt idx="7159">
                        <c:v>39659</c:v>
                      </c:pt>
                      <c:pt idx="7160">
                        <c:v>39660</c:v>
                      </c:pt>
                      <c:pt idx="7161">
                        <c:v>39661</c:v>
                      </c:pt>
                      <c:pt idx="7162">
                        <c:v>39664</c:v>
                      </c:pt>
                      <c:pt idx="7163">
                        <c:v>39665</c:v>
                      </c:pt>
                      <c:pt idx="7164">
                        <c:v>39666</c:v>
                      </c:pt>
                      <c:pt idx="7165">
                        <c:v>39667</c:v>
                      </c:pt>
                      <c:pt idx="7166">
                        <c:v>39668</c:v>
                      </c:pt>
                      <c:pt idx="7167">
                        <c:v>39671</c:v>
                      </c:pt>
                      <c:pt idx="7168">
                        <c:v>39672</c:v>
                      </c:pt>
                      <c:pt idx="7169">
                        <c:v>39673</c:v>
                      </c:pt>
                      <c:pt idx="7170">
                        <c:v>39674</c:v>
                      </c:pt>
                      <c:pt idx="7171">
                        <c:v>39675</c:v>
                      </c:pt>
                      <c:pt idx="7172">
                        <c:v>39678</c:v>
                      </c:pt>
                      <c:pt idx="7173">
                        <c:v>39679</c:v>
                      </c:pt>
                      <c:pt idx="7174">
                        <c:v>39680</c:v>
                      </c:pt>
                      <c:pt idx="7175">
                        <c:v>39681</c:v>
                      </c:pt>
                      <c:pt idx="7176">
                        <c:v>39682</c:v>
                      </c:pt>
                      <c:pt idx="7177">
                        <c:v>39685</c:v>
                      </c:pt>
                      <c:pt idx="7178">
                        <c:v>39686</c:v>
                      </c:pt>
                      <c:pt idx="7179">
                        <c:v>39687</c:v>
                      </c:pt>
                      <c:pt idx="7180">
                        <c:v>39688</c:v>
                      </c:pt>
                      <c:pt idx="7181">
                        <c:v>39689</c:v>
                      </c:pt>
                      <c:pt idx="7182">
                        <c:v>39693</c:v>
                      </c:pt>
                      <c:pt idx="7183">
                        <c:v>39694</c:v>
                      </c:pt>
                      <c:pt idx="7184">
                        <c:v>39695</c:v>
                      </c:pt>
                      <c:pt idx="7185">
                        <c:v>39696</c:v>
                      </c:pt>
                      <c:pt idx="7186">
                        <c:v>39699</c:v>
                      </c:pt>
                      <c:pt idx="7187">
                        <c:v>39700</c:v>
                      </c:pt>
                      <c:pt idx="7188">
                        <c:v>39701</c:v>
                      </c:pt>
                      <c:pt idx="7189">
                        <c:v>39702</c:v>
                      </c:pt>
                      <c:pt idx="7190">
                        <c:v>39703</c:v>
                      </c:pt>
                      <c:pt idx="7191">
                        <c:v>39706</c:v>
                      </c:pt>
                      <c:pt idx="7192">
                        <c:v>39707</c:v>
                      </c:pt>
                      <c:pt idx="7193">
                        <c:v>39708</c:v>
                      </c:pt>
                      <c:pt idx="7194">
                        <c:v>39709</c:v>
                      </c:pt>
                      <c:pt idx="7195">
                        <c:v>39710</c:v>
                      </c:pt>
                      <c:pt idx="7196">
                        <c:v>39713</c:v>
                      </c:pt>
                      <c:pt idx="7197">
                        <c:v>39714</c:v>
                      </c:pt>
                      <c:pt idx="7198">
                        <c:v>39715</c:v>
                      </c:pt>
                      <c:pt idx="7199">
                        <c:v>39716</c:v>
                      </c:pt>
                      <c:pt idx="7200">
                        <c:v>39717</c:v>
                      </c:pt>
                      <c:pt idx="7201">
                        <c:v>39720</c:v>
                      </c:pt>
                      <c:pt idx="7202">
                        <c:v>39721</c:v>
                      </c:pt>
                      <c:pt idx="7203">
                        <c:v>39722</c:v>
                      </c:pt>
                      <c:pt idx="7204">
                        <c:v>39723</c:v>
                      </c:pt>
                      <c:pt idx="7205">
                        <c:v>39724</c:v>
                      </c:pt>
                      <c:pt idx="7206">
                        <c:v>39727</c:v>
                      </c:pt>
                      <c:pt idx="7207">
                        <c:v>39728</c:v>
                      </c:pt>
                      <c:pt idx="7208">
                        <c:v>39729</c:v>
                      </c:pt>
                      <c:pt idx="7209">
                        <c:v>39730</c:v>
                      </c:pt>
                      <c:pt idx="7210">
                        <c:v>39731</c:v>
                      </c:pt>
                      <c:pt idx="7211">
                        <c:v>39734</c:v>
                      </c:pt>
                      <c:pt idx="7212">
                        <c:v>39735</c:v>
                      </c:pt>
                      <c:pt idx="7213">
                        <c:v>39736</c:v>
                      </c:pt>
                      <c:pt idx="7214">
                        <c:v>39737</c:v>
                      </c:pt>
                      <c:pt idx="7215">
                        <c:v>39738</c:v>
                      </c:pt>
                      <c:pt idx="7216">
                        <c:v>39741</c:v>
                      </c:pt>
                      <c:pt idx="7217">
                        <c:v>39742</c:v>
                      </c:pt>
                      <c:pt idx="7218">
                        <c:v>39743</c:v>
                      </c:pt>
                      <c:pt idx="7219">
                        <c:v>39744</c:v>
                      </c:pt>
                      <c:pt idx="7220">
                        <c:v>39745</c:v>
                      </c:pt>
                      <c:pt idx="7221">
                        <c:v>39748</c:v>
                      </c:pt>
                      <c:pt idx="7222">
                        <c:v>39749</c:v>
                      </c:pt>
                      <c:pt idx="7223">
                        <c:v>39750</c:v>
                      </c:pt>
                      <c:pt idx="7224">
                        <c:v>39751</c:v>
                      </c:pt>
                      <c:pt idx="7225">
                        <c:v>39752</c:v>
                      </c:pt>
                      <c:pt idx="7226">
                        <c:v>39755</c:v>
                      </c:pt>
                      <c:pt idx="7227">
                        <c:v>39756</c:v>
                      </c:pt>
                      <c:pt idx="7228">
                        <c:v>39757</c:v>
                      </c:pt>
                      <c:pt idx="7229">
                        <c:v>39758</c:v>
                      </c:pt>
                      <c:pt idx="7230">
                        <c:v>39759</c:v>
                      </c:pt>
                      <c:pt idx="7231">
                        <c:v>39762</c:v>
                      </c:pt>
                      <c:pt idx="7232">
                        <c:v>39763</c:v>
                      </c:pt>
                      <c:pt idx="7233">
                        <c:v>39764</c:v>
                      </c:pt>
                      <c:pt idx="7234">
                        <c:v>39765</c:v>
                      </c:pt>
                      <c:pt idx="7235">
                        <c:v>39766</c:v>
                      </c:pt>
                      <c:pt idx="7236">
                        <c:v>39769</c:v>
                      </c:pt>
                      <c:pt idx="7237">
                        <c:v>39770</c:v>
                      </c:pt>
                      <c:pt idx="7238">
                        <c:v>39771</c:v>
                      </c:pt>
                      <c:pt idx="7239">
                        <c:v>39772</c:v>
                      </c:pt>
                      <c:pt idx="7240">
                        <c:v>39773</c:v>
                      </c:pt>
                      <c:pt idx="7241">
                        <c:v>39776</c:v>
                      </c:pt>
                      <c:pt idx="7242">
                        <c:v>39777</c:v>
                      </c:pt>
                      <c:pt idx="7243">
                        <c:v>39778</c:v>
                      </c:pt>
                      <c:pt idx="7244">
                        <c:v>39780</c:v>
                      </c:pt>
                      <c:pt idx="7245">
                        <c:v>39783</c:v>
                      </c:pt>
                      <c:pt idx="7246">
                        <c:v>39784</c:v>
                      </c:pt>
                      <c:pt idx="7247">
                        <c:v>39785</c:v>
                      </c:pt>
                      <c:pt idx="7248">
                        <c:v>39786</c:v>
                      </c:pt>
                      <c:pt idx="7249">
                        <c:v>39787</c:v>
                      </c:pt>
                      <c:pt idx="7250">
                        <c:v>39790</c:v>
                      </c:pt>
                      <c:pt idx="7251">
                        <c:v>39791</c:v>
                      </c:pt>
                      <c:pt idx="7252">
                        <c:v>39792</c:v>
                      </c:pt>
                      <c:pt idx="7253">
                        <c:v>39793</c:v>
                      </c:pt>
                      <c:pt idx="7254">
                        <c:v>39794</c:v>
                      </c:pt>
                      <c:pt idx="7255">
                        <c:v>39797</c:v>
                      </c:pt>
                      <c:pt idx="7256">
                        <c:v>39798</c:v>
                      </c:pt>
                      <c:pt idx="7257">
                        <c:v>39799</c:v>
                      </c:pt>
                      <c:pt idx="7258">
                        <c:v>39800</c:v>
                      </c:pt>
                      <c:pt idx="7259">
                        <c:v>39801</c:v>
                      </c:pt>
                      <c:pt idx="7260">
                        <c:v>39804</c:v>
                      </c:pt>
                      <c:pt idx="7261">
                        <c:v>39805</c:v>
                      </c:pt>
                      <c:pt idx="7262">
                        <c:v>39806</c:v>
                      </c:pt>
                      <c:pt idx="7263">
                        <c:v>39808</c:v>
                      </c:pt>
                      <c:pt idx="7264">
                        <c:v>39811</c:v>
                      </c:pt>
                      <c:pt idx="7265">
                        <c:v>39812</c:v>
                      </c:pt>
                      <c:pt idx="7266">
                        <c:v>39813</c:v>
                      </c:pt>
                      <c:pt idx="7267">
                        <c:v>39815</c:v>
                      </c:pt>
                      <c:pt idx="7268">
                        <c:v>39818</c:v>
                      </c:pt>
                      <c:pt idx="7269">
                        <c:v>39819</c:v>
                      </c:pt>
                      <c:pt idx="7270">
                        <c:v>39820</c:v>
                      </c:pt>
                      <c:pt idx="7271">
                        <c:v>39821</c:v>
                      </c:pt>
                      <c:pt idx="7272">
                        <c:v>39822</c:v>
                      </c:pt>
                      <c:pt idx="7273">
                        <c:v>39825</c:v>
                      </c:pt>
                      <c:pt idx="7274">
                        <c:v>39826</c:v>
                      </c:pt>
                      <c:pt idx="7275">
                        <c:v>39827</c:v>
                      </c:pt>
                      <c:pt idx="7276">
                        <c:v>39828</c:v>
                      </c:pt>
                      <c:pt idx="7277">
                        <c:v>39829</c:v>
                      </c:pt>
                      <c:pt idx="7278">
                        <c:v>39833</c:v>
                      </c:pt>
                      <c:pt idx="7279">
                        <c:v>39834</c:v>
                      </c:pt>
                      <c:pt idx="7280">
                        <c:v>39835</c:v>
                      </c:pt>
                      <c:pt idx="7281">
                        <c:v>39836</c:v>
                      </c:pt>
                      <c:pt idx="7282">
                        <c:v>39839</c:v>
                      </c:pt>
                      <c:pt idx="7283">
                        <c:v>39840</c:v>
                      </c:pt>
                      <c:pt idx="7284">
                        <c:v>39841</c:v>
                      </c:pt>
                      <c:pt idx="7285">
                        <c:v>39842</c:v>
                      </c:pt>
                      <c:pt idx="7286">
                        <c:v>39843</c:v>
                      </c:pt>
                      <c:pt idx="7287">
                        <c:v>39846</c:v>
                      </c:pt>
                      <c:pt idx="7288">
                        <c:v>39847</c:v>
                      </c:pt>
                      <c:pt idx="7289">
                        <c:v>39848</c:v>
                      </c:pt>
                      <c:pt idx="7290">
                        <c:v>39849</c:v>
                      </c:pt>
                      <c:pt idx="7291">
                        <c:v>39850</c:v>
                      </c:pt>
                      <c:pt idx="7292">
                        <c:v>39853</c:v>
                      </c:pt>
                      <c:pt idx="7293">
                        <c:v>39854</c:v>
                      </c:pt>
                      <c:pt idx="7294">
                        <c:v>39855</c:v>
                      </c:pt>
                      <c:pt idx="7295">
                        <c:v>39856</c:v>
                      </c:pt>
                      <c:pt idx="7296">
                        <c:v>39857</c:v>
                      </c:pt>
                      <c:pt idx="7297">
                        <c:v>39861</c:v>
                      </c:pt>
                      <c:pt idx="7298">
                        <c:v>39862</c:v>
                      </c:pt>
                      <c:pt idx="7299">
                        <c:v>39863</c:v>
                      </c:pt>
                      <c:pt idx="7300">
                        <c:v>39864</c:v>
                      </c:pt>
                      <c:pt idx="7301">
                        <c:v>39867</c:v>
                      </c:pt>
                      <c:pt idx="7302">
                        <c:v>39868</c:v>
                      </c:pt>
                      <c:pt idx="7303">
                        <c:v>39869</c:v>
                      </c:pt>
                      <c:pt idx="7304">
                        <c:v>39870</c:v>
                      </c:pt>
                      <c:pt idx="7305">
                        <c:v>39871</c:v>
                      </c:pt>
                      <c:pt idx="7306">
                        <c:v>39874</c:v>
                      </c:pt>
                      <c:pt idx="7307">
                        <c:v>39875</c:v>
                      </c:pt>
                      <c:pt idx="7308">
                        <c:v>39876</c:v>
                      </c:pt>
                      <c:pt idx="7309">
                        <c:v>39877</c:v>
                      </c:pt>
                      <c:pt idx="7310">
                        <c:v>39878</c:v>
                      </c:pt>
                      <c:pt idx="7311">
                        <c:v>39881</c:v>
                      </c:pt>
                      <c:pt idx="7312">
                        <c:v>39882</c:v>
                      </c:pt>
                      <c:pt idx="7313">
                        <c:v>39883</c:v>
                      </c:pt>
                      <c:pt idx="7314">
                        <c:v>39884</c:v>
                      </c:pt>
                      <c:pt idx="7315">
                        <c:v>39885</c:v>
                      </c:pt>
                      <c:pt idx="7316">
                        <c:v>39888</c:v>
                      </c:pt>
                      <c:pt idx="7317">
                        <c:v>39889</c:v>
                      </c:pt>
                      <c:pt idx="7318">
                        <c:v>39890</c:v>
                      </c:pt>
                      <c:pt idx="7319">
                        <c:v>39891</c:v>
                      </c:pt>
                      <c:pt idx="7320">
                        <c:v>39892</c:v>
                      </c:pt>
                      <c:pt idx="7321">
                        <c:v>39895</c:v>
                      </c:pt>
                      <c:pt idx="7322">
                        <c:v>39896</c:v>
                      </c:pt>
                      <c:pt idx="7323">
                        <c:v>39897</c:v>
                      </c:pt>
                      <c:pt idx="7324">
                        <c:v>39898</c:v>
                      </c:pt>
                      <c:pt idx="7325">
                        <c:v>39899</c:v>
                      </c:pt>
                      <c:pt idx="7326">
                        <c:v>39902</c:v>
                      </c:pt>
                      <c:pt idx="7327">
                        <c:v>39903</c:v>
                      </c:pt>
                      <c:pt idx="7328">
                        <c:v>39904</c:v>
                      </c:pt>
                      <c:pt idx="7329">
                        <c:v>39905</c:v>
                      </c:pt>
                      <c:pt idx="7330">
                        <c:v>39906</c:v>
                      </c:pt>
                      <c:pt idx="7331">
                        <c:v>39909</c:v>
                      </c:pt>
                      <c:pt idx="7332">
                        <c:v>39910</c:v>
                      </c:pt>
                      <c:pt idx="7333">
                        <c:v>39911</c:v>
                      </c:pt>
                      <c:pt idx="7334">
                        <c:v>39912</c:v>
                      </c:pt>
                      <c:pt idx="7335">
                        <c:v>39916</c:v>
                      </c:pt>
                      <c:pt idx="7336">
                        <c:v>39917</c:v>
                      </c:pt>
                      <c:pt idx="7337">
                        <c:v>39918</c:v>
                      </c:pt>
                      <c:pt idx="7338">
                        <c:v>39919</c:v>
                      </c:pt>
                      <c:pt idx="7339">
                        <c:v>39920</c:v>
                      </c:pt>
                      <c:pt idx="7340">
                        <c:v>39923</c:v>
                      </c:pt>
                      <c:pt idx="7341">
                        <c:v>39924</c:v>
                      </c:pt>
                      <c:pt idx="7342">
                        <c:v>39925</c:v>
                      </c:pt>
                      <c:pt idx="7343">
                        <c:v>39926</c:v>
                      </c:pt>
                      <c:pt idx="7344">
                        <c:v>39927</c:v>
                      </c:pt>
                      <c:pt idx="7345">
                        <c:v>39930</c:v>
                      </c:pt>
                      <c:pt idx="7346">
                        <c:v>39931</c:v>
                      </c:pt>
                      <c:pt idx="7347">
                        <c:v>39932</c:v>
                      </c:pt>
                      <c:pt idx="7348">
                        <c:v>39933</c:v>
                      </c:pt>
                      <c:pt idx="7349">
                        <c:v>39934</c:v>
                      </c:pt>
                      <c:pt idx="7350">
                        <c:v>39937</c:v>
                      </c:pt>
                      <c:pt idx="7351">
                        <c:v>39938</c:v>
                      </c:pt>
                      <c:pt idx="7352">
                        <c:v>39939</c:v>
                      </c:pt>
                      <c:pt idx="7353">
                        <c:v>39940</c:v>
                      </c:pt>
                      <c:pt idx="7354">
                        <c:v>39941</c:v>
                      </c:pt>
                      <c:pt idx="7355">
                        <c:v>39944</c:v>
                      </c:pt>
                      <c:pt idx="7356">
                        <c:v>39945</c:v>
                      </c:pt>
                      <c:pt idx="7357">
                        <c:v>39946</c:v>
                      </c:pt>
                      <c:pt idx="7358">
                        <c:v>39947</c:v>
                      </c:pt>
                      <c:pt idx="7359">
                        <c:v>39948</c:v>
                      </c:pt>
                      <c:pt idx="7360">
                        <c:v>39951</c:v>
                      </c:pt>
                      <c:pt idx="7361">
                        <c:v>39952</c:v>
                      </c:pt>
                      <c:pt idx="7362">
                        <c:v>39953</c:v>
                      </c:pt>
                      <c:pt idx="7363">
                        <c:v>39954</c:v>
                      </c:pt>
                      <c:pt idx="7364">
                        <c:v>39955</c:v>
                      </c:pt>
                      <c:pt idx="7365">
                        <c:v>39959</c:v>
                      </c:pt>
                      <c:pt idx="7366">
                        <c:v>39960</c:v>
                      </c:pt>
                      <c:pt idx="7367">
                        <c:v>39961</c:v>
                      </c:pt>
                      <c:pt idx="7368">
                        <c:v>39962</c:v>
                      </c:pt>
                      <c:pt idx="7369">
                        <c:v>39965</c:v>
                      </c:pt>
                      <c:pt idx="7370">
                        <c:v>39966</c:v>
                      </c:pt>
                      <c:pt idx="7371">
                        <c:v>39967</c:v>
                      </c:pt>
                      <c:pt idx="7372">
                        <c:v>39968</c:v>
                      </c:pt>
                      <c:pt idx="7373">
                        <c:v>39969</c:v>
                      </c:pt>
                      <c:pt idx="7374">
                        <c:v>39972</c:v>
                      </c:pt>
                      <c:pt idx="7375">
                        <c:v>39973</c:v>
                      </c:pt>
                      <c:pt idx="7376">
                        <c:v>39974</c:v>
                      </c:pt>
                      <c:pt idx="7377">
                        <c:v>39975</c:v>
                      </c:pt>
                      <c:pt idx="7378">
                        <c:v>39976</c:v>
                      </c:pt>
                      <c:pt idx="7379">
                        <c:v>39979</c:v>
                      </c:pt>
                      <c:pt idx="7380">
                        <c:v>39980</c:v>
                      </c:pt>
                      <c:pt idx="7381">
                        <c:v>39981</c:v>
                      </c:pt>
                      <c:pt idx="7382">
                        <c:v>39982</c:v>
                      </c:pt>
                      <c:pt idx="7383">
                        <c:v>39983</c:v>
                      </c:pt>
                      <c:pt idx="7384">
                        <c:v>39986</c:v>
                      </c:pt>
                      <c:pt idx="7385">
                        <c:v>39987</c:v>
                      </c:pt>
                      <c:pt idx="7386">
                        <c:v>39988</c:v>
                      </c:pt>
                      <c:pt idx="7387">
                        <c:v>39989</c:v>
                      </c:pt>
                      <c:pt idx="7388">
                        <c:v>39990</c:v>
                      </c:pt>
                      <c:pt idx="7389">
                        <c:v>39993</c:v>
                      </c:pt>
                      <c:pt idx="7390">
                        <c:v>39994</c:v>
                      </c:pt>
                      <c:pt idx="7391">
                        <c:v>39995</c:v>
                      </c:pt>
                      <c:pt idx="7392">
                        <c:v>39996</c:v>
                      </c:pt>
                      <c:pt idx="7393">
                        <c:v>40000</c:v>
                      </c:pt>
                      <c:pt idx="7394">
                        <c:v>40001</c:v>
                      </c:pt>
                      <c:pt idx="7395">
                        <c:v>40002</c:v>
                      </c:pt>
                      <c:pt idx="7396">
                        <c:v>40003</c:v>
                      </c:pt>
                      <c:pt idx="7397">
                        <c:v>40004</c:v>
                      </c:pt>
                      <c:pt idx="7398">
                        <c:v>40007</c:v>
                      </c:pt>
                      <c:pt idx="7399">
                        <c:v>40008</c:v>
                      </c:pt>
                      <c:pt idx="7400">
                        <c:v>40009</c:v>
                      </c:pt>
                      <c:pt idx="7401">
                        <c:v>40010</c:v>
                      </c:pt>
                      <c:pt idx="7402">
                        <c:v>40011</c:v>
                      </c:pt>
                      <c:pt idx="7403">
                        <c:v>40014</c:v>
                      </c:pt>
                      <c:pt idx="7404">
                        <c:v>40015</c:v>
                      </c:pt>
                      <c:pt idx="7405">
                        <c:v>40016</c:v>
                      </c:pt>
                      <c:pt idx="7406">
                        <c:v>40017</c:v>
                      </c:pt>
                      <c:pt idx="7407">
                        <c:v>40018</c:v>
                      </c:pt>
                      <c:pt idx="7408">
                        <c:v>40021</c:v>
                      </c:pt>
                      <c:pt idx="7409">
                        <c:v>40022</c:v>
                      </c:pt>
                      <c:pt idx="7410">
                        <c:v>40023</c:v>
                      </c:pt>
                      <c:pt idx="7411">
                        <c:v>40024</c:v>
                      </c:pt>
                      <c:pt idx="7412">
                        <c:v>40025</c:v>
                      </c:pt>
                      <c:pt idx="7413">
                        <c:v>40028</c:v>
                      </c:pt>
                      <c:pt idx="7414">
                        <c:v>40029</c:v>
                      </c:pt>
                      <c:pt idx="7415">
                        <c:v>40030</c:v>
                      </c:pt>
                      <c:pt idx="7416">
                        <c:v>40031</c:v>
                      </c:pt>
                      <c:pt idx="7417">
                        <c:v>40032</c:v>
                      </c:pt>
                      <c:pt idx="7418">
                        <c:v>40035</c:v>
                      </c:pt>
                      <c:pt idx="7419">
                        <c:v>40036</c:v>
                      </c:pt>
                      <c:pt idx="7420">
                        <c:v>40037</c:v>
                      </c:pt>
                      <c:pt idx="7421">
                        <c:v>40038</c:v>
                      </c:pt>
                      <c:pt idx="7422">
                        <c:v>40039</c:v>
                      </c:pt>
                      <c:pt idx="7423">
                        <c:v>40042</c:v>
                      </c:pt>
                      <c:pt idx="7424">
                        <c:v>40043</c:v>
                      </c:pt>
                      <c:pt idx="7425">
                        <c:v>40044</c:v>
                      </c:pt>
                      <c:pt idx="7426">
                        <c:v>40045</c:v>
                      </c:pt>
                      <c:pt idx="7427">
                        <c:v>40046</c:v>
                      </c:pt>
                      <c:pt idx="7428">
                        <c:v>40049</c:v>
                      </c:pt>
                      <c:pt idx="7429">
                        <c:v>40050</c:v>
                      </c:pt>
                      <c:pt idx="7430">
                        <c:v>40051</c:v>
                      </c:pt>
                      <c:pt idx="7431">
                        <c:v>40052</c:v>
                      </c:pt>
                      <c:pt idx="7432">
                        <c:v>40053</c:v>
                      </c:pt>
                      <c:pt idx="7433">
                        <c:v>40056</c:v>
                      </c:pt>
                      <c:pt idx="7434">
                        <c:v>40057</c:v>
                      </c:pt>
                      <c:pt idx="7435">
                        <c:v>40058</c:v>
                      </c:pt>
                      <c:pt idx="7436">
                        <c:v>40059</c:v>
                      </c:pt>
                      <c:pt idx="7437">
                        <c:v>40060</c:v>
                      </c:pt>
                      <c:pt idx="7438">
                        <c:v>40064</c:v>
                      </c:pt>
                      <c:pt idx="7439">
                        <c:v>40065</c:v>
                      </c:pt>
                      <c:pt idx="7440">
                        <c:v>40066</c:v>
                      </c:pt>
                      <c:pt idx="7441">
                        <c:v>40067</c:v>
                      </c:pt>
                      <c:pt idx="7442">
                        <c:v>40070</c:v>
                      </c:pt>
                      <c:pt idx="7443">
                        <c:v>40071</c:v>
                      </c:pt>
                      <c:pt idx="7444">
                        <c:v>40072</c:v>
                      </c:pt>
                      <c:pt idx="7445">
                        <c:v>40073</c:v>
                      </c:pt>
                      <c:pt idx="7446">
                        <c:v>40074</c:v>
                      </c:pt>
                      <c:pt idx="7447">
                        <c:v>40077</c:v>
                      </c:pt>
                      <c:pt idx="7448">
                        <c:v>40078</c:v>
                      </c:pt>
                      <c:pt idx="7449">
                        <c:v>40079</c:v>
                      </c:pt>
                      <c:pt idx="7450">
                        <c:v>40080</c:v>
                      </c:pt>
                      <c:pt idx="7451">
                        <c:v>40081</c:v>
                      </c:pt>
                      <c:pt idx="7452">
                        <c:v>40084</c:v>
                      </c:pt>
                      <c:pt idx="7453">
                        <c:v>40085</c:v>
                      </c:pt>
                      <c:pt idx="7454">
                        <c:v>40086</c:v>
                      </c:pt>
                      <c:pt idx="7455">
                        <c:v>40087</c:v>
                      </c:pt>
                      <c:pt idx="7456">
                        <c:v>40088</c:v>
                      </c:pt>
                      <c:pt idx="7457">
                        <c:v>40091</c:v>
                      </c:pt>
                      <c:pt idx="7458">
                        <c:v>40092</c:v>
                      </c:pt>
                      <c:pt idx="7459">
                        <c:v>40093</c:v>
                      </c:pt>
                      <c:pt idx="7460">
                        <c:v>40094</c:v>
                      </c:pt>
                      <c:pt idx="7461">
                        <c:v>40095</c:v>
                      </c:pt>
                      <c:pt idx="7462">
                        <c:v>40098</c:v>
                      </c:pt>
                      <c:pt idx="7463">
                        <c:v>40099</c:v>
                      </c:pt>
                      <c:pt idx="7464">
                        <c:v>40100</c:v>
                      </c:pt>
                      <c:pt idx="7465">
                        <c:v>40101</c:v>
                      </c:pt>
                      <c:pt idx="7466">
                        <c:v>40102</c:v>
                      </c:pt>
                      <c:pt idx="7467">
                        <c:v>40105</c:v>
                      </c:pt>
                      <c:pt idx="7468">
                        <c:v>40106</c:v>
                      </c:pt>
                      <c:pt idx="7469">
                        <c:v>40107</c:v>
                      </c:pt>
                      <c:pt idx="7470">
                        <c:v>40108</c:v>
                      </c:pt>
                      <c:pt idx="7471">
                        <c:v>40109</c:v>
                      </c:pt>
                      <c:pt idx="7472">
                        <c:v>40112</c:v>
                      </c:pt>
                      <c:pt idx="7473">
                        <c:v>40113</c:v>
                      </c:pt>
                      <c:pt idx="7474">
                        <c:v>40114</c:v>
                      </c:pt>
                      <c:pt idx="7475">
                        <c:v>40115</c:v>
                      </c:pt>
                      <c:pt idx="7476">
                        <c:v>40116</c:v>
                      </c:pt>
                      <c:pt idx="7477">
                        <c:v>40119</c:v>
                      </c:pt>
                      <c:pt idx="7478">
                        <c:v>40120</c:v>
                      </c:pt>
                      <c:pt idx="7479">
                        <c:v>40121</c:v>
                      </c:pt>
                      <c:pt idx="7480">
                        <c:v>40122</c:v>
                      </c:pt>
                      <c:pt idx="7481">
                        <c:v>40123</c:v>
                      </c:pt>
                      <c:pt idx="7482">
                        <c:v>40126</c:v>
                      </c:pt>
                      <c:pt idx="7483">
                        <c:v>40127</c:v>
                      </c:pt>
                      <c:pt idx="7484">
                        <c:v>40128</c:v>
                      </c:pt>
                      <c:pt idx="7485">
                        <c:v>40129</c:v>
                      </c:pt>
                      <c:pt idx="7486">
                        <c:v>40130</c:v>
                      </c:pt>
                      <c:pt idx="7487">
                        <c:v>40133</c:v>
                      </c:pt>
                      <c:pt idx="7488">
                        <c:v>40134</c:v>
                      </c:pt>
                      <c:pt idx="7489">
                        <c:v>40135</c:v>
                      </c:pt>
                      <c:pt idx="7490">
                        <c:v>40136</c:v>
                      </c:pt>
                      <c:pt idx="7491">
                        <c:v>40137</c:v>
                      </c:pt>
                      <c:pt idx="7492">
                        <c:v>40140</c:v>
                      </c:pt>
                      <c:pt idx="7493">
                        <c:v>40141</c:v>
                      </c:pt>
                      <c:pt idx="7494">
                        <c:v>40142</c:v>
                      </c:pt>
                      <c:pt idx="7495">
                        <c:v>40144</c:v>
                      </c:pt>
                      <c:pt idx="7496">
                        <c:v>40147</c:v>
                      </c:pt>
                      <c:pt idx="7497">
                        <c:v>40148</c:v>
                      </c:pt>
                      <c:pt idx="7498">
                        <c:v>40149</c:v>
                      </c:pt>
                      <c:pt idx="7499">
                        <c:v>40150</c:v>
                      </c:pt>
                      <c:pt idx="7500">
                        <c:v>40151</c:v>
                      </c:pt>
                      <c:pt idx="7501">
                        <c:v>40154</c:v>
                      </c:pt>
                      <c:pt idx="7502">
                        <c:v>40155</c:v>
                      </c:pt>
                      <c:pt idx="7503">
                        <c:v>40156</c:v>
                      </c:pt>
                      <c:pt idx="7504">
                        <c:v>40157</c:v>
                      </c:pt>
                      <c:pt idx="7505">
                        <c:v>40158</c:v>
                      </c:pt>
                      <c:pt idx="7506">
                        <c:v>40161</c:v>
                      </c:pt>
                      <c:pt idx="7507">
                        <c:v>40162</c:v>
                      </c:pt>
                      <c:pt idx="7508">
                        <c:v>40163</c:v>
                      </c:pt>
                      <c:pt idx="7509">
                        <c:v>40164</c:v>
                      </c:pt>
                      <c:pt idx="7510">
                        <c:v>40165</c:v>
                      </c:pt>
                      <c:pt idx="7511">
                        <c:v>40168</c:v>
                      </c:pt>
                      <c:pt idx="7512">
                        <c:v>40169</c:v>
                      </c:pt>
                      <c:pt idx="7513">
                        <c:v>40170</c:v>
                      </c:pt>
                      <c:pt idx="7514">
                        <c:v>40171</c:v>
                      </c:pt>
                      <c:pt idx="7515">
                        <c:v>40175</c:v>
                      </c:pt>
                      <c:pt idx="7516">
                        <c:v>40176</c:v>
                      </c:pt>
                      <c:pt idx="7517">
                        <c:v>40177</c:v>
                      </c:pt>
                      <c:pt idx="7518">
                        <c:v>40178</c:v>
                      </c:pt>
                      <c:pt idx="7519">
                        <c:v>40182</c:v>
                      </c:pt>
                      <c:pt idx="7520">
                        <c:v>40183</c:v>
                      </c:pt>
                      <c:pt idx="7521">
                        <c:v>40184</c:v>
                      </c:pt>
                      <c:pt idx="7522">
                        <c:v>40185</c:v>
                      </c:pt>
                      <c:pt idx="7523">
                        <c:v>40186</c:v>
                      </c:pt>
                      <c:pt idx="7524">
                        <c:v>40189</c:v>
                      </c:pt>
                      <c:pt idx="7525">
                        <c:v>40190</c:v>
                      </c:pt>
                      <c:pt idx="7526">
                        <c:v>40191</c:v>
                      </c:pt>
                      <c:pt idx="7527">
                        <c:v>40192</c:v>
                      </c:pt>
                      <c:pt idx="7528">
                        <c:v>40193</c:v>
                      </c:pt>
                      <c:pt idx="7529">
                        <c:v>40197</c:v>
                      </c:pt>
                      <c:pt idx="7530">
                        <c:v>40198</c:v>
                      </c:pt>
                      <c:pt idx="7531">
                        <c:v>40199</c:v>
                      </c:pt>
                      <c:pt idx="7532">
                        <c:v>40200</c:v>
                      </c:pt>
                      <c:pt idx="7533">
                        <c:v>40203</c:v>
                      </c:pt>
                      <c:pt idx="7534">
                        <c:v>40204</c:v>
                      </c:pt>
                      <c:pt idx="7535">
                        <c:v>40205</c:v>
                      </c:pt>
                      <c:pt idx="7536">
                        <c:v>40206</c:v>
                      </c:pt>
                      <c:pt idx="7537">
                        <c:v>40207</c:v>
                      </c:pt>
                      <c:pt idx="7538">
                        <c:v>40210</c:v>
                      </c:pt>
                      <c:pt idx="7539">
                        <c:v>40211</c:v>
                      </c:pt>
                      <c:pt idx="7540">
                        <c:v>40212</c:v>
                      </c:pt>
                      <c:pt idx="7541">
                        <c:v>40213</c:v>
                      </c:pt>
                      <c:pt idx="7542">
                        <c:v>40214</c:v>
                      </c:pt>
                      <c:pt idx="7543">
                        <c:v>40217</c:v>
                      </c:pt>
                      <c:pt idx="7544">
                        <c:v>40218</c:v>
                      </c:pt>
                      <c:pt idx="7545">
                        <c:v>40219</c:v>
                      </c:pt>
                      <c:pt idx="7546">
                        <c:v>40220</c:v>
                      </c:pt>
                      <c:pt idx="7547">
                        <c:v>40221</c:v>
                      </c:pt>
                      <c:pt idx="7548">
                        <c:v>40225</c:v>
                      </c:pt>
                      <c:pt idx="7549">
                        <c:v>40226</c:v>
                      </c:pt>
                      <c:pt idx="7550">
                        <c:v>40227</c:v>
                      </c:pt>
                      <c:pt idx="7551">
                        <c:v>40228</c:v>
                      </c:pt>
                      <c:pt idx="7552">
                        <c:v>40231</c:v>
                      </c:pt>
                      <c:pt idx="7553">
                        <c:v>40232</c:v>
                      </c:pt>
                      <c:pt idx="7554">
                        <c:v>40233</c:v>
                      </c:pt>
                      <c:pt idx="7555">
                        <c:v>40234</c:v>
                      </c:pt>
                      <c:pt idx="7556">
                        <c:v>40235</c:v>
                      </c:pt>
                      <c:pt idx="7557">
                        <c:v>40238</c:v>
                      </c:pt>
                      <c:pt idx="7558">
                        <c:v>40239</c:v>
                      </c:pt>
                      <c:pt idx="7559">
                        <c:v>40240</c:v>
                      </c:pt>
                      <c:pt idx="7560">
                        <c:v>40241</c:v>
                      </c:pt>
                      <c:pt idx="7561">
                        <c:v>40242</c:v>
                      </c:pt>
                      <c:pt idx="7562">
                        <c:v>40245</c:v>
                      </c:pt>
                      <c:pt idx="7563">
                        <c:v>40246</c:v>
                      </c:pt>
                      <c:pt idx="7564">
                        <c:v>40247</c:v>
                      </c:pt>
                      <c:pt idx="7565">
                        <c:v>40248</c:v>
                      </c:pt>
                      <c:pt idx="7566">
                        <c:v>40249</c:v>
                      </c:pt>
                      <c:pt idx="7567">
                        <c:v>40252</c:v>
                      </c:pt>
                      <c:pt idx="7568">
                        <c:v>40253</c:v>
                      </c:pt>
                      <c:pt idx="7569">
                        <c:v>40254</c:v>
                      </c:pt>
                      <c:pt idx="7570">
                        <c:v>40255</c:v>
                      </c:pt>
                      <c:pt idx="7571">
                        <c:v>40256</c:v>
                      </c:pt>
                      <c:pt idx="7572">
                        <c:v>40259</c:v>
                      </c:pt>
                      <c:pt idx="7573">
                        <c:v>40260</c:v>
                      </c:pt>
                      <c:pt idx="7574">
                        <c:v>40261</c:v>
                      </c:pt>
                      <c:pt idx="7575">
                        <c:v>40262</c:v>
                      </c:pt>
                      <c:pt idx="7576">
                        <c:v>40263</c:v>
                      </c:pt>
                      <c:pt idx="7577">
                        <c:v>40266</c:v>
                      </c:pt>
                      <c:pt idx="7578">
                        <c:v>40267</c:v>
                      </c:pt>
                      <c:pt idx="7579">
                        <c:v>40268</c:v>
                      </c:pt>
                      <c:pt idx="7580">
                        <c:v>40269</c:v>
                      </c:pt>
                      <c:pt idx="7581">
                        <c:v>40273</c:v>
                      </c:pt>
                      <c:pt idx="7582">
                        <c:v>40274</c:v>
                      </c:pt>
                      <c:pt idx="7583">
                        <c:v>40275</c:v>
                      </c:pt>
                      <c:pt idx="7584">
                        <c:v>40276</c:v>
                      </c:pt>
                      <c:pt idx="7585">
                        <c:v>40277</c:v>
                      </c:pt>
                      <c:pt idx="7586">
                        <c:v>40280</c:v>
                      </c:pt>
                      <c:pt idx="7587">
                        <c:v>40281</c:v>
                      </c:pt>
                      <c:pt idx="7588">
                        <c:v>40282</c:v>
                      </c:pt>
                      <c:pt idx="7589">
                        <c:v>40283</c:v>
                      </c:pt>
                      <c:pt idx="7590">
                        <c:v>40284</c:v>
                      </c:pt>
                      <c:pt idx="7591">
                        <c:v>40287</c:v>
                      </c:pt>
                      <c:pt idx="7592">
                        <c:v>40288</c:v>
                      </c:pt>
                      <c:pt idx="7593">
                        <c:v>40289</c:v>
                      </c:pt>
                      <c:pt idx="7594">
                        <c:v>40290</c:v>
                      </c:pt>
                      <c:pt idx="7595">
                        <c:v>40291</c:v>
                      </c:pt>
                      <c:pt idx="7596">
                        <c:v>40294</c:v>
                      </c:pt>
                      <c:pt idx="7597">
                        <c:v>40295</c:v>
                      </c:pt>
                      <c:pt idx="7598">
                        <c:v>40296</c:v>
                      </c:pt>
                      <c:pt idx="7599">
                        <c:v>40297</c:v>
                      </c:pt>
                      <c:pt idx="7600">
                        <c:v>40298</c:v>
                      </c:pt>
                      <c:pt idx="7601">
                        <c:v>40301</c:v>
                      </c:pt>
                      <c:pt idx="7602">
                        <c:v>40302</c:v>
                      </c:pt>
                      <c:pt idx="7603">
                        <c:v>40303</c:v>
                      </c:pt>
                      <c:pt idx="7604">
                        <c:v>40304</c:v>
                      </c:pt>
                      <c:pt idx="7605">
                        <c:v>40305</c:v>
                      </c:pt>
                      <c:pt idx="7606">
                        <c:v>40308</c:v>
                      </c:pt>
                      <c:pt idx="7607">
                        <c:v>40309</c:v>
                      </c:pt>
                      <c:pt idx="7608">
                        <c:v>40310</c:v>
                      </c:pt>
                      <c:pt idx="7609">
                        <c:v>40311</c:v>
                      </c:pt>
                      <c:pt idx="7610">
                        <c:v>40312</c:v>
                      </c:pt>
                      <c:pt idx="7611">
                        <c:v>40315</c:v>
                      </c:pt>
                      <c:pt idx="7612">
                        <c:v>40316</c:v>
                      </c:pt>
                      <c:pt idx="7613">
                        <c:v>40317</c:v>
                      </c:pt>
                      <c:pt idx="7614">
                        <c:v>40318</c:v>
                      </c:pt>
                      <c:pt idx="7615">
                        <c:v>40319</c:v>
                      </c:pt>
                      <c:pt idx="7616">
                        <c:v>40322</c:v>
                      </c:pt>
                      <c:pt idx="7617">
                        <c:v>40323</c:v>
                      </c:pt>
                      <c:pt idx="7618">
                        <c:v>40324</c:v>
                      </c:pt>
                      <c:pt idx="7619">
                        <c:v>40325</c:v>
                      </c:pt>
                      <c:pt idx="7620">
                        <c:v>40326</c:v>
                      </c:pt>
                      <c:pt idx="7621">
                        <c:v>40330</c:v>
                      </c:pt>
                      <c:pt idx="7622">
                        <c:v>40331</c:v>
                      </c:pt>
                      <c:pt idx="7623">
                        <c:v>40332</c:v>
                      </c:pt>
                      <c:pt idx="7624">
                        <c:v>40333</c:v>
                      </c:pt>
                      <c:pt idx="7625">
                        <c:v>40336</c:v>
                      </c:pt>
                      <c:pt idx="7626">
                        <c:v>40337</c:v>
                      </c:pt>
                      <c:pt idx="7627">
                        <c:v>40338</c:v>
                      </c:pt>
                      <c:pt idx="7628">
                        <c:v>40339</c:v>
                      </c:pt>
                      <c:pt idx="7629">
                        <c:v>40340</c:v>
                      </c:pt>
                      <c:pt idx="7630">
                        <c:v>40343</c:v>
                      </c:pt>
                      <c:pt idx="7631">
                        <c:v>40344</c:v>
                      </c:pt>
                      <c:pt idx="7632">
                        <c:v>40345</c:v>
                      </c:pt>
                      <c:pt idx="7633">
                        <c:v>40346</c:v>
                      </c:pt>
                      <c:pt idx="7634">
                        <c:v>40347</c:v>
                      </c:pt>
                      <c:pt idx="7635">
                        <c:v>40350</c:v>
                      </c:pt>
                      <c:pt idx="7636">
                        <c:v>40351</c:v>
                      </c:pt>
                      <c:pt idx="7637">
                        <c:v>40352</c:v>
                      </c:pt>
                      <c:pt idx="7638">
                        <c:v>40353</c:v>
                      </c:pt>
                      <c:pt idx="7639">
                        <c:v>40354</c:v>
                      </c:pt>
                      <c:pt idx="7640">
                        <c:v>40357</c:v>
                      </c:pt>
                      <c:pt idx="7641">
                        <c:v>40358</c:v>
                      </c:pt>
                      <c:pt idx="7642">
                        <c:v>40359</c:v>
                      </c:pt>
                      <c:pt idx="7643">
                        <c:v>40360</c:v>
                      </c:pt>
                      <c:pt idx="7644">
                        <c:v>40361</c:v>
                      </c:pt>
                      <c:pt idx="7645">
                        <c:v>40365</c:v>
                      </c:pt>
                      <c:pt idx="7646">
                        <c:v>40366</c:v>
                      </c:pt>
                      <c:pt idx="7647">
                        <c:v>40367</c:v>
                      </c:pt>
                      <c:pt idx="7648">
                        <c:v>40368</c:v>
                      </c:pt>
                      <c:pt idx="7649">
                        <c:v>40371</c:v>
                      </c:pt>
                      <c:pt idx="7650">
                        <c:v>40372</c:v>
                      </c:pt>
                      <c:pt idx="7651">
                        <c:v>40373</c:v>
                      </c:pt>
                      <c:pt idx="7652">
                        <c:v>40374</c:v>
                      </c:pt>
                      <c:pt idx="7653">
                        <c:v>40375</c:v>
                      </c:pt>
                      <c:pt idx="7654">
                        <c:v>40378</c:v>
                      </c:pt>
                      <c:pt idx="7655">
                        <c:v>40379</c:v>
                      </c:pt>
                      <c:pt idx="7656">
                        <c:v>40380</c:v>
                      </c:pt>
                      <c:pt idx="7657">
                        <c:v>40381</c:v>
                      </c:pt>
                      <c:pt idx="7658">
                        <c:v>40382</c:v>
                      </c:pt>
                      <c:pt idx="7659">
                        <c:v>40385</c:v>
                      </c:pt>
                      <c:pt idx="7660">
                        <c:v>40386</c:v>
                      </c:pt>
                      <c:pt idx="7661">
                        <c:v>40387</c:v>
                      </c:pt>
                      <c:pt idx="7662">
                        <c:v>40388</c:v>
                      </c:pt>
                      <c:pt idx="7663">
                        <c:v>40389</c:v>
                      </c:pt>
                      <c:pt idx="7664">
                        <c:v>40392</c:v>
                      </c:pt>
                      <c:pt idx="7665">
                        <c:v>40393</c:v>
                      </c:pt>
                      <c:pt idx="7666">
                        <c:v>40394</c:v>
                      </c:pt>
                      <c:pt idx="7667">
                        <c:v>40395</c:v>
                      </c:pt>
                      <c:pt idx="7668">
                        <c:v>40396</c:v>
                      </c:pt>
                      <c:pt idx="7669">
                        <c:v>40399</c:v>
                      </c:pt>
                      <c:pt idx="7670">
                        <c:v>40400</c:v>
                      </c:pt>
                      <c:pt idx="7671">
                        <c:v>40401</c:v>
                      </c:pt>
                      <c:pt idx="7672">
                        <c:v>40402</c:v>
                      </c:pt>
                      <c:pt idx="7673">
                        <c:v>40403</c:v>
                      </c:pt>
                      <c:pt idx="7674">
                        <c:v>40406</c:v>
                      </c:pt>
                      <c:pt idx="7675">
                        <c:v>40407</c:v>
                      </c:pt>
                      <c:pt idx="7676">
                        <c:v>40408</c:v>
                      </c:pt>
                      <c:pt idx="7677">
                        <c:v>40409</c:v>
                      </c:pt>
                      <c:pt idx="7678">
                        <c:v>40410</c:v>
                      </c:pt>
                      <c:pt idx="7679">
                        <c:v>40413</c:v>
                      </c:pt>
                      <c:pt idx="7680">
                        <c:v>40414</c:v>
                      </c:pt>
                      <c:pt idx="7681">
                        <c:v>40415</c:v>
                      </c:pt>
                      <c:pt idx="7682">
                        <c:v>40416</c:v>
                      </c:pt>
                      <c:pt idx="7683">
                        <c:v>40417</c:v>
                      </c:pt>
                      <c:pt idx="7684">
                        <c:v>40420</c:v>
                      </c:pt>
                      <c:pt idx="7685">
                        <c:v>40421</c:v>
                      </c:pt>
                      <c:pt idx="7686">
                        <c:v>40422</c:v>
                      </c:pt>
                      <c:pt idx="7687">
                        <c:v>40423</c:v>
                      </c:pt>
                      <c:pt idx="7688">
                        <c:v>40424</c:v>
                      </c:pt>
                      <c:pt idx="7689">
                        <c:v>40428</c:v>
                      </c:pt>
                      <c:pt idx="7690">
                        <c:v>40429</c:v>
                      </c:pt>
                      <c:pt idx="7691">
                        <c:v>40430</c:v>
                      </c:pt>
                      <c:pt idx="7692">
                        <c:v>40431</c:v>
                      </c:pt>
                      <c:pt idx="7693">
                        <c:v>40434</c:v>
                      </c:pt>
                      <c:pt idx="7694">
                        <c:v>40435</c:v>
                      </c:pt>
                      <c:pt idx="7695">
                        <c:v>40436</c:v>
                      </c:pt>
                      <c:pt idx="7696">
                        <c:v>40437</c:v>
                      </c:pt>
                      <c:pt idx="7697">
                        <c:v>40438</c:v>
                      </c:pt>
                      <c:pt idx="7698">
                        <c:v>40441</c:v>
                      </c:pt>
                      <c:pt idx="7699">
                        <c:v>40442</c:v>
                      </c:pt>
                      <c:pt idx="7700">
                        <c:v>40443</c:v>
                      </c:pt>
                      <c:pt idx="7701">
                        <c:v>40444</c:v>
                      </c:pt>
                      <c:pt idx="7702">
                        <c:v>40445</c:v>
                      </c:pt>
                      <c:pt idx="7703">
                        <c:v>40448</c:v>
                      </c:pt>
                      <c:pt idx="7704">
                        <c:v>40449</c:v>
                      </c:pt>
                      <c:pt idx="7705">
                        <c:v>40450</c:v>
                      </c:pt>
                      <c:pt idx="7706">
                        <c:v>40451</c:v>
                      </c:pt>
                      <c:pt idx="7707">
                        <c:v>40452</c:v>
                      </c:pt>
                      <c:pt idx="7708">
                        <c:v>40455</c:v>
                      </c:pt>
                      <c:pt idx="7709">
                        <c:v>40456</c:v>
                      </c:pt>
                      <c:pt idx="7710">
                        <c:v>40457</c:v>
                      </c:pt>
                      <c:pt idx="7711">
                        <c:v>40458</c:v>
                      </c:pt>
                      <c:pt idx="7712">
                        <c:v>40459</c:v>
                      </c:pt>
                      <c:pt idx="7713">
                        <c:v>40462</c:v>
                      </c:pt>
                      <c:pt idx="7714">
                        <c:v>40463</c:v>
                      </c:pt>
                      <c:pt idx="7715">
                        <c:v>40464</c:v>
                      </c:pt>
                      <c:pt idx="7716">
                        <c:v>40465</c:v>
                      </c:pt>
                      <c:pt idx="7717">
                        <c:v>40466</c:v>
                      </c:pt>
                      <c:pt idx="7718">
                        <c:v>40469</c:v>
                      </c:pt>
                      <c:pt idx="7719">
                        <c:v>40470</c:v>
                      </c:pt>
                      <c:pt idx="7720">
                        <c:v>40471</c:v>
                      </c:pt>
                      <c:pt idx="7721">
                        <c:v>40472</c:v>
                      </c:pt>
                      <c:pt idx="7722">
                        <c:v>40473</c:v>
                      </c:pt>
                      <c:pt idx="7723">
                        <c:v>40476</c:v>
                      </c:pt>
                      <c:pt idx="7724">
                        <c:v>40477</c:v>
                      </c:pt>
                      <c:pt idx="7725">
                        <c:v>40478</c:v>
                      </c:pt>
                      <c:pt idx="7726">
                        <c:v>40479</c:v>
                      </c:pt>
                      <c:pt idx="7727">
                        <c:v>40480</c:v>
                      </c:pt>
                      <c:pt idx="7728">
                        <c:v>40483</c:v>
                      </c:pt>
                      <c:pt idx="7729">
                        <c:v>40484</c:v>
                      </c:pt>
                      <c:pt idx="7730">
                        <c:v>40485</c:v>
                      </c:pt>
                      <c:pt idx="7731">
                        <c:v>40486</c:v>
                      </c:pt>
                      <c:pt idx="7732">
                        <c:v>40487</c:v>
                      </c:pt>
                      <c:pt idx="7733">
                        <c:v>40490</c:v>
                      </c:pt>
                      <c:pt idx="7734">
                        <c:v>40491</c:v>
                      </c:pt>
                      <c:pt idx="7735">
                        <c:v>40492</c:v>
                      </c:pt>
                      <c:pt idx="7736">
                        <c:v>40493</c:v>
                      </c:pt>
                      <c:pt idx="7737">
                        <c:v>40494</c:v>
                      </c:pt>
                      <c:pt idx="7738">
                        <c:v>40497</c:v>
                      </c:pt>
                      <c:pt idx="7739">
                        <c:v>40498</c:v>
                      </c:pt>
                      <c:pt idx="7740">
                        <c:v>40499</c:v>
                      </c:pt>
                      <c:pt idx="7741">
                        <c:v>40500</c:v>
                      </c:pt>
                      <c:pt idx="7742">
                        <c:v>40501</c:v>
                      </c:pt>
                      <c:pt idx="7743">
                        <c:v>40504</c:v>
                      </c:pt>
                      <c:pt idx="7744">
                        <c:v>40505</c:v>
                      </c:pt>
                      <c:pt idx="7745">
                        <c:v>40506</c:v>
                      </c:pt>
                      <c:pt idx="7746">
                        <c:v>40508</c:v>
                      </c:pt>
                      <c:pt idx="7747">
                        <c:v>40511</c:v>
                      </c:pt>
                      <c:pt idx="7748">
                        <c:v>40512</c:v>
                      </c:pt>
                      <c:pt idx="7749">
                        <c:v>40513</c:v>
                      </c:pt>
                      <c:pt idx="7750">
                        <c:v>40514</c:v>
                      </c:pt>
                      <c:pt idx="7751">
                        <c:v>40515</c:v>
                      </c:pt>
                      <c:pt idx="7752">
                        <c:v>40518</c:v>
                      </c:pt>
                      <c:pt idx="7753">
                        <c:v>40519</c:v>
                      </c:pt>
                      <c:pt idx="7754">
                        <c:v>40520</c:v>
                      </c:pt>
                      <c:pt idx="7755">
                        <c:v>40521</c:v>
                      </c:pt>
                      <c:pt idx="7756">
                        <c:v>40522</c:v>
                      </c:pt>
                      <c:pt idx="7757">
                        <c:v>40525</c:v>
                      </c:pt>
                      <c:pt idx="7758">
                        <c:v>40526</c:v>
                      </c:pt>
                      <c:pt idx="7759">
                        <c:v>40527</c:v>
                      </c:pt>
                      <c:pt idx="7760">
                        <c:v>40528</c:v>
                      </c:pt>
                      <c:pt idx="7761">
                        <c:v>40529</c:v>
                      </c:pt>
                      <c:pt idx="7762">
                        <c:v>40532</c:v>
                      </c:pt>
                      <c:pt idx="7763">
                        <c:v>40533</c:v>
                      </c:pt>
                      <c:pt idx="7764">
                        <c:v>40534</c:v>
                      </c:pt>
                      <c:pt idx="7765">
                        <c:v>40535</c:v>
                      </c:pt>
                      <c:pt idx="7766">
                        <c:v>40539</c:v>
                      </c:pt>
                      <c:pt idx="7767">
                        <c:v>40540</c:v>
                      </c:pt>
                      <c:pt idx="7768">
                        <c:v>40541</c:v>
                      </c:pt>
                      <c:pt idx="7769">
                        <c:v>40542</c:v>
                      </c:pt>
                      <c:pt idx="7770">
                        <c:v>40543</c:v>
                      </c:pt>
                      <c:pt idx="7771">
                        <c:v>40546</c:v>
                      </c:pt>
                      <c:pt idx="7772">
                        <c:v>40547</c:v>
                      </c:pt>
                      <c:pt idx="7773">
                        <c:v>40548</c:v>
                      </c:pt>
                      <c:pt idx="7774">
                        <c:v>40549</c:v>
                      </c:pt>
                      <c:pt idx="7775">
                        <c:v>40550</c:v>
                      </c:pt>
                      <c:pt idx="7776">
                        <c:v>40553</c:v>
                      </c:pt>
                      <c:pt idx="7777">
                        <c:v>40554</c:v>
                      </c:pt>
                      <c:pt idx="7778">
                        <c:v>40555</c:v>
                      </c:pt>
                      <c:pt idx="7779">
                        <c:v>40556</c:v>
                      </c:pt>
                      <c:pt idx="7780">
                        <c:v>40557</c:v>
                      </c:pt>
                      <c:pt idx="7781">
                        <c:v>40561</c:v>
                      </c:pt>
                      <c:pt idx="7782">
                        <c:v>40562</c:v>
                      </c:pt>
                      <c:pt idx="7783">
                        <c:v>40563</c:v>
                      </c:pt>
                      <c:pt idx="7784">
                        <c:v>40564</c:v>
                      </c:pt>
                      <c:pt idx="7785">
                        <c:v>40567</c:v>
                      </c:pt>
                      <c:pt idx="7786">
                        <c:v>40568</c:v>
                      </c:pt>
                      <c:pt idx="7787">
                        <c:v>40569</c:v>
                      </c:pt>
                      <c:pt idx="7788">
                        <c:v>40570</c:v>
                      </c:pt>
                      <c:pt idx="7789">
                        <c:v>40571</c:v>
                      </c:pt>
                      <c:pt idx="7790">
                        <c:v>40574</c:v>
                      </c:pt>
                      <c:pt idx="7791">
                        <c:v>40575</c:v>
                      </c:pt>
                      <c:pt idx="7792">
                        <c:v>40576</c:v>
                      </c:pt>
                      <c:pt idx="7793">
                        <c:v>40577</c:v>
                      </c:pt>
                      <c:pt idx="7794">
                        <c:v>40578</c:v>
                      </c:pt>
                      <c:pt idx="7795">
                        <c:v>40581</c:v>
                      </c:pt>
                      <c:pt idx="7796">
                        <c:v>40582</c:v>
                      </c:pt>
                      <c:pt idx="7797">
                        <c:v>40583</c:v>
                      </c:pt>
                      <c:pt idx="7798">
                        <c:v>40584</c:v>
                      </c:pt>
                      <c:pt idx="7799">
                        <c:v>40585</c:v>
                      </c:pt>
                      <c:pt idx="7800">
                        <c:v>40588</c:v>
                      </c:pt>
                      <c:pt idx="7801">
                        <c:v>40589</c:v>
                      </c:pt>
                      <c:pt idx="7802">
                        <c:v>40590</c:v>
                      </c:pt>
                      <c:pt idx="7803">
                        <c:v>40591</c:v>
                      </c:pt>
                      <c:pt idx="7804">
                        <c:v>40592</c:v>
                      </c:pt>
                      <c:pt idx="7805">
                        <c:v>40596</c:v>
                      </c:pt>
                      <c:pt idx="7806">
                        <c:v>40597</c:v>
                      </c:pt>
                      <c:pt idx="7807">
                        <c:v>40598</c:v>
                      </c:pt>
                      <c:pt idx="7808">
                        <c:v>40599</c:v>
                      </c:pt>
                      <c:pt idx="7809">
                        <c:v>40602</c:v>
                      </c:pt>
                      <c:pt idx="7810">
                        <c:v>40603</c:v>
                      </c:pt>
                      <c:pt idx="7811">
                        <c:v>40604</c:v>
                      </c:pt>
                      <c:pt idx="7812">
                        <c:v>40605</c:v>
                      </c:pt>
                      <c:pt idx="7813">
                        <c:v>40606</c:v>
                      </c:pt>
                      <c:pt idx="7814">
                        <c:v>40609</c:v>
                      </c:pt>
                      <c:pt idx="7815">
                        <c:v>40610</c:v>
                      </c:pt>
                      <c:pt idx="7816">
                        <c:v>40611</c:v>
                      </c:pt>
                      <c:pt idx="7817">
                        <c:v>40612</c:v>
                      </c:pt>
                      <c:pt idx="7818">
                        <c:v>40613</c:v>
                      </c:pt>
                      <c:pt idx="7819">
                        <c:v>40616</c:v>
                      </c:pt>
                      <c:pt idx="7820">
                        <c:v>40617</c:v>
                      </c:pt>
                      <c:pt idx="7821">
                        <c:v>40618</c:v>
                      </c:pt>
                      <c:pt idx="7822">
                        <c:v>40619</c:v>
                      </c:pt>
                      <c:pt idx="7823">
                        <c:v>40620</c:v>
                      </c:pt>
                      <c:pt idx="7824">
                        <c:v>40623</c:v>
                      </c:pt>
                      <c:pt idx="7825">
                        <c:v>40624</c:v>
                      </c:pt>
                      <c:pt idx="7826">
                        <c:v>40625</c:v>
                      </c:pt>
                      <c:pt idx="7827">
                        <c:v>40626</c:v>
                      </c:pt>
                      <c:pt idx="7828">
                        <c:v>40627</c:v>
                      </c:pt>
                      <c:pt idx="7829">
                        <c:v>40630</c:v>
                      </c:pt>
                      <c:pt idx="7830">
                        <c:v>40631</c:v>
                      </c:pt>
                      <c:pt idx="7831">
                        <c:v>40632</c:v>
                      </c:pt>
                      <c:pt idx="7832">
                        <c:v>40633</c:v>
                      </c:pt>
                      <c:pt idx="7833">
                        <c:v>40634</c:v>
                      </c:pt>
                      <c:pt idx="7834">
                        <c:v>40637</c:v>
                      </c:pt>
                      <c:pt idx="7835">
                        <c:v>40638</c:v>
                      </c:pt>
                      <c:pt idx="7836">
                        <c:v>40639</c:v>
                      </c:pt>
                      <c:pt idx="7837">
                        <c:v>40640</c:v>
                      </c:pt>
                      <c:pt idx="7838">
                        <c:v>40641</c:v>
                      </c:pt>
                      <c:pt idx="7839">
                        <c:v>40644</c:v>
                      </c:pt>
                      <c:pt idx="7840">
                        <c:v>40645</c:v>
                      </c:pt>
                      <c:pt idx="7841">
                        <c:v>40646</c:v>
                      </c:pt>
                      <c:pt idx="7842">
                        <c:v>40647</c:v>
                      </c:pt>
                      <c:pt idx="7843">
                        <c:v>40648</c:v>
                      </c:pt>
                      <c:pt idx="7844">
                        <c:v>40651</c:v>
                      </c:pt>
                      <c:pt idx="7845">
                        <c:v>40652</c:v>
                      </c:pt>
                      <c:pt idx="7846">
                        <c:v>40653</c:v>
                      </c:pt>
                      <c:pt idx="7847">
                        <c:v>40654</c:v>
                      </c:pt>
                      <c:pt idx="7848">
                        <c:v>40658</c:v>
                      </c:pt>
                      <c:pt idx="7849">
                        <c:v>40659</c:v>
                      </c:pt>
                      <c:pt idx="7850">
                        <c:v>40660</c:v>
                      </c:pt>
                      <c:pt idx="7851">
                        <c:v>40661</c:v>
                      </c:pt>
                      <c:pt idx="7852">
                        <c:v>40662</c:v>
                      </c:pt>
                      <c:pt idx="7853">
                        <c:v>40665</c:v>
                      </c:pt>
                      <c:pt idx="7854">
                        <c:v>40666</c:v>
                      </c:pt>
                      <c:pt idx="7855">
                        <c:v>40667</c:v>
                      </c:pt>
                      <c:pt idx="7856">
                        <c:v>40668</c:v>
                      </c:pt>
                      <c:pt idx="7857">
                        <c:v>40669</c:v>
                      </c:pt>
                      <c:pt idx="7858">
                        <c:v>40672</c:v>
                      </c:pt>
                      <c:pt idx="7859">
                        <c:v>40673</c:v>
                      </c:pt>
                      <c:pt idx="7860">
                        <c:v>40674</c:v>
                      </c:pt>
                      <c:pt idx="7861">
                        <c:v>40675</c:v>
                      </c:pt>
                      <c:pt idx="7862">
                        <c:v>40676</c:v>
                      </c:pt>
                      <c:pt idx="7863">
                        <c:v>40679</c:v>
                      </c:pt>
                      <c:pt idx="7864">
                        <c:v>40680</c:v>
                      </c:pt>
                      <c:pt idx="7865">
                        <c:v>40681</c:v>
                      </c:pt>
                      <c:pt idx="7866">
                        <c:v>40682</c:v>
                      </c:pt>
                      <c:pt idx="7867">
                        <c:v>40683</c:v>
                      </c:pt>
                      <c:pt idx="7868">
                        <c:v>40686</c:v>
                      </c:pt>
                      <c:pt idx="7869">
                        <c:v>40687</c:v>
                      </c:pt>
                      <c:pt idx="7870">
                        <c:v>40688</c:v>
                      </c:pt>
                      <c:pt idx="7871">
                        <c:v>40689</c:v>
                      </c:pt>
                      <c:pt idx="7872">
                        <c:v>40690</c:v>
                      </c:pt>
                      <c:pt idx="7873">
                        <c:v>40694</c:v>
                      </c:pt>
                      <c:pt idx="7874">
                        <c:v>40695</c:v>
                      </c:pt>
                      <c:pt idx="7875">
                        <c:v>40696</c:v>
                      </c:pt>
                      <c:pt idx="7876">
                        <c:v>40697</c:v>
                      </c:pt>
                      <c:pt idx="7877">
                        <c:v>40700</c:v>
                      </c:pt>
                      <c:pt idx="7878">
                        <c:v>40701</c:v>
                      </c:pt>
                      <c:pt idx="7879">
                        <c:v>40702</c:v>
                      </c:pt>
                      <c:pt idx="7880">
                        <c:v>40703</c:v>
                      </c:pt>
                      <c:pt idx="7881">
                        <c:v>40704</c:v>
                      </c:pt>
                      <c:pt idx="7882">
                        <c:v>40707</c:v>
                      </c:pt>
                      <c:pt idx="7883">
                        <c:v>40708</c:v>
                      </c:pt>
                      <c:pt idx="7884">
                        <c:v>40709</c:v>
                      </c:pt>
                      <c:pt idx="7885">
                        <c:v>40710</c:v>
                      </c:pt>
                      <c:pt idx="7886">
                        <c:v>40711</c:v>
                      </c:pt>
                      <c:pt idx="7887">
                        <c:v>40714</c:v>
                      </c:pt>
                      <c:pt idx="7888">
                        <c:v>40715</c:v>
                      </c:pt>
                      <c:pt idx="7889">
                        <c:v>40716</c:v>
                      </c:pt>
                      <c:pt idx="7890">
                        <c:v>40717</c:v>
                      </c:pt>
                      <c:pt idx="7891">
                        <c:v>40718</c:v>
                      </c:pt>
                      <c:pt idx="7892">
                        <c:v>40721</c:v>
                      </c:pt>
                      <c:pt idx="7893">
                        <c:v>40722</c:v>
                      </c:pt>
                      <c:pt idx="7894">
                        <c:v>40723</c:v>
                      </c:pt>
                      <c:pt idx="7895">
                        <c:v>40724</c:v>
                      </c:pt>
                      <c:pt idx="7896">
                        <c:v>40725</c:v>
                      </c:pt>
                      <c:pt idx="7897">
                        <c:v>40729</c:v>
                      </c:pt>
                      <c:pt idx="7898">
                        <c:v>40730</c:v>
                      </c:pt>
                      <c:pt idx="7899">
                        <c:v>40731</c:v>
                      </c:pt>
                      <c:pt idx="7900">
                        <c:v>40732</c:v>
                      </c:pt>
                      <c:pt idx="7901">
                        <c:v>40735</c:v>
                      </c:pt>
                      <c:pt idx="7902">
                        <c:v>40736</c:v>
                      </c:pt>
                      <c:pt idx="7903">
                        <c:v>40737</c:v>
                      </c:pt>
                      <c:pt idx="7904">
                        <c:v>40738</c:v>
                      </c:pt>
                      <c:pt idx="7905">
                        <c:v>40739</c:v>
                      </c:pt>
                      <c:pt idx="7906">
                        <c:v>40742</c:v>
                      </c:pt>
                      <c:pt idx="7907">
                        <c:v>40743</c:v>
                      </c:pt>
                      <c:pt idx="7908">
                        <c:v>40744</c:v>
                      </c:pt>
                      <c:pt idx="7909">
                        <c:v>40745</c:v>
                      </c:pt>
                      <c:pt idx="7910">
                        <c:v>40746</c:v>
                      </c:pt>
                      <c:pt idx="7911">
                        <c:v>40749</c:v>
                      </c:pt>
                      <c:pt idx="7912">
                        <c:v>40750</c:v>
                      </c:pt>
                      <c:pt idx="7913">
                        <c:v>40751</c:v>
                      </c:pt>
                      <c:pt idx="7914">
                        <c:v>40752</c:v>
                      </c:pt>
                      <c:pt idx="7915">
                        <c:v>40753</c:v>
                      </c:pt>
                      <c:pt idx="7916">
                        <c:v>40756</c:v>
                      </c:pt>
                      <c:pt idx="7917">
                        <c:v>40757</c:v>
                      </c:pt>
                      <c:pt idx="7918">
                        <c:v>40758</c:v>
                      </c:pt>
                      <c:pt idx="7919">
                        <c:v>40759</c:v>
                      </c:pt>
                      <c:pt idx="7920">
                        <c:v>40760</c:v>
                      </c:pt>
                      <c:pt idx="7921">
                        <c:v>40763</c:v>
                      </c:pt>
                      <c:pt idx="7922">
                        <c:v>40764</c:v>
                      </c:pt>
                      <c:pt idx="7923">
                        <c:v>40765</c:v>
                      </c:pt>
                      <c:pt idx="7924">
                        <c:v>40766</c:v>
                      </c:pt>
                      <c:pt idx="7925">
                        <c:v>40767</c:v>
                      </c:pt>
                      <c:pt idx="7926">
                        <c:v>40770</c:v>
                      </c:pt>
                      <c:pt idx="7927">
                        <c:v>40771</c:v>
                      </c:pt>
                      <c:pt idx="7928">
                        <c:v>40772</c:v>
                      </c:pt>
                      <c:pt idx="7929">
                        <c:v>40773</c:v>
                      </c:pt>
                      <c:pt idx="7930">
                        <c:v>40774</c:v>
                      </c:pt>
                      <c:pt idx="7931">
                        <c:v>40777</c:v>
                      </c:pt>
                      <c:pt idx="7932">
                        <c:v>40778</c:v>
                      </c:pt>
                      <c:pt idx="7933">
                        <c:v>40779</c:v>
                      </c:pt>
                      <c:pt idx="7934">
                        <c:v>40780</c:v>
                      </c:pt>
                      <c:pt idx="7935">
                        <c:v>40781</c:v>
                      </c:pt>
                      <c:pt idx="7936">
                        <c:v>40784</c:v>
                      </c:pt>
                      <c:pt idx="7937">
                        <c:v>40785</c:v>
                      </c:pt>
                      <c:pt idx="7938">
                        <c:v>40786</c:v>
                      </c:pt>
                      <c:pt idx="7939">
                        <c:v>40787</c:v>
                      </c:pt>
                      <c:pt idx="7940">
                        <c:v>40788</c:v>
                      </c:pt>
                      <c:pt idx="7941">
                        <c:v>40792</c:v>
                      </c:pt>
                      <c:pt idx="7942">
                        <c:v>40793</c:v>
                      </c:pt>
                      <c:pt idx="7943">
                        <c:v>40794</c:v>
                      </c:pt>
                      <c:pt idx="7944">
                        <c:v>40795</c:v>
                      </c:pt>
                      <c:pt idx="7945">
                        <c:v>40798</c:v>
                      </c:pt>
                      <c:pt idx="7946">
                        <c:v>40799</c:v>
                      </c:pt>
                      <c:pt idx="7947">
                        <c:v>40800</c:v>
                      </c:pt>
                      <c:pt idx="7948">
                        <c:v>40801</c:v>
                      </c:pt>
                      <c:pt idx="7949">
                        <c:v>40802</c:v>
                      </c:pt>
                      <c:pt idx="7950">
                        <c:v>40805</c:v>
                      </c:pt>
                      <c:pt idx="7951">
                        <c:v>40806</c:v>
                      </c:pt>
                      <c:pt idx="7952">
                        <c:v>40807</c:v>
                      </c:pt>
                      <c:pt idx="7953">
                        <c:v>40808</c:v>
                      </c:pt>
                      <c:pt idx="7954">
                        <c:v>40809</c:v>
                      </c:pt>
                      <c:pt idx="7955">
                        <c:v>40812</c:v>
                      </c:pt>
                      <c:pt idx="7956">
                        <c:v>40813</c:v>
                      </c:pt>
                      <c:pt idx="7957">
                        <c:v>40814</c:v>
                      </c:pt>
                      <c:pt idx="7958">
                        <c:v>40815</c:v>
                      </c:pt>
                      <c:pt idx="7959">
                        <c:v>40816</c:v>
                      </c:pt>
                      <c:pt idx="7960">
                        <c:v>40819</c:v>
                      </c:pt>
                      <c:pt idx="7961">
                        <c:v>40820</c:v>
                      </c:pt>
                      <c:pt idx="7962">
                        <c:v>40821</c:v>
                      </c:pt>
                      <c:pt idx="7963">
                        <c:v>40822</c:v>
                      </c:pt>
                      <c:pt idx="7964">
                        <c:v>40823</c:v>
                      </c:pt>
                      <c:pt idx="7965">
                        <c:v>40826</c:v>
                      </c:pt>
                      <c:pt idx="7966">
                        <c:v>40827</c:v>
                      </c:pt>
                      <c:pt idx="7967">
                        <c:v>40828</c:v>
                      </c:pt>
                      <c:pt idx="7968">
                        <c:v>40829</c:v>
                      </c:pt>
                      <c:pt idx="7969">
                        <c:v>40830</c:v>
                      </c:pt>
                      <c:pt idx="7970">
                        <c:v>40833</c:v>
                      </c:pt>
                      <c:pt idx="7971">
                        <c:v>40834</c:v>
                      </c:pt>
                      <c:pt idx="7972">
                        <c:v>40835</c:v>
                      </c:pt>
                      <c:pt idx="7973">
                        <c:v>40836</c:v>
                      </c:pt>
                      <c:pt idx="7974">
                        <c:v>40837</c:v>
                      </c:pt>
                      <c:pt idx="7975">
                        <c:v>40840</c:v>
                      </c:pt>
                      <c:pt idx="7976">
                        <c:v>40841</c:v>
                      </c:pt>
                      <c:pt idx="7977">
                        <c:v>40842</c:v>
                      </c:pt>
                      <c:pt idx="7978">
                        <c:v>40843</c:v>
                      </c:pt>
                      <c:pt idx="7979">
                        <c:v>40844</c:v>
                      </c:pt>
                      <c:pt idx="7980">
                        <c:v>40847</c:v>
                      </c:pt>
                      <c:pt idx="7981">
                        <c:v>40848</c:v>
                      </c:pt>
                      <c:pt idx="7982">
                        <c:v>40849</c:v>
                      </c:pt>
                      <c:pt idx="7983">
                        <c:v>40850</c:v>
                      </c:pt>
                      <c:pt idx="7984">
                        <c:v>40851</c:v>
                      </c:pt>
                      <c:pt idx="7985">
                        <c:v>40854</c:v>
                      </c:pt>
                      <c:pt idx="7986">
                        <c:v>40855</c:v>
                      </c:pt>
                      <c:pt idx="7987">
                        <c:v>40856</c:v>
                      </c:pt>
                      <c:pt idx="7988">
                        <c:v>40857</c:v>
                      </c:pt>
                      <c:pt idx="7989">
                        <c:v>40858</c:v>
                      </c:pt>
                      <c:pt idx="7990">
                        <c:v>40861</c:v>
                      </c:pt>
                      <c:pt idx="7991">
                        <c:v>40862</c:v>
                      </c:pt>
                      <c:pt idx="7992">
                        <c:v>40863</c:v>
                      </c:pt>
                      <c:pt idx="7993">
                        <c:v>40864</c:v>
                      </c:pt>
                      <c:pt idx="7994">
                        <c:v>40865</c:v>
                      </c:pt>
                      <c:pt idx="7995">
                        <c:v>40868</c:v>
                      </c:pt>
                      <c:pt idx="7996">
                        <c:v>40869</c:v>
                      </c:pt>
                      <c:pt idx="7997">
                        <c:v>40870</c:v>
                      </c:pt>
                      <c:pt idx="7998">
                        <c:v>40872</c:v>
                      </c:pt>
                      <c:pt idx="7999">
                        <c:v>40875</c:v>
                      </c:pt>
                      <c:pt idx="8000">
                        <c:v>40876</c:v>
                      </c:pt>
                      <c:pt idx="8001">
                        <c:v>40877</c:v>
                      </c:pt>
                      <c:pt idx="8002">
                        <c:v>40878</c:v>
                      </c:pt>
                      <c:pt idx="8003">
                        <c:v>40879</c:v>
                      </c:pt>
                      <c:pt idx="8004">
                        <c:v>40882</c:v>
                      </c:pt>
                      <c:pt idx="8005">
                        <c:v>40883</c:v>
                      </c:pt>
                      <c:pt idx="8006">
                        <c:v>40884</c:v>
                      </c:pt>
                      <c:pt idx="8007">
                        <c:v>40885</c:v>
                      </c:pt>
                      <c:pt idx="8008">
                        <c:v>40886</c:v>
                      </c:pt>
                      <c:pt idx="8009">
                        <c:v>40889</c:v>
                      </c:pt>
                      <c:pt idx="8010">
                        <c:v>40890</c:v>
                      </c:pt>
                      <c:pt idx="8011">
                        <c:v>40891</c:v>
                      </c:pt>
                      <c:pt idx="8012">
                        <c:v>40892</c:v>
                      </c:pt>
                      <c:pt idx="8013">
                        <c:v>40893</c:v>
                      </c:pt>
                      <c:pt idx="8014">
                        <c:v>40896</c:v>
                      </c:pt>
                      <c:pt idx="8015">
                        <c:v>40897</c:v>
                      </c:pt>
                      <c:pt idx="8016">
                        <c:v>40898</c:v>
                      </c:pt>
                      <c:pt idx="8017">
                        <c:v>40899</c:v>
                      </c:pt>
                      <c:pt idx="8018">
                        <c:v>40900</c:v>
                      </c:pt>
                      <c:pt idx="8019">
                        <c:v>40904</c:v>
                      </c:pt>
                      <c:pt idx="8020">
                        <c:v>40905</c:v>
                      </c:pt>
                      <c:pt idx="8021">
                        <c:v>40906</c:v>
                      </c:pt>
                      <c:pt idx="8022">
                        <c:v>40907</c:v>
                      </c:pt>
                      <c:pt idx="8023">
                        <c:v>40911</c:v>
                      </c:pt>
                      <c:pt idx="8024">
                        <c:v>40912</c:v>
                      </c:pt>
                      <c:pt idx="8025">
                        <c:v>40913</c:v>
                      </c:pt>
                      <c:pt idx="8026">
                        <c:v>40914</c:v>
                      </c:pt>
                      <c:pt idx="8027">
                        <c:v>40917</c:v>
                      </c:pt>
                      <c:pt idx="8028">
                        <c:v>40918</c:v>
                      </c:pt>
                      <c:pt idx="8029">
                        <c:v>40919</c:v>
                      </c:pt>
                      <c:pt idx="8030">
                        <c:v>40920</c:v>
                      </c:pt>
                      <c:pt idx="8031">
                        <c:v>40921</c:v>
                      </c:pt>
                      <c:pt idx="8032">
                        <c:v>40925</c:v>
                      </c:pt>
                      <c:pt idx="8033">
                        <c:v>40926</c:v>
                      </c:pt>
                      <c:pt idx="8034">
                        <c:v>40927</c:v>
                      </c:pt>
                      <c:pt idx="8035">
                        <c:v>40928</c:v>
                      </c:pt>
                      <c:pt idx="8036">
                        <c:v>40931</c:v>
                      </c:pt>
                      <c:pt idx="8037">
                        <c:v>40932</c:v>
                      </c:pt>
                      <c:pt idx="8038">
                        <c:v>40933</c:v>
                      </c:pt>
                      <c:pt idx="8039">
                        <c:v>40934</c:v>
                      </c:pt>
                      <c:pt idx="8040">
                        <c:v>40935</c:v>
                      </c:pt>
                      <c:pt idx="8041">
                        <c:v>40938</c:v>
                      </c:pt>
                      <c:pt idx="8042">
                        <c:v>40939</c:v>
                      </c:pt>
                      <c:pt idx="8043">
                        <c:v>40940</c:v>
                      </c:pt>
                      <c:pt idx="8044">
                        <c:v>40941</c:v>
                      </c:pt>
                      <c:pt idx="8045">
                        <c:v>40942</c:v>
                      </c:pt>
                      <c:pt idx="8046">
                        <c:v>40945</c:v>
                      </c:pt>
                      <c:pt idx="8047">
                        <c:v>40946</c:v>
                      </c:pt>
                      <c:pt idx="8048">
                        <c:v>40947</c:v>
                      </c:pt>
                      <c:pt idx="8049">
                        <c:v>40948</c:v>
                      </c:pt>
                      <c:pt idx="8050">
                        <c:v>40949</c:v>
                      </c:pt>
                      <c:pt idx="8051">
                        <c:v>40952</c:v>
                      </c:pt>
                      <c:pt idx="8052">
                        <c:v>40953</c:v>
                      </c:pt>
                      <c:pt idx="8053">
                        <c:v>40954</c:v>
                      </c:pt>
                      <c:pt idx="8054">
                        <c:v>40955</c:v>
                      </c:pt>
                      <c:pt idx="8055">
                        <c:v>40956</c:v>
                      </c:pt>
                      <c:pt idx="8056">
                        <c:v>40960</c:v>
                      </c:pt>
                      <c:pt idx="8057">
                        <c:v>40961</c:v>
                      </c:pt>
                      <c:pt idx="8058">
                        <c:v>40962</c:v>
                      </c:pt>
                      <c:pt idx="8059">
                        <c:v>40963</c:v>
                      </c:pt>
                      <c:pt idx="8060">
                        <c:v>40966</c:v>
                      </c:pt>
                      <c:pt idx="8061">
                        <c:v>40967</c:v>
                      </c:pt>
                      <c:pt idx="8062">
                        <c:v>40968</c:v>
                      </c:pt>
                      <c:pt idx="8063">
                        <c:v>40969</c:v>
                      </c:pt>
                      <c:pt idx="8064">
                        <c:v>40970</c:v>
                      </c:pt>
                      <c:pt idx="8065">
                        <c:v>40973</c:v>
                      </c:pt>
                      <c:pt idx="8066">
                        <c:v>40974</c:v>
                      </c:pt>
                      <c:pt idx="8067">
                        <c:v>40975</c:v>
                      </c:pt>
                      <c:pt idx="8068">
                        <c:v>40976</c:v>
                      </c:pt>
                      <c:pt idx="8069">
                        <c:v>40977</c:v>
                      </c:pt>
                      <c:pt idx="8070">
                        <c:v>40980</c:v>
                      </c:pt>
                      <c:pt idx="8071">
                        <c:v>40981</c:v>
                      </c:pt>
                      <c:pt idx="8072">
                        <c:v>40982</c:v>
                      </c:pt>
                      <c:pt idx="8073">
                        <c:v>40983</c:v>
                      </c:pt>
                      <c:pt idx="8074">
                        <c:v>40984</c:v>
                      </c:pt>
                      <c:pt idx="8075">
                        <c:v>40987</c:v>
                      </c:pt>
                      <c:pt idx="8076">
                        <c:v>40988</c:v>
                      </c:pt>
                      <c:pt idx="8077">
                        <c:v>40989</c:v>
                      </c:pt>
                      <c:pt idx="8078">
                        <c:v>40990</c:v>
                      </c:pt>
                      <c:pt idx="8079">
                        <c:v>40991</c:v>
                      </c:pt>
                      <c:pt idx="8080">
                        <c:v>40994</c:v>
                      </c:pt>
                      <c:pt idx="8081">
                        <c:v>40995</c:v>
                      </c:pt>
                      <c:pt idx="8082">
                        <c:v>40996</c:v>
                      </c:pt>
                      <c:pt idx="8083">
                        <c:v>40997</c:v>
                      </c:pt>
                      <c:pt idx="8084">
                        <c:v>40998</c:v>
                      </c:pt>
                      <c:pt idx="8085">
                        <c:v>41001</c:v>
                      </c:pt>
                      <c:pt idx="8086">
                        <c:v>41002</c:v>
                      </c:pt>
                      <c:pt idx="8087">
                        <c:v>41003</c:v>
                      </c:pt>
                      <c:pt idx="8088">
                        <c:v>41004</c:v>
                      </c:pt>
                      <c:pt idx="8089">
                        <c:v>41008</c:v>
                      </c:pt>
                      <c:pt idx="8090">
                        <c:v>41009</c:v>
                      </c:pt>
                      <c:pt idx="8091">
                        <c:v>41010</c:v>
                      </c:pt>
                      <c:pt idx="8092">
                        <c:v>41011</c:v>
                      </c:pt>
                      <c:pt idx="8093">
                        <c:v>41012</c:v>
                      </c:pt>
                      <c:pt idx="8094">
                        <c:v>41015</c:v>
                      </c:pt>
                      <c:pt idx="8095">
                        <c:v>41016</c:v>
                      </c:pt>
                      <c:pt idx="8096">
                        <c:v>41017</c:v>
                      </c:pt>
                      <c:pt idx="8097">
                        <c:v>41018</c:v>
                      </c:pt>
                      <c:pt idx="8098">
                        <c:v>41019</c:v>
                      </c:pt>
                      <c:pt idx="8099">
                        <c:v>41022</c:v>
                      </c:pt>
                      <c:pt idx="8100">
                        <c:v>41023</c:v>
                      </c:pt>
                      <c:pt idx="8101">
                        <c:v>41024</c:v>
                      </c:pt>
                      <c:pt idx="8102">
                        <c:v>41025</c:v>
                      </c:pt>
                      <c:pt idx="8103">
                        <c:v>41026</c:v>
                      </c:pt>
                      <c:pt idx="8104">
                        <c:v>41029</c:v>
                      </c:pt>
                      <c:pt idx="8105">
                        <c:v>41030</c:v>
                      </c:pt>
                      <c:pt idx="8106">
                        <c:v>41031</c:v>
                      </c:pt>
                      <c:pt idx="8107">
                        <c:v>41032</c:v>
                      </c:pt>
                      <c:pt idx="8108">
                        <c:v>41033</c:v>
                      </c:pt>
                      <c:pt idx="8109">
                        <c:v>41036</c:v>
                      </c:pt>
                      <c:pt idx="8110">
                        <c:v>41037</c:v>
                      </c:pt>
                      <c:pt idx="8111">
                        <c:v>41038</c:v>
                      </c:pt>
                      <c:pt idx="8112">
                        <c:v>41039</c:v>
                      </c:pt>
                      <c:pt idx="8113">
                        <c:v>41040</c:v>
                      </c:pt>
                      <c:pt idx="8114">
                        <c:v>41043</c:v>
                      </c:pt>
                      <c:pt idx="8115">
                        <c:v>41044</c:v>
                      </c:pt>
                      <c:pt idx="8116">
                        <c:v>41045</c:v>
                      </c:pt>
                      <c:pt idx="8117">
                        <c:v>41046</c:v>
                      </c:pt>
                      <c:pt idx="8118">
                        <c:v>41047</c:v>
                      </c:pt>
                      <c:pt idx="8119">
                        <c:v>41050</c:v>
                      </c:pt>
                      <c:pt idx="8120">
                        <c:v>41051</c:v>
                      </c:pt>
                      <c:pt idx="8121">
                        <c:v>41052</c:v>
                      </c:pt>
                      <c:pt idx="8122">
                        <c:v>41053</c:v>
                      </c:pt>
                      <c:pt idx="8123">
                        <c:v>41054</c:v>
                      </c:pt>
                      <c:pt idx="8124">
                        <c:v>41058</c:v>
                      </c:pt>
                      <c:pt idx="8125">
                        <c:v>41059</c:v>
                      </c:pt>
                      <c:pt idx="8126">
                        <c:v>41060</c:v>
                      </c:pt>
                      <c:pt idx="8127">
                        <c:v>41061</c:v>
                      </c:pt>
                      <c:pt idx="8128">
                        <c:v>41064</c:v>
                      </c:pt>
                      <c:pt idx="8129">
                        <c:v>41065</c:v>
                      </c:pt>
                      <c:pt idx="8130">
                        <c:v>41066</c:v>
                      </c:pt>
                      <c:pt idx="8131">
                        <c:v>41067</c:v>
                      </c:pt>
                      <c:pt idx="8132">
                        <c:v>41068</c:v>
                      </c:pt>
                      <c:pt idx="8133">
                        <c:v>41071</c:v>
                      </c:pt>
                      <c:pt idx="8134">
                        <c:v>41072</c:v>
                      </c:pt>
                      <c:pt idx="8135">
                        <c:v>41073</c:v>
                      </c:pt>
                      <c:pt idx="8136">
                        <c:v>41074</c:v>
                      </c:pt>
                      <c:pt idx="8137">
                        <c:v>41075</c:v>
                      </c:pt>
                      <c:pt idx="8138">
                        <c:v>41078</c:v>
                      </c:pt>
                      <c:pt idx="8139">
                        <c:v>41079</c:v>
                      </c:pt>
                      <c:pt idx="8140">
                        <c:v>41080</c:v>
                      </c:pt>
                      <c:pt idx="8141">
                        <c:v>41081</c:v>
                      </c:pt>
                      <c:pt idx="8142">
                        <c:v>41082</c:v>
                      </c:pt>
                      <c:pt idx="8143">
                        <c:v>41085</c:v>
                      </c:pt>
                      <c:pt idx="8144">
                        <c:v>41086</c:v>
                      </c:pt>
                      <c:pt idx="8145">
                        <c:v>41087</c:v>
                      </c:pt>
                      <c:pt idx="8146">
                        <c:v>41088</c:v>
                      </c:pt>
                      <c:pt idx="8147">
                        <c:v>41089</c:v>
                      </c:pt>
                      <c:pt idx="8148">
                        <c:v>41092</c:v>
                      </c:pt>
                      <c:pt idx="8149">
                        <c:v>41093</c:v>
                      </c:pt>
                      <c:pt idx="8150">
                        <c:v>41095</c:v>
                      </c:pt>
                      <c:pt idx="8151">
                        <c:v>41096</c:v>
                      </c:pt>
                      <c:pt idx="8152">
                        <c:v>41099</c:v>
                      </c:pt>
                      <c:pt idx="8153">
                        <c:v>41100</c:v>
                      </c:pt>
                      <c:pt idx="8154">
                        <c:v>41101</c:v>
                      </c:pt>
                      <c:pt idx="8155">
                        <c:v>41102</c:v>
                      </c:pt>
                      <c:pt idx="8156">
                        <c:v>41103</c:v>
                      </c:pt>
                      <c:pt idx="8157">
                        <c:v>41106</c:v>
                      </c:pt>
                      <c:pt idx="8158">
                        <c:v>41107</c:v>
                      </c:pt>
                      <c:pt idx="8159">
                        <c:v>41108</c:v>
                      </c:pt>
                      <c:pt idx="8160">
                        <c:v>41109</c:v>
                      </c:pt>
                      <c:pt idx="8161">
                        <c:v>41110</c:v>
                      </c:pt>
                      <c:pt idx="8162">
                        <c:v>41113</c:v>
                      </c:pt>
                      <c:pt idx="8163">
                        <c:v>41114</c:v>
                      </c:pt>
                      <c:pt idx="8164">
                        <c:v>41115</c:v>
                      </c:pt>
                      <c:pt idx="8165">
                        <c:v>41116</c:v>
                      </c:pt>
                      <c:pt idx="8166">
                        <c:v>41117</c:v>
                      </c:pt>
                      <c:pt idx="8167">
                        <c:v>41120</c:v>
                      </c:pt>
                      <c:pt idx="8168">
                        <c:v>41121</c:v>
                      </c:pt>
                      <c:pt idx="8169">
                        <c:v>41122</c:v>
                      </c:pt>
                      <c:pt idx="8170">
                        <c:v>41123</c:v>
                      </c:pt>
                      <c:pt idx="8171">
                        <c:v>41124</c:v>
                      </c:pt>
                      <c:pt idx="8172">
                        <c:v>41127</c:v>
                      </c:pt>
                      <c:pt idx="8173">
                        <c:v>41128</c:v>
                      </c:pt>
                      <c:pt idx="8174">
                        <c:v>41129</c:v>
                      </c:pt>
                      <c:pt idx="8175">
                        <c:v>41130</c:v>
                      </c:pt>
                      <c:pt idx="8176">
                        <c:v>41131</c:v>
                      </c:pt>
                      <c:pt idx="8177">
                        <c:v>41134</c:v>
                      </c:pt>
                      <c:pt idx="8178">
                        <c:v>41135</c:v>
                      </c:pt>
                      <c:pt idx="8179">
                        <c:v>41136</c:v>
                      </c:pt>
                      <c:pt idx="8180">
                        <c:v>41137</c:v>
                      </c:pt>
                      <c:pt idx="8181">
                        <c:v>41138</c:v>
                      </c:pt>
                      <c:pt idx="8182">
                        <c:v>41141</c:v>
                      </c:pt>
                      <c:pt idx="8183">
                        <c:v>41142</c:v>
                      </c:pt>
                      <c:pt idx="8184">
                        <c:v>41143</c:v>
                      </c:pt>
                      <c:pt idx="8185">
                        <c:v>41144</c:v>
                      </c:pt>
                      <c:pt idx="8186">
                        <c:v>41145</c:v>
                      </c:pt>
                      <c:pt idx="8187">
                        <c:v>41148</c:v>
                      </c:pt>
                      <c:pt idx="8188">
                        <c:v>41149</c:v>
                      </c:pt>
                      <c:pt idx="8189">
                        <c:v>41150</c:v>
                      </c:pt>
                      <c:pt idx="8190">
                        <c:v>41151</c:v>
                      </c:pt>
                      <c:pt idx="8191">
                        <c:v>41152</c:v>
                      </c:pt>
                      <c:pt idx="8192">
                        <c:v>41156</c:v>
                      </c:pt>
                      <c:pt idx="8193">
                        <c:v>41157</c:v>
                      </c:pt>
                      <c:pt idx="8194">
                        <c:v>41158</c:v>
                      </c:pt>
                      <c:pt idx="8195">
                        <c:v>41159</c:v>
                      </c:pt>
                      <c:pt idx="8196">
                        <c:v>41162</c:v>
                      </c:pt>
                      <c:pt idx="8197">
                        <c:v>41163</c:v>
                      </c:pt>
                      <c:pt idx="8198">
                        <c:v>41164</c:v>
                      </c:pt>
                      <c:pt idx="8199">
                        <c:v>41165</c:v>
                      </c:pt>
                      <c:pt idx="8200">
                        <c:v>41166</c:v>
                      </c:pt>
                      <c:pt idx="8201">
                        <c:v>41169</c:v>
                      </c:pt>
                      <c:pt idx="8202">
                        <c:v>41170</c:v>
                      </c:pt>
                      <c:pt idx="8203">
                        <c:v>41171</c:v>
                      </c:pt>
                      <c:pt idx="8204">
                        <c:v>41172</c:v>
                      </c:pt>
                      <c:pt idx="8205">
                        <c:v>41173</c:v>
                      </c:pt>
                      <c:pt idx="8206">
                        <c:v>41176</c:v>
                      </c:pt>
                      <c:pt idx="8207">
                        <c:v>41177</c:v>
                      </c:pt>
                      <c:pt idx="8208">
                        <c:v>41178</c:v>
                      </c:pt>
                      <c:pt idx="8209">
                        <c:v>41179</c:v>
                      </c:pt>
                      <c:pt idx="8210">
                        <c:v>41180</c:v>
                      </c:pt>
                      <c:pt idx="8211">
                        <c:v>41183</c:v>
                      </c:pt>
                      <c:pt idx="8212">
                        <c:v>41184</c:v>
                      </c:pt>
                      <c:pt idx="8213">
                        <c:v>41185</c:v>
                      </c:pt>
                      <c:pt idx="8214">
                        <c:v>41186</c:v>
                      </c:pt>
                      <c:pt idx="8215">
                        <c:v>41187</c:v>
                      </c:pt>
                      <c:pt idx="8216">
                        <c:v>41190</c:v>
                      </c:pt>
                      <c:pt idx="8217">
                        <c:v>41191</c:v>
                      </c:pt>
                      <c:pt idx="8218">
                        <c:v>41192</c:v>
                      </c:pt>
                      <c:pt idx="8219">
                        <c:v>41193</c:v>
                      </c:pt>
                      <c:pt idx="8220">
                        <c:v>41194</c:v>
                      </c:pt>
                      <c:pt idx="8221">
                        <c:v>41197</c:v>
                      </c:pt>
                      <c:pt idx="8222">
                        <c:v>41198</c:v>
                      </c:pt>
                      <c:pt idx="8223">
                        <c:v>41199</c:v>
                      </c:pt>
                      <c:pt idx="8224">
                        <c:v>41200</c:v>
                      </c:pt>
                      <c:pt idx="8225">
                        <c:v>41201</c:v>
                      </c:pt>
                      <c:pt idx="8226">
                        <c:v>41204</c:v>
                      </c:pt>
                      <c:pt idx="8227">
                        <c:v>41205</c:v>
                      </c:pt>
                      <c:pt idx="8228">
                        <c:v>41206</c:v>
                      </c:pt>
                      <c:pt idx="8229">
                        <c:v>41207</c:v>
                      </c:pt>
                      <c:pt idx="8230">
                        <c:v>41208</c:v>
                      </c:pt>
                      <c:pt idx="8231">
                        <c:v>41213</c:v>
                      </c:pt>
                      <c:pt idx="8232">
                        <c:v>41214</c:v>
                      </c:pt>
                      <c:pt idx="8233">
                        <c:v>41215</c:v>
                      </c:pt>
                      <c:pt idx="8234">
                        <c:v>41218</c:v>
                      </c:pt>
                      <c:pt idx="8235">
                        <c:v>41219</c:v>
                      </c:pt>
                      <c:pt idx="8236">
                        <c:v>41220</c:v>
                      </c:pt>
                      <c:pt idx="8237">
                        <c:v>41221</c:v>
                      </c:pt>
                      <c:pt idx="8238">
                        <c:v>41222</c:v>
                      </c:pt>
                      <c:pt idx="8239">
                        <c:v>41225</c:v>
                      </c:pt>
                      <c:pt idx="8240">
                        <c:v>41226</c:v>
                      </c:pt>
                      <c:pt idx="8241">
                        <c:v>41227</c:v>
                      </c:pt>
                      <c:pt idx="8242">
                        <c:v>41228</c:v>
                      </c:pt>
                      <c:pt idx="8243">
                        <c:v>41229</c:v>
                      </c:pt>
                      <c:pt idx="8244">
                        <c:v>41232</c:v>
                      </c:pt>
                      <c:pt idx="8245">
                        <c:v>41233</c:v>
                      </c:pt>
                      <c:pt idx="8246">
                        <c:v>41234</c:v>
                      </c:pt>
                      <c:pt idx="8247">
                        <c:v>41236</c:v>
                      </c:pt>
                      <c:pt idx="8248">
                        <c:v>41239</c:v>
                      </c:pt>
                      <c:pt idx="8249">
                        <c:v>41240</c:v>
                      </c:pt>
                      <c:pt idx="8250">
                        <c:v>41241</c:v>
                      </c:pt>
                      <c:pt idx="8251">
                        <c:v>41242</c:v>
                      </c:pt>
                      <c:pt idx="8252">
                        <c:v>41243</c:v>
                      </c:pt>
                      <c:pt idx="8253">
                        <c:v>41246</c:v>
                      </c:pt>
                      <c:pt idx="8254">
                        <c:v>41247</c:v>
                      </c:pt>
                      <c:pt idx="8255">
                        <c:v>41248</c:v>
                      </c:pt>
                      <c:pt idx="8256">
                        <c:v>41249</c:v>
                      </c:pt>
                      <c:pt idx="8257">
                        <c:v>41250</c:v>
                      </c:pt>
                      <c:pt idx="8258">
                        <c:v>41253</c:v>
                      </c:pt>
                      <c:pt idx="8259">
                        <c:v>41254</c:v>
                      </c:pt>
                      <c:pt idx="8260">
                        <c:v>41255</c:v>
                      </c:pt>
                      <c:pt idx="8261">
                        <c:v>41256</c:v>
                      </c:pt>
                      <c:pt idx="8262">
                        <c:v>41257</c:v>
                      </c:pt>
                      <c:pt idx="8263">
                        <c:v>41260</c:v>
                      </c:pt>
                      <c:pt idx="8264">
                        <c:v>41261</c:v>
                      </c:pt>
                      <c:pt idx="8265">
                        <c:v>41262</c:v>
                      </c:pt>
                      <c:pt idx="8266">
                        <c:v>41263</c:v>
                      </c:pt>
                      <c:pt idx="8267">
                        <c:v>41264</c:v>
                      </c:pt>
                      <c:pt idx="8268">
                        <c:v>41267</c:v>
                      </c:pt>
                      <c:pt idx="8269">
                        <c:v>41269</c:v>
                      </c:pt>
                      <c:pt idx="8270">
                        <c:v>41270</c:v>
                      </c:pt>
                      <c:pt idx="8271">
                        <c:v>41271</c:v>
                      </c:pt>
                      <c:pt idx="8272">
                        <c:v>41274</c:v>
                      </c:pt>
                      <c:pt idx="8273">
                        <c:v>41276</c:v>
                      </c:pt>
                      <c:pt idx="8274">
                        <c:v>41277</c:v>
                      </c:pt>
                      <c:pt idx="8275">
                        <c:v>41278</c:v>
                      </c:pt>
                      <c:pt idx="8276">
                        <c:v>41281</c:v>
                      </c:pt>
                      <c:pt idx="8277">
                        <c:v>41282</c:v>
                      </c:pt>
                      <c:pt idx="8278">
                        <c:v>41283</c:v>
                      </c:pt>
                      <c:pt idx="8279">
                        <c:v>41284</c:v>
                      </c:pt>
                      <c:pt idx="8280">
                        <c:v>41285</c:v>
                      </c:pt>
                      <c:pt idx="8281">
                        <c:v>41288</c:v>
                      </c:pt>
                      <c:pt idx="8282">
                        <c:v>41289</c:v>
                      </c:pt>
                      <c:pt idx="8283">
                        <c:v>41290</c:v>
                      </c:pt>
                      <c:pt idx="8284">
                        <c:v>41291</c:v>
                      </c:pt>
                      <c:pt idx="8285">
                        <c:v>41292</c:v>
                      </c:pt>
                      <c:pt idx="8286">
                        <c:v>41296</c:v>
                      </c:pt>
                      <c:pt idx="8287">
                        <c:v>41297</c:v>
                      </c:pt>
                      <c:pt idx="8288">
                        <c:v>41298</c:v>
                      </c:pt>
                      <c:pt idx="8289">
                        <c:v>41299</c:v>
                      </c:pt>
                      <c:pt idx="8290">
                        <c:v>41302</c:v>
                      </c:pt>
                      <c:pt idx="8291">
                        <c:v>41303</c:v>
                      </c:pt>
                      <c:pt idx="8292">
                        <c:v>41304</c:v>
                      </c:pt>
                      <c:pt idx="8293">
                        <c:v>41305</c:v>
                      </c:pt>
                      <c:pt idx="8294">
                        <c:v>41306</c:v>
                      </c:pt>
                      <c:pt idx="8295">
                        <c:v>41309</c:v>
                      </c:pt>
                      <c:pt idx="8296">
                        <c:v>41310</c:v>
                      </c:pt>
                      <c:pt idx="8297">
                        <c:v>41311</c:v>
                      </c:pt>
                      <c:pt idx="8298">
                        <c:v>41312</c:v>
                      </c:pt>
                      <c:pt idx="8299">
                        <c:v>41313</c:v>
                      </c:pt>
                      <c:pt idx="8300">
                        <c:v>41316</c:v>
                      </c:pt>
                      <c:pt idx="8301">
                        <c:v>41317</c:v>
                      </c:pt>
                      <c:pt idx="8302">
                        <c:v>41318</c:v>
                      </c:pt>
                      <c:pt idx="8303">
                        <c:v>41319</c:v>
                      </c:pt>
                      <c:pt idx="8304">
                        <c:v>41320</c:v>
                      </c:pt>
                      <c:pt idx="8305">
                        <c:v>41324</c:v>
                      </c:pt>
                      <c:pt idx="8306">
                        <c:v>41325</c:v>
                      </c:pt>
                      <c:pt idx="8307">
                        <c:v>41326</c:v>
                      </c:pt>
                      <c:pt idx="8308">
                        <c:v>41327</c:v>
                      </c:pt>
                      <c:pt idx="8309">
                        <c:v>41330</c:v>
                      </c:pt>
                      <c:pt idx="8310">
                        <c:v>41331</c:v>
                      </c:pt>
                      <c:pt idx="8311">
                        <c:v>41332</c:v>
                      </c:pt>
                      <c:pt idx="8312">
                        <c:v>41333</c:v>
                      </c:pt>
                      <c:pt idx="8313">
                        <c:v>41334</c:v>
                      </c:pt>
                      <c:pt idx="8314">
                        <c:v>41337</c:v>
                      </c:pt>
                      <c:pt idx="8315">
                        <c:v>41338</c:v>
                      </c:pt>
                      <c:pt idx="8316">
                        <c:v>41339</c:v>
                      </c:pt>
                      <c:pt idx="8317">
                        <c:v>41340</c:v>
                      </c:pt>
                      <c:pt idx="8318">
                        <c:v>41341</c:v>
                      </c:pt>
                      <c:pt idx="8319">
                        <c:v>41344</c:v>
                      </c:pt>
                      <c:pt idx="8320">
                        <c:v>41345</c:v>
                      </c:pt>
                      <c:pt idx="8321">
                        <c:v>41346</c:v>
                      </c:pt>
                      <c:pt idx="8322">
                        <c:v>41347</c:v>
                      </c:pt>
                      <c:pt idx="8323">
                        <c:v>41348</c:v>
                      </c:pt>
                      <c:pt idx="8324">
                        <c:v>41351</c:v>
                      </c:pt>
                      <c:pt idx="8325">
                        <c:v>41352</c:v>
                      </c:pt>
                      <c:pt idx="8326">
                        <c:v>41353</c:v>
                      </c:pt>
                      <c:pt idx="8327">
                        <c:v>41354</c:v>
                      </c:pt>
                      <c:pt idx="8328">
                        <c:v>41355</c:v>
                      </c:pt>
                      <c:pt idx="8329">
                        <c:v>41358</c:v>
                      </c:pt>
                      <c:pt idx="8330">
                        <c:v>41359</c:v>
                      </c:pt>
                      <c:pt idx="8331">
                        <c:v>41360</c:v>
                      </c:pt>
                      <c:pt idx="8332">
                        <c:v>41361</c:v>
                      </c:pt>
                      <c:pt idx="8333">
                        <c:v>41365</c:v>
                      </c:pt>
                      <c:pt idx="8334">
                        <c:v>41366</c:v>
                      </c:pt>
                      <c:pt idx="8335">
                        <c:v>41367</c:v>
                      </c:pt>
                      <c:pt idx="8336">
                        <c:v>41368</c:v>
                      </c:pt>
                      <c:pt idx="8337">
                        <c:v>41369</c:v>
                      </c:pt>
                      <c:pt idx="8338">
                        <c:v>41372</c:v>
                      </c:pt>
                      <c:pt idx="8339">
                        <c:v>41373</c:v>
                      </c:pt>
                      <c:pt idx="8340">
                        <c:v>41374</c:v>
                      </c:pt>
                      <c:pt idx="8341">
                        <c:v>41375</c:v>
                      </c:pt>
                      <c:pt idx="8342">
                        <c:v>41376</c:v>
                      </c:pt>
                      <c:pt idx="8343">
                        <c:v>41379</c:v>
                      </c:pt>
                      <c:pt idx="8344">
                        <c:v>41380</c:v>
                      </c:pt>
                      <c:pt idx="8345">
                        <c:v>41381</c:v>
                      </c:pt>
                      <c:pt idx="8346">
                        <c:v>41382</c:v>
                      </c:pt>
                      <c:pt idx="8347">
                        <c:v>41383</c:v>
                      </c:pt>
                      <c:pt idx="8348">
                        <c:v>41386</c:v>
                      </c:pt>
                      <c:pt idx="8349">
                        <c:v>41387</c:v>
                      </c:pt>
                      <c:pt idx="8350">
                        <c:v>41388</c:v>
                      </c:pt>
                      <c:pt idx="8351">
                        <c:v>41389</c:v>
                      </c:pt>
                      <c:pt idx="8352">
                        <c:v>41390</c:v>
                      </c:pt>
                      <c:pt idx="8353">
                        <c:v>41393</c:v>
                      </c:pt>
                      <c:pt idx="8354">
                        <c:v>41394</c:v>
                      </c:pt>
                      <c:pt idx="8355">
                        <c:v>41395</c:v>
                      </c:pt>
                      <c:pt idx="8356">
                        <c:v>41396</c:v>
                      </c:pt>
                      <c:pt idx="8357">
                        <c:v>41397</c:v>
                      </c:pt>
                      <c:pt idx="8358">
                        <c:v>41400</c:v>
                      </c:pt>
                      <c:pt idx="8359">
                        <c:v>41401</c:v>
                      </c:pt>
                      <c:pt idx="8360">
                        <c:v>41402</c:v>
                      </c:pt>
                      <c:pt idx="8361">
                        <c:v>41403</c:v>
                      </c:pt>
                      <c:pt idx="8362">
                        <c:v>41404</c:v>
                      </c:pt>
                      <c:pt idx="8363">
                        <c:v>41407</c:v>
                      </c:pt>
                      <c:pt idx="8364">
                        <c:v>41408</c:v>
                      </c:pt>
                      <c:pt idx="8365">
                        <c:v>41409</c:v>
                      </c:pt>
                      <c:pt idx="8366">
                        <c:v>41410</c:v>
                      </c:pt>
                      <c:pt idx="8367">
                        <c:v>41411</c:v>
                      </c:pt>
                      <c:pt idx="8368">
                        <c:v>41414</c:v>
                      </c:pt>
                      <c:pt idx="8369">
                        <c:v>41415</c:v>
                      </c:pt>
                      <c:pt idx="8370">
                        <c:v>41416</c:v>
                      </c:pt>
                      <c:pt idx="8371">
                        <c:v>41417</c:v>
                      </c:pt>
                      <c:pt idx="8372">
                        <c:v>41418</c:v>
                      </c:pt>
                      <c:pt idx="8373">
                        <c:v>41422</c:v>
                      </c:pt>
                      <c:pt idx="8374">
                        <c:v>41423</c:v>
                      </c:pt>
                      <c:pt idx="8375">
                        <c:v>41424</c:v>
                      </c:pt>
                      <c:pt idx="8376">
                        <c:v>41425</c:v>
                      </c:pt>
                      <c:pt idx="8377">
                        <c:v>41428</c:v>
                      </c:pt>
                      <c:pt idx="8378">
                        <c:v>41429</c:v>
                      </c:pt>
                      <c:pt idx="8379">
                        <c:v>41430</c:v>
                      </c:pt>
                      <c:pt idx="8380">
                        <c:v>41431</c:v>
                      </c:pt>
                      <c:pt idx="8381">
                        <c:v>41432</c:v>
                      </c:pt>
                      <c:pt idx="8382">
                        <c:v>41435</c:v>
                      </c:pt>
                      <c:pt idx="8383">
                        <c:v>41436</c:v>
                      </c:pt>
                      <c:pt idx="8384">
                        <c:v>41437</c:v>
                      </c:pt>
                      <c:pt idx="8385">
                        <c:v>41438</c:v>
                      </c:pt>
                      <c:pt idx="8386">
                        <c:v>41439</c:v>
                      </c:pt>
                      <c:pt idx="8387">
                        <c:v>41442</c:v>
                      </c:pt>
                      <c:pt idx="8388">
                        <c:v>41443</c:v>
                      </c:pt>
                      <c:pt idx="8389">
                        <c:v>41444</c:v>
                      </c:pt>
                      <c:pt idx="8390">
                        <c:v>41445</c:v>
                      </c:pt>
                      <c:pt idx="8391">
                        <c:v>41446</c:v>
                      </c:pt>
                      <c:pt idx="8392">
                        <c:v>41449</c:v>
                      </c:pt>
                      <c:pt idx="8393">
                        <c:v>41450</c:v>
                      </c:pt>
                      <c:pt idx="8394">
                        <c:v>41451</c:v>
                      </c:pt>
                      <c:pt idx="8395">
                        <c:v>41452</c:v>
                      </c:pt>
                      <c:pt idx="8396">
                        <c:v>41453</c:v>
                      </c:pt>
                      <c:pt idx="8397">
                        <c:v>41456</c:v>
                      </c:pt>
                      <c:pt idx="8398">
                        <c:v>41457</c:v>
                      </c:pt>
                      <c:pt idx="8399">
                        <c:v>41458</c:v>
                      </c:pt>
                      <c:pt idx="8400">
                        <c:v>41460</c:v>
                      </c:pt>
                      <c:pt idx="8401">
                        <c:v>41463</c:v>
                      </c:pt>
                      <c:pt idx="8402">
                        <c:v>41464</c:v>
                      </c:pt>
                      <c:pt idx="8403">
                        <c:v>41465</c:v>
                      </c:pt>
                      <c:pt idx="8404">
                        <c:v>41466</c:v>
                      </c:pt>
                      <c:pt idx="8405">
                        <c:v>41467</c:v>
                      </c:pt>
                      <c:pt idx="8406">
                        <c:v>41470</c:v>
                      </c:pt>
                      <c:pt idx="8407">
                        <c:v>41471</c:v>
                      </c:pt>
                      <c:pt idx="8408">
                        <c:v>41472</c:v>
                      </c:pt>
                      <c:pt idx="8409">
                        <c:v>41473</c:v>
                      </c:pt>
                      <c:pt idx="8410">
                        <c:v>41474</c:v>
                      </c:pt>
                      <c:pt idx="8411">
                        <c:v>41477</c:v>
                      </c:pt>
                      <c:pt idx="8412">
                        <c:v>41478</c:v>
                      </c:pt>
                      <c:pt idx="8413">
                        <c:v>41479</c:v>
                      </c:pt>
                      <c:pt idx="8414">
                        <c:v>41480</c:v>
                      </c:pt>
                      <c:pt idx="8415">
                        <c:v>41481</c:v>
                      </c:pt>
                      <c:pt idx="8416">
                        <c:v>41484</c:v>
                      </c:pt>
                      <c:pt idx="8417">
                        <c:v>41485</c:v>
                      </c:pt>
                      <c:pt idx="8418">
                        <c:v>41486</c:v>
                      </c:pt>
                      <c:pt idx="8419">
                        <c:v>41487</c:v>
                      </c:pt>
                      <c:pt idx="8420">
                        <c:v>41488</c:v>
                      </c:pt>
                      <c:pt idx="8421">
                        <c:v>41491</c:v>
                      </c:pt>
                      <c:pt idx="8422">
                        <c:v>41492</c:v>
                      </c:pt>
                      <c:pt idx="8423">
                        <c:v>41493</c:v>
                      </c:pt>
                      <c:pt idx="8424">
                        <c:v>41494</c:v>
                      </c:pt>
                      <c:pt idx="8425">
                        <c:v>41495</c:v>
                      </c:pt>
                      <c:pt idx="8426">
                        <c:v>41498</c:v>
                      </c:pt>
                      <c:pt idx="8427">
                        <c:v>41499</c:v>
                      </c:pt>
                      <c:pt idx="8428">
                        <c:v>41500</c:v>
                      </c:pt>
                      <c:pt idx="8429">
                        <c:v>41501</c:v>
                      </c:pt>
                      <c:pt idx="8430">
                        <c:v>41502</c:v>
                      </c:pt>
                      <c:pt idx="8431">
                        <c:v>41505</c:v>
                      </c:pt>
                      <c:pt idx="8432">
                        <c:v>41506</c:v>
                      </c:pt>
                      <c:pt idx="8433">
                        <c:v>41507</c:v>
                      </c:pt>
                      <c:pt idx="8434">
                        <c:v>41508</c:v>
                      </c:pt>
                      <c:pt idx="8435">
                        <c:v>41509</c:v>
                      </c:pt>
                      <c:pt idx="8436">
                        <c:v>41512</c:v>
                      </c:pt>
                      <c:pt idx="8437">
                        <c:v>41513</c:v>
                      </c:pt>
                      <c:pt idx="8438">
                        <c:v>41514</c:v>
                      </c:pt>
                      <c:pt idx="8439">
                        <c:v>41515</c:v>
                      </c:pt>
                      <c:pt idx="8440">
                        <c:v>41516</c:v>
                      </c:pt>
                      <c:pt idx="8441">
                        <c:v>41520</c:v>
                      </c:pt>
                      <c:pt idx="8442">
                        <c:v>41521</c:v>
                      </c:pt>
                      <c:pt idx="8443">
                        <c:v>41522</c:v>
                      </c:pt>
                      <c:pt idx="8444">
                        <c:v>41523</c:v>
                      </c:pt>
                      <c:pt idx="8445">
                        <c:v>41526</c:v>
                      </c:pt>
                      <c:pt idx="8446">
                        <c:v>41527</c:v>
                      </c:pt>
                      <c:pt idx="8447">
                        <c:v>41528</c:v>
                      </c:pt>
                      <c:pt idx="8448">
                        <c:v>41529</c:v>
                      </c:pt>
                      <c:pt idx="8449">
                        <c:v>41530</c:v>
                      </c:pt>
                      <c:pt idx="8450">
                        <c:v>41533</c:v>
                      </c:pt>
                      <c:pt idx="8451">
                        <c:v>41534</c:v>
                      </c:pt>
                      <c:pt idx="8452">
                        <c:v>41535</c:v>
                      </c:pt>
                      <c:pt idx="8453">
                        <c:v>41536</c:v>
                      </c:pt>
                      <c:pt idx="8454">
                        <c:v>41537</c:v>
                      </c:pt>
                      <c:pt idx="8455">
                        <c:v>41540</c:v>
                      </c:pt>
                      <c:pt idx="8456">
                        <c:v>41541</c:v>
                      </c:pt>
                      <c:pt idx="8457">
                        <c:v>41542</c:v>
                      </c:pt>
                      <c:pt idx="8458">
                        <c:v>41543</c:v>
                      </c:pt>
                      <c:pt idx="8459">
                        <c:v>41544</c:v>
                      </c:pt>
                      <c:pt idx="8460">
                        <c:v>41547</c:v>
                      </c:pt>
                      <c:pt idx="8461">
                        <c:v>41548</c:v>
                      </c:pt>
                      <c:pt idx="8462">
                        <c:v>41549</c:v>
                      </c:pt>
                      <c:pt idx="8463">
                        <c:v>41550</c:v>
                      </c:pt>
                      <c:pt idx="8464">
                        <c:v>41551</c:v>
                      </c:pt>
                      <c:pt idx="8465">
                        <c:v>41554</c:v>
                      </c:pt>
                      <c:pt idx="8466">
                        <c:v>41555</c:v>
                      </c:pt>
                      <c:pt idx="8467">
                        <c:v>41556</c:v>
                      </c:pt>
                      <c:pt idx="8468">
                        <c:v>41557</c:v>
                      </c:pt>
                      <c:pt idx="8469">
                        <c:v>41558</c:v>
                      </c:pt>
                      <c:pt idx="8470">
                        <c:v>41561</c:v>
                      </c:pt>
                      <c:pt idx="8471">
                        <c:v>41562</c:v>
                      </c:pt>
                      <c:pt idx="8472">
                        <c:v>41563</c:v>
                      </c:pt>
                      <c:pt idx="8473">
                        <c:v>41564</c:v>
                      </c:pt>
                      <c:pt idx="8474">
                        <c:v>41565</c:v>
                      </c:pt>
                      <c:pt idx="8475">
                        <c:v>41568</c:v>
                      </c:pt>
                      <c:pt idx="8476">
                        <c:v>41569</c:v>
                      </c:pt>
                      <c:pt idx="8477">
                        <c:v>41570</c:v>
                      </c:pt>
                      <c:pt idx="8478">
                        <c:v>41571</c:v>
                      </c:pt>
                      <c:pt idx="8479">
                        <c:v>41572</c:v>
                      </c:pt>
                      <c:pt idx="8480">
                        <c:v>41575</c:v>
                      </c:pt>
                      <c:pt idx="8481">
                        <c:v>41576</c:v>
                      </c:pt>
                      <c:pt idx="8482">
                        <c:v>41577</c:v>
                      </c:pt>
                      <c:pt idx="8483">
                        <c:v>41578</c:v>
                      </c:pt>
                      <c:pt idx="8484">
                        <c:v>41579</c:v>
                      </c:pt>
                      <c:pt idx="8485">
                        <c:v>41582</c:v>
                      </c:pt>
                      <c:pt idx="8486">
                        <c:v>41583</c:v>
                      </c:pt>
                      <c:pt idx="8487">
                        <c:v>41584</c:v>
                      </c:pt>
                      <c:pt idx="8488">
                        <c:v>41585</c:v>
                      </c:pt>
                      <c:pt idx="8489">
                        <c:v>41586</c:v>
                      </c:pt>
                      <c:pt idx="8490">
                        <c:v>41589</c:v>
                      </c:pt>
                      <c:pt idx="8491">
                        <c:v>41590</c:v>
                      </c:pt>
                      <c:pt idx="8492">
                        <c:v>41591</c:v>
                      </c:pt>
                      <c:pt idx="8493">
                        <c:v>41592</c:v>
                      </c:pt>
                      <c:pt idx="8494">
                        <c:v>41593</c:v>
                      </c:pt>
                      <c:pt idx="8495">
                        <c:v>41596</c:v>
                      </c:pt>
                      <c:pt idx="8496">
                        <c:v>41597</c:v>
                      </c:pt>
                      <c:pt idx="8497">
                        <c:v>41598</c:v>
                      </c:pt>
                      <c:pt idx="8498">
                        <c:v>41599</c:v>
                      </c:pt>
                      <c:pt idx="8499">
                        <c:v>41600</c:v>
                      </c:pt>
                      <c:pt idx="8500">
                        <c:v>41603</c:v>
                      </c:pt>
                      <c:pt idx="8501">
                        <c:v>41604</c:v>
                      </c:pt>
                      <c:pt idx="8502">
                        <c:v>41605</c:v>
                      </c:pt>
                      <c:pt idx="8503">
                        <c:v>41607</c:v>
                      </c:pt>
                      <c:pt idx="8504">
                        <c:v>41610</c:v>
                      </c:pt>
                      <c:pt idx="8505">
                        <c:v>41611</c:v>
                      </c:pt>
                      <c:pt idx="8506">
                        <c:v>41612</c:v>
                      </c:pt>
                      <c:pt idx="8507">
                        <c:v>41613</c:v>
                      </c:pt>
                      <c:pt idx="8508">
                        <c:v>41614</c:v>
                      </c:pt>
                      <c:pt idx="8509">
                        <c:v>41617</c:v>
                      </c:pt>
                      <c:pt idx="8510">
                        <c:v>41618</c:v>
                      </c:pt>
                      <c:pt idx="8511">
                        <c:v>41619</c:v>
                      </c:pt>
                      <c:pt idx="8512">
                        <c:v>41620</c:v>
                      </c:pt>
                      <c:pt idx="8513">
                        <c:v>41621</c:v>
                      </c:pt>
                      <c:pt idx="8514">
                        <c:v>41624</c:v>
                      </c:pt>
                      <c:pt idx="8515">
                        <c:v>41625</c:v>
                      </c:pt>
                      <c:pt idx="8516">
                        <c:v>41626</c:v>
                      </c:pt>
                      <c:pt idx="8517">
                        <c:v>41627</c:v>
                      </c:pt>
                      <c:pt idx="8518">
                        <c:v>41628</c:v>
                      </c:pt>
                      <c:pt idx="8519">
                        <c:v>41631</c:v>
                      </c:pt>
                      <c:pt idx="8520">
                        <c:v>41632</c:v>
                      </c:pt>
                      <c:pt idx="8521">
                        <c:v>41634</c:v>
                      </c:pt>
                      <c:pt idx="8522">
                        <c:v>41635</c:v>
                      </c:pt>
                      <c:pt idx="8523">
                        <c:v>41638</c:v>
                      </c:pt>
                      <c:pt idx="8524">
                        <c:v>41639</c:v>
                      </c:pt>
                      <c:pt idx="8525">
                        <c:v>41641</c:v>
                      </c:pt>
                      <c:pt idx="8526">
                        <c:v>41642</c:v>
                      </c:pt>
                      <c:pt idx="8527">
                        <c:v>41645</c:v>
                      </c:pt>
                      <c:pt idx="8528">
                        <c:v>41646</c:v>
                      </c:pt>
                      <c:pt idx="8529">
                        <c:v>41647</c:v>
                      </c:pt>
                      <c:pt idx="8530">
                        <c:v>41648</c:v>
                      </c:pt>
                      <c:pt idx="8531">
                        <c:v>41649</c:v>
                      </c:pt>
                      <c:pt idx="8532">
                        <c:v>41652</c:v>
                      </c:pt>
                      <c:pt idx="8533">
                        <c:v>41653</c:v>
                      </c:pt>
                      <c:pt idx="8534">
                        <c:v>41654</c:v>
                      </c:pt>
                      <c:pt idx="8535">
                        <c:v>41655</c:v>
                      </c:pt>
                      <c:pt idx="8536">
                        <c:v>41656</c:v>
                      </c:pt>
                      <c:pt idx="8537">
                        <c:v>41660</c:v>
                      </c:pt>
                      <c:pt idx="8538">
                        <c:v>41661</c:v>
                      </c:pt>
                      <c:pt idx="8539">
                        <c:v>41662</c:v>
                      </c:pt>
                      <c:pt idx="8540">
                        <c:v>41663</c:v>
                      </c:pt>
                      <c:pt idx="8541">
                        <c:v>41666</c:v>
                      </c:pt>
                      <c:pt idx="8542">
                        <c:v>41667</c:v>
                      </c:pt>
                      <c:pt idx="8543">
                        <c:v>41668</c:v>
                      </c:pt>
                      <c:pt idx="8544">
                        <c:v>41669</c:v>
                      </c:pt>
                      <c:pt idx="8545">
                        <c:v>41670</c:v>
                      </c:pt>
                      <c:pt idx="8546">
                        <c:v>41673</c:v>
                      </c:pt>
                      <c:pt idx="8547">
                        <c:v>41674</c:v>
                      </c:pt>
                      <c:pt idx="8548">
                        <c:v>41675</c:v>
                      </c:pt>
                      <c:pt idx="8549">
                        <c:v>41676</c:v>
                      </c:pt>
                      <c:pt idx="8550">
                        <c:v>41677</c:v>
                      </c:pt>
                      <c:pt idx="8551">
                        <c:v>41680</c:v>
                      </c:pt>
                      <c:pt idx="8552">
                        <c:v>41681</c:v>
                      </c:pt>
                      <c:pt idx="8553">
                        <c:v>41682</c:v>
                      </c:pt>
                      <c:pt idx="8554">
                        <c:v>41683</c:v>
                      </c:pt>
                      <c:pt idx="8555">
                        <c:v>41684</c:v>
                      </c:pt>
                      <c:pt idx="8556">
                        <c:v>41688</c:v>
                      </c:pt>
                      <c:pt idx="8557">
                        <c:v>41689</c:v>
                      </c:pt>
                      <c:pt idx="8558">
                        <c:v>41690</c:v>
                      </c:pt>
                      <c:pt idx="8559">
                        <c:v>41691</c:v>
                      </c:pt>
                      <c:pt idx="8560">
                        <c:v>41694</c:v>
                      </c:pt>
                      <c:pt idx="8561">
                        <c:v>41695</c:v>
                      </c:pt>
                      <c:pt idx="8562">
                        <c:v>41696</c:v>
                      </c:pt>
                      <c:pt idx="8563">
                        <c:v>41697</c:v>
                      </c:pt>
                      <c:pt idx="8564">
                        <c:v>41698</c:v>
                      </c:pt>
                      <c:pt idx="8565">
                        <c:v>41701</c:v>
                      </c:pt>
                      <c:pt idx="8566">
                        <c:v>41702</c:v>
                      </c:pt>
                      <c:pt idx="8567">
                        <c:v>41703</c:v>
                      </c:pt>
                      <c:pt idx="8568">
                        <c:v>41704</c:v>
                      </c:pt>
                      <c:pt idx="8569">
                        <c:v>41705</c:v>
                      </c:pt>
                      <c:pt idx="8570">
                        <c:v>41708</c:v>
                      </c:pt>
                      <c:pt idx="8571">
                        <c:v>41709</c:v>
                      </c:pt>
                      <c:pt idx="8572">
                        <c:v>41710</c:v>
                      </c:pt>
                      <c:pt idx="8573">
                        <c:v>41711</c:v>
                      </c:pt>
                      <c:pt idx="8574">
                        <c:v>41712</c:v>
                      </c:pt>
                      <c:pt idx="8575">
                        <c:v>41715</c:v>
                      </c:pt>
                      <c:pt idx="8576">
                        <c:v>41716</c:v>
                      </c:pt>
                      <c:pt idx="8577">
                        <c:v>41717</c:v>
                      </c:pt>
                      <c:pt idx="8578">
                        <c:v>41718</c:v>
                      </c:pt>
                      <c:pt idx="8579">
                        <c:v>41719</c:v>
                      </c:pt>
                      <c:pt idx="8580">
                        <c:v>41722</c:v>
                      </c:pt>
                      <c:pt idx="8581">
                        <c:v>41723</c:v>
                      </c:pt>
                      <c:pt idx="8582">
                        <c:v>41724</c:v>
                      </c:pt>
                      <c:pt idx="8583">
                        <c:v>41725</c:v>
                      </c:pt>
                      <c:pt idx="8584">
                        <c:v>41726</c:v>
                      </c:pt>
                      <c:pt idx="8585">
                        <c:v>41729</c:v>
                      </c:pt>
                      <c:pt idx="8586">
                        <c:v>41730</c:v>
                      </c:pt>
                      <c:pt idx="8587">
                        <c:v>41731</c:v>
                      </c:pt>
                      <c:pt idx="8588">
                        <c:v>41732</c:v>
                      </c:pt>
                      <c:pt idx="8589">
                        <c:v>41733</c:v>
                      </c:pt>
                      <c:pt idx="8590">
                        <c:v>41736</c:v>
                      </c:pt>
                      <c:pt idx="8591">
                        <c:v>41737</c:v>
                      </c:pt>
                      <c:pt idx="8592">
                        <c:v>41738</c:v>
                      </c:pt>
                      <c:pt idx="8593">
                        <c:v>41739</c:v>
                      </c:pt>
                      <c:pt idx="8594">
                        <c:v>41740</c:v>
                      </c:pt>
                      <c:pt idx="8595">
                        <c:v>41743</c:v>
                      </c:pt>
                      <c:pt idx="8596">
                        <c:v>41744</c:v>
                      </c:pt>
                      <c:pt idx="8597">
                        <c:v>41745</c:v>
                      </c:pt>
                      <c:pt idx="8598">
                        <c:v>41746</c:v>
                      </c:pt>
                      <c:pt idx="8599">
                        <c:v>41750</c:v>
                      </c:pt>
                      <c:pt idx="8600">
                        <c:v>41751</c:v>
                      </c:pt>
                      <c:pt idx="8601">
                        <c:v>41752</c:v>
                      </c:pt>
                      <c:pt idx="8602">
                        <c:v>41753</c:v>
                      </c:pt>
                      <c:pt idx="8603">
                        <c:v>41754</c:v>
                      </c:pt>
                      <c:pt idx="8604">
                        <c:v>41757</c:v>
                      </c:pt>
                      <c:pt idx="8605">
                        <c:v>41758</c:v>
                      </c:pt>
                      <c:pt idx="8606">
                        <c:v>41759</c:v>
                      </c:pt>
                      <c:pt idx="8607">
                        <c:v>41760</c:v>
                      </c:pt>
                      <c:pt idx="8608">
                        <c:v>41761</c:v>
                      </c:pt>
                      <c:pt idx="8609">
                        <c:v>41764</c:v>
                      </c:pt>
                      <c:pt idx="8610">
                        <c:v>41765</c:v>
                      </c:pt>
                      <c:pt idx="8611">
                        <c:v>41766</c:v>
                      </c:pt>
                      <c:pt idx="8612">
                        <c:v>41767</c:v>
                      </c:pt>
                      <c:pt idx="8613">
                        <c:v>41768</c:v>
                      </c:pt>
                      <c:pt idx="8614">
                        <c:v>41771</c:v>
                      </c:pt>
                      <c:pt idx="8615">
                        <c:v>41772</c:v>
                      </c:pt>
                      <c:pt idx="8616">
                        <c:v>41773</c:v>
                      </c:pt>
                      <c:pt idx="8617">
                        <c:v>41774</c:v>
                      </c:pt>
                      <c:pt idx="8618">
                        <c:v>41775</c:v>
                      </c:pt>
                      <c:pt idx="8619">
                        <c:v>41778</c:v>
                      </c:pt>
                      <c:pt idx="8620">
                        <c:v>41779</c:v>
                      </c:pt>
                      <c:pt idx="8621">
                        <c:v>41780</c:v>
                      </c:pt>
                      <c:pt idx="8622">
                        <c:v>41781</c:v>
                      </c:pt>
                      <c:pt idx="8623">
                        <c:v>41782</c:v>
                      </c:pt>
                      <c:pt idx="8624">
                        <c:v>41786</c:v>
                      </c:pt>
                      <c:pt idx="8625">
                        <c:v>41787</c:v>
                      </c:pt>
                      <c:pt idx="8626">
                        <c:v>41788</c:v>
                      </c:pt>
                      <c:pt idx="8627">
                        <c:v>41789</c:v>
                      </c:pt>
                      <c:pt idx="8628">
                        <c:v>41792</c:v>
                      </c:pt>
                      <c:pt idx="8629">
                        <c:v>41793</c:v>
                      </c:pt>
                      <c:pt idx="8630">
                        <c:v>41794</c:v>
                      </c:pt>
                      <c:pt idx="8631">
                        <c:v>41795</c:v>
                      </c:pt>
                      <c:pt idx="8632">
                        <c:v>41796</c:v>
                      </c:pt>
                      <c:pt idx="8633">
                        <c:v>41799</c:v>
                      </c:pt>
                      <c:pt idx="8634">
                        <c:v>41800</c:v>
                      </c:pt>
                      <c:pt idx="8635">
                        <c:v>41801</c:v>
                      </c:pt>
                      <c:pt idx="8636">
                        <c:v>41802</c:v>
                      </c:pt>
                      <c:pt idx="8637">
                        <c:v>41803</c:v>
                      </c:pt>
                      <c:pt idx="8638">
                        <c:v>41806</c:v>
                      </c:pt>
                      <c:pt idx="8639">
                        <c:v>41807</c:v>
                      </c:pt>
                      <c:pt idx="8640">
                        <c:v>41808</c:v>
                      </c:pt>
                      <c:pt idx="8641">
                        <c:v>41809</c:v>
                      </c:pt>
                      <c:pt idx="8642">
                        <c:v>41810</c:v>
                      </c:pt>
                      <c:pt idx="8643">
                        <c:v>41813</c:v>
                      </c:pt>
                      <c:pt idx="8644">
                        <c:v>41814</c:v>
                      </c:pt>
                      <c:pt idx="8645">
                        <c:v>41815</c:v>
                      </c:pt>
                      <c:pt idx="8646">
                        <c:v>41816</c:v>
                      </c:pt>
                      <c:pt idx="8647">
                        <c:v>41817</c:v>
                      </c:pt>
                      <c:pt idx="8648">
                        <c:v>41820</c:v>
                      </c:pt>
                      <c:pt idx="8649">
                        <c:v>41821</c:v>
                      </c:pt>
                      <c:pt idx="8650">
                        <c:v>41822</c:v>
                      </c:pt>
                      <c:pt idx="8651">
                        <c:v>41823</c:v>
                      </c:pt>
                      <c:pt idx="8652">
                        <c:v>41827</c:v>
                      </c:pt>
                      <c:pt idx="8653">
                        <c:v>41828</c:v>
                      </c:pt>
                      <c:pt idx="8654">
                        <c:v>41829</c:v>
                      </c:pt>
                      <c:pt idx="8655">
                        <c:v>41830</c:v>
                      </c:pt>
                      <c:pt idx="8656">
                        <c:v>41831</c:v>
                      </c:pt>
                      <c:pt idx="8657">
                        <c:v>41834</c:v>
                      </c:pt>
                      <c:pt idx="8658">
                        <c:v>41835</c:v>
                      </c:pt>
                      <c:pt idx="8659">
                        <c:v>41836</c:v>
                      </c:pt>
                      <c:pt idx="8660">
                        <c:v>41837</c:v>
                      </c:pt>
                      <c:pt idx="8661">
                        <c:v>41838</c:v>
                      </c:pt>
                      <c:pt idx="8662">
                        <c:v>41841</c:v>
                      </c:pt>
                      <c:pt idx="8663">
                        <c:v>41842</c:v>
                      </c:pt>
                      <c:pt idx="8664">
                        <c:v>41843</c:v>
                      </c:pt>
                      <c:pt idx="8665">
                        <c:v>41844</c:v>
                      </c:pt>
                      <c:pt idx="8666">
                        <c:v>41845</c:v>
                      </c:pt>
                      <c:pt idx="8667">
                        <c:v>41848</c:v>
                      </c:pt>
                      <c:pt idx="8668">
                        <c:v>41849</c:v>
                      </c:pt>
                      <c:pt idx="8669">
                        <c:v>41850</c:v>
                      </c:pt>
                      <c:pt idx="8670">
                        <c:v>41851</c:v>
                      </c:pt>
                      <c:pt idx="8671">
                        <c:v>41852</c:v>
                      </c:pt>
                      <c:pt idx="8672">
                        <c:v>41855</c:v>
                      </c:pt>
                      <c:pt idx="8673">
                        <c:v>41856</c:v>
                      </c:pt>
                      <c:pt idx="8674">
                        <c:v>41857</c:v>
                      </c:pt>
                      <c:pt idx="8675">
                        <c:v>41858</c:v>
                      </c:pt>
                      <c:pt idx="8676">
                        <c:v>41859</c:v>
                      </c:pt>
                      <c:pt idx="8677">
                        <c:v>41862</c:v>
                      </c:pt>
                      <c:pt idx="8678">
                        <c:v>41863</c:v>
                      </c:pt>
                      <c:pt idx="8679">
                        <c:v>41864</c:v>
                      </c:pt>
                      <c:pt idx="8680">
                        <c:v>41865</c:v>
                      </c:pt>
                      <c:pt idx="8681">
                        <c:v>41866</c:v>
                      </c:pt>
                      <c:pt idx="8682">
                        <c:v>41869</c:v>
                      </c:pt>
                      <c:pt idx="8683">
                        <c:v>41870</c:v>
                      </c:pt>
                      <c:pt idx="8684">
                        <c:v>41871</c:v>
                      </c:pt>
                      <c:pt idx="8685">
                        <c:v>41872</c:v>
                      </c:pt>
                      <c:pt idx="8686">
                        <c:v>41873</c:v>
                      </c:pt>
                      <c:pt idx="8687">
                        <c:v>41876</c:v>
                      </c:pt>
                      <c:pt idx="8688">
                        <c:v>41877</c:v>
                      </c:pt>
                      <c:pt idx="8689">
                        <c:v>41878</c:v>
                      </c:pt>
                      <c:pt idx="8690">
                        <c:v>41879</c:v>
                      </c:pt>
                      <c:pt idx="8691">
                        <c:v>41880</c:v>
                      </c:pt>
                      <c:pt idx="8692">
                        <c:v>41884</c:v>
                      </c:pt>
                      <c:pt idx="8693">
                        <c:v>41885</c:v>
                      </c:pt>
                      <c:pt idx="8694">
                        <c:v>41886</c:v>
                      </c:pt>
                      <c:pt idx="8695">
                        <c:v>41887</c:v>
                      </c:pt>
                      <c:pt idx="8696">
                        <c:v>41890</c:v>
                      </c:pt>
                      <c:pt idx="8697">
                        <c:v>41891</c:v>
                      </c:pt>
                      <c:pt idx="8698">
                        <c:v>41892</c:v>
                      </c:pt>
                      <c:pt idx="8699">
                        <c:v>41893</c:v>
                      </c:pt>
                      <c:pt idx="8700">
                        <c:v>41894</c:v>
                      </c:pt>
                      <c:pt idx="8701">
                        <c:v>41897</c:v>
                      </c:pt>
                      <c:pt idx="8702">
                        <c:v>41898</c:v>
                      </c:pt>
                      <c:pt idx="8703">
                        <c:v>41899</c:v>
                      </c:pt>
                      <c:pt idx="8704">
                        <c:v>41900</c:v>
                      </c:pt>
                      <c:pt idx="8705">
                        <c:v>41901</c:v>
                      </c:pt>
                      <c:pt idx="8706">
                        <c:v>41904</c:v>
                      </c:pt>
                      <c:pt idx="8707">
                        <c:v>41905</c:v>
                      </c:pt>
                      <c:pt idx="8708">
                        <c:v>41906</c:v>
                      </c:pt>
                      <c:pt idx="8709">
                        <c:v>41907</c:v>
                      </c:pt>
                      <c:pt idx="8710">
                        <c:v>41908</c:v>
                      </c:pt>
                      <c:pt idx="8711">
                        <c:v>41911</c:v>
                      </c:pt>
                      <c:pt idx="8712">
                        <c:v>41912</c:v>
                      </c:pt>
                      <c:pt idx="8713">
                        <c:v>41913</c:v>
                      </c:pt>
                      <c:pt idx="8714">
                        <c:v>41914</c:v>
                      </c:pt>
                      <c:pt idx="8715">
                        <c:v>41915</c:v>
                      </c:pt>
                      <c:pt idx="8716">
                        <c:v>41918</c:v>
                      </c:pt>
                      <c:pt idx="8717">
                        <c:v>41919</c:v>
                      </c:pt>
                      <c:pt idx="8718">
                        <c:v>41920</c:v>
                      </c:pt>
                      <c:pt idx="8719">
                        <c:v>41921</c:v>
                      </c:pt>
                      <c:pt idx="8720">
                        <c:v>41922</c:v>
                      </c:pt>
                      <c:pt idx="8721">
                        <c:v>41925</c:v>
                      </c:pt>
                      <c:pt idx="8722">
                        <c:v>41926</c:v>
                      </c:pt>
                      <c:pt idx="8723">
                        <c:v>41927</c:v>
                      </c:pt>
                      <c:pt idx="8724">
                        <c:v>41928</c:v>
                      </c:pt>
                      <c:pt idx="8725">
                        <c:v>41929</c:v>
                      </c:pt>
                      <c:pt idx="8726">
                        <c:v>41932</c:v>
                      </c:pt>
                      <c:pt idx="8727">
                        <c:v>41933</c:v>
                      </c:pt>
                      <c:pt idx="8728">
                        <c:v>41934</c:v>
                      </c:pt>
                      <c:pt idx="8729">
                        <c:v>41935</c:v>
                      </c:pt>
                      <c:pt idx="8730">
                        <c:v>41936</c:v>
                      </c:pt>
                      <c:pt idx="8731">
                        <c:v>41939</c:v>
                      </c:pt>
                      <c:pt idx="8732">
                        <c:v>41940</c:v>
                      </c:pt>
                      <c:pt idx="8733">
                        <c:v>41941</c:v>
                      </c:pt>
                      <c:pt idx="8734">
                        <c:v>41942</c:v>
                      </c:pt>
                      <c:pt idx="8735">
                        <c:v>41943</c:v>
                      </c:pt>
                      <c:pt idx="8736">
                        <c:v>41946</c:v>
                      </c:pt>
                      <c:pt idx="8737">
                        <c:v>41947</c:v>
                      </c:pt>
                      <c:pt idx="8738">
                        <c:v>41948</c:v>
                      </c:pt>
                      <c:pt idx="8739">
                        <c:v>41949</c:v>
                      </c:pt>
                      <c:pt idx="8740">
                        <c:v>41950</c:v>
                      </c:pt>
                      <c:pt idx="8741">
                        <c:v>41953</c:v>
                      </c:pt>
                      <c:pt idx="8742">
                        <c:v>41954</c:v>
                      </c:pt>
                      <c:pt idx="8743">
                        <c:v>41955</c:v>
                      </c:pt>
                      <c:pt idx="8744">
                        <c:v>41956</c:v>
                      </c:pt>
                      <c:pt idx="8745">
                        <c:v>41957</c:v>
                      </c:pt>
                      <c:pt idx="8746">
                        <c:v>41960</c:v>
                      </c:pt>
                      <c:pt idx="8747">
                        <c:v>41961</c:v>
                      </c:pt>
                      <c:pt idx="8748">
                        <c:v>41962</c:v>
                      </c:pt>
                      <c:pt idx="8749">
                        <c:v>41963</c:v>
                      </c:pt>
                      <c:pt idx="8750">
                        <c:v>41964</c:v>
                      </c:pt>
                      <c:pt idx="8751">
                        <c:v>41967</c:v>
                      </c:pt>
                      <c:pt idx="8752">
                        <c:v>41968</c:v>
                      </c:pt>
                      <c:pt idx="8753">
                        <c:v>41969</c:v>
                      </c:pt>
                      <c:pt idx="8754">
                        <c:v>41971</c:v>
                      </c:pt>
                      <c:pt idx="8755">
                        <c:v>41974</c:v>
                      </c:pt>
                      <c:pt idx="8756">
                        <c:v>41975</c:v>
                      </c:pt>
                      <c:pt idx="8757">
                        <c:v>41976</c:v>
                      </c:pt>
                      <c:pt idx="8758">
                        <c:v>41977</c:v>
                      </c:pt>
                      <c:pt idx="8759">
                        <c:v>41978</c:v>
                      </c:pt>
                      <c:pt idx="8760">
                        <c:v>41981</c:v>
                      </c:pt>
                      <c:pt idx="8761">
                        <c:v>41982</c:v>
                      </c:pt>
                      <c:pt idx="8762">
                        <c:v>41983</c:v>
                      </c:pt>
                      <c:pt idx="8763">
                        <c:v>41984</c:v>
                      </c:pt>
                      <c:pt idx="8764">
                        <c:v>41985</c:v>
                      </c:pt>
                      <c:pt idx="8765">
                        <c:v>41988</c:v>
                      </c:pt>
                      <c:pt idx="8766">
                        <c:v>41989</c:v>
                      </c:pt>
                      <c:pt idx="8767">
                        <c:v>41990</c:v>
                      </c:pt>
                      <c:pt idx="8768">
                        <c:v>41991</c:v>
                      </c:pt>
                      <c:pt idx="8769">
                        <c:v>41992</c:v>
                      </c:pt>
                      <c:pt idx="8770">
                        <c:v>41995</c:v>
                      </c:pt>
                      <c:pt idx="8771">
                        <c:v>41996</c:v>
                      </c:pt>
                      <c:pt idx="8772">
                        <c:v>41997</c:v>
                      </c:pt>
                      <c:pt idx="8773">
                        <c:v>41999</c:v>
                      </c:pt>
                      <c:pt idx="8774">
                        <c:v>42002</c:v>
                      </c:pt>
                      <c:pt idx="8775">
                        <c:v>42003</c:v>
                      </c:pt>
                      <c:pt idx="8776">
                        <c:v>42004</c:v>
                      </c:pt>
                      <c:pt idx="8777">
                        <c:v>42006</c:v>
                      </c:pt>
                      <c:pt idx="8778">
                        <c:v>42009</c:v>
                      </c:pt>
                      <c:pt idx="8779">
                        <c:v>42010</c:v>
                      </c:pt>
                      <c:pt idx="8780">
                        <c:v>42011</c:v>
                      </c:pt>
                      <c:pt idx="8781">
                        <c:v>42012</c:v>
                      </c:pt>
                      <c:pt idx="8782">
                        <c:v>42013</c:v>
                      </c:pt>
                      <c:pt idx="8783">
                        <c:v>42016</c:v>
                      </c:pt>
                      <c:pt idx="8784">
                        <c:v>42017</c:v>
                      </c:pt>
                      <c:pt idx="8785">
                        <c:v>42018</c:v>
                      </c:pt>
                      <c:pt idx="8786">
                        <c:v>42019</c:v>
                      </c:pt>
                      <c:pt idx="8787">
                        <c:v>42020</c:v>
                      </c:pt>
                      <c:pt idx="8788">
                        <c:v>42024</c:v>
                      </c:pt>
                      <c:pt idx="8789">
                        <c:v>42025</c:v>
                      </c:pt>
                      <c:pt idx="8790">
                        <c:v>42026</c:v>
                      </c:pt>
                      <c:pt idx="8791">
                        <c:v>42027</c:v>
                      </c:pt>
                      <c:pt idx="8792">
                        <c:v>42030</c:v>
                      </c:pt>
                      <c:pt idx="8793">
                        <c:v>42031</c:v>
                      </c:pt>
                      <c:pt idx="8794">
                        <c:v>42032</c:v>
                      </c:pt>
                      <c:pt idx="8795">
                        <c:v>42033</c:v>
                      </c:pt>
                      <c:pt idx="8796">
                        <c:v>42034</c:v>
                      </c:pt>
                      <c:pt idx="8797">
                        <c:v>42037</c:v>
                      </c:pt>
                      <c:pt idx="8798">
                        <c:v>42038</c:v>
                      </c:pt>
                      <c:pt idx="8799">
                        <c:v>42039</c:v>
                      </c:pt>
                      <c:pt idx="8800">
                        <c:v>42040</c:v>
                      </c:pt>
                      <c:pt idx="8801">
                        <c:v>42041</c:v>
                      </c:pt>
                      <c:pt idx="8802">
                        <c:v>42044</c:v>
                      </c:pt>
                      <c:pt idx="8803">
                        <c:v>42045</c:v>
                      </c:pt>
                      <c:pt idx="8804">
                        <c:v>42046</c:v>
                      </c:pt>
                      <c:pt idx="8805">
                        <c:v>42047</c:v>
                      </c:pt>
                      <c:pt idx="8806">
                        <c:v>42048</c:v>
                      </c:pt>
                      <c:pt idx="8807">
                        <c:v>42052</c:v>
                      </c:pt>
                      <c:pt idx="8808">
                        <c:v>42053</c:v>
                      </c:pt>
                      <c:pt idx="8809">
                        <c:v>42054</c:v>
                      </c:pt>
                      <c:pt idx="8810">
                        <c:v>42055</c:v>
                      </c:pt>
                      <c:pt idx="8811">
                        <c:v>42058</c:v>
                      </c:pt>
                      <c:pt idx="8812">
                        <c:v>42059</c:v>
                      </c:pt>
                      <c:pt idx="8813">
                        <c:v>42060</c:v>
                      </c:pt>
                      <c:pt idx="8814">
                        <c:v>42061</c:v>
                      </c:pt>
                      <c:pt idx="8815">
                        <c:v>42062</c:v>
                      </c:pt>
                      <c:pt idx="8816">
                        <c:v>42065</c:v>
                      </c:pt>
                      <c:pt idx="8817">
                        <c:v>42066</c:v>
                      </c:pt>
                      <c:pt idx="8818">
                        <c:v>42067</c:v>
                      </c:pt>
                      <c:pt idx="8819">
                        <c:v>42068</c:v>
                      </c:pt>
                      <c:pt idx="8820">
                        <c:v>42069</c:v>
                      </c:pt>
                      <c:pt idx="8821">
                        <c:v>42072</c:v>
                      </c:pt>
                      <c:pt idx="8822">
                        <c:v>42073</c:v>
                      </c:pt>
                      <c:pt idx="8823">
                        <c:v>42074</c:v>
                      </c:pt>
                      <c:pt idx="8824">
                        <c:v>42075</c:v>
                      </c:pt>
                      <c:pt idx="8825">
                        <c:v>42076</c:v>
                      </c:pt>
                      <c:pt idx="8826">
                        <c:v>42079</c:v>
                      </c:pt>
                      <c:pt idx="8827">
                        <c:v>42080</c:v>
                      </c:pt>
                      <c:pt idx="8828">
                        <c:v>42081</c:v>
                      </c:pt>
                      <c:pt idx="8829">
                        <c:v>42082</c:v>
                      </c:pt>
                      <c:pt idx="8830">
                        <c:v>42083</c:v>
                      </c:pt>
                      <c:pt idx="8831">
                        <c:v>42086</c:v>
                      </c:pt>
                      <c:pt idx="8832">
                        <c:v>42087</c:v>
                      </c:pt>
                      <c:pt idx="8833">
                        <c:v>42088</c:v>
                      </c:pt>
                      <c:pt idx="8834">
                        <c:v>42089</c:v>
                      </c:pt>
                      <c:pt idx="8835">
                        <c:v>42090</c:v>
                      </c:pt>
                      <c:pt idx="8836">
                        <c:v>42093</c:v>
                      </c:pt>
                      <c:pt idx="8837">
                        <c:v>42094</c:v>
                      </c:pt>
                      <c:pt idx="8838">
                        <c:v>42095</c:v>
                      </c:pt>
                      <c:pt idx="8839">
                        <c:v>42096</c:v>
                      </c:pt>
                      <c:pt idx="8840">
                        <c:v>42100</c:v>
                      </c:pt>
                      <c:pt idx="8841">
                        <c:v>42101</c:v>
                      </c:pt>
                      <c:pt idx="8842">
                        <c:v>42102</c:v>
                      </c:pt>
                      <c:pt idx="8843">
                        <c:v>42103</c:v>
                      </c:pt>
                      <c:pt idx="8844">
                        <c:v>42104</c:v>
                      </c:pt>
                      <c:pt idx="8845">
                        <c:v>42107</c:v>
                      </c:pt>
                      <c:pt idx="8846">
                        <c:v>42108</c:v>
                      </c:pt>
                      <c:pt idx="8847">
                        <c:v>42109</c:v>
                      </c:pt>
                      <c:pt idx="8848">
                        <c:v>42110</c:v>
                      </c:pt>
                      <c:pt idx="8849">
                        <c:v>42111</c:v>
                      </c:pt>
                      <c:pt idx="8850">
                        <c:v>42114</c:v>
                      </c:pt>
                      <c:pt idx="8851">
                        <c:v>42115</c:v>
                      </c:pt>
                      <c:pt idx="8852">
                        <c:v>42116</c:v>
                      </c:pt>
                      <c:pt idx="8853">
                        <c:v>42117</c:v>
                      </c:pt>
                      <c:pt idx="8854">
                        <c:v>42118</c:v>
                      </c:pt>
                      <c:pt idx="8855">
                        <c:v>42121</c:v>
                      </c:pt>
                      <c:pt idx="8856">
                        <c:v>42122</c:v>
                      </c:pt>
                      <c:pt idx="8857">
                        <c:v>42123</c:v>
                      </c:pt>
                      <c:pt idx="8858">
                        <c:v>42124</c:v>
                      </c:pt>
                      <c:pt idx="8859">
                        <c:v>42125</c:v>
                      </c:pt>
                      <c:pt idx="8860">
                        <c:v>42128</c:v>
                      </c:pt>
                      <c:pt idx="8861">
                        <c:v>42129</c:v>
                      </c:pt>
                      <c:pt idx="8862">
                        <c:v>42130</c:v>
                      </c:pt>
                      <c:pt idx="8863">
                        <c:v>42131</c:v>
                      </c:pt>
                      <c:pt idx="8864">
                        <c:v>42132</c:v>
                      </c:pt>
                      <c:pt idx="8865">
                        <c:v>42135</c:v>
                      </c:pt>
                      <c:pt idx="8866">
                        <c:v>42136</c:v>
                      </c:pt>
                      <c:pt idx="8867">
                        <c:v>42137</c:v>
                      </c:pt>
                      <c:pt idx="8868">
                        <c:v>42138</c:v>
                      </c:pt>
                      <c:pt idx="8869">
                        <c:v>42139</c:v>
                      </c:pt>
                      <c:pt idx="8870">
                        <c:v>42142</c:v>
                      </c:pt>
                      <c:pt idx="8871">
                        <c:v>42143</c:v>
                      </c:pt>
                      <c:pt idx="8872">
                        <c:v>42144</c:v>
                      </c:pt>
                      <c:pt idx="8873">
                        <c:v>42145</c:v>
                      </c:pt>
                      <c:pt idx="8874">
                        <c:v>42146</c:v>
                      </c:pt>
                      <c:pt idx="8875">
                        <c:v>42150</c:v>
                      </c:pt>
                      <c:pt idx="8876">
                        <c:v>42151</c:v>
                      </c:pt>
                      <c:pt idx="8877">
                        <c:v>42152</c:v>
                      </c:pt>
                      <c:pt idx="8878">
                        <c:v>42153</c:v>
                      </c:pt>
                      <c:pt idx="8879">
                        <c:v>42156</c:v>
                      </c:pt>
                      <c:pt idx="8880">
                        <c:v>42157</c:v>
                      </c:pt>
                      <c:pt idx="8881">
                        <c:v>42158</c:v>
                      </c:pt>
                      <c:pt idx="8882">
                        <c:v>42159</c:v>
                      </c:pt>
                      <c:pt idx="8883">
                        <c:v>42160</c:v>
                      </c:pt>
                      <c:pt idx="8884">
                        <c:v>42163</c:v>
                      </c:pt>
                      <c:pt idx="8885">
                        <c:v>42164</c:v>
                      </c:pt>
                      <c:pt idx="8886">
                        <c:v>42165</c:v>
                      </c:pt>
                      <c:pt idx="8887">
                        <c:v>42166</c:v>
                      </c:pt>
                      <c:pt idx="8888">
                        <c:v>42167</c:v>
                      </c:pt>
                      <c:pt idx="8889">
                        <c:v>42170</c:v>
                      </c:pt>
                      <c:pt idx="8890">
                        <c:v>42171</c:v>
                      </c:pt>
                      <c:pt idx="8891">
                        <c:v>42172</c:v>
                      </c:pt>
                      <c:pt idx="8892">
                        <c:v>42173</c:v>
                      </c:pt>
                      <c:pt idx="8893">
                        <c:v>42174</c:v>
                      </c:pt>
                      <c:pt idx="8894">
                        <c:v>42177</c:v>
                      </c:pt>
                      <c:pt idx="8895">
                        <c:v>42178</c:v>
                      </c:pt>
                      <c:pt idx="8896">
                        <c:v>42179</c:v>
                      </c:pt>
                      <c:pt idx="8897">
                        <c:v>42180</c:v>
                      </c:pt>
                      <c:pt idx="8898">
                        <c:v>42181</c:v>
                      </c:pt>
                      <c:pt idx="8899">
                        <c:v>42184</c:v>
                      </c:pt>
                      <c:pt idx="8900">
                        <c:v>42185</c:v>
                      </c:pt>
                      <c:pt idx="8901">
                        <c:v>42186</c:v>
                      </c:pt>
                      <c:pt idx="8902">
                        <c:v>42187</c:v>
                      </c:pt>
                      <c:pt idx="8903">
                        <c:v>42191</c:v>
                      </c:pt>
                      <c:pt idx="8904">
                        <c:v>42192</c:v>
                      </c:pt>
                      <c:pt idx="8905">
                        <c:v>42193</c:v>
                      </c:pt>
                      <c:pt idx="8906">
                        <c:v>42194</c:v>
                      </c:pt>
                      <c:pt idx="8907">
                        <c:v>42195</c:v>
                      </c:pt>
                      <c:pt idx="8908">
                        <c:v>42198</c:v>
                      </c:pt>
                      <c:pt idx="8909">
                        <c:v>42199</c:v>
                      </c:pt>
                      <c:pt idx="8910">
                        <c:v>42200</c:v>
                      </c:pt>
                      <c:pt idx="8911">
                        <c:v>42201</c:v>
                      </c:pt>
                      <c:pt idx="8912">
                        <c:v>42202</c:v>
                      </c:pt>
                      <c:pt idx="8913">
                        <c:v>42205</c:v>
                      </c:pt>
                      <c:pt idx="8914">
                        <c:v>42206</c:v>
                      </c:pt>
                      <c:pt idx="8915">
                        <c:v>42207</c:v>
                      </c:pt>
                      <c:pt idx="8916">
                        <c:v>42208</c:v>
                      </c:pt>
                      <c:pt idx="8917">
                        <c:v>42209</c:v>
                      </c:pt>
                      <c:pt idx="8918">
                        <c:v>42212</c:v>
                      </c:pt>
                      <c:pt idx="8919">
                        <c:v>42213</c:v>
                      </c:pt>
                      <c:pt idx="8920">
                        <c:v>42214</c:v>
                      </c:pt>
                      <c:pt idx="8921">
                        <c:v>42215</c:v>
                      </c:pt>
                      <c:pt idx="8922">
                        <c:v>42216</c:v>
                      </c:pt>
                      <c:pt idx="8923">
                        <c:v>42219</c:v>
                      </c:pt>
                      <c:pt idx="8924">
                        <c:v>42220</c:v>
                      </c:pt>
                      <c:pt idx="8925">
                        <c:v>42221</c:v>
                      </c:pt>
                      <c:pt idx="8926">
                        <c:v>42222</c:v>
                      </c:pt>
                      <c:pt idx="8927">
                        <c:v>42223</c:v>
                      </c:pt>
                      <c:pt idx="8928">
                        <c:v>42226</c:v>
                      </c:pt>
                      <c:pt idx="8929">
                        <c:v>42227</c:v>
                      </c:pt>
                      <c:pt idx="8930">
                        <c:v>42228</c:v>
                      </c:pt>
                      <c:pt idx="8931">
                        <c:v>42229</c:v>
                      </c:pt>
                      <c:pt idx="8932">
                        <c:v>42230</c:v>
                      </c:pt>
                      <c:pt idx="8933">
                        <c:v>42233</c:v>
                      </c:pt>
                      <c:pt idx="8934">
                        <c:v>42234</c:v>
                      </c:pt>
                      <c:pt idx="8935">
                        <c:v>42235</c:v>
                      </c:pt>
                      <c:pt idx="8936">
                        <c:v>42236</c:v>
                      </c:pt>
                      <c:pt idx="8937">
                        <c:v>42237</c:v>
                      </c:pt>
                      <c:pt idx="8938">
                        <c:v>42240</c:v>
                      </c:pt>
                      <c:pt idx="8939">
                        <c:v>42241</c:v>
                      </c:pt>
                      <c:pt idx="8940">
                        <c:v>42242</c:v>
                      </c:pt>
                      <c:pt idx="8941">
                        <c:v>42243</c:v>
                      </c:pt>
                      <c:pt idx="8942">
                        <c:v>42244</c:v>
                      </c:pt>
                      <c:pt idx="8943">
                        <c:v>42247</c:v>
                      </c:pt>
                      <c:pt idx="8944">
                        <c:v>42248</c:v>
                      </c:pt>
                      <c:pt idx="8945">
                        <c:v>42249</c:v>
                      </c:pt>
                      <c:pt idx="8946">
                        <c:v>42250</c:v>
                      </c:pt>
                      <c:pt idx="8947">
                        <c:v>42251</c:v>
                      </c:pt>
                      <c:pt idx="8948">
                        <c:v>42255</c:v>
                      </c:pt>
                      <c:pt idx="8949">
                        <c:v>42256</c:v>
                      </c:pt>
                      <c:pt idx="8950">
                        <c:v>42257</c:v>
                      </c:pt>
                      <c:pt idx="8951">
                        <c:v>42258</c:v>
                      </c:pt>
                      <c:pt idx="8952">
                        <c:v>42261</c:v>
                      </c:pt>
                      <c:pt idx="8953">
                        <c:v>42262</c:v>
                      </c:pt>
                      <c:pt idx="8954">
                        <c:v>42263</c:v>
                      </c:pt>
                      <c:pt idx="8955">
                        <c:v>42264</c:v>
                      </c:pt>
                      <c:pt idx="8956">
                        <c:v>42265</c:v>
                      </c:pt>
                      <c:pt idx="8957">
                        <c:v>42268</c:v>
                      </c:pt>
                      <c:pt idx="8958">
                        <c:v>42269</c:v>
                      </c:pt>
                      <c:pt idx="8959">
                        <c:v>42270</c:v>
                      </c:pt>
                      <c:pt idx="8960">
                        <c:v>42271</c:v>
                      </c:pt>
                      <c:pt idx="8961">
                        <c:v>42272</c:v>
                      </c:pt>
                      <c:pt idx="8962">
                        <c:v>42275</c:v>
                      </c:pt>
                      <c:pt idx="8963">
                        <c:v>42276</c:v>
                      </c:pt>
                      <c:pt idx="8964">
                        <c:v>42277</c:v>
                      </c:pt>
                      <c:pt idx="8965">
                        <c:v>42278</c:v>
                      </c:pt>
                      <c:pt idx="8966">
                        <c:v>42279</c:v>
                      </c:pt>
                      <c:pt idx="8967">
                        <c:v>42282</c:v>
                      </c:pt>
                      <c:pt idx="8968">
                        <c:v>42283</c:v>
                      </c:pt>
                      <c:pt idx="8969">
                        <c:v>42284</c:v>
                      </c:pt>
                      <c:pt idx="8970">
                        <c:v>42285</c:v>
                      </c:pt>
                      <c:pt idx="8971">
                        <c:v>42286</c:v>
                      </c:pt>
                      <c:pt idx="8972">
                        <c:v>42289</c:v>
                      </c:pt>
                      <c:pt idx="8973">
                        <c:v>42290</c:v>
                      </c:pt>
                      <c:pt idx="8974">
                        <c:v>42291</c:v>
                      </c:pt>
                      <c:pt idx="8975">
                        <c:v>42292</c:v>
                      </c:pt>
                      <c:pt idx="8976">
                        <c:v>42293</c:v>
                      </c:pt>
                      <c:pt idx="8977">
                        <c:v>42296</c:v>
                      </c:pt>
                      <c:pt idx="8978">
                        <c:v>42297</c:v>
                      </c:pt>
                      <c:pt idx="8979">
                        <c:v>42298</c:v>
                      </c:pt>
                      <c:pt idx="8980">
                        <c:v>42299</c:v>
                      </c:pt>
                      <c:pt idx="8981">
                        <c:v>42300</c:v>
                      </c:pt>
                      <c:pt idx="8982">
                        <c:v>42303</c:v>
                      </c:pt>
                      <c:pt idx="8983">
                        <c:v>42304</c:v>
                      </c:pt>
                      <c:pt idx="8984">
                        <c:v>42305</c:v>
                      </c:pt>
                      <c:pt idx="8985">
                        <c:v>42306</c:v>
                      </c:pt>
                      <c:pt idx="8986">
                        <c:v>42307</c:v>
                      </c:pt>
                      <c:pt idx="8987">
                        <c:v>42310</c:v>
                      </c:pt>
                      <c:pt idx="8988">
                        <c:v>42311</c:v>
                      </c:pt>
                      <c:pt idx="8989">
                        <c:v>42312</c:v>
                      </c:pt>
                      <c:pt idx="8990">
                        <c:v>42313</c:v>
                      </c:pt>
                      <c:pt idx="8991">
                        <c:v>42314</c:v>
                      </c:pt>
                      <c:pt idx="8992">
                        <c:v>42317</c:v>
                      </c:pt>
                      <c:pt idx="8993">
                        <c:v>42318</c:v>
                      </c:pt>
                      <c:pt idx="8994">
                        <c:v>42319</c:v>
                      </c:pt>
                      <c:pt idx="8995">
                        <c:v>42320</c:v>
                      </c:pt>
                      <c:pt idx="8996">
                        <c:v>42321</c:v>
                      </c:pt>
                      <c:pt idx="8997">
                        <c:v>42324</c:v>
                      </c:pt>
                      <c:pt idx="8998">
                        <c:v>42325</c:v>
                      </c:pt>
                      <c:pt idx="8999">
                        <c:v>42326</c:v>
                      </c:pt>
                      <c:pt idx="9000">
                        <c:v>42327</c:v>
                      </c:pt>
                      <c:pt idx="9001">
                        <c:v>42328</c:v>
                      </c:pt>
                      <c:pt idx="9002">
                        <c:v>42331</c:v>
                      </c:pt>
                      <c:pt idx="9003">
                        <c:v>42332</c:v>
                      </c:pt>
                      <c:pt idx="9004">
                        <c:v>42333</c:v>
                      </c:pt>
                      <c:pt idx="9005">
                        <c:v>42335</c:v>
                      </c:pt>
                      <c:pt idx="9006">
                        <c:v>42338</c:v>
                      </c:pt>
                      <c:pt idx="9007">
                        <c:v>42339</c:v>
                      </c:pt>
                      <c:pt idx="9008">
                        <c:v>42340</c:v>
                      </c:pt>
                      <c:pt idx="9009">
                        <c:v>42341</c:v>
                      </c:pt>
                      <c:pt idx="9010">
                        <c:v>42342</c:v>
                      </c:pt>
                      <c:pt idx="9011">
                        <c:v>42345</c:v>
                      </c:pt>
                      <c:pt idx="9012">
                        <c:v>42346</c:v>
                      </c:pt>
                      <c:pt idx="9013">
                        <c:v>42347</c:v>
                      </c:pt>
                      <c:pt idx="9014">
                        <c:v>42348</c:v>
                      </c:pt>
                      <c:pt idx="9015">
                        <c:v>42349</c:v>
                      </c:pt>
                      <c:pt idx="9016">
                        <c:v>42352</c:v>
                      </c:pt>
                      <c:pt idx="9017">
                        <c:v>42353</c:v>
                      </c:pt>
                      <c:pt idx="9018">
                        <c:v>42354</c:v>
                      </c:pt>
                      <c:pt idx="9019">
                        <c:v>42355</c:v>
                      </c:pt>
                      <c:pt idx="9020">
                        <c:v>42356</c:v>
                      </c:pt>
                      <c:pt idx="9021">
                        <c:v>42359</c:v>
                      </c:pt>
                      <c:pt idx="9022">
                        <c:v>42360</c:v>
                      </c:pt>
                      <c:pt idx="9023">
                        <c:v>42361</c:v>
                      </c:pt>
                      <c:pt idx="9024">
                        <c:v>42362</c:v>
                      </c:pt>
                      <c:pt idx="9025">
                        <c:v>42366</c:v>
                      </c:pt>
                      <c:pt idx="9026">
                        <c:v>42367</c:v>
                      </c:pt>
                      <c:pt idx="9027">
                        <c:v>42368</c:v>
                      </c:pt>
                      <c:pt idx="9028">
                        <c:v>42369</c:v>
                      </c:pt>
                      <c:pt idx="9029">
                        <c:v>42373</c:v>
                      </c:pt>
                      <c:pt idx="9030">
                        <c:v>42374</c:v>
                      </c:pt>
                      <c:pt idx="9031">
                        <c:v>42375</c:v>
                      </c:pt>
                      <c:pt idx="9032">
                        <c:v>42376</c:v>
                      </c:pt>
                      <c:pt idx="9033">
                        <c:v>42377</c:v>
                      </c:pt>
                      <c:pt idx="9034">
                        <c:v>42380</c:v>
                      </c:pt>
                      <c:pt idx="9035">
                        <c:v>42381</c:v>
                      </c:pt>
                      <c:pt idx="9036">
                        <c:v>42382</c:v>
                      </c:pt>
                      <c:pt idx="9037">
                        <c:v>42383</c:v>
                      </c:pt>
                      <c:pt idx="9038">
                        <c:v>42384</c:v>
                      </c:pt>
                      <c:pt idx="9039">
                        <c:v>42388</c:v>
                      </c:pt>
                      <c:pt idx="9040">
                        <c:v>42389</c:v>
                      </c:pt>
                      <c:pt idx="9041">
                        <c:v>42390</c:v>
                      </c:pt>
                      <c:pt idx="9042">
                        <c:v>42391</c:v>
                      </c:pt>
                      <c:pt idx="9043">
                        <c:v>42394</c:v>
                      </c:pt>
                      <c:pt idx="9044">
                        <c:v>42395</c:v>
                      </c:pt>
                      <c:pt idx="9045">
                        <c:v>42396</c:v>
                      </c:pt>
                      <c:pt idx="9046">
                        <c:v>42397</c:v>
                      </c:pt>
                      <c:pt idx="9047">
                        <c:v>42398</c:v>
                      </c:pt>
                      <c:pt idx="9048">
                        <c:v>42401</c:v>
                      </c:pt>
                      <c:pt idx="9049">
                        <c:v>42402</c:v>
                      </c:pt>
                      <c:pt idx="9050">
                        <c:v>42403</c:v>
                      </c:pt>
                      <c:pt idx="9051">
                        <c:v>42404</c:v>
                      </c:pt>
                      <c:pt idx="9052">
                        <c:v>42405</c:v>
                      </c:pt>
                      <c:pt idx="9053">
                        <c:v>42408</c:v>
                      </c:pt>
                      <c:pt idx="9054">
                        <c:v>42409</c:v>
                      </c:pt>
                      <c:pt idx="9055">
                        <c:v>42410</c:v>
                      </c:pt>
                      <c:pt idx="9056">
                        <c:v>42411</c:v>
                      </c:pt>
                      <c:pt idx="9057">
                        <c:v>42412</c:v>
                      </c:pt>
                      <c:pt idx="9058">
                        <c:v>42416</c:v>
                      </c:pt>
                      <c:pt idx="9059">
                        <c:v>42417</c:v>
                      </c:pt>
                      <c:pt idx="9060">
                        <c:v>42418</c:v>
                      </c:pt>
                      <c:pt idx="9061">
                        <c:v>42419</c:v>
                      </c:pt>
                      <c:pt idx="9062">
                        <c:v>42422</c:v>
                      </c:pt>
                      <c:pt idx="9063">
                        <c:v>42423</c:v>
                      </c:pt>
                      <c:pt idx="9064">
                        <c:v>42424</c:v>
                      </c:pt>
                      <c:pt idx="9065">
                        <c:v>42425</c:v>
                      </c:pt>
                      <c:pt idx="9066">
                        <c:v>42426</c:v>
                      </c:pt>
                      <c:pt idx="9067">
                        <c:v>42429</c:v>
                      </c:pt>
                      <c:pt idx="9068">
                        <c:v>42430</c:v>
                      </c:pt>
                      <c:pt idx="9069">
                        <c:v>42431</c:v>
                      </c:pt>
                      <c:pt idx="9070">
                        <c:v>42432</c:v>
                      </c:pt>
                      <c:pt idx="9071">
                        <c:v>42433</c:v>
                      </c:pt>
                      <c:pt idx="9072">
                        <c:v>42436</c:v>
                      </c:pt>
                      <c:pt idx="9073">
                        <c:v>42437</c:v>
                      </c:pt>
                      <c:pt idx="9074">
                        <c:v>42438</c:v>
                      </c:pt>
                      <c:pt idx="9075">
                        <c:v>42439</c:v>
                      </c:pt>
                      <c:pt idx="9076">
                        <c:v>42440</c:v>
                      </c:pt>
                      <c:pt idx="9077">
                        <c:v>42443</c:v>
                      </c:pt>
                      <c:pt idx="9078">
                        <c:v>42444</c:v>
                      </c:pt>
                      <c:pt idx="9079">
                        <c:v>42445</c:v>
                      </c:pt>
                      <c:pt idx="9080">
                        <c:v>42446</c:v>
                      </c:pt>
                      <c:pt idx="9081">
                        <c:v>42447</c:v>
                      </c:pt>
                      <c:pt idx="9082">
                        <c:v>42450</c:v>
                      </c:pt>
                      <c:pt idx="9083">
                        <c:v>42451</c:v>
                      </c:pt>
                      <c:pt idx="9084">
                        <c:v>42452</c:v>
                      </c:pt>
                      <c:pt idx="9085">
                        <c:v>42453</c:v>
                      </c:pt>
                      <c:pt idx="9086">
                        <c:v>42457</c:v>
                      </c:pt>
                      <c:pt idx="9087">
                        <c:v>42458</c:v>
                      </c:pt>
                      <c:pt idx="9088">
                        <c:v>42459</c:v>
                      </c:pt>
                      <c:pt idx="9089">
                        <c:v>42460</c:v>
                      </c:pt>
                      <c:pt idx="9090">
                        <c:v>42461</c:v>
                      </c:pt>
                      <c:pt idx="9091">
                        <c:v>42464</c:v>
                      </c:pt>
                      <c:pt idx="9092">
                        <c:v>42465</c:v>
                      </c:pt>
                      <c:pt idx="9093">
                        <c:v>42466</c:v>
                      </c:pt>
                      <c:pt idx="9094">
                        <c:v>42467</c:v>
                      </c:pt>
                      <c:pt idx="9095">
                        <c:v>42468</c:v>
                      </c:pt>
                      <c:pt idx="9096">
                        <c:v>42471</c:v>
                      </c:pt>
                      <c:pt idx="9097">
                        <c:v>42472</c:v>
                      </c:pt>
                      <c:pt idx="9098">
                        <c:v>42473</c:v>
                      </c:pt>
                      <c:pt idx="9099">
                        <c:v>42474</c:v>
                      </c:pt>
                      <c:pt idx="9100">
                        <c:v>42475</c:v>
                      </c:pt>
                      <c:pt idx="9101">
                        <c:v>42478</c:v>
                      </c:pt>
                      <c:pt idx="9102">
                        <c:v>42479</c:v>
                      </c:pt>
                      <c:pt idx="9103">
                        <c:v>42480</c:v>
                      </c:pt>
                      <c:pt idx="9104">
                        <c:v>42481</c:v>
                      </c:pt>
                      <c:pt idx="9105">
                        <c:v>42482</c:v>
                      </c:pt>
                      <c:pt idx="9106">
                        <c:v>42485</c:v>
                      </c:pt>
                      <c:pt idx="9107">
                        <c:v>42486</c:v>
                      </c:pt>
                      <c:pt idx="9108">
                        <c:v>42487</c:v>
                      </c:pt>
                      <c:pt idx="9109">
                        <c:v>42488</c:v>
                      </c:pt>
                      <c:pt idx="9110">
                        <c:v>42489</c:v>
                      </c:pt>
                      <c:pt idx="9111">
                        <c:v>42492</c:v>
                      </c:pt>
                      <c:pt idx="9112">
                        <c:v>42493</c:v>
                      </c:pt>
                      <c:pt idx="9113">
                        <c:v>42494</c:v>
                      </c:pt>
                      <c:pt idx="9114">
                        <c:v>42495</c:v>
                      </c:pt>
                      <c:pt idx="9115">
                        <c:v>42496</c:v>
                      </c:pt>
                      <c:pt idx="9116">
                        <c:v>42499</c:v>
                      </c:pt>
                      <c:pt idx="9117">
                        <c:v>42500</c:v>
                      </c:pt>
                      <c:pt idx="9118">
                        <c:v>42501</c:v>
                      </c:pt>
                      <c:pt idx="9119">
                        <c:v>42502</c:v>
                      </c:pt>
                      <c:pt idx="9120">
                        <c:v>42503</c:v>
                      </c:pt>
                      <c:pt idx="9121">
                        <c:v>42506</c:v>
                      </c:pt>
                      <c:pt idx="9122">
                        <c:v>42507</c:v>
                      </c:pt>
                      <c:pt idx="9123">
                        <c:v>42508</c:v>
                      </c:pt>
                      <c:pt idx="9124">
                        <c:v>42509</c:v>
                      </c:pt>
                      <c:pt idx="9125">
                        <c:v>42510</c:v>
                      </c:pt>
                      <c:pt idx="9126">
                        <c:v>42513</c:v>
                      </c:pt>
                      <c:pt idx="9127">
                        <c:v>42514</c:v>
                      </c:pt>
                      <c:pt idx="9128">
                        <c:v>42515</c:v>
                      </c:pt>
                      <c:pt idx="9129">
                        <c:v>42516</c:v>
                      </c:pt>
                      <c:pt idx="9130">
                        <c:v>42517</c:v>
                      </c:pt>
                      <c:pt idx="9131">
                        <c:v>42521</c:v>
                      </c:pt>
                      <c:pt idx="9132">
                        <c:v>42522</c:v>
                      </c:pt>
                      <c:pt idx="9133">
                        <c:v>42523</c:v>
                      </c:pt>
                      <c:pt idx="9134">
                        <c:v>42524</c:v>
                      </c:pt>
                      <c:pt idx="9135">
                        <c:v>42527</c:v>
                      </c:pt>
                      <c:pt idx="9136">
                        <c:v>42528</c:v>
                      </c:pt>
                      <c:pt idx="9137">
                        <c:v>42529</c:v>
                      </c:pt>
                      <c:pt idx="9138">
                        <c:v>42530</c:v>
                      </c:pt>
                      <c:pt idx="9139">
                        <c:v>42531</c:v>
                      </c:pt>
                      <c:pt idx="9140">
                        <c:v>42534</c:v>
                      </c:pt>
                      <c:pt idx="9141">
                        <c:v>42535</c:v>
                      </c:pt>
                      <c:pt idx="9142">
                        <c:v>42536</c:v>
                      </c:pt>
                      <c:pt idx="9143">
                        <c:v>42537</c:v>
                      </c:pt>
                      <c:pt idx="9144">
                        <c:v>42538</c:v>
                      </c:pt>
                      <c:pt idx="9145">
                        <c:v>42541</c:v>
                      </c:pt>
                      <c:pt idx="9146">
                        <c:v>42542</c:v>
                      </c:pt>
                      <c:pt idx="9147">
                        <c:v>42543</c:v>
                      </c:pt>
                      <c:pt idx="9148">
                        <c:v>42544</c:v>
                      </c:pt>
                      <c:pt idx="9149">
                        <c:v>42545</c:v>
                      </c:pt>
                      <c:pt idx="9150">
                        <c:v>42548</c:v>
                      </c:pt>
                      <c:pt idx="9151">
                        <c:v>42549</c:v>
                      </c:pt>
                      <c:pt idx="9152">
                        <c:v>42550</c:v>
                      </c:pt>
                      <c:pt idx="9153">
                        <c:v>42551</c:v>
                      </c:pt>
                      <c:pt idx="9154">
                        <c:v>42552</c:v>
                      </c:pt>
                      <c:pt idx="9155">
                        <c:v>42556</c:v>
                      </c:pt>
                      <c:pt idx="9156">
                        <c:v>42557</c:v>
                      </c:pt>
                      <c:pt idx="9157">
                        <c:v>42558</c:v>
                      </c:pt>
                      <c:pt idx="9158">
                        <c:v>42559</c:v>
                      </c:pt>
                      <c:pt idx="9159">
                        <c:v>42562</c:v>
                      </c:pt>
                      <c:pt idx="9160">
                        <c:v>42563</c:v>
                      </c:pt>
                      <c:pt idx="9161">
                        <c:v>42564</c:v>
                      </c:pt>
                      <c:pt idx="9162">
                        <c:v>42565</c:v>
                      </c:pt>
                      <c:pt idx="9163">
                        <c:v>42566</c:v>
                      </c:pt>
                      <c:pt idx="9164">
                        <c:v>42569</c:v>
                      </c:pt>
                      <c:pt idx="9165">
                        <c:v>42570</c:v>
                      </c:pt>
                      <c:pt idx="9166">
                        <c:v>42571</c:v>
                      </c:pt>
                      <c:pt idx="9167">
                        <c:v>42572</c:v>
                      </c:pt>
                      <c:pt idx="9168">
                        <c:v>42573</c:v>
                      </c:pt>
                      <c:pt idx="9169">
                        <c:v>42576</c:v>
                      </c:pt>
                      <c:pt idx="9170">
                        <c:v>42577</c:v>
                      </c:pt>
                      <c:pt idx="9171">
                        <c:v>42578</c:v>
                      </c:pt>
                      <c:pt idx="9172">
                        <c:v>42579</c:v>
                      </c:pt>
                      <c:pt idx="9173">
                        <c:v>42580</c:v>
                      </c:pt>
                      <c:pt idx="9174">
                        <c:v>42583</c:v>
                      </c:pt>
                      <c:pt idx="9175">
                        <c:v>42584</c:v>
                      </c:pt>
                      <c:pt idx="9176">
                        <c:v>42585</c:v>
                      </c:pt>
                      <c:pt idx="9177">
                        <c:v>42586</c:v>
                      </c:pt>
                      <c:pt idx="9178">
                        <c:v>42587</c:v>
                      </c:pt>
                      <c:pt idx="9179">
                        <c:v>42590</c:v>
                      </c:pt>
                      <c:pt idx="9180">
                        <c:v>42591</c:v>
                      </c:pt>
                      <c:pt idx="9181">
                        <c:v>42592</c:v>
                      </c:pt>
                      <c:pt idx="9182">
                        <c:v>42593</c:v>
                      </c:pt>
                      <c:pt idx="9183">
                        <c:v>42594</c:v>
                      </c:pt>
                      <c:pt idx="9184">
                        <c:v>42597</c:v>
                      </c:pt>
                      <c:pt idx="9185">
                        <c:v>42598</c:v>
                      </c:pt>
                      <c:pt idx="9186">
                        <c:v>42599</c:v>
                      </c:pt>
                      <c:pt idx="9187">
                        <c:v>42600</c:v>
                      </c:pt>
                      <c:pt idx="9188">
                        <c:v>42601</c:v>
                      </c:pt>
                      <c:pt idx="9189">
                        <c:v>42604</c:v>
                      </c:pt>
                      <c:pt idx="9190">
                        <c:v>42605</c:v>
                      </c:pt>
                      <c:pt idx="9191">
                        <c:v>42606</c:v>
                      </c:pt>
                      <c:pt idx="9192">
                        <c:v>42607</c:v>
                      </c:pt>
                      <c:pt idx="9193">
                        <c:v>42608</c:v>
                      </c:pt>
                      <c:pt idx="9194">
                        <c:v>42611</c:v>
                      </c:pt>
                      <c:pt idx="9195">
                        <c:v>42612</c:v>
                      </c:pt>
                      <c:pt idx="9196">
                        <c:v>42613</c:v>
                      </c:pt>
                      <c:pt idx="9197">
                        <c:v>42614</c:v>
                      </c:pt>
                      <c:pt idx="9198">
                        <c:v>42615</c:v>
                      </c:pt>
                      <c:pt idx="9199">
                        <c:v>42619</c:v>
                      </c:pt>
                      <c:pt idx="9200">
                        <c:v>42620</c:v>
                      </c:pt>
                      <c:pt idx="9201">
                        <c:v>42621</c:v>
                      </c:pt>
                      <c:pt idx="9202">
                        <c:v>42622</c:v>
                      </c:pt>
                      <c:pt idx="9203">
                        <c:v>42625</c:v>
                      </c:pt>
                      <c:pt idx="9204">
                        <c:v>42626</c:v>
                      </c:pt>
                      <c:pt idx="9205">
                        <c:v>42627</c:v>
                      </c:pt>
                      <c:pt idx="9206">
                        <c:v>42628</c:v>
                      </c:pt>
                      <c:pt idx="9207">
                        <c:v>42629</c:v>
                      </c:pt>
                      <c:pt idx="9208">
                        <c:v>42632</c:v>
                      </c:pt>
                      <c:pt idx="9209">
                        <c:v>42633</c:v>
                      </c:pt>
                      <c:pt idx="9210">
                        <c:v>42634</c:v>
                      </c:pt>
                      <c:pt idx="9211">
                        <c:v>42635</c:v>
                      </c:pt>
                      <c:pt idx="9212">
                        <c:v>42636</c:v>
                      </c:pt>
                      <c:pt idx="9213">
                        <c:v>42639</c:v>
                      </c:pt>
                      <c:pt idx="9214">
                        <c:v>42640</c:v>
                      </c:pt>
                      <c:pt idx="9215">
                        <c:v>42641</c:v>
                      </c:pt>
                      <c:pt idx="9216">
                        <c:v>42642</c:v>
                      </c:pt>
                      <c:pt idx="9217">
                        <c:v>42643</c:v>
                      </c:pt>
                      <c:pt idx="9218">
                        <c:v>42646</c:v>
                      </c:pt>
                      <c:pt idx="9219">
                        <c:v>42647</c:v>
                      </c:pt>
                      <c:pt idx="9220">
                        <c:v>42648</c:v>
                      </c:pt>
                      <c:pt idx="9221">
                        <c:v>42649</c:v>
                      </c:pt>
                      <c:pt idx="9222">
                        <c:v>42650</c:v>
                      </c:pt>
                      <c:pt idx="9223">
                        <c:v>42653</c:v>
                      </c:pt>
                      <c:pt idx="9224">
                        <c:v>42654</c:v>
                      </c:pt>
                      <c:pt idx="9225">
                        <c:v>42655</c:v>
                      </c:pt>
                      <c:pt idx="9226">
                        <c:v>42656</c:v>
                      </c:pt>
                      <c:pt idx="9227">
                        <c:v>42657</c:v>
                      </c:pt>
                      <c:pt idx="9228">
                        <c:v>42660</c:v>
                      </c:pt>
                      <c:pt idx="9229">
                        <c:v>42661</c:v>
                      </c:pt>
                      <c:pt idx="9230">
                        <c:v>42662</c:v>
                      </c:pt>
                      <c:pt idx="9231">
                        <c:v>42663</c:v>
                      </c:pt>
                      <c:pt idx="9232">
                        <c:v>42664</c:v>
                      </c:pt>
                      <c:pt idx="9233">
                        <c:v>42667</c:v>
                      </c:pt>
                      <c:pt idx="9234">
                        <c:v>42668</c:v>
                      </c:pt>
                      <c:pt idx="9235">
                        <c:v>42669</c:v>
                      </c:pt>
                      <c:pt idx="9236">
                        <c:v>42670</c:v>
                      </c:pt>
                      <c:pt idx="9237">
                        <c:v>42671</c:v>
                      </c:pt>
                      <c:pt idx="9238">
                        <c:v>42674</c:v>
                      </c:pt>
                      <c:pt idx="9239">
                        <c:v>42675</c:v>
                      </c:pt>
                      <c:pt idx="9240">
                        <c:v>42676</c:v>
                      </c:pt>
                      <c:pt idx="9241">
                        <c:v>42677</c:v>
                      </c:pt>
                      <c:pt idx="9242">
                        <c:v>42678</c:v>
                      </c:pt>
                      <c:pt idx="9243">
                        <c:v>42681</c:v>
                      </c:pt>
                      <c:pt idx="9244">
                        <c:v>42682</c:v>
                      </c:pt>
                      <c:pt idx="9245">
                        <c:v>42683</c:v>
                      </c:pt>
                      <c:pt idx="9246">
                        <c:v>42684</c:v>
                      </c:pt>
                      <c:pt idx="9247">
                        <c:v>42685</c:v>
                      </c:pt>
                      <c:pt idx="9248">
                        <c:v>42688</c:v>
                      </c:pt>
                      <c:pt idx="9249">
                        <c:v>42689</c:v>
                      </c:pt>
                      <c:pt idx="9250">
                        <c:v>42690</c:v>
                      </c:pt>
                      <c:pt idx="9251">
                        <c:v>42691</c:v>
                      </c:pt>
                      <c:pt idx="9252">
                        <c:v>42692</c:v>
                      </c:pt>
                      <c:pt idx="9253">
                        <c:v>42695</c:v>
                      </c:pt>
                      <c:pt idx="9254">
                        <c:v>42696</c:v>
                      </c:pt>
                      <c:pt idx="9255">
                        <c:v>42697</c:v>
                      </c:pt>
                      <c:pt idx="9256">
                        <c:v>42699</c:v>
                      </c:pt>
                      <c:pt idx="9257">
                        <c:v>42702</c:v>
                      </c:pt>
                      <c:pt idx="9258">
                        <c:v>42703</c:v>
                      </c:pt>
                      <c:pt idx="9259">
                        <c:v>42704</c:v>
                      </c:pt>
                      <c:pt idx="9260">
                        <c:v>42705</c:v>
                      </c:pt>
                      <c:pt idx="9261">
                        <c:v>42706</c:v>
                      </c:pt>
                      <c:pt idx="9262">
                        <c:v>42709</c:v>
                      </c:pt>
                      <c:pt idx="9263">
                        <c:v>42710</c:v>
                      </c:pt>
                      <c:pt idx="9264">
                        <c:v>42711</c:v>
                      </c:pt>
                      <c:pt idx="9265">
                        <c:v>42712</c:v>
                      </c:pt>
                      <c:pt idx="9266">
                        <c:v>42713</c:v>
                      </c:pt>
                      <c:pt idx="9267">
                        <c:v>42716</c:v>
                      </c:pt>
                      <c:pt idx="9268">
                        <c:v>42717</c:v>
                      </c:pt>
                      <c:pt idx="9269">
                        <c:v>42718</c:v>
                      </c:pt>
                      <c:pt idx="9270">
                        <c:v>42719</c:v>
                      </c:pt>
                      <c:pt idx="9271">
                        <c:v>42720</c:v>
                      </c:pt>
                      <c:pt idx="9272">
                        <c:v>42723</c:v>
                      </c:pt>
                      <c:pt idx="9273">
                        <c:v>42724</c:v>
                      </c:pt>
                      <c:pt idx="9274">
                        <c:v>42725</c:v>
                      </c:pt>
                      <c:pt idx="9275">
                        <c:v>42726</c:v>
                      </c:pt>
                      <c:pt idx="9276">
                        <c:v>42727</c:v>
                      </c:pt>
                      <c:pt idx="9277">
                        <c:v>42731</c:v>
                      </c:pt>
                      <c:pt idx="9278">
                        <c:v>42732</c:v>
                      </c:pt>
                      <c:pt idx="9279">
                        <c:v>42733</c:v>
                      </c:pt>
                      <c:pt idx="9280">
                        <c:v>42734</c:v>
                      </c:pt>
                      <c:pt idx="9281">
                        <c:v>42738</c:v>
                      </c:pt>
                      <c:pt idx="9282">
                        <c:v>42739</c:v>
                      </c:pt>
                      <c:pt idx="9283">
                        <c:v>42740</c:v>
                      </c:pt>
                      <c:pt idx="9284">
                        <c:v>42741</c:v>
                      </c:pt>
                      <c:pt idx="9285">
                        <c:v>42744</c:v>
                      </c:pt>
                      <c:pt idx="9286">
                        <c:v>42745</c:v>
                      </c:pt>
                      <c:pt idx="9287">
                        <c:v>42746</c:v>
                      </c:pt>
                      <c:pt idx="9288">
                        <c:v>42747</c:v>
                      </c:pt>
                      <c:pt idx="9289">
                        <c:v>42748</c:v>
                      </c:pt>
                      <c:pt idx="9290">
                        <c:v>42752</c:v>
                      </c:pt>
                      <c:pt idx="9291">
                        <c:v>42753</c:v>
                      </c:pt>
                      <c:pt idx="9292">
                        <c:v>42754</c:v>
                      </c:pt>
                      <c:pt idx="9293">
                        <c:v>42755</c:v>
                      </c:pt>
                      <c:pt idx="9294">
                        <c:v>42758</c:v>
                      </c:pt>
                      <c:pt idx="9295">
                        <c:v>42759</c:v>
                      </c:pt>
                      <c:pt idx="9296">
                        <c:v>42760</c:v>
                      </c:pt>
                      <c:pt idx="9297">
                        <c:v>42761</c:v>
                      </c:pt>
                      <c:pt idx="9298">
                        <c:v>42762</c:v>
                      </c:pt>
                      <c:pt idx="9299">
                        <c:v>42765</c:v>
                      </c:pt>
                      <c:pt idx="9300">
                        <c:v>42766</c:v>
                      </c:pt>
                      <c:pt idx="9301">
                        <c:v>42767</c:v>
                      </c:pt>
                      <c:pt idx="9302">
                        <c:v>42768</c:v>
                      </c:pt>
                      <c:pt idx="9303">
                        <c:v>42769</c:v>
                      </c:pt>
                      <c:pt idx="9304">
                        <c:v>42772</c:v>
                      </c:pt>
                      <c:pt idx="9305">
                        <c:v>42773</c:v>
                      </c:pt>
                      <c:pt idx="9306">
                        <c:v>42774</c:v>
                      </c:pt>
                      <c:pt idx="9307">
                        <c:v>42775</c:v>
                      </c:pt>
                      <c:pt idx="9308">
                        <c:v>42776</c:v>
                      </c:pt>
                      <c:pt idx="9309">
                        <c:v>42779</c:v>
                      </c:pt>
                      <c:pt idx="9310">
                        <c:v>42780</c:v>
                      </c:pt>
                      <c:pt idx="9311">
                        <c:v>42781</c:v>
                      </c:pt>
                      <c:pt idx="9312">
                        <c:v>42782</c:v>
                      </c:pt>
                      <c:pt idx="9313">
                        <c:v>42783</c:v>
                      </c:pt>
                      <c:pt idx="9314">
                        <c:v>42787</c:v>
                      </c:pt>
                      <c:pt idx="9315">
                        <c:v>42788</c:v>
                      </c:pt>
                      <c:pt idx="9316">
                        <c:v>42789</c:v>
                      </c:pt>
                      <c:pt idx="9317">
                        <c:v>42790</c:v>
                      </c:pt>
                      <c:pt idx="9318">
                        <c:v>42793</c:v>
                      </c:pt>
                      <c:pt idx="9319">
                        <c:v>42794</c:v>
                      </c:pt>
                      <c:pt idx="9320">
                        <c:v>42795</c:v>
                      </c:pt>
                      <c:pt idx="9321">
                        <c:v>42796</c:v>
                      </c:pt>
                      <c:pt idx="9322">
                        <c:v>42797</c:v>
                      </c:pt>
                      <c:pt idx="9323">
                        <c:v>42800</c:v>
                      </c:pt>
                      <c:pt idx="9324">
                        <c:v>42801</c:v>
                      </c:pt>
                      <c:pt idx="9325">
                        <c:v>42802</c:v>
                      </c:pt>
                      <c:pt idx="9326">
                        <c:v>42803</c:v>
                      </c:pt>
                      <c:pt idx="9327">
                        <c:v>42804</c:v>
                      </c:pt>
                      <c:pt idx="9328">
                        <c:v>42807</c:v>
                      </c:pt>
                      <c:pt idx="9329">
                        <c:v>42808</c:v>
                      </c:pt>
                      <c:pt idx="9330">
                        <c:v>42809</c:v>
                      </c:pt>
                      <c:pt idx="9331">
                        <c:v>42810</c:v>
                      </c:pt>
                      <c:pt idx="9332">
                        <c:v>42811</c:v>
                      </c:pt>
                      <c:pt idx="9333">
                        <c:v>42814</c:v>
                      </c:pt>
                      <c:pt idx="9334">
                        <c:v>42815</c:v>
                      </c:pt>
                      <c:pt idx="9335">
                        <c:v>42816</c:v>
                      </c:pt>
                      <c:pt idx="9336">
                        <c:v>42817</c:v>
                      </c:pt>
                      <c:pt idx="9337">
                        <c:v>42818</c:v>
                      </c:pt>
                      <c:pt idx="9338">
                        <c:v>42821</c:v>
                      </c:pt>
                      <c:pt idx="9339">
                        <c:v>42822</c:v>
                      </c:pt>
                      <c:pt idx="9340">
                        <c:v>42823</c:v>
                      </c:pt>
                      <c:pt idx="9341">
                        <c:v>42824</c:v>
                      </c:pt>
                      <c:pt idx="9342">
                        <c:v>42825</c:v>
                      </c:pt>
                      <c:pt idx="9343">
                        <c:v>42828</c:v>
                      </c:pt>
                      <c:pt idx="9344">
                        <c:v>42829</c:v>
                      </c:pt>
                      <c:pt idx="9345">
                        <c:v>42830</c:v>
                      </c:pt>
                      <c:pt idx="9346">
                        <c:v>42831</c:v>
                      </c:pt>
                      <c:pt idx="9347">
                        <c:v>42832</c:v>
                      </c:pt>
                      <c:pt idx="9348">
                        <c:v>42835</c:v>
                      </c:pt>
                      <c:pt idx="9349">
                        <c:v>42836</c:v>
                      </c:pt>
                      <c:pt idx="9350">
                        <c:v>42837</c:v>
                      </c:pt>
                      <c:pt idx="9351">
                        <c:v>42838</c:v>
                      </c:pt>
                      <c:pt idx="9352">
                        <c:v>42842</c:v>
                      </c:pt>
                      <c:pt idx="9353">
                        <c:v>42843</c:v>
                      </c:pt>
                      <c:pt idx="9354">
                        <c:v>42844</c:v>
                      </c:pt>
                      <c:pt idx="9355">
                        <c:v>42845</c:v>
                      </c:pt>
                      <c:pt idx="9356">
                        <c:v>42846</c:v>
                      </c:pt>
                      <c:pt idx="9357">
                        <c:v>42849</c:v>
                      </c:pt>
                      <c:pt idx="9358">
                        <c:v>42850</c:v>
                      </c:pt>
                      <c:pt idx="9359">
                        <c:v>42851</c:v>
                      </c:pt>
                      <c:pt idx="9360">
                        <c:v>42852</c:v>
                      </c:pt>
                      <c:pt idx="9361">
                        <c:v>42853</c:v>
                      </c:pt>
                      <c:pt idx="9362">
                        <c:v>42856</c:v>
                      </c:pt>
                      <c:pt idx="9363">
                        <c:v>42857</c:v>
                      </c:pt>
                      <c:pt idx="9364">
                        <c:v>42858</c:v>
                      </c:pt>
                      <c:pt idx="9365">
                        <c:v>42859</c:v>
                      </c:pt>
                      <c:pt idx="9366">
                        <c:v>42860</c:v>
                      </c:pt>
                      <c:pt idx="9367">
                        <c:v>42863</c:v>
                      </c:pt>
                      <c:pt idx="9368">
                        <c:v>42864</c:v>
                      </c:pt>
                      <c:pt idx="9369">
                        <c:v>42865</c:v>
                      </c:pt>
                      <c:pt idx="9370">
                        <c:v>42866</c:v>
                      </c:pt>
                      <c:pt idx="9371">
                        <c:v>42867</c:v>
                      </c:pt>
                      <c:pt idx="9372">
                        <c:v>42870</c:v>
                      </c:pt>
                      <c:pt idx="9373">
                        <c:v>42871</c:v>
                      </c:pt>
                      <c:pt idx="9374">
                        <c:v>42872</c:v>
                      </c:pt>
                      <c:pt idx="9375">
                        <c:v>42873</c:v>
                      </c:pt>
                      <c:pt idx="9376">
                        <c:v>42874</c:v>
                      </c:pt>
                      <c:pt idx="9377">
                        <c:v>42877</c:v>
                      </c:pt>
                      <c:pt idx="9378">
                        <c:v>42878</c:v>
                      </c:pt>
                      <c:pt idx="9379">
                        <c:v>42879</c:v>
                      </c:pt>
                      <c:pt idx="9380">
                        <c:v>42880</c:v>
                      </c:pt>
                      <c:pt idx="9381">
                        <c:v>42881</c:v>
                      </c:pt>
                      <c:pt idx="9382">
                        <c:v>42885</c:v>
                      </c:pt>
                      <c:pt idx="9383">
                        <c:v>42886</c:v>
                      </c:pt>
                      <c:pt idx="9384">
                        <c:v>42887</c:v>
                      </c:pt>
                      <c:pt idx="9385">
                        <c:v>42888</c:v>
                      </c:pt>
                      <c:pt idx="9386">
                        <c:v>42891</c:v>
                      </c:pt>
                      <c:pt idx="9387">
                        <c:v>42892</c:v>
                      </c:pt>
                      <c:pt idx="9388">
                        <c:v>42893</c:v>
                      </c:pt>
                      <c:pt idx="9389">
                        <c:v>42894</c:v>
                      </c:pt>
                      <c:pt idx="9390">
                        <c:v>42895</c:v>
                      </c:pt>
                      <c:pt idx="9391">
                        <c:v>42898</c:v>
                      </c:pt>
                      <c:pt idx="9392">
                        <c:v>42899</c:v>
                      </c:pt>
                      <c:pt idx="9393">
                        <c:v>42900</c:v>
                      </c:pt>
                      <c:pt idx="9394">
                        <c:v>42901</c:v>
                      </c:pt>
                      <c:pt idx="9395">
                        <c:v>42902</c:v>
                      </c:pt>
                      <c:pt idx="9396">
                        <c:v>42905</c:v>
                      </c:pt>
                      <c:pt idx="9397">
                        <c:v>42906</c:v>
                      </c:pt>
                      <c:pt idx="9398">
                        <c:v>42907</c:v>
                      </c:pt>
                      <c:pt idx="9399">
                        <c:v>42908</c:v>
                      </c:pt>
                      <c:pt idx="9400">
                        <c:v>42909</c:v>
                      </c:pt>
                      <c:pt idx="9401">
                        <c:v>42912</c:v>
                      </c:pt>
                      <c:pt idx="9402">
                        <c:v>42913</c:v>
                      </c:pt>
                      <c:pt idx="9403">
                        <c:v>42914</c:v>
                      </c:pt>
                      <c:pt idx="9404">
                        <c:v>42915</c:v>
                      </c:pt>
                      <c:pt idx="9405">
                        <c:v>42916</c:v>
                      </c:pt>
                      <c:pt idx="9406">
                        <c:v>42919</c:v>
                      </c:pt>
                      <c:pt idx="9407">
                        <c:v>42921</c:v>
                      </c:pt>
                      <c:pt idx="9408">
                        <c:v>42922</c:v>
                      </c:pt>
                      <c:pt idx="9409">
                        <c:v>42923</c:v>
                      </c:pt>
                      <c:pt idx="9410">
                        <c:v>42926</c:v>
                      </c:pt>
                      <c:pt idx="9411">
                        <c:v>42927</c:v>
                      </c:pt>
                      <c:pt idx="9412">
                        <c:v>42928</c:v>
                      </c:pt>
                      <c:pt idx="9413">
                        <c:v>42929</c:v>
                      </c:pt>
                      <c:pt idx="9414">
                        <c:v>42930</c:v>
                      </c:pt>
                      <c:pt idx="9415">
                        <c:v>42933</c:v>
                      </c:pt>
                      <c:pt idx="9416">
                        <c:v>42934</c:v>
                      </c:pt>
                      <c:pt idx="9417">
                        <c:v>42935</c:v>
                      </c:pt>
                      <c:pt idx="9418">
                        <c:v>42936</c:v>
                      </c:pt>
                      <c:pt idx="9419">
                        <c:v>42937</c:v>
                      </c:pt>
                      <c:pt idx="9420">
                        <c:v>42940</c:v>
                      </c:pt>
                      <c:pt idx="9421">
                        <c:v>42941</c:v>
                      </c:pt>
                      <c:pt idx="9422">
                        <c:v>42942</c:v>
                      </c:pt>
                      <c:pt idx="9423">
                        <c:v>42943</c:v>
                      </c:pt>
                      <c:pt idx="9424">
                        <c:v>42944</c:v>
                      </c:pt>
                      <c:pt idx="9425">
                        <c:v>42947</c:v>
                      </c:pt>
                      <c:pt idx="9426">
                        <c:v>42948</c:v>
                      </c:pt>
                      <c:pt idx="9427">
                        <c:v>42949</c:v>
                      </c:pt>
                      <c:pt idx="9428">
                        <c:v>42950</c:v>
                      </c:pt>
                      <c:pt idx="9429">
                        <c:v>42951</c:v>
                      </c:pt>
                      <c:pt idx="9430">
                        <c:v>42954</c:v>
                      </c:pt>
                      <c:pt idx="9431">
                        <c:v>42955</c:v>
                      </c:pt>
                      <c:pt idx="9432">
                        <c:v>42956</c:v>
                      </c:pt>
                      <c:pt idx="9433">
                        <c:v>42957</c:v>
                      </c:pt>
                      <c:pt idx="9434">
                        <c:v>42958</c:v>
                      </c:pt>
                      <c:pt idx="9435">
                        <c:v>42961</c:v>
                      </c:pt>
                      <c:pt idx="9436">
                        <c:v>42962</c:v>
                      </c:pt>
                      <c:pt idx="9437">
                        <c:v>42963</c:v>
                      </c:pt>
                      <c:pt idx="9438">
                        <c:v>42964</c:v>
                      </c:pt>
                      <c:pt idx="9439">
                        <c:v>42965</c:v>
                      </c:pt>
                      <c:pt idx="9440">
                        <c:v>42968</c:v>
                      </c:pt>
                      <c:pt idx="9441">
                        <c:v>42969</c:v>
                      </c:pt>
                      <c:pt idx="9442">
                        <c:v>42970</c:v>
                      </c:pt>
                      <c:pt idx="9443">
                        <c:v>42971</c:v>
                      </c:pt>
                      <c:pt idx="9444">
                        <c:v>42972</c:v>
                      </c:pt>
                      <c:pt idx="9445">
                        <c:v>42975</c:v>
                      </c:pt>
                      <c:pt idx="9446">
                        <c:v>42976</c:v>
                      </c:pt>
                      <c:pt idx="9447">
                        <c:v>42977</c:v>
                      </c:pt>
                      <c:pt idx="9448">
                        <c:v>42978</c:v>
                      </c:pt>
                      <c:pt idx="9449">
                        <c:v>42979</c:v>
                      </c:pt>
                      <c:pt idx="9450">
                        <c:v>42983</c:v>
                      </c:pt>
                      <c:pt idx="9451">
                        <c:v>42984</c:v>
                      </c:pt>
                      <c:pt idx="9452">
                        <c:v>42985</c:v>
                      </c:pt>
                      <c:pt idx="9453">
                        <c:v>42986</c:v>
                      </c:pt>
                      <c:pt idx="9454">
                        <c:v>42989</c:v>
                      </c:pt>
                      <c:pt idx="9455">
                        <c:v>42990</c:v>
                      </c:pt>
                      <c:pt idx="9456">
                        <c:v>42991</c:v>
                      </c:pt>
                      <c:pt idx="9457">
                        <c:v>42992</c:v>
                      </c:pt>
                      <c:pt idx="9458">
                        <c:v>42993</c:v>
                      </c:pt>
                      <c:pt idx="9459">
                        <c:v>42996</c:v>
                      </c:pt>
                      <c:pt idx="9460">
                        <c:v>42997</c:v>
                      </c:pt>
                      <c:pt idx="9461">
                        <c:v>42998</c:v>
                      </c:pt>
                      <c:pt idx="9462">
                        <c:v>42999</c:v>
                      </c:pt>
                      <c:pt idx="9463">
                        <c:v>43000</c:v>
                      </c:pt>
                      <c:pt idx="9464">
                        <c:v>43003</c:v>
                      </c:pt>
                      <c:pt idx="9465">
                        <c:v>43004</c:v>
                      </c:pt>
                      <c:pt idx="9466">
                        <c:v>43005</c:v>
                      </c:pt>
                      <c:pt idx="9467">
                        <c:v>43006</c:v>
                      </c:pt>
                      <c:pt idx="9468">
                        <c:v>43007</c:v>
                      </c:pt>
                      <c:pt idx="9469">
                        <c:v>43010</c:v>
                      </c:pt>
                      <c:pt idx="9470">
                        <c:v>43011</c:v>
                      </c:pt>
                      <c:pt idx="9471">
                        <c:v>43012</c:v>
                      </c:pt>
                      <c:pt idx="9472">
                        <c:v>43013</c:v>
                      </c:pt>
                      <c:pt idx="9473">
                        <c:v>43014</c:v>
                      </c:pt>
                      <c:pt idx="9474">
                        <c:v>43017</c:v>
                      </c:pt>
                      <c:pt idx="9475">
                        <c:v>43018</c:v>
                      </c:pt>
                      <c:pt idx="9476">
                        <c:v>43019</c:v>
                      </c:pt>
                      <c:pt idx="9477">
                        <c:v>43020</c:v>
                      </c:pt>
                      <c:pt idx="9478">
                        <c:v>43021</c:v>
                      </c:pt>
                      <c:pt idx="9479">
                        <c:v>43024</c:v>
                      </c:pt>
                      <c:pt idx="9480">
                        <c:v>43025</c:v>
                      </c:pt>
                      <c:pt idx="9481">
                        <c:v>43026</c:v>
                      </c:pt>
                      <c:pt idx="9482">
                        <c:v>43027</c:v>
                      </c:pt>
                      <c:pt idx="9483">
                        <c:v>43028</c:v>
                      </c:pt>
                      <c:pt idx="9484">
                        <c:v>43031</c:v>
                      </c:pt>
                      <c:pt idx="9485">
                        <c:v>43032</c:v>
                      </c:pt>
                      <c:pt idx="9486">
                        <c:v>43033</c:v>
                      </c:pt>
                      <c:pt idx="9487">
                        <c:v>43034</c:v>
                      </c:pt>
                      <c:pt idx="9488">
                        <c:v>43035</c:v>
                      </c:pt>
                      <c:pt idx="9489">
                        <c:v>43038</c:v>
                      </c:pt>
                      <c:pt idx="9490">
                        <c:v>43039</c:v>
                      </c:pt>
                      <c:pt idx="9491">
                        <c:v>43040</c:v>
                      </c:pt>
                      <c:pt idx="9492">
                        <c:v>43041</c:v>
                      </c:pt>
                      <c:pt idx="9493">
                        <c:v>43042</c:v>
                      </c:pt>
                      <c:pt idx="9494">
                        <c:v>43045</c:v>
                      </c:pt>
                      <c:pt idx="9495">
                        <c:v>43046</c:v>
                      </c:pt>
                      <c:pt idx="9496">
                        <c:v>43047</c:v>
                      </c:pt>
                      <c:pt idx="9497">
                        <c:v>43048</c:v>
                      </c:pt>
                      <c:pt idx="9498">
                        <c:v>43049</c:v>
                      </c:pt>
                      <c:pt idx="9499">
                        <c:v>43052</c:v>
                      </c:pt>
                      <c:pt idx="9500">
                        <c:v>43053</c:v>
                      </c:pt>
                      <c:pt idx="9501">
                        <c:v>43054</c:v>
                      </c:pt>
                      <c:pt idx="9502">
                        <c:v>43055</c:v>
                      </c:pt>
                      <c:pt idx="9503">
                        <c:v>43056</c:v>
                      </c:pt>
                      <c:pt idx="9504">
                        <c:v>43059</c:v>
                      </c:pt>
                      <c:pt idx="9505">
                        <c:v>43060</c:v>
                      </c:pt>
                      <c:pt idx="9506">
                        <c:v>43061</c:v>
                      </c:pt>
                      <c:pt idx="9507">
                        <c:v>43063</c:v>
                      </c:pt>
                      <c:pt idx="9508">
                        <c:v>43066</c:v>
                      </c:pt>
                      <c:pt idx="9509">
                        <c:v>43067</c:v>
                      </c:pt>
                      <c:pt idx="9510">
                        <c:v>43068</c:v>
                      </c:pt>
                      <c:pt idx="9511">
                        <c:v>43069</c:v>
                      </c:pt>
                      <c:pt idx="9512">
                        <c:v>43070</c:v>
                      </c:pt>
                      <c:pt idx="9513">
                        <c:v>43073</c:v>
                      </c:pt>
                      <c:pt idx="9514">
                        <c:v>43074</c:v>
                      </c:pt>
                      <c:pt idx="9515">
                        <c:v>43075</c:v>
                      </c:pt>
                      <c:pt idx="9516">
                        <c:v>43076</c:v>
                      </c:pt>
                      <c:pt idx="9517">
                        <c:v>43077</c:v>
                      </c:pt>
                      <c:pt idx="9518">
                        <c:v>43080</c:v>
                      </c:pt>
                      <c:pt idx="9519">
                        <c:v>43081</c:v>
                      </c:pt>
                      <c:pt idx="9520">
                        <c:v>43082</c:v>
                      </c:pt>
                      <c:pt idx="9521">
                        <c:v>43083</c:v>
                      </c:pt>
                      <c:pt idx="9522">
                        <c:v>43084</c:v>
                      </c:pt>
                      <c:pt idx="9523">
                        <c:v>43087</c:v>
                      </c:pt>
                      <c:pt idx="9524">
                        <c:v>43088</c:v>
                      </c:pt>
                      <c:pt idx="9525">
                        <c:v>43089</c:v>
                      </c:pt>
                      <c:pt idx="9526">
                        <c:v>43090</c:v>
                      </c:pt>
                      <c:pt idx="9527">
                        <c:v>43091</c:v>
                      </c:pt>
                      <c:pt idx="9528">
                        <c:v>43095</c:v>
                      </c:pt>
                      <c:pt idx="9529">
                        <c:v>43096</c:v>
                      </c:pt>
                      <c:pt idx="9530">
                        <c:v>43097</c:v>
                      </c:pt>
                      <c:pt idx="9531">
                        <c:v>43098</c:v>
                      </c:pt>
                      <c:pt idx="9532">
                        <c:v>43102</c:v>
                      </c:pt>
                      <c:pt idx="9533">
                        <c:v>43103</c:v>
                      </c:pt>
                      <c:pt idx="9534">
                        <c:v>43104</c:v>
                      </c:pt>
                      <c:pt idx="9535">
                        <c:v>43105</c:v>
                      </c:pt>
                      <c:pt idx="9536">
                        <c:v>43108</c:v>
                      </c:pt>
                      <c:pt idx="9537">
                        <c:v>43109</c:v>
                      </c:pt>
                      <c:pt idx="9538">
                        <c:v>43110</c:v>
                      </c:pt>
                      <c:pt idx="9539">
                        <c:v>43111</c:v>
                      </c:pt>
                      <c:pt idx="9540">
                        <c:v>43112</c:v>
                      </c:pt>
                      <c:pt idx="9541">
                        <c:v>43116</c:v>
                      </c:pt>
                      <c:pt idx="9542">
                        <c:v>43117</c:v>
                      </c:pt>
                      <c:pt idx="9543">
                        <c:v>43118</c:v>
                      </c:pt>
                      <c:pt idx="9544">
                        <c:v>43119</c:v>
                      </c:pt>
                      <c:pt idx="9545">
                        <c:v>43122</c:v>
                      </c:pt>
                      <c:pt idx="9546">
                        <c:v>43123</c:v>
                      </c:pt>
                      <c:pt idx="9547">
                        <c:v>43124</c:v>
                      </c:pt>
                      <c:pt idx="9548">
                        <c:v>43125</c:v>
                      </c:pt>
                      <c:pt idx="9549">
                        <c:v>43126</c:v>
                      </c:pt>
                      <c:pt idx="9550">
                        <c:v>43129</c:v>
                      </c:pt>
                      <c:pt idx="9551">
                        <c:v>43130</c:v>
                      </c:pt>
                      <c:pt idx="9552">
                        <c:v>43131</c:v>
                      </c:pt>
                      <c:pt idx="9553">
                        <c:v>43132</c:v>
                      </c:pt>
                      <c:pt idx="9554">
                        <c:v>43133</c:v>
                      </c:pt>
                      <c:pt idx="9555">
                        <c:v>43136</c:v>
                      </c:pt>
                      <c:pt idx="9556">
                        <c:v>43137</c:v>
                      </c:pt>
                      <c:pt idx="9557">
                        <c:v>43138</c:v>
                      </c:pt>
                      <c:pt idx="9558">
                        <c:v>43139</c:v>
                      </c:pt>
                      <c:pt idx="9559">
                        <c:v>43140</c:v>
                      </c:pt>
                      <c:pt idx="9560">
                        <c:v>43143</c:v>
                      </c:pt>
                      <c:pt idx="9561">
                        <c:v>43144</c:v>
                      </c:pt>
                      <c:pt idx="9562">
                        <c:v>43145</c:v>
                      </c:pt>
                      <c:pt idx="9563">
                        <c:v>43146</c:v>
                      </c:pt>
                      <c:pt idx="9564">
                        <c:v>43147</c:v>
                      </c:pt>
                      <c:pt idx="9565">
                        <c:v>43151</c:v>
                      </c:pt>
                      <c:pt idx="9566">
                        <c:v>43152</c:v>
                      </c:pt>
                      <c:pt idx="9567">
                        <c:v>43153</c:v>
                      </c:pt>
                      <c:pt idx="9568">
                        <c:v>43154</c:v>
                      </c:pt>
                      <c:pt idx="9569">
                        <c:v>43157</c:v>
                      </c:pt>
                      <c:pt idx="9570">
                        <c:v>43158</c:v>
                      </c:pt>
                      <c:pt idx="9571">
                        <c:v>43159</c:v>
                      </c:pt>
                      <c:pt idx="9572">
                        <c:v>43160</c:v>
                      </c:pt>
                      <c:pt idx="9573">
                        <c:v>43161</c:v>
                      </c:pt>
                      <c:pt idx="9574">
                        <c:v>43164</c:v>
                      </c:pt>
                      <c:pt idx="9575">
                        <c:v>43165</c:v>
                      </c:pt>
                      <c:pt idx="9576">
                        <c:v>43166</c:v>
                      </c:pt>
                      <c:pt idx="9577">
                        <c:v>43167</c:v>
                      </c:pt>
                      <c:pt idx="9578">
                        <c:v>43168</c:v>
                      </c:pt>
                      <c:pt idx="9579">
                        <c:v>43171</c:v>
                      </c:pt>
                      <c:pt idx="9580">
                        <c:v>43172</c:v>
                      </c:pt>
                      <c:pt idx="9581">
                        <c:v>43173</c:v>
                      </c:pt>
                      <c:pt idx="9582">
                        <c:v>43174</c:v>
                      </c:pt>
                      <c:pt idx="9583">
                        <c:v>43175</c:v>
                      </c:pt>
                      <c:pt idx="9584">
                        <c:v>43178</c:v>
                      </c:pt>
                      <c:pt idx="9585">
                        <c:v>43179</c:v>
                      </c:pt>
                      <c:pt idx="9586">
                        <c:v>43180</c:v>
                      </c:pt>
                      <c:pt idx="9587">
                        <c:v>43181</c:v>
                      </c:pt>
                      <c:pt idx="9588">
                        <c:v>43182</c:v>
                      </c:pt>
                      <c:pt idx="9589">
                        <c:v>43185</c:v>
                      </c:pt>
                      <c:pt idx="9590">
                        <c:v>43186</c:v>
                      </c:pt>
                      <c:pt idx="9591">
                        <c:v>43187</c:v>
                      </c:pt>
                      <c:pt idx="9592">
                        <c:v>43188</c:v>
                      </c:pt>
                      <c:pt idx="9593">
                        <c:v>43192</c:v>
                      </c:pt>
                      <c:pt idx="9594">
                        <c:v>43193</c:v>
                      </c:pt>
                      <c:pt idx="9595">
                        <c:v>43194</c:v>
                      </c:pt>
                      <c:pt idx="9596">
                        <c:v>43195</c:v>
                      </c:pt>
                      <c:pt idx="9597">
                        <c:v>43196</c:v>
                      </c:pt>
                      <c:pt idx="9598">
                        <c:v>43199</c:v>
                      </c:pt>
                      <c:pt idx="9599">
                        <c:v>43200</c:v>
                      </c:pt>
                      <c:pt idx="9600">
                        <c:v>43201</c:v>
                      </c:pt>
                      <c:pt idx="9601">
                        <c:v>43202</c:v>
                      </c:pt>
                      <c:pt idx="9602">
                        <c:v>43203</c:v>
                      </c:pt>
                      <c:pt idx="9603">
                        <c:v>43206</c:v>
                      </c:pt>
                      <c:pt idx="9604">
                        <c:v>43207</c:v>
                      </c:pt>
                      <c:pt idx="9605">
                        <c:v>43208</c:v>
                      </c:pt>
                      <c:pt idx="9606">
                        <c:v>43209</c:v>
                      </c:pt>
                      <c:pt idx="9607">
                        <c:v>43210</c:v>
                      </c:pt>
                      <c:pt idx="9608">
                        <c:v>43213</c:v>
                      </c:pt>
                      <c:pt idx="9609">
                        <c:v>43214</c:v>
                      </c:pt>
                      <c:pt idx="9610">
                        <c:v>43215</c:v>
                      </c:pt>
                      <c:pt idx="9611">
                        <c:v>43216</c:v>
                      </c:pt>
                      <c:pt idx="9612">
                        <c:v>43217</c:v>
                      </c:pt>
                      <c:pt idx="9613">
                        <c:v>43220</c:v>
                      </c:pt>
                      <c:pt idx="9614">
                        <c:v>43221</c:v>
                      </c:pt>
                      <c:pt idx="9615">
                        <c:v>43222</c:v>
                      </c:pt>
                      <c:pt idx="9616">
                        <c:v>43223</c:v>
                      </c:pt>
                      <c:pt idx="9617">
                        <c:v>43224</c:v>
                      </c:pt>
                      <c:pt idx="9618">
                        <c:v>43227</c:v>
                      </c:pt>
                      <c:pt idx="9619">
                        <c:v>43228</c:v>
                      </c:pt>
                      <c:pt idx="9620">
                        <c:v>43229</c:v>
                      </c:pt>
                      <c:pt idx="9621">
                        <c:v>43230</c:v>
                      </c:pt>
                      <c:pt idx="9622">
                        <c:v>43231</c:v>
                      </c:pt>
                      <c:pt idx="9623">
                        <c:v>43234</c:v>
                      </c:pt>
                      <c:pt idx="9624">
                        <c:v>43235</c:v>
                      </c:pt>
                      <c:pt idx="9625">
                        <c:v>43236</c:v>
                      </c:pt>
                      <c:pt idx="9626">
                        <c:v>43237</c:v>
                      </c:pt>
                      <c:pt idx="9627">
                        <c:v>43238</c:v>
                      </c:pt>
                      <c:pt idx="9628">
                        <c:v>43241</c:v>
                      </c:pt>
                      <c:pt idx="9629">
                        <c:v>43242</c:v>
                      </c:pt>
                      <c:pt idx="9630">
                        <c:v>43243</c:v>
                      </c:pt>
                      <c:pt idx="9631">
                        <c:v>43244</c:v>
                      </c:pt>
                      <c:pt idx="9632">
                        <c:v>43245</c:v>
                      </c:pt>
                      <c:pt idx="9633">
                        <c:v>43249</c:v>
                      </c:pt>
                      <c:pt idx="9634">
                        <c:v>43250</c:v>
                      </c:pt>
                      <c:pt idx="9635">
                        <c:v>43251</c:v>
                      </c:pt>
                      <c:pt idx="9636">
                        <c:v>43252</c:v>
                      </c:pt>
                      <c:pt idx="9637">
                        <c:v>43255</c:v>
                      </c:pt>
                      <c:pt idx="9638">
                        <c:v>43256</c:v>
                      </c:pt>
                      <c:pt idx="9639">
                        <c:v>43257</c:v>
                      </c:pt>
                      <c:pt idx="9640">
                        <c:v>43258</c:v>
                      </c:pt>
                      <c:pt idx="9641">
                        <c:v>43259</c:v>
                      </c:pt>
                      <c:pt idx="9642">
                        <c:v>43262</c:v>
                      </c:pt>
                      <c:pt idx="9643">
                        <c:v>43263</c:v>
                      </c:pt>
                      <c:pt idx="9644">
                        <c:v>43264</c:v>
                      </c:pt>
                      <c:pt idx="9645">
                        <c:v>43265</c:v>
                      </c:pt>
                      <c:pt idx="9646">
                        <c:v>43266</c:v>
                      </c:pt>
                      <c:pt idx="9647">
                        <c:v>43269</c:v>
                      </c:pt>
                      <c:pt idx="9648">
                        <c:v>43270</c:v>
                      </c:pt>
                      <c:pt idx="9649">
                        <c:v>43271</c:v>
                      </c:pt>
                      <c:pt idx="9650">
                        <c:v>43272</c:v>
                      </c:pt>
                      <c:pt idx="9651">
                        <c:v>43273</c:v>
                      </c:pt>
                      <c:pt idx="9652">
                        <c:v>43276</c:v>
                      </c:pt>
                      <c:pt idx="9653">
                        <c:v>43277</c:v>
                      </c:pt>
                      <c:pt idx="9654">
                        <c:v>43278</c:v>
                      </c:pt>
                      <c:pt idx="9655">
                        <c:v>43279</c:v>
                      </c:pt>
                      <c:pt idx="9656">
                        <c:v>43280</c:v>
                      </c:pt>
                      <c:pt idx="9657">
                        <c:v>43283</c:v>
                      </c:pt>
                      <c:pt idx="9658">
                        <c:v>43284</c:v>
                      </c:pt>
                      <c:pt idx="9659">
                        <c:v>43286</c:v>
                      </c:pt>
                      <c:pt idx="9660">
                        <c:v>43287</c:v>
                      </c:pt>
                      <c:pt idx="9661">
                        <c:v>43290</c:v>
                      </c:pt>
                      <c:pt idx="9662">
                        <c:v>43291</c:v>
                      </c:pt>
                      <c:pt idx="9663">
                        <c:v>43292</c:v>
                      </c:pt>
                      <c:pt idx="9664">
                        <c:v>43293</c:v>
                      </c:pt>
                      <c:pt idx="9665">
                        <c:v>43294</c:v>
                      </c:pt>
                      <c:pt idx="9666">
                        <c:v>43297</c:v>
                      </c:pt>
                      <c:pt idx="9667">
                        <c:v>43298</c:v>
                      </c:pt>
                      <c:pt idx="9668">
                        <c:v>43299</c:v>
                      </c:pt>
                      <c:pt idx="9669">
                        <c:v>43300</c:v>
                      </c:pt>
                      <c:pt idx="9670">
                        <c:v>43301</c:v>
                      </c:pt>
                      <c:pt idx="9671">
                        <c:v>43304</c:v>
                      </c:pt>
                      <c:pt idx="9672">
                        <c:v>43305</c:v>
                      </c:pt>
                      <c:pt idx="9673">
                        <c:v>43306</c:v>
                      </c:pt>
                      <c:pt idx="9674">
                        <c:v>43307</c:v>
                      </c:pt>
                      <c:pt idx="9675">
                        <c:v>43308</c:v>
                      </c:pt>
                      <c:pt idx="9676">
                        <c:v>43311</c:v>
                      </c:pt>
                      <c:pt idx="9677">
                        <c:v>43312</c:v>
                      </c:pt>
                      <c:pt idx="9678">
                        <c:v>43313</c:v>
                      </c:pt>
                      <c:pt idx="9679">
                        <c:v>43314</c:v>
                      </c:pt>
                      <c:pt idx="9680">
                        <c:v>43315</c:v>
                      </c:pt>
                      <c:pt idx="9681">
                        <c:v>43318</c:v>
                      </c:pt>
                      <c:pt idx="9682">
                        <c:v>43319</c:v>
                      </c:pt>
                      <c:pt idx="9683">
                        <c:v>43320</c:v>
                      </c:pt>
                      <c:pt idx="9684">
                        <c:v>43321</c:v>
                      </c:pt>
                      <c:pt idx="9685">
                        <c:v>43322</c:v>
                      </c:pt>
                      <c:pt idx="9686">
                        <c:v>43325</c:v>
                      </c:pt>
                      <c:pt idx="9687">
                        <c:v>43326</c:v>
                      </c:pt>
                      <c:pt idx="9688">
                        <c:v>43327</c:v>
                      </c:pt>
                      <c:pt idx="9689">
                        <c:v>43328</c:v>
                      </c:pt>
                      <c:pt idx="9690">
                        <c:v>43329</c:v>
                      </c:pt>
                      <c:pt idx="9691">
                        <c:v>43332</c:v>
                      </c:pt>
                      <c:pt idx="9692">
                        <c:v>43333</c:v>
                      </c:pt>
                      <c:pt idx="9693">
                        <c:v>43334</c:v>
                      </c:pt>
                      <c:pt idx="9694">
                        <c:v>43335</c:v>
                      </c:pt>
                      <c:pt idx="9695">
                        <c:v>43336</c:v>
                      </c:pt>
                      <c:pt idx="9696">
                        <c:v>43339</c:v>
                      </c:pt>
                      <c:pt idx="9697">
                        <c:v>43340</c:v>
                      </c:pt>
                      <c:pt idx="9698">
                        <c:v>43341</c:v>
                      </c:pt>
                      <c:pt idx="9699">
                        <c:v>43342</c:v>
                      </c:pt>
                      <c:pt idx="9700">
                        <c:v>43343</c:v>
                      </c:pt>
                      <c:pt idx="9701">
                        <c:v>43347</c:v>
                      </c:pt>
                      <c:pt idx="9702">
                        <c:v>43348</c:v>
                      </c:pt>
                      <c:pt idx="9703">
                        <c:v>43349</c:v>
                      </c:pt>
                      <c:pt idx="9704">
                        <c:v>43350</c:v>
                      </c:pt>
                      <c:pt idx="9705">
                        <c:v>43353</c:v>
                      </c:pt>
                      <c:pt idx="9706">
                        <c:v>43354</c:v>
                      </c:pt>
                      <c:pt idx="9707">
                        <c:v>43355</c:v>
                      </c:pt>
                      <c:pt idx="9708">
                        <c:v>43356</c:v>
                      </c:pt>
                      <c:pt idx="9709">
                        <c:v>43357</c:v>
                      </c:pt>
                      <c:pt idx="9710">
                        <c:v>43360</c:v>
                      </c:pt>
                      <c:pt idx="9711">
                        <c:v>43361</c:v>
                      </c:pt>
                      <c:pt idx="9712">
                        <c:v>43362</c:v>
                      </c:pt>
                      <c:pt idx="9713">
                        <c:v>43363</c:v>
                      </c:pt>
                      <c:pt idx="9714">
                        <c:v>43364</c:v>
                      </c:pt>
                      <c:pt idx="9715">
                        <c:v>43367</c:v>
                      </c:pt>
                      <c:pt idx="9716">
                        <c:v>43368</c:v>
                      </c:pt>
                      <c:pt idx="9717">
                        <c:v>43369</c:v>
                      </c:pt>
                      <c:pt idx="9718">
                        <c:v>43370</c:v>
                      </c:pt>
                      <c:pt idx="9719">
                        <c:v>43371</c:v>
                      </c:pt>
                      <c:pt idx="9720">
                        <c:v>43374</c:v>
                      </c:pt>
                      <c:pt idx="9721">
                        <c:v>43375</c:v>
                      </c:pt>
                      <c:pt idx="9722">
                        <c:v>43376</c:v>
                      </c:pt>
                      <c:pt idx="9723">
                        <c:v>43377</c:v>
                      </c:pt>
                      <c:pt idx="9724">
                        <c:v>43378</c:v>
                      </c:pt>
                      <c:pt idx="9725">
                        <c:v>43381</c:v>
                      </c:pt>
                      <c:pt idx="9726">
                        <c:v>43382</c:v>
                      </c:pt>
                      <c:pt idx="9727">
                        <c:v>43383</c:v>
                      </c:pt>
                      <c:pt idx="9728">
                        <c:v>43384</c:v>
                      </c:pt>
                      <c:pt idx="9729">
                        <c:v>43385</c:v>
                      </c:pt>
                      <c:pt idx="9730">
                        <c:v>43388</c:v>
                      </c:pt>
                      <c:pt idx="9731">
                        <c:v>43389</c:v>
                      </c:pt>
                      <c:pt idx="9732">
                        <c:v>43390</c:v>
                      </c:pt>
                      <c:pt idx="9733">
                        <c:v>43391</c:v>
                      </c:pt>
                      <c:pt idx="9734">
                        <c:v>43392</c:v>
                      </c:pt>
                      <c:pt idx="9735">
                        <c:v>43395</c:v>
                      </c:pt>
                      <c:pt idx="9736">
                        <c:v>43396</c:v>
                      </c:pt>
                      <c:pt idx="9737">
                        <c:v>43397</c:v>
                      </c:pt>
                      <c:pt idx="9738">
                        <c:v>43398</c:v>
                      </c:pt>
                      <c:pt idx="9739">
                        <c:v>43399</c:v>
                      </c:pt>
                      <c:pt idx="9740">
                        <c:v>43402</c:v>
                      </c:pt>
                      <c:pt idx="9741">
                        <c:v>43403</c:v>
                      </c:pt>
                      <c:pt idx="9742">
                        <c:v>43404</c:v>
                      </c:pt>
                      <c:pt idx="9743">
                        <c:v>43405</c:v>
                      </c:pt>
                      <c:pt idx="9744">
                        <c:v>43406</c:v>
                      </c:pt>
                      <c:pt idx="9745">
                        <c:v>43409</c:v>
                      </c:pt>
                      <c:pt idx="9746">
                        <c:v>43410</c:v>
                      </c:pt>
                      <c:pt idx="9747">
                        <c:v>43411</c:v>
                      </c:pt>
                      <c:pt idx="9748">
                        <c:v>43412</c:v>
                      </c:pt>
                      <c:pt idx="9749">
                        <c:v>43413</c:v>
                      </c:pt>
                      <c:pt idx="9750">
                        <c:v>43416</c:v>
                      </c:pt>
                      <c:pt idx="9751">
                        <c:v>43417</c:v>
                      </c:pt>
                      <c:pt idx="9752">
                        <c:v>43418</c:v>
                      </c:pt>
                      <c:pt idx="9753">
                        <c:v>43419</c:v>
                      </c:pt>
                      <c:pt idx="9754">
                        <c:v>43420</c:v>
                      </c:pt>
                      <c:pt idx="9755">
                        <c:v>43423</c:v>
                      </c:pt>
                      <c:pt idx="9756">
                        <c:v>43424</c:v>
                      </c:pt>
                      <c:pt idx="9757">
                        <c:v>43425</c:v>
                      </c:pt>
                      <c:pt idx="9758">
                        <c:v>43427</c:v>
                      </c:pt>
                      <c:pt idx="9759">
                        <c:v>43430</c:v>
                      </c:pt>
                      <c:pt idx="9760">
                        <c:v>43431</c:v>
                      </c:pt>
                      <c:pt idx="9761">
                        <c:v>43432</c:v>
                      </c:pt>
                      <c:pt idx="9762">
                        <c:v>43433</c:v>
                      </c:pt>
                      <c:pt idx="9763">
                        <c:v>43434</c:v>
                      </c:pt>
                      <c:pt idx="9764">
                        <c:v>43437</c:v>
                      </c:pt>
                      <c:pt idx="9765">
                        <c:v>43438</c:v>
                      </c:pt>
                      <c:pt idx="9766">
                        <c:v>43440</c:v>
                      </c:pt>
                      <c:pt idx="9767">
                        <c:v>43441</c:v>
                      </c:pt>
                      <c:pt idx="9768">
                        <c:v>43444</c:v>
                      </c:pt>
                      <c:pt idx="9769">
                        <c:v>43445</c:v>
                      </c:pt>
                      <c:pt idx="9770">
                        <c:v>43446</c:v>
                      </c:pt>
                      <c:pt idx="9771">
                        <c:v>43447</c:v>
                      </c:pt>
                      <c:pt idx="9772">
                        <c:v>43448</c:v>
                      </c:pt>
                      <c:pt idx="9773">
                        <c:v>43451</c:v>
                      </c:pt>
                      <c:pt idx="9774">
                        <c:v>43452</c:v>
                      </c:pt>
                      <c:pt idx="9775">
                        <c:v>43453</c:v>
                      </c:pt>
                      <c:pt idx="9776">
                        <c:v>43454</c:v>
                      </c:pt>
                      <c:pt idx="9777">
                        <c:v>43455</c:v>
                      </c:pt>
                      <c:pt idx="9778">
                        <c:v>43458</c:v>
                      </c:pt>
                      <c:pt idx="9779">
                        <c:v>43460</c:v>
                      </c:pt>
                      <c:pt idx="9780">
                        <c:v>43461</c:v>
                      </c:pt>
                      <c:pt idx="9781">
                        <c:v>43462</c:v>
                      </c:pt>
                      <c:pt idx="9782">
                        <c:v>43465</c:v>
                      </c:pt>
                      <c:pt idx="9783">
                        <c:v>43467</c:v>
                      </c:pt>
                      <c:pt idx="9784">
                        <c:v>43468</c:v>
                      </c:pt>
                      <c:pt idx="9785">
                        <c:v>43469</c:v>
                      </c:pt>
                      <c:pt idx="9786">
                        <c:v>43472</c:v>
                      </c:pt>
                      <c:pt idx="9787">
                        <c:v>43473</c:v>
                      </c:pt>
                      <c:pt idx="9788">
                        <c:v>43474</c:v>
                      </c:pt>
                      <c:pt idx="9789">
                        <c:v>43475</c:v>
                      </c:pt>
                      <c:pt idx="9790">
                        <c:v>43476</c:v>
                      </c:pt>
                      <c:pt idx="9791">
                        <c:v>43479</c:v>
                      </c:pt>
                      <c:pt idx="9792">
                        <c:v>43480</c:v>
                      </c:pt>
                      <c:pt idx="9793">
                        <c:v>43481</c:v>
                      </c:pt>
                      <c:pt idx="9794">
                        <c:v>43482</c:v>
                      </c:pt>
                      <c:pt idx="9795">
                        <c:v>43483</c:v>
                      </c:pt>
                      <c:pt idx="9796">
                        <c:v>43487</c:v>
                      </c:pt>
                      <c:pt idx="9797">
                        <c:v>43488</c:v>
                      </c:pt>
                      <c:pt idx="9798">
                        <c:v>43489</c:v>
                      </c:pt>
                      <c:pt idx="9799">
                        <c:v>43490</c:v>
                      </c:pt>
                      <c:pt idx="9800">
                        <c:v>43493</c:v>
                      </c:pt>
                      <c:pt idx="9801">
                        <c:v>43494</c:v>
                      </c:pt>
                      <c:pt idx="9802">
                        <c:v>43495</c:v>
                      </c:pt>
                      <c:pt idx="9803">
                        <c:v>43496</c:v>
                      </c:pt>
                      <c:pt idx="9804">
                        <c:v>43497</c:v>
                      </c:pt>
                      <c:pt idx="9805">
                        <c:v>43500</c:v>
                      </c:pt>
                      <c:pt idx="9806">
                        <c:v>43501</c:v>
                      </c:pt>
                      <c:pt idx="9807">
                        <c:v>43502</c:v>
                      </c:pt>
                      <c:pt idx="9808">
                        <c:v>43503</c:v>
                      </c:pt>
                      <c:pt idx="9809">
                        <c:v>43504</c:v>
                      </c:pt>
                      <c:pt idx="9810">
                        <c:v>43507</c:v>
                      </c:pt>
                      <c:pt idx="9811">
                        <c:v>43508</c:v>
                      </c:pt>
                      <c:pt idx="9812">
                        <c:v>43509</c:v>
                      </c:pt>
                      <c:pt idx="9813">
                        <c:v>43510</c:v>
                      </c:pt>
                      <c:pt idx="9814">
                        <c:v>43511</c:v>
                      </c:pt>
                      <c:pt idx="9815">
                        <c:v>43515</c:v>
                      </c:pt>
                      <c:pt idx="9816">
                        <c:v>43516</c:v>
                      </c:pt>
                      <c:pt idx="9817">
                        <c:v>43517</c:v>
                      </c:pt>
                      <c:pt idx="9818">
                        <c:v>43518</c:v>
                      </c:pt>
                      <c:pt idx="9819">
                        <c:v>43521</c:v>
                      </c:pt>
                      <c:pt idx="9820">
                        <c:v>43522</c:v>
                      </c:pt>
                      <c:pt idx="9821">
                        <c:v>43523</c:v>
                      </c:pt>
                      <c:pt idx="9822">
                        <c:v>43524</c:v>
                      </c:pt>
                      <c:pt idx="9823">
                        <c:v>43525</c:v>
                      </c:pt>
                      <c:pt idx="9824">
                        <c:v>43528</c:v>
                      </c:pt>
                      <c:pt idx="9825">
                        <c:v>43529</c:v>
                      </c:pt>
                      <c:pt idx="9826">
                        <c:v>43530</c:v>
                      </c:pt>
                      <c:pt idx="9827">
                        <c:v>43531</c:v>
                      </c:pt>
                      <c:pt idx="9828">
                        <c:v>43532</c:v>
                      </c:pt>
                      <c:pt idx="9829">
                        <c:v>43535</c:v>
                      </c:pt>
                      <c:pt idx="9830">
                        <c:v>43536</c:v>
                      </c:pt>
                      <c:pt idx="9831">
                        <c:v>43537</c:v>
                      </c:pt>
                      <c:pt idx="9832">
                        <c:v>43538</c:v>
                      </c:pt>
                      <c:pt idx="9833">
                        <c:v>43539</c:v>
                      </c:pt>
                      <c:pt idx="9834">
                        <c:v>43542</c:v>
                      </c:pt>
                      <c:pt idx="9835">
                        <c:v>43543</c:v>
                      </c:pt>
                      <c:pt idx="9836">
                        <c:v>43544</c:v>
                      </c:pt>
                      <c:pt idx="9837">
                        <c:v>43545</c:v>
                      </c:pt>
                      <c:pt idx="9838">
                        <c:v>43546</c:v>
                      </c:pt>
                      <c:pt idx="9839">
                        <c:v>43549</c:v>
                      </c:pt>
                      <c:pt idx="9840">
                        <c:v>43550</c:v>
                      </c:pt>
                      <c:pt idx="9841">
                        <c:v>43551</c:v>
                      </c:pt>
                      <c:pt idx="9842">
                        <c:v>43552</c:v>
                      </c:pt>
                      <c:pt idx="9843">
                        <c:v>43553</c:v>
                      </c:pt>
                      <c:pt idx="9844">
                        <c:v>43556</c:v>
                      </c:pt>
                      <c:pt idx="9845">
                        <c:v>43557</c:v>
                      </c:pt>
                      <c:pt idx="9846">
                        <c:v>43558</c:v>
                      </c:pt>
                      <c:pt idx="9847">
                        <c:v>43559</c:v>
                      </c:pt>
                      <c:pt idx="9848">
                        <c:v>43560</c:v>
                      </c:pt>
                      <c:pt idx="9849">
                        <c:v>43563</c:v>
                      </c:pt>
                      <c:pt idx="9850">
                        <c:v>43564</c:v>
                      </c:pt>
                      <c:pt idx="9851">
                        <c:v>43565</c:v>
                      </c:pt>
                      <c:pt idx="9852">
                        <c:v>43566</c:v>
                      </c:pt>
                      <c:pt idx="9853">
                        <c:v>43567</c:v>
                      </c:pt>
                      <c:pt idx="9854">
                        <c:v>43570</c:v>
                      </c:pt>
                      <c:pt idx="9855">
                        <c:v>43571</c:v>
                      </c:pt>
                      <c:pt idx="9856">
                        <c:v>43572</c:v>
                      </c:pt>
                      <c:pt idx="9857">
                        <c:v>43573</c:v>
                      </c:pt>
                      <c:pt idx="9858">
                        <c:v>43577</c:v>
                      </c:pt>
                      <c:pt idx="9859">
                        <c:v>43578</c:v>
                      </c:pt>
                      <c:pt idx="9860">
                        <c:v>43579</c:v>
                      </c:pt>
                      <c:pt idx="9861">
                        <c:v>43580</c:v>
                      </c:pt>
                      <c:pt idx="9862">
                        <c:v>43581</c:v>
                      </c:pt>
                      <c:pt idx="9863">
                        <c:v>43584</c:v>
                      </c:pt>
                      <c:pt idx="9864">
                        <c:v>43585</c:v>
                      </c:pt>
                      <c:pt idx="9865">
                        <c:v>43586</c:v>
                      </c:pt>
                      <c:pt idx="9866">
                        <c:v>43587</c:v>
                      </c:pt>
                      <c:pt idx="9867">
                        <c:v>43588</c:v>
                      </c:pt>
                      <c:pt idx="9868">
                        <c:v>43591</c:v>
                      </c:pt>
                      <c:pt idx="9869">
                        <c:v>43592</c:v>
                      </c:pt>
                      <c:pt idx="9870">
                        <c:v>43593</c:v>
                      </c:pt>
                      <c:pt idx="9871">
                        <c:v>43594</c:v>
                      </c:pt>
                      <c:pt idx="9872">
                        <c:v>43595</c:v>
                      </c:pt>
                      <c:pt idx="9873">
                        <c:v>43598</c:v>
                      </c:pt>
                      <c:pt idx="9874">
                        <c:v>43599</c:v>
                      </c:pt>
                      <c:pt idx="9875">
                        <c:v>43600</c:v>
                      </c:pt>
                      <c:pt idx="9876">
                        <c:v>43601</c:v>
                      </c:pt>
                      <c:pt idx="9877">
                        <c:v>43602</c:v>
                      </c:pt>
                      <c:pt idx="9878">
                        <c:v>43605</c:v>
                      </c:pt>
                      <c:pt idx="9879">
                        <c:v>43606</c:v>
                      </c:pt>
                      <c:pt idx="9880">
                        <c:v>43607</c:v>
                      </c:pt>
                      <c:pt idx="9881">
                        <c:v>43608</c:v>
                      </c:pt>
                      <c:pt idx="9882">
                        <c:v>43609</c:v>
                      </c:pt>
                      <c:pt idx="9883">
                        <c:v>43613</c:v>
                      </c:pt>
                      <c:pt idx="9884">
                        <c:v>43614</c:v>
                      </c:pt>
                      <c:pt idx="9885">
                        <c:v>43615</c:v>
                      </c:pt>
                      <c:pt idx="9886">
                        <c:v>43616</c:v>
                      </c:pt>
                      <c:pt idx="9887">
                        <c:v>43619</c:v>
                      </c:pt>
                      <c:pt idx="9888">
                        <c:v>43620</c:v>
                      </c:pt>
                      <c:pt idx="9889">
                        <c:v>43621</c:v>
                      </c:pt>
                      <c:pt idx="9890">
                        <c:v>43622</c:v>
                      </c:pt>
                      <c:pt idx="9891">
                        <c:v>43623</c:v>
                      </c:pt>
                      <c:pt idx="9892">
                        <c:v>43626</c:v>
                      </c:pt>
                      <c:pt idx="9893">
                        <c:v>43627</c:v>
                      </c:pt>
                      <c:pt idx="9894">
                        <c:v>43628</c:v>
                      </c:pt>
                      <c:pt idx="9895">
                        <c:v>43629</c:v>
                      </c:pt>
                      <c:pt idx="9896">
                        <c:v>43630</c:v>
                      </c:pt>
                      <c:pt idx="9897">
                        <c:v>43633</c:v>
                      </c:pt>
                      <c:pt idx="9898">
                        <c:v>43634</c:v>
                      </c:pt>
                      <c:pt idx="9899">
                        <c:v>43635</c:v>
                      </c:pt>
                      <c:pt idx="9900">
                        <c:v>43636</c:v>
                      </c:pt>
                      <c:pt idx="9901">
                        <c:v>43637</c:v>
                      </c:pt>
                      <c:pt idx="9902">
                        <c:v>43640</c:v>
                      </c:pt>
                      <c:pt idx="9903">
                        <c:v>43641</c:v>
                      </c:pt>
                      <c:pt idx="9904">
                        <c:v>43642</c:v>
                      </c:pt>
                      <c:pt idx="9905">
                        <c:v>43643</c:v>
                      </c:pt>
                      <c:pt idx="9906">
                        <c:v>43644</c:v>
                      </c:pt>
                      <c:pt idx="9907">
                        <c:v>43647</c:v>
                      </c:pt>
                      <c:pt idx="9908">
                        <c:v>43648</c:v>
                      </c:pt>
                      <c:pt idx="9909">
                        <c:v>43649</c:v>
                      </c:pt>
                      <c:pt idx="9910">
                        <c:v>43651</c:v>
                      </c:pt>
                      <c:pt idx="9911">
                        <c:v>43654</c:v>
                      </c:pt>
                      <c:pt idx="9912">
                        <c:v>43655</c:v>
                      </c:pt>
                      <c:pt idx="9913">
                        <c:v>43656</c:v>
                      </c:pt>
                      <c:pt idx="9914">
                        <c:v>43657</c:v>
                      </c:pt>
                      <c:pt idx="9915">
                        <c:v>43658</c:v>
                      </c:pt>
                      <c:pt idx="9916">
                        <c:v>43661</c:v>
                      </c:pt>
                      <c:pt idx="9917">
                        <c:v>43662</c:v>
                      </c:pt>
                      <c:pt idx="9918">
                        <c:v>43663</c:v>
                      </c:pt>
                      <c:pt idx="9919">
                        <c:v>43664</c:v>
                      </c:pt>
                      <c:pt idx="9920">
                        <c:v>43665</c:v>
                      </c:pt>
                      <c:pt idx="9921">
                        <c:v>43668</c:v>
                      </c:pt>
                      <c:pt idx="9922">
                        <c:v>43669</c:v>
                      </c:pt>
                      <c:pt idx="9923">
                        <c:v>43670</c:v>
                      </c:pt>
                      <c:pt idx="9924">
                        <c:v>43671</c:v>
                      </c:pt>
                      <c:pt idx="9925">
                        <c:v>43672</c:v>
                      </c:pt>
                      <c:pt idx="9926">
                        <c:v>43675</c:v>
                      </c:pt>
                      <c:pt idx="9927">
                        <c:v>43676</c:v>
                      </c:pt>
                      <c:pt idx="9928">
                        <c:v>43677</c:v>
                      </c:pt>
                      <c:pt idx="9929">
                        <c:v>43678</c:v>
                      </c:pt>
                      <c:pt idx="9930">
                        <c:v>43679</c:v>
                      </c:pt>
                      <c:pt idx="9931">
                        <c:v>43682</c:v>
                      </c:pt>
                      <c:pt idx="9932">
                        <c:v>43683</c:v>
                      </c:pt>
                      <c:pt idx="9933">
                        <c:v>43684</c:v>
                      </c:pt>
                      <c:pt idx="9934">
                        <c:v>43685</c:v>
                      </c:pt>
                      <c:pt idx="9935">
                        <c:v>43686</c:v>
                      </c:pt>
                      <c:pt idx="9936">
                        <c:v>43689</c:v>
                      </c:pt>
                      <c:pt idx="9937">
                        <c:v>43690</c:v>
                      </c:pt>
                      <c:pt idx="9938">
                        <c:v>43691</c:v>
                      </c:pt>
                      <c:pt idx="9939">
                        <c:v>43692</c:v>
                      </c:pt>
                      <c:pt idx="9940">
                        <c:v>43693</c:v>
                      </c:pt>
                      <c:pt idx="9941">
                        <c:v>43696</c:v>
                      </c:pt>
                      <c:pt idx="9942">
                        <c:v>43697</c:v>
                      </c:pt>
                      <c:pt idx="9943">
                        <c:v>43698</c:v>
                      </c:pt>
                      <c:pt idx="9944">
                        <c:v>43699</c:v>
                      </c:pt>
                      <c:pt idx="9945">
                        <c:v>43700</c:v>
                      </c:pt>
                      <c:pt idx="9946">
                        <c:v>43703</c:v>
                      </c:pt>
                      <c:pt idx="9947">
                        <c:v>43704</c:v>
                      </c:pt>
                      <c:pt idx="9948">
                        <c:v>43705</c:v>
                      </c:pt>
                      <c:pt idx="9949">
                        <c:v>43706</c:v>
                      </c:pt>
                      <c:pt idx="9950">
                        <c:v>43707</c:v>
                      </c:pt>
                      <c:pt idx="9951">
                        <c:v>43711</c:v>
                      </c:pt>
                      <c:pt idx="9952">
                        <c:v>43712</c:v>
                      </c:pt>
                      <c:pt idx="9953">
                        <c:v>43713</c:v>
                      </c:pt>
                      <c:pt idx="9954">
                        <c:v>43714</c:v>
                      </c:pt>
                      <c:pt idx="9955">
                        <c:v>43717</c:v>
                      </c:pt>
                      <c:pt idx="9956">
                        <c:v>43718</c:v>
                      </c:pt>
                      <c:pt idx="9957">
                        <c:v>43719</c:v>
                      </c:pt>
                      <c:pt idx="9958">
                        <c:v>43720</c:v>
                      </c:pt>
                      <c:pt idx="9959">
                        <c:v>43721</c:v>
                      </c:pt>
                      <c:pt idx="9960">
                        <c:v>43724</c:v>
                      </c:pt>
                      <c:pt idx="9961">
                        <c:v>43725</c:v>
                      </c:pt>
                      <c:pt idx="9962">
                        <c:v>43726</c:v>
                      </c:pt>
                      <c:pt idx="9963">
                        <c:v>43727</c:v>
                      </c:pt>
                      <c:pt idx="9964">
                        <c:v>43728</c:v>
                      </c:pt>
                      <c:pt idx="9965">
                        <c:v>43731</c:v>
                      </c:pt>
                      <c:pt idx="9966">
                        <c:v>43732</c:v>
                      </c:pt>
                      <c:pt idx="9967">
                        <c:v>43733</c:v>
                      </c:pt>
                      <c:pt idx="9968">
                        <c:v>43734</c:v>
                      </c:pt>
                      <c:pt idx="9969">
                        <c:v>43735</c:v>
                      </c:pt>
                      <c:pt idx="9970">
                        <c:v>43738</c:v>
                      </c:pt>
                      <c:pt idx="9971">
                        <c:v>43739</c:v>
                      </c:pt>
                      <c:pt idx="9972">
                        <c:v>43740</c:v>
                      </c:pt>
                      <c:pt idx="9973">
                        <c:v>43741</c:v>
                      </c:pt>
                      <c:pt idx="9974">
                        <c:v>43742</c:v>
                      </c:pt>
                      <c:pt idx="9975">
                        <c:v>43745</c:v>
                      </c:pt>
                      <c:pt idx="9976">
                        <c:v>43746</c:v>
                      </c:pt>
                      <c:pt idx="9977">
                        <c:v>43747</c:v>
                      </c:pt>
                      <c:pt idx="9978">
                        <c:v>43748</c:v>
                      </c:pt>
                      <c:pt idx="9979">
                        <c:v>43749</c:v>
                      </c:pt>
                      <c:pt idx="9980">
                        <c:v>43752</c:v>
                      </c:pt>
                      <c:pt idx="9981">
                        <c:v>43753</c:v>
                      </c:pt>
                      <c:pt idx="9982">
                        <c:v>43754</c:v>
                      </c:pt>
                      <c:pt idx="9983">
                        <c:v>43755</c:v>
                      </c:pt>
                      <c:pt idx="9984">
                        <c:v>43756</c:v>
                      </c:pt>
                      <c:pt idx="9985">
                        <c:v>43759</c:v>
                      </c:pt>
                      <c:pt idx="9986">
                        <c:v>43760</c:v>
                      </c:pt>
                      <c:pt idx="9987">
                        <c:v>43761</c:v>
                      </c:pt>
                      <c:pt idx="9988">
                        <c:v>43762</c:v>
                      </c:pt>
                      <c:pt idx="9989">
                        <c:v>43763</c:v>
                      </c:pt>
                      <c:pt idx="9990">
                        <c:v>43766</c:v>
                      </c:pt>
                      <c:pt idx="9991">
                        <c:v>43767</c:v>
                      </c:pt>
                      <c:pt idx="9992">
                        <c:v>43768</c:v>
                      </c:pt>
                      <c:pt idx="9993">
                        <c:v>43769</c:v>
                      </c:pt>
                      <c:pt idx="9994">
                        <c:v>43770</c:v>
                      </c:pt>
                      <c:pt idx="9995">
                        <c:v>43773</c:v>
                      </c:pt>
                      <c:pt idx="9996">
                        <c:v>43774</c:v>
                      </c:pt>
                      <c:pt idx="9997">
                        <c:v>43775</c:v>
                      </c:pt>
                      <c:pt idx="9998">
                        <c:v>43776</c:v>
                      </c:pt>
                      <c:pt idx="9999">
                        <c:v>43777</c:v>
                      </c:pt>
                      <c:pt idx="10000">
                        <c:v>43780</c:v>
                      </c:pt>
                      <c:pt idx="10001">
                        <c:v>43781</c:v>
                      </c:pt>
                      <c:pt idx="10002">
                        <c:v>43782</c:v>
                      </c:pt>
                      <c:pt idx="10003">
                        <c:v>43783</c:v>
                      </c:pt>
                      <c:pt idx="10004">
                        <c:v>43784</c:v>
                      </c:pt>
                      <c:pt idx="10005">
                        <c:v>43787</c:v>
                      </c:pt>
                      <c:pt idx="10006">
                        <c:v>43788</c:v>
                      </c:pt>
                      <c:pt idx="10007">
                        <c:v>43789</c:v>
                      </c:pt>
                      <c:pt idx="10008">
                        <c:v>43790</c:v>
                      </c:pt>
                      <c:pt idx="10009">
                        <c:v>43791</c:v>
                      </c:pt>
                      <c:pt idx="10010">
                        <c:v>43794</c:v>
                      </c:pt>
                      <c:pt idx="10011">
                        <c:v>43795</c:v>
                      </c:pt>
                      <c:pt idx="10012">
                        <c:v>43796</c:v>
                      </c:pt>
                      <c:pt idx="10013">
                        <c:v>43798</c:v>
                      </c:pt>
                      <c:pt idx="10014">
                        <c:v>43801</c:v>
                      </c:pt>
                      <c:pt idx="10015">
                        <c:v>43802</c:v>
                      </c:pt>
                      <c:pt idx="10016">
                        <c:v>43803</c:v>
                      </c:pt>
                      <c:pt idx="10017">
                        <c:v>43804</c:v>
                      </c:pt>
                      <c:pt idx="10018">
                        <c:v>43805</c:v>
                      </c:pt>
                      <c:pt idx="10019">
                        <c:v>43808</c:v>
                      </c:pt>
                      <c:pt idx="10020">
                        <c:v>43809</c:v>
                      </c:pt>
                      <c:pt idx="10021">
                        <c:v>43810</c:v>
                      </c:pt>
                      <c:pt idx="10022">
                        <c:v>43811</c:v>
                      </c:pt>
                      <c:pt idx="10023">
                        <c:v>43812</c:v>
                      </c:pt>
                      <c:pt idx="10024">
                        <c:v>43815</c:v>
                      </c:pt>
                      <c:pt idx="10025">
                        <c:v>43816</c:v>
                      </c:pt>
                      <c:pt idx="10026">
                        <c:v>43817</c:v>
                      </c:pt>
                      <c:pt idx="10027">
                        <c:v>43818</c:v>
                      </c:pt>
                      <c:pt idx="10028">
                        <c:v>43819</c:v>
                      </c:pt>
                      <c:pt idx="10029">
                        <c:v>43822</c:v>
                      </c:pt>
                      <c:pt idx="10030">
                        <c:v>43823</c:v>
                      </c:pt>
                      <c:pt idx="10031">
                        <c:v>43825</c:v>
                      </c:pt>
                      <c:pt idx="10032">
                        <c:v>43826</c:v>
                      </c:pt>
                      <c:pt idx="10033">
                        <c:v>43829</c:v>
                      </c:pt>
                      <c:pt idx="10034">
                        <c:v>43830</c:v>
                      </c:pt>
                      <c:pt idx="10035">
                        <c:v>43832</c:v>
                      </c:pt>
                      <c:pt idx="10036">
                        <c:v>43833</c:v>
                      </c:pt>
                      <c:pt idx="10037">
                        <c:v>43836</c:v>
                      </c:pt>
                      <c:pt idx="10038">
                        <c:v>43837</c:v>
                      </c:pt>
                      <c:pt idx="10039">
                        <c:v>43838</c:v>
                      </c:pt>
                      <c:pt idx="10040">
                        <c:v>43839</c:v>
                      </c:pt>
                      <c:pt idx="10041">
                        <c:v>43840</c:v>
                      </c:pt>
                      <c:pt idx="10042">
                        <c:v>43843</c:v>
                      </c:pt>
                      <c:pt idx="10043">
                        <c:v>43844</c:v>
                      </c:pt>
                      <c:pt idx="10044">
                        <c:v>43845</c:v>
                      </c:pt>
                      <c:pt idx="10045">
                        <c:v>43846</c:v>
                      </c:pt>
                      <c:pt idx="10046">
                        <c:v>43847</c:v>
                      </c:pt>
                      <c:pt idx="10047">
                        <c:v>43851</c:v>
                      </c:pt>
                      <c:pt idx="10048">
                        <c:v>43852</c:v>
                      </c:pt>
                      <c:pt idx="10049">
                        <c:v>43853</c:v>
                      </c:pt>
                      <c:pt idx="10050">
                        <c:v>43854</c:v>
                      </c:pt>
                      <c:pt idx="10051">
                        <c:v>43857</c:v>
                      </c:pt>
                      <c:pt idx="10052">
                        <c:v>43858</c:v>
                      </c:pt>
                      <c:pt idx="10053">
                        <c:v>43859</c:v>
                      </c:pt>
                      <c:pt idx="10054">
                        <c:v>43860</c:v>
                      </c:pt>
                      <c:pt idx="10055">
                        <c:v>43861</c:v>
                      </c:pt>
                      <c:pt idx="10056">
                        <c:v>43864</c:v>
                      </c:pt>
                      <c:pt idx="10057">
                        <c:v>43865</c:v>
                      </c:pt>
                      <c:pt idx="10058">
                        <c:v>43866</c:v>
                      </c:pt>
                      <c:pt idx="10059">
                        <c:v>43867</c:v>
                      </c:pt>
                      <c:pt idx="10060">
                        <c:v>43868</c:v>
                      </c:pt>
                      <c:pt idx="10061">
                        <c:v>43871</c:v>
                      </c:pt>
                      <c:pt idx="10062">
                        <c:v>43872</c:v>
                      </c:pt>
                      <c:pt idx="10063">
                        <c:v>43873</c:v>
                      </c:pt>
                      <c:pt idx="10064">
                        <c:v>43874</c:v>
                      </c:pt>
                      <c:pt idx="10065">
                        <c:v>43875</c:v>
                      </c:pt>
                      <c:pt idx="10066">
                        <c:v>43879</c:v>
                      </c:pt>
                      <c:pt idx="10067">
                        <c:v>43880</c:v>
                      </c:pt>
                      <c:pt idx="10068">
                        <c:v>43881</c:v>
                      </c:pt>
                      <c:pt idx="10069">
                        <c:v>43882</c:v>
                      </c:pt>
                      <c:pt idx="10070">
                        <c:v>43885</c:v>
                      </c:pt>
                      <c:pt idx="10071">
                        <c:v>43886</c:v>
                      </c:pt>
                      <c:pt idx="10072">
                        <c:v>43887</c:v>
                      </c:pt>
                      <c:pt idx="10073">
                        <c:v>43888</c:v>
                      </c:pt>
                      <c:pt idx="10074">
                        <c:v>43889</c:v>
                      </c:pt>
                      <c:pt idx="10075">
                        <c:v>43892</c:v>
                      </c:pt>
                      <c:pt idx="10076">
                        <c:v>43893</c:v>
                      </c:pt>
                      <c:pt idx="10077">
                        <c:v>43894</c:v>
                      </c:pt>
                      <c:pt idx="10078">
                        <c:v>43895</c:v>
                      </c:pt>
                      <c:pt idx="10079">
                        <c:v>43896</c:v>
                      </c:pt>
                      <c:pt idx="10080">
                        <c:v>43899</c:v>
                      </c:pt>
                      <c:pt idx="10081">
                        <c:v>43900</c:v>
                      </c:pt>
                      <c:pt idx="10082">
                        <c:v>43901</c:v>
                      </c:pt>
                      <c:pt idx="10083">
                        <c:v>43902</c:v>
                      </c:pt>
                      <c:pt idx="10084">
                        <c:v>43903</c:v>
                      </c:pt>
                      <c:pt idx="10085">
                        <c:v>43906</c:v>
                      </c:pt>
                      <c:pt idx="10086">
                        <c:v>43907</c:v>
                      </c:pt>
                      <c:pt idx="10087">
                        <c:v>43908</c:v>
                      </c:pt>
                      <c:pt idx="10088">
                        <c:v>43909</c:v>
                      </c:pt>
                      <c:pt idx="10089">
                        <c:v>43910</c:v>
                      </c:pt>
                      <c:pt idx="10090">
                        <c:v>43913</c:v>
                      </c:pt>
                      <c:pt idx="10091">
                        <c:v>43914</c:v>
                      </c:pt>
                      <c:pt idx="10092">
                        <c:v>43915</c:v>
                      </c:pt>
                      <c:pt idx="10093">
                        <c:v>43916</c:v>
                      </c:pt>
                      <c:pt idx="10094">
                        <c:v>43917</c:v>
                      </c:pt>
                      <c:pt idx="10095">
                        <c:v>43920</c:v>
                      </c:pt>
                      <c:pt idx="10096">
                        <c:v>43921</c:v>
                      </c:pt>
                      <c:pt idx="10097">
                        <c:v>43922</c:v>
                      </c:pt>
                      <c:pt idx="10098">
                        <c:v>43923</c:v>
                      </c:pt>
                      <c:pt idx="10099">
                        <c:v>43924</c:v>
                      </c:pt>
                      <c:pt idx="10100">
                        <c:v>43927</c:v>
                      </c:pt>
                      <c:pt idx="10101">
                        <c:v>43928</c:v>
                      </c:pt>
                      <c:pt idx="10102">
                        <c:v>43929</c:v>
                      </c:pt>
                      <c:pt idx="10103">
                        <c:v>43930</c:v>
                      </c:pt>
                      <c:pt idx="10104">
                        <c:v>43934</c:v>
                      </c:pt>
                      <c:pt idx="10105">
                        <c:v>43935</c:v>
                      </c:pt>
                      <c:pt idx="10106">
                        <c:v>43936</c:v>
                      </c:pt>
                      <c:pt idx="10107">
                        <c:v>43937</c:v>
                      </c:pt>
                      <c:pt idx="10108">
                        <c:v>43938</c:v>
                      </c:pt>
                      <c:pt idx="10109">
                        <c:v>43941</c:v>
                      </c:pt>
                      <c:pt idx="10110">
                        <c:v>43942</c:v>
                      </c:pt>
                      <c:pt idx="10111">
                        <c:v>43943</c:v>
                      </c:pt>
                      <c:pt idx="10112">
                        <c:v>43944</c:v>
                      </c:pt>
                      <c:pt idx="10113">
                        <c:v>43945</c:v>
                      </c:pt>
                      <c:pt idx="10114">
                        <c:v>43948</c:v>
                      </c:pt>
                      <c:pt idx="10115">
                        <c:v>43949</c:v>
                      </c:pt>
                      <c:pt idx="10116">
                        <c:v>43950</c:v>
                      </c:pt>
                      <c:pt idx="10117">
                        <c:v>43951</c:v>
                      </c:pt>
                      <c:pt idx="10118">
                        <c:v>43952</c:v>
                      </c:pt>
                      <c:pt idx="10119">
                        <c:v>43955</c:v>
                      </c:pt>
                      <c:pt idx="10120">
                        <c:v>43956</c:v>
                      </c:pt>
                      <c:pt idx="10121">
                        <c:v>43957</c:v>
                      </c:pt>
                      <c:pt idx="10122">
                        <c:v>43958</c:v>
                      </c:pt>
                      <c:pt idx="10123">
                        <c:v>43959</c:v>
                      </c:pt>
                      <c:pt idx="10124">
                        <c:v>43962</c:v>
                      </c:pt>
                      <c:pt idx="10125">
                        <c:v>43963</c:v>
                      </c:pt>
                      <c:pt idx="10126">
                        <c:v>43964</c:v>
                      </c:pt>
                      <c:pt idx="10127">
                        <c:v>43965</c:v>
                      </c:pt>
                      <c:pt idx="10128">
                        <c:v>43966</c:v>
                      </c:pt>
                      <c:pt idx="10129">
                        <c:v>43969</c:v>
                      </c:pt>
                      <c:pt idx="10130">
                        <c:v>43970</c:v>
                      </c:pt>
                      <c:pt idx="10131">
                        <c:v>43971</c:v>
                      </c:pt>
                      <c:pt idx="10132">
                        <c:v>43972</c:v>
                      </c:pt>
                      <c:pt idx="10133">
                        <c:v>43973</c:v>
                      </c:pt>
                      <c:pt idx="10134">
                        <c:v>43977</c:v>
                      </c:pt>
                      <c:pt idx="10135">
                        <c:v>43978</c:v>
                      </c:pt>
                      <c:pt idx="10136">
                        <c:v>43979</c:v>
                      </c:pt>
                      <c:pt idx="10137">
                        <c:v>43980</c:v>
                      </c:pt>
                      <c:pt idx="10138">
                        <c:v>43983</c:v>
                      </c:pt>
                      <c:pt idx="10139">
                        <c:v>43984</c:v>
                      </c:pt>
                      <c:pt idx="10140">
                        <c:v>43985</c:v>
                      </c:pt>
                      <c:pt idx="10141">
                        <c:v>43986</c:v>
                      </c:pt>
                      <c:pt idx="10142">
                        <c:v>43987</c:v>
                      </c:pt>
                      <c:pt idx="10143">
                        <c:v>43990</c:v>
                      </c:pt>
                      <c:pt idx="10144">
                        <c:v>43991</c:v>
                      </c:pt>
                      <c:pt idx="10145">
                        <c:v>43992</c:v>
                      </c:pt>
                      <c:pt idx="10146">
                        <c:v>43993</c:v>
                      </c:pt>
                      <c:pt idx="10147">
                        <c:v>43994</c:v>
                      </c:pt>
                      <c:pt idx="10148">
                        <c:v>43997</c:v>
                      </c:pt>
                      <c:pt idx="10149">
                        <c:v>43998</c:v>
                      </c:pt>
                      <c:pt idx="10150">
                        <c:v>43999</c:v>
                      </c:pt>
                      <c:pt idx="10151">
                        <c:v>44000</c:v>
                      </c:pt>
                      <c:pt idx="10152">
                        <c:v>44001</c:v>
                      </c:pt>
                      <c:pt idx="10153">
                        <c:v>44004</c:v>
                      </c:pt>
                      <c:pt idx="10154">
                        <c:v>44005</c:v>
                      </c:pt>
                      <c:pt idx="10155">
                        <c:v>44006</c:v>
                      </c:pt>
                      <c:pt idx="10156">
                        <c:v>44007</c:v>
                      </c:pt>
                      <c:pt idx="10157">
                        <c:v>44008</c:v>
                      </c:pt>
                      <c:pt idx="10158">
                        <c:v>44011</c:v>
                      </c:pt>
                      <c:pt idx="10159">
                        <c:v>44012</c:v>
                      </c:pt>
                      <c:pt idx="10160">
                        <c:v>44013</c:v>
                      </c:pt>
                      <c:pt idx="10161">
                        <c:v>44014</c:v>
                      </c:pt>
                      <c:pt idx="10162">
                        <c:v>44018</c:v>
                      </c:pt>
                      <c:pt idx="10163">
                        <c:v>44019</c:v>
                      </c:pt>
                      <c:pt idx="10164">
                        <c:v>44020</c:v>
                      </c:pt>
                      <c:pt idx="10165">
                        <c:v>44021</c:v>
                      </c:pt>
                      <c:pt idx="10166">
                        <c:v>44022</c:v>
                      </c:pt>
                      <c:pt idx="10167">
                        <c:v>44025</c:v>
                      </c:pt>
                      <c:pt idx="10168">
                        <c:v>44026</c:v>
                      </c:pt>
                      <c:pt idx="10169">
                        <c:v>44027</c:v>
                      </c:pt>
                      <c:pt idx="10170">
                        <c:v>44028</c:v>
                      </c:pt>
                      <c:pt idx="10171">
                        <c:v>44029</c:v>
                      </c:pt>
                      <c:pt idx="10172">
                        <c:v>44032</c:v>
                      </c:pt>
                      <c:pt idx="10173">
                        <c:v>44033</c:v>
                      </c:pt>
                      <c:pt idx="10174">
                        <c:v>44034</c:v>
                      </c:pt>
                      <c:pt idx="10175">
                        <c:v>44035</c:v>
                      </c:pt>
                      <c:pt idx="10176">
                        <c:v>44036</c:v>
                      </c:pt>
                      <c:pt idx="10177">
                        <c:v>44039</c:v>
                      </c:pt>
                      <c:pt idx="10178">
                        <c:v>44040</c:v>
                      </c:pt>
                      <c:pt idx="10179">
                        <c:v>44041</c:v>
                      </c:pt>
                      <c:pt idx="10180">
                        <c:v>44042</c:v>
                      </c:pt>
                      <c:pt idx="10181">
                        <c:v>44043</c:v>
                      </c:pt>
                      <c:pt idx="10182">
                        <c:v>44046</c:v>
                      </c:pt>
                      <c:pt idx="10183">
                        <c:v>44047</c:v>
                      </c:pt>
                      <c:pt idx="10184">
                        <c:v>44048</c:v>
                      </c:pt>
                      <c:pt idx="10185">
                        <c:v>44049</c:v>
                      </c:pt>
                      <c:pt idx="10186">
                        <c:v>44050</c:v>
                      </c:pt>
                      <c:pt idx="10187">
                        <c:v>44053</c:v>
                      </c:pt>
                      <c:pt idx="10188">
                        <c:v>44054</c:v>
                      </c:pt>
                      <c:pt idx="10189">
                        <c:v>44055</c:v>
                      </c:pt>
                      <c:pt idx="10190">
                        <c:v>44056</c:v>
                      </c:pt>
                      <c:pt idx="10191">
                        <c:v>44057</c:v>
                      </c:pt>
                      <c:pt idx="10192">
                        <c:v>44060</c:v>
                      </c:pt>
                      <c:pt idx="10193">
                        <c:v>44061</c:v>
                      </c:pt>
                      <c:pt idx="10194">
                        <c:v>44062</c:v>
                      </c:pt>
                      <c:pt idx="10195">
                        <c:v>44063</c:v>
                      </c:pt>
                      <c:pt idx="10196">
                        <c:v>44064</c:v>
                      </c:pt>
                      <c:pt idx="10197">
                        <c:v>44067</c:v>
                      </c:pt>
                      <c:pt idx="10198">
                        <c:v>44068</c:v>
                      </c:pt>
                      <c:pt idx="10199">
                        <c:v>44069</c:v>
                      </c:pt>
                      <c:pt idx="10200">
                        <c:v>44070</c:v>
                      </c:pt>
                      <c:pt idx="10201">
                        <c:v>44071</c:v>
                      </c:pt>
                      <c:pt idx="10202">
                        <c:v>44074</c:v>
                      </c:pt>
                      <c:pt idx="10203">
                        <c:v>44075</c:v>
                      </c:pt>
                      <c:pt idx="10204">
                        <c:v>44076</c:v>
                      </c:pt>
                      <c:pt idx="10205">
                        <c:v>44077</c:v>
                      </c:pt>
                      <c:pt idx="10206">
                        <c:v>44078</c:v>
                      </c:pt>
                      <c:pt idx="10207">
                        <c:v>44082</c:v>
                      </c:pt>
                      <c:pt idx="10208">
                        <c:v>44083</c:v>
                      </c:pt>
                      <c:pt idx="10209">
                        <c:v>44084</c:v>
                      </c:pt>
                      <c:pt idx="10210">
                        <c:v>44085</c:v>
                      </c:pt>
                      <c:pt idx="10211">
                        <c:v>44088</c:v>
                      </c:pt>
                      <c:pt idx="10212">
                        <c:v>44089</c:v>
                      </c:pt>
                      <c:pt idx="10213">
                        <c:v>44090</c:v>
                      </c:pt>
                      <c:pt idx="10214">
                        <c:v>44091</c:v>
                      </c:pt>
                      <c:pt idx="10215">
                        <c:v>44092</c:v>
                      </c:pt>
                      <c:pt idx="10216">
                        <c:v>44095</c:v>
                      </c:pt>
                      <c:pt idx="10217">
                        <c:v>44096</c:v>
                      </c:pt>
                      <c:pt idx="10218">
                        <c:v>44097</c:v>
                      </c:pt>
                      <c:pt idx="10219">
                        <c:v>44098</c:v>
                      </c:pt>
                      <c:pt idx="10220">
                        <c:v>44099</c:v>
                      </c:pt>
                      <c:pt idx="10221">
                        <c:v>44102</c:v>
                      </c:pt>
                      <c:pt idx="10222">
                        <c:v>44103</c:v>
                      </c:pt>
                      <c:pt idx="10223">
                        <c:v>44104</c:v>
                      </c:pt>
                      <c:pt idx="10224">
                        <c:v>44105</c:v>
                      </c:pt>
                      <c:pt idx="10225">
                        <c:v>44106</c:v>
                      </c:pt>
                      <c:pt idx="10226">
                        <c:v>44109</c:v>
                      </c:pt>
                      <c:pt idx="10227">
                        <c:v>44110</c:v>
                      </c:pt>
                      <c:pt idx="10228">
                        <c:v>44111</c:v>
                      </c:pt>
                      <c:pt idx="10229">
                        <c:v>44112</c:v>
                      </c:pt>
                      <c:pt idx="10230">
                        <c:v>44113</c:v>
                      </c:pt>
                      <c:pt idx="10231">
                        <c:v>44116</c:v>
                      </c:pt>
                      <c:pt idx="10232">
                        <c:v>44117</c:v>
                      </c:pt>
                      <c:pt idx="10233">
                        <c:v>44118</c:v>
                      </c:pt>
                      <c:pt idx="10234">
                        <c:v>44119</c:v>
                      </c:pt>
                      <c:pt idx="10235">
                        <c:v>44120</c:v>
                      </c:pt>
                      <c:pt idx="10236">
                        <c:v>44123</c:v>
                      </c:pt>
                      <c:pt idx="10237">
                        <c:v>44124</c:v>
                      </c:pt>
                      <c:pt idx="10238">
                        <c:v>44125</c:v>
                      </c:pt>
                      <c:pt idx="10239">
                        <c:v>44126</c:v>
                      </c:pt>
                      <c:pt idx="10240">
                        <c:v>44127</c:v>
                      </c:pt>
                      <c:pt idx="10241">
                        <c:v>44130</c:v>
                      </c:pt>
                      <c:pt idx="10242">
                        <c:v>44131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BKR.A!$E$33:$E$10275</c15:sqref>
                        </c15:formulaRef>
                      </c:ext>
                    </c:extLst>
                    <c:numCache>
                      <c:formatCode>General</c:formatCode>
                      <c:ptCount val="10243"/>
                      <c:pt idx="0">
                        <c:v>290</c:v>
                      </c:pt>
                      <c:pt idx="1">
                        <c:v>290</c:v>
                      </c:pt>
                      <c:pt idx="2">
                        <c:v>290</c:v>
                      </c:pt>
                      <c:pt idx="3">
                        <c:v>290</c:v>
                      </c:pt>
                      <c:pt idx="4">
                        <c:v>290</c:v>
                      </c:pt>
                      <c:pt idx="5">
                        <c:v>270</c:v>
                      </c:pt>
                      <c:pt idx="6">
                        <c:v>270</c:v>
                      </c:pt>
                      <c:pt idx="7">
                        <c:v>270</c:v>
                      </c:pt>
                      <c:pt idx="8">
                        <c:v>270</c:v>
                      </c:pt>
                      <c:pt idx="9">
                        <c:v>270</c:v>
                      </c:pt>
                      <c:pt idx="10">
                        <c:v>260</c:v>
                      </c:pt>
                      <c:pt idx="11">
                        <c:v>260</c:v>
                      </c:pt>
                      <c:pt idx="12">
                        <c:v>260</c:v>
                      </c:pt>
                      <c:pt idx="13">
                        <c:v>260</c:v>
                      </c:pt>
                      <c:pt idx="14">
                        <c:v>265</c:v>
                      </c:pt>
                      <c:pt idx="15">
                        <c:v>265</c:v>
                      </c:pt>
                      <c:pt idx="16">
                        <c:v>265</c:v>
                      </c:pt>
                      <c:pt idx="17">
                        <c:v>260</c:v>
                      </c:pt>
                      <c:pt idx="18">
                        <c:v>260</c:v>
                      </c:pt>
                      <c:pt idx="19">
                        <c:v>255</c:v>
                      </c:pt>
                      <c:pt idx="20">
                        <c:v>245</c:v>
                      </c:pt>
                      <c:pt idx="21">
                        <c:v>245</c:v>
                      </c:pt>
                      <c:pt idx="22">
                        <c:v>255</c:v>
                      </c:pt>
                      <c:pt idx="23">
                        <c:v>255</c:v>
                      </c:pt>
                      <c:pt idx="24">
                        <c:v>260</c:v>
                      </c:pt>
                      <c:pt idx="25">
                        <c:v>260</c:v>
                      </c:pt>
                      <c:pt idx="26">
                        <c:v>275</c:v>
                      </c:pt>
                      <c:pt idx="27">
                        <c:v>275</c:v>
                      </c:pt>
                      <c:pt idx="28">
                        <c:v>275</c:v>
                      </c:pt>
                      <c:pt idx="29">
                        <c:v>275</c:v>
                      </c:pt>
                      <c:pt idx="30">
                        <c:v>275</c:v>
                      </c:pt>
                      <c:pt idx="31">
                        <c:v>275</c:v>
                      </c:pt>
                      <c:pt idx="32">
                        <c:v>275</c:v>
                      </c:pt>
                      <c:pt idx="33">
                        <c:v>275</c:v>
                      </c:pt>
                      <c:pt idx="34">
                        <c:v>285</c:v>
                      </c:pt>
                      <c:pt idx="35">
                        <c:v>285</c:v>
                      </c:pt>
                      <c:pt idx="36">
                        <c:v>285</c:v>
                      </c:pt>
                      <c:pt idx="37">
                        <c:v>285</c:v>
                      </c:pt>
                      <c:pt idx="38">
                        <c:v>285</c:v>
                      </c:pt>
                      <c:pt idx="39">
                        <c:v>285</c:v>
                      </c:pt>
                      <c:pt idx="40">
                        <c:v>305</c:v>
                      </c:pt>
                      <c:pt idx="41">
                        <c:v>305</c:v>
                      </c:pt>
                      <c:pt idx="42">
                        <c:v>310</c:v>
                      </c:pt>
                      <c:pt idx="43">
                        <c:v>310</c:v>
                      </c:pt>
                      <c:pt idx="44">
                        <c:v>310</c:v>
                      </c:pt>
                      <c:pt idx="45">
                        <c:v>310</c:v>
                      </c:pt>
                      <c:pt idx="46">
                        <c:v>315</c:v>
                      </c:pt>
                      <c:pt idx="47">
                        <c:v>315</c:v>
                      </c:pt>
                      <c:pt idx="48">
                        <c:v>315</c:v>
                      </c:pt>
                      <c:pt idx="49">
                        <c:v>315</c:v>
                      </c:pt>
                      <c:pt idx="50">
                        <c:v>320</c:v>
                      </c:pt>
                      <c:pt idx="51">
                        <c:v>320</c:v>
                      </c:pt>
                      <c:pt idx="52">
                        <c:v>320</c:v>
                      </c:pt>
                      <c:pt idx="53">
                        <c:v>310</c:v>
                      </c:pt>
                      <c:pt idx="54">
                        <c:v>310</c:v>
                      </c:pt>
                      <c:pt idx="55">
                        <c:v>310</c:v>
                      </c:pt>
                      <c:pt idx="56">
                        <c:v>310</c:v>
                      </c:pt>
                      <c:pt idx="57">
                        <c:v>310</c:v>
                      </c:pt>
                      <c:pt idx="58">
                        <c:v>310</c:v>
                      </c:pt>
                      <c:pt idx="59">
                        <c:v>315</c:v>
                      </c:pt>
                      <c:pt idx="60">
                        <c:v>315</c:v>
                      </c:pt>
                      <c:pt idx="61">
                        <c:v>320</c:v>
                      </c:pt>
                      <c:pt idx="62">
                        <c:v>320</c:v>
                      </c:pt>
                      <c:pt idx="63">
                        <c:v>320</c:v>
                      </c:pt>
                      <c:pt idx="64">
                        <c:v>320</c:v>
                      </c:pt>
                      <c:pt idx="65">
                        <c:v>320</c:v>
                      </c:pt>
                      <c:pt idx="66">
                        <c:v>320</c:v>
                      </c:pt>
                      <c:pt idx="67">
                        <c:v>310</c:v>
                      </c:pt>
                      <c:pt idx="68">
                        <c:v>310</c:v>
                      </c:pt>
                      <c:pt idx="69">
                        <c:v>310</c:v>
                      </c:pt>
                      <c:pt idx="70">
                        <c:v>310</c:v>
                      </c:pt>
                      <c:pt idx="71">
                        <c:v>310</c:v>
                      </c:pt>
                      <c:pt idx="72">
                        <c:v>305</c:v>
                      </c:pt>
                      <c:pt idx="73">
                        <c:v>305</c:v>
                      </c:pt>
                      <c:pt idx="74">
                        <c:v>305</c:v>
                      </c:pt>
                      <c:pt idx="75">
                        <c:v>305</c:v>
                      </c:pt>
                      <c:pt idx="76">
                        <c:v>305</c:v>
                      </c:pt>
                      <c:pt idx="77">
                        <c:v>310</c:v>
                      </c:pt>
                      <c:pt idx="78">
                        <c:v>310</c:v>
                      </c:pt>
                      <c:pt idx="79">
                        <c:v>310</c:v>
                      </c:pt>
                      <c:pt idx="80">
                        <c:v>315</c:v>
                      </c:pt>
                      <c:pt idx="81">
                        <c:v>320</c:v>
                      </c:pt>
                      <c:pt idx="82">
                        <c:v>325</c:v>
                      </c:pt>
                      <c:pt idx="83">
                        <c:v>335</c:v>
                      </c:pt>
                      <c:pt idx="84">
                        <c:v>330</c:v>
                      </c:pt>
                      <c:pt idx="85">
                        <c:v>325</c:v>
                      </c:pt>
                      <c:pt idx="86">
                        <c:v>325</c:v>
                      </c:pt>
                      <c:pt idx="87">
                        <c:v>325</c:v>
                      </c:pt>
                      <c:pt idx="88">
                        <c:v>325</c:v>
                      </c:pt>
                      <c:pt idx="89">
                        <c:v>325</c:v>
                      </c:pt>
                      <c:pt idx="90">
                        <c:v>340</c:v>
                      </c:pt>
                      <c:pt idx="91">
                        <c:v>340</c:v>
                      </c:pt>
                      <c:pt idx="92">
                        <c:v>340</c:v>
                      </c:pt>
                      <c:pt idx="93">
                        <c:v>340</c:v>
                      </c:pt>
                      <c:pt idx="94">
                        <c:v>340</c:v>
                      </c:pt>
                      <c:pt idx="95">
                        <c:v>340</c:v>
                      </c:pt>
                      <c:pt idx="96">
                        <c:v>340</c:v>
                      </c:pt>
                      <c:pt idx="97">
                        <c:v>345</c:v>
                      </c:pt>
                      <c:pt idx="98">
                        <c:v>345</c:v>
                      </c:pt>
                      <c:pt idx="99">
                        <c:v>345</c:v>
                      </c:pt>
                      <c:pt idx="100">
                        <c:v>345</c:v>
                      </c:pt>
                      <c:pt idx="101">
                        <c:v>360</c:v>
                      </c:pt>
                      <c:pt idx="102">
                        <c:v>365</c:v>
                      </c:pt>
                      <c:pt idx="103">
                        <c:v>375</c:v>
                      </c:pt>
                      <c:pt idx="104">
                        <c:v>375</c:v>
                      </c:pt>
                      <c:pt idx="105">
                        <c:v>375</c:v>
                      </c:pt>
                      <c:pt idx="106">
                        <c:v>375</c:v>
                      </c:pt>
                      <c:pt idx="107">
                        <c:v>370</c:v>
                      </c:pt>
                      <c:pt idx="108">
                        <c:v>370</c:v>
                      </c:pt>
                      <c:pt idx="109">
                        <c:v>370</c:v>
                      </c:pt>
                      <c:pt idx="110">
                        <c:v>385</c:v>
                      </c:pt>
                      <c:pt idx="111">
                        <c:v>390</c:v>
                      </c:pt>
                      <c:pt idx="112">
                        <c:v>390</c:v>
                      </c:pt>
                      <c:pt idx="113">
                        <c:v>385</c:v>
                      </c:pt>
                      <c:pt idx="114">
                        <c:v>385</c:v>
                      </c:pt>
                      <c:pt idx="115">
                        <c:v>380</c:v>
                      </c:pt>
                      <c:pt idx="116">
                        <c:v>380</c:v>
                      </c:pt>
                      <c:pt idx="117">
                        <c:v>380</c:v>
                      </c:pt>
                      <c:pt idx="118">
                        <c:v>380</c:v>
                      </c:pt>
                      <c:pt idx="119">
                        <c:v>380</c:v>
                      </c:pt>
                      <c:pt idx="120">
                        <c:v>380</c:v>
                      </c:pt>
                      <c:pt idx="121">
                        <c:v>390</c:v>
                      </c:pt>
                      <c:pt idx="122">
                        <c:v>390</c:v>
                      </c:pt>
                      <c:pt idx="123">
                        <c:v>390</c:v>
                      </c:pt>
                      <c:pt idx="124">
                        <c:v>400</c:v>
                      </c:pt>
                      <c:pt idx="125">
                        <c:v>400</c:v>
                      </c:pt>
                      <c:pt idx="126">
                        <c:v>400</c:v>
                      </c:pt>
                      <c:pt idx="127">
                        <c:v>400</c:v>
                      </c:pt>
                      <c:pt idx="128">
                        <c:v>400</c:v>
                      </c:pt>
                      <c:pt idx="129">
                        <c:v>400</c:v>
                      </c:pt>
                      <c:pt idx="130">
                        <c:v>400</c:v>
                      </c:pt>
                      <c:pt idx="131">
                        <c:v>400</c:v>
                      </c:pt>
                      <c:pt idx="132">
                        <c:v>400</c:v>
                      </c:pt>
                      <c:pt idx="133">
                        <c:v>390</c:v>
                      </c:pt>
                      <c:pt idx="134">
                        <c:v>385</c:v>
                      </c:pt>
                      <c:pt idx="135">
                        <c:v>385</c:v>
                      </c:pt>
                      <c:pt idx="136">
                        <c:v>385</c:v>
                      </c:pt>
                      <c:pt idx="137">
                        <c:v>385</c:v>
                      </c:pt>
                      <c:pt idx="138">
                        <c:v>385</c:v>
                      </c:pt>
                      <c:pt idx="139">
                        <c:v>385</c:v>
                      </c:pt>
                      <c:pt idx="140">
                        <c:v>385</c:v>
                      </c:pt>
                      <c:pt idx="141">
                        <c:v>390</c:v>
                      </c:pt>
                      <c:pt idx="142">
                        <c:v>390</c:v>
                      </c:pt>
                      <c:pt idx="143">
                        <c:v>390</c:v>
                      </c:pt>
                      <c:pt idx="144">
                        <c:v>390</c:v>
                      </c:pt>
                      <c:pt idx="145">
                        <c:v>390</c:v>
                      </c:pt>
                      <c:pt idx="146">
                        <c:v>390</c:v>
                      </c:pt>
                      <c:pt idx="147">
                        <c:v>400</c:v>
                      </c:pt>
                      <c:pt idx="148">
                        <c:v>400</c:v>
                      </c:pt>
                      <c:pt idx="149">
                        <c:v>405</c:v>
                      </c:pt>
                      <c:pt idx="150">
                        <c:v>410</c:v>
                      </c:pt>
                      <c:pt idx="151">
                        <c:v>410</c:v>
                      </c:pt>
                      <c:pt idx="152">
                        <c:v>425</c:v>
                      </c:pt>
                      <c:pt idx="153">
                        <c:v>425</c:v>
                      </c:pt>
                      <c:pt idx="154">
                        <c:v>425</c:v>
                      </c:pt>
                      <c:pt idx="155">
                        <c:v>425</c:v>
                      </c:pt>
                      <c:pt idx="156">
                        <c:v>420</c:v>
                      </c:pt>
                      <c:pt idx="157">
                        <c:v>420</c:v>
                      </c:pt>
                      <c:pt idx="158">
                        <c:v>420</c:v>
                      </c:pt>
                      <c:pt idx="159">
                        <c:v>420</c:v>
                      </c:pt>
                      <c:pt idx="160">
                        <c:v>420</c:v>
                      </c:pt>
                      <c:pt idx="161">
                        <c:v>405</c:v>
                      </c:pt>
                      <c:pt idx="162">
                        <c:v>410</c:v>
                      </c:pt>
                      <c:pt idx="163">
                        <c:v>410</c:v>
                      </c:pt>
                      <c:pt idx="164">
                        <c:v>410</c:v>
                      </c:pt>
                      <c:pt idx="165">
                        <c:v>410</c:v>
                      </c:pt>
                      <c:pt idx="166">
                        <c:v>410</c:v>
                      </c:pt>
                      <c:pt idx="167">
                        <c:v>410</c:v>
                      </c:pt>
                      <c:pt idx="168">
                        <c:v>400</c:v>
                      </c:pt>
                      <c:pt idx="169">
                        <c:v>400</c:v>
                      </c:pt>
                      <c:pt idx="170">
                        <c:v>410</c:v>
                      </c:pt>
                      <c:pt idx="171">
                        <c:v>410</c:v>
                      </c:pt>
                      <c:pt idx="172">
                        <c:v>420</c:v>
                      </c:pt>
                      <c:pt idx="173">
                        <c:v>420</c:v>
                      </c:pt>
                      <c:pt idx="174">
                        <c:v>430</c:v>
                      </c:pt>
                      <c:pt idx="175">
                        <c:v>430</c:v>
                      </c:pt>
                      <c:pt idx="176">
                        <c:v>430</c:v>
                      </c:pt>
                      <c:pt idx="177">
                        <c:v>430</c:v>
                      </c:pt>
                      <c:pt idx="178">
                        <c:v>430</c:v>
                      </c:pt>
                      <c:pt idx="179">
                        <c:v>450</c:v>
                      </c:pt>
                      <c:pt idx="180">
                        <c:v>450</c:v>
                      </c:pt>
                      <c:pt idx="181">
                        <c:v>450</c:v>
                      </c:pt>
                      <c:pt idx="182">
                        <c:v>460</c:v>
                      </c:pt>
                      <c:pt idx="183">
                        <c:v>460</c:v>
                      </c:pt>
                      <c:pt idx="184">
                        <c:v>470</c:v>
                      </c:pt>
                      <c:pt idx="185">
                        <c:v>470</c:v>
                      </c:pt>
                      <c:pt idx="186">
                        <c:v>455</c:v>
                      </c:pt>
                      <c:pt idx="187">
                        <c:v>425</c:v>
                      </c:pt>
                      <c:pt idx="188">
                        <c:v>425</c:v>
                      </c:pt>
                      <c:pt idx="189">
                        <c:v>425</c:v>
                      </c:pt>
                      <c:pt idx="190">
                        <c:v>425</c:v>
                      </c:pt>
                      <c:pt idx="191">
                        <c:v>425</c:v>
                      </c:pt>
                      <c:pt idx="192">
                        <c:v>425</c:v>
                      </c:pt>
                      <c:pt idx="193">
                        <c:v>425</c:v>
                      </c:pt>
                      <c:pt idx="194">
                        <c:v>425</c:v>
                      </c:pt>
                      <c:pt idx="195">
                        <c:v>425</c:v>
                      </c:pt>
                      <c:pt idx="196">
                        <c:v>420</c:v>
                      </c:pt>
                      <c:pt idx="197">
                        <c:v>420</c:v>
                      </c:pt>
                      <c:pt idx="198">
                        <c:v>420</c:v>
                      </c:pt>
                      <c:pt idx="199">
                        <c:v>425</c:v>
                      </c:pt>
                      <c:pt idx="200">
                        <c:v>425</c:v>
                      </c:pt>
                      <c:pt idx="201">
                        <c:v>425</c:v>
                      </c:pt>
                      <c:pt idx="202">
                        <c:v>425</c:v>
                      </c:pt>
                      <c:pt idx="203">
                        <c:v>425</c:v>
                      </c:pt>
                      <c:pt idx="204">
                        <c:v>430</c:v>
                      </c:pt>
                      <c:pt idx="205">
                        <c:v>425</c:v>
                      </c:pt>
                      <c:pt idx="206">
                        <c:v>425</c:v>
                      </c:pt>
                      <c:pt idx="207">
                        <c:v>425</c:v>
                      </c:pt>
                      <c:pt idx="208">
                        <c:v>425</c:v>
                      </c:pt>
                      <c:pt idx="209">
                        <c:v>425</c:v>
                      </c:pt>
                      <c:pt idx="210">
                        <c:v>425</c:v>
                      </c:pt>
                      <c:pt idx="211">
                        <c:v>425</c:v>
                      </c:pt>
                      <c:pt idx="212">
                        <c:v>425</c:v>
                      </c:pt>
                      <c:pt idx="213">
                        <c:v>425</c:v>
                      </c:pt>
                      <c:pt idx="214">
                        <c:v>425</c:v>
                      </c:pt>
                      <c:pt idx="215">
                        <c:v>425</c:v>
                      </c:pt>
                      <c:pt idx="216">
                        <c:v>430</c:v>
                      </c:pt>
                      <c:pt idx="217">
                        <c:v>430</c:v>
                      </c:pt>
                      <c:pt idx="218">
                        <c:v>430</c:v>
                      </c:pt>
                      <c:pt idx="219">
                        <c:v>430</c:v>
                      </c:pt>
                      <c:pt idx="220">
                        <c:v>430</c:v>
                      </c:pt>
                      <c:pt idx="221">
                        <c:v>430</c:v>
                      </c:pt>
                      <c:pt idx="222">
                        <c:v>430</c:v>
                      </c:pt>
                      <c:pt idx="223">
                        <c:v>430</c:v>
                      </c:pt>
                      <c:pt idx="224">
                        <c:v>430</c:v>
                      </c:pt>
                      <c:pt idx="225">
                        <c:v>430</c:v>
                      </c:pt>
                      <c:pt idx="226">
                        <c:v>430</c:v>
                      </c:pt>
                      <c:pt idx="227">
                        <c:v>430</c:v>
                      </c:pt>
                      <c:pt idx="228">
                        <c:v>430</c:v>
                      </c:pt>
                      <c:pt idx="229">
                        <c:v>430</c:v>
                      </c:pt>
                      <c:pt idx="230">
                        <c:v>430</c:v>
                      </c:pt>
                      <c:pt idx="231">
                        <c:v>425</c:v>
                      </c:pt>
                      <c:pt idx="232">
                        <c:v>425</c:v>
                      </c:pt>
                      <c:pt idx="233">
                        <c:v>425</c:v>
                      </c:pt>
                      <c:pt idx="234">
                        <c:v>425</c:v>
                      </c:pt>
                      <c:pt idx="235">
                        <c:v>425</c:v>
                      </c:pt>
                      <c:pt idx="236">
                        <c:v>435</c:v>
                      </c:pt>
                      <c:pt idx="237">
                        <c:v>445</c:v>
                      </c:pt>
                      <c:pt idx="238">
                        <c:v>455</c:v>
                      </c:pt>
                      <c:pt idx="239">
                        <c:v>480</c:v>
                      </c:pt>
                      <c:pt idx="240">
                        <c:v>485</c:v>
                      </c:pt>
                      <c:pt idx="241">
                        <c:v>485</c:v>
                      </c:pt>
                      <c:pt idx="242">
                        <c:v>485</c:v>
                      </c:pt>
                      <c:pt idx="243">
                        <c:v>485</c:v>
                      </c:pt>
                      <c:pt idx="244">
                        <c:v>485</c:v>
                      </c:pt>
                      <c:pt idx="245">
                        <c:v>485</c:v>
                      </c:pt>
                      <c:pt idx="246">
                        <c:v>485</c:v>
                      </c:pt>
                      <c:pt idx="247">
                        <c:v>485</c:v>
                      </c:pt>
                      <c:pt idx="248">
                        <c:v>485</c:v>
                      </c:pt>
                      <c:pt idx="249">
                        <c:v>485</c:v>
                      </c:pt>
                      <c:pt idx="250">
                        <c:v>485</c:v>
                      </c:pt>
                      <c:pt idx="251">
                        <c:v>485</c:v>
                      </c:pt>
                      <c:pt idx="252">
                        <c:v>480</c:v>
                      </c:pt>
                      <c:pt idx="253">
                        <c:v>480</c:v>
                      </c:pt>
                      <c:pt idx="254">
                        <c:v>475</c:v>
                      </c:pt>
                      <c:pt idx="255">
                        <c:v>475</c:v>
                      </c:pt>
                      <c:pt idx="256">
                        <c:v>475</c:v>
                      </c:pt>
                      <c:pt idx="257">
                        <c:v>475</c:v>
                      </c:pt>
                      <c:pt idx="258">
                        <c:v>475</c:v>
                      </c:pt>
                      <c:pt idx="259">
                        <c:v>480</c:v>
                      </c:pt>
                      <c:pt idx="260">
                        <c:v>480</c:v>
                      </c:pt>
                      <c:pt idx="261">
                        <c:v>480</c:v>
                      </c:pt>
                      <c:pt idx="262">
                        <c:v>480</c:v>
                      </c:pt>
                      <c:pt idx="263">
                        <c:v>485</c:v>
                      </c:pt>
                      <c:pt idx="264">
                        <c:v>495</c:v>
                      </c:pt>
                      <c:pt idx="265">
                        <c:v>495</c:v>
                      </c:pt>
                      <c:pt idx="266">
                        <c:v>495</c:v>
                      </c:pt>
                      <c:pt idx="267">
                        <c:v>495</c:v>
                      </c:pt>
                      <c:pt idx="268">
                        <c:v>490</c:v>
                      </c:pt>
                      <c:pt idx="269">
                        <c:v>500</c:v>
                      </c:pt>
                      <c:pt idx="270">
                        <c:v>500</c:v>
                      </c:pt>
                      <c:pt idx="271">
                        <c:v>500</c:v>
                      </c:pt>
                      <c:pt idx="272">
                        <c:v>500</c:v>
                      </c:pt>
                      <c:pt idx="273">
                        <c:v>495</c:v>
                      </c:pt>
                      <c:pt idx="274">
                        <c:v>490</c:v>
                      </c:pt>
                      <c:pt idx="275">
                        <c:v>490</c:v>
                      </c:pt>
                      <c:pt idx="276">
                        <c:v>495</c:v>
                      </c:pt>
                      <c:pt idx="277">
                        <c:v>495</c:v>
                      </c:pt>
                      <c:pt idx="278">
                        <c:v>500</c:v>
                      </c:pt>
                      <c:pt idx="279">
                        <c:v>500</c:v>
                      </c:pt>
                      <c:pt idx="280">
                        <c:v>510</c:v>
                      </c:pt>
                      <c:pt idx="281">
                        <c:v>510</c:v>
                      </c:pt>
                      <c:pt idx="282">
                        <c:v>515</c:v>
                      </c:pt>
                      <c:pt idx="283">
                        <c:v>515</c:v>
                      </c:pt>
                      <c:pt idx="284">
                        <c:v>515</c:v>
                      </c:pt>
                      <c:pt idx="285">
                        <c:v>520</c:v>
                      </c:pt>
                      <c:pt idx="286">
                        <c:v>520</c:v>
                      </c:pt>
                      <c:pt idx="287">
                        <c:v>520</c:v>
                      </c:pt>
                      <c:pt idx="288">
                        <c:v>520</c:v>
                      </c:pt>
                      <c:pt idx="289">
                        <c:v>520</c:v>
                      </c:pt>
                      <c:pt idx="290">
                        <c:v>520</c:v>
                      </c:pt>
                      <c:pt idx="291">
                        <c:v>520</c:v>
                      </c:pt>
                      <c:pt idx="292">
                        <c:v>520</c:v>
                      </c:pt>
                      <c:pt idx="293">
                        <c:v>520</c:v>
                      </c:pt>
                      <c:pt idx="294">
                        <c:v>525</c:v>
                      </c:pt>
                      <c:pt idx="295">
                        <c:v>525</c:v>
                      </c:pt>
                      <c:pt idx="296">
                        <c:v>520</c:v>
                      </c:pt>
                      <c:pt idx="297">
                        <c:v>520</c:v>
                      </c:pt>
                      <c:pt idx="298">
                        <c:v>520</c:v>
                      </c:pt>
                      <c:pt idx="299">
                        <c:v>520</c:v>
                      </c:pt>
                      <c:pt idx="300">
                        <c:v>520</c:v>
                      </c:pt>
                      <c:pt idx="301">
                        <c:v>520</c:v>
                      </c:pt>
                      <c:pt idx="302">
                        <c:v>520</c:v>
                      </c:pt>
                      <c:pt idx="303">
                        <c:v>520</c:v>
                      </c:pt>
                      <c:pt idx="304">
                        <c:v>520</c:v>
                      </c:pt>
                      <c:pt idx="305">
                        <c:v>525</c:v>
                      </c:pt>
                      <c:pt idx="306">
                        <c:v>525</c:v>
                      </c:pt>
                      <c:pt idx="307">
                        <c:v>525</c:v>
                      </c:pt>
                      <c:pt idx="308">
                        <c:v>525</c:v>
                      </c:pt>
                      <c:pt idx="309">
                        <c:v>525</c:v>
                      </c:pt>
                      <c:pt idx="310">
                        <c:v>525</c:v>
                      </c:pt>
                      <c:pt idx="311">
                        <c:v>525</c:v>
                      </c:pt>
                      <c:pt idx="312">
                        <c:v>525</c:v>
                      </c:pt>
                      <c:pt idx="313">
                        <c:v>525</c:v>
                      </c:pt>
                      <c:pt idx="314">
                        <c:v>525</c:v>
                      </c:pt>
                      <c:pt idx="315">
                        <c:v>525</c:v>
                      </c:pt>
                      <c:pt idx="316">
                        <c:v>525</c:v>
                      </c:pt>
                      <c:pt idx="317">
                        <c:v>520</c:v>
                      </c:pt>
                      <c:pt idx="318">
                        <c:v>520</c:v>
                      </c:pt>
                      <c:pt idx="319">
                        <c:v>520</c:v>
                      </c:pt>
                      <c:pt idx="320">
                        <c:v>515</c:v>
                      </c:pt>
                      <c:pt idx="321">
                        <c:v>515</c:v>
                      </c:pt>
                      <c:pt idx="322">
                        <c:v>515</c:v>
                      </c:pt>
                      <c:pt idx="323">
                        <c:v>515</c:v>
                      </c:pt>
                      <c:pt idx="324">
                        <c:v>515</c:v>
                      </c:pt>
                      <c:pt idx="325">
                        <c:v>510</c:v>
                      </c:pt>
                      <c:pt idx="326">
                        <c:v>510</c:v>
                      </c:pt>
                      <c:pt idx="327">
                        <c:v>500</c:v>
                      </c:pt>
                      <c:pt idx="328">
                        <c:v>490</c:v>
                      </c:pt>
                      <c:pt idx="329">
                        <c:v>490</c:v>
                      </c:pt>
                      <c:pt idx="330">
                        <c:v>490</c:v>
                      </c:pt>
                      <c:pt idx="331">
                        <c:v>490</c:v>
                      </c:pt>
                      <c:pt idx="332">
                        <c:v>480</c:v>
                      </c:pt>
                      <c:pt idx="333">
                        <c:v>480</c:v>
                      </c:pt>
                      <c:pt idx="334">
                        <c:v>480</c:v>
                      </c:pt>
                      <c:pt idx="335">
                        <c:v>480</c:v>
                      </c:pt>
                      <c:pt idx="336">
                        <c:v>480</c:v>
                      </c:pt>
                      <c:pt idx="337">
                        <c:v>480</c:v>
                      </c:pt>
                      <c:pt idx="338">
                        <c:v>470</c:v>
                      </c:pt>
                      <c:pt idx="339">
                        <c:v>470</c:v>
                      </c:pt>
                      <c:pt idx="340">
                        <c:v>470</c:v>
                      </c:pt>
                      <c:pt idx="341">
                        <c:v>470</c:v>
                      </c:pt>
                      <c:pt idx="342">
                        <c:v>470</c:v>
                      </c:pt>
                      <c:pt idx="343">
                        <c:v>470</c:v>
                      </c:pt>
                      <c:pt idx="344">
                        <c:v>480</c:v>
                      </c:pt>
                      <c:pt idx="345">
                        <c:v>480</c:v>
                      </c:pt>
                      <c:pt idx="346">
                        <c:v>485</c:v>
                      </c:pt>
                      <c:pt idx="347">
                        <c:v>485</c:v>
                      </c:pt>
                      <c:pt idx="348">
                        <c:v>485</c:v>
                      </c:pt>
                      <c:pt idx="349">
                        <c:v>485</c:v>
                      </c:pt>
                      <c:pt idx="350">
                        <c:v>485</c:v>
                      </c:pt>
                      <c:pt idx="351">
                        <c:v>485</c:v>
                      </c:pt>
                      <c:pt idx="352">
                        <c:v>485</c:v>
                      </c:pt>
                      <c:pt idx="353">
                        <c:v>485</c:v>
                      </c:pt>
                      <c:pt idx="354">
                        <c:v>485</c:v>
                      </c:pt>
                      <c:pt idx="355">
                        <c:v>500</c:v>
                      </c:pt>
                      <c:pt idx="356">
                        <c:v>520</c:v>
                      </c:pt>
                      <c:pt idx="357">
                        <c:v>520</c:v>
                      </c:pt>
                      <c:pt idx="358">
                        <c:v>515</c:v>
                      </c:pt>
                      <c:pt idx="359">
                        <c:v>515</c:v>
                      </c:pt>
                      <c:pt idx="360">
                        <c:v>515</c:v>
                      </c:pt>
                      <c:pt idx="361">
                        <c:v>515</c:v>
                      </c:pt>
                      <c:pt idx="362">
                        <c:v>515</c:v>
                      </c:pt>
                      <c:pt idx="363">
                        <c:v>515</c:v>
                      </c:pt>
                      <c:pt idx="364">
                        <c:v>500</c:v>
                      </c:pt>
                      <c:pt idx="365">
                        <c:v>500</c:v>
                      </c:pt>
                      <c:pt idx="366">
                        <c:v>500</c:v>
                      </c:pt>
                      <c:pt idx="367">
                        <c:v>500</c:v>
                      </c:pt>
                      <c:pt idx="368">
                        <c:v>500</c:v>
                      </c:pt>
                      <c:pt idx="369">
                        <c:v>485</c:v>
                      </c:pt>
                      <c:pt idx="370">
                        <c:v>485</c:v>
                      </c:pt>
                      <c:pt idx="371">
                        <c:v>485</c:v>
                      </c:pt>
                      <c:pt idx="372">
                        <c:v>485</c:v>
                      </c:pt>
                      <c:pt idx="373">
                        <c:v>485</c:v>
                      </c:pt>
                      <c:pt idx="374">
                        <c:v>485</c:v>
                      </c:pt>
                      <c:pt idx="375">
                        <c:v>485</c:v>
                      </c:pt>
                      <c:pt idx="376">
                        <c:v>485</c:v>
                      </c:pt>
                      <c:pt idx="377">
                        <c:v>485</c:v>
                      </c:pt>
                      <c:pt idx="378">
                        <c:v>485</c:v>
                      </c:pt>
                      <c:pt idx="379">
                        <c:v>485</c:v>
                      </c:pt>
                      <c:pt idx="380">
                        <c:v>485</c:v>
                      </c:pt>
                      <c:pt idx="381">
                        <c:v>485</c:v>
                      </c:pt>
                      <c:pt idx="382">
                        <c:v>485</c:v>
                      </c:pt>
                      <c:pt idx="383">
                        <c:v>485</c:v>
                      </c:pt>
                      <c:pt idx="384">
                        <c:v>475</c:v>
                      </c:pt>
                      <c:pt idx="385">
                        <c:v>475</c:v>
                      </c:pt>
                      <c:pt idx="386">
                        <c:v>465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460</c:v>
                      </c:pt>
                      <c:pt idx="391">
                        <c:v>460</c:v>
                      </c:pt>
                      <c:pt idx="392">
                        <c:v>460</c:v>
                      </c:pt>
                      <c:pt idx="393">
                        <c:v>460</c:v>
                      </c:pt>
                      <c:pt idx="394">
                        <c:v>460</c:v>
                      </c:pt>
                      <c:pt idx="395">
                        <c:v>460</c:v>
                      </c:pt>
                      <c:pt idx="396">
                        <c:v>460</c:v>
                      </c:pt>
                      <c:pt idx="397">
                        <c:v>465</c:v>
                      </c:pt>
                      <c:pt idx="398">
                        <c:v>465</c:v>
                      </c:pt>
                      <c:pt idx="399">
                        <c:v>470</c:v>
                      </c:pt>
                      <c:pt idx="400">
                        <c:v>470</c:v>
                      </c:pt>
                      <c:pt idx="401">
                        <c:v>470</c:v>
                      </c:pt>
                      <c:pt idx="402">
                        <c:v>470</c:v>
                      </c:pt>
                      <c:pt idx="403">
                        <c:v>470</c:v>
                      </c:pt>
                      <c:pt idx="404">
                        <c:v>480</c:v>
                      </c:pt>
                      <c:pt idx="405">
                        <c:v>480</c:v>
                      </c:pt>
                      <c:pt idx="406">
                        <c:v>485</c:v>
                      </c:pt>
                      <c:pt idx="407">
                        <c:v>485</c:v>
                      </c:pt>
                      <c:pt idx="408">
                        <c:v>485</c:v>
                      </c:pt>
                      <c:pt idx="409">
                        <c:v>485</c:v>
                      </c:pt>
                      <c:pt idx="410">
                        <c:v>485</c:v>
                      </c:pt>
                      <c:pt idx="411">
                        <c:v>505</c:v>
                      </c:pt>
                      <c:pt idx="412">
                        <c:v>505</c:v>
                      </c:pt>
                      <c:pt idx="413">
                        <c:v>520</c:v>
                      </c:pt>
                      <c:pt idx="414">
                        <c:v>520</c:v>
                      </c:pt>
                      <c:pt idx="415">
                        <c:v>520</c:v>
                      </c:pt>
                      <c:pt idx="416">
                        <c:v>515</c:v>
                      </c:pt>
                      <c:pt idx="417">
                        <c:v>515</c:v>
                      </c:pt>
                      <c:pt idx="418">
                        <c:v>515</c:v>
                      </c:pt>
                      <c:pt idx="419">
                        <c:v>515</c:v>
                      </c:pt>
                      <c:pt idx="420">
                        <c:v>515</c:v>
                      </c:pt>
                      <c:pt idx="421">
                        <c:v>515</c:v>
                      </c:pt>
                      <c:pt idx="422">
                        <c:v>515</c:v>
                      </c:pt>
                      <c:pt idx="423">
                        <c:v>515</c:v>
                      </c:pt>
                      <c:pt idx="424">
                        <c:v>515</c:v>
                      </c:pt>
                      <c:pt idx="425">
                        <c:v>530</c:v>
                      </c:pt>
                      <c:pt idx="426">
                        <c:v>540</c:v>
                      </c:pt>
                      <c:pt idx="427">
                        <c:v>560</c:v>
                      </c:pt>
                      <c:pt idx="428">
                        <c:v>560</c:v>
                      </c:pt>
                      <c:pt idx="429">
                        <c:v>560</c:v>
                      </c:pt>
                      <c:pt idx="430">
                        <c:v>575</c:v>
                      </c:pt>
                      <c:pt idx="431">
                        <c:v>575</c:v>
                      </c:pt>
                      <c:pt idx="432">
                        <c:v>575</c:v>
                      </c:pt>
                      <c:pt idx="433">
                        <c:v>575</c:v>
                      </c:pt>
                      <c:pt idx="434">
                        <c:v>575</c:v>
                      </c:pt>
                      <c:pt idx="435">
                        <c:v>590</c:v>
                      </c:pt>
                      <c:pt idx="436">
                        <c:v>585</c:v>
                      </c:pt>
                      <c:pt idx="437">
                        <c:v>585</c:v>
                      </c:pt>
                      <c:pt idx="438">
                        <c:v>555</c:v>
                      </c:pt>
                      <c:pt idx="439">
                        <c:v>555</c:v>
                      </c:pt>
                      <c:pt idx="440">
                        <c:v>555</c:v>
                      </c:pt>
                      <c:pt idx="441">
                        <c:v>555</c:v>
                      </c:pt>
                      <c:pt idx="442">
                        <c:v>555</c:v>
                      </c:pt>
                      <c:pt idx="443">
                        <c:v>555</c:v>
                      </c:pt>
                      <c:pt idx="444">
                        <c:v>555</c:v>
                      </c:pt>
                      <c:pt idx="445">
                        <c:v>560</c:v>
                      </c:pt>
                      <c:pt idx="446">
                        <c:v>560</c:v>
                      </c:pt>
                      <c:pt idx="447">
                        <c:v>560</c:v>
                      </c:pt>
                      <c:pt idx="448">
                        <c:v>560</c:v>
                      </c:pt>
                      <c:pt idx="449">
                        <c:v>560</c:v>
                      </c:pt>
                      <c:pt idx="450">
                        <c:v>560</c:v>
                      </c:pt>
                      <c:pt idx="451">
                        <c:v>560</c:v>
                      </c:pt>
                      <c:pt idx="452">
                        <c:v>560</c:v>
                      </c:pt>
                      <c:pt idx="453">
                        <c:v>560</c:v>
                      </c:pt>
                      <c:pt idx="454">
                        <c:v>560</c:v>
                      </c:pt>
                      <c:pt idx="455">
                        <c:v>560</c:v>
                      </c:pt>
                      <c:pt idx="456">
                        <c:v>560</c:v>
                      </c:pt>
                      <c:pt idx="457">
                        <c:v>560</c:v>
                      </c:pt>
                      <c:pt idx="458">
                        <c:v>560</c:v>
                      </c:pt>
                      <c:pt idx="459">
                        <c:v>560</c:v>
                      </c:pt>
                      <c:pt idx="460">
                        <c:v>540</c:v>
                      </c:pt>
                      <c:pt idx="461">
                        <c:v>540</c:v>
                      </c:pt>
                      <c:pt idx="462">
                        <c:v>540</c:v>
                      </c:pt>
                      <c:pt idx="463">
                        <c:v>540</c:v>
                      </c:pt>
                      <c:pt idx="464">
                        <c:v>540</c:v>
                      </c:pt>
                      <c:pt idx="465">
                        <c:v>535</c:v>
                      </c:pt>
                      <c:pt idx="466">
                        <c:v>535</c:v>
                      </c:pt>
                      <c:pt idx="467">
                        <c:v>505</c:v>
                      </c:pt>
                      <c:pt idx="468">
                        <c:v>505</c:v>
                      </c:pt>
                      <c:pt idx="469">
                        <c:v>505</c:v>
                      </c:pt>
                      <c:pt idx="470">
                        <c:v>505</c:v>
                      </c:pt>
                      <c:pt idx="471">
                        <c:v>505</c:v>
                      </c:pt>
                      <c:pt idx="472">
                        <c:v>505</c:v>
                      </c:pt>
                      <c:pt idx="473">
                        <c:v>510</c:v>
                      </c:pt>
                      <c:pt idx="474">
                        <c:v>510</c:v>
                      </c:pt>
                      <c:pt idx="475">
                        <c:v>510</c:v>
                      </c:pt>
                      <c:pt idx="476">
                        <c:v>510</c:v>
                      </c:pt>
                      <c:pt idx="477">
                        <c:v>510</c:v>
                      </c:pt>
                      <c:pt idx="478">
                        <c:v>515</c:v>
                      </c:pt>
                      <c:pt idx="479">
                        <c:v>520</c:v>
                      </c:pt>
                      <c:pt idx="480">
                        <c:v>510</c:v>
                      </c:pt>
                      <c:pt idx="481">
                        <c:v>510</c:v>
                      </c:pt>
                      <c:pt idx="482">
                        <c:v>510</c:v>
                      </c:pt>
                      <c:pt idx="483">
                        <c:v>510</c:v>
                      </c:pt>
                      <c:pt idx="484">
                        <c:v>510</c:v>
                      </c:pt>
                      <c:pt idx="485">
                        <c:v>510</c:v>
                      </c:pt>
                      <c:pt idx="486">
                        <c:v>510</c:v>
                      </c:pt>
                      <c:pt idx="487">
                        <c:v>510</c:v>
                      </c:pt>
                      <c:pt idx="488">
                        <c:v>515</c:v>
                      </c:pt>
                      <c:pt idx="489">
                        <c:v>515</c:v>
                      </c:pt>
                      <c:pt idx="490">
                        <c:v>515</c:v>
                      </c:pt>
                      <c:pt idx="491">
                        <c:v>515</c:v>
                      </c:pt>
                      <c:pt idx="492">
                        <c:v>515</c:v>
                      </c:pt>
                      <c:pt idx="493">
                        <c:v>515</c:v>
                      </c:pt>
                      <c:pt idx="494">
                        <c:v>515</c:v>
                      </c:pt>
                      <c:pt idx="495">
                        <c:v>515</c:v>
                      </c:pt>
                      <c:pt idx="496">
                        <c:v>505</c:v>
                      </c:pt>
                      <c:pt idx="497">
                        <c:v>505</c:v>
                      </c:pt>
                      <c:pt idx="498">
                        <c:v>495</c:v>
                      </c:pt>
                      <c:pt idx="499">
                        <c:v>475</c:v>
                      </c:pt>
                      <c:pt idx="500">
                        <c:v>465</c:v>
                      </c:pt>
                      <c:pt idx="501">
                        <c:v>475</c:v>
                      </c:pt>
                      <c:pt idx="502">
                        <c:v>475</c:v>
                      </c:pt>
                      <c:pt idx="503">
                        <c:v>465</c:v>
                      </c:pt>
                      <c:pt idx="504">
                        <c:v>465</c:v>
                      </c:pt>
                      <c:pt idx="505">
                        <c:v>465</c:v>
                      </c:pt>
                      <c:pt idx="506">
                        <c:v>465</c:v>
                      </c:pt>
                      <c:pt idx="507">
                        <c:v>465</c:v>
                      </c:pt>
                      <c:pt idx="508">
                        <c:v>465</c:v>
                      </c:pt>
                      <c:pt idx="509">
                        <c:v>470</c:v>
                      </c:pt>
                      <c:pt idx="510">
                        <c:v>470</c:v>
                      </c:pt>
                      <c:pt idx="511">
                        <c:v>470</c:v>
                      </c:pt>
                      <c:pt idx="512">
                        <c:v>480</c:v>
                      </c:pt>
                      <c:pt idx="513">
                        <c:v>480</c:v>
                      </c:pt>
                      <c:pt idx="514">
                        <c:v>480</c:v>
                      </c:pt>
                      <c:pt idx="515">
                        <c:v>480</c:v>
                      </c:pt>
                      <c:pt idx="516">
                        <c:v>480</c:v>
                      </c:pt>
                      <c:pt idx="517">
                        <c:v>480</c:v>
                      </c:pt>
                      <c:pt idx="518">
                        <c:v>485</c:v>
                      </c:pt>
                      <c:pt idx="519">
                        <c:v>490</c:v>
                      </c:pt>
                      <c:pt idx="520">
                        <c:v>490</c:v>
                      </c:pt>
                      <c:pt idx="521">
                        <c:v>505</c:v>
                      </c:pt>
                      <c:pt idx="522">
                        <c:v>505</c:v>
                      </c:pt>
                      <c:pt idx="523">
                        <c:v>510</c:v>
                      </c:pt>
                      <c:pt idx="524">
                        <c:v>510</c:v>
                      </c:pt>
                      <c:pt idx="525">
                        <c:v>510</c:v>
                      </c:pt>
                      <c:pt idx="526">
                        <c:v>505</c:v>
                      </c:pt>
                      <c:pt idx="527">
                        <c:v>500</c:v>
                      </c:pt>
                      <c:pt idx="528">
                        <c:v>500</c:v>
                      </c:pt>
                      <c:pt idx="529">
                        <c:v>500</c:v>
                      </c:pt>
                      <c:pt idx="530">
                        <c:v>500</c:v>
                      </c:pt>
                      <c:pt idx="531">
                        <c:v>510</c:v>
                      </c:pt>
                      <c:pt idx="532">
                        <c:v>510</c:v>
                      </c:pt>
                      <c:pt idx="533">
                        <c:v>510</c:v>
                      </c:pt>
                      <c:pt idx="534">
                        <c:v>510</c:v>
                      </c:pt>
                      <c:pt idx="535">
                        <c:v>510</c:v>
                      </c:pt>
                      <c:pt idx="536">
                        <c:v>510</c:v>
                      </c:pt>
                      <c:pt idx="537">
                        <c:v>510</c:v>
                      </c:pt>
                      <c:pt idx="538">
                        <c:v>505</c:v>
                      </c:pt>
                      <c:pt idx="539">
                        <c:v>505</c:v>
                      </c:pt>
                      <c:pt idx="540">
                        <c:v>505</c:v>
                      </c:pt>
                      <c:pt idx="541">
                        <c:v>505</c:v>
                      </c:pt>
                      <c:pt idx="542">
                        <c:v>510</c:v>
                      </c:pt>
                      <c:pt idx="543">
                        <c:v>510</c:v>
                      </c:pt>
                      <c:pt idx="544">
                        <c:v>515</c:v>
                      </c:pt>
                      <c:pt idx="545">
                        <c:v>520</c:v>
                      </c:pt>
                      <c:pt idx="546">
                        <c:v>520</c:v>
                      </c:pt>
                      <c:pt idx="547">
                        <c:v>520</c:v>
                      </c:pt>
                      <c:pt idx="548">
                        <c:v>520</c:v>
                      </c:pt>
                      <c:pt idx="549">
                        <c:v>520</c:v>
                      </c:pt>
                      <c:pt idx="550">
                        <c:v>520</c:v>
                      </c:pt>
                      <c:pt idx="551">
                        <c:v>510</c:v>
                      </c:pt>
                      <c:pt idx="552">
                        <c:v>510</c:v>
                      </c:pt>
                      <c:pt idx="553">
                        <c:v>510</c:v>
                      </c:pt>
                      <c:pt idx="554">
                        <c:v>510</c:v>
                      </c:pt>
                      <c:pt idx="555">
                        <c:v>510</c:v>
                      </c:pt>
                      <c:pt idx="556">
                        <c:v>505</c:v>
                      </c:pt>
                      <c:pt idx="557">
                        <c:v>505</c:v>
                      </c:pt>
                      <c:pt idx="558">
                        <c:v>505</c:v>
                      </c:pt>
                      <c:pt idx="559">
                        <c:v>505</c:v>
                      </c:pt>
                      <c:pt idx="560">
                        <c:v>500</c:v>
                      </c:pt>
                      <c:pt idx="561">
                        <c:v>500</c:v>
                      </c:pt>
                      <c:pt idx="562">
                        <c:v>495</c:v>
                      </c:pt>
                      <c:pt idx="563">
                        <c:v>480</c:v>
                      </c:pt>
                      <c:pt idx="564">
                        <c:v>485</c:v>
                      </c:pt>
                      <c:pt idx="565">
                        <c:v>490</c:v>
                      </c:pt>
                      <c:pt idx="566">
                        <c:v>485</c:v>
                      </c:pt>
                      <c:pt idx="567">
                        <c:v>480</c:v>
                      </c:pt>
                      <c:pt idx="568">
                        <c:v>480</c:v>
                      </c:pt>
                      <c:pt idx="569">
                        <c:v>480</c:v>
                      </c:pt>
                      <c:pt idx="570">
                        <c:v>470</c:v>
                      </c:pt>
                      <c:pt idx="571">
                        <c:v>470</c:v>
                      </c:pt>
                      <c:pt idx="572">
                        <c:v>475</c:v>
                      </c:pt>
                      <c:pt idx="573">
                        <c:v>475</c:v>
                      </c:pt>
                      <c:pt idx="574">
                        <c:v>475</c:v>
                      </c:pt>
                      <c:pt idx="575">
                        <c:v>475</c:v>
                      </c:pt>
                      <c:pt idx="576">
                        <c:v>490</c:v>
                      </c:pt>
                      <c:pt idx="577">
                        <c:v>490</c:v>
                      </c:pt>
                      <c:pt idx="578">
                        <c:v>495</c:v>
                      </c:pt>
                      <c:pt idx="579">
                        <c:v>495</c:v>
                      </c:pt>
                      <c:pt idx="580">
                        <c:v>495</c:v>
                      </c:pt>
                      <c:pt idx="581">
                        <c:v>495</c:v>
                      </c:pt>
                      <c:pt idx="582">
                        <c:v>495</c:v>
                      </c:pt>
                      <c:pt idx="583">
                        <c:v>495</c:v>
                      </c:pt>
                      <c:pt idx="584">
                        <c:v>480</c:v>
                      </c:pt>
                      <c:pt idx="585">
                        <c:v>480</c:v>
                      </c:pt>
                      <c:pt idx="586">
                        <c:v>475</c:v>
                      </c:pt>
                      <c:pt idx="587">
                        <c:v>475</c:v>
                      </c:pt>
                      <c:pt idx="588">
                        <c:v>475</c:v>
                      </c:pt>
                      <c:pt idx="589">
                        <c:v>475</c:v>
                      </c:pt>
                      <c:pt idx="590">
                        <c:v>480</c:v>
                      </c:pt>
                      <c:pt idx="591">
                        <c:v>480</c:v>
                      </c:pt>
                      <c:pt idx="592">
                        <c:v>480</c:v>
                      </c:pt>
                      <c:pt idx="593">
                        <c:v>480</c:v>
                      </c:pt>
                      <c:pt idx="594">
                        <c:v>480</c:v>
                      </c:pt>
                      <c:pt idx="595">
                        <c:v>480</c:v>
                      </c:pt>
                      <c:pt idx="596">
                        <c:v>480</c:v>
                      </c:pt>
                      <c:pt idx="597">
                        <c:v>475</c:v>
                      </c:pt>
                      <c:pt idx="598">
                        <c:v>475</c:v>
                      </c:pt>
                      <c:pt idx="599">
                        <c:v>475</c:v>
                      </c:pt>
                      <c:pt idx="600">
                        <c:v>475</c:v>
                      </c:pt>
                      <c:pt idx="601">
                        <c:v>475</c:v>
                      </c:pt>
                      <c:pt idx="602">
                        <c:v>475</c:v>
                      </c:pt>
                      <c:pt idx="603">
                        <c:v>475</c:v>
                      </c:pt>
                      <c:pt idx="604">
                        <c:v>475</c:v>
                      </c:pt>
                      <c:pt idx="605">
                        <c:v>475</c:v>
                      </c:pt>
                      <c:pt idx="606">
                        <c:v>465</c:v>
                      </c:pt>
                      <c:pt idx="607">
                        <c:v>450</c:v>
                      </c:pt>
                      <c:pt idx="608">
                        <c:v>450</c:v>
                      </c:pt>
                      <c:pt idx="609">
                        <c:v>430</c:v>
                      </c:pt>
                      <c:pt idx="610">
                        <c:v>430</c:v>
                      </c:pt>
                      <c:pt idx="611">
                        <c:v>445</c:v>
                      </c:pt>
                      <c:pt idx="612">
                        <c:v>450</c:v>
                      </c:pt>
                      <c:pt idx="613">
                        <c:v>450</c:v>
                      </c:pt>
                      <c:pt idx="614">
                        <c:v>455</c:v>
                      </c:pt>
                      <c:pt idx="615">
                        <c:v>460</c:v>
                      </c:pt>
                      <c:pt idx="616">
                        <c:v>465</c:v>
                      </c:pt>
                      <c:pt idx="617">
                        <c:v>480</c:v>
                      </c:pt>
                      <c:pt idx="618">
                        <c:v>485</c:v>
                      </c:pt>
                      <c:pt idx="619">
                        <c:v>490</c:v>
                      </c:pt>
                      <c:pt idx="620">
                        <c:v>485</c:v>
                      </c:pt>
                      <c:pt idx="621">
                        <c:v>485</c:v>
                      </c:pt>
                      <c:pt idx="622">
                        <c:v>485</c:v>
                      </c:pt>
                      <c:pt idx="623">
                        <c:v>485</c:v>
                      </c:pt>
                      <c:pt idx="624">
                        <c:v>495</c:v>
                      </c:pt>
                      <c:pt idx="625">
                        <c:v>500</c:v>
                      </c:pt>
                      <c:pt idx="626">
                        <c:v>515</c:v>
                      </c:pt>
                      <c:pt idx="627">
                        <c:v>520</c:v>
                      </c:pt>
                      <c:pt idx="628">
                        <c:v>520</c:v>
                      </c:pt>
                      <c:pt idx="629">
                        <c:v>520</c:v>
                      </c:pt>
                      <c:pt idx="630">
                        <c:v>520</c:v>
                      </c:pt>
                      <c:pt idx="631">
                        <c:v>525</c:v>
                      </c:pt>
                      <c:pt idx="632">
                        <c:v>530</c:v>
                      </c:pt>
                      <c:pt idx="633">
                        <c:v>530</c:v>
                      </c:pt>
                      <c:pt idx="634">
                        <c:v>535</c:v>
                      </c:pt>
                      <c:pt idx="635">
                        <c:v>540</c:v>
                      </c:pt>
                      <c:pt idx="636">
                        <c:v>540</c:v>
                      </c:pt>
                      <c:pt idx="637">
                        <c:v>550</c:v>
                      </c:pt>
                      <c:pt idx="638">
                        <c:v>550</c:v>
                      </c:pt>
                      <c:pt idx="639">
                        <c:v>550</c:v>
                      </c:pt>
                      <c:pt idx="640">
                        <c:v>550</c:v>
                      </c:pt>
                      <c:pt idx="641">
                        <c:v>550</c:v>
                      </c:pt>
                      <c:pt idx="642">
                        <c:v>550</c:v>
                      </c:pt>
                      <c:pt idx="643">
                        <c:v>540</c:v>
                      </c:pt>
                      <c:pt idx="644">
                        <c:v>545</c:v>
                      </c:pt>
                      <c:pt idx="645">
                        <c:v>545</c:v>
                      </c:pt>
                      <c:pt idx="646">
                        <c:v>550</c:v>
                      </c:pt>
                      <c:pt idx="647">
                        <c:v>565</c:v>
                      </c:pt>
                      <c:pt idx="648">
                        <c:v>590</c:v>
                      </c:pt>
                      <c:pt idx="649">
                        <c:v>600</c:v>
                      </c:pt>
                      <c:pt idx="650">
                        <c:v>595</c:v>
                      </c:pt>
                      <c:pt idx="651">
                        <c:v>605</c:v>
                      </c:pt>
                      <c:pt idx="652">
                        <c:v>600</c:v>
                      </c:pt>
                      <c:pt idx="653">
                        <c:v>600</c:v>
                      </c:pt>
                      <c:pt idx="654">
                        <c:v>600</c:v>
                      </c:pt>
                      <c:pt idx="655">
                        <c:v>600</c:v>
                      </c:pt>
                      <c:pt idx="656">
                        <c:v>600</c:v>
                      </c:pt>
                      <c:pt idx="657">
                        <c:v>615</c:v>
                      </c:pt>
                      <c:pt idx="658">
                        <c:v>620</c:v>
                      </c:pt>
                      <c:pt idx="659">
                        <c:v>615</c:v>
                      </c:pt>
                      <c:pt idx="660">
                        <c:v>610</c:v>
                      </c:pt>
                      <c:pt idx="661">
                        <c:v>610</c:v>
                      </c:pt>
                      <c:pt idx="662">
                        <c:v>610</c:v>
                      </c:pt>
                      <c:pt idx="663">
                        <c:v>610</c:v>
                      </c:pt>
                      <c:pt idx="664">
                        <c:v>610</c:v>
                      </c:pt>
                      <c:pt idx="665">
                        <c:v>625</c:v>
                      </c:pt>
                      <c:pt idx="666">
                        <c:v>640</c:v>
                      </c:pt>
                      <c:pt idx="667">
                        <c:v>660</c:v>
                      </c:pt>
                      <c:pt idx="668">
                        <c:v>665</c:v>
                      </c:pt>
                      <c:pt idx="669">
                        <c:v>665</c:v>
                      </c:pt>
                      <c:pt idx="670">
                        <c:v>680</c:v>
                      </c:pt>
                      <c:pt idx="671">
                        <c:v>685</c:v>
                      </c:pt>
                      <c:pt idx="672">
                        <c:v>675</c:v>
                      </c:pt>
                      <c:pt idx="673">
                        <c:v>690</c:v>
                      </c:pt>
                      <c:pt idx="674">
                        <c:v>685</c:v>
                      </c:pt>
                      <c:pt idx="675">
                        <c:v>690</c:v>
                      </c:pt>
                      <c:pt idx="676">
                        <c:v>690</c:v>
                      </c:pt>
                      <c:pt idx="677">
                        <c:v>690</c:v>
                      </c:pt>
                      <c:pt idx="678">
                        <c:v>690</c:v>
                      </c:pt>
                      <c:pt idx="679">
                        <c:v>690</c:v>
                      </c:pt>
                      <c:pt idx="680">
                        <c:v>690</c:v>
                      </c:pt>
                      <c:pt idx="681">
                        <c:v>690</c:v>
                      </c:pt>
                      <c:pt idx="682">
                        <c:v>690</c:v>
                      </c:pt>
                      <c:pt idx="683">
                        <c:v>690</c:v>
                      </c:pt>
                      <c:pt idx="684">
                        <c:v>690</c:v>
                      </c:pt>
                      <c:pt idx="685">
                        <c:v>690</c:v>
                      </c:pt>
                      <c:pt idx="686">
                        <c:v>690</c:v>
                      </c:pt>
                      <c:pt idx="687">
                        <c:v>690</c:v>
                      </c:pt>
                      <c:pt idx="688">
                        <c:v>695</c:v>
                      </c:pt>
                      <c:pt idx="689">
                        <c:v>700</c:v>
                      </c:pt>
                      <c:pt idx="690">
                        <c:v>700</c:v>
                      </c:pt>
                      <c:pt idx="691">
                        <c:v>700</c:v>
                      </c:pt>
                      <c:pt idx="692">
                        <c:v>705</c:v>
                      </c:pt>
                      <c:pt idx="693">
                        <c:v>710</c:v>
                      </c:pt>
                      <c:pt idx="694">
                        <c:v>710</c:v>
                      </c:pt>
                      <c:pt idx="695">
                        <c:v>710</c:v>
                      </c:pt>
                      <c:pt idx="696">
                        <c:v>720</c:v>
                      </c:pt>
                      <c:pt idx="697">
                        <c:v>730</c:v>
                      </c:pt>
                      <c:pt idx="698">
                        <c:v>730</c:v>
                      </c:pt>
                      <c:pt idx="699">
                        <c:v>735</c:v>
                      </c:pt>
                      <c:pt idx="700">
                        <c:v>755</c:v>
                      </c:pt>
                      <c:pt idx="701">
                        <c:v>770</c:v>
                      </c:pt>
                      <c:pt idx="702">
                        <c:v>770</c:v>
                      </c:pt>
                      <c:pt idx="703">
                        <c:v>770</c:v>
                      </c:pt>
                      <c:pt idx="704">
                        <c:v>770</c:v>
                      </c:pt>
                      <c:pt idx="705">
                        <c:v>775</c:v>
                      </c:pt>
                      <c:pt idx="706">
                        <c:v>775</c:v>
                      </c:pt>
                      <c:pt idx="707">
                        <c:v>775</c:v>
                      </c:pt>
                      <c:pt idx="708">
                        <c:v>775</c:v>
                      </c:pt>
                      <c:pt idx="709">
                        <c:v>775</c:v>
                      </c:pt>
                      <c:pt idx="710">
                        <c:v>775</c:v>
                      </c:pt>
                      <c:pt idx="711">
                        <c:v>780</c:v>
                      </c:pt>
                      <c:pt idx="712">
                        <c:v>790</c:v>
                      </c:pt>
                      <c:pt idx="713">
                        <c:v>785</c:v>
                      </c:pt>
                      <c:pt idx="714">
                        <c:v>785</c:v>
                      </c:pt>
                      <c:pt idx="715">
                        <c:v>785</c:v>
                      </c:pt>
                      <c:pt idx="716">
                        <c:v>785</c:v>
                      </c:pt>
                      <c:pt idx="717">
                        <c:v>775</c:v>
                      </c:pt>
                      <c:pt idx="718">
                        <c:v>775</c:v>
                      </c:pt>
                      <c:pt idx="719">
                        <c:v>770</c:v>
                      </c:pt>
                      <c:pt idx="720">
                        <c:v>770</c:v>
                      </c:pt>
                      <c:pt idx="721">
                        <c:v>770</c:v>
                      </c:pt>
                      <c:pt idx="722">
                        <c:v>760</c:v>
                      </c:pt>
                      <c:pt idx="723">
                        <c:v>760</c:v>
                      </c:pt>
                      <c:pt idx="724">
                        <c:v>755</c:v>
                      </c:pt>
                      <c:pt idx="725">
                        <c:v>755</c:v>
                      </c:pt>
                      <c:pt idx="726">
                        <c:v>755</c:v>
                      </c:pt>
                      <c:pt idx="727">
                        <c:v>765</c:v>
                      </c:pt>
                      <c:pt idx="728">
                        <c:v>770</c:v>
                      </c:pt>
                      <c:pt idx="729">
                        <c:v>765</c:v>
                      </c:pt>
                      <c:pt idx="730">
                        <c:v>765</c:v>
                      </c:pt>
                      <c:pt idx="731">
                        <c:v>765</c:v>
                      </c:pt>
                      <c:pt idx="732">
                        <c:v>765</c:v>
                      </c:pt>
                      <c:pt idx="733">
                        <c:v>765</c:v>
                      </c:pt>
                      <c:pt idx="734">
                        <c:v>765</c:v>
                      </c:pt>
                      <c:pt idx="735">
                        <c:v>765</c:v>
                      </c:pt>
                      <c:pt idx="736">
                        <c:v>770</c:v>
                      </c:pt>
                      <c:pt idx="737">
                        <c:v>780</c:v>
                      </c:pt>
                      <c:pt idx="738">
                        <c:v>785</c:v>
                      </c:pt>
                      <c:pt idx="739">
                        <c:v>780</c:v>
                      </c:pt>
                      <c:pt idx="740">
                        <c:v>785</c:v>
                      </c:pt>
                      <c:pt idx="741">
                        <c:v>800</c:v>
                      </c:pt>
                      <c:pt idx="742">
                        <c:v>805</c:v>
                      </c:pt>
                      <c:pt idx="743">
                        <c:v>810</c:v>
                      </c:pt>
                      <c:pt idx="744">
                        <c:v>825</c:v>
                      </c:pt>
                      <c:pt idx="745">
                        <c:v>830</c:v>
                      </c:pt>
                      <c:pt idx="746">
                        <c:v>830</c:v>
                      </c:pt>
                      <c:pt idx="747">
                        <c:v>860</c:v>
                      </c:pt>
                      <c:pt idx="748">
                        <c:v>860</c:v>
                      </c:pt>
                      <c:pt idx="749">
                        <c:v>865</c:v>
                      </c:pt>
                      <c:pt idx="750">
                        <c:v>860</c:v>
                      </c:pt>
                      <c:pt idx="751">
                        <c:v>860</c:v>
                      </c:pt>
                      <c:pt idx="752">
                        <c:v>860</c:v>
                      </c:pt>
                      <c:pt idx="753">
                        <c:v>860</c:v>
                      </c:pt>
                      <c:pt idx="754">
                        <c:v>865</c:v>
                      </c:pt>
                      <c:pt idx="755">
                        <c:v>870</c:v>
                      </c:pt>
                      <c:pt idx="756">
                        <c:v>870</c:v>
                      </c:pt>
                      <c:pt idx="757">
                        <c:v>870</c:v>
                      </c:pt>
                      <c:pt idx="758">
                        <c:v>875</c:v>
                      </c:pt>
                      <c:pt idx="759">
                        <c:v>880</c:v>
                      </c:pt>
                      <c:pt idx="760">
                        <c:v>880</c:v>
                      </c:pt>
                      <c:pt idx="761">
                        <c:v>885</c:v>
                      </c:pt>
                      <c:pt idx="762">
                        <c:v>895</c:v>
                      </c:pt>
                      <c:pt idx="763">
                        <c:v>915</c:v>
                      </c:pt>
                      <c:pt idx="764">
                        <c:v>930</c:v>
                      </c:pt>
                      <c:pt idx="765">
                        <c:v>945</c:v>
                      </c:pt>
                      <c:pt idx="766">
                        <c:v>950</c:v>
                      </c:pt>
                      <c:pt idx="767">
                        <c:v>965</c:v>
                      </c:pt>
                      <c:pt idx="768">
                        <c:v>965</c:v>
                      </c:pt>
                      <c:pt idx="769">
                        <c:v>965</c:v>
                      </c:pt>
                      <c:pt idx="770">
                        <c:v>890</c:v>
                      </c:pt>
                      <c:pt idx="771">
                        <c:v>910</c:v>
                      </c:pt>
                      <c:pt idx="772">
                        <c:v>910</c:v>
                      </c:pt>
                      <c:pt idx="773">
                        <c:v>910</c:v>
                      </c:pt>
                      <c:pt idx="774">
                        <c:v>905</c:v>
                      </c:pt>
                      <c:pt idx="775">
                        <c:v>900</c:v>
                      </c:pt>
                      <c:pt idx="776">
                        <c:v>900</c:v>
                      </c:pt>
                      <c:pt idx="777">
                        <c:v>900</c:v>
                      </c:pt>
                      <c:pt idx="778">
                        <c:v>905</c:v>
                      </c:pt>
                      <c:pt idx="779">
                        <c:v>920</c:v>
                      </c:pt>
                      <c:pt idx="780">
                        <c:v>935</c:v>
                      </c:pt>
                      <c:pt idx="781">
                        <c:v>935</c:v>
                      </c:pt>
                      <c:pt idx="782">
                        <c:v>935</c:v>
                      </c:pt>
                      <c:pt idx="783">
                        <c:v>945</c:v>
                      </c:pt>
                      <c:pt idx="784">
                        <c:v>945</c:v>
                      </c:pt>
                      <c:pt idx="785">
                        <c:v>950</c:v>
                      </c:pt>
                      <c:pt idx="786">
                        <c:v>950</c:v>
                      </c:pt>
                      <c:pt idx="787">
                        <c:v>955</c:v>
                      </c:pt>
                      <c:pt idx="788">
                        <c:v>965</c:v>
                      </c:pt>
                      <c:pt idx="789">
                        <c:v>975</c:v>
                      </c:pt>
                      <c:pt idx="790">
                        <c:v>970</c:v>
                      </c:pt>
                      <c:pt idx="791">
                        <c:v>960</c:v>
                      </c:pt>
                      <c:pt idx="792">
                        <c:v>965</c:v>
                      </c:pt>
                      <c:pt idx="793">
                        <c:v>965</c:v>
                      </c:pt>
                      <c:pt idx="794">
                        <c:v>970</c:v>
                      </c:pt>
                      <c:pt idx="795">
                        <c:v>970</c:v>
                      </c:pt>
                      <c:pt idx="796">
                        <c:v>970</c:v>
                      </c:pt>
                      <c:pt idx="797">
                        <c:v>970</c:v>
                      </c:pt>
                      <c:pt idx="798">
                        <c:v>970</c:v>
                      </c:pt>
                      <c:pt idx="799">
                        <c:v>970</c:v>
                      </c:pt>
                      <c:pt idx="800">
                        <c:v>970</c:v>
                      </c:pt>
                      <c:pt idx="801">
                        <c:v>975</c:v>
                      </c:pt>
                      <c:pt idx="802">
                        <c:v>975</c:v>
                      </c:pt>
                      <c:pt idx="803">
                        <c:v>980</c:v>
                      </c:pt>
                      <c:pt idx="804">
                        <c:v>980</c:v>
                      </c:pt>
                      <c:pt idx="805">
                        <c:v>980</c:v>
                      </c:pt>
                      <c:pt idx="806">
                        <c:v>985</c:v>
                      </c:pt>
                      <c:pt idx="807">
                        <c:v>985</c:v>
                      </c:pt>
                      <c:pt idx="808">
                        <c:v>985</c:v>
                      </c:pt>
                      <c:pt idx="809">
                        <c:v>985</c:v>
                      </c:pt>
                      <c:pt idx="810">
                        <c:v>985</c:v>
                      </c:pt>
                      <c:pt idx="811">
                        <c:v>985</c:v>
                      </c:pt>
                      <c:pt idx="812">
                        <c:v>985</c:v>
                      </c:pt>
                      <c:pt idx="813">
                        <c:v>985</c:v>
                      </c:pt>
                      <c:pt idx="814">
                        <c:v>985</c:v>
                      </c:pt>
                      <c:pt idx="815">
                        <c:v>985</c:v>
                      </c:pt>
                      <c:pt idx="816">
                        <c:v>985</c:v>
                      </c:pt>
                      <c:pt idx="817">
                        <c:v>985</c:v>
                      </c:pt>
                      <c:pt idx="818">
                        <c:v>975</c:v>
                      </c:pt>
                      <c:pt idx="819">
                        <c:v>970</c:v>
                      </c:pt>
                      <c:pt idx="820">
                        <c:v>970</c:v>
                      </c:pt>
                      <c:pt idx="821">
                        <c:v>965</c:v>
                      </c:pt>
                      <c:pt idx="822">
                        <c:v>965</c:v>
                      </c:pt>
                      <c:pt idx="823">
                        <c:v>960</c:v>
                      </c:pt>
                      <c:pt idx="824">
                        <c:v>960</c:v>
                      </c:pt>
                      <c:pt idx="825">
                        <c:v>960</c:v>
                      </c:pt>
                      <c:pt idx="826">
                        <c:v>960</c:v>
                      </c:pt>
                      <c:pt idx="827">
                        <c:v>960</c:v>
                      </c:pt>
                      <c:pt idx="828">
                        <c:v>960</c:v>
                      </c:pt>
                      <c:pt idx="829">
                        <c:v>960</c:v>
                      </c:pt>
                      <c:pt idx="830">
                        <c:v>950</c:v>
                      </c:pt>
                      <c:pt idx="831">
                        <c:v>915</c:v>
                      </c:pt>
                      <c:pt idx="832">
                        <c:v>910</c:v>
                      </c:pt>
                      <c:pt idx="833">
                        <c:v>910</c:v>
                      </c:pt>
                      <c:pt idx="834">
                        <c:v>910</c:v>
                      </c:pt>
                      <c:pt idx="835">
                        <c:v>910</c:v>
                      </c:pt>
                      <c:pt idx="836">
                        <c:v>905</c:v>
                      </c:pt>
                      <c:pt idx="837">
                        <c:v>905</c:v>
                      </c:pt>
                      <c:pt idx="838">
                        <c:v>910</c:v>
                      </c:pt>
                      <c:pt idx="839">
                        <c:v>910</c:v>
                      </c:pt>
                      <c:pt idx="840">
                        <c:v>910</c:v>
                      </c:pt>
                      <c:pt idx="841">
                        <c:v>910</c:v>
                      </c:pt>
                      <c:pt idx="842">
                        <c:v>910</c:v>
                      </c:pt>
                      <c:pt idx="843">
                        <c:v>915</c:v>
                      </c:pt>
                      <c:pt idx="844">
                        <c:v>920</c:v>
                      </c:pt>
                      <c:pt idx="845">
                        <c:v>940</c:v>
                      </c:pt>
                      <c:pt idx="846">
                        <c:v>955</c:v>
                      </c:pt>
                      <c:pt idx="847">
                        <c:v>955</c:v>
                      </c:pt>
                      <c:pt idx="848">
                        <c:v>955</c:v>
                      </c:pt>
                      <c:pt idx="849">
                        <c:v>955</c:v>
                      </c:pt>
                      <c:pt idx="850">
                        <c:v>955</c:v>
                      </c:pt>
                      <c:pt idx="851">
                        <c:v>955</c:v>
                      </c:pt>
                      <c:pt idx="852">
                        <c:v>950</c:v>
                      </c:pt>
                      <c:pt idx="853">
                        <c:v>950</c:v>
                      </c:pt>
                      <c:pt idx="854">
                        <c:v>950</c:v>
                      </c:pt>
                      <c:pt idx="855">
                        <c:v>965</c:v>
                      </c:pt>
                      <c:pt idx="856">
                        <c:v>965</c:v>
                      </c:pt>
                      <c:pt idx="857">
                        <c:v>965</c:v>
                      </c:pt>
                      <c:pt idx="858">
                        <c:v>965</c:v>
                      </c:pt>
                      <c:pt idx="859">
                        <c:v>965</c:v>
                      </c:pt>
                      <c:pt idx="860">
                        <c:v>965</c:v>
                      </c:pt>
                      <c:pt idx="861">
                        <c:v>965</c:v>
                      </c:pt>
                      <c:pt idx="862">
                        <c:v>965</c:v>
                      </c:pt>
                      <c:pt idx="863">
                        <c:v>975</c:v>
                      </c:pt>
                      <c:pt idx="864">
                        <c:v>980</c:v>
                      </c:pt>
                      <c:pt idx="865">
                        <c:v>980</c:v>
                      </c:pt>
                      <c:pt idx="866">
                        <c:v>980</c:v>
                      </c:pt>
                      <c:pt idx="867">
                        <c:v>980</c:v>
                      </c:pt>
                      <c:pt idx="868">
                        <c:v>985</c:v>
                      </c:pt>
                      <c:pt idx="869">
                        <c:v>985</c:v>
                      </c:pt>
                      <c:pt idx="870">
                        <c:v>990</c:v>
                      </c:pt>
                      <c:pt idx="871">
                        <c:v>995</c:v>
                      </c:pt>
                      <c:pt idx="872">
                        <c:v>1000</c:v>
                      </c:pt>
                      <c:pt idx="873">
                        <c:v>1015</c:v>
                      </c:pt>
                      <c:pt idx="874">
                        <c:v>1015</c:v>
                      </c:pt>
                      <c:pt idx="875">
                        <c:v>1020</c:v>
                      </c:pt>
                      <c:pt idx="876">
                        <c:v>1035</c:v>
                      </c:pt>
                      <c:pt idx="877">
                        <c:v>1060</c:v>
                      </c:pt>
                      <c:pt idx="878">
                        <c:v>1085</c:v>
                      </c:pt>
                      <c:pt idx="879">
                        <c:v>1125</c:v>
                      </c:pt>
                      <c:pt idx="880">
                        <c:v>1210</c:v>
                      </c:pt>
                      <c:pt idx="881">
                        <c:v>1150</c:v>
                      </c:pt>
                      <c:pt idx="882">
                        <c:v>1155</c:v>
                      </c:pt>
                      <c:pt idx="883">
                        <c:v>1150</c:v>
                      </c:pt>
                      <c:pt idx="884">
                        <c:v>1145</c:v>
                      </c:pt>
                      <c:pt idx="885">
                        <c:v>1155</c:v>
                      </c:pt>
                      <c:pt idx="886">
                        <c:v>1160</c:v>
                      </c:pt>
                      <c:pt idx="887">
                        <c:v>1160</c:v>
                      </c:pt>
                      <c:pt idx="888">
                        <c:v>1160</c:v>
                      </c:pt>
                      <c:pt idx="889">
                        <c:v>1160</c:v>
                      </c:pt>
                      <c:pt idx="890">
                        <c:v>1175</c:v>
                      </c:pt>
                      <c:pt idx="891">
                        <c:v>1185</c:v>
                      </c:pt>
                      <c:pt idx="892">
                        <c:v>1210</c:v>
                      </c:pt>
                      <c:pt idx="893">
                        <c:v>1230</c:v>
                      </c:pt>
                      <c:pt idx="894">
                        <c:v>1240</c:v>
                      </c:pt>
                      <c:pt idx="895">
                        <c:v>1240</c:v>
                      </c:pt>
                      <c:pt idx="896">
                        <c:v>1240</c:v>
                      </c:pt>
                      <c:pt idx="897">
                        <c:v>1245</c:v>
                      </c:pt>
                      <c:pt idx="898">
                        <c:v>1240</c:v>
                      </c:pt>
                      <c:pt idx="899">
                        <c:v>1240</c:v>
                      </c:pt>
                      <c:pt idx="900">
                        <c:v>1240</c:v>
                      </c:pt>
                      <c:pt idx="901">
                        <c:v>1245</c:v>
                      </c:pt>
                      <c:pt idx="902">
                        <c:v>1250</c:v>
                      </c:pt>
                      <c:pt idx="903">
                        <c:v>1310</c:v>
                      </c:pt>
                      <c:pt idx="904">
                        <c:v>1295</c:v>
                      </c:pt>
                      <c:pt idx="905">
                        <c:v>1285</c:v>
                      </c:pt>
                      <c:pt idx="906">
                        <c:v>1285</c:v>
                      </c:pt>
                      <c:pt idx="907">
                        <c:v>1285</c:v>
                      </c:pt>
                      <c:pt idx="908">
                        <c:v>1285</c:v>
                      </c:pt>
                      <c:pt idx="909">
                        <c:v>1270</c:v>
                      </c:pt>
                      <c:pt idx="910">
                        <c:v>1270</c:v>
                      </c:pt>
                      <c:pt idx="911">
                        <c:v>1270</c:v>
                      </c:pt>
                      <c:pt idx="912">
                        <c:v>1270</c:v>
                      </c:pt>
                      <c:pt idx="913">
                        <c:v>1295</c:v>
                      </c:pt>
                      <c:pt idx="914">
                        <c:v>1305</c:v>
                      </c:pt>
                      <c:pt idx="915">
                        <c:v>1310</c:v>
                      </c:pt>
                      <c:pt idx="916">
                        <c:v>1310</c:v>
                      </c:pt>
                      <c:pt idx="917">
                        <c:v>1310</c:v>
                      </c:pt>
                      <c:pt idx="918">
                        <c:v>1320</c:v>
                      </c:pt>
                      <c:pt idx="919">
                        <c:v>1320</c:v>
                      </c:pt>
                      <c:pt idx="920">
                        <c:v>1320</c:v>
                      </c:pt>
                      <c:pt idx="921">
                        <c:v>1320</c:v>
                      </c:pt>
                      <c:pt idx="922">
                        <c:v>1315</c:v>
                      </c:pt>
                      <c:pt idx="923">
                        <c:v>1315</c:v>
                      </c:pt>
                      <c:pt idx="924">
                        <c:v>1310</c:v>
                      </c:pt>
                      <c:pt idx="925">
                        <c:v>1305</c:v>
                      </c:pt>
                      <c:pt idx="926">
                        <c:v>1305</c:v>
                      </c:pt>
                      <c:pt idx="927">
                        <c:v>1310</c:v>
                      </c:pt>
                      <c:pt idx="928">
                        <c:v>1310</c:v>
                      </c:pt>
                      <c:pt idx="929">
                        <c:v>1310</c:v>
                      </c:pt>
                      <c:pt idx="930">
                        <c:v>1310</c:v>
                      </c:pt>
                      <c:pt idx="931">
                        <c:v>1310</c:v>
                      </c:pt>
                      <c:pt idx="932">
                        <c:v>1315</c:v>
                      </c:pt>
                      <c:pt idx="933">
                        <c:v>1325</c:v>
                      </c:pt>
                      <c:pt idx="934">
                        <c:v>1330</c:v>
                      </c:pt>
                      <c:pt idx="935">
                        <c:v>1330</c:v>
                      </c:pt>
                      <c:pt idx="936">
                        <c:v>1340</c:v>
                      </c:pt>
                      <c:pt idx="937">
                        <c:v>1340</c:v>
                      </c:pt>
                      <c:pt idx="938">
                        <c:v>1350</c:v>
                      </c:pt>
                      <c:pt idx="939">
                        <c:v>1350</c:v>
                      </c:pt>
                      <c:pt idx="940">
                        <c:v>1360</c:v>
                      </c:pt>
                      <c:pt idx="941">
                        <c:v>1375</c:v>
                      </c:pt>
                      <c:pt idx="942">
                        <c:v>1375</c:v>
                      </c:pt>
                      <c:pt idx="943">
                        <c:v>1375</c:v>
                      </c:pt>
                      <c:pt idx="944">
                        <c:v>1375</c:v>
                      </c:pt>
                      <c:pt idx="945">
                        <c:v>1380</c:v>
                      </c:pt>
                      <c:pt idx="946">
                        <c:v>1385</c:v>
                      </c:pt>
                      <c:pt idx="947">
                        <c:v>1385</c:v>
                      </c:pt>
                      <c:pt idx="948">
                        <c:v>1370</c:v>
                      </c:pt>
                      <c:pt idx="949">
                        <c:v>1370</c:v>
                      </c:pt>
                      <c:pt idx="950">
                        <c:v>1370</c:v>
                      </c:pt>
                      <c:pt idx="951">
                        <c:v>1370</c:v>
                      </c:pt>
                      <c:pt idx="952">
                        <c:v>1375</c:v>
                      </c:pt>
                      <c:pt idx="953">
                        <c:v>1365</c:v>
                      </c:pt>
                      <c:pt idx="954">
                        <c:v>1360</c:v>
                      </c:pt>
                      <c:pt idx="955">
                        <c:v>1350</c:v>
                      </c:pt>
                      <c:pt idx="956">
                        <c:v>1340</c:v>
                      </c:pt>
                      <c:pt idx="957">
                        <c:v>1320</c:v>
                      </c:pt>
                      <c:pt idx="958">
                        <c:v>1310</c:v>
                      </c:pt>
                      <c:pt idx="959">
                        <c:v>1310</c:v>
                      </c:pt>
                      <c:pt idx="960">
                        <c:v>1300</c:v>
                      </c:pt>
                      <c:pt idx="961">
                        <c:v>1280</c:v>
                      </c:pt>
                      <c:pt idx="962">
                        <c:v>1290</c:v>
                      </c:pt>
                      <c:pt idx="963">
                        <c:v>1300</c:v>
                      </c:pt>
                      <c:pt idx="964">
                        <c:v>1340</c:v>
                      </c:pt>
                      <c:pt idx="965">
                        <c:v>1360</c:v>
                      </c:pt>
                      <c:pt idx="966">
                        <c:v>1360</c:v>
                      </c:pt>
                      <c:pt idx="967">
                        <c:v>1360</c:v>
                      </c:pt>
                      <c:pt idx="968">
                        <c:v>1360</c:v>
                      </c:pt>
                      <c:pt idx="969">
                        <c:v>1360</c:v>
                      </c:pt>
                      <c:pt idx="970">
                        <c:v>1340</c:v>
                      </c:pt>
                      <c:pt idx="971">
                        <c:v>1340</c:v>
                      </c:pt>
                      <c:pt idx="972">
                        <c:v>1340</c:v>
                      </c:pt>
                      <c:pt idx="973">
                        <c:v>1335</c:v>
                      </c:pt>
                      <c:pt idx="974">
                        <c:v>1335</c:v>
                      </c:pt>
                      <c:pt idx="975">
                        <c:v>1330</c:v>
                      </c:pt>
                      <c:pt idx="976">
                        <c:v>1325</c:v>
                      </c:pt>
                      <c:pt idx="977">
                        <c:v>1320</c:v>
                      </c:pt>
                      <c:pt idx="978">
                        <c:v>1320</c:v>
                      </c:pt>
                      <c:pt idx="979">
                        <c:v>1325</c:v>
                      </c:pt>
                      <c:pt idx="980">
                        <c:v>1325</c:v>
                      </c:pt>
                      <c:pt idx="981">
                        <c:v>1325</c:v>
                      </c:pt>
                      <c:pt idx="982">
                        <c:v>1325</c:v>
                      </c:pt>
                      <c:pt idx="983">
                        <c:v>1325</c:v>
                      </c:pt>
                      <c:pt idx="984">
                        <c:v>1325</c:v>
                      </c:pt>
                      <c:pt idx="985">
                        <c:v>1325</c:v>
                      </c:pt>
                      <c:pt idx="986">
                        <c:v>1320</c:v>
                      </c:pt>
                      <c:pt idx="987">
                        <c:v>1320</c:v>
                      </c:pt>
                      <c:pt idx="988">
                        <c:v>1320</c:v>
                      </c:pt>
                      <c:pt idx="989">
                        <c:v>1285</c:v>
                      </c:pt>
                      <c:pt idx="990">
                        <c:v>1285</c:v>
                      </c:pt>
                      <c:pt idx="991">
                        <c:v>1325</c:v>
                      </c:pt>
                      <c:pt idx="992">
                        <c:v>1310</c:v>
                      </c:pt>
                      <c:pt idx="993">
                        <c:v>1310</c:v>
                      </c:pt>
                      <c:pt idx="994">
                        <c:v>1280</c:v>
                      </c:pt>
                      <c:pt idx="995">
                        <c:v>1250</c:v>
                      </c:pt>
                      <c:pt idx="996">
                        <c:v>1250</c:v>
                      </c:pt>
                      <c:pt idx="997">
                        <c:v>1250</c:v>
                      </c:pt>
                      <c:pt idx="998">
                        <c:v>1250</c:v>
                      </c:pt>
                      <c:pt idx="999">
                        <c:v>1265</c:v>
                      </c:pt>
                      <c:pt idx="1000">
                        <c:v>1280</c:v>
                      </c:pt>
                      <c:pt idx="1001">
                        <c:v>1275</c:v>
                      </c:pt>
                      <c:pt idx="1002">
                        <c:v>1280</c:v>
                      </c:pt>
                      <c:pt idx="1003">
                        <c:v>1275</c:v>
                      </c:pt>
                      <c:pt idx="1004">
                        <c:v>1270</c:v>
                      </c:pt>
                      <c:pt idx="1005">
                        <c:v>1260</c:v>
                      </c:pt>
                      <c:pt idx="1006">
                        <c:v>1260</c:v>
                      </c:pt>
                      <c:pt idx="1007">
                        <c:v>1260</c:v>
                      </c:pt>
                      <c:pt idx="1008">
                        <c:v>1260</c:v>
                      </c:pt>
                      <c:pt idx="1009">
                        <c:v>1265</c:v>
                      </c:pt>
                      <c:pt idx="1010">
                        <c:v>1270</c:v>
                      </c:pt>
                      <c:pt idx="1011">
                        <c:v>1270</c:v>
                      </c:pt>
                      <c:pt idx="1012">
                        <c:v>1275</c:v>
                      </c:pt>
                      <c:pt idx="1013">
                        <c:v>1270</c:v>
                      </c:pt>
                      <c:pt idx="1014">
                        <c:v>1270</c:v>
                      </c:pt>
                      <c:pt idx="1015">
                        <c:v>1260</c:v>
                      </c:pt>
                      <c:pt idx="1016">
                        <c:v>1255</c:v>
                      </c:pt>
                      <c:pt idx="1017">
                        <c:v>1250</c:v>
                      </c:pt>
                      <c:pt idx="1018">
                        <c:v>1250</c:v>
                      </c:pt>
                      <c:pt idx="1019">
                        <c:v>1245</c:v>
                      </c:pt>
                      <c:pt idx="1020">
                        <c:v>1240</c:v>
                      </c:pt>
                      <c:pt idx="1021">
                        <c:v>1240</c:v>
                      </c:pt>
                      <c:pt idx="1022">
                        <c:v>1240</c:v>
                      </c:pt>
                      <c:pt idx="1023">
                        <c:v>1240</c:v>
                      </c:pt>
                      <c:pt idx="1024">
                        <c:v>1240</c:v>
                      </c:pt>
                      <c:pt idx="1025">
                        <c:v>1240</c:v>
                      </c:pt>
                      <c:pt idx="1026">
                        <c:v>1235</c:v>
                      </c:pt>
                      <c:pt idx="1027">
                        <c:v>1225</c:v>
                      </c:pt>
                      <c:pt idx="1028">
                        <c:v>1220</c:v>
                      </c:pt>
                      <c:pt idx="1029">
                        <c:v>1220</c:v>
                      </c:pt>
                      <c:pt idx="1030">
                        <c:v>1220</c:v>
                      </c:pt>
                      <c:pt idx="1031">
                        <c:v>1220</c:v>
                      </c:pt>
                      <c:pt idx="1032">
                        <c:v>1235</c:v>
                      </c:pt>
                      <c:pt idx="1033">
                        <c:v>1245</c:v>
                      </c:pt>
                      <c:pt idx="1034">
                        <c:v>1250</c:v>
                      </c:pt>
                      <c:pt idx="1035">
                        <c:v>1250</c:v>
                      </c:pt>
                      <c:pt idx="1036">
                        <c:v>1250</c:v>
                      </c:pt>
                      <c:pt idx="1037">
                        <c:v>1250</c:v>
                      </c:pt>
                      <c:pt idx="1038">
                        <c:v>1250</c:v>
                      </c:pt>
                      <c:pt idx="1039">
                        <c:v>1255</c:v>
                      </c:pt>
                      <c:pt idx="1040">
                        <c:v>1250</c:v>
                      </c:pt>
                      <c:pt idx="1041">
                        <c:v>1250</c:v>
                      </c:pt>
                      <c:pt idx="1042">
                        <c:v>1250</c:v>
                      </c:pt>
                      <c:pt idx="1043">
                        <c:v>1250</c:v>
                      </c:pt>
                      <c:pt idx="1044">
                        <c:v>1250</c:v>
                      </c:pt>
                      <c:pt idx="1045">
                        <c:v>1260</c:v>
                      </c:pt>
                      <c:pt idx="1046">
                        <c:v>1265</c:v>
                      </c:pt>
                      <c:pt idx="1047">
                        <c:v>1275</c:v>
                      </c:pt>
                      <c:pt idx="1048">
                        <c:v>1290</c:v>
                      </c:pt>
                      <c:pt idx="1049">
                        <c:v>1290</c:v>
                      </c:pt>
                      <c:pt idx="1050">
                        <c:v>1300</c:v>
                      </c:pt>
                      <c:pt idx="1051">
                        <c:v>1310</c:v>
                      </c:pt>
                      <c:pt idx="1052">
                        <c:v>1325</c:v>
                      </c:pt>
                      <c:pt idx="1053">
                        <c:v>1345</c:v>
                      </c:pt>
                      <c:pt idx="1054">
                        <c:v>1345</c:v>
                      </c:pt>
                      <c:pt idx="1055">
                        <c:v>1345</c:v>
                      </c:pt>
                      <c:pt idx="1056">
                        <c:v>1345</c:v>
                      </c:pt>
                      <c:pt idx="1057">
                        <c:v>1345</c:v>
                      </c:pt>
                      <c:pt idx="1058">
                        <c:v>1345</c:v>
                      </c:pt>
                      <c:pt idx="1059">
                        <c:v>1340</c:v>
                      </c:pt>
                      <c:pt idx="1060">
                        <c:v>1320</c:v>
                      </c:pt>
                      <c:pt idx="1061">
                        <c:v>1310</c:v>
                      </c:pt>
                      <c:pt idx="1062">
                        <c:v>1310</c:v>
                      </c:pt>
                      <c:pt idx="1063">
                        <c:v>1295</c:v>
                      </c:pt>
                      <c:pt idx="1064">
                        <c:v>1290</c:v>
                      </c:pt>
                      <c:pt idx="1065">
                        <c:v>1290</c:v>
                      </c:pt>
                      <c:pt idx="1066">
                        <c:v>1290</c:v>
                      </c:pt>
                      <c:pt idx="1067">
                        <c:v>1280</c:v>
                      </c:pt>
                      <c:pt idx="1068">
                        <c:v>1280</c:v>
                      </c:pt>
                      <c:pt idx="1069">
                        <c:v>1285</c:v>
                      </c:pt>
                      <c:pt idx="1070">
                        <c:v>1285</c:v>
                      </c:pt>
                      <c:pt idx="1071">
                        <c:v>1285</c:v>
                      </c:pt>
                      <c:pt idx="1072">
                        <c:v>1285</c:v>
                      </c:pt>
                      <c:pt idx="1073">
                        <c:v>1285</c:v>
                      </c:pt>
                      <c:pt idx="1074">
                        <c:v>1285</c:v>
                      </c:pt>
                      <c:pt idx="1075">
                        <c:v>1280</c:v>
                      </c:pt>
                      <c:pt idx="1076">
                        <c:v>1280</c:v>
                      </c:pt>
                      <c:pt idx="1077">
                        <c:v>1280</c:v>
                      </c:pt>
                      <c:pt idx="1078">
                        <c:v>1280</c:v>
                      </c:pt>
                      <c:pt idx="1079">
                        <c:v>1275</c:v>
                      </c:pt>
                      <c:pt idx="1080">
                        <c:v>1275</c:v>
                      </c:pt>
                      <c:pt idx="1081">
                        <c:v>1260</c:v>
                      </c:pt>
                      <c:pt idx="1082">
                        <c:v>1260</c:v>
                      </c:pt>
                      <c:pt idx="1083">
                        <c:v>1260</c:v>
                      </c:pt>
                      <c:pt idx="1084">
                        <c:v>1260</c:v>
                      </c:pt>
                      <c:pt idx="1085">
                        <c:v>1260</c:v>
                      </c:pt>
                      <c:pt idx="1086">
                        <c:v>1260</c:v>
                      </c:pt>
                      <c:pt idx="1087">
                        <c:v>1250</c:v>
                      </c:pt>
                      <c:pt idx="1088">
                        <c:v>1250</c:v>
                      </c:pt>
                      <c:pt idx="1089">
                        <c:v>1235</c:v>
                      </c:pt>
                      <c:pt idx="1090">
                        <c:v>1235</c:v>
                      </c:pt>
                      <c:pt idx="1091">
                        <c:v>1235</c:v>
                      </c:pt>
                      <c:pt idx="1092">
                        <c:v>1235</c:v>
                      </c:pt>
                      <c:pt idx="1093">
                        <c:v>1240</c:v>
                      </c:pt>
                      <c:pt idx="1094">
                        <c:v>1240</c:v>
                      </c:pt>
                      <c:pt idx="1095">
                        <c:v>1240</c:v>
                      </c:pt>
                      <c:pt idx="1096">
                        <c:v>1245</c:v>
                      </c:pt>
                      <c:pt idx="1097">
                        <c:v>1245</c:v>
                      </c:pt>
                      <c:pt idx="1098">
                        <c:v>1245</c:v>
                      </c:pt>
                      <c:pt idx="1099">
                        <c:v>1245</c:v>
                      </c:pt>
                      <c:pt idx="1100">
                        <c:v>1245</c:v>
                      </c:pt>
                      <c:pt idx="1101">
                        <c:v>1245</c:v>
                      </c:pt>
                      <c:pt idx="1102">
                        <c:v>1245</c:v>
                      </c:pt>
                      <c:pt idx="1103">
                        <c:v>1245</c:v>
                      </c:pt>
                      <c:pt idx="1104">
                        <c:v>1245</c:v>
                      </c:pt>
                      <c:pt idx="1105">
                        <c:v>1245</c:v>
                      </c:pt>
                      <c:pt idx="1106">
                        <c:v>1240</c:v>
                      </c:pt>
                      <c:pt idx="1107">
                        <c:v>1235</c:v>
                      </c:pt>
                      <c:pt idx="1108">
                        <c:v>1230</c:v>
                      </c:pt>
                      <c:pt idx="1109">
                        <c:v>1235</c:v>
                      </c:pt>
                      <c:pt idx="1110">
                        <c:v>1250</c:v>
                      </c:pt>
                      <c:pt idx="1111">
                        <c:v>1255</c:v>
                      </c:pt>
                      <c:pt idx="1112">
                        <c:v>1260</c:v>
                      </c:pt>
                      <c:pt idx="1113">
                        <c:v>1285</c:v>
                      </c:pt>
                      <c:pt idx="1114">
                        <c:v>1285</c:v>
                      </c:pt>
                      <c:pt idx="1115">
                        <c:v>1285</c:v>
                      </c:pt>
                      <c:pt idx="1116">
                        <c:v>1285</c:v>
                      </c:pt>
                      <c:pt idx="1117">
                        <c:v>1285</c:v>
                      </c:pt>
                      <c:pt idx="1118">
                        <c:v>1285</c:v>
                      </c:pt>
                      <c:pt idx="1119">
                        <c:v>1285</c:v>
                      </c:pt>
                      <c:pt idx="1120">
                        <c:v>1285</c:v>
                      </c:pt>
                      <c:pt idx="1121">
                        <c:v>1290</c:v>
                      </c:pt>
                      <c:pt idx="1122">
                        <c:v>1290</c:v>
                      </c:pt>
                      <c:pt idx="1123">
                        <c:v>1290</c:v>
                      </c:pt>
                      <c:pt idx="1124">
                        <c:v>1290</c:v>
                      </c:pt>
                      <c:pt idx="1125">
                        <c:v>1290</c:v>
                      </c:pt>
                      <c:pt idx="1126">
                        <c:v>1290</c:v>
                      </c:pt>
                      <c:pt idx="1127">
                        <c:v>1290</c:v>
                      </c:pt>
                      <c:pt idx="1128">
                        <c:v>1290</c:v>
                      </c:pt>
                      <c:pt idx="1129">
                        <c:v>1290</c:v>
                      </c:pt>
                      <c:pt idx="1130">
                        <c:v>1290</c:v>
                      </c:pt>
                      <c:pt idx="1131">
                        <c:v>1290</c:v>
                      </c:pt>
                      <c:pt idx="1132">
                        <c:v>1290</c:v>
                      </c:pt>
                      <c:pt idx="1133">
                        <c:v>1290</c:v>
                      </c:pt>
                      <c:pt idx="1134">
                        <c:v>1290</c:v>
                      </c:pt>
                      <c:pt idx="1135">
                        <c:v>1290</c:v>
                      </c:pt>
                      <c:pt idx="1136">
                        <c:v>1290</c:v>
                      </c:pt>
                      <c:pt idx="1137">
                        <c:v>1290</c:v>
                      </c:pt>
                      <c:pt idx="1138">
                        <c:v>1295</c:v>
                      </c:pt>
                      <c:pt idx="1139">
                        <c:v>1295</c:v>
                      </c:pt>
                      <c:pt idx="1140">
                        <c:v>1295</c:v>
                      </c:pt>
                      <c:pt idx="1141">
                        <c:v>1295</c:v>
                      </c:pt>
                      <c:pt idx="1142">
                        <c:v>1295</c:v>
                      </c:pt>
                      <c:pt idx="1143">
                        <c:v>1295</c:v>
                      </c:pt>
                      <c:pt idx="1144">
                        <c:v>1300</c:v>
                      </c:pt>
                      <c:pt idx="1145">
                        <c:v>1300</c:v>
                      </c:pt>
                      <c:pt idx="1146">
                        <c:v>1300</c:v>
                      </c:pt>
                      <c:pt idx="1147">
                        <c:v>1300</c:v>
                      </c:pt>
                      <c:pt idx="1148">
                        <c:v>1305</c:v>
                      </c:pt>
                      <c:pt idx="1149">
                        <c:v>1305</c:v>
                      </c:pt>
                      <c:pt idx="1150">
                        <c:v>1305</c:v>
                      </c:pt>
                      <c:pt idx="1151">
                        <c:v>1305</c:v>
                      </c:pt>
                      <c:pt idx="1152">
                        <c:v>1305</c:v>
                      </c:pt>
                      <c:pt idx="1153">
                        <c:v>1305</c:v>
                      </c:pt>
                      <c:pt idx="1154">
                        <c:v>1305</c:v>
                      </c:pt>
                      <c:pt idx="1155">
                        <c:v>1300</c:v>
                      </c:pt>
                      <c:pt idx="1156">
                        <c:v>1300</c:v>
                      </c:pt>
                      <c:pt idx="1157">
                        <c:v>1300</c:v>
                      </c:pt>
                      <c:pt idx="1158">
                        <c:v>1300</c:v>
                      </c:pt>
                      <c:pt idx="1159">
                        <c:v>1300</c:v>
                      </c:pt>
                      <c:pt idx="1160">
                        <c:v>1300</c:v>
                      </c:pt>
                      <c:pt idx="1161">
                        <c:v>1300</c:v>
                      </c:pt>
                      <c:pt idx="1162">
                        <c:v>1300</c:v>
                      </c:pt>
                      <c:pt idx="1163">
                        <c:v>1300</c:v>
                      </c:pt>
                      <c:pt idx="1164">
                        <c:v>1300</c:v>
                      </c:pt>
                      <c:pt idx="1165">
                        <c:v>1300</c:v>
                      </c:pt>
                      <c:pt idx="1166">
                        <c:v>1300</c:v>
                      </c:pt>
                      <c:pt idx="1167">
                        <c:v>1300</c:v>
                      </c:pt>
                      <c:pt idx="1168">
                        <c:v>1300</c:v>
                      </c:pt>
                      <c:pt idx="1169">
                        <c:v>1300</c:v>
                      </c:pt>
                      <c:pt idx="1170">
                        <c:v>1300</c:v>
                      </c:pt>
                      <c:pt idx="1171">
                        <c:v>1300</c:v>
                      </c:pt>
                      <c:pt idx="1172">
                        <c:v>1300</c:v>
                      </c:pt>
                      <c:pt idx="1173">
                        <c:v>1300</c:v>
                      </c:pt>
                      <c:pt idx="1174">
                        <c:v>1300</c:v>
                      </c:pt>
                      <c:pt idx="1175">
                        <c:v>1300</c:v>
                      </c:pt>
                      <c:pt idx="1176">
                        <c:v>1300</c:v>
                      </c:pt>
                      <c:pt idx="1177">
                        <c:v>1300</c:v>
                      </c:pt>
                      <c:pt idx="1178">
                        <c:v>1300</c:v>
                      </c:pt>
                      <c:pt idx="1179">
                        <c:v>1300</c:v>
                      </c:pt>
                      <c:pt idx="1180">
                        <c:v>1300</c:v>
                      </c:pt>
                      <c:pt idx="1181">
                        <c:v>1300</c:v>
                      </c:pt>
                      <c:pt idx="1182">
                        <c:v>1300</c:v>
                      </c:pt>
                      <c:pt idx="1183">
                        <c:v>1300</c:v>
                      </c:pt>
                      <c:pt idx="1184">
                        <c:v>1295</c:v>
                      </c:pt>
                      <c:pt idx="1185">
                        <c:v>1295</c:v>
                      </c:pt>
                      <c:pt idx="1186">
                        <c:v>1295</c:v>
                      </c:pt>
                      <c:pt idx="1187">
                        <c:v>1300</c:v>
                      </c:pt>
                      <c:pt idx="1188">
                        <c:v>1300</c:v>
                      </c:pt>
                      <c:pt idx="1189">
                        <c:v>1300</c:v>
                      </c:pt>
                      <c:pt idx="1190">
                        <c:v>1300</c:v>
                      </c:pt>
                      <c:pt idx="1191">
                        <c:v>1290</c:v>
                      </c:pt>
                      <c:pt idx="1192">
                        <c:v>1280</c:v>
                      </c:pt>
                      <c:pt idx="1193">
                        <c:v>1280</c:v>
                      </c:pt>
                      <c:pt idx="1194">
                        <c:v>1280</c:v>
                      </c:pt>
                      <c:pt idx="1195">
                        <c:v>1275</c:v>
                      </c:pt>
                      <c:pt idx="1196">
                        <c:v>1275</c:v>
                      </c:pt>
                      <c:pt idx="1197">
                        <c:v>1275</c:v>
                      </c:pt>
                      <c:pt idx="1198">
                        <c:v>1265</c:v>
                      </c:pt>
                      <c:pt idx="1199">
                        <c:v>1265</c:v>
                      </c:pt>
                      <c:pt idx="1200">
                        <c:v>1265</c:v>
                      </c:pt>
                      <c:pt idx="1201">
                        <c:v>1265</c:v>
                      </c:pt>
                      <c:pt idx="1202">
                        <c:v>1265</c:v>
                      </c:pt>
                      <c:pt idx="1203">
                        <c:v>1265</c:v>
                      </c:pt>
                      <c:pt idx="1204">
                        <c:v>1265</c:v>
                      </c:pt>
                      <c:pt idx="1205">
                        <c:v>1265</c:v>
                      </c:pt>
                      <c:pt idx="1206">
                        <c:v>1265</c:v>
                      </c:pt>
                      <c:pt idx="1207">
                        <c:v>1265</c:v>
                      </c:pt>
                      <c:pt idx="1208">
                        <c:v>1270</c:v>
                      </c:pt>
                      <c:pt idx="1209">
                        <c:v>1270</c:v>
                      </c:pt>
                      <c:pt idx="1210">
                        <c:v>1270</c:v>
                      </c:pt>
                      <c:pt idx="1211">
                        <c:v>1270</c:v>
                      </c:pt>
                      <c:pt idx="1212">
                        <c:v>1275</c:v>
                      </c:pt>
                      <c:pt idx="1213">
                        <c:v>1275</c:v>
                      </c:pt>
                      <c:pt idx="1214">
                        <c:v>1275</c:v>
                      </c:pt>
                      <c:pt idx="1215">
                        <c:v>1275</c:v>
                      </c:pt>
                      <c:pt idx="1216">
                        <c:v>1285</c:v>
                      </c:pt>
                      <c:pt idx="1217">
                        <c:v>1295</c:v>
                      </c:pt>
                      <c:pt idx="1218">
                        <c:v>1295</c:v>
                      </c:pt>
                      <c:pt idx="1219">
                        <c:v>1300</c:v>
                      </c:pt>
                      <c:pt idx="1220">
                        <c:v>1300</c:v>
                      </c:pt>
                      <c:pt idx="1221">
                        <c:v>1305</c:v>
                      </c:pt>
                      <c:pt idx="1222">
                        <c:v>1305</c:v>
                      </c:pt>
                      <c:pt idx="1223">
                        <c:v>1305</c:v>
                      </c:pt>
                      <c:pt idx="1224">
                        <c:v>1305</c:v>
                      </c:pt>
                      <c:pt idx="1225">
                        <c:v>1305</c:v>
                      </c:pt>
                      <c:pt idx="1226">
                        <c:v>1310</c:v>
                      </c:pt>
                      <c:pt idx="1227">
                        <c:v>1320</c:v>
                      </c:pt>
                      <c:pt idx="1228">
                        <c:v>1330</c:v>
                      </c:pt>
                      <c:pt idx="1229">
                        <c:v>1340</c:v>
                      </c:pt>
                      <c:pt idx="1230">
                        <c:v>1340</c:v>
                      </c:pt>
                      <c:pt idx="1231">
                        <c:v>1345</c:v>
                      </c:pt>
                      <c:pt idx="1232">
                        <c:v>1345</c:v>
                      </c:pt>
                      <c:pt idx="1233">
                        <c:v>1370</c:v>
                      </c:pt>
                      <c:pt idx="1234">
                        <c:v>1395</c:v>
                      </c:pt>
                      <c:pt idx="1235">
                        <c:v>1400</c:v>
                      </c:pt>
                      <c:pt idx="1236">
                        <c:v>1430</c:v>
                      </c:pt>
                      <c:pt idx="1237">
                        <c:v>1435</c:v>
                      </c:pt>
                      <c:pt idx="1238">
                        <c:v>1440</c:v>
                      </c:pt>
                      <c:pt idx="1239">
                        <c:v>1460</c:v>
                      </c:pt>
                      <c:pt idx="1240">
                        <c:v>1470</c:v>
                      </c:pt>
                      <c:pt idx="1241">
                        <c:v>1480</c:v>
                      </c:pt>
                      <c:pt idx="1242">
                        <c:v>1480</c:v>
                      </c:pt>
                      <c:pt idx="1243">
                        <c:v>1485</c:v>
                      </c:pt>
                      <c:pt idx="1244">
                        <c:v>1485</c:v>
                      </c:pt>
                      <c:pt idx="1245">
                        <c:v>1490</c:v>
                      </c:pt>
                      <c:pt idx="1246">
                        <c:v>1490</c:v>
                      </c:pt>
                      <c:pt idx="1247">
                        <c:v>1490</c:v>
                      </c:pt>
                      <c:pt idx="1248">
                        <c:v>1490</c:v>
                      </c:pt>
                      <c:pt idx="1249">
                        <c:v>1490</c:v>
                      </c:pt>
                      <c:pt idx="1250">
                        <c:v>1490</c:v>
                      </c:pt>
                      <c:pt idx="1251">
                        <c:v>1490</c:v>
                      </c:pt>
                      <c:pt idx="1252">
                        <c:v>1490</c:v>
                      </c:pt>
                      <c:pt idx="1253">
                        <c:v>1490</c:v>
                      </c:pt>
                      <c:pt idx="1254">
                        <c:v>1490</c:v>
                      </c:pt>
                      <c:pt idx="1255">
                        <c:v>1490</c:v>
                      </c:pt>
                      <c:pt idx="1256">
                        <c:v>1490</c:v>
                      </c:pt>
                      <c:pt idx="1257">
                        <c:v>1495</c:v>
                      </c:pt>
                      <c:pt idx="1258">
                        <c:v>1495</c:v>
                      </c:pt>
                      <c:pt idx="1259">
                        <c:v>1490</c:v>
                      </c:pt>
                      <c:pt idx="1260">
                        <c:v>1480</c:v>
                      </c:pt>
                      <c:pt idx="1261">
                        <c:v>1480</c:v>
                      </c:pt>
                      <c:pt idx="1262">
                        <c:v>1480</c:v>
                      </c:pt>
                      <c:pt idx="1263">
                        <c:v>1480</c:v>
                      </c:pt>
                      <c:pt idx="1264">
                        <c:v>1475</c:v>
                      </c:pt>
                      <c:pt idx="1265">
                        <c:v>1490</c:v>
                      </c:pt>
                      <c:pt idx="1266">
                        <c:v>1650</c:v>
                      </c:pt>
                      <c:pt idx="1267">
                        <c:v>1700</c:v>
                      </c:pt>
                      <c:pt idx="1268">
                        <c:v>1735</c:v>
                      </c:pt>
                      <c:pt idx="1269">
                        <c:v>1770</c:v>
                      </c:pt>
                      <c:pt idx="1270">
                        <c:v>1850</c:v>
                      </c:pt>
                      <c:pt idx="1271">
                        <c:v>1800</c:v>
                      </c:pt>
                      <c:pt idx="1272">
                        <c:v>1820</c:v>
                      </c:pt>
                      <c:pt idx="1273">
                        <c:v>1820</c:v>
                      </c:pt>
                      <c:pt idx="1274">
                        <c:v>1815</c:v>
                      </c:pt>
                      <c:pt idx="1275">
                        <c:v>1825</c:v>
                      </c:pt>
                      <c:pt idx="1276">
                        <c:v>1830</c:v>
                      </c:pt>
                      <c:pt idx="1277">
                        <c:v>1825</c:v>
                      </c:pt>
                      <c:pt idx="1278">
                        <c:v>1820</c:v>
                      </c:pt>
                      <c:pt idx="1279">
                        <c:v>1820</c:v>
                      </c:pt>
                      <c:pt idx="1280">
                        <c:v>1785</c:v>
                      </c:pt>
                      <c:pt idx="1281">
                        <c:v>1775</c:v>
                      </c:pt>
                      <c:pt idx="1282">
                        <c:v>1760</c:v>
                      </c:pt>
                      <c:pt idx="1283">
                        <c:v>1730</c:v>
                      </c:pt>
                      <c:pt idx="1284">
                        <c:v>1730</c:v>
                      </c:pt>
                      <c:pt idx="1285">
                        <c:v>1728</c:v>
                      </c:pt>
                      <c:pt idx="1286">
                        <c:v>1760</c:v>
                      </c:pt>
                      <c:pt idx="1287">
                        <c:v>1760</c:v>
                      </c:pt>
                      <c:pt idx="1288">
                        <c:v>1750</c:v>
                      </c:pt>
                      <c:pt idx="1289">
                        <c:v>1780</c:v>
                      </c:pt>
                      <c:pt idx="1290">
                        <c:v>1815</c:v>
                      </c:pt>
                      <c:pt idx="1291">
                        <c:v>1835</c:v>
                      </c:pt>
                      <c:pt idx="1292">
                        <c:v>1845</c:v>
                      </c:pt>
                      <c:pt idx="1293">
                        <c:v>1845</c:v>
                      </c:pt>
                      <c:pt idx="1294">
                        <c:v>1855</c:v>
                      </c:pt>
                      <c:pt idx="1295">
                        <c:v>1850</c:v>
                      </c:pt>
                      <c:pt idx="1296">
                        <c:v>1850</c:v>
                      </c:pt>
                      <c:pt idx="1297">
                        <c:v>1815</c:v>
                      </c:pt>
                      <c:pt idx="1298">
                        <c:v>1830</c:v>
                      </c:pt>
                      <c:pt idx="1299">
                        <c:v>1815</c:v>
                      </c:pt>
                      <c:pt idx="1300">
                        <c:v>1830</c:v>
                      </c:pt>
                      <c:pt idx="1301">
                        <c:v>1845</c:v>
                      </c:pt>
                      <c:pt idx="1302">
                        <c:v>1810</c:v>
                      </c:pt>
                      <c:pt idx="1303">
                        <c:v>1830</c:v>
                      </c:pt>
                      <c:pt idx="1304">
                        <c:v>1815</c:v>
                      </c:pt>
                      <c:pt idx="1305">
                        <c:v>1845</c:v>
                      </c:pt>
                      <c:pt idx="1306">
                        <c:v>1810</c:v>
                      </c:pt>
                      <c:pt idx="1307">
                        <c:v>1825</c:v>
                      </c:pt>
                      <c:pt idx="1308">
                        <c:v>1855</c:v>
                      </c:pt>
                      <c:pt idx="1309">
                        <c:v>1825</c:v>
                      </c:pt>
                      <c:pt idx="1310">
                        <c:v>1830</c:v>
                      </c:pt>
                      <c:pt idx="1311">
                        <c:v>1860</c:v>
                      </c:pt>
                      <c:pt idx="1312">
                        <c:v>1865</c:v>
                      </c:pt>
                      <c:pt idx="1313">
                        <c:v>1835</c:v>
                      </c:pt>
                      <c:pt idx="1314">
                        <c:v>1835</c:v>
                      </c:pt>
                      <c:pt idx="1315">
                        <c:v>1840</c:v>
                      </c:pt>
                      <c:pt idx="1316">
                        <c:v>1865</c:v>
                      </c:pt>
                      <c:pt idx="1317">
                        <c:v>1840</c:v>
                      </c:pt>
                      <c:pt idx="1318">
                        <c:v>1840</c:v>
                      </c:pt>
                      <c:pt idx="1319">
                        <c:v>1860</c:v>
                      </c:pt>
                      <c:pt idx="1320">
                        <c:v>1835</c:v>
                      </c:pt>
                      <c:pt idx="1321">
                        <c:v>1840</c:v>
                      </c:pt>
                      <c:pt idx="1322">
                        <c:v>1880</c:v>
                      </c:pt>
                      <c:pt idx="1323">
                        <c:v>1850</c:v>
                      </c:pt>
                      <c:pt idx="1324">
                        <c:v>1860</c:v>
                      </c:pt>
                      <c:pt idx="1325">
                        <c:v>1900</c:v>
                      </c:pt>
                      <c:pt idx="1326">
                        <c:v>1900</c:v>
                      </c:pt>
                      <c:pt idx="1327">
                        <c:v>1890</c:v>
                      </c:pt>
                      <c:pt idx="1328">
                        <c:v>1880</c:v>
                      </c:pt>
                      <c:pt idx="1329">
                        <c:v>1880</c:v>
                      </c:pt>
                      <c:pt idx="1330">
                        <c:v>1885</c:v>
                      </c:pt>
                      <c:pt idx="1331">
                        <c:v>1885</c:v>
                      </c:pt>
                      <c:pt idx="1332">
                        <c:v>1885</c:v>
                      </c:pt>
                      <c:pt idx="1333">
                        <c:v>1990</c:v>
                      </c:pt>
                      <c:pt idx="1334">
                        <c:v>1940</c:v>
                      </c:pt>
                      <c:pt idx="1335">
                        <c:v>1940</c:v>
                      </c:pt>
                      <c:pt idx="1336">
                        <c:v>2145</c:v>
                      </c:pt>
                      <c:pt idx="1337">
                        <c:v>2120</c:v>
                      </c:pt>
                      <c:pt idx="1338">
                        <c:v>2195</c:v>
                      </c:pt>
                      <c:pt idx="1339">
                        <c:v>2175</c:v>
                      </c:pt>
                      <c:pt idx="1340">
                        <c:v>2175</c:v>
                      </c:pt>
                      <c:pt idx="1341">
                        <c:v>2173</c:v>
                      </c:pt>
                      <c:pt idx="1342">
                        <c:v>2195</c:v>
                      </c:pt>
                      <c:pt idx="1343">
                        <c:v>2180</c:v>
                      </c:pt>
                      <c:pt idx="1344">
                        <c:v>2195</c:v>
                      </c:pt>
                      <c:pt idx="1345">
                        <c:v>2235</c:v>
                      </c:pt>
                      <c:pt idx="1346">
                        <c:v>2205</c:v>
                      </c:pt>
                      <c:pt idx="1347">
                        <c:v>2235</c:v>
                      </c:pt>
                      <c:pt idx="1348">
                        <c:v>2195</c:v>
                      </c:pt>
                      <c:pt idx="1349">
                        <c:v>2235</c:v>
                      </c:pt>
                      <c:pt idx="1350">
                        <c:v>2200</c:v>
                      </c:pt>
                      <c:pt idx="1351">
                        <c:v>2200</c:v>
                      </c:pt>
                      <c:pt idx="1352">
                        <c:v>2235</c:v>
                      </c:pt>
                      <c:pt idx="1353">
                        <c:v>2230</c:v>
                      </c:pt>
                      <c:pt idx="1354">
                        <c:v>2130</c:v>
                      </c:pt>
                      <c:pt idx="1355">
                        <c:v>2120</c:v>
                      </c:pt>
                      <c:pt idx="1356">
                        <c:v>2075</c:v>
                      </c:pt>
                      <c:pt idx="1357">
                        <c:v>2055</c:v>
                      </c:pt>
                      <c:pt idx="1358">
                        <c:v>2105</c:v>
                      </c:pt>
                      <c:pt idx="1359">
                        <c:v>2108</c:v>
                      </c:pt>
                      <c:pt idx="1360">
                        <c:v>2120</c:v>
                      </c:pt>
                      <c:pt idx="1361">
                        <c:v>2117</c:v>
                      </c:pt>
                      <c:pt idx="1362">
                        <c:v>2090</c:v>
                      </c:pt>
                      <c:pt idx="1363">
                        <c:v>2085</c:v>
                      </c:pt>
                      <c:pt idx="1364">
                        <c:v>2120</c:v>
                      </c:pt>
                      <c:pt idx="1365">
                        <c:v>2115</c:v>
                      </c:pt>
                      <c:pt idx="1366">
                        <c:v>2110</c:v>
                      </c:pt>
                      <c:pt idx="1367">
                        <c:v>2110</c:v>
                      </c:pt>
                      <c:pt idx="1368">
                        <c:v>2023</c:v>
                      </c:pt>
                      <c:pt idx="1369">
                        <c:v>2070</c:v>
                      </c:pt>
                      <c:pt idx="1370">
                        <c:v>2055</c:v>
                      </c:pt>
                      <c:pt idx="1371">
                        <c:v>2090</c:v>
                      </c:pt>
                      <c:pt idx="1372">
                        <c:v>2075</c:v>
                      </c:pt>
                      <c:pt idx="1373">
                        <c:v>2035</c:v>
                      </c:pt>
                      <c:pt idx="1374">
                        <c:v>2020</c:v>
                      </c:pt>
                      <c:pt idx="1375">
                        <c:v>2015</c:v>
                      </c:pt>
                      <c:pt idx="1376">
                        <c:v>1973</c:v>
                      </c:pt>
                      <c:pt idx="1377">
                        <c:v>2050</c:v>
                      </c:pt>
                      <c:pt idx="1378">
                        <c:v>2050</c:v>
                      </c:pt>
                      <c:pt idx="1379">
                        <c:v>2015</c:v>
                      </c:pt>
                      <c:pt idx="1380">
                        <c:v>2050</c:v>
                      </c:pt>
                      <c:pt idx="1381">
                        <c:v>2020</c:v>
                      </c:pt>
                      <c:pt idx="1382">
                        <c:v>2025</c:v>
                      </c:pt>
                      <c:pt idx="1383">
                        <c:v>2025</c:v>
                      </c:pt>
                      <c:pt idx="1384">
                        <c:v>2030</c:v>
                      </c:pt>
                      <c:pt idx="1385">
                        <c:v>2030</c:v>
                      </c:pt>
                      <c:pt idx="1386">
                        <c:v>2060</c:v>
                      </c:pt>
                      <c:pt idx="1387">
                        <c:v>2040</c:v>
                      </c:pt>
                      <c:pt idx="1388">
                        <c:v>2040</c:v>
                      </c:pt>
                      <c:pt idx="1389">
                        <c:v>2030</c:v>
                      </c:pt>
                      <c:pt idx="1390">
                        <c:v>2065</c:v>
                      </c:pt>
                      <c:pt idx="1391">
                        <c:v>2065</c:v>
                      </c:pt>
                      <c:pt idx="1392">
                        <c:v>2060</c:v>
                      </c:pt>
                      <c:pt idx="1393">
                        <c:v>2015</c:v>
                      </c:pt>
                      <c:pt idx="1394">
                        <c:v>2005</c:v>
                      </c:pt>
                      <c:pt idx="1395">
                        <c:v>2005</c:v>
                      </c:pt>
                      <c:pt idx="1396">
                        <c:v>2010</c:v>
                      </c:pt>
                      <c:pt idx="1397">
                        <c:v>2010</c:v>
                      </c:pt>
                      <c:pt idx="1398">
                        <c:v>2010</c:v>
                      </c:pt>
                      <c:pt idx="1399">
                        <c:v>2050</c:v>
                      </c:pt>
                      <c:pt idx="1400">
                        <c:v>2120</c:v>
                      </c:pt>
                      <c:pt idx="1401">
                        <c:v>2120</c:v>
                      </c:pt>
                      <c:pt idx="1402">
                        <c:v>2100</c:v>
                      </c:pt>
                      <c:pt idx="1403">
                        <c:v>2175</c:v>
                      </c:pt>
                      <c:pt idx="1404">
                        <c:v>2145</c:v>
                      </c:pt>
                      <c:pt idx="1405">
                        <c:v>2145</c:v>
                      </c:pt>
                      <c:pt idx="1406">
                        <c:v>2160</c:v>
                      </c:pt>
                      <c:pt idx="1407">
                        <c:v>2195</c:v>
                      </c:pt>
                      <c:pt idx="1408">
                        <c:v>2195</c:v>
                      </c:pt>
                      <c:pt idx="1409">
                        <c:v>2195</c:v>
                      </c:pt>
                      <c:pt idx="1410">
                        <c:v>2190</c:v>
                      </c:pt>
                      <c:pt idx="1411">
                        <c:v>2165</c:v>
                      </c:pt>
                      <c:pt idx="1412">
                        <c:v>2190</c:v>
                      </c:pt>
                      <c:pt idx="1413">
                        <c:v>2320</c:v>
                      </c:pt>
                      <c:pt idx="1414">
                        <c:v>2310</c:v>
                      </c:pt>
                      <c:pt idx="1415">
                        <c:v>2410</c:v>
                      </c:pt>
                      <c:pt idx="1416">
                        <c:v>2430</c:v>
                      </c:pt>
                      <c:pt idx="1417">
                        <c:v>2450</c:v>
                      </c:pt>
                      <c:pt idx="1418">
                        <c:v>2570</c:v>
                      </c:pt>
                      <c:pt idx="1419">
                        <c:v>2630</c:v>
                      </c:pt>
                      <c:pt idx="1420">
                        <c:v>2670</c:v>
                      </c:pt>
                      <c:pt idx="1421">
                        <c:v>2575</c:v>
                      </c:pt>
                      <c:pt idx="1422">
                        <c:v>2625</c:v>
                      </c:pt>
                      <c:pt idx="1423">
                        <c:v>2620</c:v>
                      </c:pt>
                      <c:pt idx="1424">
                        <c:v>2580</c:v>
                      </c:pt>
                      <c:pt idx="1425">
                        <c:v>2485</c:v>
                      </c:pt>
                      <c:pt idx="1426">
                        <c:v>2475</c:v>
                      </c:pt>
                      <c:pt idx="1427">
                        <c:v>2525</c:v>
                      </c:pt>
                      <c:pt idx="1428">
                        <c:v>2550</c:v>
                      </c:pt>
                      <c:pt idx="1429">
                        <c:v>2510</c:v>
                      </c:pt>
                      <c:pt idx="1430">
                        <c:v>2580</c:v>
                      </c:pt>
                      <c:pt idx="1431">
                        <c:v>2620</c:v>
                      </c:pt>
                      <c:pt idx="1432">
                        <c:v>2630</c:v>
                      </c:pt>
                      <c:pt idx="1433">
                        <c:v>2600</c:v>
                      </c:pt>
                      <c:pt idx="1434">
                        <c:v>2590</c:v>
                      </c:pt>
                      <c:pt idx="1435">
                        <c:v>2590</c:v>
                      </c:pt>
                      <c:pt idx="1436">
                        <c:v>2630</c:v>
                      </c:pt>
                      <c:pt idx="1437">
                        <c:v>2600</c:v>
                      </c:pt>
                      <c:pt idx="1438">
                        <c:v>2600</c:v>
                      </c:pt>
                      <c:pt idx="1439">
                        <c:v>2600</c:v>
                      </c:pt>
                      <c:pt idx="1440">
                        <c:v>2600</c:v>
                      </c:pt>
                      <c:pt idx="1441">
                        <c:v>2600</c:v>
                      </c:pt>
                      <c:pt idx="1442">
                        <c:v>2600</c:v>
                      </c:pt>
                      <c:pt idx="1443">
                        <c:v>2600</c:v>
                      </c:pt>
                      <c:pt idx="1444">
                        <c:v>2600</c:v>
                      </c:pt>
                      <c:pt idx="1445">
                        <c:v>2630</c:v>
                      </c:pt>
                      <c:pt idx="1446">
                        <c:v>2600</c:v>
                      </c:pt>
                      <c:pt idx="1447">
                        <c:v>2600</c:v>
                      </c:pt>
                      <c:pt idx="1448">
                        <c:v>2625</c:v>
                      </c:pt>
                      <c:pt idx="1449">
                        <c:v>2600</c:v>
                      </c:pt>
                      <c:pt idx="1450">
                        <c:v>2600</c:v>
                      </c:pt>
                      <c:pt idx="1451">
                        <c:v>2580</c:v>
                      </c:pt>
                      <c:pt idx="1452">
                        <c:v>2580</c:v>
                      </c:pt>
                      <c:pt idx="1453">
                        <c:v>2620</c:v>
                      </c:pt>
                      <c:pt idx="1454">
                        <c:v>2580</c:v>
                      </c:pt>
                      <c:pt idx="1455">
                        <c:v>2625</c:v>
                      </c:pt>
                      <c:pt idx="1456">
                        <c:v>2625</c:v>
                      </c:pt>
                      <c:pt idx="1457">
                        <c:v>2600</c:v>
                      </c:pt>
                      <c:pt idx="1458">
                        <c:v>2480</c:v>
                      </c:pt>
                      <c:pt idx="1459">
                        <c:v>2525</c:v>
                      </c:pt>
                      <c:pt idx="1460">
                        <c:v>2510</c:v>
                      </c:pt>
                      <c:pt idx="1461">
                        <c:v>2510</c:v>
                      </c:pt>
                      <c:pt idx="1462">
                        <c:v>2500</c:v>
                      </c:pt>
                      <c:pt idx="1463">
                        <c:v>2480</c:v>
                      </c:pt>
                      <c:pt idx="1464">
                        <c:v>2470</c:v>
                      </c:pt>
                      <c:pt idx="1465">
                        <c:v>2430</c:v>
                      </c:pt>
                      <c:pt idx="1466">
                        <c:v>2430</c:v>
                      </c:pt>
                      <c:pt idx="1467">
                        <c:v>2430</c:v>
                      </c:pt>
                      <c:pt idx="1468">
                        <c:v>2470</c:v>
                      </c:pt>
                      <c:pt idx="1469">
                        <c:v>2470</c:v>
                      </c:pt>
                      <c:pt idx="1470">
                        <c:v>2470</c:v>
                      </c:pt>
                      <c:pt idx="1471">
                        <c:v>2430</c:v>
                      </c:pt>
                      <c:pt idx="1472">
                        <c:v>2435</c:v>
                      </c:pt>
                      <c:pt idx="1473">
                        <c:v>2450</c:v>
                      </c:pt>
                      <c:pt idx="1474">
                        <c:v>2405</c:v>
                      </c:pt>
                      <c:pt idx="1475">
                        <c:v>2375</c:v>
                      </c:pt>
                      <c:pt idx="1476">
                        <c:v>2370</c:v>
                      </c:pt>
                      <c:pt idx="1477">
                        <c:v>2380</c:v>
                      </c:pt>
                      <c:pt idx="1478">
                        <c:v>2325</c:v>
                      </c:pt>
                      <c:pt idx="1479">
                        <c:v>2300</c:v>
                      </c:pt>
                      <c:pt idx="1480">
                        <c:v>2280</c:v>
                      </c:pt>
                      <c:pt idx="1481">
                        <c:v>2235</c:v>
                      </c:pt>
                      <c:pt idx="1482">
                        <c:v>2275</c:v>
                      </c:pt>
                      <c:pt idx="1483">
                        <c:v>2265</c:v>
                      </c:pt>
                      <c:pt idx="1484">
                        <c:v>2220</c:v>
                      </c:pt>
                      <c:pt idx="1485">
                        <c:v>2260</c:v>
                      </c:pt>
                      <c:pt idx="1486">
                        <c:v>2255</c:v>
                      </c:pt>
                      <c:pt idx="1487">
                        <c:v>2310</c:v>
                      </c:pt>
                      <c:pt idx="1488">
                        <c:v>2315</c:v>
                      </c:pt>
                      <c:pt idx="1489">
                        <c:v>2370</c:v>
                      </c:pt>
                      <c:pt idx="1490">
                        <c:v>2430</c:v>
                      </c:pt>
                      <c:pt idx="1491">
                        <c:v>2470</c:v>
                      </c:pt>
                      <c:pt idx="1492">
                        <c:v>2425</c:v>
                      </c:pt>
                      <c:pt idx="1493">
                        <c:v>2440</c:v>
                      </c:pt>
                      <c:pt idx="1494">
                        <c:v>2480</c:v>
                      </c:pt>
                      <c:pt idx="1495">
                        <c:v>2440</c:v>
                      </c:pt>
                      <c:pt idx="1496">
                        <c:v>2435</c:v>
                      </c:pt>
                      <c:pt idx="1497">
                        <c:v>2470</c:v>
                      </c:pt>
                      <c:pt idx="1498">
                        <c:v>2475</c:v>
                      </c:pt>
                      <c:pt idx="1499">
                        <c:v>2550</c:v>
                      </c:pt>
                      <c:pt idx="1500">
                        <c:v>2520</c:v>
                      </c:pt>
                      <c:pt idx="1501">
                        <c:v>2700</c:v>
                      </c:pt>
                      <c:pt idx="1502">
                        <c:v>2670</c:v>
                      </c:pt>
                      <c:pt idx="1503">
                        <c:v>2710</c:v>
                      </c:pt>
                      <c:pt idx="1504">
                        <c:v>2670</c:v>
                      </c:pt>
                      <c:pt idx="1505">
                        <c:v>2760</c:v>
                      </c:pt>
                      <c:pt idx="1506">
                        <c:v>2800</c:v>
                      </c:pt>
                      <c:pt idx="1507">
                        <c:v>2890</c:v>
                      </c:pt>
                      <c:pt idx="1508">
                        <c:v>3010</c:v>
                      </c:pt>
                      <c:pt idx="1509">
                        <c:v>2965</c:v>
                      </c:pt>
                      <c:pt idx="1510">
                        <c:v>2970</c:v>
                      </c:pt>
                      <c:pt idx="1511">
                        <c:v>3030</c:v>
                      </c:pt>
                      <c:pt idx="1512">
                        <c:v>3120</c:v>
                      </c:pt>
                      <c:pt idx="1513">
                        <c:v>3170</c:v>
                      </c:pt>
                      <c:pt idx="1514">
                        <c:v>3210</c:v>
                      </c:pt>
                      <c:pt idx="1515">
                        <c:v>3200</c:v>
                      </c:pt>
                      <c:pt idx="1516">
                        <c:v>3090</c:v>
                      </c:pt>
                      <c:pt idx="1517">
                        <c:v>3160</c:v>
                      </c:pt>
                      <c:pt idx="1518">
                        <c:v>3075</c:v>
                      </c:pt>
                      <c:pt idx="1519">
                        <c:v>2980</c:v>
                      </c:pt>
                      <c:pt idx="1520">
                        <c:v>3030</c:v>
                      </c:pt>
                      <c:pt idx="1521">
                        <c:v>3070</c:v>
                      </c:pt>
                      <c:pt idx="1522">
                        <c:v>3010</c:v>
                      </c:pt>
                      <c:pt idx="1523">
                        <c:v>3080</c:v>
                      </c:pt>
                      <c:pt idx="1524">
                        <c:v>3080</c:v>
                      </c:pt>
                      <c:pt idx="1525">
                        <c:v>3100</c:v>
                      </c:pt>
                      <c:pt idx="1526">
                        <c:v>3075</c:v>
                      </c:pt>
                      <c:pt idx="1527">
                        <c:v>3125</c:v>
                      </c:pt>
                      <c:pt idx="1528">
                        <c:v>3010</c:v>
                      </c:pt>
                      <c:pt idx="1529">
                        <c:v>2965</c:v>
                      </c:pt>
                      <c:pt idx="1530">
                        <c:v>2850</c:v>
                      </c:pt>
                      <c:pt idx="1531">
                        <c:v>2800</c:v>
                      </c:pt>
                      <c:pt idx="1532">
                        <c:v>2950</c:v>
                      </c:pt>
                      <c:pt idx="1533">
                        <c:v>2940</c:v>
                      </c:pt>
                      <c:pt idx="1534">
                        <c:v>2810</c:v>
                      </c:pt>
                      <c:pt idx="1535">
                        <c:v>2800</c:v>
                      </c:pt>
                      <c:pt idx="1536">
                        <c:v>2810</c:v>
                      </c:pt>
                      <c:pt idx="1537">
                        <c:v>2810</c:v>
                      </c:pt>
                      <c:pt idx="1538">
                        <c:v>2880</c:v>
                      </c:pt>
                      <c:pt idx="1539">
                        <c:v>2895</c:v>
                      </c:pt>
                      <c:pt idx="1540">
                        <c:v>2945</c:v>
                      </c:pt>
                      <c:pt idx="1541">
                        <c:v>2965</c:v>
                      </c:pt>
                      <c:pt idx="1542">
                        <c:v>2955</c:v>
                      </c:pt>
                      <c:pt idx="1543">
                        <c:v>2905</c:v>
                      </c:pt>
                      <c:pt idx="1544">
                        <c:v>2970</c:v>
                      </c:pt>
                      <c:pt idx="1545">
                        <c:v>2910</c:v>
                      </c:pt>
                      <c:pt idx="1546">
                        <c:v>2970</c:v>
                      </c:pt>
                      <c:pt idx="1547">
                        <c:v>2910</c:v>
                      </c:pt>
                      <c:pt idx="1548">
                        <c:v>2880</c:v>
                      </c:pt>
                      <c:pt idx="1549">
                        <c:v>2850</c:v>
                      </c:pt>
                      <c:pt idx="1550">
                        <c:v>2825</c:v>
                      </c:pt>
                      <c:pt idx="1551">
                        <c:v>2820</c:v>
                      </c:pt>
                      <c:pt idx="1552">
                        <c:v>2825</c:v>
                      </c:pt>
                      <c:pt idx="1553">
                        <c:v>2835</c:v>
                      </c:pt>
                      <c:pt idx="1554">
                        <c:v>2810</c:v>
                      </c:pt>
                      <c:pt idx="1555">
                        <c:v>2810</c:v>
                      </c:pt>
                      <c:pt idx="1556">
                        <c:v>2800</c:v>
                      </c:pt>
                      <c:pt idx="1557">
                        <c:v>2760</c:v>
                      </c:pt>
                      <c:pt idx="1558">
                        <c:v>2740</c:v>
                      </c:pt>
                      <c:pt idx="1559">
                        <c:v>2660</c:v>
                      </c:pt>
                      <c:pt idx="1560">
                        <c:v>2700</c:v>
                      </c:pt>
                      <c:pt idx="1561">
                        <c:v>2695</c:v>
                      </c:pt>
                      <c:pt idx="1562">
                        <c:v>2700</c:v>
                      </c:pt>
                      <c:pt idx="1563">
                        <c:v>2790</c:v>
                      </c:pt>
                      <c:pt idx="1564">
                        <c:v>2820</c:v>
                      </c:pt>
                      <c:pt idx="1565">
                        <c:v>2825</c:v>
                      </c:pt>
                      <c:pt idx="1566">
                        <c:v>2860</c:v>
                      </c:pt>
                      <c:pt idx="1567">
                        <c:v>2810</c:v>
                      </c:pt>
                      <c:pt idx="1568">
                        <c:v>2860</c:v>
                      </c:pt>
                      <c:pt idx="1569">
                        <c:v>2800</c:v>
                      </c:pt>
                      <c:pt idx="1570">
                        <c:v>2825</c:v>
                      </c:pt>
                      <c:pt idx="1571">
                        <c:v>2790</c:v>
                      </c:pt>
                      <c:pt idx="1572">
                        <c:v>2765</c:v>
                      </c:pt>
                      <c:pt idx="1573">
                        <c:v>2700</c:v>
                      </c:pt>
                      <c:pt idx="1574">
                        <c:v>2690</c:v>
                      </c:pt>
                      <c:pt idx="1575">
                        <c:v>2700</c:v>
                      </c:pt>
                      <c:pt idx="1576">
                        <c:v>2740</c:v>
                      </c:pt>
                      <c:pt idx="1577">
                        <c:v>2750</c:v>
                      </c:pt>
                      <c:pt idx="1578">
                        <c:v>2820</c:v>
                      </c:pt>
                      <c:pt idx="1579">
                        <c:v>2760</c:v>
                      </c:pt>
                      <c:pt idx="1580">
                        <c:v>2820</c:v>
                      </c:pt>
                      <c:pt idx="1581">
                        <c:v>2770</c:v>
                      </c:pt>
                      <c:pt idx="1582">
                        <c:v>2770</c:v>
                      </c:pt>
                      <c:pt idx="1583">
                        <c:v>2825</c:v>
                      </c:pt>
                      <c:pt idx="1584">
                        <c:v>2850</c:v>
                      </c:pt>
                      <c:pt idx="1585">
                        <c:v>2850</c:v>
                      </c:pt>
                      <c:pt idx="1586">
                        <c:v>2910</c:v>
                      </c:pt>
                      <c:pt idx="1587">
                        <c:v>2910</c:v>
                      </c:pt>
                      <c:pt idx="1588">
                        <c:v>2985</c:v>
                      </c:pt>
                      <c:pt idx="1589">
                        <c:v>2965</c:v>
                      </c:pt>
                      <c:pt idx="1590">
                        <c:v>2995</c:v>
                      </c:pt>
                      <c:pt idx="1591">
                        <c:v>3005</c:v>
                      </c:pt>
                      <c:pt idx="1592">
                        <c:v>3010</c:v>
                      </c:pt>
                      <c:pt idx="1593">
                        <c:v>2950</c:v>
                      </c:pt>
                      <c:pt idx="1594">
                        <c:v>2820</c:v>
                      </c:pt>
                      <c:pt idx="1595">
                        <c:v>2860</c:v>
                      </c:pt>
                      <c:pt idx="1596">
                        <c:v>2850</c:v>
                      </c:pt>
                      <c:pt idx="1597">
                        <c:v>2770</c:v>
                      </c:pt>
                      <c:pt idx="1598">
                        <c:v>2780</c:v>
                      </c:pt>
                      <c:pt idx="1599">
                        <c:v>2770</c:v>
                      </c:pt>
                      <c:pt idx="1600">
                        <c:v>2740</c:v>
                      </c:pt>
                      <c:pt idx="1601">
                        <c:v>2700</c:v>
                      </c:pt>
                      <c:pt idx="1602">
                        <c:v>2775</c:v>
                      </c:pt>
                      <c:pt idx="1603">
                        <c:v>2800</c:v>
                      </c:pt>
                      <c:pt idx="1604">
                        <c:v>2810</c:v>
                      </c:pt>
                      <c:pt idx="1605">
                        <c:v>2845</c:v>
                      </c:pt>
                      <c:pt idx="1606">
                        <c:v>2850</c:v>
                      </c:pt>
                      <c:pt idx="1607">
                        <c:v>2835</c:v>
                      </c:pt>
                      <c:pt idx="1608">
                        <c:v>2875</c:v>
                      </c:pt>
                      <c:pt idx="1609">
                        <c:v>2870</c:v>
                      </c:pt>
                      <c:pt idx="1610">
                        <c:v>2860</c:v>
                      </c:pt>
                      <c:pt idx="1611">
                        <c:v>2810</c:v>
                      </c:pt>
                      <c:pt idx="1612">
                        <c:v>2860</c:v>
                      </c:pt>
                      <c:pt idx="1613">
                        <c:v>2780</c:v>
                      </c:pt>
                      <c:pt idx="1614">
                        <c:v>2780</c:v>
                      </c:pt>
                      <c:pt idx="1615">
                        <c:v>2780</c:v>
                      </c:pt>
                      <c:pt idx="1616">
                        <c:v>2780</c:v>
                      </c:pt>
                      <c:pt idx="1617">
                        <c:v>2850</c:v>
                      </c:pt>
                      <c:pt idx="1618">
                        <c:v>2865</c:v>
                      </c:pt>
                      <c:pt idx="1619">
                        <c:v>2950</c:v>
                      </c:pt>
                      <c:pt idx="1620">
                        <c:v>2980</c:v>
                      </c:pt>
                      <c:pt idx="1621">
                        <c:v>3050</c:v>
                      </c:pt>
                      <c:pt idx="1622">
                        <c:v>3015</c:v>
                      </c:pt>
                      <c:pt idx="1623">
                        <c:v>3025</c:v>
                      </c:pt>
                      <c:pt idx="1624">
                        <c:v>2990</c:v>
                      </c:pt>
                      <c:pt idx="1625">
                        <c:v>2990</c:v>
                      </c:pt>
                      <c:pt idx="1626">
                        <c:v>2990</c:v>
                      </c:pt>
                      <c:pt idx="1627">
                        <c:v>2990</c:v>
                      </c:pt>
                      <c:pt idx="1628">
                        <c:v>3000</c:v>
                      </c:pt>
                      <c:pt idx="1629">
                        <c:v>2940</c:v>
                      </c:pt>
                      <c:pt idx="1630">
                        <c:v>2950</c:v>
                      </c:pt>
                      <c:pt idx="1631">
                        <c:v>2900</c:v>
                      </c:pt>
                      <c:pt idx="1632">
                        <c:v>2900</c:v>
                      </c:pt>
                      <c:pt idx="1633">
                        <c:v>2950</c:v>
                      </c:pt>
                      <c:pt idx="1634">
                        <c:v>2900</c:v>
                      </c:pt>
                      <c:pt idx="1635">
                        <c:v>2870</c:v>
                      </c:pt>
                      <c:pt idx="1636">
                        <c:v>2920</c:v>
                      </c:pt>
                      <c:pt idx="1637">
                        <c:v>2870</c:v>
                      </c:pt>
                      <c:pt idx="1638">
                        <c:v>2835</c:v>
                      </c:pt>
                      <c:pt idx="1639">
                        <c:v>2840</c:v>
                      </c:pt>
                      <c:pt idx="1640">
                        <c:v>2710</c:v>
                      </c:pt>
                      <c:pt idx="1641">
                        <c:v>2675</c:v>
                      </c:pt>
                      <c:pt idx="1642">
                        <c:v>2675</c:v>
                      </c:pt>
                      <c:pt idx="1643">
                        <c:v>2625</c:v>
                      </c:pt>
                      <c:pt idx="1644">
                        <c:v>2675</c:v>
                      </c:pt>
                      <c:pt idx="1645">
                        <c:v>2675</c:v>
                      </c:pt>
                      <c:pt idx="1646">
                        <c:v>2665</c:v>
                      </c:pt>
                      <c:pt idx="1647">
                        <c:v>2675</c:v>
                      </c:pt>
                      <c:pt idx="1648">
                        <c:v>2625</c:v>
                      </c:pt>
                      <c:pt idx="1649">
                        <c:v>2660</c:v>
                      </c:pt>
                      <c:pt idx="1650">
                        <c:v>2670</c:v>
                      </c:pt>
                      <c:pt idx="1651">
                        <c:v>2625</c:v>
                      </c:pt>
                      <c:pt idx="1652">
                        <c:v>2625</c:v>
                      </c:pt>
                      <c:pt idx="1653">
                        <c:v>2625</c:v>
                      </c:pt>
                      <c:pt idx="1654">
                        <c:v>2625</c:v>
                      </c:pt>
                      <c:pt idx="1655">
                        <c:v>2670</c:v>
                      </c:pt>
                      <c:pt idx="1656">
                        <c:v>2625</c:v>
                      </c:pt>
                      <c:pt idx="1657">
                        <c:v>2670</c:v>
                      </c:pt>
                      <c:pt idx="1658">
                        <c:v>2670</c:v>
                      </c:pt>
                      <c:pt idx="1659">
                        <c:v>2670</c:v>
                      </c:pt>
                      <c:pt idx="1660">
                        <c:v>2620</c:v>
                      </c:pt>
                      <c:pt idx="1661">
                        <c:v>2670</c:v>
                      </c:pt>
                      <c:pt idx="1662">
                        <c:v>2680</c:v>
                      </c:pt>
                      <c:pt idx="1663">
                        <c:v>2690</c:v>
                      </c:pt>
                      <c:pt idx="1664">
                        <c:v>2705</c:v>
                      </c:pt>
                      <c:pt idx="1665">
                        <c:v>2700</c:v>
                      </c:pt>
                      <c:pt idx="1666">
                        <c:v>2760</c:v>
                      </c:pt>
                      <c:pt idx="1667">
                        <c:v>2810</c:v>
                      </c:pt>
                      <c:pt idx="1668">
                        <c:v>2810</c:v>
                      </c:pt>
                      <c:pt idx="1669">
                        <c:v>2840</c:v>
                      </c:pt>
                      <c:pt idx="1670">
                        <c:v>2760</c:v>
                      </c:pt>
                      <c:pt idx="1671">
                        <c:v>2780</c:v>
                      </c:pt>
                      <c:pt idx="1672">
                        <c:v>2810</c:v>
                      </c:pt>
                      <c:pt idx="1673">
                        <c:v>2810</c:v>
                      </c:pt>
                      <c:pt idx="1674">
                        <c:v>2770</c:v>
                      </c:pt>
                      <c:pt idx="1675">
                        <c:v>2840</c:v>
                      </c:pt>
                      <c:pt idx="1676">
                        <c:v>2875</c:v>
                      </c:pt>
                      <c:pt idx="1677">
                        <c:v>2880</c:v>
                      </c:pt>
                      <c:pt idx="1678">
                        <c:v>2870</c:v>
                      </c:pt>
                      <c:pt idx="1679">
                        <c:v>2885</c:v>
                      </c:pt>
                      <c:pt idx="1680">
                        <c:v>2925</c:v>
                      </c:pt>
                      <c:pt idx="1681">
                        <c:v>2900</c:v>
                      </c:pt>
                      <c:pt idx="1682">
                        <c:v>2900</c:v>
                      </c:pt>
                      <c:pt idx="1683">
                        <c:v>2890</c:v>
                      </c:pt>
                      <c:pt idx="1684">
                        <c:v>2890</c:v>
                      </c:pt>
                      <c:pt idx="1685">
                        <c:v>2870</c:v>
                      </c:pt>
                      <c:pt idx="1686">
                        <c:v>2855</c:v>
                      </c:pt>
                      <c:pt idx="1687">
                        <c:v>2840</c:v>
                      </c:pt>
                      <c:pt idx="1688">
                        <c:v>2810</c:v>
                      </c:pt>
                      <c:pt idx="1689">
                        <c:v>2810</c:v>
                      </c:pt>
                      <c:pt idx="1690">
                        <c:v>2800</c:v>
                      </c:pt>
                      <c:pt idx="1691">
                        <c:v>2800</c:v>
                      </c:pt>
                      <c:pt idx="1692">
                        <c:v>2760</c:v>
                      </c:pt>
                      <c:pt idx="1693">
                        <c:v>2765</c:v>
                      </c:pt>
                      <c:pt idx="1694">
                        <c:v>2740</c:v>
                      </c:pt>
                      <c:pt idx="1695">
                        <c:v>2740</c:v>
                      </c:pt>
                      <c:pt idx="1696">
                        <c:v>2720</c:v>
                      </c:pt>
                      <c:pt idx="1697">
                        <c:v>2770</c:v>
                      </c:pt>
                      <c:pt idx="1698">
                        <c:v>2820</c:v>
                      </c:pt>
                      <c:pt idx="1699">
                        <c:v>2830</c:v>
                      </c:pt>
                      <c:pt idx="1700">
                        <c:v>2800</c:v>
                      </c:pt>
                      <c:pt idx="1701">
                        <c:v>2790</c:v>
                      </c:pt>
                      <c:pt idx="1702">
                        <c:v>2780</c:v>
                      </c:pt>
                      <c:pt idx="1703">
                        <c:v>2780</c:v>
                      </c:pt>
                      <c:pt idx="1704">
                        <c:v>2770</c:v>
                      </c:pt>
                      <c:pt idx="1705">
                        <c:v>2730</c:v>
                      </c:pt>
                      <c:pt idx="1706">
                        <c:v>2720</c:v>
                      </c:pt>
                      <c:pt idx="1707">
                        <c:v>2715</c:v>
                      </c:pt>
                      <c:pt idx="1708">
                        <c:v>2765</c:v>
                      </c:pt>
                      <c:pt idx="1709">
                        <c:v>2740</c:v>
                      </c:pt>
                      <c:pt idx="1710">
                        <c:v>2750</c:v>
                      </c:pt>
                      <c:pt idx="1711">
                        <c:v>2730</c:v>
                      </c:pt>
                      <c:pt idx="1712">
                        <c:v>2730</c:v>
                      </c:pt>
                      <c:pt idx="1713">
                        <c:v>2730</c:v>
                      </c:pt>
                      <c:pt idx="1714">
                        <c:v>2780</c:v>
                      </c:pt>
                      <c:pt idx="1715">
                        <c:v>2750</c:v>
                      </c:pt>
                      <c:pt idx="1716">
                        <c:v>2765</c:v>
                      </c:pt>
                      <c:pt idx="1717">
                        <c:v>2820</c:v>
                      </c:pt>
                      <c:pt idx="1718">
                        <c:v>2915</c:v>
                      </c:pt>
                      <c:pt idx="1719">
                        <c:v>2970</c:v>
                      </c:pt>
                      <c:pt idx="1720">
                        <c:v>2990</c:v>
                      </c:pt>
                      <c:pt idx="1721">
                        <c:v>3005</c:v>
                      </c:pt>
                      <c:pt idx="1722">
                        <c:v>2960</c:v>
                      </c:pt>
                      <c:pt idx="1723">
                        <c:v>2950</c:v>
                      </c:pt>
                      <c:pt idx="1724">
                        <c:v>2990</c:v>
                      </c:pt>
                      <c:pt idx="1725">
                        <c:v>2990</c:v>
                      </c:pt>
                      <c:pt idx="1726">
                        <c:v>3020</c:v>
                      </c:pt>
                      <c:pt idx="1727">
                        <c:v>3095</c:v>
                      </c:pt>
                      <c:pt idx="1728">
                        <c:v>3055</c:v>
                      </c:pt>
                      <c:pt idx="1729">
                        <c:v>3055</c:v>
                      </c:pt>
                      <c:pt idx="1730">
                        <c:v>3040</c:v>
                      </c:pt>
                      <c:pt idx="1731">
                        <c:v>3025</c:v>
                      </c:pt>
                      <c:pt idx="1732">
                        <c:v>3100</c:v>
                      </c:pt>
                      <c:pt idx="1733">
                        <c:v>3065</c:v>
                      </c:pt>
                      <c:pt idx="1734">
                        <c:v>2980</c:v>
                      </c:pt>
                      <c:pt idx="1735">
                        <c:v>3050</c:v>
                      </c:pt>
                      <c:pt idx="1736">
                        <c:v>3105</c:v>
                      </c:pt>
                      <c:pt idx="1737">
                        <c:v>3090</c:v>
                      </c:pt>
                      <c:pt idx="1738">
                        <c:v>3080</c:v>
                      </c:pt>
                      <c:pt idx="1739">
                        <c:v>3100</c:v>
                      </c:pt>
                      <c:pt idx="1740">
                        <c:v>3100</c:v>
                      </c:pt>
                      <c:pt idx="1741">
                        <c:v>3130</c:v>
                      </c:pt>
                      <c:pt idx="1742">
                        <c:v>3100</c:v>
                      </c:pt>
                      <c:pt idx="1743">
                        <c:v>3110</c:v>
                      </c:pt>
                      <c:pt idx="1744">
                        <c:v>3140</c:v>
                      </c:pt>
                      <c:pt idx="1745">
                        <c:v>3135</c:v>
                      </c:pt>
                      <c:pt idx="1746">
                        <c:v>3095</c:v>
                      </c:pt>
                      <c:pt idx="1747">
                        <c:v>3100</c:v>
                      </c:pt>
                      <c:pt idx="1748">
                        <c:v>3125</c:v>
                      </c:pt>
                      <c:pt idx="1749">
                        <c:v>3105</c:v>
                      </c:pt>
                      <c:pt idx="1750">
                        <c:v>3315</c:v>
                      </c:pt>
                      <c:pt idx="1751">
                        <c:v>3430</c:v>
                      </c:pt>
                      <c:pt idx="1752">
                        <c:v>3395</c:v>
                      </c:pt>
                      <c:pt idx="1753">
                        <c:v>3310</c:v>
                      </c:pt>
                      <c:pt idx="1754">
                        <c:v>3325</c:v>
                      </c:pt>
                      <c:pt idx="1755">
                        <c:v>3325</c:v>
                      </c:pt>
                      <c:pt idx="1756">
                        <c:v>3335</c:v>
                      </c:pt>
                      <c:pt idx="1757">
                        <c:v>3340</c:v>
                      </c:pt>
                      <c:pt idx="1758">
                        <c:v>3360</c:v>
                      </c:pt>
                      <c:pt idx="1759">
                        <c:v>3360</c:v>
                      </c:pt>
                      <c:pt idx="1760">
                        <c:v>3340</c:v>
                      </c:pt>
                      <c:pt idx="1761">
                        <c:v>3420</c:v>
                      </c:pt>
                      <c:pt idx="1762">
                        <c:v>3470</c:v>
                      </c:pt>
                      <c:pt idx="1763">
                        <c:v>3485</c:v>
                      </c:pt>
                      <c:pt idx="1764">
                        <c:v>3535</c:v>
                      </c:pt>
                      <c:pt idx="1765">
                        <c:v>3595</c:v>
                      </c:pt>
                      <c:pt idx="1766">
                        <c:v>3630</c:v>
                      </c:pt>
                      <c:pt idx="1767">
                        <c:v>3630</c:v>
                      </c:pt>
                      <c:pt idx="1768">
                        <c:v>3490</c:v>
                      </c:pt>
                      <c:pt idx="1769">
                        <c:v>3480</c:v>
                      </c:pt>
                      <c:pt idx="1770">
                        <c:v>3470</c:v>
                      </c:pt>
                      <c:pt idx="1771">
                        <c:v>3520</c:v>
                      </c:pt>
                      <c:pt idx="1772">
                        <c:v>3503</c:v>
                      </c:pt>
                      <c:pt idx="1773">
                        <c:v>3510</c:v>
                      </c:pt>
                      <c:pt idx="1774">
                        <c:v>3585</c:v>
                      </c:pt>
                      <c:pt idx="1775">
                        <c:v>3520</c:v>
                      </c:pt>
                      <c:pt idx="1776">
                        <c:v>3520</c:v>
                      </c:pt>
                      <c:pt idx="1777">
                        <c:v>3455</c:v>
                      </c:pt>
                      <c:pt idx="1778">
                        <c:v>3450</c:v>
                      </c:pt>
                      <c:pt idx="1779">
                        <c:v>3520</c:v>
                      </c:pt>
                      <c:pt idx="1780">
                        <c:v>3470</c:v>
                      </c:pt>
                      <c:pt idx="1781">
                        <c:v>3420</c:v>
                      </c:pt>
                      <c:pt idx="1782">
                        <c:v>3400</c:v>
                      </c:pt>
                      <c:pt idx="1783">
                        <c:v>3470</c:v>
                      </c:pt>
                      <c:pt idx="1784">
                        <c:v>3460</c:v>
                      </c:pt>
                      <c:pt idx="1785">
                        <c:v>3520</c:v>
                      </c:pt>
                      <c:pt idx="1786">
                        <c:v>3515</c:v>
                      </c:pt>
                      <c:pt idx="1787">
                        <c:v>3490</c:v>
                      </c:pt>
                      <c:pt idx="1788">
                        <c:v>3445</c:v>
                      </c:pt>
                      <c:pt idx="1789">
                        <c:v>3390</c:v>
                      </c:pt>
                      <c:pt idx="1790">
                        <c:v>3390</c:v>
                      </c:pt>
                      <c:pt idx="1791">
                        <c:v>3440</c:v>
                      </c:pt>
                      <c:pt idx="1792">
                        <c:v>3470</c:v>
                      </c:pt>
                      <c:pt idx="1793">
                        <c:v>3440</c:v>
                      </c:pt>
                      <c:pt idx="1794">
                        <c:v>3440</c:v>
                      </c:pt>
                      <c:pt idx="1795">
                        <c:v>3440</c:v>
                      </c:pt>
                      <c:pt idx="1796">
                        <c:v>3430</c:v>
                      </c:pt>
                      <c:pt idx="1797">
                        <c:v>3350</c:v>
                      </c:pt>
                      <c:pt idx="1798">
                        <c:v>3350</c:v>
                      </c:pt>
                      <c:pt idx="1799">
                        <c:v>3390</c:v>
                      </c:pt>
                      <c:pt idx="1800">
                        <c:v>3380</c:v>
                      </c:pt>
                      <c:pt idx="1801">
                        <c:v>3340</c:v>
                      </c:pt>
                      <c:pt idx="1802">
                        <c:v>3420</c:v>
                      </c:pt>
                      <c:pt idx="1803">
                        <c:v>3440</c:v>
                      </c:pt>
                      <c:pt idx="1804">
                        <c:v>3440</c:v>
                      </c:pt>
                      <c:pt idx="1805">
                        <c:v>3470</c:v>
                      </c:pt>
                      <c:pt idx="1806">
                        <c:v>3460</c:v>
                      </c:pt>
                      <c:pt idx="1807">
                        <c:v>3440</c:v>
                      </c:pt>
                      <c:pt idx="1808">
                        <c:v>3510</c:v>
                      </c:pt>
                      <c:pt idx="1809">
                        <c:v>3470</c:v>
                      </c:pt>
                      <c:pt idx="1810">
                        <c:v>3510</c:v>
                      </c:pt>
                      <c:pt idx="1811">
                        <c:v>3500</c:v>
                      </c:pt>
                      <c:pt idx="1812">
                        <c:v>3450</c:v>
                      </c:pt>
                      <c:pt idx="1813">
                        <c:v>3470</c:v>
                      </c:pt>
                      <c:pt idx="1814">
                        <c:v>3415</c:v>
                      </c:pt>
                      <c:pt idx="1815">
                        <c:v>3430</c:v>
                      </c:pt>
                      <c:pt idx="1816">
                        <c:v>3400</c:v>
                      </c:pt>
                      <c:pt idx="1817">
                        <c:v>3460</c:v>
                      </c:pt>
                      <c:pt idx="1818">
                        <c:v>3450</c:v>
                      </c:pt>
                      <c:pt idx="1819">
                        <c:v>3370</c:v>
                      </c:pt>
                      <c:pt idx="1820">
                        <c:v>3380</c:v>
                      </c:pt>
                      <c:pt idx="1821">
                        <c:v>3425</c:v>
                      </c:pt>
                      <c:pt idx="1822">
                        <c:v>3380</c:v>
                      </c:pt>
                      <c:pt idx="1823">
                        <c:v>3420</c:v>
                      </c:pt>
                      <c:pt idx="1824">
                        <c:v>3400</c:v>
                      </c:pt>
                      <c:pt idx="1825">
                        <c:v>3400</c:v>
                      </c:pt>
                      <c:pt idx="1826">
                        <c:v>3360</c:v>
                      </c:pt>
                      <c:pt idx="1827">
                        <c:v>3400</c:v>
                      </c:pt>
                      <c:pt idx="1828">
                        <c:v>3400</c:v>
                      </c:pt>
                      <c:pt idx="1829">
                        <c:v>3400</c:v>
                      </c:pt>
                      <c:pt idx="1830">
                        <c:v>3360</c:v>
                      </c:pt>
                      <c:pt idx="1831">
                        <c:v>3400</c:v>
                      </c:pt>
                      <c:pt idx="1832">
                        <c:v>3400</c:v>
                      </c:pt>
                      <c:pt idx="1833">
                        <c:v>3410</c:v>
                      </c:pt>
                      <c:pt idx="1834">
                        <c:v>3480</c:v>
                      </c:pt>
                      <c:pt idx="1835">
                        <c:v>3430</c:v>
                      </c:pt>
                      <c:pt idx="1836">
                        <c:v>3430</c:v>
                      </c:pt>
                      <c:pt idx="1837">
                        <c:v>3520</c:v>
                      </c:pt>
                      <c:pt idx="1838">
                        <c:v>3520</c:v>
                      </c:pt>
                      <c:pt idx="1839">
                        <c:v>3520</c:v>
                      </c:pt>
                      <c:pt idx="1840">
                        <c:v>3480</c:v>
                      </c:pt>
                      <c:pt idx="1841">
                        <c:v>3510</c:v>
                      </c:pt>
                      <c:pt idx="1842">
                        <c:v>3500</c:v>
                      </c:pt>
                      <c:pt idx="1843">
                        <c:v>3450</c:v>
                      </c:pt>
                      <c:pt idx="1844">
                        <c:v>3420</c:v>
                      </c:pt>
                      <c:pt idx="1845">
                        <c:v>3480</c:v>
                      </c:pt>
                      <c:pt idx="1846">
                        <c:v>3550</c:v>
                      </c:pt>
                      <c:pt idx="1847">
                        <c:v>3500</c:v>
                      </c:pt>
                      <c:pt idx="1848">
                        <c:v>3500</c:v>
                      </c:pt>
                      <c:pt idx="1849">
                        <c:v>3520</c:v>
                      </c:pt>
                      <c:pt idx="1850">
                        <c:v>3550</c:v>
                      </c:pt>
                      <c:pt idx="1851">
                        <c:v>3530</c:v>
                      </c:pt>
                      <c:pt idx="1852">
                        <c:v>3640</c:v>
                      </c:pt>
                      <c:pt idx="1853">
                        <c:v>3680</c:v>
                      </c:pt>
                      <c:pt idx="1854">
                        <c:v>3710</c:v>
                      </c:pt>
                      <c:pt idx="1855">
                        <c:v>3750</c:v>
                      </c:pt>
                      <c:pt idx="1856">
                        <c:v>3740</c:v>
                      </c:pt>
                      <c:pt idx="1857">
                        <c:v>3720</c:v>
                      </c:pt>
                      <c:pt idx="1858">
                        <c:v>3780</c:v>
                      </c:pt>
                      <c:pt idx="1859">
                        <c:v>3770</c:v>
                      </c:pt>
                      <c:pt idx="1860">
                        <c:v>3820</c:v>
                      </c:pt>
                      <c:pt idx="1861">
                        <c:v>3870</c:v>
                      </c:pt>
                      <c:pt idx="1862">
                        <c:v>3870</c:v>
                      </c:pt>
                      <c:pt idx="1863">
                        <c:v>3910</c:v>
                      </c:pt>
                      <c:pt idx="1864">
                        <c:v>3960</c:v>
                      </c:pt>
                      <c:pt idx="1865">
                        <c:v>3910</c:v>
                      </c:pt>
                      <c:pt idx="1866">
                        <c:v>3960</c:v>
                      </c:pt>
                      <c:pt idx="1867">
                        <c:v>3980</c:v>
                      </c:pt>
                      <c:pt idx="1868">
                        <c:v>4130</c:v>
                      </c:pt>
                      <c:pt idx="1869">
                        <c:v>4080</c:v>
                      </c:pt>
                      <c:pt idx="1870">
                        <c:v>4105</c:v>
                      </c:pt>
                      <c:pt idx="1871">
                        <c:v>4140</c:v>
                      </c:pt>
                      <c:pt idx="1872">
                        <c:v>4120</c:v>
                      </c:pt>
                      <c:pt idx="1873">
                        <c:v>4027</c:v>
                      </c:pt>
                      <c:pt idx="1874">
                        <c:v>4180</c:v>
                      </c:pt>
                      <c:pt idx="1875">
                        <c:v>4200</c:v>
                      </c:pt>
                      <c:pt idx="1876">
                        <c:v>4080</c:v>
                      </c:pt>
                      <c:pt idx="1877">
                        <c:v>4120</c:v>
                      </c:pt>
                      <c:pt idx="1878">
                        <c:v>4080</c:v>
                      </c:pt>
                      <c:pt idx="1879">
                        <c:v>4140</c:v>
                      </c:pt>
                      <c:pt idx="1880">
                        <c:v>4040</c:v>
                      </c:pt>
                      <c:pt idx="1881">
                        <c:v>3900</c:v>
                      </c:pt>
                      <c:pt idx="1882">
                        <c:v>3860</c:v>
                      </c:pt>
                      <c:pt idx="1883">
                        <c:v>3920</c:v>
                      </c:pt>
                      <c:pt idx="1884">
                        <c:v>3940</c:v>
                      </c:pt>
                      <c:pt idx="1885">
                        <c:v>3990</c:v>
                      </c:pt>
                      <c:pt idx="1886">
                        <c:v>3900</c:v>
                      </c:pt>
                      <c:pt idx="1887">
                        <c:v>3900</c:v>
                      </c:pt>
                      <c:pt idx="1888">
                        <c:v>3800</c:v>
                      </c:pt>
                      <c:pt idx="1889">
                        <c:v>3750</c:v>
                      </c:pt>
                      <c:pt idx="1890">
                        <c:v>3750</c:v>
                      </c:pt>
                      <c:pt idx="1891">
                        <c:v>3750</c:v>
                      </c:pt>
                      <c:pt idx="1892">
                        <c:v>3770</c:v>
                      </c:pt>
                      <c:pt idx="1893">
                        <c:v>3860</c:v>
                      </c:pt>
                      <c:pt idx="1894">
                        <c:v>3890</c:v>
                      </c:pt>
                      <c:pt idx="1895">
                        <c:v>3820</c:v>
                      </c:pt>
                      <c:pt idx="1896">
                        <c:v>3940</c:v>
                      </c:pt>
                      <c:pt idx="1897">
                        <c:v>3900</c:v>
                      </c:pt>
                      <c:pt idx="1898">
                        <c:v>3900</c:v>
                      </c:pt>
                      <c:pt idx="1899">
                        <c:v>3800</c:v>
                      </c:pt>
                      <c:pt idx="1900">
                        <c:v>3880</c:v>
                      </c:pt>
                      <c:pt idx="1901">
                        <c:v>3980</c:v>
                      </c:pt>
                      <c:pt idx="1902">
                        <c:v>3800</c:v>
                      </c:pt>
                      <c:pt idx="1903">
                        <c:v>3890</c:v>
                      </c:pt>
                      <c:pt idx="1904">
                        <c:v>3900</c:v>
                      </c:pt>
                      <c:pt idx="1905">
                        <c:v>4080</c:v>
                      </c:pt>
                      <c:pt idx="1906">
                        <c:v>4200</c:v>
                      </c:pt>
                      <c:pt idx="1907">
                        <c:v>4150</c:v>
                      </c:pt>
                      <c:pt idx="1908">
                        <c:v>4250</c:v>
                      </c:pt>
                      <c:pt idx="1909">
                        <c:v>4180</c:v>
                      </c:pt>
                      <c:pt idx="1910">
                        <c:v>4160</c:v>
                      </c:pt>
                      <c:pt idx="1911">
                        <c:v>4150</c:v>
                      </c:pt>
                      <c:pt idx="1912">
                        <c:v>4050</c:v>
                      </c:pt>
                      <c:pt idx="1913">
                        <c:v>4110</c:v>
                      </c:pt>
                      <c:pt idx="1914">
                        <c:v>4010</c:v>
                      </c:pt>
                      <c:pt idx="1915">
                        <c:v>4220</c:v>
                      </c:pt>
                      <c:pt idx="1916">
                        <c:v>4140</c:v>
                      </c:pt>
                      <c:pt idx="1917">
                        <c:v>4050</c:v>
                      </c:pt>
                      <c:pt idx="1918">
                        <c:v>3890</c:v>
                      </c:pt>
                      <c:pt idx="1919">
                        <c:v>3160</c:v>
                      </c:pt>
                      <c:pt idx="1920">
                        <c:v>3290</c:v>
                      </c:pt>
                      <c:pt idx="1921">
                        <c:v>3600</c:v>
                      </c:pt>
                      <c:pt idx="1922">
                        <c:v>3440</c:v>
                      </c:pt>
                      <c:pt idx="1923">
                        <c:v>3275</c:v>
                      </c:pt>
                      <c:pt idx="1924">
                        <c:v>2900</c:v>
                      </c:pt>
                      <c:pt idx="1925">
                        <c:v>2675</c:v>
                      </c:pt>
                      <c:pt idx="1926">
                        <c:v>2900</c:v>
                      </c:pt>
                      <c:pt idx="1927">
                        <c:v>3025</c:v>
                      </c:pt>
                      <c:pt idx="1928">
                        <c:v>3325</c:v>
                      </c:pt>
                      <c:pt idx="1929">
                        <c:v>3150</c:v>
                      </c:pt>
                      <c:pt idx="1930">
                        <c:v>3000</c:v>
                      </c:pt>
                      <c:pt idx="1931">
                        <c:v>2925</c:v>
                      </c:pt>
                      <c:pt idx="1932">
                        <c:v>2900</c:v>
                      </c:pt>
                      <c:pt idx="1933">
                        <c:v>3050</c:v>
                      </c:pt>
                      <c:pt idx="1934">
                        <c:v>2875</c:v>
                      </c:pt>
                      <c:pt idx="1935">
                        <c:v>2950</c:v>
                      </c:pt>
                      <c:pt idx="1936">
                        <c:v>2975</c:v>
                      </c:pt>
                      <c:pt idx="1937">
                        <c:v>3000</c:v>
                      </c:pt>
                      <c:pt idx="1938">
                        <c:v>3000</c:v>
                      </c:pt>
                      <c:pt idx="1939">
                        <c:v>3050</c:v>
                      </c:pt>
                      <c:pt idx="1940">
                        <c:v>3050</c:v>
                      </c:pt>
                      <c:pt idx="1941">
                        <c:v>2835</c:v>
                      </c:pt>
                      <c:pt idx="1942">
                        <c:v>2900</c:v>
                      </c:pt>
                      <c:pt idx="1943">
                        <c:v>2900</c:v>
                      </c:pt>
                      <c:pt idx="1944">
                        <c:v>3000</c:v>
                      </c:pt>
                      <c:pt idx="1945">
                        <c:v>2950</c:v>
                      </c:pt>
                      <c:pt idx="1946">
                        <c:v>3075</c:v>
                      </c:pt>
                      <c:pt idx="1947">
                        <c:v>2950</c:v>
                      </c:pt>
                      <c:pt idx="1948">
                        <c:v>2900</c:v>
                      </c:pt>
                      <c:pt idx="1949">
                        <c:v>2900</c:v>
                      </c:pt>
                      <c:pt idx="1950">
                        <c:v>2775</c:v>
                      </c:pt>
                      <c:pt idx="1951">
                        <c:v>2850</c:v>
                      </c:pt>
                      <c:pt idx="1952">
                        <c:v>2750</c:v>
                      </c:pt>
                      <c:pt idx="1953">
                        <c:v>2775</c:v>
                      </c:pt>
                      <c:pt idx="1954">
                        <c:v>2850</c:v>
                      </c:pt>
                      <c:pt idx="1955">
                        <c:v>2750</c:v>
                      </c:pt>
                      <c:pt idx="1956">
                        <c:v>2800</c:v>
                      </c:pt>
                      <c:pt idx="1957">
                        <c:v>2900</c:v>
                      </c:pt>
                      <c:pt idx="1958">
                        <c:v>2975</c:v>
                      </c:pt>
                      <c:pt idx="1959">
                        <c:v>2975</c:v>
                      </c:pt>
                      <c:pt idx="1960">
                        <c:v>3050</c:v>
                      </c:pt>
                      <c:pt idx="1961">
                        <c:v>3100</c:v>
                      </c:pt>
                      <c:pt idx="1962">
                        <c:v>3050</c:v>
                      </c:pt>
                      <c:pt idx="1963">
                        <c:v>3050</c:v>
                      </c:pt>
                      <c:pt idx="1964">
                        <c:v>3025</c:v>
                      </c:pt>
                      <c:pt idx="1965">
                        <c:v>3025</c:v>
                      </c:pt>
                      <c:pt idx="1966">
                        <c:v>3050</c:v>
                      </c:pt>
                      <c:pt idx="1967">
                        <c:v>3100</c:v>
                      </c:pt>
                      <c:pt idx="1968">
                        <c:v>3025</c:v>
                      </c:pt>
                      <c:pt idx="1969">
                        <c:v>3025</c:v>
                      </c:pt>
                      <c:pt idx="1970">
                        <c:v>2950</c:v>
                      </c:pt>
                      <c:pt idx="1971">
                        <c:v>3150</c:v>
                      </c:pt>
                      <c:pt idx="1972">
                        <c:v>3075</c:v>
                      </c:pt>
                      <c:pt idx="1973">
                        <c:v>3000</c:v>
                      </c:pt>
                      <c:pt idx="1974">
                        <c:v>3075</c:v>
                      </c:pt>
                      <c:pt idx="1975">
                        <c:v>3050</c:v>
                      </c:pt>
                      <c:pt idx="1976">
                        <c:v>3075</c:v>
                      </c:pt>
                      <c:pt idx="1977">
                        <c:v>3075</c:v>
                      </c:pt>
                      <c:pt idx="1978">
                        <c:v>3050</c:v>
                      </c:pt>
                      <c:pt idx="1979">
                        <c:v>3000</c:v>
                      </c:pt>
                      <c:pt idx="1980">
                        <c:v>3075</c:v>
                      </c:pt>
                      <c:pt idx="1981">
                        <c:v>3100</c:v>
                      </c:pt>
                      <c:pt idx="1982">
                        <c:v>3150</c:v>
                      </c:pt>
                      <c:pt idx="1983">
                        <c:v>3150</c:v>
                      </c:pt>
                      <c:pt idx="1984">
                        <c:v>3000</c:v>
                      </c:pt>
                      <c:pt idx="1985">
                        <c:v>3065</c:v>
                      </c:pt>
                      <c:pt idx="1986">
                        <c:v>3200</c:v>
                      </c:pt>
                      <c:pt idx="1987">
                        <c:v>3025</c:v>
                      </c:pt>
                      <c:pt idx="1988">
                        <c:v>3100</c:v>
                      </c:pt>
                      <c:pt idx="1989">
                        <c:v>3100</c:v>
                      </c:pt>
                      <c:pt idx="1990">
                        <c:v>3000</c:v>
                      </c:pt>
                      <c:pt idx="1991">
                        <c:v>3100</c:v>
                      </c:pt>
                      <c:pt idx="1992">
                        <c:v>3150</c:v>
                      </c:pt>
                      <c:pt idx="1993">
                        <c:v>3050</c:v>
                      </c:pt>
                      <c:pt idx="1994">
                        <c:v>3150</c:v>
                      </c:pt>
                      <c:pt idx="1995">
                        <c:v>3200</c:v>
                      </c:pt>
                      <c:pt idx="1996">
                        <c:v>3150</c:v>
                      </c:pt>
                      <c:pt idx="1997">
                        <c:v>3150</c:v>
                      </c:pt>
                      <c:pt idx="1998">
                        <c:v>3200</c:v>
                      </c:pt>
                      <c:pt idx="1999">
                        <c:v>3075</c:v>
                      </c:pt>
                      <c:pt idx="2000">
                        <c:v>3050</c:v>
                      </c:pt>
                      <c:pt idx="2001">
                        <c:v>3100</c:v>
                      </c:pt>
                      <c:pt idx="2002">
                        <c:v>3150</c:v>
                      </c:pt>
                      <c:pt idx="2003">
                        <c:v>3100</c:v>
                      </c:pt>
                      <c:pt idx="2004">
                        <c:v>3075</c:v>
                      </c:pt>
                      <c:pt idx="2005">
                        <c:v>3150</c:v>
                      </c:pt>
                      <c:pt idx="2006">
                        <c:v>3150</c:v>
                      </c:pt>
                      <c:pt idx="2007">
                        <c:v>3070</c:v>
                      </c:pt>
                      <c:pt idx="2008">
                        <c:v>3100</c:v>
                      </c:pt>
                      <c:pt idx="2009">
                        <c:v>3150</c:v>
                      </c:pt>
                      <c:pt idx="2010">
                        <c:v>3150</c:v>
                      </c:pt>
                      <c:pt idx="2011">
                        <c:v>3125</c:v>
                      </c:pt>
                      <c:pt idx="2012">
                        <c:v>3200</c:v>
                      </c:pt>
                      <c:pt idx="2013">
                        <c:v>3100</c:v>
                      </c:pt>
                      <c:pt idx="2014">
                        <c:v>3125</c:v>
                      </c:pt>
                      <c:pt idx="2015">
                        <c:v>3150</c:v>
                      </c:pt>
                      <c:pt idx="2016">
                        <c:v>3225</c:v>
                      </c:pt>
                      <c:pt idx="2017">
                        <c:v>3250</c:v>
                      </c:pt>
                      <c:pt idx="2018">
                        <c:v>3175</c:v>
                      </c:pt>
                      <c:pt idx="2019">
                        <c:v>3175</c:v>
                      </c:pt>
                      <c:pt idx="2020">
                        <c:v>3150</c:v>
                      </c:pt>
                      <c:pt idx="2021">
                        <c:v>3175</c:v>
                      </c:pt>
                      <c:pt idx="2022">
                        <c:v>3125</c:v>
                      </c:pt>
                      <c:pt idx="2023">
                        <c:v>3125</c:v>
                      </c:pt>
                      <c:pt idx="2024">
                        <c:v>3250</c:v>
                      </c:pt>
                      <c:pt idx="2025">
                        <c:v>3200</c:v>
                      </c:pt>
                      <c:pt idx="2026">
                        <c:v>3225</c:v>
                      </c:pt>
                      <c:pt idx="2027">
                        <c:v>3350</c:v>
                      </c:pt>
                      <c:pt idx="2028">
                        <c:v>3450</c:v>
                      </c:pt>
                      <c:pt idx="2029">
                        <c:v>3450</c:v>
                      </c:pt>
                      <c:pt idx="2030">
                        <c:v>3350</c:v>
                      </c:pt>
                      <c:pt idx="2031">
                        <c:v>3425</c:v>
                      </c:pt>
                      <c:pt idx="2032">
                        <c:v>3400</c:v>
                      </c:pt>
                      <c:pt idx="2033">
                        <c:v>3400</c:v>
                      </c:pt>
                      <c:pt idx="2034">
                        <c:v>3500</c:v>
                      </c:pt>
                      <c:pt idx="2035">
                        <c:v>3525</c:v>
                      </c:pt>
                      <c:pt idx="2036">
                        <c:v>3525</c:v>
                      </c:pt>
                      <c:pt idx="2037">
                        <c:v>3550</c:v>
                      </c:pt>
                      <c:pt idx="2038">
                        <c:v>3600</c:v>
                      </c:pt>
                      <c:pt idx="2039">
                        <c:v>3625</c:v>
                      </c:pt>
                      <c:pt idx="2040">
                        <c:v>3625</c:v>
                      </c:pt>
                      <c:pt idx="2041">
                        <c:v>3650</c:v>
                      </c:pt>
                      <c:pt idx="2042">
                        <c:v>3450</c:v>
                      </c:pt>
                      <c:pt idx="2043">
                        <c:v>3550</c:v>
                      </c:pt>
                      <c:pt idx="2044">
                        <c:v>3650</c:v>
                      </c:pt>
                      <c:pt idx="2045">
                        <c:v>3675</c:v>
                      </c:pt>
                      <c:pt idx="2046">
                        <c:v>3675</c:v>
                      </c:pt>
                      <c:pt idx="2047">
                        <c:v>3675</c:v>
                      </c:pt>
                      <c:pt idx="2048">
                        <c:v>3725</c:v>
                      </c:pt>
                      <c:pt idx="2049">
                        <c:v>3725</c:v>
                      </c:pt>
                      <c:pt idx="2050">
                        <c:v>3700</c:v>
                      </c:pt>
                      <c:pt idx="2051">
                        <c:v>3725</c:v>
                      </c:pt>
                      <c:pt idx="2052">
                        <c:v>3750</c:v>
                      </c:pt>
                      <c:pt idx="2053">
                        <c:v>3775</c:v>
                      </c:pt>
                      <c:pt idx="2054">
                        <c:v>3700</c:v>
                      </c:pt>
                      <c:pt idx="2055">
                        <c:v>3700</c:v>
                      </c:pt>
                      <c:pt idx="2056">
                        <c:v>3750</c:v>
                      </c:pt>
                      <c:pt idx="2057">
                        <c:v>3725</c:v>
                      </c:pt>
                      <c:pt idx="2058">
                        <c:v>3775</c:v>
                      </c:pt>
                      <c:pt idx="2059">
                        <c:v>3725</c:v>
                      </c:pt>
                      <c:pt idx="2060">
                        <c:v>3750</c:v>
                      </c:pt>
                      <c:pt idx="2061">
                        <c:v>3725</c:v>
                      </c:pt>
                      <c:pt idx="2062">
                        <c:v>3700</c:v>
                      </c:pt>
                      <c:pt idx="2063">
                        <c:v>3700</c:v>
                      </c:pt>
                      <c:pt idx="2064">
                        <c:v>3725</c:v>
                      </c:pt>
                      <c:pt idx="2065">
                        <c:v>3725</c:v>
                      </c:pt>
                      <c:pt idx="2066">
                        <c:v>3675</c:v>
                      </c:pt>
                      <c:pt idx="2067">
                        <c:v>3625</c:v>
                      </c:pt>
                      <c:pt idx="2068">
                        <c:v>3625</c:v>
                      </c:pt>
                      <c:pt idx="2069">
                        <c:v>3625</c:v>
                      </c:pt>
                      <c:pt idx="2070">
                        <c:v>3625</c:v>
                      </c:pt>
                      <c:pt idx="2071">
                        <c:v>3800</c:v>
                      </c:pt>
                      <c:pt idx="2072">
                        <c:v>3775</c:v>
                      </c:pt>
                      <c:pt idx="2073">
                        <c:v>3800</c:v>
                      </c:pt>
                      <c:pt idx="2074">
                        <c:v>3875</c:v>
                      </c:pt>
                      <c:pt idx="2075">
                        <c:v>3900</c:v>
                      </c:pt>
                      <c:pt idx="2076">
                        <c:v>3900</c:v>
                      </c:pt>
                      <c:pt idx="2077">
                        <c:v>3900</c:v>
                      </c:pt>
                      <c:pt idx="2078">
                        <c:v>3925</c:v>
                      </c:pt>
                      <c:pt idx="2079">
                        <c:v>3925</c:v>
                      </c:pt>
                      <c:pt idx="2080">
                        <c:v>3925</c:v>
                      </c:pt>
                      <c:pt idx="2081">
                        <c:v>3925</c:v>
                      </c:pt>
                      <c:pt idx="2082">
                        <c:v>3975</c:v>
                      </c:pt>
                      <c:pt idx="2083">
                        <c:v>3950</c:v>
                      </c:pt>
                      <c:pt idx="2084">
                        <c:v>3950</c:v>
                      </c:pt>
                      <c:pt idx="2085">
                        <c:v>3925</c:v>
                      </c:pt>
                      <c:pt idx="2086">
                        <c:v>3950</c:v>
                      </c:pt>
                      <c:pt idx="2087">
                        <c:v>3900</c:v>
                      </c:pt>
                      <c:pt idx="2088">
                        <c:v>3900</c:v>
                      </c:pt>
                      <c:pt idx="2089">
                        <c:v>3925</c:v>
                      </c:pt>
                      <c:pt idx="2090">
                        <c:v>3950</c:v>
                      </c:pt>
                      <c:pt idx="2091">
                        <c:v>3975</c:v>
                      </c:pt>
                      <c:pt idx="2092">
                        <c:v>3975</c:v>
                      </c:pt>
                      <c:pt idx="2093">
                        <c:v>3975</c:v>
                      </c:pt>
                      <c:pt idx="2094">
                        <c:v>4050</c:v>
                      </c:pt>
                      <c:pt idx="2095">
                        <c:v>4050</c:v>
                      </c:pt>
                      <c:pt idx="2096">
                        <c:v>4150</c:v>
                      </c:pt>
                      <c:pt idx="2097">
                        <c:v>4250</c:v>
                      </c:pt>
                      <c:pt idx="2098">
                        <c:v>4250</c:v>
                      </c:pt>
                      <c:pt idx="2099">
                        <c:v>4250</c:v>
                      </c:pt>
                      <c:pt idx="2100">
                        <c:v>4250</c:v>
                      </c:pt>
                      <c:pt idx="2101">
                        <c:v>4250</c:v>
                      </c:pt>
                      <c:pt idx="2102">
                        <c:v>4425</c:v>
                      </c:pt>
                      <c:pt idx="2103">
                        <c:v>4425</c:v>
                      </c:pt>
                      <c:pt idx="2104">
                        <c:v>4425</c:v>
                      </c:pt>
                      <c:pt idx="2105">
                        <c:v>4425</c:v>
                      </c:pt>
                      <c:pt idx="2106">
                        <c:v>4400</c:v>
                      </c:pt>
                      <c:pt idx="2107">
                        <c:v>4400</c:v>
                      </c:pt>
                      <c:pt idx="2108">
                        <c:v>4400</c:v>
                      </c:pt>
                      <c:pt idx="2109">
                        <c:v>4400</c:v>
                      </c:pt>
                      <c:pt idx="2110">
                        <c:v>4400</c:v>
                      </c:pt>
                      <c:pt idx="2111">
                        <c:v>4400</c:v>
                      </c:pt>
                      <c:pt idx="2112">
                        <c:v>4400</c:v>
                      </c:pt>
                      <c:pt idx="2113">
                        <c:v>4400</c:v>
                      </c:pt>
                      <c:pt idx="2114">
                        <c:v>4375</c:v>
                      </c:pt>
                      <c:pt idx="2115">
                        <c:v>4375</c:v>
                      </c:pt>
                      <c:pt idx="2116">
                        <c:v>4375</c:v>
                      </c:pt>
                      <c:pt idx="2117">
                        <c:v>4375</c:v>
                      </c:pt>
                      <c:pt idx="2118">
                        <c:v>4375</c:v>
                      </c:pt>
                      <c:pt idx="2119">
                        <c:v>4375</c:v>
                      </c:pt>
                      <c:pt idx="2120">
                        <c:v>4375</c:v>
                      </c:pt>
                      <c:pt idx="2121">
                        <c:v>4375</c:v>
                      </c:pt>
                      <c:pt idx="2122">
                        <c:v>4375</c:v>
                      </c:pt>
                      <c:pt idx="2123">
                        <c:v>4375</c:v>
                      </c:pt>
                      <c:pt idx="2124">
                        <c:v>4375</c:v>
                      </c:pt>
                      <c:pt idx="2125">
                        <c:v>4375</c:v>
                      </c:pt>
                      <c:pt idx="2126">
                        <c:v>4250</c:v>
                      </c:pt>
                      <c:pt idx="2127">
                        <c:v>4250</c:v>
                      </c:pt>
                      <c:pt idx="2128">
                        <c:v>4250</c:v>
                      </c:pt>
                      <c:pt idx="2129">
                        <c:v>4250</c:v>
                      </c:pt>
                      <c:pt idx="2130">
                        <c:v>4250</c:v>
                      </c:pt>
                      <c:pt idx="2131">
                        <c:v>4250</c:v>
                      </c:pt>
                      <c:pt idx="2132">
                        <c:v>4250</c:v>
                      </c:pt>
                      <c:pt idx="2133">
                        <c:v>4250</c:v>
                      </c:pt>
                      <c:pt idx="2134">
                        <c:v>4400</c:v>
                      </c:pt>
                      <c:pt idx="2135">
                        <c:v>4400</c:v>
                      </c:pt>
                      <c:pt idx="2136">
                        <c:v>4400</c:v>
                      </c:pt>
                      <c:pt idx="2137">
                        <c:v>4400</c:v>
                      </c:pt>
                      <c:pt idx="2138">
                        <c:v>4300</c:v>
                      </c:pt>
                      <c:pt idx="2139">
                        <c:v>4300</c:v>
                      </c:pt>
                      <c:pt idx="2140">
                        <c:v>4300</c:v>
                      </c:pt>
                      <c:pt idx="2141">
                        <c:v>4300</c:v>
                      </c:pt>
                      <c:pt idx="2142">
                        <c:v>4375</c:v>
                      </c:pt>
                      <c:pt idx="2143">
                        <c:v>4375</c:v>
                      </c:pt>
                      <c:pt idx="2144">
                        <c:v>4375</c:v>
                      </c:pt>
                      <c:pt idx="2145">
                        <c:v>4375</c:v>
                      </c:pt>
                      <c:pt idx="2146">
                        <c:v>4500</c:v>
                      </c:pt>
                      <c:pt idx="2147">
                        <c:v>4500</c:v>
                      </c:pt>
                      <c:pt idx="2148">
                        <c:v>4550</c:v>
                      </c:pt>
                      <c:pt idx="2149">
                        <c:v>4550</c:v>
                      </c:pt>
                      <c:pt idx="2150">
                        <c:v>4550</c:v>
                      </c:pt>
                      <c:pt idx="2151">
                        <c:v>4725</c:v>
                      </c:pt>
                      <c:pt idx="2152">
                        <c:v>4725</c:v>
                      </c:pt>
                      <c:pt idx="2153">
                        <c:v>4725</c:v>
                      </c:pt>
                      <c:pt idx="2154">
                        <c:v>4725</c:v>
                      </c:pt>
                      <c:pt idx="2155">
                        <c:v>4725</c:v>
                      </c:pt>
                      <c:pt idx="2156">
                        <c:v>4725</c:v>
                      </c:pt>
                      <c:pt idx="2157">
                        <c:v>4825</c:v>
                      </c:pt>
                      <c:pt idx="2158">
                        <c:v>4825</c:v>
                      </c:pt>
                      <c:pt idx="2159">
                        <c:v>4825</c:v>
                      </c:pt>
                      <c:pt idx="2160">
                        <c:v>4800</c:v>
                      </c:pt>
                      <c:pt idx="2161">
                        <c:v>4800</c:v>
                      </c:pt>
                      <c:pt idx="2162">
                        <c:v>4850</c:v>
                      </c:pt>
                      <c:pt idx="2163">
                        <c:v>4850</c:v>
                      </c:pt>
                      <c:pt idx="2164">
                        <c:v>4825</c:v>
                      </c:pt>
                      <c:pt idx="2165">
                        <c:v>4850</c:v>
                      </c:pt>
                      <c:pt idx="2166">
                        <c:v>4825</c:v>
                      </c:pt>
                      <c:pt idx="2167">
                        <c:v>4850</c:v>
                      </c:pt>
                      <c:pt idx="2168">
                        <c:v>4850</c:v>
                      </c:pt>
                      <c:pt idx="2169">
                        <c:v>4850</c:v>
                      </c:pt>
                      <c:pt idx="2170">
                        <c:v>4850</c:v>
                      </c:pt>
                      <c:pt idx="2171">
                        <c:v>4775</c:v>
                      </c:pt>
                      <c:pt idx="2172">
                        <c:v>4700</c:v>
                      </c:pt>
                      <c:pt idx="2173">
                        <c:v>4700</c:v>
                      </c:pt>
                      <c:pt idx="2174">
                        <c:v>4675</c:v>
                      </c:pt>
                      <c:pt idx="2175">
                        <c:v>4675</c:v>
                      </c:pt>
                      <c:pt idx="2176">
                        <c:v>4675</c:v>
                      </c:pt>
                      <c:pt idx="2177">
                        <c:v>4700</c:v>
                      </c:pt>
                      <c:pt idx="2178">
                        <c:v>4725</c:v>
                      </c:pt>
                      <c:pt idx="2179">
                        <c:v>4725</c:v>
                      </c:pt>
                      <c:pt idx="2180">
                        <c:v>4750</c:v>
                      </c:pt>
                      <c:pt idx="2181">
                        <c:v>4725</c:v>
                      </c:pt>
                      <c:pt idx="2182">
                        <c:v>4725</c:v>
                      </c:pt>
                      <c:pt idx="2183">
                        <c:v>4725</c:v>
                      </c:pt>
                      <c:pt idx="2184">
                        <c:v>4725</c:v>
                      </c:pt>
                      <c:pt idx="2185">
                        <c:v>4725</c:v>
                      </c:pt>
                      <c:pt idx="2186">
                        <c:v>4725</c:v>
                      </c:pt>
                      <c:pt idx="2187">
                        <c:v>4725</c:v>
                      </c:pt>
                      <c:pt idx="2188">
                        <c:v>4725</c:v>
                      </c:pt>
                      <c:pt idx="2189">
                        <c:v>4750</c:v>
                      </c:pt>
                      <c:pt idx="2190">
                        <c:v>4725</c:v>
                      </c:pt>
                      <c:pt idx="2191">
                        <c:v>4675</c:v>
                      </c:pt>
                      <c:pt idx="2192">
                        <c:v>4700</c:v>
                      </c:pt>
                      <c:pt idx="2193">
                        <c:v>4700</c:v>
                      </c:pt>
                      <c:pt idx="2194">
                        <c:v>4600</c:v>
                      </c:pt>
                      <c:pt idx="2195">
                        <c:v>4725</c:v>
                      </c:pt>
                      <c:pt idx="2196">
                        <c:v>4675</c:v>
                      </c:pt>
                      <c:pt idx="2197">
                        <c:v>4700</c:v>
                      </c:pt>
                      <c:pt idx="2198">
                        <c:v>4725</c:v>
                      </c:pt>
                      <c:pt idx="2199">
                        <c:v>4675</c:v>
                      </c:pt>
                      <c:pt idx="2200">
                        <c:v>4675</c:v>
                      </c:pt>
                      <c:pt idx="2201">
                        <c:v>4700</c:v>
                      </c:pt>
                      <c:pt idx="2202">
                        <c:v>4700</c:v>
                      </c:pt>
                      <c:pt idx="2203">
                        <c:v>4750</c:v>
                      </c:pt>
                      <c:pt idx="2204">
                        <c:v>4775</c:v>
                      </c:pt>
                      <c:pt idx="2205">
                        <c:v>4850</c:v>
                      </c:pt>
                      <c:pt idx="2206">
                        <c:v>4900</c:v>
                      </c:pt>
                      <c:pt idx="2207">
                        <c:v>4950</c:v>
                      </c:pt>
                      <c:pt idx="2208">
                        <c:v>5000</c:v>
                      </c:pt>
                      <c:pt idx="2209">
                        <c:v>5000</c:v>
                      </c:pt>
                      <c:pt idx="2210">
                        <c:v>4925</c:v>
                      </c:pt>
                      <c:pt idx="2211">
                        <c:v>4900</c:v>
                      </c:pt>
                      <c:pt idx="2212">
                        <c:v>4875</c:v>
                      </c:pt>
                      <c:pt idx="2213">
                        <c:v>4900</c:v>
                      </c:pt>
                      <c:pt idx="2214">
                        <c:v>4875</c:v>
                      </c:pt>
                      <c:pt idx="2215">
                        <c:v>4850</c:v>
                      </c:pt>
                      <c:pt idx="2216">
                        <c:v>4775</c:v>
                      </c:pt>
                      <c:pt idx="2217">
                        <c:v>4725</c:v>
                      </c:pt>
                      <c:pt idx="2218">
                        <c:v>4675</c:v>
                      </c:pt>
                      <c:pt idx="2219">
                        <c:v>4725</c:v>
                      </c:pt>
                      <c:pt idx="2220">
                        <c:v>4725</c:v>
                      </c:pt>
                      <c:pt idx="2221">
                        <c:v>4725</c:v>
                      </c:pt>
                      <c:pt idx="2222">
                        <c:v>4750</c:v>
                      </c:pt>
                      <c:pt idx="2223">
                        <c:v>4700</c:v>
                      </c:pt>
                      <c:pt idx="2224">
                        <c:v>4650</c:v>
                      </c:pt>
                      <c:pt idx="2225">
                        <c:v>4625</c:v>
                      </c:pt>
                      <c:pt idx="2226">
                        <c:v>4650</c:v>
                      </c:pt>
                      <c:pt idx="2227">
                        <c:v>4700</c:v>
                      </c:pt>
                      <c:pt idx="2228">
                        <c:v>4725</c:v>
                      </c:pt>
                      <c:pt idx="2229">
                        <c:v>4700</c:v>
                      </c:pt>
                      <c:pt idx="2230">
                        <c:v>4725</c:v>
                      </c:pt>
                      <c:pt idx="2231">
                        <c:v>4725</c:v>
                      </c:pt>
                      <c:pt idx="2232">
                        <c:v>4700</c:v>
                      </c:pt>
                      <c:pt idx="2233">
                        <c:v>4725</c:v>
                      </c:pt>
                      <c:pt idx="2234">
                        <c:v>4725</c:v>
                      </c:pt>
                      <c:pt idx="2235">
                        <c:v>4700</c:v>
                      </c:pt>
                      <c:pt idx="2236">
                        <c:v>4675</c:v>
                      </c:pt>
                      <c:pt idx="2237">
                        <c:v>4625</c:v>
                      </c:pt>
                      <c:pt idx="2238">
                        <c:v>4700</c:v>
                      </c:pt>
                      <c:pt idx="2239">
                        <c:v>4730</c:v>
                      </c:pt>
                      <c:pt idx="2240">
                        <c:v>4775</c:v>
                      </c:pt>
                      <c:pt idx="2241">
                        <c:v>4800</c:v>
                      </c:pt>
                      <c:pt idx="2242">
                        <c:v>4875</c:v>
                      </c:pt>
                      <c:pt idx="2243">
                        <c:v>4925</c:v>
                      </c:pt>
                      <c:pt idx="2244">
                        <c:v>4925</c:v>
                      </c:pt>
                      <c:pt idx="2245">
                        <c:v>4950</c:v>
                      </c:pt>
                      <c:pt idx="2246">
                        <c:v>5000</c:v>
                      </c:pt>
                      <c:pt idx="2247">
                        <c:v>4950</c:v>
                      </c:pt>
                      <c:pt idx="2248">
                        <c:v>4975</c:v>
                      </c:pt>
                      <c:pt idx="2249">
                        <c:v>4975</c:v>
                      </c:pt>
                      <c:pt idx="2250">
                        <c:v>4900</c:v>
                      </c:pt>
                      <c:pt idx="2251">
                        <c:v>4925</c:v>
                      </c:pt>
                      <c:pt idx="2252">
                        <c:v>4925</c:v>
                      </c:pt>
                      <c:pt idx="2253">
                        <c:v>4825</c:v>
                      </c:pt>
                      <c:pt idx="2254">
                        <c:v>4825</c:v>
                      </c:pt>
                      <c:pt idx="2255">
                        <c:v>4825</c:v>
                      </c:pt>
                      <c:pt idx="2256">
                        <c:v>4805</c:v>
                      </c:pt>
                      <c:pt idx="2257">
                        <c:v>4875</c:v>
                      </c:pt>
                      <c:pt idx="2258">
                        <c:v>4850</c:v>
                      </c:pt>
                      <c:pt idx="2259">
                        <c:v>4825</c:v>
                      </c:pt>
                      <c:pt idx="2260">
                        <c:v>4825</c:v>
                      </c:pt>
                      <c:pt idx="2261">
                        <c:v>4750</c:v>
                      </c:pt>
                      <c:pt idx="2262">
                        <c:v>4700</c:v>
                      </c:pt>
                      <c:pt idx="2263">
                        <c:v>4700</c:v>
                      </c:pt>
                      <c:pt idx="2264">
                        <c:v>4740</c:v>
                      </c:pt>
                      <c:pt idx="2265">
                        <c:v>4775</c:v>
                      </c:pt>
                      <c:pt idx="2266">
                        <c:v>4800</c:v>
                      </c:pt>
                      <c:pt idx="2267">
                        <c:v>4775</c:v>
                      </c:pt>
                      <c:pt idx="2268">
                        <c:v>4825</c:v>
                      </c:pt>
                      <c:pt idx="2269">
                        <c:v>4800</c:v>
                      </c:pt>
                      <c:pt idx="2270">
                        <c:v>4820</c:v>
                      </c:pt>
                      <c:pt idx="2271">
                        <c:v>4725</c:v>
                      </c:pt>
                      <c:pt idx="2272">
                        <c:v>4710</c:v>
                      </c:pt>
                      <c:pt idx="2273">
                        <c:v>4735</c:v>
                      </c:pt>
                      <c:pt idx="2274">
                        <c:v>4800</c:v>
                      </c:pt>
                      <c:pt idx="2275">
                        <c:v>4850</c:v>
                      </c:pt>
                      <c:pt idx="2276">
                        <c:v>4875</c:v>
                      </c:pt>
                      <c:pt idx="2277">
                        <c:v>4900</c:v>
                      </c:pt>
                      <c:pt idx="2278">
                        <c:v>4900</c:v>
                      </c:pt>
                      <c:pt idx="2279">
                        <c:v>4910</c:v>
                      </c:pt>
                      <c:pt idx="2280">
                        <c:v>4910</c:v>
                      </c:pt>
                      <c:pt idx="2281">
                        <c:v>4905</c:v>
                      </c:pt>
                      <c:pt idx="2282">
                        <c:v>4925</c:v>
                      </c:pt>
                      <c:pt idx="2283">
                        <c:v>4900</c:v>
                      </c:pt>
                      <c:pt idx="2284">
                        <c:v>4915</c:v>
                      </c:pt>
                      <c:pt idx="2285">
                        <c:v>4950</c:v>
                      </c:pt>
                      <c:pt idx="2286">
                        <c:v>4950</c:v>
                      </c:pt>
                      <c:pt idx="2287">
                        <c:v>4990</c:v>
                      </c:pt>
                      <c:pt idx="2288">
                        <c:v>5005</c:v>
                      </c:pt>
                      <c:pt idx="2289">
                        <c:v>5000</c:v>
                      </c:pt>
                      <c:pt idx="2290">
                        <c:v>5100</c:v>
                      </c:pt>
                      <c:pt idx="2291">
                        <c:v>5225</c:v>
                      </c:pt>
                      <c:pt idx="2292">
                        <c:v>5325</c:v>
                      </c:pt>
                      <c:pt idx="2293">
                        <c:v>5400</c:v>
                      </c:pt>
                      <c:pt idx="2294">
                        <c:v>5625</c:v>
                      </c:pt>
                      <c:pt idx="2295">
                        <c:v>5725</c:v>
                      </c:pt>
                      <c:pt idx="2296">
                        <c:v>5875</c:v>
                      </c:pt>
                      <c:pt idx="2297">
                        <c:v>5875</c:v>
                      </c:pt>
                      <c:pt idx="2298">
                        <c:v>5850</c:v>
                      </c:pt>
                      <c:pt idx="2299">
                        <c:v>5850</c:v>
                      </c:pt>
                      <c:pt idx="2300">
                        <c:v>5875</c:v>
                      </c:pt>
                      <c:pt idx="2301">
                        <c:v>5850</c:v>
                      </c:pt>
                      <c:pt idx="2302">
                        <c:v>5950</c:v>
                      </c:pt>
                      <c:pt idx="2303">
                        <c:v>6025</c:v>
                      </c:pt>
                      <c:pt idx="2304">
                        <c:v>6175</c:v>
                      </c:pt>
                      <c:pt idx="2305">
                        <c:v>6275</c:v>
                      </c:pt>
                      <c:pt idx="2306">
                        <c:v>6200</c:v>
                      </c:pt>
                      <c:pt idx="2307">
                        <c:v>6175</c:v>
                      </c:pt>
                      <c:pt idx="2308">
                        <c:v>6100</c:v>
                      </c:pt>
                      <c:pt idx="2309">
                        <c:v>5975</c:v>
                      </c:pt>
                      <c:pt idx="2310">
                        <c:v>5950</c:v>
                      </c:pt>
                      <c:pt idx="2311">
                        <c:v>5850</c:v>
                      </c:pt>
                      <c:pt idx="2312">
                        <c:v>5700</c:v>
                      </c:pt>
                      <c:pt idx="2313">
                        <c:v>5675</c:v>
                      </c:pt>
                      <c:pt idx="2314">
                        <c:v>5725</c:v>
                      </c:pt>
                      <c:pt idx="2315">
                        <c:v>5800</c:v>
                      </c:pt>
                      <c:pt idx="2316">
                        <c:v>5950</c:v>
                      </c:pt>
                      <c:pt idx="2317">
                        <c:v>6125</c:v>
                      </c:pt>
                      <c:pt idx="2318">
                        <c:v>6250</c:v>
                      </c:pt>
                      <c:pt idx="2319">
                        <c:v>6225</c:v>
                      </c:pt>
                      <c:pt idx="2320">
                        <c:v>6250</c:v>
                      </c:pt>
                      <c:pt idx="2321">
                        <c:v>6275</c:v>
                      </c:pt>
                      <c:pt idx="2322">
                        <c:v>6250</c:v>
                      </c:pt>
                      <c:pt idx="2323">
                        <c:v>6250</c:v>
                      </c:pt>
                      <c:pt idx="2324">
                        <c:v>6200</c:v>
                      </c:pt>
                      <c:pt idx="2325">
                        <c:v>6225</c:v>
                      </c:pt>
                      <c:pt idx="2326">
                        <c:v>6325</c:v>
                      </c:pt>
                      <c:pt idx="2327">
                        <c:v>6325</c:v>
                      </c:pt>
                      <c:pt idx="2328">
                        <c:v>6350</c:v>
                      </c:pt>
                      <c:pt idx="2329">
                        <c:v>6400</c:v>
                      </c:pt>
                      <c:pt idx="2330">
                        <c:v>6465</c:v>
                      </c:pt>
                      <c:pt idx="2331">
                        <c:v>6400</c:v>
                      </c:pt>
                      <c:pt idx="2332">
                        <c:v>6450</c:v>
                      </c:pt>
                      <c:pt idx="2333">
                        <c:v>6475</c:v>
                      </c:pt>
                      <c:pt idx="2334">
                        <c:v>6650</c:v>
                      </c:pt>
                      <c:pt idx="2335">
                        <c:v>6850</c:v>
                      </c:pt>
                      <c:pt idx="2336">
                        <c:v>6775</c:v>
                      </c:pt>
                      <c:pt idx="2337">
                        <c:v>6675</c:v>
                      </c:pt>
                      <c:pt idx="2338">
                        <c:v>6610</c:v>
                      </c:pt>
                      <c:pt idx="2339">
                        <c:v>6675</c:v>
                      </c:pt>
                      <c:pt idx="2340">
                        <c:v>6700</c:v>
                      </c:pt>
                      <c:pt idx="2341">
                        <c:v>6775</c:v>
                      </c:pt>
                      <c:pt idx="2342">
                        <c:v>6725</c:v>
                      </c:pt>
                      <c:pt idx="2343">
                        <c:v>6670</c:v>
                      </c:pt>
                      <c:pt idx="2344">
                        <c:v>6720</c:v>
                      </c:pt>
                      <c:pt idx="2345">
                        <c:v>6900</c:v>
                      </c:pt>
                      <c:pt idx="2346">
                        <c:v>6800</c:v>
                      </c:pt>
                      <c:pt idx="2347">
                        <c:v>6800</c:v>
                      </c:pt>
                      <c:pt idx="2348">
                        <c:v>6675</c:v>
                      </c:pt>
                      <c:pt idx="2349">
                        <c:v>6550</c:v>
                      </c:pt>
                      <c:pt idx="2350">
                        <c:v>6600</c:v>
                      </c:pt>
                      <c:pt idx="2351">
                        <c:v>6650</c:v>
                      </c:pt>
                      <c:pt idx="2352">
                        <c:v>6675</c:v>
                      </c:pt>
                      <c:pt idx="2353">
                        <c:v>6750</c:v>
                      </c:pt>
                      <c:pt idx="2354">
                        <c:v>6800</c:v>
                      </c:pt>
                      <c:pt idx="2355">
                        <c:v>6825</c:v>
                      </c:pt>
                      <c:pt idx="2356">
                        <c:v>6850</c:v>
                      </c:pt>
                      <c:pt idx="2357">
                        <c:v>6860</c:v>
                      </c:pt>
                      <c:pt idx="2358">
                        <c:v>6850</c:v>
                      </c:pt>
                      <c:pt idx="2359">
                        <c:v>6825</c:v>
                      </c:pt>
                      <c:pt idx="2360">
                        <c:v>6800</c:v>
                      </c:pt>
                      <c:pt idx="2361">
                        <c:v>6825</c:v>
                      </c:pt>
                      <c:pt idx="2362">
                        <c:v>6925</c:v>
                      </c:pt>
                      <c:pt idx="2363">
                        <c:v>6950</c:v>
                      </c:pt>
                      <c:pt idx="2364">
                        <c:v>6975</c:v>
                      </c:pt>
                      <c:pt idx="2365">
                        <c:v>7075</c:v>
                      </c:pt>
                      <c:pt idx="2366">
                        <c:v>7150</c:v>
                      </c:pt>
                      <c:pt idx="2367">
                        <c:v>7250</c:v>
                      </c:pt>
                      <c:pt idx="2368">
                        <c:v>7400</c:v>
                      </c:pt>
                      <c:pt idx="2369">
                        <c:v>7400</c:v>
                      </c:pt>
                      <c:pt idx="2370">
                        <c:v>7550</c:v>
                      </c:pt>
                      <c:pt idx="2371">
                        <c:v>7650</c:v>
                      </c:pt>
                      <c:pt idx="2372">
                        <c:v>7675</c:v>
                      </c:pt>
                      <c:pt idx="2373">
                        <c:v>7650</c:v>
                      </c:pt>
                      <c:pt idx="2374">
                        <c:v>7525</c:v>
                      </c:pt>
                      <c:pt idx="2375">
                        <c:v>7625</c:v>
                      </c:pt>
                      <c:pt idx="2376">
                        <c:v>7875</c:v>
                      </c:pt>
                      <c:pt idx="2377">
                        <c:v>7975</c:v>
                      </c:pt>
                      <c:pt idx="2378">
                        <c:v>8075</c:v>
                      </c:pt>
                      <c:pt idx="2379">
                        <c:v>8000</c:v>
                      </c:pt>
                      <c:pt idx="2380">
                        <c:v>7825</c:v>
                      </c:pt>
                      <c:pt idx="2381">
                        <c:v>7850</c:v>
                      </c:pt>
                      <c:pt idx="2382">
                        <c:v>7800</c:v>
                      </c:pt>
                      <c:pt idx="2383">
                        <c:v>7700</c:v>
                      </c:pt>
                      <c:pt idx="2384">
                        <c:v>7675</c:v>
                      </c:pt>
                      <c:pt idx="2385">
                        <c:v>7650</c:v>
                      </c:pt>
                      <c:pt idx="2386">
                        <c:v>7825</c:v>
                      </c:pt>
                      <c:pt idx="2387">
                        <c:v>7900</c:v>
                      </c:pt>
                      <c:pt idx="2388">
                        <c:v>7925</c:v>
                      </c:pt>
                      <c:pt idx="2389">
                        <c:v>7875</c:v>
                      </c:pt>
                      <c:pt idx="2390">
                        <c:v>7900</c:v>
                      </c:pt>
                      <c:pt idx="2391">
                        <c:v>7900</c:v>
                      </c:pt>
                      <c:pt idx="2392">
                        <c:v>7925</c:v>
                      </c:pt>
                      <c:pt idx="2393">
                        <c:v>7900</c:v>
                      </c:pt>
                      <c:pt idx="2394">
                        <c:v>7935</c:v>
                      </c:pt>
                      <c:pt idx="2395">
                        <c:v>7960</c:v>
                      </c:pt>
                      <c:pt idx="2396">
                        <c:v>8075</c:v>
                      </c:pt>
                      <c:pt idx="2397">
                        <c:v>8050</c:v>
                      </c:pt>
                      <c:pt idx="2398">
                        <c:v>8200</c:v>
                      </c:pt>
                      <c:pt idx="2399">
                        <c:v>8325</c:v>
                      </c:pt>
                      <c:pt idx="2400">
                        <c:v>8575</c:v>
                      </c:pt>
                      <c:pt idx="2401">
                        <c:v>8525</c:v>
                      </c:pt>
                      <c:pt idx="2402">
                        <c:v>8500</c:v>
                      </c:pt>
                      <c:pt idx="2403">
                        <c:v>8375</c:v>
                      </c:pt>
                      <c:pt idx="2404">
                        <c:v>8425</c:v>
                      </c:pt>
                      <c:pt idx="2405">
                        <c:v>8510</c:v>
                      </c:pt>
                      <c:pt idx="2406">
                        <c:v>8425</c:v>
                      </c:pt>
                      <c:pt idx="2407">
                        <c:v>8400</c:v>
                      </c:pt>
                      <c:pt idx="2408">
                        <c:v>8275</c:v>
                      </c:pt>
                      <c:pt idx="2409">
                        <c:v>8300</c:v>
                      </c:pt>
                      <c:pt idx="2410">
                        <c:v>8500</c:v>
                      </c:pt>
                      <c:pt idx="2411">
                        <c:v>8575</c:v>
                      </c:pt>
                      <c:pt idx="2412">
                        <c:v>8625</c:v>
                      </c:pt>
                      <c:pt idx="2413">
                        <c:v>8625</c:v>
                      </c:pt>
                      <c:pt idx="2414">
                        <c:v>8675</c:v>
                      </c:pt>
                      <c:pt idx="2415">
                        <c:v>8650</c:v>
                      </c:pt>
                      <c:pt idx="2416">
                        <c:v>8700</c:v>
                      </c:pt>
                      <c:pt idx="2417">
                        <c:v>8750</c:v>
                      </c:pt>
                      <c:pt idx="2418">
                        <c:v>8825</c:v>
                      </c:pt>
                      <c:pt idx="2419">
                        <c:v>8800</c:v>
                      </c:pt>
                      <c:pt idx="2420">
                        <c:v>8700</c:v>
                      </c:pt>
                      <c:pt idx="2421">
                        <c:v>8700</c:v>
                      </c:pt>
                      <c:pt idx="2422">
                        <c:v>8300</c:v>
                      </c:pt>
                      <c:pt idx="2423">
                        <c:v>7950</c:v>
                      </c:pt>
                      <c:pt idx="2424">
                        <c:v>8100</c:v>
                      </c:pt>
                      <c:pt idx="2425">
                        <c:v>8125</c:v>
                      </c:pt>
                      <c:pt idx="2426">
                        <c:v>8250</c:v>
                      </c:pt>
                      <c:pt idx="2427">
                        <c:v>8350</c:v>
                      </c:pt>
                      <c:pt idx="2428">
                        <c:v>8400</c:v>
                      </c:pt>
                      <c:pt idx="2429">
                        <c:v>8175</c:v>
                      </c:pt>
                      <c:pt idx="2430">
                        <c:v>8275</c:v>
                      </c:pt>
                      <c:pt idx="2431">
                        <c:v>8275</c:v>
                      </c:pt>
                      <c:pt idx="2432">
                        <c:v>8000</c:v>
                      </c:pt>
                      <c:pt idx="2433">
                        <c:v>8025</c:v>
                      </c:pt>
                      <c:pt idx="2434">
                        <c:v>8235</c:v>
                      </c:pt>
                      <c:pt idx="2435">
                        <c:v>8475</c:v>
                      </c:pt>
                      <c:pt idx="2436">
                        <c:v>8400</c:v>
                      </c:pt>
                      <c:pt idx="2437">
                        <c:v>8325</c:v>
                      </c:pt>
                      <c:pt idx="2438">
                        <c:v>8200</c:v>
                      </c:pt>
                      <c:pt idx="2439">
                        <c:v>8075</c:v>
                      </c:pt>
                      <c:pt idx="2440">
                        <c:v>8175</c:v>
                      </c:pt>
                      <c:pt idx="2441">
                        <c:v>8200</c:v>
                      </c:pt>
                      <c:pt idx="2442">
                        <c:v>8225</c:v>
                      </c:pt>
                      <c:pt idx="2443">
                        <c:v>8250</c:v>
                      </c:pt>
                      <c:pt idx="2444">
                        <c:v>8300</c:v>
                      </c:pt>
                      <c:pt idx="2445">
                        <c:v>8300</c:v>
                      </c:pt>
                      <c:pt idx="2446">
                        <c:v>8250</c:v>
                      </c:pt>
                      <c:pt idx="2447">
                        <c:v>8250</c:v>
                      </c:pt>
                      <c:pt idx="2448">
                        <c:v>8225</c:v>
                      </c:pt>
                      <c:pt idx="2449">
                        <c:v>8250</c:v>
                      </c:pt>
                      <c:pt idx="2450">
                        <c:v>8250</c:v>
                      </c:pt>
                      <c:pt idx="2451">
                        <c:v>8325</c:v>
                      </c:pt>
                      <c:pt idx="2452">
                        <c:v>8300</c:v>
                      </c:pt>
                      <c:pt idx="2453">
                        <c:v>8275</c:v>
                      </c:pt>
                      <c:pt idx="2454">
                        <c:v>8250</c:v>
                      </c:pt>
                      <c:pt idx="2455">
                        <c:v>8250</c:v>
                      </c:pt>
                      <c:pt idx="2456">
                        <c:v>8250</c:v>
                      </c:pt>
                      <c:pt idx="2457">
                        <c:v>8275</c:v>
                      </c:pt>
                      <c:pt idx="2458">
                        <c:v>8350</c:v>
                      </c:pt>
                      <c:pt idx="2459">
                        <c:v>8375</c:v>
                      </c:pt>
                      <c:pt idx="2460">
                        <c:v>8350</c:v>
                      </c:pt>
                      <c:pt idx="2461">
                        <c:v>8375</c:v>
                      </c:pt>
                      <c:pt idx="2462">
                        <c:v>8300</c:v>
                      </c:pt>
                      <c:pt idx="2463">
                        <c:v>8300</c:v>
                      </c:pt>
                      <c:pt idx="2464">
                        <c:v>8290</c:v>
                      </c:pt>
                      <c:pt idx="2465">
                        <c:v>8400</c:v>
                      </c:pt>
                      <c:pt idx="2466">
                        <c:v>8425</c:v>
                      </c:pt>
                      <c:pt idx="2467">
                        <c:v>8675</c:v>
                      </c:pt>
                      <c:pt idx="2468">
                        <c:v>8625</c:v>
                      </c:pt>
                      <c:pt idx="2469">
                        <c:v>8500</c:v>
                      </c:pt>
                      <c:pt idx="2470">
                        <c:v>8500</c:v>
                      </c:pt>
                      <c:pt idx="2471">
                        <c:v>8480</c:v>
                      </c:pt>
                      <c:pt idx="2472">
                        <c:v>8455</c:v>
                      </c:pt>
                      <c:pt idx="2473">
                        <c:v>8455</c:v>
                      </c:pt>
                      <c:pt idx="2474">
                        <c:v>8475</c:v>
                      </c:pt>
                      <c:pt idx="2475">
                        <c:v>8575</c:v>
                      </c:pt>
                      <c:pt idx="2476">
                        <c:v>8600</c:v>
                      </c:pt>
                      <c:pt idx="2477">
                        <c:v>8625</c:v>
                      </c:pt>
                      <c:pt idx="2478">
                        <c:v>8575</c:v>
                      </c:pt>
                      <c:pt idx="2479">
                        <c:v>8600</c:v>
                      </c:pt>
                      <c:pt idx="2480">
                        <c:v>8575</c:v>
                      </c:pt>
                      <c:pt idx="2481">
                        <c:v>8550</c:v>
                      </c:pt>
                      <c:pt idx="2482">
                        <c:v>8350</c:v>
                      </c:pt>
                      <c:pt idx="2483">
                        <c:v>8325</c:v>
                      </c:pt>
                      <c:pt idx="2484">
                        <c:v>8175</c:v>
                      </c:pt>
                      <c:pt idx="2485">
                        <c:v>8000</c:v>
                      </c:pt>
                      <c:pt idx="2486">
                        <c:v>7900</c:v>
                      </c:pt>
                      <c:pt idx="2487">
                        <c:v>8125</c:v>
                      </c:pt>
                      <c:pt idx="2488">
                        <c:v>8125</c:v>
                      </c:pt>
                      <c:pt idx="2489">
                        <c:v>8125</c:v>
                      </c:pt>
                      <c:pt idx="2490">
                        <c:v>7925</c:v>
                      </c:pt>
                      <c:pt idx="2491">
                        <c:v>7910</c:v>
                      </c:pt>
                      <c:pt idx="2492">
                        <c:v>7875</c:v>
                      </c:pt>
                      <c:pt idx="2493">
                        <c:v>7800</c:v>
                      </c:pt>
                      <c:pt idx="2494">
                        <c:v>7400</c:v>
                      </c:pt>
                      <c:pt idx="2495">
                        <c:v>7275</c:v>
                      </c:pt>
                      <c:pt idx="2496">
                        <c:v>6950</c:v>
                      </c:pt>
                      <c:pt idx="2497">
                        <c:v>7250</c:v>
                      </c:pt>
                      <c:pt idx="2498">
                        <c:v>7425</c:v>
                      </c:pt>
                      <c:pt idx="2499">
                        <c:v>7500</c:v>
                      </c:pt>
                      <c:pt idx="2500">
                        <c:v>7450</c:v>
                      </c:pt>
                      <c:pt idx="2501">
                        <c:v>7450</c:v>
                      </c:pt>
                      <c:pt idx="2502">
                        <c:v>7425</c:v>
                      </c:pt>
                      <c:pt idx="2503">
                        <c:v>7800</c:v>
                      </c:pt>
                      <c:pt idx="2504">
                        <c:v>7850</c:v>
                      </c:pt>
                      <c:pt idx="2505">
                        <c:v>7080</c:v>
                      </c:pt>
                      <c:pt idx="2506">
                        <c:v>7200</c:v>
                      </c:pt>
                      <c:pt idx="2507">
                        <c:v>7375</c:v>
                      </c:pt>
                      <c:pt idx="2508">
                        <c:v>7425</c:v>
                      </c:pt>
                      <c:pt idx="2509">
                        <c:v>7520</c:v>
                      </c:pt>
                      <c:pt idx="2510">
                        <c:v>7300</c:v>
                      </c:pt>
                      <c:pt idx="2511">
                        <c:v>7200</c:v>
                      </c:pt>
                      <c:pt idx="2512">
                        <c:v>7250</c:v>
                      </c:pt>
                      <c:pt idx="2513">
                        <c:v>7075</c:v>
                      </c:pt>
                      <c:pt idx="2514">
                        <c:v>7075</c:v>
                      </c:pt>
                      <c:pt idx="2515">
                        <c:v>7175</c:v>
                      </c:pt>
                      <c:pt idx="2516">
                        <c:v>7125</c:v>
                      </c:pt>
                      <c:pt idx="2517">
                        <c:v>7225</c:v>
                      </c:pt>
                      <c:pt idx="2518">
                        <c:v>7275</c:v>
                      </c:pt>
                      <c:pt idx="2519">
                        <c:v>7225</c:v>
                      </c:pt>
                      <c:pt idx="2520">
                        <c:v>7225</c:v>
                      </c:pt>
                      <c:pt idx="2521">
                        <c:v>7300</c:v>
                      </c:pt>
                      <c:pt idx="2522">
                        <c:v>7300</c:v>
                      </c:pt>
                      <c:pt idx="2523">
                        <c:v>7400</c:v>
                      </c:pt>
                      <c:pt idx="2524">
                        <c:v>7225</c:v>
                      </c:pt>
                      <c:pt idx="2525">
                        <c:v>7125</c:v>
                      </c:pt>
                      <c:pt idx="2526">
                        <c:v>7100</c:v>
                      </c:pt>
                      <c:pt idx="2527">
                        <c:v>7025</c:v>
                      </c:pt>
                      <c:pt idx="2528">
                        <c:v>7050</c:v>
                      </c:pt>
                      <c:pt idx="2529">
                        <c:v>7075</c:v>
                      </c:pt>
                      <c:pt idx="2530">
                        <c:v>7150</c:v>
                      </c:pt>
                      <c:pt idx="2531">
                        <c:v>7125</c:v>
                      </c:pt>
                      <c:pt idx="2532">
                        <c:v>7000</c:v>
                      </c:pt>
                      <c:pt idx="2533">
                        <c:v>7050</c:v>
                      </c:pt>
                      <c:pt idx="2534">
                        <c:v>7125</c:v>
                      </c:pt>
                      <c:pt idx="2535">
                        <c:v>7100</c:v>
                      </c:pt>
                      <c:pt idx="2536">
                        <c:v>7010</c:v>
                      </c:pt>
                      <c:pt idx="2537">
                        <c:v>6875</c:v>
                      </c:pt>
                      <c:pt idx="2538">
                        <c:v>6675</c:v>
                      </c:pt>
                      <c:pt idx="2539">
                        <c:v>6600</c:v>
                      </c:pt>
                      <c:pt idx="2540">
                        <c:v>6750</c:v>
                      </c:pt>
                      <c:pt idx="2541">
                        <c:v>6825</c:v>
                      </c:pt>
                      <c:pt idx="2542">
                        <c:v>6825</c:v>
                      </c:pt>
                      <c:pt idx="2543">
                        <c:v>6800</c:v>
                      </c:pt>
                      <c:pt idx="2544">
                        <c:v>6850</c:v>
                      </c:pt>
                      <c:pt idx="2545">
                        <c:v>6875</c:v>
                      </c:pt>
                      <c:pt idx="2546">
                        <c:v>6875</c:v>
                      </c:pt>
                      <c:pt idx="2547">
                        <c:v>6875</c:v>
                      </c:pt>
                      <c:pt idx="2548">
                        <c:v>6975</c:v>
                      </c:pt>
                      <c:pt idx="2549">
                        <c:v>6925</c:v>
                      </c:pt>
                      <c:pt idx="2550">
                        <c:v>6775</c:v>
                      </c:pt>
                      <c:pt idx="2551">
                        <c:v>6800</c:v>
                      </c:pt>
                      <c:pt idx="2552">
                        <c:v>6800</c:v>
                      </c:pt>
                      <c:pt idx="2553">
                        <c:v>6575</c:v>
                      </c:pt>
                      <c:pt idx="2554">
                        <c:v>6600</c:v>
                      </c:pt>
                      <c:pt idx="2555">
                        <c:v>6625</c:v>
                      </c:pt>
                      <c:pt idx="2556">
                        <c:v>6650</c:v>
                      </c:pt>
                      <c:pt idx="2557">
                        <c:v>6600</c:v>
                      </c:pt>
                      <c:pt idx="2558">
                        <c:v>6700</c:v>
                      </c:pt>
                      <c:pt idx="2559">
                        <c:v>6700</c:v>
                      </c:pt>
                      <c:pt idx="2560">
                        <c:v>6750</c:v>
                      </c:pt>
                      <c:pt idx="2561">
                        <c:v>6975</c:v>
                      </c:pt>
                      <c:pt idx="2562">
                        <c:v>6950</c:v>
                      </c:pt>
                      <c:pt idx="2563">
                        <c:v>7000</c:v>
                      </c:pt>
                      <c:pt idx="2564">
                        <c:v>7005</c:v>
                      </c:pt>
                      <c:pt idx="2565">
                        <c:v>7125</c:v>
                      </c:pt>
                      <c:pt idx="2566">
                        <c:v>7150</c:v>
                      </c:pt>
                      <c:pt idx="2567">
                        <c:v>7300</c:v>
                      </c:pt>
                      <c:pt idx="2568">
                        <c:v>7425</c:v>
                      </c:pt>
                      <c:pt idx="2569">
                        <c:v>7475</c:v>
                      </c:pt>
                      <c:pt idx="2570">
                        <c:v>7275</c:v>
                      </c:pt>
                      <c:pt idx="2571">
                        <c:v>7200</c:v>
                      </c:pt>
                      <c:pt idx="2572">
                        <c:v>7100</c:v>
                      </c:pt>
                      <c:pt idx="2573">
                        <c:v>7125</c:v>
                      </c:pt>
                      <c:pt idx="2574">
                        <c:v>7275</c:v>
                      </c:pt>
                      <c:pt idx="2575">
                        <c:v>7325</c:v>
                      </c:pt>
                      <c:pt idx="2576">
                        <c:v>7220</c:v>
                      </c:pt>
                      <c:pt idx="2577">
                        <c:v>7175</c:v>
                      </c:pt>
                      <c:pt idx="2578">
                        <c:v>7125</c:v>
                      </c:pt>
                      <c:pt idx="2579">
                        <c:v>7150</c:v>
                      </c:pt>
                      <c:pt idx="2580">
                        <c:v>7100</c:v>
                      </c:pt>
                      <c:pt idx="2581">
                        <c:v>7100</c:v>
                      </c:pt>
                      <c:pt idx="2582">
                        <c:v>7075</c:v>
                      </c:pt>
                      <c:pt idx="2583">
                        <c:v>7225</c:v>
                      </c:pt>
                      <c:pt idx="2584">
                        <c:v>7250</c:v>
                      </c:pt>
                      <c:pt idx="2585">
                        <c:v>7350</c:v>
                      </c:pt>
                      <c:pt idx="2586">
                        <c:v>7325</c:v>
                      </c:pt>
                      <c:pt idx="2587">
                        <c:v>7225</c:v>
                      </c:pt>
                      <c:pt idx="2588">
                        <c:v>7275</c:v>
                      </c:pt>
                      <c:pt idx="2589">
                        <c:v>7200</c:v>
                      </c:pt>
                      <c:pt idx="2590">
                        <c:v>7175</c:v>
                      </c:pt>
                      <c:pt idx="2591">
                        <c:v>7175</c:v>
                      </c:pt>
                      <c:pt idx="2592">
                        <c:v>7075</c:v>
                      </c:pt>
                      <c:pt idx="2593">
                        <c:v>7000</c:v>
                      </c:pt>
                      <c:pt idx="2594">
                        <c:v>7000</c:v>
                      </c:pt>
                      <c:pt idx="2595">
                        <c:v>7025</c:v>
                      </c:pt>
                      <c:pt idx="2596">
                        <c:v>7025</c:v>
                      </c:pt>
                      <c:pt idx="2597">
                        <c:v>6925</c:v>
                      </c:pt>
                      <c:pt idx="2598">
                        <c:v>6910</c:v>
                      </c:pt>
                      <c:pt idx="2599">
                        <c:v>7000</c:v>
                      </c:pt>
                      <c:pt idx="2600">
                        <c:v>7050</c:v>
                      </c:pt>
                      <c:pt idx="2601">
                        <c:v>7200</c:v>
                      </c:pt>
                      <c:pt idx="2602">
                        <c:v>7175</c:v>
                      </c:pt>
                      <c:pt idx="2603">
                        <c:v>7200</c:v>
                      </c:pt>
                      <c:pt idx="2604">
                        <c:v>7125</c:v>
                      </c:pt>
                      <c:pt idx="2605">
                        <c:v>7075</c:v>
                      </c:pt>
                      <c:pt idx="2606">
                        <c:v>7100</c:v>
                      </c:pt>
                      <c:pt idx="2607">
                        <c:v>7025</c:v>
                      </c:pt>
                      <c:pt idx="2608">
                        <c:v>7000</c:v>
                      </c:pt>
                      <c:pt idx="2609">
                        <c:v>7050</c:v>
                      </c:pt>
                      <c:pt idx="2610">
                        <c:v>7125</c:v>
                      </c:pt>
                      <c:pt idx="2611">
                        <c:v>7250</c:v>
                      </c:pt>
                      <c:pt idx="2612">
                        <c:v>7225</c:v>
                      </c:pt>
                      <c:pt idx="2613">
                        <c:v>7150</c:v>
                      </c:pt>
                      <c:pt idx="2614">
                        <c:v>7100</c:v>
                      </c:pt>
                      <c:pt idx="2615">
                        <c:v>7150</c:v>
                      </c:pt>
                      <c:pt idx="2616">
                        <c:v>6975</c:v>
                      </c:pt>
                      <c:pt idx="2617">
                        <c:v>6875</c:v>
                      </c:pt>
                      <c:pt idx="2618">
                        <c:v>6925</c:v>
                      </c:pt>
                      <c:pt idx="2619">
                        <c:v>7000</c:v>
                      </c:pt>
                      <c:pt idx="2620">
                        <c:v>7075</c:v>
                      </c:pt>
                      <c:pt idx="2621">
                        <c:v>6950</c:v>
                      </c:pt>
                      <c:pt idx="2622">
                        <c:v>7000</c:v>
                      </c:pt>
                      <c:pt idx="2623">
                        <c:v>7025</c:v>
                      </c:pt>
                      <c:pt idx="2624">
                        <c:v>6975</c:v>
                      </c:pt>
                      <c:pt idx="2625">
                        <c:v>6825</c:v>
                      </c:pt>
                      <c:pt idx="2626">
                        <c:v>6575</c:v>
                      </c:pt>
                      <c:pt idx="2627">
                        <c:v>6675</c:v>
                      </c:pt>
                      <c:pt idx="2628">
                        <c:v>6750</c:v>
                      </c:pt>
                      <c:pt idx="2629">
                        <c:v>6750</c:v>
                      </c:pt>
                      <c:pt idx="2630">
                        <c:v>6775</c:v>
                      </c:pt>
                      <c:pt idx="2631">
                        <c:v>6675</c:v>
                      </c:pt>
                      <c:pt idx="2632">
                        <c:v>6700</c:v>
                      </c:pt>
                      <c:pt idx="2633">
                        <c:v>6950</c:v>
                      </c:pt>
                      <c:pt idx="2634">
                        <c:v>6800</c:v>
                      </c:pt>
                      <c:pt idx="2635">
                        <c:v>6650</c:v>
                      </c:pt>
                      <c:pt idx="2636">
                        <c:v>6600</c:v>
                      </c:pt>
                      <c:pt idx="2637">
                        <c:v>6450</c:v>
                      </c:pt>
                      <c:pt idx="2638">
                        <c:v>6400</c:v>
                      </c:pt>
                      <c:pt idx="2639">
                        <c:v>6000</c:v>
                      </c:pt>
                      <c:pt idx="2640">
                        <c:v>6125</c:v>
                      </c:pt>
                      <c:pt idx="2641">
                        <c:v>6450</c:v>
                      </c:pt>
                      <c:pt idx="2642">
                        <c:v>6450</c:v>
                      </c:pt>
                      <c:pt idx="2643">
                        <c:v>6515</c:v>
                      </c:pt>
                      <c:pt idx="2644">
                        <c:v>6425</c:v>
                      </c:pt>
                      <c:pt idx="2645">
                        <c:v>6400</c:v>
                      </c:pt>
                      <c:pt idx="2646">
                        <c:v>6375</c:v>
                      </c:pt>
                      <c:pt idx="2647">
                        <c:v>6400</c:v>
                      </c:pt>
                      <c:pt idx="2648">
                        <c:v>6300</c:v>
                      </c:pt>
                      <c:pt idx="2649">
                        <c:v>6300</c:v>
                      </c:pt>
                      <c:pt idx="2650">
                        <c:v>6325</c:v>
                      </c:pt>
                      <c:pt idx="2651">
                        <c:v>6260</c:v>
                      </c:pt>
                      <c:pt idx="2652">
                        <c:v>6250</c:v>
                      </c:pt>
                      <c:pt idx="2653">
                        <c:v>6200</c:v>
                      </c:pt>
                      <c:pt idx="2654">
                        <c:v>6175</c:v>
                      </c:pt>
                      <c:pt idx="2655">
                        <c:v>6200</c:v>
                      </c:pt>
                      <c:pt idx="2656">
                        <c:v>6125</c:v>
                      </c:pt>
                      <c:pt idx="2657">
                        <c:v>6125</c:v>
                      </c:pt>
                      <c:pt idx="2658">
                        <c:v>6025</c:v>
                      </c:pt>
                      <c:pt idx="2659">
                        <c:v>6000</c:v>
                      </c:pt>
                      <c:pt idx="2660">
                        <c:v>5750</c:v>
                      </c:pt>
                      <c:pt idx="2661">
                        <c:v>5825</c:v>
                      </c:pt>
                      <c:pt idx="2662">
                        <c:v>5850</c:v>
                      </c:pt>
                      <c:pt idx="2663">
                        <c:v>5750</c:v>
                      </c:pt>
                      <c:pt idx="2664">
                        <c:v>5550</c:v>
                      </c:pt>
                      <c:pt idx="2665">
                        <c:v>5950</c:v>
                      </c:pt>
                      <c:pt idx="2666">
                        <c:v>6000</c:v>
                      </c:pt>
                      <c:pt idx="2667">
                        <c:v>5875</c:v>
                      </c:pt>
                      <c:pt idx="2668">
                        <c:v>5850</c:v>
                      </c:pt>
                      <c:pt idx="2669">
                        <c:v>5700</c:v>
                      </c:pt>
                      <c:pt idx="2670">
                        <c:v>5925</c:v>
                      </c:pt>
                      <c:pt idx="2671">
                        <c:v>5675</c:v>
                      </c:pt>
                      <c:pt idx="2672">
                        <c:v>5600</c:v>
                      </c:pt>
                      <c:pt idx="2673">
                        <c:v>5500</c:v>
                      </c:pt>
                      <c:pt idx="2674">
                        <c:v>5550</c:v>
                      </c:pt>
                      <c:pt idx="2675">
                        <c:v>5700</c:v>
                      </c:pt>
                      <c:pt idx="2676">
                        <c:v>5600</c:v>
                      </c:pt>
                      <c:pt idx="2677">
                        <c:v>5600</c:v>
                      </c:pt>
                      <c:pt idx="2678">
                        <c:v>5725</c:v>
                      </c:pt>
                      <c:pt idx="2679">
                        <c:v>6000</c:v>
                      </c:pt>
                      <c:pt idx="2680">
                        <c:v>6150</c:v>
                      </c:pt>
                      <c:pt idx="2681">
                        <c:v>6175</c:v>
                      </c:pt>
                      <c:pt idx="2682">
                        <c:v>6100</c:v>
                      </c:pt>
                      <c:pt idx="2683">
                        <c:v>6000</c:v>
                      </c:pt>
                      <c:pt idx="2684">
                        <c:v>5850</c:v>
                      </c:pt>
                      <c:pt idx="2685">
                        <c:v>5900</c:v>
                      </c:pt>
                      <c:pt idx="2686">
                        <c:v>5875</c:v>
                      </c:pt>
                      <c:pt idx="2687">
                        <c:v>5925</c:v>
                      </c:pt>
                      <c:pt idx="2688">
                        <c:v>5825</c:v>
                      </c:pt>
                      <c:pt idx="2689">
                        <c:v>5850</c:v>
                      </c:pt>
                      <c:pt idx="2690">
                        <c:v>5875</c:v>
                      </c:pt>
                      <c:pt idx="2691">
                        <c:v>5925</c:v>
                      </c:pt>
                      <c:pt idx="2692">
                        <c:v>5925</c:v>
                      </c:pt>
                      <c:pt idx="2693">
                        <c:v>5885</c:v>
                      </c:pt>
                      <c:pt idx="2694">
                        <c:v>5875</c:v>
                      </c:pt>
                      <c:pt idx="2695">
                        <c:v>6075</c:v>
                      </c:pt>
                      <c:pt idx="2696">
                        <c:v>6125</c:v>
                      </c:pt>
                      <c:pt idx="2697">
                        <c:v>6200</c:v>
                      </c:pt>
                      <c:pt idx="2698">
                        <c:v>6125</c:v>
                      </c:pt>
                      <c:pt idx="2699">
                        <c:v>6125</c:v>
                      </c:pt>
                      <c:pt idx="2700">
                        <c:v>6225</c:v>
                      </c:pt>
                      <c:pt idx="2701">
                        <c:v>6250</c:v>
                      </c:pt>
                      <c:pt idx="2702">
                        <c:v>6100</c:v>
                      </c:pt>
                      <c:pt idx="2703">
                        <c:v>6100</c:v>
                      </c:pt>
                      <c:pt idx="2704">
                        <c:v>6100</c:v>
                      </c:pt>
                      <c:pt idx="2705">
                        <c:v>6150</c:v>
                      </c:pt>
                      <c:pt idx="2706">
                        <c:v>6200</c:v>
                      </c:pt>
                      <c:pt idx="2707">
                        <c:v>6050</c:v>
                      </c:pt>
                      <c:pt idx="2708">
                        <c:v>6075</c:v>
                      </c:pt>
                      <c:pt idx="2709">
                        <c:v>6275</c:v>
                      </c:pt>
                      <c:pt idx="2710">
                        <c:v>6250</c:v>
                      </c:pt>
                      <c:pt idx="2711">
                        <c:v>6300</c:v>
                      </c:pt>
                      <c:pt idx="2712">
                        <c:v>6525</c:v>
                      </c:pt>
                      <c:pt idx="2713">
                        <c:v>6500</c:v>
                      </c:pt>
                      <c:pt idx="2714">
                        <c:v>6575</c:v>
                      </c:pt>
                      <c:pt idx="2715">
                        <c:v>6625</c:v>
                      </c:pt>
                      <c:pt idx="2716">
                        <c:v>6700</c:v>
                      </c:pt>
                      <c:pt idx="2717">
                        <c:v>6775</c:v>
                      </c:pt>
                      <c:pt idx="2718">
                        <c:v>6650</c:v>
                      </c:pt>
                      <c:pt idx="2719">
                        <c:v>6650</c:v>
                      </c:pt>
                      <c:pt idx="2720">
                        <c:v>6675</c:v>
                      </c:pt>
                      <c:pt idx="2721">
                        <c:v>6775</c:v>
                      </c:pt>
                      <c:pt idx="2722">
                        <c:v>6800</c:v>
                      </c:pt>
                      <c:pt idx="2723">
                        <c:v>6825</c:v>
                      </c:pt>
                      <c:pt idx="2724">
                        <c:v>6700</c:v>
                      </c:pt>
                      <c:pt idx="2725">
                        <c:v>6725</c:v>
                      </c:pt>
                      <c:pt idx="2726">
                        <c:v>6650</c:v>
                      </c:pt>
                      <c:pt idx="2727">
                        <c:v>6625</c:v>
                      </c:pt>
                      <c:pt idx="2728">
                        <c:v>6600</c:v>
                      </c:pt>
                      <c:pt idx="2729">
                        <c:v>6675</c:v>
                      </c:pt>
                      <c:pt idx="2730">
                        <c:v>6750</c:v>
                      </c:pt>
                      <c:pt idx="2731">
                        <c:v>6775</c:v>
                      </c:pt>
                      <c:pt idx="2732">
                        <c:v>6700</c:v>
                      </c:pt>
                      <c:pt idx="2733">
                        <c:v>6650</c:v>
                      </c:pt>
                      <c:pt idx="2734">
                        <c:v>6700</c:v>
                      </c:pt>
                      <c:pt idx="2735">
                        <c:v>6740</c:v>
                      </c:pt>
                      <c:pt idx="2736">
                        <c:v>6750</c:v>
                      </c:pt>
                      <c:pt idx="2737">
                        <c:v>6600</c:v>
                      </c:pt>
                      <c:pt idx="2738">
                        <c:v>6550</c:v>
                      </c:pt>
                      <c:pt idx="2739">
                        <c:v>6550</c:v>
                      </c:pt>
                      <c:pt idx="2740">
                        <c:v>6775</c:v>
                      </c:pt>
                      <c:pt idx="2741">
                        <c:v>6750</c:v>
                      </c:pt>
                      <c:pt idx="2742">
                        <c:v>6750</c:v>
                      </c:pt>
                      <c:pt idx="2743">
                        <c:v>6750</c:v>
                      </c:pt>
                      <c:pt idx="2744">
                        <c:v>6750</c:v>
                      </c:pt>
                      <c:pt idx="2745">
                        <c:v>6800</c:v>
                      </c:pt>
                      <c:pt idx="2746">
                        <c:v>6950</c:v>
                      </c:pt>
                      <c:pt idx="2747">
                        <c:v>7075</c:v>
                      </c:pt>
                      <c:pt idx="2748">
                        <c:v>7050</c:v>
                      </c:pt>
                      <c:pt idx="2749">
                        <c:v>7175</c:v>
                      </c:pt>
                      <c:pt idx="2750">
                        <c:v>7325</c:v>
                      </c:pt>
                      <c:pt idx="2751">
                        <c:v>7400</c:v>
                      </c:pt>
                      <c:pt idx="2752">
                        <c:v>7600</c:v>
                      </c:pt>
                      <c:pt idx="2753">
                        <c:v>7625</c:v>
                      </c:pt>
                      <c:pt idx="2754">
                        <c:v>7600</c:v>
                      </c:pt>
                      <c:pt idx="2755">
                        <c:v>7575</c:v>
                      </c:pt>
                      <c:pt idx="2756">
                        <c:v>7550</c:v>
                      </c:pt>
                      <c:pt idx="2757">
                        <c:v>7675</c:v>
                      </c:pt>
                      <c:pt idx="2758">
                        <c:v>7700</c:v>
                      </c:pt>
                      <c:pt idx="2759">
                        <c:v>7700</c:v>
                      </c:pt>
                      <c:pt idx="2760">
                        <c:v>7575</c:v>
                      </c:pt>
                      <c:pt idx="2761">
                        <c:v>7625</c:v>
                      </c:pt>
                      <c:pt idx="2762">
                        <c:v>7650</c:v>
                      </c:pt>
                      <c:pt idx="2763">
                        <c:v>7625</c:v>
                      </c:pt>
                      <c:pt idx="2764">
                        <c:v>7700</c:v>
                      </c:pt>
                      <c:pt idx="2765">
                        <c:v>7725</c:v>
                      </c:pt>
                      <c:pt idx="2766">
                        <c:v>8000</c:v>
                      </c:pt>
                      <c:pt idx="2767">
                        <c:v>7950</c:v>
                      </c:pt>
                      <c:pt idx="2768">
                        <c:v>8050</c:v>
                      </c:pt>
                      <c:pt idx="2769">
                        <c:v>8075</c:v>
                      </c:pt>
                      <c:pt idx="2770">
                        <c:v>8025</c:v>
                      </c:pt>
                      <c:pt idx="2771">
                        <c:v>8175</c:v>
                      </c:pt>
                      <c:pt idx="2772">
                        <c:v>8175</c:v>
                      </c:pt>
                      <c:pt idx="2773">
                        <c:v>8125</c:v>
                      </c:pt>
                      <c:pt idx="2774">
                        <c:v>8000</c:v>
                      </c:pt>
                      <c:pt idx="2775">
                        <c:v>7875</c:v>
                      </c:pt>
                      <c:pt idx="2776">
                        <c:v>7875</c:v>
                      </c:pt>
                      <c:pt idx="2777">
                        <c:v>7875</c:v>
                      </c:pt>
                      <c:pt idx="2778">
                        <c:v>7875</c:v>
                      </c:pt>
                      <c:pt idx="2779">
                        <c:v>7975</c:v>
                      </c:pt>
                      <c:pt idx="2780">
                        <c:v>7950</c:v>
                      </c:pt>
                      <c:pt idx="2781">
                        <c:v>7950</c:v>
                      </c:pt>
                      <c:pt idx="2782">
                        <c:v>7775</c:v>
                      </c:pt>
                      <c:pt idx="2783">
                        <c:v>7825</c:v>
                      </c:pt>
                      <c:pt idx="2784">
                        <c:v>7900</c:v>
                      </c:pt>
                      <c:pt idx="2785">
                        <c:v>7800</c:v>
                      </c:pt>
                      <c:pt idx="2786">
                        <c:v>7925</c:v>
                      </c:pt>
                      <c:pt idx="2787">
                        <c:v>8025</c:v>
                      </c:pt>
                      <c:pt idx="2788">
                        <c:v>8075</c:v>
                      </c:pt>
                      <c:pt idx="2789">
                        <c:v>8000</c:v>
                      </c:pt>
                      <c:pt idx="2790">
                        <c:v>8000</c:v>
                      </c:pt>
                      <c:pt idx="2791">
                        <c:v>8125</c:v>
                      </c:pt>
                      <c:pt idx="2792">
                        <c:v>8175</c:v>
                      </c:pt>
                      <c:pt idx="2793">
                        <c:v>8150</c:v>
                      </c:pt>
                      <c:pt idx="2794">
                        <c:v>8025</c:v>
                      </c:pt>
                      <c:pt idx="2795">
                        <c:v>7900</c:v>
                      </c:pt>
                      <c:pt idx="2796">
                        <c:v>7950</c:v>
                      </c:pt>
                      <c:pt idx="2797">
                        <c:v>7760</c:v>
                      </c:pt>
                      <c:pt idx="2798">
                        <c:v>7775</c:v>
                      </c:pt>
                      <c:pt idx="2799">
                        <c:v>8000</c:v>
                      </c:pt>
                      <c:pt idx="2800">
                        <c:v>8000</c:v>
                      </c:pt>
                      <c:pt idx="2801">
                        <c:v>7975</c:v>
                      </c:pt>
                      <c:pt idx="2802">
                        <c:v>8125</c:v>
                      </c:pt>
                      <c:pt idx="2803">
                        <c:v>8075</c:v>
                      </c:pt>
                      <c:pt idx="2804">
                        <c:v>8000</c:v>
                      </c:pt>
                      <c:pt idx="2805">
                        <c:v>8000</c:v>
                      </c:pt>
                      <c:pt idx="2806">
                        <c:v>7900</c:v>
                      </c:pt>
                      <c:pt idx="2807">
                        <c:v>7850</c:v>
                      </c:pt>
                      <c:pt idx="2808">
                        <c:v>8025</c:v>
                      </c:pt>
                      <c:pt idx="2809">
                        <c:v>8075</c:v>
                      </c:pt>
                      <c:pt idx="2810">
                        <c:v>8100</c:v>
                      </c:pt>
                      <c:pt idx="2811">
                        <c:v>8100</c:v>
                      </c:pt>
                      <c:pt idx="2812">
                        <c:v>8125</c:v>
                      </c:pt>
                      <c:pt idx="2813">
                        <c:v>8025</c:v>
                      </c:pt>
                      <c:pt idx="2814">
                        <c:v>8000</c:v>
                      </c:pt>
                      <c:pt idx="2815">
                        <c:v>8000</c:v>
                      </c:pt>
                      <c:pt idx="2816">
                        <c:v>8050</c:v>
                      </c:pt>
                      <c:pt idx="2817">
                        <c:v>8050</c:v>
                      </c:pt>
                      <c:pt idx="2818">
                        <c:v>8075</c:v>
                      </c:pt>
                      <c:pt idx="2819">
                        <c:v>8075</c:v>
                      </c:pt>
                      <c:pt idx="2820">
                        <c:v>8075</c:v>
                      </c:pt>
                      <c:pt idx="2821">
                        <c:v>8000</c:v>
                      </c:pt>
                      <c:pt idx="2822">
                        <c:v>8025</c:v>
                      </c:pt>
                      <c:pt idx="2823">
                        <c:v>8025</c:v>
                      </c:pt>
                      <c:pt idx="2824">
                        <c:v>8025</c:v>
                      </c:pt>
                      <c:pt idx="2825">
                        <c:v>8125</c:v>
                      </c:pt>
                      <c:pt idx="2826">
                        <c:v>8175</c:v>
                      </c:pt>
                      <c:pt idx="2827">
                        <c:v>8225</c:v>
                      </c:pt>
                      <c:pt idx="2828">
                        <c:v>8275</c:v>
                      </c:pt>
                      <c:pt idx="2829">
                        <c:v>8375</c:v>
                      </c:pt>
                      <c:pt idx="2830">
                        <c:v>8325</c:v>
                      </c:pt>
                      <c:pt idx="2831">
                        <c:v>8450</c:v>
                      </c:pt>
                      <c:pt idx="2832">
                        <c:v>8575</c:v>
                      </c:pt>
                      <c:pt idx="2833">
                        <c:v>8600</c:v>
                      </c:pt>
                      <c:pt idx="2834">
                        <c:v>8650</c:v>
                      </c:pt>
                      <c:pt idx="2835">
                        <c:v>8550</c:v>
                      </c:pt>
                      <c:pt idx="2836">
                        <c:v>8425</c:v>
                      </c:pt>
                      <c:pt idx="2837">
                        <c:v>8400</c:v>
                      </c:pt>
                      <c:pt idx="2838">
                        <c:v>8300</c:v>
                      </c:pt>
                      <c:pt idx="2839">
                        <c:v>8400</c:v>
                      </c:pt>
                      <c:pt idx="2840">
                        <c:v>8400</c:v>
                      </c:pt>
                      <c:pt idx="2841">
                        <c:v>8375</c:v>
                      </c:pt>
                      <c:pt idx="2842">
                        <c:v>8350</c:v>
                      </c:pt>
                      <c:pt idx="2843">
                        <c:v>8400</c:v>
                      </c:pt>
                      <c:pt idx="2844">
                        <c:v>8500</c:v>
                      </c:pt>
                      <c:pt idx="2845">
                        <c:v>8525</c:v>
                      </c:pt>
                      <c:pt idx="2846">
                        <c:v>8500</c:v>
                      </c:pt>
                      <c:pt idx="2847">
                        <c:v>8500</c:v>
                      </c:pt>
                      <c:pt idx="2848">
                        <c:v>8525</c:v>
                      </c:pt>
                      <c:pt idx="2849">
                        <c:v>8500</c:v>
                      </c:pt>
                      <c:pt idx="2850">
                        <c:v>8500</c:v>
                      </c:pt>
                      <c:pt idx="2851">
                        <c:v>8450</c:v>
                      </c:pt>
                      <c:pt idx="2852">
                        <c:v>8425</c:v>
                      </c:pt>
                      <c:pt idx="2853">
                        <c:v>8350</c:v>
                      </c:pt>
                      <c:pt idx="2854">
                        <c:v>8450</c:v>
                      </c:pt>
                      <c:pt idx="2855">
                        <c:v>8500</c:v>
                      </c:pt>
                      <c:pt idx="2856">
                        <c:v>8425</c:v>
                      </c:pt>
                      <c:pt idx="2857">
                        <c:v>8400</c:v>
                      </c:pt>
                      <c:pt idx="2858">
                        <c:v>8450</c:v>
                      </c:pt>
                      <c:pt idx="2859">
                        <c:v>8525</c:v>
                      </c:pt>
                      <c:pt idx="2860">
                        <c:v>8550</c:v>
                      </c:pt>
                      <c:pt idx="2861">
                        <c:v>8475</c:v>
                      </c:pt>
                      <c:pt idx="2862">
                        <c:v>8575</c:v>
                      </c:pt>
                      <c:pt idx="2863">
                        <c:v>8550</c:v>
                      </c:pt>
                      <c:pt idx="2864">
                        <c:v>8575</c:v>
                      </c:pt>
                      <c:pt idx="2865">
                        <c:v>8550</c:v>
                      </c:pt>
                      <c:pt idx="2866">
                        <c:v>8525</c:v>
                      </c:pt>
                      <c:pt idx="2867">
                        <c:v>8500</c:v>
                      </c:pt>
                      <c:pt idx="2868">
                        <c:v>8450</c:v>
                      </c:pt>
                      <c:pt idx="2869">
                        <c:v>8400</c:v>
                      </c:pt>
                      <c:pt idx="2870">
                        <c:v>8425</c:v>
                      </c:pt>
                      <c:pt idx="2871">
                        <c:v>8500</c:v>
                      </c:pt>
                      <c:pt idx="2872">
                        <c:v>8500</c:v>
                      </c:pt>
                      <c:pt idx="2873">
                        <c:v>8500</c:v>
                      </c:pt>
                      <c:pt idx="2874">
                        <c:v>8475</c:v>
                      </c:pt>
                      <c:pt idx="2875">
                        <c:v>8525</c:v>
                      </c:pt>
                      <c:pt idx="2876">
                        <c:v>8500</c:v>
                      </c:pt>
                      <c:pt idx="2877">
                        <c:v>8525</c:v>
                      </c:pt>
                      <c:pt idx="2878">
                        <c:v>8575</c:v>
                      </c:pt>
                      <c:pt idx="2879">
                        <c:v>8600</c:v>
                      </c:pt>
                      <c:pt idx="2880">
                        <c:v>8600</c:v>
                      </c:pt>
                      <c:pt idx="2881">
                        <c:v>8550</c:v>
                      </c:pt>
                      <c:pt idx="2882">
                        <c:v>8810</c:v>
                      </c:pt>
                      <c:pt idx="2883">
                        <c:v>8825</c:v>
                      </c:pt>
                      <c:pt idx="2884">
                        <c:v>8875</c:v>
                      </c:pt>
                      <c:pt idx="2885">
                        <c:v>8900</c:v>
                      </c:pt>
                      <c:pt idx="2886">
                        <c:v>8910</c:v>
                      </c:pt>
                      <c:pt idx="2887">
                        <c:v>8825</c:v>
                      </c:pt>
                      <c:pt idx="2888">
                        <c:v>8525</c:v>
                      </c:pt>
                      <c:pt idx="2889">
                        <c:v>8600</c:v>
                      </c:pt>
                      <c:pt idx="2890">
                        <c:v>8725</c:v>
                      </c:pt>
                      <c:pt idx="2891">
                        <c:v>8725</c:v>
                      </c:pt>
                      <c:pt idx="2892">
                        <c:v>8725</c:v>
                      </c:pt>
                      <c:pt idx="2893">
                        <c:v>8775</c:v>
                      </c:pt>
                      <c:pt idx="2894">
                        <c:v>8750</c:v>
                      </c:pt>
                      <c:pt idx="2895">
                        <c:v>8750</c:v>
                      </c:pt>
                      <c:pt idx="2896">
                        <c:v>8775</c:v>
                      </c:pt>
                      <c:pt idx="2897">
                        <c:v>8750</c:v>
                      </c:pt>
                      <c:pt idx="2898">
                        <c:v>8760</c:v>
                      </c:pt>
                      <c:pt idx="2899">
                        <c:v>8750</c:v>
                      </c:pt>
                      <c:pt idx="2900">
                        <c:v>8700</c:v>
                      </c:pt>
                      <c:pt idx="2901">
                        <c:v>8625</c:v>
                      </c:pt>
                      <c:pt idx="2902">
                        <c:v>8350</c:v>
                      </c:pt>
                      <c:pt idx="2903">
                        <c:v>8350</c:v>
                      </c:pt>
                      <c:pt idx="2904">
                        <c:v>8325</c:v>
                      </c:pt>
                      <c:pt idx="2905">
                        <c:v>8350</c:v>
                      </c:pt>
                      <c:pt idx="2906">
                        <c:v>8450</c:v>
                      </c:pt>
                      <c:pt idx="2907">
                        <c:v>8400</c:v>
                      </c:pt>
                      <c:pt idx="2908">
                        <c:v>8475</c:v>
                      </c:pt>
                      <c:pt idx="2909">
                        <c:v>8500</c:v>
                      </c:pt>
                      <c:pt idx="2910">
                        <c:v>8475</c:v>
                      </c:pt>
                      <c:pt idx="2911">
                        <c:v>8550</c:v>
                      </c:pt>
                      <c:pt idx="2912">
                        <c:v>8525</c:v>
                      </c:pt>
                      <c:pt idx="2913">
                        <c:v>8550</c:v>
                      </c:pt>
                      <c:pt idx="2914">
                        <c:v>8575</c:v>
                      </c:pt>
                      <c:pt idx="2915">
                        <c:v>8575</c:v>
                      </c:pt>
                      <c:pt idx="2916">
                        <c:v>8800</c:v>
                      </c:pt>
                      <c:pt idx="2917">
                        <c:v>8775</c:v>
                      </c:pt>
                      <c:pt idx="2918">
                        <c:v>8875</c:v>
                      </c:pt>
                      <c:pt idx="2919">
                        <c:v>8875</c:v>
                      </c:pt>
                      <c:pt idx="2920">
                        <c:v>8775</c:v>
                      </c:pt>
                      <c:pt idx="2921">
                        <c:v>8550</c:v>
                      </c:pt>
                      <c:pt idx="2922">
                        <c:v>8500</c:v>
                      </c:pt>
                      <c:pt idx="2923">
                        <c:v>8450</c:v>
                      </c:pt>
                      <c:pt idx="2924">
                        <c:v>8425</c:v>
                      </c:pt>
                      <c:pt idx="2925">
                        <c:v>8400</c:v>
                      </c:pt>
                      <c:pt idx="2926">
                        <c:v>8475</c:v>
                      </c:pt>
                      <c:pt idx="2927">
                        <c:v>8450</c:v>
                      </c:pt>
                      <c:pt idx="2928">
                        <c:v>8500</c:v>
                      </c:pt>
                      <c:pt idx="2929">
                        <c:v>8525</c:v>
                      </c:pt>
                      <c:pt idx="2930">
                        <c:v>8500</c:v>
                      </c:pt>
                      <c:pt idx="2931">
                        <c:v>8500</c:v>
                      </c:pt>
                      <c:pt idx="2932">
                        <c:v>8500</c:v>
                      </c:pt>
                      <c:pt idx="2933">
                        <c:v>8500</c:v>
                      </c:pt>
                      <c:pt idx="2934">
                        <c:v>8500</c:v>
                      </c:pt>
                      <c:pt idx="2935">
                        <c:v>8500</c:v>
                      </c:pt>
                      <c:pt idx="2936">
                        <c:v>8500</c:v>
                      </c:pt>
                      <c:pt idx="2937">
                        <c:v>8450</c:v>
                      </c:pt>
                      <c:pt idx="2938">
                        <c:v>8450</c:v>
                      </c:pt>
                      <c:pt idx="2939">
                        <c:v>8575</c:v>
                      </c:pt>
                      <c:pt idx="2940">
                        <c:v>8550</c:v>
                      </c:pt>
                      <c:pt idx="2941">
                        <c:v>8500</c:v>
                      </c:pt>
                      <c:pt idx="2942">
                        <c:v>8425</c:v>
                      </c:pt>
                      <c:pt idx="2943">
                        <c:v>8425</c:v>
                      </c:pt>
                      <c:pt idx="2944">
                        <c:v>8400</c:v>
                      </c:pt>
                      <c:pt idx="2945">
                        <c:v>8425</c:v>
                      </c:pt>
                      <c:pt idx="2946">
                        <c:v>8425</c:v>
                      </c:pt>
                      <c:pt idx="2947">
                        <c:v>8500</c:v>
                      </c:pt>
                      <c:pt idx="2948">
                        <c:v>8500</c:v>
                      </c:pt>
                      <c:pt idx="2949">
                        <c:v>8500</c:v>
                      </c:pt>
                      <c:pt idx="2950">
                        <c:v>8515</c:v>
                      </c:pt>
                      <c:pt idx="2951">
                        <c:v>8350</c:v>
                      </c:pt>
                      <c:pt idx="2952">
                        <c:v>8150</c:v>
                      </c:pt>
                      <c:pt idx="2953">
                        <c:v>8325</c:v>
                      </c:pt>
                      <c:pt idx="2954">
                        <c:v>8300</c:v>
                      </c:pt>
                      <c:pt idx="2955">
                        <c:v>8325</c:v>
                      </c:pt>
                      <c:pt idx="2956">
                        <c:v>8250</c:v>
                      </c:pt>
                      <c:pt idx="2957">
                        <c:v>8250</c:v>
                      </c:pt>
                      <c:pt idx="2958">
                        <c:v>8300</c:v>
                      </c:pt>
                      <c:pt idx="2959">
                        <c:v>8350</c:v>
                      </c:pt>
                      <c:pt idx="2960">
                        <c:v>8350</c:v>
                      </c:pt>
                      <c:pt idx="2961">
                        <c:v>8300</c:v>
                      </c:pt>
                      <c:pt idx="2962">
                        <c:v>8425</c:v>
                      </c:pt>
                      <c:pt idx="2963">
                        <c:v>8400</c:v>
                      </c:pt>
                      <c:pt idx="2964">
                        <c:v>8375</c:v>
                      </c:pt>
                      <c:pt idx="2965">
                        <c:v>8355</c:v>
                      </c:pt>
                      <c:pt idx="2966">
                        <c:v>8350</c:v>
                      </c:pt>
                      <c:pt idx="2967">
                        <c:v>8300</c:v>
                      </c:pt>
                      <c:pt idx="2968">
                        <c:v>8375</c:v>
                      </c:pt>
                      <c:pt idx="2969">
                        <c:v>8375</c:v>
                      </c:pt>
                      <c:pt idx="2970">
                        <c:v>8375</c:v>
                      </c:pt>
                      <c:pt idx="2971">
                        <c:v>8375</c:v>
                      </c:pt>
                      <c:pt idx="2972">
                        <c:v>8425</c:v>
                      </c:pt>
                      <c:pt idx="2973">
                        <c:v>8425</c:v>
                      </c:pt>
                      <c:pt idx="2974">
                        <c:v>8400</c:v>
                      </c:pt>
                      <c:pt idx="2975">
                        <c:v>8425</c:v>
                      </c:pt>
                      <c:pt idx="2976">
                        <c:v>8450</c:v>
                      </c:pt>
                      <c:pt idx="2977">
                        <c:v>8500</c:v>
                      </c:pt>
                      <c:pt idx="2978">
                        <c:v>8600</c:v>
                      </c:pt>
                      <c:pt idx="2979">
                        <c:v>8650</c:v>
                      </c:pt>
                      <c:pt idx="2980">
                        <c:v>8850</c:v>
                      </c:pt>
                      <c:pt idx="2981">
                        <c:v>9025</c:v>
                      </c:pt>
                      <c:pt idx="2982">
                        <c:v>8625</c:v>
                      </c:pt>
                      <c:pt idx="2983">
                        <c:v>8800</c:v>
                      </c:pt>
                      <c:pt idx="2984">
                        <c:v>8750</c:v>
                      </c:pt>
                      <c:pt idx="2985">
                        <c:v>8750</c:v>
                      </c:pt>
                      <c:pt idx="2986">
                        <c:v>8775</c:v>
                      </c:pt>
                      <c:pt idx="2987">
                        <c:v>8825</c:v>
                      </c:pt>
                      <c:pt idx="2988">
                        <c:v>8800</c:v>
                      </c:pt>
                      <c:pt idx="2989">
                        <c:v>8725</c:v>
                      </c:pt>
                      <c:pt idx="2990">
                        <c:v>8675</c:v>
                      </c:pt>
                      <c:pt idx="2991">
                        <c:v>8750</c:v>
                      </c:pt>
                      <c:pt idx="2992">
                        <c:v>8700</c:v>
                      </c:pt>
                      <c:pt idx="2993">
                        <c:v>8725</c:v>
                      </c:pt>
                      <c:pt idx="2994">
                        <c:v>8625</c:v>
                      </c:pt>
                      <c:pt idx="2995">
                        <c:v>8575</c:v>
                      </c:pt>
                      <c:pt idx="2996">
                        <c:v>8575</c:v>
                      </c:pt>
                      <c:pt idx="2997">
                        <c:v>8575</c:v>
                      </c:pt>
                      <c:pt idx="2998">
                        <c:v>8575</c:v>
                      </c:pt>
                      <c:pt idx="2999">
                        <c:v>8725</c:v>
                      </c:pt>
                      <c:pt idx="3000">
                        <c:v>8850</c:v>
                      </c:pt>
                      <c:pt idx="3001">
                        <c:v>8875</c:v>
                      </c:pt>
                      <c:pt idx="3002">
                        <c:v>8925</c:v>
                      </c:pt>
                      <c:pt idx="3003">
                        <c:v>8850</c:v>
                      </c:pt>
                      <c:pt idx="3004">
                        <c:v>8875</c:v>
                      </c:pt>
                      <c:pt idx="3005">
                        <c:v>8850</c:v>
                      </c:pt>
                      <c:pt idx="3006">
                        <c:v>8850</c:v>
                      </c:pt>
                      <c:pt idx="3007">
                        <c:v>8825</c:v>
                      </c:pt>
                      <c:pt idx="3008">
                        <c:v>8700</c:v>
                      </c:pt>
                      <c:pt idx="3009">
                        <c:v>8675</c:v>
                      </c:pt>
                      <c:pt idx="3010">
                        <c:v>8700</c:v>
                      </c:pt>
                      <c:pt idx="3011">
                        <c:v>8625</c:v>
                      </c:pt>
                      <c:pt idx="3012">
                        <c:v>8650</c:v>
                      </c:pt>
                      <c:pt idx="3013">
                        <c:v>8725</c:v>
                      </c:pt>
                      <c:pt idx="3014">
                        <c:v>8700</c:v>
                      </c:pt>
                      <c:pt idx="3015">
                        <c:v>8725</c:v>
                      </c:pt>
                      <c:pt idx="3016">
                        <c:v>8700</c:v>
                      </c:pt>
                      <c:pt idx="3017">
                        <c:v>8675</c:v>
                      </c:pt>
                      <c:pt idx="3018">
                        <c:v>8700</c:v>
                      </c:pt>
                      <c:pt idx="3019">
                        <c:v>8700</c:v>
                      </c:pt>
                      <c:pt idx="3020">
                        <c:v>8725</c:v>
                      </c:pt>
                      <c:pt idx="3021">
                        <c:v>8725</c:v>
                      </c:pt>
                      <c:pt idx="3022">
                        <c:v>8700</c:v>
                      </c:pt>
                      <c:pt idx="3023">
                        <c:v>8675</c:v>
                      </c:pt>
                      <c:pt idx="3024">
                        <c:v>8700</c:v>
                      </c:pt>
                      <c:pt idx="3025">
                        <c:v>8675</c:v>
                      </c:pt>
                      <c:pt idx="3026">
                        <c:v>8700</c:v>
                      </c:pt>
                      <c:pt idx="3027">
                        <c:v>8700</c:v>
                      </c:pt>
                      <c:pt idx="3028">
                        <c:v>8700</c:v>
                      </c:pt>
                      <c:pt idx="3029">
                        <c:v>8725</c:v>
                      </c:pt>
                      <c:pt idx="3030">
                        <c:v>8700</c:v>
                      </c:pt>
                      <c:pt idx="3031">
                        <c:v>8725</c:v>
                      </c:pt>
                      <c:pt idx="3032">
                        <c:v>8825</c:v>
                      </c:pt>
                      <c:pt idx="3033">
                        <c:v>8850</c:v>
                      </c:pt>
                      <c:pt idx="3034">
                        <c:v>8850</c:v>
                      </c:pt>
                      <c:pt idx="3035">
                        <c:v>8900</c:v>
                      </c:pt>
                      <c:pt idx="3036">
                        <c:v>8875</c:v>
                      </c:pt>
                      <c:pt idx="3037">
                        <c:v>8875</c:v>
                      </c:pt>
                      <c:pt idx="3038">
                        <c:v>8875</c:v>
                      </c:pt>
                      <c:pt idx="3039">
                        <c:v>8875</c:v>
                      </c:pt>
                      <c:pt idx="3040">
                        <c:v>8905</c:v>
                      </c:pt>
                      <c:pt idx="3041">
                        <c:v>9000</c:v>
                      </c:pt>
                      <c:pt idx="3042">
                        <c:v>8950</c:v>
                      </c:pt>
                      <c:pt idx="3043">
                        <c:v>8955</c:v>
                      </c:pt>
                      <c:pt idx="3044">
                        <c:v>8940</c:v>
                      </c:pt>
                      <c:pt idx="3045">
                        <c:v>8925</c:v>
                      </c:pt>
                      <c:pt idx="3046">
                        <c:v>8925</c:v>
                      </c:pt>
                      <c:pt idx="3047">
                        <c:v>8850</c:v>
                      </c:pt>
                      <c:pt idx="3048">
                        <c:v>8900</c:v>
                      </c:pt>
                      <c:pt idx="3049">
                        <c:v>8925</c:v>
                      </c:pt>
                      <c:pt idx="3050">
                        <c:v>8875</c:v>
                      </c:pt>
                      <c:pt idx="3051">
                        <c:v>8850</c:v>
                      </c:pt>
                      <c:pt idx="3052">
                        <c:v>8850</c:v>
                      </c:pt>
                      <c:pt idx="3053">
                        <c:v>8860</c:v>
                      </c:pt>
                      <c:pt idx="3054">
                        <c:v>8875</c:v>
                      </c:pt>
                      <c:pt idx="3055">
                        <c:v>8950</c:v>
                      </c:pt>
                      <c:pt idx="3056">
                        <c:v>9000</c:v>
                      </c:pt>
                      <c:pt idx="3057">
                        <c:v>9000</c:v>
                      </c:pt>
                      <c:pt idx="3058">
                        <c:v>8975</c:v>
                      </c:pt>
                      <c:pt idx="3059">
                        <c:v>8950</c:v>
                      </c:pt>
                      <c:pt idx="3060">
                        <c:v>8900</c:v>
                      </c:pt>
                      <c:pt idx="3061">
                        <c:v>8950</c:v>
                      </c:pt>
                      <c:pt idx="3062">
                        <c:v>9000</c:v>
                      </c:pt>
                      <c:pt idx="3063">
                        <c:v>9000</c:v>
                      </c:pt>
                      <c:pt idx="3064">
                        <c:v>9050</c:v>
                      </c:pt>
                      <c:pt idx="3065">
                        <c:v>9125</c:v>
                      </c:pt>
                      <c:pt idx="3066">
                        <c:v>9025</c:v>
                      </c:pt>
                      <c:pt idx="3067">
                        <c:v>9050</c:v>
                      </c:pt>
                      <c:pt idx="3068">
                        <c:v>9050</c:v>
                      </c:pt>
                      <c:pt idx="3069">
                        <c:v>9025</c:v>
                      </c:pt>
                      <c:pt idx="3070">
                        <c:v>9000</c:v>
                      </c:pt>
                      <c:pt idx="3071">
                        <c:v>9015</c:v>
                      </c:pt>
                      <c:pt idx="3072">
                        <c:v>9050</c:v>
                      </c:pt>
                      <c:pt idx="3073">
                        <c:v>9060</c:v>
                      </c:pt>
                      <c:pt idx="3074">
                        <c:v>9085</c:v>
                      </c:pt>
                      <c:pt idx="3075">
                        <c:v>9100</c:v>
                      </c:pt>
                      <c:pt idx="3076">
                        <c:v>9075</c:v>
                      </c:pt>
                      <c:pt idx="3077">
                        <c:v>9075</c:v>
                      </c:pt>
                      <c:pt idx="3078">
                        <c:v>9100</c:v>
                      </c:pt>
                      <c:pt idx="3079">
                        <c:v>9100</c:v>
                      </c:pt>
                      <c:pt idx="3080">
                        <c:v>9100</c:v>
                      </c:pt>
                      <c:pt idx="3081">
                        <c:v>9100</c:v>
                      </c:pt>
                      <c:pt idx="3082">
                        <c:v>9075</c:v>
                      </c:pt>
                      <c:pt idx="3083">
                        <c:v>9075</c:v>
                      </c:pt>
                      <c:pt idx="3084">
                        <c:v>9075</c:v>
                      </c:pt>
                      <c:pt idx="3085">
                        <c:v>9100</c:v>
                      </c:pt>
                      <c:pt idx="3086">
                        <c:v>9075</c:v>
                      </c:pt>
                      <c:pt idx="3087">
                        <c:v>9100</c:v>
                      </c:pt>
                      <c:pt idx="3088">
                        <c:v>9100</c:v>
                      </c:pt>
                      <c:pt idx="3089">
                        <c:v>9075</c:v>
                      </c:pt>
                      <c:pt idx="3090">
                        <c:v>9095</c:v>
                      </c:pt>
                      <c:pt idx="3091">
                        <c:v>9100</c:v>
                      </c:pt>
                      <c:pt idx="3092">
                        <c:v>9100</c:v>
                      </c:pt>
                      <c:pt idx="3093">
                        <c:v>9125</c:v>
                      </c:pt>
                      <c:pt idx="3094">
                        <c:v>9110</c:v>
                      </c:pt>
                      <c:pt idx="3095">
                        <c:v>9110</c:v>
                      </c:pt>
                      <c:pt idx="3096">
                        <c:v>9100</c:v>
                      </c:pt>
                      <c:pt idx="3097">
                        <c:v>9050</c:v>
                      </c:pt>
                      <c:pt idx="3098">
                        <c:v>9025</c:v>
                      </c:pt>
                      <c:pt idx="3099">
                        <c:v>8875</c:v>
                      </c:pt>
                      <c:pt idx="3100">
                        <c:v>8875</c:v>
                      </c:pt>
                      <c:pt idx="3101">
                        <c:v>8925</c:v>
                      </c:pt>
                      <c:pt idx="3102">
                        <c:v>8925</c:v>
                      </c:pt>
                      <c:pt idx="3103">
                        <c:v>8950</c:v>
                      </c:pt>
                      <c:pt idx="3104">
                        <c:v>8975</c:v>
                      </c:pt>
                      <c:pt idx="3105">
                        <c:v>8975</c:v>
                      </c:pt>
                      <c:pt idx="3106">
                        <c:v>9000</c:v>
                      </c:pt>
                      <c:pt idx="3107">
                        <c:v>9225</c:v>
                      </c:pt>
                      <c:pt idx="3108">
                        <c:v>9150</c:v>
                      </c:pt>
                      <c:pt idx="3109">
                        <c:v>9325</c:v>
                      </c:pt>
                      <c:pt idx="3110">
                        <c:v>9375</c:v>
                      </c:pt>
                      <c:pt idx="3111">
                        <c:v>9350</c:v>
                      </c:pt>
                      <c:pt idx="3112">
                        <c:v>9275</c:v>
                      </c:pt>
                      <c:pt idx="3113">
                        <c:v>9265</c:v>
                      </c:pt>
                      <c:pt idx="3114">
                        <c:v>9325</c:v>
                      </c:pt>
                      <c:pt idx="3115">
                        <c:v>9325</c:v>
                      </c:pt>
                      <c:pt idx="3116">
                        <c:v>9425</c:v>
                      </c:pt>
                      <c:pt idx="3117">
                        <c:v>9250</c:v>
                      </c:pt>
                      <c:pt idx="3118">
                        <c:v>9200</c:v>
                      </c:pt>
                      <c:pt idx="3119">
                        <c:v>9150</c:v>
                      </c:pt>
                      <c:pt idx="3120">
                        <c:v>9075</c:v>
                      </c:pt>
                      <c:pt idx="3121">
                        <c:v>9125</c:v>
                      </c:pt>
                      <c:pt idx="3122">
                        <c:v>9075</c:v>
                      </c:pt>
                      <c:pt idx="3123">
                        <c:v>9100</c:v>
                      </c:pt>
                      <c:pt idx="3124">
                        <c:v>9125</c:v>
                      </c:pt>
                      <c:pt idx="3125">
                        <c:v>9150</c:v>
                      </c:pt>
                      <c:pt idx="3126">
                        <c:v>9175</c:v>
                      </c:pt>
                      <c:pt idx="3127">
                        <c:v>9250</c:v>
                      </c:pt>
                      <c:pt idx="3128">
                        <c:v>9375</c:v>
                      </c:pt>
                      <c:pt idx="3129">
                        <c:v>9475</c:v>
                      </c:pt>
                      <c:pt idx="3130">
                        <c:v>9500</c:v>
                      </c:pt>
                      <c:pt idx="3131">
                        <c:v>9550</c:v>
                      </c:pt>
                      <c:pt idx="3132">
                        <c:v>9605</c:v>
                      </c:pt>
                      <c:pt idx="3133">
                        <c:v>9725</c:v>
                      </c:pt>
                      <c:pt idx="3134">
                        <c:v>9750</c:v>
                      </c:pt>
                      <c:pt idx="3135">
                        <c:v>9600</c:v>
                      </c:pt>
                      <c:pt idx="3136">
                        <c:v>9525</c:v>
                      </c:pt>
                      <c:pt idx="3137">
                        <c:v>9525</c:v>
                      </c:pt>
                      <c:pt idx="3138">
                        <c:v>9500</c:v>
                      </c:pt>
                      <c:pt idx="3139">
                        <c:v>9500</c:v>
                      </c:pt>
                      <c:pt idx="3140">
                        <c:v>9475</c:v>
                      </c:pt>
                      <c:pt idx="3141">
                        <c:v>9500</c:v>
                      </c:pt>
                      <c:pt idx="3142">
                        <c:v>9425</c:v>
                      </c:pt>
                      <c:pt idx="3143">
                        <c:v>9425</c:v>
                      </c:pt>
                      <c:pt idx="3144">
                        <c:v>9325</c:v>
                      </c:pt>
                      <c:pt idx="3145">
                        <c:v>9200</c:v>
                      </c:pt>
                      <c:pt idx="3146">
                        <c:v>9050</c:v>
                      </c:pt>
                      <c:pt idx="3147">
                        <c:v>9150</c:v>
                      </c:pt>
                      <c:pt idx="3148">
                        <c:v>9225</c:v>
                      </c:pt>
                      <c:pt idx="3149">
                        <c:v>9175</c:v>
                      </c:pt>
                      <c:pt idx="3150">
                        <c:v>9125</c:v>
                      </c:pt>
                      <c:pt idx="3151">
                        <c:v>9100</c:v>
                      </c:pt>
                      <c:pt idx="3152">
                        <c:v>9075</c:v>
                      </c:pt>
                      <c:pt idx="3153">
                        <c:v>9100</c:v>
                      </c:pt>
                      <c:pt idx="3154">
                        <c:v>9150</c:v>
                      </c:pt>
                      <c:pt idx="3155">
                        <c:v>9125</c:v>
                      </c:pt>
                      <c:pt idx="3156">
                        <c:v>9125</c:v>
                      </c:pt>
                      <c:pt idx="3157">
                        <c:v>9125</c:v>
                      </c:pt>
                      <c:pt idx="3158">
                        <c:v>9175</c:v>
                      </c:pt>
                      <c:pt idx="3159">
                        <c:v>9200</c:v>
                      </c:pt>
                      <c:pt idx="3160">
                        <c:v>9175</c:v>
                      </c:pt>
                      <c:pt idx="3161">
                        <c:v>9150</c:v>
                      </c:pt>
                      <c:pt idx="3162">
                        <c:v>9225</c:v>
                      </c:pt>
                      <c:pt idx="3163">
                        <c:v>9250</c:v>
                      </c:pt>
                      <c:pt idx="3164">
                        <c:v>9400</c:v>
                      </c:pt>
                      <c:pt idx="3165">
                        <c:v>9325</c:v>
                      </c:pt>
                      <c:pt idx="3166">
                        <c:v>9250</c:v>
                      </c:pt>
                      <c:pt idx="3167">
                        <c:v>9275</c:v>
                      </c:pt>
                      <c:pt idx="3168">
                        <c:v>9300</c:v>
                      </c:pt>
                      <c:pt idx="3169">
                        <c:v>9325</c:v>
                      </c:pt>
                      <c:pt idx="3170">
                        <c:v>9325</c:v>
                      </c:pt>
                      <c:pt idx="3171">
                        <c:v>9350</c:v>
                      </c:pt>
                      <c:pt idx="3172">
                        <c:v>9400</c:v>
                      </c:pt>
                      <c:pt idx="3173">
                        <c:v>9375</c:v>
                      </c:pt>
                      <c:pt idx="3174">
                        <c:v>9150</c:v>
                      </c:pt>
                      <c:pt idx="3175">
                        <c:v>9325</c:v>
                      </c:pt>
                      <c:pt idx="3176">
                        <c:v>9275</c:v>
                      </c:pt>
                      <c:pt idx="3177">
                        <c:v>9250</c:v>
                      </c:pt>
                      <c:pt idx="3178">
                        <c:v>9305</c:v>
                      </c:pt>
                      <c:pt idx="3179">
                        <c:v>9325</c:v>
                      </c:pt>
                      <c:pt idx="3180">
                        <c:v>9425</c:v>
                      </c:pt>
                      <c:pt idx="3181">
                        <c:v>9400</c:v>
                      </c:pt>
                      <c:pt idx="3182">
                        <c:v>9375</c:v>
                      </c:pt>
                      <c:pt idx="3183">
                        <c:v>9300</c:v>
                      </c:pt>
                      <c:pt idx="3184">
                        <c:v>9325</c:v>
                      </c:pt>
                      <c:pt idx="3185">
                        <c:v>9425</c:v>
                      </c:pt>
                      <c:pt idx="3186">
                        <c:v>9400</c:v>
                      </c:pt>
                      <c:pt idx="3187">
                        <c:v>9475</c:v>
                      </c:pt>
                      <c:pt idx="3188">
                        <c:v>9475</c:v>
                      </c:pt>
                      <c:pt idx="3189">
                        <c:v>9500</c:v>
                      </c:pt>
                      <c:pt idx="3190">
                        <c:v>9525</c:v>
                      </c:pt>
                      <c:pt idx="3191">
                        <c:v>9525</c:v>
                      </c:pt>
                      <c:pt idx="3192">
                        <c:v>9525</c:v>
                      </c:pt>
                      <c:pt idx="3193">
                        <c:v>9475</c:v>
                      </c:pt>
                      <c:pt idx="3194">
                        <c:v>9475</c:v>
                      </c:pt>
                      <c:pt idx="3195">
                        <c:v>9450</c:v>
                      </c:pt>
                      <c:pt idx="3196">
                        <c:v>9400</c:v>
                      </c:pt>
                      <c:pt idx="3197">
                        <c:v>9400</c:v>
                      </c:pt>
                      <c:pt idx="3198">
                        <c:v>9375</c:v>
                      </c:pt>
                      <c:pt idx="3199">
                        <c:v>9400</c:v>
                      </c:pt>
                      <c:pt idx="3200">
                        <c:v>9425</c:v>
                      </c:pt>
                      <c:pt idx="3201">
                        <c:v>9450</c:v>
                      </c:pt>
                      <c:pt idx="3202">
                        <c:v>9675</c:v>
                      </c:pt>
                      <c:pt idx="3203">
                        <c:v>9775</c:v>
                      </c:pt>
                      <c:pt idx="3204">
                        <c:v>9775</c:v>
                      </c:pt>
                      <c:pt idx="3205">
                        <c:v>10100</c:v>
                      </c:pt>
                      <c:pt idx="3206">
                        <c:v>9800</c:v>
                      </c:pt>
                      <c:pt idx="3207">
                        <c:v>9980</c:v>
                      </c:pt>
                      <c:pt idx="3208">
                        <c:v>10025</c:v>
                      </c:pt>
                      <c:pt idx="3209">
                        <c:v>10010</c:v>
                      </c:pt>
                      <c:pt idx="3210">
                        <c:v>10200</c:v>
                      </c:pt>
                      <c:pt idx="3211">
                        <c:v>10700</c:v>
                      </c:pt>
                      <c:pt idx="3212">
                        <c:v>10750</c:v>
                      </c:pt>
                      <c:pt idx="3213">
                        <c:v>10725</c:v>
                      </c:pt>
                      <c:pt idx="3214">
                        <c:v>10475</c:v>
                      </c:pt>
                      <c:pt idx="3215">
                        <c:v>10500</c:v>
                      </c:pt>
                      <c:pt idx="3216">
                        <c:v>10600</c:v>
                      </c:pt>
                      <c:pt idx="3217">
                        <c:v>10700</c:v>
                      </c:pt>
                      <c:pt idx="3218">
                        <c:v>10875</c:v>
                      </c:pt>
                      <c:pt idx="3219">
                        <c:v>11000</c:v>
                      </c:pt>
                      <c:pt idx="3220">
                        <c:v>11250</c:v>
                      </c:pt>
                      <c:pt idx="3221">
                        <c:v>11225</c:v>
                      </c:pt>
                      <c:pt idx="3222">
                        <c:v>11200</c:v>
                      </c:pt>
                      <c:pt idx="3223">
                        <c:v>11150</c:v>
                      </c:pt>
                      <c:pt idx="3224">
                        <c:v>11100</c:v>
                      </c:pt>
                      <c:pt idx="3225">
                        <c:v>11150</c:v>
                      </c:pt>
                      <c:pt idx="3226">
                        <c:v>11525</c:v>
                      </c:pt>
                      <c:pt idx="3227">
                        <c:v>11475</c:v>
                      </c:pt>
                      <c:pt idx="3228">
                        <c:v>11500</c:v>
                      </c:pt>
                      <c:pt idx="3229">
                        <c:v>11400</c:v>
                      </c:pt>
                      <c:pt idx="3230">
                        <c:v>11450</c:v>
                      </c:pt>
                      <c:pt idx="3231">
                        <c:v>11550</c:v>
                      </c:pt>
                      <c:pt idx="3232">
                        <c:v>11450</c:v>
                      </c:pt>
                      <c:pt idx="3233">
                        <c:v>11650</c:v>
                      </c:pt>
                      <c:pt idx="3234">
                        <c:v>11700</c:v>
                      </c:pt>
                      <c:pt idx="3235">
                        <c:v>11675</c:v>
                      </c:pt>
                      <c:pt idx="3236">
                        <c:v>11625</c:v>
                      </c:pt>
                      <c:pt idx="3237">
                        <c:v>11650</c:v>
                      </c:pt>
                      <c:pt idx="3238">
                        <c:v>11500</c:v>
                      </c:pt>
                      <c:pt idx="3239">
                        <c:v>11450</c:v>
                      </c:pt>
                      <c:pt idx="3240">
                        <c:v>11500</c:v>
                      </c:pt>
                      <c:pt idx="3241">
                        <c:v>11550</c:v>
                      </c:pt>
                      <c:pt idx="3242">
                        <c:v>11450</c:v>
                      </c:pt>
                      <c:pt idx="3243">
                        <c:v>11500</c:v>
                      </c:pt>
                      <c:pt idx="3244">
                        <c:v>11450</c:v>
                      </c:pt>
                      <c:pt idx="3245">
                        <c:v>11500</c:v>
                      </c:pt>
                      <c:pt idx="3246">
                        <c:v>11350</c:v>
                      </c:pt>
                      <c:pt idx="3247">
                        <c:v>11500</c:v>
                      </c:pt>
                      <c:pt idx="3248">
                        <c:v>11600</c:v>
                      </c:pt>
                      <c:pt idx="3249">
                        <c:v>11850</c:v>
                      </c:pt>
                      <c:pt idx="3250">
                        <c:v>12450</c:v>
                      </c:pt>
                      <c:pt idx="3251">
                        <c:v>12750</c:v>
                      </c:pt>
                      <c:pt idx="3252">
                        <c:v>12400</c:v>
                      </c:pt>
                      <c:pt idx="3253">
                        <c:v>12300</c:v>
                      </c:pt>
                      <c:pt idx="3254">
                        <c:v>11950</c:v>
                      </c:pt>
                      <c:pt idx="3255">
                        <c:v>12000</c:v>
                      </c:pt>
                      <c:pt idx="3256">
                        <c:v>12200</c:v>
                      </c:pt>
                      <c:pt idx="3257">
                        <c:v>12475</c:v>
                      </c:pt>
                      <c:pt idx="3258">
                        <c:v>12425</c:v>
                      </c:pt>
                      <c:pt idx="3259">
                        <c:v>12400</c:v>
                      </c:pt>
                      <c:pt idx="3260">
                        <c:v>12400</c:v>
                      </c:pt>
                      <c:pt idx="3261">
                        <c:v>12475</c:v>
                      </c:pt>
                      <c:pt idx="3262">
                        <c:v>12400</c:v>
                      </c:pt>
                      <c:pt idx="3263">
                        <c:v>12450</c:v>
                      </c:pt>
                      <c:pt idx="3264">
                        <c:v>12450</c:v>
                      </c:pt>
                      <c:pt idx="3265">
                        <c:v>12400</c:v>
                      </c:pt>
                      <c:pt idx="3266">
                        <c:v>11900</c:v>
                      </c:pt>
                      <c:pt idx="3267">
                        <c:v>11875</c:v>
                      </c:pt>
                      <c:pt idx="3268">
                        <c:v>11925</c:v>
                      </c:pt>
                      <c:pt idx="3269">
                        <c:v>12000</c:v>
                      </c:pt>
                      <c:pt idx="3270">
                        <c:v>12200</c:v>
                      </c:pt>
                      <c:pt idx="3271">
                        <c:v>12300</c:v>
                      </c:pt>
                      <c:pt idx="3272">
                        <c:v>12375</c:v>
                      </c:pt>
                      <c:pt idx="3273">
                        <c:v>12375</c:v>
                      </c:pt>
                      <c:pt idx="3274">
                        <c:v>12350</c:v>
                      </c:pt>
                      <c:pt idx="3275">
                        <c:v>12450</c:v>
                      </c:pt>
                      <c:pt idx="3276">
                        <c:v>12400</c:v>
                      </c:pt>
                      <c:pt idx="3277">
                        <c:v>12700</c:v>
                      </c:pt>
                      <c:pt idx="3278">
                        <c:v>12725</c:v>
                      </c:pt>
                      <c:pt idx="3279">
                        <c:v>12800</c:v>
                      </c:pt>
                      <c:pt idx="3280">
                        <c:v>12875</c:v>
                      </c:pt>
                      <c:pt idx="3281">
                        <c:v>13075</c:v>
                      </c:pt>
                      <c:pt idx="3282">
                        <c:v>12825</c:v>
                      </c:pt>
                      <c:pt idx="3283">
                        <c:v>12750</c:v>
                      </c:pt>
                      <c:pt idx="3284">
                        <c:v>12700</c:v>
                      </c:pt>
                      <c:pt idx="3285">
                        <c:v>12650</c:v>
                      </c:pt>
                      <c:pt idx="3286">
                        <c:v>12750</c:v>
                      </c:pt>
                      <c:pt idx="3287">
                        <c:v>12850</c:v>
                      </c:pt>
                      <c:pt idx="3288">
                        <c:v>12650</c:v>
                      </c:pt>
                      <c:pt idx="3289">
                        <c:v>12600</c:v>
                      </c:pt>
                      <c:pt idx="3290">
                        <c:v>12450</c:v>
                      </c:pt>
                      <c:pt idx="3291">
                        <c:v>12500</c:v>
                      </c:pt>
                      <c:pt idx="3292">
                        <c:v>12600</c:v>
                      </c:pt>
                      <c:pt idx="3293">
                        <c:v>12550</c:v>
                      </c:pt>
                      <c:pt idx="3294">
                        <c:v>12550</c:v>
                      </c:pt>
                      <c:pt idx="3295">
                        <c:v>12500</c:v>
                      </c:pt>
                      <c:pt idx="3296">
                        <c:v>12525</c:v>
                      </c:pt>
                      <c:pt idx="3297">
                        <c:v>12600</c:v>
                      </c:pt>
                      <c:pt idx="3298">
                        <c:v>12700</c:v>
                      </c:pt>
                      <c:pt idx="3299">
                        <c:v>12200</c:v>
                      </c:pt>
                      <c:pt idx="3300">
                        <c:v>11900</c:v>
                      </c:pt>
                      <c:pt idx="3301">
                        <c:v>11900</c:v>
                      </c:pt>
                      <c:pt idx="3302">
                        <c:v>11800</c:v>
                      </c:pt>
                      <c:pt idx="3303">
                        <c:v>11875</c:v>
                      </c:pt>
                      <c:pt idx="3304">
                        <c:v>11900</c:v>
                      </c:pt>
                      <c:pt idx="3305">
                        <c:v>12050</c:v>
                      </c:pt>
                      <c:pt idx="3306">
                        <c:v>12300</c:v>
                      </c:pt>
                      <c:pt idx="3307">
                        <c:v>12375</c:v>
                      </c:pt>
                      <c:pt idx="3308">
                        <c:v>12150</c:v>
                      </c:pt>
                      <c:pt idx="3309">
                        <c:v>12100</c:v>
                      </c:pt>
                      <c:pt idx="3310">
                        <c:v>12225</c:v>
                      </c:pt>
                      <c:pt idx="3311">
                        <c:v>12250</c:v>
                      </c:pt>
                      <c:pt idx="3312">
                        <c:v>12400</c:v>
                      </c:pt>
                      <c:pt idx="3313">
                        <c:v>12500</c:v>
                      </c:pt>
                      <c:pt idx="3314">
                        <c:v>12550</c:v>
                      </c:pt>
                      <c:pt idx="3315">
                        <c:v>12450</c:v>
                      </c:pt>
                      <c:pt idx="3316">
                        <c:v>12350</c:v>
                      </c:pt>
                      <c:pt idx="3317">
                        <c:v>12350</c:v>
                      </c:pt>
                      <c:pt idx="3318">
                        <c:v>12500</c:v>
                      </c:pt>
                      <c:pt idx="3319">
                        <c:v>12600</c:v>
                      </c:pt>
                      <c:pt idx="3320">
                        <c:v>12750</c:v>
                      </c:pt>
                      <c:pt idx="3321">
                        <c:v>12850</c:v>
                      </c:pt>
                      <c:pt idx="3322">
                        <c:v>13200</c:v>
                      </c:pt>
                      <c:pt idx="3323">
                        <c:v>13300</c:v>
                      </c:pt>
                      <c:pt idx="3324">
                        <c:v>13350</c:v>
                      </c:pt>
                      <c:pt idx="3325">
                        <c:v>13400</c:v>
                      </c:pt>
                      <c:pt idx="3326">
                        <c:v>13475</c:v>
                      </c:pt>
                      <c:pt idx="3327">
                        <c:v>13400</c:v>
                      </c:pt>
                      <c:pt idx="3328">
                        <c:v>13400</c:v>
                      </c:pt>
                      <c:pt idx="3329">
                        <c:v>13500</c:v>
                      </c:pt>
                      <c:pt idx="3330">
                        <c:v>13650</c:v>
                      </c:pt>
                      <c:pt idx="3331">
                        <c:v>14000</c:v>
                      </c:pt>
                      <c:pt idx="3332">
                        <c:v>14150</c:v>
                      </c:pt>
                      <c:pt idx="3333">
                        <c:v>14150</c:v>
                      </c:pt>
                      <c:pt idx="3334">
                        <c:v>14000</c:v>
                      </c:pt>
                      <c:pt idx="3335">
                        <c:v>14100</c:v>
                      </c:pt>
                      <c:pt idx="3336">
                        <c:v>14500</c:v>
                      </c:pt>
                      <c:pt idx="3337">
                        <c:v>15000</c:v>
                      </c:pt>
                      <c:pt idx="3338">
                        <c:v>14800</c:v>
                      </c:pt>
                      <c:pt idx="3339">
                        <c:v>15050</c:v>
                      </c:pt>
                      <c:pt idx="3340">
                        <c:v>15450</c:v>
                      </c:pt>
                      <c:pt idx="3341">
                        <c:v>15800</c:v>
                      </c:pt>
                      <c:pt idx="3342">
                        <c:v>16050</c:v>
                      </c:pt>
                      <c:pt idx="3343">
                        <c:v>15550</c:v>
                      </c:pt>
                      <c:pt idx="3344">
                        <c:v>15400</c:v>
                      </c:pt>
                      <c:pt idx="3345">
                        <c:v>15500</c:v>
                      </c:pt>
                      <c:pt idx="3346">
                        <c:v>15400</c:v>
                      </c:pt>
                      <c:pt idx="3347">
                        <c:v>15450</c:v>
                      </c:pt>
                      <c:pt idx="3348">
                        <c:v>15550</c:v>
                      </c:pt>
                      <c:pt idx="3349">
                        <c:v>15725</c:v>
                      </c:pt>
                      <c:pt idx="3350">
                        <c:v>15625</c:v>
                      </c:pt>
                      <c:pt idx="3351">
                        <c:v>15875</c:v>
                      </c:pt>
                      <c:pt idx="3352">
                        <c:v>15950</c:v>
                      </c:pt>
                      <c:pt idx="3353">
                        <c:v>15750</c:v>
                      </c:pt>
                      <c:pt idx="3354">
                        <c:v>15525</c:v>
                      </c:pt>
                      <c:pt idx="3355">
                        <c:v>15100</c:v>
                      </c:pt>
                      <c:pt idx="3356">
                        <c:v>14350</c:v>
                      </c:pt>
                      <c:pt idx="3357">
                        <c:v>14600</c:v>
                      </c:pt>
                      <c:pt idx="3358">
                        <c:v>15100</c:v>
                      </c:pt>
                      <c:pt idx="3359">
                        <c:v>15750</c:v>
                      </c:pt>
                      <c:pt idx="3360">
                        <c:v>15400</c:v>
                      </c:pt>
                      <c:pt idx="3361">
                        <c:v>15100</c:v>
                      </c:pt>
                      <c:pt idx="3362">
                        <c:v>16100</c:v>
                      </c:pt>
                      <c:pt idx="3363">
                        <c:v>16100</c:v>
                      </c:pt>
                      <c:pt idx="3364">
                        <c:v>16100</c:v>
                      </c:pt>
                      <c:pt idx="3365">
                        <c:v>16100</c:v>
                      </c:pt>
                      <c:pt idx="3366">
                        <c:v>16100</c:v>
                      </c:pt>
                      <c:pt idx="3367">
                        <c:v>16100</c:v>
                      </c:pt>
                      <c:pt idx="3368">
                        <c:v>16100</c:v>
                      </c:pt>
                      <c:pt idx="3369">
                        <c:v>16100</c:v>
                      </c:pt>
                      <c:pt idx="3370">
                        <c:v>16100</c:v>
                      </c:pt>
                      <c:pt idx="3371">
                        <c:v>16100</c:v>
                      </c:pt>
                      <c:pt idx="3372">
                        <c:v>16100</c:v>
                      </c:pt>
                      <c:pt idx="3373">
                        <c:v>16100</c:v>
                      </c:pt>
                      <c:pt idx="3374">
                        <c:v>16100</c:v>
                      </c:pt>
                      <c:pt idx="3375">
                        <c:v>16100</c:v>
                      </c:pt>
                      <c:pt idx="3376">
                        <c:v>16100</c:v>
                      </c:pt>
                      <c:pt idx="3377">
                        <c:v>15750</c:v>
                      </c:pt>
                      <c:pt idx="3378">
                        <c:v>16000</c:v>
                      </c:pt>
                      <c:pt idx="3379">
                        <c:v>16000</c:v>
                      </c:pt>
                      <c:pt idx="3380">
                        <c:v>16000</c:v>
                      </c:pt>
                      <c:pt idx="3381">
                        <c:v>16000</c:v>
                      </c:pt>
                      <c:pt idx="3382">
                        <c:v>15950</c:v>
                      </c:pt>
                      <c:pt idx="3383">
                        <c:v>16025</c:v>
                      </c:pt>
                      <c:pt idx="3384">
                        <c:v>16075</c:v>
                      </c:pt>
                      <c:pt idx="3385">
                        <c:v>16075</c:v>
                      </c:pt>
                      <c:pt idx="3386">
                        <c:v>16100</c:v>
                      </c:pt>
                      <c:pt idx="3387">
                        <c:v>16150</c:v>
                      </c:pt>
                      <c:pt idx="3388">
                        <c:v>16250</c:v>
                      </c:pt>
                      <c:pt idx="3389">
                        <c:v>16000</c:v>
                      </c:pt>
                      <c:pt idx="3390">
                        <c:v>16250</c:v>
                      </c:pt>
                      <c:pt idx="3391">
                        <c:v>16350</c:v>
                      </c:pt>
                      <c:pt idx="3392">
                        <c:v>16350</c:v>
                      </c:pt>
                      <c:pt idx="3393">
                        <c:v>16950</c:v>
                      </c:pt>
                      <c:pt idx="3394">
                        <c:v>17150</c:v>
                      </c:pt>
                      <c:pt idx="3395">
                        <c:v>17600</c:v>
                      </c:pt>
                      <c:pt idx="3396">
                        <c:v>17550</c:v>
                      </c:pt>
                      <c:pt idx="3397">
                        <c:v>17350</c:v>
                      </c:pt>
                      <c:pt idx="3398">
                        <c:v>17100</c:v>
                      </c:pt>
                      <c:pt idx="3399">
                        <c:v>16975</c:v>
                      </c:pt>
                      <c:pt idx="3400">
                        <c:v>16950</c:v>
                      </c:pt>
                      <c:pt idx="3401">
                        <c:v>17150</c:v>
                      </c:pt>
                      <c:pt idx="3402">
                        <c:v>17350</c:v>
                      </c:pt>
                      <c:pt idx="3403">
                        <c:v>17500</c:v>
                      </c:pt>
                      <c:pt idx="3404">
                        <c:v>17400</c:v>
                      </c:pt>
                      <c:pt idx="3405">
                        <c:v>17300</c:v>
                      </c:pt>
                      <c:pt idx="3406">
                        <c:v>17200</c:v>
                      </c:pt>
                      <c:pt idx="3407">
                        <c:v>17450</c:v>
                      </c:pt>
                      <c:pt idx="3408">
                        <c:v>16950</c:v>
                      </c:pt>
                      <c:pt idx="3409">
                        <c:v>17000</c:v>
                      </c:pt>
                      <c:pt idx="3410">
                        <c:v>16800</c:v>
                      </c:pt>
                      <c:pt idx="3411">
                        <c:v>16750</c:v>
                      </c:pt>
                      <c:pt idx="3412">
                        <c:v>16700</c:v>
                      </c:pt>
                      <c:pt idx="3413">
                        <c:v>16350</c:v>
                      </c:pt>
                      <c:pt idx="3414">
                        <c:v>16525</c:v>
                      </c:pt>
                      <c:pt idx="3415">
                        <c:v>16625</c:v>
                      </c:pt>
                      <c:pt idx="3416">
                        <c:v>16850</c:v>
                      </c:pt>
                      <c:pt idx="3417">
                        <c:v>16600</c:v>
                      </c:pt>
                      <c:pt idx="3418">
                        <c:v>16600</c:v>
                      </c:pt>
                      <c:pt idx="3419">
                        <c:v>16750</c:v>
                      </c:pt>
                      <c:pt idx="3420">
                        <c:v>16600</c:v>
                      </c:pt>
                      <c:pt idx="3421">
                        <c:v>16550</c:v>
                      </c:pt>
                      <c:pt idx="3422">
                        <c:v>16600</c:v>
                      </c:pt>
                      <c:pt idx="3423">
                        <c:v>16600</c:v>
                      </c:pt>
                      <c:pt idx="3424">
                        <c:v>16625</c:v>
                      </c:pt>
                      <c:pt idx="3425">
                        <c:v>16675</c:v>
                      </c:pt>
                      <c:pt idx="3426">
                        <c:v>16550</c:v>
                      </c:pt>
                      <c:pt idx="3427">
                        <c:v>16520</c:v>
                      </c:pt>
                      <c:pt idx="3428">
                        <c:v>16650</c:v>
                      </c:pt>
                      <c:pt idx="3429">
                        <c:v>16800</c:v>
                      </c:pt>
                      <c:pt idx="3430">
                        <c:v>16900</c:v>
                      </c:pt>
                      <c:pt idx="3431">
                        <c:v>17050</c:v>
                      </c:pt>
                      <c:pt idx="3432">
                        <c:v>17250</c:v>
                      </c:pt>
                      <c:pt idx="3433">
                        <c:v>17000</c:v>
                      </c:pt>
                      <c:pt idx="3434">
                        <c:v>17100</c:v>
                      </c:pt>
                      <c:pt idx="3435">
                        <c:v>17250</c:v>
                      </c:pt>
                      <c:pt idx="3436">
                        <c:v>17150</c:v>
                      </c:pt>
                      <c:pt idx="3437">
                        <c:v>17300</c:v>
                      </c:pt>
                      <c:pt idx="3438">
                        <c:v>17400</c:v>
                      </c:pt>
                      <c:pt idx="3439">
                        <c:v>17350</c:v>
                      </c:pt>
                      <c:pt idx="3440">
                        <c:v>17300</c:v>
                      </c:pt>
                      <c:pt idx="3441">
                        <c:v>17400</c:v>
                      </c:pt>
                      <c:pt idx="3442">
                        <c:v>17150</c:v>
                      </c:pt>
                      <c:pt idx="3443">
                        <c:v>17000</c:v>
                      </c:pt>
                      <c:pt idx="3444">
                        <c:v>17050</c:v>
                      </c:pt>
                      <c:pt idx="3445">
                        <c:v>17100</c:v>
                      </c:pt>
                      <c:pt idx="3446">
                        <c:v>17300</c:v>
                      </c:pt>
                      <c:pt idx="3447">
                        <c:v>17150</c:v>
                      </c:pt>
                      <c:pt idx="3448">
                        <c:v>17150</c:v>
                      </c:pt>
                      <c:pt idx="3449">
                        <c:v>17225</c:v>
                      </c:pt>
                      <c:pt idx="3450">
                        <c:v>17350</c:v>
                      </c:pt>
                      <c:pt idx="3451">
                        <c:v>17400</c:v>
                      </c:pt>
                      <c:pt idx="3452">
                        <c:v>17400</c:v>
                      </c:pt>
                      <c:pt idx="3453">
                        <c:v>17400</c:v>
                      </c:pt>
                      <c:pt idx="3454">
                        <c:v>17600</c:v>
                      </c:pt>
                      <c:pt idx="3455">
                        <c:v>17575</c:v>
                      </c:pt>
                      <c:pt idx="3456">
                        <c:v>17225</c:v>
                      </c:pt>
                      <c:pt idx="3457">
                        <c:v>17250</c:v>
                      </c:pt>
                      <c:pt idx="3458">
                        <c:v>17300</c:v>
                      </c:pt>
                      <c:pt idx="3459">
                        <c:v>17600</c:v>
                      </c:pt>
                      <c:pt idx="3460">
                        <c:v>17200</c:v>
                      </c:pt>
                      <c:pt idx="3461">
                        <c:v>17100</c:v>
                      </c:pt>
                      <c:pt idx="3462">
                        <c:v>17150</c:v>
                      </c:pt>
                      <c:pt idx="3463">
                        <c:v>17175</c:v>
                      </c:pt>
                      <c:pt idx="3464">
                        <c:v>17200</c:v>
                      </c:pt>
                      <c:pt idx="3465">
                        <c:v>17200</c:v>
                      </c:pt>
                      <c:pt idx="3466">
                        <c:v>17250</c:v>
                      </c:pt>
                      <c:pt idx="3467">
                        <c:v>17300</c:v>
                      </c:pt>
                      <c:pt idx="3468">
                        <c:v>17250</c:v>
                      </c:pt>
                      <c:pt idx="3469">
                        <c:v>17150</c:v>
                      </c:pt>
                      <c:pt idx="3470">
                        <c:v>17150</c:v>
                      </c:pt>
                      <c:pt idx="3471">
                        <c:v>17100</c:v>
                      </c:pt>
                      <c:pt idx="3472">
                        <c:v>17250</c:v>
                      </c:pt>
                      <c:pt idx="3473">
                        <c:v>17300</c:v>
                      </c:pt>
                      <c:pt idx="3474">
                        <c:v>17500</c:v>
                      </c:pt>
                      <c:pt idx="3475">
                        <c:v>17150</c:v>
                      </c:pt>
                      <c:pt idx="3476">
                        <c:v>16900</c:v>
                      </c:pt>
                      <c:pt idx="3477">
                        <c:v>16750</c:v>
                      </c:pt>
                      <c:pt idx="3478">
                        <c:v>16200</c:v>
                      </c:pt>
                      <c:pt idx="3479">
                        <c:v>16400</c:v>
                      </c:pt>
                      <c:pt idx="3480">
                        <c:v>16800</c:v>
                      </c:pt>
                      <c:pt idx="3481">
                        <c:v>16700</c:v>
                      </c:pt>
                      <c:pt idx="3482">
                        <c:v>16500</c:v>
                      </c:pt>
                      <c:pt idx="3483">
                        <c:v>16300</c:v>
                      </c:pt>
                      <c:pt idx="3484">
                        <c:v>16250</c:v>
                      </c:pt>
                      <c:pt idx="3485">
                        <c:v>16400</c:v>
                      </c:pt>
                      <c:pt idx="3486">
                        <c:v>16300</c:v>
                      </c:pt>
                      <c:pt idx="3487">
                        <c:v>16300</c:v>
                      </c:pt>
                      <c:pt idx="3488">
                        <c:v>16275</c:v>
                      </c:pt>
                      <c:pt idx="3489">
                        <c:v>16250</c:v>
                      </c:pt>
                      <c:pt idx="3490">
                        <c:v>16300</c:v>
                      </c:pt>
                      <c:pt idx="3491">
                        <c:v>16400</c:v>
                      </c:pt>
                      <c:pt idx="3492">
                        <c:v>16450</c:v>
                      </c:pt>
                      <c:pt idx="3493">
                        <c:v>16500</c:v>
                      </c:pt>
                      <c:pt idx="3494">
                        <c:v>16600</c:v>
                      </c:pt>
                      <c:pt idx="3495">
                        <c:v>16700</c:v>
                      </c:pt>
                      <c:pt idx="3496">
                        <c:v>16675</c:v>
                      </c:pt>
                      <c:pt idx="3497">
                        <c:v>16650</c:v>
                      </c:pt>
                      <c:pt idx="3498">
                        <c:v>16700</c:v>
                      </c:pt>
                      <c:pt idx="3499">
                        <c:v>16550</c:v>
                      </c:pt>
                      <c:pt idx="3500">
                        <c:v>16250</c:v>
                      </c:pt>
                      <c:pt idx="3501">
                        <c:v>16300</c:v>
                      </c:pt>
                      <c:pt idx="3502">
                        <c:v>16300</c:v>
                      </c:pt>
                      <c:pt idx="3503">
                        <c:v>16250</c:v>
                      </c:pt>
                      <c:pt idx="3504">
                        <c:v>16250</c:v>
                      </c:pt>
                      <c:pt idx="3505">
                        <c:v>16150</c:v>
                      </c:pt>
                      <c:pt idx="3506">
                        <c:v>16000</c:v>
                      </c:pt>
                      <c:pt idx="3507">
                        <c:v>15700</c:v>
                      </c:pt>
                      <c:pt idx="3508">
                        <c:v>15800</c:v>
                      </c:pt>
                      <c:pt idx="3509">
                        <c:v>16150</c:v>
                      </c:pt>
                      <c:pt idx="3510">
                        <c:v>16250</c:v>
                      </c:pt>
                      <c:pt idx="3511">
                        <c:v>16450</c:v>
                      </c:pt>
                      <c:pt idx="3512">
                        <c:v>16500</c:v>
                      </c:pt>
                      <c:pt idx="3513">
                        <c:v>15850</c:v>
                      </c:pt>
                      <c:pt idx="3514">
                        <c:v>15850</c:v>
                      </c:pt>
                      <c:pt idx="3515">
                        <c:v>15950</c:v>
                      </c:pt>
                      <c:pt idx="3516">
                        <c:v>16000</c:v>
                      </c:pt>
                      <c:pt idx="3517">
                        <c:v>16000</c:v>
                      </c:pt>
                      <c:pt idx="3518">
                        <c:v>16000</c:v>
                      </c:pt>
                      <c:pt idx="3519">
                        <c:v>15900</c:v>
                      </c:pt>
                      <c:pt idx="3520">
                        <c:v>15950</c:v>
                      </c:pt>
                      <c:pt idx="3521">
                        <c:v>15850</c:v>
                      </c:pt>
                      <c:pt idx="3522">
                        <c:v>15850</c:v>
                      </c:pt>
                      <c:pt idx="3523">
                        <c:v>15375</c:v>
                      </c:pt>
                      <c:pt idx="3524">
                        <c:v>15375</c:v>
                      </c:pt>
                      <c:pt idx="3525">
                        <c:v>15400</c:v>
                      </c:pt>
                      <c:pt idx="3526">
                        <c:v>15400</c:v>
                      </c:pt>
                      <c:pt idx="3527">
                        <c:v>15250</c:v>
                      </c:pt>
                      <c:pt idx="3528">
                        <c:v>15450</c:v>
                      </c:pt>
                      <c:pt idx="3529">
                        <c:v>15400</c:v>
                      </c:pt>
                      <c:pt idx="3530">
                        <c:v>15150</c:v>
                      </c:pt>
                      <c:pt idx="3531">
                        <c:v>15250</c:v>
                      </c:pt>
                      <c:pt idx="3532">
                        <c:v>15300</c:v>
                      </c:pt>
                      <c:pt idx="3533">
                        <c:v>15350</c:v>
                      </c:pt>
                      <c:pt idx="3534">
                        <c:v>15650</c:v>
                      </c:pt>
                      <c:pt idx="3535">
                        <c:v>15600</c:v>
                      </c:pt>
                      <c:pt idx="3536">
                        <c:v>15600</c:v>
                      </c:pt>
                      <c:pt idx="3537">
                        <c:v>15550</c:v>
                      </c:pt>
                      <c:pt idx="3538">
                        <c:v>15600</c:v>
                      </c:pt>
                      <c:pt idx="3539">
                        <c:v>15700</c:v>
                      </c:pt>
                      <c:pt idx="3540">
                        <c:v>15900</c:v>
                      </c:pt>
                      <c:pt idx="3541">
                        <c:v>16050</c:v>
                      </c:pt>
                      <c:pt idx="3542">
                        <c:v>16300</c:v>
                      </c:pt>
                      <c:pt idx="3543">
                        <c:v>16400</c:v>
                      </c:pt>
                      <c:pt idx="3544">
                        <c:v>16650</c:v>
                      </c:pt>
                      <c:pt idx="3545">
                        <c:v>16650</c:v>
                      </c:pt>
                      <c:pt idx="3546">
                        <c:v>16600</c:v>
                      </c:pt>
                      <c:pt idx="3547">
                        <c:v>16600</c:v>
                      </c:pt>
                      <c:pt idx="3548">
                        <c:v>16600</c:v>
                      </c:pt>
                      <c:pt idx="3549">
                        <c:v>16550</c:v>
                      </c:pt>
                      <c:pt idx="3550">
                        <c:v>16200</c:v>
                      </c:pt>
                      <c:pt idx="3551">
                        <c:v>15800</c:v>
                      </c:pt>
                      <c:pt idx="3552">
                        <c:v>15725</c:v>
                      </c:pt>
                      <c:pt idx="3553">
                        <c:v>15925</c:v>
                      </c:pt>
                      <c:pt idx="3554">
                        <c:v>16200</c:v>
                      </c:pt>
                      <c:pt idx="3555">
                        <c:v>16500</c:v>
                      </c:pt>
                      <c:pt idx="3556">
                        <c:v>16300</c:v>
                      </c:pt>
                      <c:pt idx="3557">
                        <c:v>16400</c:v>
                      </c:pt>
                      <c:pt idx="3558">
                        <c:v>16400</c:v>
                      </c:pt>
                      <c:pt idx="3559">
                        <c:v>16200</c:v>
                      </c:pt>
                      <c:pt idx="3560">
                        <c:v>16000</c:v>
                      </c:pt>
                      <c:pt idx="3561">
                        <c:v>16100</c:v>
                      </c:pt>
                      <c:pt idx="3562">
                        <c:v>15595</c:v>
                      </c:pt>
                      <c:pt idx="3563">
                        <c:v>15580</c:v>
                      </c:pt>
                      <c:pt idx="3564">
                        <c:v>15650</c:v>
                      </c:pt>
                      <c:pt idx="3565">
                        <c:v>15700</c:v>
                      </c:pt>
                      <c:pt idx="3566">
                        <c:v>15400</c:v>
                      </c:pt>
                      <c:pt idx="3567">
                        <c:v>15400</c:v>
                      </c:pt>
                      <c:pt idx="3568">
                        <c:v>15500</c:v>
                      </c:pt>
                      <c:pt idx="3569">
                        <c:v>15750</c:v>
                      </c:pt>
                      <c:pt idx="3570">
                        <c:v>15800</c:v>
                      </c:pt>
                      <c:pt idx="3571">
                        <c:v>16150</c:v>
                      </c:pt>
                      <c:pt idx="3572">
                        <c:v>16400</c:v>
                      </c:pt>
                      <c:pt idx="3573">
                        <c:v>16200</c:v>
                      </c:pt>
                      <c:pt idx="3574">
                        <c:v>16300</c:v>
                      </c:pt>
                      <c:pt idx="3575">
                        <c:v>16250</c:v>
                      </c:pt>
                      <c:pt idx="3576">
                        <c:v>16300</c:v>
                      </c:pt>
                      <c:pt idx="3577">
                        <c:v>16400</c:v>
                      </c:pt>
                      <c:pt idx="3578">
                        <c:v>16400</c:v>
                      </c:pt>
                      <c:pt idx="3579">
                        <c:v>16400</c:v>
                      </c:pt>
                      <c:pt idx="3580">
                        <c:v>16375</c:v>
                      </c:pt>
                      <c:pt idx="3581">
                        <c:v>16300</c:v>
                      </c:pt>
                      <c:pt idx="3582">
                        <c:v>16350</c:v>
                      </c:pt>
                      <c:pt idx="3583">
                        <c:v>16100</c:v>
                      </c:pt>
                      <c:pt idx="3584">
                        <c:v>16150</c:v>
                      </c:pt>
                      <c:pt idx="3585">
                        <c:v>16250</c:v>
                      </c:pt>
                      <c:pt idx="3586">
                        <c:v>16400</c:v>
                      </c:pt>
                      <c:pt idx="3587">
                        <c:v>16300</c:v>
                      </c:pt>
                      <c:pt idx="3588">
                        <c:v>16200</c:v>
                      </c:pt>
                      <c:pt idx="3589">
                        <c:v>16250</c:v>
                      </c:pt>
                      <c:pt idx="3590">
                        <c:v>16250</c:v>
                      </c:pt>
                      <c:pt idx="3591">
                        <c:v>16100</c:v>
                      </c:pt>
                      <c:pt idx="3592">
                        <c:v>16105</c:v>
                      </c:pt>
                      <c:pt idx="3593">
                        <c:v>16350</c:v>
                      </c:pt>
                      <c:pt idx="3594">
                        <c:v>16300</c:v>
                      </c:pt>
                      <c:pt idx="3595">
                        <c:v>16450</c:v>
                      </c:pt>
                      <c:pt idx="3596">
                        <c:v>16450</c:v>
                      </c:pt>
                      <c:pt idx="3597">
                        <c:v>16450</c:v>
                      </c:pt>
                      <c:pt idx="3598">
                        <c:v>16450</c:v>
                      </c:pt>
                      <c:pt idx="3599">
                        <c:v>16400</c:v>
                      </c:pt>
                      <c:pt idx="3600">
                        <c:v>16450</c:v>
                      </c:pt>
                      <c:pt idx="3601">
                        <c:v>16450</c:v>
                      </c:pt>
                      <c:pt idx="3602">
                        <c:v>16450</c:v>
                      </c:pt>
                      <c:pt idx="3603">
                        <c:v>16455</c:v>
                      </c:pt>
                      <c:pt idx="3604">
                        <c:v>16400</c:v>
                      </c:pt>
                      <c:pt idx="3605">
                        <c:v>16150</c:v>
                      </c:pt>
                      <c:pt idx="3606">
                        <c:v>16100</c:v>
                      </c:pt>
                      <c:pt idx="3607">
                        <c:v>16200</c:v>
                      </c:pt>
                      <c:pt idx="3608">
                        <c:v>16350</c:v>
                      </c:pt>
                      <c:pt idx="3609">
                        <c:v>16200</c:v>
                      </c:pt>
                      <c:pt idx="3610">
                        <c:v>16150</c:v>
                      </c:pt>
                      <c:pt idx="3611">
                        <c:v>16200</c:v>
                      </c:pt>
                      <c:pt idx="3612">
                        <c:v>16150</c:v>
                      </c:pt>
                      <c:pt idx="3613">
                        <c:v>16100</c:v>
                      </c:pt>
                      <c:pt idx="3614">
                        <c:v>16100</c:v>
                      </c:pt>
                      <c:pt idx="3615">
                        <c:v>16475</c:v>
                      </c:pt>
                      <c:pt idx="3616">
                        <c:v>16425</c:v>
                      </c:pt>
                      <c:pt idx="3617">
                        <c:v>16600</c:v>
                      </c:pt>
                      <c:pt idx="3618">
                        <c:v>16800</c:v>
                      </c:pt>
                      <c:pt idx="3619">
                        <c:v>17000</c:v>
                      </c:pt>
                      <c:pt idx="3620">
                        <c:v>17075</c:v>
                      </c:pt>
                      <c:pt idx="3621">
                        <c:v>17100</c:v>
                      </c:pt>
                      <c:pt idx="3622">
                        <c:v>17150</c:v>
                      </c:pt>
                      <c:pt idx="3623">
                        <c:v>17300</c:v>
                      </c:pt>
                      <c:pt idx="3624">
                        <c:v>17250</c:v>
                      </c:pt>
                      <c:pt idx="3625">
                        <c:v>17400</c:v>
                      </c:pt>
                      <c:pt idx="3626">
                        <c:v>17500</c:v>
                      </c:pt>
                      <c:pt idx="3627">
                        <c:v>18150</c:v>
                      </c:pt>
                      <c:pt idx="3628">
                        <c:v>18275</c:v>
                      </c:pt>
                      <c:pt idx="3629">
                        <c:v>18300</c:v>
                      </c:pt>
                      <c:pt idx="3630">
                        <c:v>18300</c:v>
                      </c:pt>
                      <c:pt idx="3631">
                        <c:v>18350</c:v>
                      </c:pt>
                      <c:pt idx="3632">
                        <c:v>18550</c:v>
                      </c:pt>
                      <c:pt idx="3633">
                        <c:v>18950</c:v>
                      </c:pt>
                      <c:pt idx="3634">
                        <c:v>19450</c:v>
                      </c:pt>
                      <c:pt idx="3635">
                        <c:v>19350</c:v>
                      </c:pt>
                      <c:pt idx="3636">
                        <c:v>19300</c:v>
                      </c:pt>
                      <c:pt idx="3637">
                        <c:v>19150</c:v>
                      </c:pt>
                      <c:pt idx="3638">
                        <c:v>19100</c:v>
                      </c:pt>
                      <c:pt idx="3639">
                        <c:v>19050</c:v>
                      </c:pt>
                      <c:pt idx="3640">
                        <c:v>19000</c:v>
                      </c:pt>
                      <c:pt idx="3641">
                        <c:v>19005</c:v>
                      </c:pt>
                      <c:pt idx="3642">
                        <c:v>18900</c:v>
                      </c:pt>
                      <c:pt idx="3643">
                        <c:v>18950</c:v>
                      </c:pt>
                      <c:pt idx="3644">
                        <c:v>19000</c:v>
                      </c:pt>
                      <c:pt idx="3645">
                        <c:v>18800</c:v>
                      </c:pt>
                      <c:pt idx="3646">
                        <c:v>18700</c:v>
                      </c:pt>
                      <c:pt idx="3647">
                        <c:v>18650</c:v>
                      </c:pt>
                      <c:pt idx="3648">
                        <c:v>18850</c:v>
                      </c:pt>
                      <c:pt idx="3649">
                        <c:v>19050</c:v>
                      </c:pt>
                      <c:pt idx="3650">
                        <c:v>18550</c:v>
                      </c:pt>
                      <c:pt idx="3651">
                        <c:v>18600</c:v>
                      </c:pt>
                      <c:pt idx="3652">
                        <c:v>18500</c:v>
                      </c:pt>
                      <c:pt idx="3653">
                        <c:v>18250</c:v>
                      </c:pt>
                      <c:pt idx="3654">
                        <c:v>18500</c:v>
                      </c:pt>
                      <c:pt idx="3655">
                        <c:v>18825</c:v>
                      </c:pt>
                      <c:pt idx="3656">
                        <c:v>19050</c:v>
                      </c:pt>
                      <c:pt idx="3657">
                        <c:v>18850</c:v>
                      </c:pt>
                      <c:pt idx="3658">
                        <c:v>18800</c:v>
                      </c:pt>
                      <c:pt idx="3659">
                        <c:v>18805</c:v>
                      </c:pt>
                      <c:pt idx="3660">
                        <c:v>18850</c:v>
                      </c:pt>
                      <c:pt idx="3661">
                        <c:v>19025</c:v>
                      </c:pt>
                      <c:pt idx="3662">
                        <c:v>19000</c:v>
                      </c:pt>
                      <c:pt idx="3663">
                        <c:v>18800</c:v>
                      </c:pt>
                      <c:pt idx="3664">
                        <c:v>18850</c:v>
                      </c:pt>
                      <c:pt idx="3665">
                        <c:v>18855</c:v>
                      </c:pt>
                      <c:pt idx="3666">
                        <c:v>18850</c:v>
                      </c:pt>
                      <c:pt idx="3667">
                        <c:v>18800</c:v>
                      </c:pt>
                      <c:pt idx="3668">
                        <c:v>18800</c:v>
                      </c:pt>
                      <c:pt idx="3669">
                        <c:v>18800</c:v>
                      </c:pt>
                      <c:pt idx="3670">
                        <c:v>18750</c:v>
                      </c:pt>
                      <c:pt idx="3671">
                        <c:v>18755</c:v>
                      </c:pt>
                      <c:pt idx="3672">
                        <c:v>18755</c:v>
                      </c:pt>
                      <c:pt idx="3673">
                        <c:v>18750</c:v>
                      </c:pt>
                      <c:pt idx="3674">
                        <c:v>18800</c:v>
                      </c:pt>
                      <c:pt idx="3675">
                        <c:v>18855</c:v>
                      </c:pt>
                      <c:pt idx="3676">
                        <c:v>18900</c:v>
                      </c:pt>
                      <c:pt idx="3677">
                        <c:v>18950</c:v>
                      </c:pt>
                      <c:pt idx="3678">
                        <c:v>18950</c:v>
                      </c:pt>
                      <c:pt idx="3679">
                        <c:v>19000</c:v>
                      </c:pt>
                      <c:pt idx="3680">
                        <c:v>18750</c:v>
                      </c:pt>
                      <c:pt idx="3681">
                        <c:v>18350</c:v>
                      </c:pt>
                      <c:pt idx="3682">
                        <c:v>18250</c:v>
                      </c:pt>
                      <c:pt idx="3683">
                        <c:v>18200</c:v>
                      </c:pt>
                      <c:pt idx="3684">
                        <c:v>18400</c:v>
                      </c:pt>
                      <c:pt idx="3685">
                        <c:v>18750</c:v>
                      </c:pt>
                      <c:pt idx="3686">
                        <c:v>19100</c:v>
                      </c:pt>
                      <c:pt idx="3687">
                        <c:v>19150</c:v>
                      </c:pt>
                      <c:pt idx="3688">
                        <c:v>19300</c:v>
                      </c:pt>
                      <c:pt idx="3689">
                        <c:v>19400</c:v>
                      </c:pt>
                      <c:pt idx="3690">
                        <c:v>19500</c:v>
                      </c:pt>
                      <c:pt idx="3691">
                        <c:v>19700</c:v>
                      </c:pt>
                      <c:pt idx="3692">
                        <c:v>19700</c:v>
                      </c:pt>
                      <c:pt idx="3693">
                        <c:v>19500</c:v>
                      </c:pt>
                      <c:pt idx="3694">
                        <c:v>19450</c:v>
                      </c:pt>
                      <c:pt idx="3695">
                        <c:v>19550</c:v>
                      </c:pt>
                      <c:pt idx="3696">
                        <c:v>19600</c:v>
                      </c:pt>
                      <c:pt idx="3697">
                        <c:v>20000</c:v>
                      </c:pt>
                      <c:pt idx="3698">
                        <c:v>20250</c:v>
                      </c:pt>
                      <c:pt idx="3699">
                        <c:v>20250</c:v>
                      </c:pt>
                      <c:pt idx="3700">
                        <c:v>20000</c:v>
                      </c:pt>
                      <c:pt idx="3701">
                        <c:v>19650</c:v>
                      </c:pt>
                      <c:pt idx="3702">
                        <c:v>19700</c:v>
                      </c:pt>
                      <c:pt idx="3703">
                        <c:v>19650</c:v>
                      </c:pt>
                      <c:pt idx="3704">
                        <c:v>19800</c:v>
                      </c:pt>
                      <c:pt idx="3705">
                        <c:v>19900</c:v>
                      </c:pt>
                      <c:pt idx="3706">
                        <c:v>19900</c:v>
                      </c:pt>
                      <c:pt idx="3707">
                        <c:v>19895</c:v>
                      </c:pt>
                      <c:pt idx="3708">
                        <c:v>19500</c:v>
                      </c:pt>
                      <c:pt idx="3709">
                        <c:v>19950</c:v>
                      </c:pt>
                      <c:pt idx="3710">
                        <c:v>20050</c:v>
                      </c:pt>
                      <c:pt idx="3711">
                        <c:v>20150</c:v>
                      </c:pt>
                      <c:pt idx="3712">
                        <c:v>20250</c:v>
                      </c:pt>
                      <c:pt idx="3713">
                        <c:v>20450</c:v>
                      </c:pt>
                      <c:pt idx="3714">
                        <c:v>20400</c:v>
                      </c:pt>
                      <c:pt idx="3715">
                        <c:v>20000</c:v>
                      </c:pt>
                      <c:pt idx="3716">
                        <c:v>20450</c:v>
                      </c:pt>
                      <c:pt idx="3717">
                        <c:v>20600</c:v>
                      </c:pt>
                      <c:pt idx="3718">
                        <c:v>20650</c:v>
                      </c:pt>
                      <c:pt idx="3719">
                        <c:v>20525</c:v>
                      </c:pt>
                      <c:pt idx="3720">
                        <c:v>20250</c:v>
                      </c:pt>
                      <c:pt idx="3721">
                        <c:v>20200</c:v>
                      </c:pt>
                      <c:pt idx="3722">
                        <c:v>20200</c:v>
                      </c:pt>
                      <c:pt idx="3723">
                        <c:v>20200</c:v>
                      </c:pt>
                      <c:pt idx="3724">
                        <c:v>20150</c:v>
                      </c:pt>
                      <c:pt idx="3725">
                        <c:v>19900</c:v>
                      </c:pt>
                      <c:pt idx="3726">
                        <c:v>19550</c:v>
                      </c:pt>
                      <c:pt idx="3727">
                        <c:v>19600</c:v>
                      </c:pt>
                      <c:pt idx="3728">
                        <c:v>19750</c:v>
                      </c:pt>
                      <c:pt idx="3729">
                        <c:v>20000</c:v>
                      </c:pt>
                      <c:pt idx="3730">
                        <c:v>19950</c:v>
                      </c:pt>
                      <c:pt idx="3731">
                        <c:v>20250</c:v>
                      </c:pt>
                      <c:pt idx="3732">
                        <c:v>20350</c:v>
                      </c:pt>
                      <c:pt idx="3733">
                        <c:v>20200</c:v>
                      </c:pt>
                      <c:pt idx="3734">
                        <c:v>20300</c:v>
                      </c:pt>
                      <c:pt idx="3735">
                        <c:v>20300</c:v>
                      </c:pt>
                      <c:pt idx="3736">
                        <c:v>20150</c:v>
                      </c:pt>
                      <c:pt idx="3737">
                        <c:v>20050</c:v>
                      </c:pt>
                      <c:pt idx="3738">
                        <c:v>20350</c:v>
                      </c:pt>
                      <c:pt idx="3739">
                        <c:v>20350</c:v>
                      </c:pt>
                      <c:pt idx="3740">
                        <c:v>20400</c:v>
                      </c:pt>
                      <c:pt idx="3741">
                        <c:v>20250</c:v>
                      </c:pt>
                      <c:pt idx="3742">
                        <c:v>20350</c:v>
                      </c:pt>
                      <c:pt idx="3743">
                        <c:v>20500</c:v>
                      </c:pt>
                      <c:pt idx="3744">
                        <c:v>20550</c:v>
                      </c:pt>
                      <c:pt idx="3745">
                        <c:v>20700</c:v>
                      </c:pt>
                      <c:pt idx="3746">
                        <c:v>21300</c:v>
                      </c:pt>
                      <c:pt idx="3747">
                        <c:v>21350</c:v>
                      </c:pt>
                      <c:pt idx="3748">
                        <c:v>21650</c:v>
                      </c:pt>
                      <c:pt idx="3749">
                        <c:v>21950</c:v>
                      </c:pt>
                      <c:pt idx="3750">
                        <c:v>22450</c:v>
                      </c:pt>
                      <c:pt idx="3751">
                        <c:v>23550</c:v>
                      </c:pt>
                      <c:pt idx="3752">
                        <c:v>23000</c:v>
                      </c:pt>
                      <c:pt idx="3753">
                        <c:v>23150</c:v>
                      </c:pt>
                      <c:pt idx="3754">
                        <c:v>23250</c:v>
                      </c:pt>
                      <c:pt idx="3755">
                        <c:v>23000</c:v>
                      </c:pt>
                      <c:pt idx="3756">
                        <c:v>23050</c:v>
                      </c:pt>
                      <c:pt idx="3757">
                        <c:v>23075</c:v>
                      </c:pt>
                      <c:pt idx="3758">
                        <c:v>23500</c:v>
                      </c:pt>
                      <c:pt idx="3759">
                        <c:v>23425</c:v>
                      </c:pt>
                      <c:pt idx="3760">
                        <c:v>23850</c:v>
                      </c:pt>
                      <c:pt idx="3761">
                        <c:v>24000</c:v>
                      </c:pt>
                      <c:pt idx="3762">
                        <c:v>24700</c:v>
                      </c:pt>
                      <c:pt idx="3763">
                        <c:v>24450</c:v>
                      </c:pt>
                      <c:pt idx="3764">
                        <c:v>24150</c:v>
                      </c:pt>
                      <c:pt idx="3765">
                        <c:v>24300</c:v>
                      </c:pt>
                      <c:pt idx="3766">
                        <c:v>24500</c:v>
                      </c:pt>
                      <c:pt idx="3767">
                        <c:v>24650</c:v>
                      </c:pt>
                      <c:pt idx="3768">
                        <c:v>24550</c:v>
                      </c:pt>
                      <c:pt idx="3769">
                        <c:v>23800</c:v>
                      </c:pt>
                      <c:pt idx="3770">
                        <c:v>22500</c:v>
                      </c:pt>
                      <c:pt idx="3771">
                        <c:v>21350</c:v>
                      </c:pt>
                      <c:pt idx="3772">
                        <c:v>21700</c:v>
                      </c:pt>
                      <c:pt idx="3773">
                        <c:v>22950</c:v>
                      </c:pt>
                      <c:pt idx="3774">
                        <c:v>23005</c:v>
                      </c:pt>
                      <c:pt idx="3775">
                        <c:v>23400</c:v>
                      </c:pt>
                      <c:pt idx="3776">
                        <c:v>23150</c:v>
                      </c:pt>
                      <c:pt idx="3777">
                        <c:v>22850</c:v>
                      </c:pt>
                      <c:pt idx="3778">
                        <c:v>22550</c:v>
                      </c:pt>
                      <c:pt idx="3779">
                        <c:v>22300</c:v>
                      </c:pt>
                      <c:pt idx="3780">
                        <c:v>22225</c:v>
                      </c:pt>
                      <c:pt idx="3781">
                        <c:v>21800</c:v>
                      </c:pt>
                      <c:pt idx="3782">
                        <c:v>21750</c:v>
                      </c:pt>
                      <c:pt idx="3783">
                        <c:v>21900</c:v>
                      </c:pt>
                      <c:pt idx="3784">
                        <c:v>22050</c:v>
                      </c:pt>
                      <c:pt idx="3785">
                        <c:v>21550</c:v>
                      </c:pt>
                      <c:pt idx="3786">
                        <c:v>21800</c:v>
                      </c:pt>
                      <c:pt idx="3787">
                        <c:v>22050</c:v>
                      </c:pt>
                      <c:pt idx="3788">
                        <c:v>22100</c:v>
                      </c:pt>
                      <c:pt idx="3789">
                        <c:v>22250</c:v>
                      </c:pt>
                      <c:pt idx="3790">
                        <c:v>22200</c:v>
                      </c:pt>
                      <c:pt idx="3791">
                        <c:v>22100</c:v>
                      </c:pt>
                      <c:pt idx="3792">
                        <c:v>22200</c:v>
                      </c:pt>
                      <c:pt idx="3793">
                        <c:v>22200</c:v>
                      </c:pt>
                      <c:pt idx="3794">
                        <c:v>22050</c:v>
                      </c:pt>
                      <c:pt idx="3795">
                        <c:v>22175</c:v>
                      </c:pt>
                      <c:pt idx="3796">
                        <c:v>22175</c:v>
                      </c:pt>
                      <c:pt idx="3797">
                        <c:v>22250</c:v>
                      </c:pt>
                      <c:pt idx="3798">
                        <c:v>22575</c:v>
                      </c:pt>
                      <c:pt idx="3799">
                        <c:v>22675</c:v>
                      </c:pt>
                      <c:pt idx="3800">
                        <c:v>22850</c:v>
                      </c:pt>
                      <c:pt idx="3801">
                        <c:v>22875</c:v>
                      </c:pt>
                      <c:pt idx="3802">
                        <c:v>22900</c:v>
                      </c:pt>
                      <c:pt idx="3803">
                        <c:v>22550</c:v>
                      </c:pt>
                      <c:pt idx="3804">
                        <c:v>22250</c:v>
                      </c:pt>
                      <c:pt idx="3805">
                        <c:v>22400</c:v>
                      </c:pt>
                      <c:pt idx="3806">
                        <c:v>22475</c:v>
                      </c:pt>
                      <c:pt idx="3807">
                        <c:v>22500</c:v>
                      </c:pt>
                      <c:pt idx="3808">
                        <c:v>22600</c:v>
                      </c:pt>
                      <c:pt idx="3809">
                        <c:v>22400</c:v>
                      </c:pt>
                      <c:pt idx="3810">
                        <c:v>22500</c:v>
                      </c:pt>
                      <c:pt idx="3811">
                        <c:v>22550</c:v>
                      </c:pt>
                      <c:pt idx="3812">
                        <c:v>22550</c:v>
                      </c:pt>
                      <c:pt idx="3813">
                        <c:v>22450</c:v>
                      </c:pt>
                      <c:pt idx="3814">
                        <c:v>22450</c:v>
                      </c:pt>
                      <c:pt idx="3815">
                        <c:v>22500</c:v>
                      </c:pt>
                      <c:pt idx="3816">
                        <c:v>22400</c:v>
                      </c:pt>
                      <c:pt idx="3817">
                        <c:v>22500</c:v>
                      </c:pt>
                      <c:pt idx="3818">
                        <c:v>22050</c:v>
                      </c:pt>
                      <c:pt idx="3819">
                        <c:v>21950</c:v>
                      </c:pt>
                      <c:pt idx="3820">
                        <c:v>21900</c:v>
                      </c:pt>
                      <c:pt idx="3821">
                        <c:v>21650</c:v>
                      </c:pt>
                      <c:pt idx="3822">
                        <c:v>21500</c:v>
                      </c:pt>
                      <c:pt idx="3823">
                        <c:v>21650</c:v>
                      </c:pt>
                      <c:pt idx="3824">
                        <c:v>22400</c:v>
                      </c:pt>
                      <c:pt idx="3825">
                        <c:v>23000</c:v>
                      </c:pt>
                      <c:pt idx="3826">
                        <c:v>22950</c:v>
                      </c:pt>
                      <c:pt idx="3827">
                        <c:v>22500</c:v>
                      </c:pt>
                      <c:pt idx="3828">
                        <c:v>22800</c:v>
                      </c:pt>
                      <c:pt idx="3829">
                        <c:v>22950</c:v>
                      </c:pt>
                      <c:pt idx="3830">
                        <c:v>23000</c:v>
                      </c:pt>
                      <c:pt idx="3831">
                        <c:v>23050</c:v>
                      </c:pt>
                      <c:pt idx="3832">
                        <c:v>22950</c:v>
                      </c:pt>
                      <c:pt idx="3833">
                        <c:v>22900</c:v>
                      </c:pt>
                      <c:pt idx="3834">
                        <c:v>22850</c:v>
                      </c:pt>
                      <c:pt idx="3835">
                        <c:v>22800</c:v>
                      </c:pt>
                      <c:pt idx="3836">
                        <c:v>22700</c:v>
                      </c:pt>
                      <c:pt idx="3837">
                        <c:v>22550</c:v>
                      </c:pt>
                      <c:pt idx="3838">
                        <c:v>22750</c:v>
                      </c:pt>
                      <c:pt idx="3839">
                        <c:v>22900</c:v>
                      </c:pt>
                      <c:pt idx="3840">
                        <c:v>22950</c:v>
                      </c:pt>
                      <c:pt idx="3841">
                        <c:v>22850</c:v>
                      </c:pt>
                      <c:pt idx="3842">
                        <c:v>22850</c:v>
                      </c:pt>
                      <c:pt idx="3843">
                        <c:v>22550</c:v>
                      </c:pt>
                      <c:pt idx="3844">
                        <c:v>22300</c:v>
                      </c:pt>
                      <c:pt idx="3845">
                        <c:v>22600</c:v>
                      </c:pt>
                      <c:pt idx="3846">
                        <c:v>22600</c:v>
                      </c:pt>
                      <c:pt idx="3847">
                        <c:v>22500</c:v>
                      </c:pt>
                      <c:pt idx="3848">
                        <c:v>22450</c:v>
                      </c:pt>
                      <c:pt idx="3849">
                        <c:v>22550</c:v>
                      </c:pt>
                      <c:pt idx="3850">
                        <c:v>22350</c:v>
                      </c:pt>
                      <c:pt idx="3851">
                        <c:v>22300</c:v>
                      </c:pt>
                      <c:pt idx="3852">
                        <c:v>22125</c:v>
                      </c:pt>
                      <c:pt idx="3853">
                        <c:v>22250</c:v>
                      </c:pt>
                      <c:pt idx="3854">
                        <c:v>22150</c:v>
                      </c:pt>
                      <c:pt idx="3855">
                        <c:v>22200</c:v>
                      </c:pt>
                      <c:pt idx="3856">
                        <c:v>22250</c:v>
                      </c:pt>
                      <c:pt idx="3857">
                        <c:v>22350</c:v>
                      </c:pt>
                      <c:pt idx="3858">
                        <c:v>22350</c:v>
                      </c:pt>
                      <c:pt idx="3859">
                        <c:v>22650</c:v>
                      </c:pt>
                      <c:pt idx="3860">
                        <c:v>22800</c:v>
                      </c:pt>
                      <c:pt idx="3861">
                        <c:v>24200</c:v>
                      </c:pt>
                      <c:pt idx="3862">
                        <c:v>23825</c:v>
                      </c:pt>
                      <c:pt idx="3863">
                        <c:v>23825</c:v>
                      </c:pt>
                      <c:pt idx="3864">
                        <c:v>23550</c:v>
                      </c:pt>
                      <c:pt idx="3865">
                        <c:v>23450</c:v>
                      </c:pt>
                      <c:pt idx="3866">
                        <c:v>23450</c:v>
                      </c:pt>
                      <c:pt idx="3867">
                        <c:v>23400</c:v>
                      </c:pt>
                      <c:pt idx="3868">
                        <c:v>23450</c:v>
                      </c:pt>
                      <c:pt idx="3869">
                        <c:v>23600</c:v>
                      </c:pt>
                      <c:pt idx="3870">
                        <c:v>23550</c:v>
                      </c:pt>
                      <c:pt idx="3871">
                        <c:v>23800</c:v>
                      </c:pt>
                      <c:pt idx="3872">
                        <c:v>23900</c:v>
                      </c:pt>
                      <c:pt idx="3873">
                        <c:v>23950</c:v>
                      </c:pt>
                      <c:pt idx="3874">
                        <c:v>24550</c:v>
                      </c:pt>
                      <c:pt idx="3875">
                        <c:v>24350</c:v>
                      </c:pt>
                      <c:pt idx="3876">
                        <c:v>24300</c:v>
                      </c:pt>
                      <c:pt idx="3877">
                        <c:v>24150</c:v>
                      </c:pt>
                      <c:pt idx="3878">
                        <c:v>23650</c:v>
                      </c:pt>
                      <c:pt idx="3879">
                        <c:v>23750</c:v>
                      </c:pt>
                      <c:pt idx="3880">
                        <c:v>23950</c:v>
                      </c:pt>
                      <c:pt idx="3881">
                        <c:v>24200</c:v>
                      </c:pt>
                      <c:pt idx="3882">
                        <c:v>24400</c:v>
                      </c:pt>
                      <c:pt idx="3883">
                        <c:v>24300</c:v>
                      </c:pt>
                      <c:pt idx="3884">
                        <c:v>24050</c:v>
                      </c:pt>
                      <c:pt idx="3885">
                        <c:v>24100</c:v>
                      </c:pt>
                      <c:pt idx="3886">
                        <c:v>24300</c:v>
                      </c:pt>
                      <c:pt idx="3887">
                        <c:v>24950</c:v>
                      </c:pt>
                      <c:pt idx="3888">
                        <c:v>25050</c:v>
                      </c:pt>
                      <c:pt idx="3889">
                        <c:v>24850</c:v>
                      </c:pt>
                      <c:pt idx="3890">
                        <c:v>24200</c:v>
                      </c:pt>
                      <c:pt idx="3891">
                        <c:v>24350</c:v>
                      </c:pt>
                      <c:pt idx="3892">
                        <c:v>24500</c:v>
                      </c:pt>
                      <c:pt idx="3893">
                        <c:v>24550</c:v>
                      </c:pt>
                      <c:pt idx="3894">
                        <c:v>24650</c:v>
                      </c:pt>
                      <c:pt idx="3895">
                        <c:v>24600</c:v>
                      </c:pt>
                      <c:pt idx="3896">
                        <c:v>24700</c:v>
                      </c:pt>
                      <c:pt idx="3897">
                        <c:v>24650</c:v>
                      </c:pt>
                      <c:pt idx="3898">
                        <c:v>24650</c:v>
                      </c:pt>
                      <c:pt idx="3899">
                        <c:v>24550</c:v>
                      </c:pt>
                      <c:pt idx="3900">
                        <c:v>24650</c:v>
                      </c:pt>
                      <c:pt idx="3901">
                        <c:v>24700</c:v>
                      </c:pt>
                      <c:pt idx="3902">
                        <c:v>24500</c:v>
                      </c:pt>
                      <c:pt idx="3903">
                        <c:v>24650</c:v>
                      </c:pt>
                      <c:pt idx="3904">
                        <c:v>24750</c:v>
                      </c:pt>
                      <c:pt idx="3905">
                        <c:v>25000</c:v>
                      </c:pt>
                      <c:pt idx="3906">
                        <c:v>25250</c:v>
                      </c:pt>
                      <c:pt idx="3907">
                        <c:v>25150</c:v>
                      </c:pt>
                      <c:pt idx="3908">
                        <c:v>25300</c:v>
                      </c:pt>
                      <c:pt idx="3909">
                        <c:v>25400</c:v>
                      </c:pt>
                      <c:pt idx="3910">
                        <c:v>25500</c:v>
                      </c:pt>
                      <c:pt idx="3911">
                        <c:v>25800</c:v>
                      </c:pt>
                      <c:pt idx="3912">
                        <c:v>26800</c:v>
                      </c:pt>
                      <c:pt idx="3913">
                        <c:v>27800</c:v>
                      </c:pt>
                      <c:pt idx="3914">
                        <c:v>27900</c:v>
                      </c:pt>
                      <c:pt idx="3915">
                        <c:v>28400</c:v>
                      </c:pt>
                      <c:pt idx="3916">
                        <c:v>27900</c:v>
                      </c:pt>
                      <c:pt idx="3917">
                        <c:v>28400</c:v>
                      </c:pt>
                      <c:pt idx="3918">
                        <c:v>28600</c:v>
                      </c:pt>
                      <c:pt idx="3919">
                        <c:v>29000</c:v>
                      </c:pt>
                      <c:pt idx="3920">
                        <c:v>29000</c:v>
                      </c:pt>
                      <c:pt idx="3921">
                        <c:v>29050</c:v>
                      </c:pt>
                      <c:pt idx="3922">
                        <c:v>30100</c:v>
                      </c:pt>
                      <c:pt idx="3923">
                        <c:v>30050</c:v>
                      </c:pt>
                      <c:pt idx="3924">
                        <c:v>29900</c:v>
                      </c:pt>
                      <c:pt idx="3925">
                        <c:v>29200</c:v>
                      </c:pt>
                      <c:pt idx="3926">
                        <c:v>29800</c:v>
                      </c:pt>
                      <c:pt idx="3927">
                        <c:v>29100</c:v>
                      </c:pt>
                      <c:pt idx="3928">
                        <c:v>29300</c:v>
                      </c:pt>
                      <c:pt idx="3929">
                        <c:v>29350</c:v>
                      </c:pt>
                      <c:pt idx="3930">
                        <c:v>29500</c:v>
                      </c:pt>
                      <c:pt idx="3931">
                        <c:v>29800</c:v>
                      </c:pt>
                      <c:pt idx="3932">
                        <c:v>29600</c:v>
                      </c:pt>
                      <c:pt idx="3933">
                        <c:v>29550</c:v>
                      </c:pt>
                      <c:pt idx="3934">
                        <c:v>29850</c:v>
                      </c:pt>
                      <c:pt idx="3935">
                        <c:v>29250</c:v>
                      </c:pt>
                      <c:pt idx="3936">
                        <c:v>29250</c:v>
                      </c:pt>
                      <c:pt idx="3937">
                        <c:v>29750</c:v>
                      </c:pt>
                      <c:pt idx="3938">
                        <c:v>29750</c:v>
                      </c:pt>
                      <c:pt idx="3939">
                        <c:v>29650</c:v>
                      </c:pt>
                      <c:pt idx="3940">
                        <c:v>29650</c:v>
                      </c:pt>
                      <c:pt idx="3941">
                        <c:v>29550</c:v>
                      </c:pt>
                      <c:pt idx="3942">
                        <c:v>29650</c:v>
                      </c:pt>
                      <c:pt idx="3943">
                        <c:v>29725</c:v>
                      </c:pt>
                      <c:pt idx="3944">
                        <c:v>29650</c:v>
                      </c:pt>
                      <c:pt idx="3945">
                        <c:v>29650</c:v>
                      </c:pt>
                      <c:pt idx="3946">
                        <c:v>29400</c:v>
                      </c:pt>
                      <c:pt idx="3947">
                        <c:v>29450</c:v>
                      </c:pt>
                      <c:pt idx="3948">
                        <c:v>29300</c:v>
                      </c:pt>
                      <c:pt idx="3949">
                        <c:v>29450</c:v>
                      </c:pt>
                      <c:pt idx="3950">
                        <c:v>29500</c:v>
                      </c:pt>
                      <c:pt idx="3951">
                        <c:v>29500</c:v>
                      </c:pt>
                      <c:pt idx="3952">
                        <c:v>29400</c:v>
                      </c:pt>
                      <c:pt idx="3953">
                        <c:v>29300</c:v>
                      </c:pt>
                      <c:pt idx="3954">
                        <c:v>29350</c:v>
                      </c:pt>
                      <c:pt idx="3955">
                        <c:v>29150</c:v>
                      </c:pt>
                      <c:pt idx="3956">
                        <c:v>29000</c:v>
                      </c:pt>
                      <c:pt idx="3957">
                        <c:v>29000</c:v>
                      </c:pt>
                      <c:pt idx="3958">
                        <c:v>29000</c:v>
                      </c:pt>
                      <c:pt idx="3959">
                        <c:v>29000</c:v>
                      </c:pt>
                      <c:pt idx="3960">
                        <c:v>28850</c:v>
                      </c:pt>
                      <c:pt idx="3961">
                        <c:v>29000</c:v>
                      </c:pt>
                      <c:pt idx="3962">
                        <c:v>28850</c:v>
                      </c:pt>
                      <c:pt idx="3963">
                        <c:v>29100</c:v>
                      </c:pt>
                      <c:pt idx="3964">
                        <c:v>30200</c:v>
                      </c:pt>
                      <c:pt idx="3965">
                        <c:v>31900</c:v>
                      </c:pt>
                      <c:pt idx="3966">
                        <c:v>31650</c:v>
                      </c:pt>
                      <c:pt idx="3967">
                        <c:v>30750</c:v>
                      </c:pt>
                      <c:pt idx="3968">
                        <c:v>30900</c:v>
                      </c:pt>
                      <c:pt idx="3969">
                        <c:v>31000</c:v>
                      </c:pt>
                      <c:pt idx="3970">
                        <c:v>31000</c:v>
                      </c:pt>
                      <c:pt idx="3971">
                        <c:v>31200</c:v>
                      </c:pt>
                      <c:pt idx="3972">
                        <c:v>31300</c:v>
                      </c:pt>
                      <c:pt idx="3973">
                        <c:v>31300</c:v>
                      </c:pt>
                      <c:pt idx="3974">
                        <c:v>31700</c:v>
                      </c:pt>
                      <c:pt idx="3975">
                        <c:v>32150</c:v>
                      </c:pt>
                      <c:pt idx="3976">
                        <c:v>32500</c:v>
                      </c:pt>
                      <c:pt idx="3977">
                        <c:v>32600</c:v>
                      </c:pt>
                      <c:pt idx="3978">
                        <c:v>32600</c:v>
                      </c:pt>
                      <c:pt idx="3979">
                        <c:v>32850</c:v>
                      </c:pt>
                      <c:pt idx="3980">
                        <c:v>33250</c:v>
                      </c:pt>
                      <c:pt idx="3981">
                        <c:v>33000</c:v>
                      </c:pt>
                      <c:pt idx="3982">
                        <c:v>33100</c:v>
                      </c:pt>
                      <c:pt idx="3983">
                        <c:v>33200</c:v>
                      </c:pt>
                      <c:pt idx="3984">
                        <c:v>31700</c:v>
                      </c:pt>
                      <c:pt idx="3985">
                        <c:v>31300</c:v>
                      </c:pt>
                      <c:pt idx="3986">
                        <c:v>32600</c:v>
                      </c:pt>
                      <c:pt idx="3987">
                        <c:v>32500</c:v>
                      </c:pt>
                      <c:pt idx="3988">
                        <c:v>31900</c:v>
                      </c:pt>
                      <c:pt idx="3989">
                        <c:v>32200</c:v>
                      </c:pt>
                      <c:pt idx="3990">
                        <c:v>32050</c:v>
                      </c:pt>
                      <c:pt idx="3991">
                        <c:v>32100</c:v>
                      </c:pt>
                      <c:pt idx="3992">
                        <c:v>32100</c:v>
                      </c:pt>
                      <c:pt idx="3993">
                        <c:v>31500</c:v>
                      </c:pt>
                      <c:pt idx="3994">
                        <c:v>30925</c:v>
                      </c:pt>
                      <c:pt idx="3995">
                        <c:v>29950</c:v>
                      </c:pt>
                      <c:pt idx="3996">
                        <c:v>29900</c:v>
                      </c:pt>
                      <c:pt idx="3997">
                        <c:v>30175</c:v>
                      </c:pt>
                      <c:pt idx="3998">
                        <c:v>30000</c:v>
                      </c:pt>
                      <c:pt idx="3999">
                        <c:v>29800</c:v>
                      </c:pt>
                      <c:pt idx="4000">
                        <c:v>30100</c:v>
                      </c:pt>
                      <c:pt idx="4001">
                        <c:v>30900</c:v>
                      </c:pt>
                      <c:pt idx="4002">
                        <c:v>30800</c:v>
                      </c:pt>
                      <c:pt idx="4003">
                        <c:v>30400</c:v>
                      </c:pt>
                      <c:pt idx="4004">
                        <c:v>31100</c:v>
                      </c:pt>
                      <c:pt idx="4005">
                        <c:v>31300</c:v>
                      </c:pt>
                      <c:pt idx="4006">
                        <c:v>30900</c:v>
                      </c:pt>
                      <c:pt idx="4007">
                        <c:v>31200</c:v>
                      </c:pt>
                      <c:pt idx="4008">
                        <c:v>31300</c:v>
                      </c:pt>
                      <c:pt idx="4009">
                        <c:v>31500</c:v>
                      </c:pt>
                      <c:pt idx="4010">
                        <c:v>31600</c:v>
                      </c:pt>
                      <c:pt idx="4011">
                        <c:v>31400</c:v>
                      </c:pt>
                      <c:pt idx="4012">
                        <c:v>31400</c:v>
                      </c:pt>
                      <c:pt idx="4013">
                        <c:v>31700</c:v>
                      </c:pt>
                      <c:pt idx="4014">
                        <c:v>31700</c:v>
                      </c:pt>
                      <c:pt idx="4015">
                        <c:v>31600</c:v>
                      </c:pt>
                      <c:pt idx="4016">
                        <c:v>31900</c:v>
                      </c:pt>
                      <c:pt idx="4017">
                        <c:v>31600</c:v>
                      </c:pt>
                      <c:pt idx="4018">
                        <c:v>31700</c:v>
                      </c:pt>
                      <c:pt idx="4019">
                        <c:v>31700</c:v>
                      </c:pt>
                      <c:pt idx="4020">
                        <c:v>31800</c:v>
                      </c:pt>
                      <c:pt idx="4021">
                        <c:v>31800</c:v>
                      </c:pt>
                      <c:pt idx="4022">
                        <c:v>31900</c:v>
                      </c:pt>
                      <c:pt idx="4023">
                        <c:v>31650</c:v>
                      </c:pt>
                      <c:pt idx="4024">
                        <c:v>31800</c:v>
                      </c:pt>
                      <c:pt idx="4025">
                        <c:v>33300</c:v>
                      </c:pt>
                      <c:pt idx="4026">
                        <c:v>32800</c:v>
                      </c:pt>
                      <c:pt idx="4027">
                        <c:v>32100</c:v>
                      </c:pt>
                      <c:pt idx="4028">
                        <c:v>33300</c:v>
                      </c:pt>
                      <c:pt idx="4029">
                        <c:v>33800</c:v>
                      </c:pt>
                      <c:pt idx="4030">
                        <c:v>34500</c:v>
                      </c:pt>
                      <c:pt idx="4031">
                        <c:v>34500</c:v>
                      </c:pt>
                      <c:pt idx="4032">
                        <c:v>34400</c:v>
                      </c:pt>
                      <c:pt idx="4033">
                        <c:v>35500</c:v>
                      </c:pt>
                      <c:pt idx="4034">
                        <c:v>35400</c:v>
                      </c:pt>
                      <c:pt idx="4035">
                        <c:v>35550</c:v>
                      </c:pt>
                      <c:pt idx="4036">
                        <c:v>36400</c:v>
                      </c:pt>
                      <c:pt idx="4037">
                        <c:v>36450</c:v>
                      </c:pt>
                      <c:pt idx="4038">
                        <c:v>37400</c:v>
                      </c:pt>
                      <c:pt idx="4039">
                        <c:v>37700</c:v>
                      </c:pt>
                      <c:pt idx="4040">
                        <c:v>37000</c:v>
                      </c:pt>
                      <c:pt idx="4041">
                        <c:v>36800</c:v>
                      </c:pt>
                      <c:pt idx="4042">
                        <c:v>36400</c:v>
                      </c:pt>
                      <c:pt idx="4043">
                        <c:v>36000</c:v>
                      </c:pt>
                      <c:pt idx="4044">
                        <c:v>36700</c:v>
                      </c:pt>
                      <c:pt idx="4045">
                        <c:v>36650</c:v>
                      </c:pt>
                      <c:pt idx="4046">
                        <c:v>34400</c:v>
                      </c:pt>
                      <c:pt idx="4047">
                        <c:v>34200</c:v>
                      </c:pt>
                      <c:pt idx="4048">
                        <c:v>32800</c:v>
                      </c:pt>
                      <c:pt idx="4049">
                        <c:v>33500</c:v>
                      </c:pt>
                      <c:pt idx="4050">
                        <c:v>33800</c:v>
                      </c:pt>
                      <c:pt idx="4051">
                        <c:v>33900</c:v>
                      </c:pt>
                      <c:pt idx="4052">
                        <c:v>33850</c:v>
                      </c:pt>
                      <c:pt idx="4053">
                        <c:v>33950</c:v>
                      </c:pt>
                      <c:pt idx="4054">
                        <c:v>33850</c:v>
                      </c:pt>
                      <c:pt idx="4055">
                        <c:v>33850</c:v>
                      </c:pt>
                      <c:pt idx="4056">
                        <c:v>33800</c:v>
                      </c:pt>
                      <c:pt idx="4057">
                        <c:v>33850</c:v>
                      </c:pt>
                      <c:pt idx="4058">
                        <c:v>34200</c:v>
                      </c:pt>
                      <c:pt idx="4059">
                        <c:v>34200</c:v>
                      </c:pt>
                      <c:pt idx="4060">
                        <c:v>34100</c:v>
                      </c:pt>
                      <c:pt idx="4061">
                        <c:v>34500</c:v>
                      </c:pt>
                      <c:pt idx="4062">
                        <c:v>32600</c:v>
                      </c:pt>
                      <c:pt idx="4063">
                        <c:v>31100</c:v>
                      </c:pt>
                      <c:pt idx="4064">
                        <c:v>32400</c:v>
                      </c:pt>
                      <c:pt idx="4065">
                        <c:v>33100</c:v>
                      </c:pt>
                      <c:pt idx="4066">
                        <c:v>33200</c:v>
                      </c:pt>
                      <c:pt idx="4067">
                        <c:v>32400</c:v>
                      </c:pt>
                      <c:pt idx="4068">
                        <c:v>32600</c:v>
                      </c:pt>
                      <c:pt idx="4069">
                        <c:v>33200</c:v>
                      </c:pt>
                      <c:pt idx="4070">
                        <c:v>33300</c:v>
                      </c:pt>
                      <c:pt idx="4071">
                        <c:v>33400</c:v>
                      </c:pt>
                      <c:pt idx="4072">
                        <c:v>33100</c:v>
                      </c:pt>
                      <c:pt idx="4073">
                        <c:v>33200</c:v>
                      </c:pt>
                      <c:pt idx="4074">
                        <c:v>33800</c:v>
                      </c:pt>
                      <c:pt idx="4075">
                        <c:v>33600</c:v>
                      </c:pt>
                      <c:pt idx="4076">
                        <c:v>33500</c:v>
                      </c:pt>
                      <c:pt idx="4077">
                        <c:v>33500</c:v>
                      </c:pt>
                      <c:pt idx="4078">
                        <c:v>33500</c:v>
                      </c:pt>
                      <c:pt idx="4079">
                        <c:v>33550</c:v>
                      </c:pt>
                      <c:pt idx="4080">
                        <c:v>33500</c:v>
                      </c:pt>
                      <c:pt idx="4081">
                        <c:v>34000</c:v>
                      </c:pt>
                      <c:pt idx="4082">
                        <c:v>33000</c:v>
                      </c:pt>
                      <c:pt idx="4083">
                        <c:v>33100</c:v>
                      </c:pt>
                      <c:pt idx="4084">
                        <c:v>35100</c:v>
                      </c:pt>
                      <c:pt idx="4085">
                        <c:v>34850</c:v>
                      </c:pt>
                      <c:pt idx="4086">
                        <c:v>34900</c:v>
                      </c:pt>
                      <c:pt idx="4087">
                        <c:v>34650</c:v>
                      </c:pt>
                      <c:pt idx="4088">
                        <c:v>33700</c:v>
                      </c:pt>
                      <c:pt idx="4089">
                        <c:v>34000</c:v>
                      </c:pt>
                      <c:pt idx="4090">
                        <c:v>34000</c:v>
                      </c:pt>
                      <c:pt idx="4091">
                        <c:v>33700</c:v>
                      </c:pt>
                      <c:pt idx="4092">
                        <c:v>33100</c:v>
                      </c:pt>
                      <c:pt idx="4093">
                        <c:v>32900</c:v>
                      </c:pt>
                      <c:pt idx="4094">
                        <c:v>32400</c:v>
                      </c:pt>
                      <c:pt idx="4095">
                        <c:v>31800</c:v>
                      </c:pt>
                      <c:pt idx="4096">
                        <c:v>31300</c:v>
                      </c:pt>
                      <c:pt idx="4097">
                        <c:v>30400</c:v>
                      </c:pt>
                      <c:pt idx="4098">
                        <c:v>30000</c:v>
                      </c:pt>
                      <c:pt idx="4099">
                        <c:v>30100</c:v>
                      </c:pt>
                      <c:pt idx="4100">
                        <c:v>30100</c:v>
                      </c:pt>
                      <c:pt idx="4101">
                        <c:v>32000</c:v>
                      </c:pt>
                      <c:pt idx="4102">
                        <c:v>32400</c:v>
                      </c:pt>
                      <c:pt idx="4103">
                        <c:v>32000</c:v>
                      </c:pt>
                      <c:pt idx="4104">
                        <c:v>31900</c:v>
                      </c:pt>
                      <c:pt idx="4105">
                        <c:v>31950</c:v>
                      </c:pt>
                      <c:pt idx="4106">
                        <c:v>32500</c:v>
                      </c:pt>
                      <c:pt idx="4107">
                        <c:v>33100</c:v>
                      </c:pt>
                      <c:pt idx="4108">
                        <c:v>33100</c:v>
                      </c:pt>
                      <c:pt idx="4109">
                        <c:v>32650</c:v>
                      </c:pt>
                      <c:pt idx="4110">
                        <c:v>32600</c:v>
                      </c:pt>
                      <c:pt idx="4111">
                        <c:v>32200</c:v>
                      </c:pt>
                      <c:pt idx="4112">
                        <c:v>31200</c:v>
                      </c:pt>
                      <c:pt idx="4113">
                        <c:v>30700</c:v>
                      </c:pt>
                      <c:pt idx="4114">
                        <c:v>30850</c:v>
                      </c:pt>
                      <c:pt idx="4115">
                        <c:v>30200</c:v>
                      </c:pt>
                      <c:pt idx="4116">
                        <c:v>30500</c:v>
                      </c:pt>
                      <c:pt idx="4117">
                        <c:v>30100</c:v>
                      </c:pt>
                      <c:pt idx="4118">
                        <c:v>30400</c:v>
                      </c:pt>
                      <c:pt idx="4119">
                        <c:v>31200</c:v>
                      </c:pt>
                      <c:pt idx="4120">
                        <c:v>32300</c:v>
                      </c:pt>
                      <c:pt idx="4121">
                        <c:v>31750</c:v>
                      </c:pt>
                      <c:pt idx="4122">
                        <c:v>31000</c:v>
                      </c:pt>
                      <c:pt idx="4123">
                        <c:v>30800</c:v>
                      </c:pt>
                      <c:pt idx="4124">
                        <c:v>31000</c:v>
                      </c:pt>
                      <c:pt idx="4125">
                        <c:v>31400</c:v>
                      </c:pt>
                      <c:pt idx="4126">
                        <c:v>30900</c:v>
                      </c:pt>
                      <c:pt idx="4127">
                        <c:v>31200</c:v>
                      </c:pt>
                      <c:pt idx="4128">
                        <c:v>31100</c:v>
                      </c:pt>
                      <c:pt idx="4129">
                        <c:v>30500</c:v>
                      </c:pt>
                      <c:pt idx="4130">
                        <c:v>31150</c:v>
                      </c:pt>
                      <c:pt idx="4131">
                        <c:v>32000</c:v>
                      </c:pt>
                      <c:pt idx="4132">
                        <c:v>31800</c:v>
                      </c:pt>
                      <c:pt idx="4133">
                        <c:v>31500</c:v>
                      </c:pt>
                      <c:pt idx="4134">
                        <c:v>31000</c:v>
                      </c:pt>
                      <c:pt idx="4135">
                        <c:v>30700</c:v>
                      </c:pt>
                      <c:pt idx="4136">
                        <c:v>30800</c:v>
                      </c:pt>
                      <c:pt idx="4137">
                        <c:v>30500</c:v>
                      </c:pt>
                      <c:pt idx="4138">
                        <c:v>31100</c:v>
                      </c:pt>
                      <c:pt idx="4139">
                        <c:v>30800</c:v>
                      </c:pt>
                      <c:pt idx="4140">
                        <c:v>30500</c:v>
                      </c:pt>
                      <c:pt idx="4141">
                        <c:v>30700</c:v>
                      </c:pt>
                      <c:pt idx="4142">
                        <c:v>31000</c:v>
                      </c:pt>
                      <c:pt idx="4143">
                        <c:v>31300</c:v>
                      </c:pt>
                      <c:pt idx="4144">
                        <c:v>30800</c:v>
                      </c:pt>
                      <c:pt idx="4145">
                        <c:v>30900</c:v>
                      </c:pt>
                      <c:pt idx="4146">
                        <c:v>31100</c:v>
                      </c:pt>
                      <c:pt idx="4147">
                        <c:v>31000</c:v>
                      </c:pt>
                      <c:pt idx="4148">
                        <c:v>31100</c:v>
                      </c:pt>
                      <c:pt idx="4149">
                        <c:v>31000</c:v>
                      </c:pt>
                      <c:pt idx="4150">
                        <c:v>31100</c:v>
                      </c:pt>
                      <c:pt idx="4151">
                        <c:v>32400</c:v>
                      </c:pt>
                      <c:pt idx="4152">
                        <c:v>32900</c:v>
                      </c:pt>
                      <c:pt idx="4153">
                        <c:v>32400</c:v>
                      </c:pt>
                      <c:pt idx="4154">
                        <c:v>31800</c:v>
                      </c:pt>
                      <c:pt idx="4155">
                        <c:v>32000</c:v>
                      </c:pt>
                      <c:pt idx="4156">
                        <c:v>31800</c:v>
                      </c:pt>
                      <c:pt idx="4157">
                        <c:v>32000</c:v>
                      </c:pt>
                      <c:pt idx="4158">
                        <c:v>31600</c:v>
                      </c:pt>
                      <c:pt idx="4159">
                        <c:v>31500</c:v>
                      </c:pt>
                      <c:pt idx="4160">
                        <c:v>31300</c:v>
                      </c:pt>
                      <c:pt idx="4161">
                        <c:v>31000</c:v>
                      </c:pt>
                      <c:pt idx="4162">
                        <c:v>31000</c:v>
                      </c:pt>
                      <c:pt idx="4163">
                        <c:v>31000</c:v>
                      </c:pt>
                      <c:pt idx="4164">
                        <c:v>31500</c:v>
                      </c:pt>
                      <c:pt idx="4165">
                        <c:v>31400</c:v>
                      </c:pt>
                      <c:pt idx="4166">
                        <c:v>31500</c:v>
                      </c:pt>
                      <c:pt idx="4167">
                        <c:v>31700</c:v>
                      </c:pt>
                      <c:pt idx="4168">
                        <c:v>31700</c:v>
                      </c:pt>
                      <c:pt idx="4169">
                        <c:v>31800</c:v>
                      </c:pt>
                      <c:pt idx="4170">
                        <c:v>32000</c:v>
                      </c:pt>
                      <c:pt idx="4171">
                        <c:v>32150</c:v>
                      </c:pt>
                      <c:pt idx="4172">
                        <c:v>32100</c:v>
                      </c:pt>
                      <c:pt idx="4173">
                        <c:v>32200</c:v>
                      </c:pt>
                      <c:pt idx="4174">
                        <c:v>32500</c:v>
                      </c:pt>
                      <c:pt idx="4175">
                        <c:v>32400</c:v>
                      </c:pt>
                      <c:pt idx="4176">
                        <c:v>32800</c:v>
                      </c:pt>
                      <c:pt idx="4177">
                        <c:v>32500</c:v>
                      </c:pt>
                      <c:pt idx="4178">
                        <c:v>32200</c:v>
                      </c:pt>
                      <c:pt idx="4179">
                        <c:v>32300</c:v>
                      </c:pt>
                      <c:pt idx="4180">
                        <c:v>32200</c:v>
                      </c:pt>
                      <c:pt idx="4181">
                        <c:v>32100</c:v>
                      </c:pt>
                      <c:pt idx="4182">
                        <c:v>32150</c:v>
                      </c:pt>
                      <c:pt idx="4183">
                        <c:v>32000</c:v>
                      </c:pt>
                      <c:pt idx="4184">
                        <c:v>32000</c:v>
                      </c:pt>
                      <c:pt idx="4185">
                        <c:v>32100</c:v>
                      </c:pt>
                      <c:pt idx="4186">
                        <c:v>32100</c:v>
                      </c:pt>
                      <c:pt idx="4187">
                        <c:v>32000</c:v>
                      </c:pt>
                      <c:pt idx="4188">
                        <c:v>31800</c:v>
                      </c:pt>
                      <c:pt idx="4189">
                        <c:v>31750</c:v>
                      </c:pt>
                      <c:pt idx="4190">
                        <c:v>31800</c:v>
                      </c:pt>
                      <c:pt idx="4191">
                        <c:v>32000</c:v>
                      </c:pt>
                      <c:pt idx="4192">
                        <c:v>31900</c:v>
                      </c:pt>
                      <c:pt idx="4193">
                        <c:v>31500</c:v>
                      </c:pt>
                      <c:pt idx="4194">
                        <c:v>31800</c:v>
                      </c:pt>
                      <c:pt idx="4195">
                        <c:v>32300</c:v>
                      </c:pt>
                      <c:pt idx="4196">
                        <c:v>32500</c:v>
                      </c:pt>
                      <c:pt idx="4197">
                        <c:v>32200</c:v>
                      </c:pt>
                      <c:pt idx="4198">
                        <c:v>32500</c:v>
                      </c:pt>
                      <c:pt idx="4199">
                        <c:v>32200</c:v>
                      </c:pt>
                      <c:pt idx="4200">
                        <c:v>32500</c:v>
                      </c:pt>
                      <c:pt idx="4201">
                        <c:v>32700</c:v>
                      </c:pt>
                      <c:pt idx="4202">
                        <c:v>32550</c:v>
                      </c:pt>
                      <c:pt idx="4203">
                        <c:v>32300</c:v>
                      </c:pt>
                      <c:pt idx="4204">
                        <c:v>32350</c:v>
                      </c:pt>
                      <c:pt idx="4205">
                        <c:v>32350</c:v>
                      </c:pt>
                      <c:pt idx="4206">
                        <c:v>32350</c:v>
                      </c:pt>
                      <c:pt idx="4207">
                        <c:v>32300</c:v>
                      </c:pt>
                      <c:pt idx="4208">
                        <c:v>32700</c:v>
                      </c:pt>
                      <c:pt idx="4209">
                        <c:v>32700</c:v>
                      </c:pt>
                      <c:pt idx="4210">
                        <c:v>32800</c:v>
                      </c:pt>
                      <c:pt idx="4211">
                        <c:v>32700</c:v>
                      </c:pt>
                      <c:pt idx="4212">
                        <c:v>32800</c:v>
                      </c:pt>
                      <c:pt idx="4213">
                        <c:v>33200</c:v>
                      </c:pt>
                      <c:pt idx="4214">
                        <c:v>33200</c:v>
                      </c:pt>
                      <c:pt idx="4215">
                        <c:v>33400</c:v>
                      </c:pt>
                      <c:pt idx="4216">
                        <c:v>32900</c:v>
                      </c:pt>
                      <c:pt idx="4217">
                        <c:v>33000</c:v>
                      </c:pt>
                      <c:pt idx="4218">
                        <c:v>33200</c:v>
                      </c:pt>
                      <c:pt idx="4219">
                        <c:v>33400</c:v>
                      </c:pt>
                      <c:pt idx="4220">
                        <c:v>33200</c:v>
                      </c:pt>
                      <c:pt idx="4221">
                        <c:v>33100</c:v>
                      </c:pt>
                      <c:pt idx="4222">
                        <c:v>33000</c:v>
                      </c:pt>
                      <c:pt idx="4223">
                        <c:v>32700</c:v>
                      </c:pt>
                      <c:pt idx="4224">
                        <c:v>32700</c:v>
                      </c:pt>
                      <c:pt idx="4225">
                        <c:v>33000</c:v>
                      </c:pt>
                      <c:pt idx="4226">
                        <c:v>33100</c:v>
                      </c:pt>
                      <c:pt idx="4227">
                        <c:v>32900</c:v>
                      </c:pt>
                      <c:pt idx="4228">
                        <c:v>32700</c:v>
                      </c:pt>
                      <c:pt idx="4229">
                        <c:v>32600</c:v>
                      </c:pt>
                      <c:pt idx="4230">
                        <c:v>32200</c:v>
                      </c:pt>
                      <c:pt idx="4231">
                        <c:v>33000</c:v>
                      </c:pt>
                      <c:pt idx="4232">
                        <c:v>33200</c:v>
                      </c:pt>
                      <c:pt idx="4233">
                        <c:v>33100</c:v>
                      </c:pt>
                      <c:pt idx="4234">
                        <c:v>33000</c:v>
                      </c:pt>
                      <c:pt idx="4235">
                        <c:v>32900</c:v>
                      </c:pt>
                      <c:pt idx="4236">
                        <c:v>32900</c:v>
                      </c:pt>
                      <c:pt idx="4237">
                        <c:v>32600</c:v>
                      </c:pt>
                      <c:pt idx="4238">
                        <c:v>32900</c:v>
                      </c:pt>
                      <c:pt idx="4239">
                        <c:v>33100</c:v>
                      </c:pt>
                      <c:pt idx="4240">
                        <c:v>33400</c:v>
                      </c:pt>
                      <c:pt idx="4241">
                        <c:v>33100</c:v>
                      </c:pt>
                      <c:pt idx="4242">
                        <c:v>33100</c:v>
                      </c:pt>
                      <c:pt idx="4243">
                        <c:v>33700</c:v>
                      </c:pt>
                      <c:pt idx="4244">
                        <c:v>34500</c:v>
                      </c:pt>
                      <c:pt idx="4245">
                        <c:v>34100</c:v>
                      </c:pt>
                      <c:pt idx="4246">
                        <c:v>34000</c:v>
                      </c:pt>
                      <c:pt idx="4247">
                        <c:v>33200</c:v>
                      </c:pt>
                      <c:pt idx="4248">
                        <c:v>33400</c:v>
                      </c:pt>
                      <c:pt idx="4249">
                        <c:v>33500</c:v>
                      </c:pt>
                      <c:pt idx="4250">
                        <c:v>33200</c:v>
                      </c:pt>
                      <c:pt idx="4251">
                        <c:v>33000</c:v>
                      </c:pt>
                      <c:pt idx="4252">
                        <c:v>33300</c:v>
                      </c:pt>
                      <c:pt idx="4253">
                        <c:v>33400</c:v>
                      </c:pt>
                      <c:pt idx="4254">
                        <c:v>33300</c:v>
                      </c:pt>
                      <c:pt idx="4255">
                        <c:v>33500</c:v>
                      </c:pt>
                      <c:pt idx="4256">
                        <c:v>34000</c:v>
                      </c:pt>
                      <c:pt idx="4257">
                        <c:v>34300</c:v>
                      </c:pt>
                      <c:pt idx="4258">
                        <c:v>34305</c:v>
                      </c:pt>
                      <c:pt idx="4259">
                        <c:v>34300</c:v>
                      </c:pt>
                      <c:pt idx="4260">
                        <c:v>34500</c:v>
                      </c:pt>
                      <c:pt idx="4261">
                        <c:v>34600</c:v>
                      </c:pt>
                      <c:pt idx="4262">
                        <c:v>34500</c:v>
                      </c:pt>
                      <c:pt idx="4263">
                        <c:v>34000</c:v>
                      </c:pt>
                      <c:pt idx="4264">
                        <c:v>33900</c:v>
                      </c:pt>
                      <c:pt idx="4265">
                        <c:v>33900</c:v>
                      </c:pt>
                      <c:pt idx="4266">
                        <c:v>34000</c:v>
                      </c:pt>
                      <c:pt idx="4267">
                        <c:v>34600</c:v>
                      </c:pt>
                      <c:pt idx="4268">
                        <c:v>34400</c:v>
                      </c:pt>
                      <c:pt idx="4269">
                        <c:v>34500</c:v>
                      </c:pt>
                      <c:pt idx="4270">
                        <c:v>34800</c:v>
                      </c:pt>
                      <c:pt idx="4271">
                        <c:v>35100</c:v>
                      </c:pt>
                      <c:pt idx="4272">
                        <c:v>35100</c:v>
                      </c:pt>
                      <c:pt idx="4273">
                        <c:v>35400</c:v>
                      </c:pt>
                      <c:pt idx="4274">
                        <c:v>35900</c:v>
                      </c:pt>
                      <c:pt idx="4275">
                        <c:v>35700</c:v>
                      </c:pt>
                      <c:pt idx="4276">
                        <c:v>35600</c:v>
                      </c:pt>
                      <c:pt idx="4277">
                        <c:v>36800</c:v>
                      </c:pt>
                      <c:pt idx="4278">
                        <c:v>36400</c:v>
                      </c:pt>
                      <c:pt idx="4279">
                        <c:v>35700</c:v>
                      </c:pt>
                      <c:pt idx="4280">
                        <c:v>35600</c:v>
                      </c:pt>
                      <c:pt idx="4281">
                        <c:v>35900</c:v>
                      </c:pt>
                      <c:pt idx="4282">
                        <c:v>35800</c:v>
                      </c:pt>
                      <c:pt idx="4283">
                        <c:v>35900</c:v>
                      </c:pt>
                      <c:pt idx="4284">
                        <c:v>36000</c:v>
                      </c:pt>
                      <c:pt idx="4285">
                        <c:v>36000</c:v>
                      </c:pt>
                      <c:pt idx="4286">
                        <c:v>35800</c:v>
                      </c:pt>
                      <c:pt idx="4287">
                        <c:v>35350</c:v>
                      </c:pt>
                      <c:pt idx="4288">
                        <c:v>35400</c:v>
                      </c:pt>
                      <c:pt idx="4289">
                        <c:v>35800</c:v>
                      </c:pt>
                      <c:pt idx="4290">
                        <c:v>35900</c:v>
                      </c:pt>
                      <c:pt idx="4291">
                        <c:v>36300</c:v>
                      </c:pt>
                      <c:pt idx="4292">
                        <c:v>36900</c:v>
                      </c:pt>
                      <c:pt idx="4293">
                        <c:v>36800</c:v>
                      </c:pt>
                      <c:pt idx="4294">
                        <c:v>36900</c:v>
                      </c:pt>
                      <c:pt idx="4295">
                        <c:v>37300</c:v>
                      </c:pt>
                      <c:pt idx="4296">
                        <c:v>36800</c:v>
                      </c:pt>
                      <c:pt idx="4297">
                        <c:v>36900</c:v>
                      </c:pt>
                      <c:pt idx="4298">
                        <c:v>36200</c:v>
                      </c:pt>
                      <c:pt idx="4299">
                        <c:v>36000</c:v>
                      </c:pt>
                      <c:pt idx="4300">
                        <c:v>36200</c:v>
                      </c:pt>
                      <c:pt idx="4301">
                        <c:v>37000</c:v>
                      </c:pt>
                      <c:pt idx="4302">
                        <c:v>37200</c:v>
                      </c:pt>
                      <c:pt idx="4303">
                        <c:v>36600</c:v>
                      </c:pt>
                      <c:pt idx="4304">
                        <c:v>36900</c:v>
                      </c:pt>
                      <c:pt idx="4305">
                        <c:v>37700</c:v>
                      </c:pt>
                      <c:pt idx="4306">
                        <c:v>37300</c:v>
                      </c:pt>
                      <c:pt idx="4307">
                        <c:v>36200</c:v>
                      </c:pt>
                      <c:pt idx="4308">
                        <c:v>36200</c:v>
                      </c:pt>
                      <c:pt idx="4309">
                        <c:v>36100</c:v>
                      </c:pt>
                      <c:pt idx="4310">
                        <c:v>35900</c:v>
                      </c:pt>
                      <c:pt idx="4311">
                        <c:v>36000</c:v>
                      </c:pt>
                      <c:pt idx="4312">
                        <c:v>36700</c:v>
                      </c:pt>
                      <c:pt idx="4313">
                        <c:v>37500</c:v>
                      </c:pt>
                      <c:pt idx="4314">
                        <c:v>36600</c:v>
                      </c:pt>
                      <c:pt idx="4315">
                        <c:v>37100</c:v>
                      </c:pt>
                      <c:pt idx="4316">
                        <c:v>36300</c:v>
                      </c:pt>
                      <c:pt idx="4317">
                        <c:v>36600</c:v>
                      </c:pt>
                      <c:pt idx="4318">
                        <c:v>37300</c:v>
                      </c:pt>
                      <c:pt idx="4319">
                        <c:v>37300</c:v>
                      </c:pt>
                      <c:pt idx="4320">
                        <c:v>37700</c:v>
                      </c:pt>
                      <c:pt idx="4321">
                        <c:v>37400</c:v>
                      </c:pt>
                      <c:pt idx="4322">
                        <c:v>37700</c:v>
                      </c:pt>
                      <c:pt idx="4323">
                        <c:v>37600</c:v>
                      </c:pt>
                      <c:pt idx="4324">
                        <c:v>37700</c:v>
                      </c:pt>
                      <c:pt idx="4325">
                        <c:v>37600</c:v>
                      </c:pt>
                      <c:pt idx="4326">
                        <c:v>37500</c:v>
                      </c:pt>
                      <c:pt idx="4327">
                        <c:v>37600</c:v>
                      </c:pt>
                      <c:pt idx="4328">
                        <c:v>37900</c:v>
                      </c:pt>
                      <c:pt idx="4329">
                        <c:v>37900</c:v>
                      </c:pt>
                      <c:pt idx="4330">
                        <c:v>37700</c:v>
                      </c:pt>
                      <c:pt idx="4331">
                        <c:v>37700</c:v>
                      </c:pt>
                      <c:pt idx="4332">
                        <c:v>38100</c:v>
                      </c:pt>
                      <c:pt idx="4333">
                        <c:v>39400</c:v>
                      </c:pt>
                      <c:pt idx="4334">
                        <c:v>39000</c:v>
                      </c:pt>
                      <c:pt idx="4335">
                        <c:v>38700</c:v>
                      </c:pt>
                      <c:pt idx="4336">
                        <c:v>39300</c:v>
                      </c:pt>
                      <c:pt idx="4337">
                        <c:v>39300</c:v>
                      </c:pt>
                      <c:pt idx="4338">
                        <c:v>39700</c:v>
                      </c:pt>
                      <c:pt idx="4339">
                        <c:v>39900</c:v>
                      </c:pt>
                      <c:pt idx="4340">
                        <c:v>39700</c:v>
                      </c:pt>
                      <c:pt idx="4341">
                        <c:v>39700</c:v>
                      </c:pt>
                      <c:pt idx="4342">
                        <c:v>39900</c:v>
                      </c:pt>
                      <c:pt idx="4343">
                        <c:v>39600</c:v>
                      </c:pt>
                      <c:pt idx="4344">
                        <c:v>40500</c:v>
                      </c:pt>
                      <c:pt idx="4345">
                        <c:v>42000</c:v>
                      </c:pt>
                      <c:pt idx="4346">
                        <c:v>42200</c:v>
                      </c:pt>
                      <c:pt idx="4347">
                        <c:v>42700</c:v>
                      </c:pt>
                      <c:pt idx="4348">
                        <c:v>42600</c:v>
                      </c:pt>
                      <c:pt idx="4349">
                        <c:v>42100</c:v>
                      </c:pt>
                      <c:pt idx="4350">
                        <c:v>42200</c:v>
                      </c:pt>
                      <c:pt idx="4351">
                        <c:v>43000</c:v>
                      </c:pt>
                      <c:pt idx="4352">
                        <c:v>42800</c:v>
                      </c:pt>
                      <c:pt idx="4353">
                        <c:v>43100</c:v>
                      </c:pt>
                      <c:pt idx="4354">
                        <c:v>43700</c:v>
                      </c:pt>
                      <c:pt idx="4355">
                        <c:v>44800</c:v>
                      </c:pt>
                      <c:pt idx="4356">
                        <c:v>45700</c:v>
                      </c:pt>
                      <c:pt idx="4357">
                        <c:v>46100</c:v>
                      </c:pt>
                      <c:pt idx="4358">
                        <c:v>46900</c:v>
                      </c:pt>
                      <c:pt idx="4359">
                        <c:v>47100</c:v>
                      </c:pt>
                      <c:pt idx="4360">
                        <c:v>47900</c:v>
                      </c:pt>
                      <c:pt idx="4361">
                        <c:v>45500</c:v>
                      </c:pt>
                      <c:pt idx="4362">
                        <c:v>46000</c:v>
                      </c:pt>
                      <c:pt idx="4363">
                        <c:v>46600</c:v>
                      </c:pt>
                      <c:pt idx="4364">
                        <c:v>47700</c:v>
                      </c:pt>
                      <c:pt idx="4365">
                        <c:v>47000</c:v>
                      </c:pt>
                      <c:pt idx="4366">
                        <c:v>47100</c:v>
                      </c:pt>
                      <c:pt idx="4367">
                        <c:v>47500</c:v>
                      </c:pt>
                      <c:pt idx="4368">
                        <c:v>47700</c:v>
                      </c:pt>
                      <c:pt idx="4369">
                        <c:v>47400</c:v>
                      </c:pt>
                      <c:pt idx="4370">
                        <c:v>47500</c:v>
                      </c:pt>
                      <c:pt idx="4371">
                        <c:v>47000</c:v>
                      </c:pt>
                      <c:pt idx="4372">
                        <c:v>47200</c:v>
                      </c:pt>
                      <c:pt idx="4373">
                        <c:v>47500</c:v>
                      </c:pt>
                      <c:pt idx="4374">
                        <c:v>47100</c:v>
                      </c:pt>
                      <c:pt idx="4375">
                        <c:v>47100</c:v>
                      </c:pt>
                      <c:pt idx="4376">
                        <c:v>47400</c:v>
                      </c:pt>
                      <c:pt idx="4377">
                        <c:v>47400</c:v>
                      </c:pt>
                      <c:pt idx="4378">
                        <c:v>47000</c:v>
                      </c:pt>
                      <c:pt idx="4379">
                        <c:v>46900</c:v>
                      </c:pt>
                      <c:pt idx="4380">
                        <c:v>46000</c:v>
                      </c:pt>
                      <c:pt idx="4381">
                        <c:v>46200</c:v>
                      </c:pt>
                      <c:pt idx="4382">
                        <c:v>46700</c:v>
                      </c:pt>
                      <c:pt idx="4383">
                        <c:v>47100</c:v>
                      </c:pt>
                      <c:pt idx="4384">
                        <c:v>46200</c:v>
                      </c:pt>
                      <c:pt idx="4385">
                        <c:v>46500</c:v>
                      </c:pt>
                      <c:pt idx="4386">
                        <c:v>47200</c:v>
                      </c:pt>
                      <c:pt idx="4387">
                        <c:v>47600</c:v>
                      </c:pt>
                      <c:pt idx="4388">
                        <c:v>47500</c:v>
                      </c:pt>
                      <c:pt idx="4389">
                        <c:v>47700</c:v>
                      </c:pt>
                      <c:pt idx="4390">
                        <c:v>47600</c:v>
                      </c:pt>
                      <c:pt idx="4391">
                        <c:v>47300</c:v>
                      </c:pt>
                      <c:pt idx="4392">
                        <c:v>47600</c:v>
                      </c:pt>
                      <c:pt idx="4393">
                        <c:v>47200</c:v>
                      </c:pt>
                      <c:pt idx="4394">
                        <c:v>47400</c:v>
                      </c:pt>
                      <c:pt idx="4395">
                        <c:v>47300</c:v>
                      </c:pt>
                      <c:pt idx="4396">
                        <c:v>47100</c:v>
                      </c:pt>
                      <c:pt idx="4397">
                        <c:v>47000</c:v>
                      </c:pt>
                      <c:pt idx="4398">
                        <c:v>46900</c:v>
                      </c:pt>
                      <c:pt idx="4399">
                        <c:v>45500</c:v>
                      </c:pt>
                      <c:pt idx="4400">
                        <c:v>44000</c:v>
                      </c:pt>
                      <c:pt idx="4401">
                        <c:v>44400</c:v>
                      </c:pt>
                      <c:pt idx="4402">
                        <c:v>44300</c:v>
                      </c:pt>
                      <c:pt idx="4403">
                        <c:v>44600</c:v>
                      </c:pt>
                      <c:pt idx="4404">
                        <c:v>44000</c:v>
                      </c:pt>
                      <c:pt idx="4405">
                        <c:v>44300</c:v>
                      </c:pt>
                      <c:pt idx="4406">
                        <c:v>44700</c:v>
                      </c:pt>
                      <c:pt idx="4407">
                        <c:v>44600</c:v>
                      </c:pt>
                      <c:pt idx="4408">
                        <c:v>43800</c:v>
                      </c:pt>
                      <c:pt idx="4409">
                        <c:v>42400</c:v>
                      </c:pt>
                      <c:pt idx="4410">
                        <c:v>43500</c:v>
                      </c:pt>
                      <c:pt idx="4411">
                        <c:v>43500</c:v>
                      </c:pt>
                      <c:pt idx="4412">
                        <c:v>43000</c:v>
                      </c:pt>
                      <c:pt idx="4413">
                        <c:v>42000</c:v>
                      </c:pt>
                      <c:pt idx="4414">
                        <c:v>41300</c:v>
                      </c:pt>
                      <c:pt idx="4415">
                        <c:v>41600</c:v>
                      </c:pt>
                      <c:pt idx="4416">
                        <c:v>42300</c:v>
                      </c:pt>
                      <c:pt idx="4417">
                        <c:v>43300</c:v>
                      </c:pt>
                      <c:pt idx="4418">
                        <c:v>43600</c:v>
                      </c:pt>
                      <c:pt idx="4419">
                        <c:v>42800</c:v>
                      </c:pt>
                      <c:pt idx="4420">
                        <c:v>43100</c:v>
                      </c:pt>
                      <c:pt idx="4421">
                        <c:v>42700</c:v>
                      </c:pt>
                      <c:pt idx="4422">
                        <c:v>41800</c:v>
                      </c:pt>
                      <c:pt idx="4423">
                        <c:v>42200</c:v>
                      </c:pt>
                      <c:pt idx="4424">
                        <c:v>42500</c:v>
                      </c:pt>
                      <c:pt idx="4425">
                        <c:v>42700</c:v>
                      </c:pt>
                      <c:pt idx="4426">
                        <c:v>43900</c:v>
                      </c:pt>
                      <c:pt idx="4427">
                        <c:v>43800</c:v>
                      </c:pt>
                      <c:pt idx="4428">
                        <c:v>44100</c:v>
                      </c:pt>
                      <c:pt idx="4429">
                        <c:v>44100</c:v>
                      </c:pt>
                      <c:pt idx="4430">
                        <c:v>44300</c:v>
                      </c:pt>
                      <c:pt idx="4431">
                        <c:v>44800</c:v>
                      </c:pt>
                      <c:pt idx="4432">
                        <c:v>44900</c:v>
                      </c:pt>
                      <c:pt idx="4433">
                        <c:v>44900</c:v>
                      </c:pt>
                      <c:pt idx="4434">
                        <c:v>44600</c:v>
                      </c:pt>
                      <c:pt idx="4435">
                        <c:v>44800</c:v>
                      </c:pt>
                      <c:pt idx="4436">
                        <c:v>44800</c:v>
                      </c:pt>
                      <c:pt idx="4437">
                        <c:v>44900</c:v>
                      </c:pt>
                      <c:pt idx="4438">
                        <c:v>46000</c:v>
                      </c:pt>
                      <c:pt idx="4439">
                        <c:v>45900</c:v>
                      </c:pt>
                      <c:pt idx="4440">
                        <c:v>45900</c:v>
                      </c:pt>
                      <c:pt idx="4441">
                        <c:v>45600</c:v>
                      </c:pt>
                      <c:pt idx="4442">
                        <c:v>45600</c:v>
                      </c:pt>
                      <c:pt idx="4443">
                        <c:v>45000</c:v>
                      </c:pt>
                      <c:pt idx="4444">
                        <c:v>44500</c:v>
                      </c:pt>
                      <c:pt idx="4445">
                        <c:v>44500</c:v>
                      </c:pt>
                      <c:pt idx="4446">
                        <c:v>45300</c:v>
                      </c:pt>
                      <c:pt idx="4447">
                        <c:v>45200</c:v>
                      </c:pt>
                      <c:pt idx="4448">
                        <c:v>44600</c:v>
                      </c:pt>
                      <c:pt idx="4449">
                        <c:v>44400</c:v>
                      </c:pt>
                      <c:pt idx="4450">
                        <c:v>44800</c:v>
                      </c:pt>
                      <c:pt idx="4451">
                        <c:v>44700</c:v>
                      </c:pt>
                      <c:pt idx="4452">
                        <c:v>44200</c:v>
                      </c:pt>
                      <c:pt idx="4453">
                        <c:v>44600</c:v>
                      </c:pt>
                      <c:pt idx="4454">
                        <c:v>43300</c:v>
                      </c:pt>
                      <c:pt idx="4455">
                        <c:v>42500</c:v>
                      </c:pt>
                      <c:pt idx="4456">
                        <c:v>44400</c:v>
                      </c:pt>
                      <c:pt idx="4457">
                        <c:v>44000</c:v>
                      </c:pt>
                      <c:pt idx="4458">
                        <c:v>43700</c:v>
                      </c:pt>
                      <c:pt idx="4459">
                        <c:v>43900</c:v>
                      </c:pt>
                      <c:pt idx="4460">
                        <c:v>43800</c:v>
                      </c:pt>
                      <c:pt idx="4461">
                        <c:v>43800</c:v>
                      </c:pt>
                      <c:pt idx="4462">
                        <c:v>44100</c:v>
                      </c:pt>
                      <c:pt idx="4463">
                        <c:v>43700</c:v>
                      </c:pt>
                      <c:pt idx="4464">
                        <c:v>44000</c:v>
                      </c:pt>
                      <c:pt idx="4465">
                        <c:v>43700</c:v>
                      </c:pt>
                      <c:pt idx="4466">
                        <c:v>43800</c:v>
                      </c:pt>
                      <c:pt idx="4467">
                        <c:v>43900</c:v>
                      </c:pt>
                      <c:pt idx="4468">
                        <c:v>44100</c:v>
                      </c:pt>
                      <c:pt idx="4469">
                        <c:v>44600</c:v>
                      </c:pt>
                      <c:pt idx="4470">
                        <c:v>45900</c:v>
                      </c:pt>
                      <c:pt idx="4471">
                        <c:v>45700</c:v>
                      </c:pt>
                      <c:pt idx="4472">
                        <c:v>45900</c:v>
                      </c:pt>
                      <c:pt idx="4473">
                        <c:v>44000</c:v>
                      </c:pt>
                      <c:pt idx="4474">
                        <c:v>44500</c:v>
                      </c:pt>
                      <c:pt idx="4475">
                        <c:v>44800</c:v>
                      </c:pt>
                      <c:pt idx="4476">
                        <c:v>44400</c:v>
                      </c:pt>
                      <c:pt idx="4477">
                        <c:v>44800</c:v>
                      </c:pt>
                      <c:pt idx="4478">
                        <c:v>45600</c:v>
                      </c:pt>
                      <c:pt idx="4479">
                        <c:v>45800</c:v>
                      </c:pt>
                      <c:pt idx="4480">
                        <c:v>46200</c:v>
                      </c:pt>
                      <c:pt idx="4481">
                        <c:v>46200</c:v>
                      </c:pt>
                      <c:pt idx="4482">
                        <c:v>46500</c:v>
                      </c:pt>
                      <c:pt idx="4483">
                        <c:v>46400</c:v>
                      </c:pt>
                      <c:pt idx="4484">
                        <c:v>46400</c:v>
                      </c:pt>
                      <c:pt idx="4485">
                        <c:v>46000</c:v>
                      </c:pt>
                      <c:pt idx="4486">
                        <c:v>45600</c:v>
                      </c:pt>
                      <c:pt idx="4487">
                        <c:v>45600</c:v>
                      </c:pt>
                      <c:pt idx="4488">
                        <c:v>45800</c:v>
                      </c:pt>
                      <c:pt idx="4489">
                        <c:v>45900</c:v>
                      </c:pt>
                      <c:pt idx="4490">
                        <c:v>46000</c:v>
                      </c:pt>
                      <c:pt idx="4491">
                        <c:v>46000</c:v>
                      </c:pt>
                      <c:pt idx="4492">
                        <c:v>44800</c:v>
                      </c:pt>
                      <c:pt idx="4493">
                        <c:v>45700</c:v>
                      </c:pt>
                      <c:pt idx="4494">
                        <c:v>45600</c:v>
                      </c:pt>
                      <c:pt idx="4495">
                        <c:v>45700</c:v>
                      </c:pt>
                      <c:pt idx="4496">
                        <c:v>45900</c:v>
                      </c:pt>
                      <c:pt idx="4497">
                        <c:v>45800</c:v>
                      </c:pt>
                      <c:pt idx="4498">
                        <c:v>45700</c:v>
                      </c:pt>
                      <c:pt idx="4499">
                        <c:v>45800</c:v>
                      </c:pt>
                      <c:pt idx="4500">
                        <c:v>45800</c:v>
                      </c:pt>
                      <c:pt idx="4501">
                        <c:v>46000</c:v>
                      </c:pt>
                      <c:pt idx="4502">
                        <c:v>46000</c:v>
                      </c:pt>
                      <c:pt idx="4503">
                        <c:v>46100</c:v>
                      </c:pt>
                      <c:pt idx="4504">
                        <c:v>46900</c:v>
                      </c:pt>
                      <c:pt idx="4505">
                        <c:v>47000</c:v>
                      </c:pt>
                      <c:pt idx="4506">
                        <c:v>46200</c:v>
                      </c:pt>
                      <c:pt idx="4507">
                        <c:v>46700</c:v>
                      </c:pt>
                      <c:pt idx="4508">
                        <c:v>46700</c:v>
                      </c:pt>
                      <c:pt idx="4509">
                        <c:v>46800</c:v>
                      </c:pt>
                      <c:pt idx="4510">
                        <c:v>47200</c:v>
                      </c:pt>
                      <c:pt idx="4511">
                        <c:v>48000</c:v>
                      </c:pt>
                      <c:pt idx="4512">
                        <c:v>49600</c:v>
                      </c:pt>
                      <c:pt idx="4513">
                        <c:v>49300</c:v>
                      </c:pt>
                      <c:pt idx="4514">
                        <c:v>49300</c:v>
                      </c:pt>
                      <c:pt idx="4515">
                        <c:v>49200</c:v>
                      </c:pt>
                      <c:pt idx="4516">
                        <c:v>49300</c:v>
                      </c:pt>
                      <c:pt idx="4517">
                        <c:v>49900</c:v>
                      </c:pt>
                      <c:pt idx="4518">
                        <c:v>50000</c:v>
                      </c:pt>
                      <c:pt idx="4519">
                        <c:v>50200</c:v>
                      </c:pt>
                      <c:pt idx="4520">
                        <c:v>50800</c:v>
                      </c:pt>
                      <c:pt idx="4521">
                        <c:v>52000</c:v>
                      </c:pt>
                      <c:pt idx="4522">
                        <c:v>52600</c:v>
                      </c:pt>
                      <c:pt idx="4523">
                        <c:v>52900</c:v>
                      </c:pt>
                      <c:pt idx="4524">
                        <c:v>53400</c:v>
                      </c:pt>
                      <c:pt idx="4525">
                        <c:v>53400</c:v>
                      </c:pt>
                      <c:pt idx="4526">
                        <c:v>53400</c:v>
                      </c:pt>
                      <c:pt idx="4527">
                        <c:v>53700</c:v>
                      </c:pt>
                      <c:pt idx="4528">
                        <c:v>53500</c:v>
                      </c:pt>
                      <c:pt idx="4529">
                        <c:v>53600</c:v>
                      </c:pt>
                      <c:pt idx="4530">
                        <c:v>54600</c:v>
                      </c:pt>
                      <c:pt idx="4531">
                        <c:v>54805</c:v>
                      </c:pt>
                      <c:pt idx="4532">
                        <c:v>54600</c:v>
                      </c:pt>
                      <c:pt idx="4533">
                        <c:v>54800</c:v>
                      </c:pt>
                      <c:pt idx="4534">
                        <c:v>54900</c:v>
                      </c:pt>
                      <c:pt idx="4535">
                        <c:v>54900</c:v>
                      </c:pt>
                      <c:pt idx="4536">
                        <c:v>55100</c:v>
                      </c:pt>
                      <c:pt idx="4537">
                        <c:v>55100</c:v>
                      </c:pt>
                      <c:pt idx="4538">
                        <c:v>55400</c:v>
                      </c:pt>
                      <c:pt idx="4539">
                        <c:v>55900</c:v>
                      </c:pt>
                      <c:pt idx="4540">
                        <c:v>56100</c:v>
                      </c:pt>
                      <c:pt idx="4541">
                        <c:v>56900</c:v>
                      </c:pt>
                      <c:pt idx="4542">
                        <c:v>57300</c:v>
                      </c:pt>
                      <c:pt idx="4543">
                        <c:v>58100</c:v>
                      </c:pt>
                      <c:pt idx="4544">
                        <c:v>58700</c:v>
                      </c:pt>
                      <c:pt idx="4545">
                        <c:v>58800</c:v>
                      </c:pt>
                      <c:pt idx="4546">
                        <c:v>60000</c:v>
                      </c:pt>
                      <c:pt idx="4547">
                        <c:v>60000</c:v>
                      </c:pt>
                      <c:pt idx="4548">
                        <c:v>59300</c:v>
                      </c:pt>
                      <c:pt idx="4549">
                        <c:v>60700</c:v>
                      </c:pt>
                      <c:pt idx="4550">
                        <c:v>61800</c:v>
                      </c:pt>
                      <c:pt idx="4551">
                        <c:v>63400</c:v>
                      </c:pt>
                      <c:pt idx="4552">
                        <c:v>65000</c:v>
                      </c:pt>
                      <c:pt idx="4553">
                        <c:v>68200</c:v>
                      </c:pt>
                      <c:pt idx="4554">
                        <c:v>67200</c:v>
                      </c:pt>
                      <c:pt idx="4555">
                        <c:v>64800</c:v>
                      </c:pt>
                      <c:pt idx="4556">
                        <c:v>66000</c:v>
                      </c:pt>
                      <c:pt idx="4557">
                        <c:v>66200</c:v>
                      </c:pt>
                      <c:pt idx="4558">
                        <c:v>67200</c:v>
                      </c:pt>
                      <c:pt idx="4559">
                        <c:v>66300</c:v>
                      </c:pt>
                      <c:pt idx="4560">
                        <c:v>66800</c:v>
                      </c:pt>
                      <c:pt idx="4561">
                        <c:v>67000</c:v>
                      </c:pt>
                      <c:pt idx="4562">
                        <c:v>67000</c:v>
                      </c:pt>
                      <c:pt idx="4563">
                        <c:v>67500</c:v>
                      </c:pt>
                      <c:pt idx="4564">
                        <c:v>67600</c:v>
                      </c:pt>
                      <c:pt idx="4565">
                        <c:v>68400</c:v>
                      </c:pt>
                      <c:pt idx="4566">
                        <c:v>68900</c:v>
                      </c:pt>
                      <c:pt idx="4567">
                        <c:v>69500</c:v>
                      </c:pt>
                      <c:pt idx="4568">
                        <c:v>69000</c:v>
                      </c:pt>
                      <c:pt idx="4569">
                        <c:v>70200</c:v>
                      </c:pt>
                      <c:pt idx="4570">
                        <c:v>70500</c:v>
                      </c:pt>
                      <c:pt idx="4571">
                        <c:v>70500</c:v>
                      </c:pt>
                      <c:pt idx="4572">
                        <c:v>70505</c:v>
                      </c:pt>
                      <c:pt idx="4573">
                        <c:v>70200</c:v>
                      </c:pt>
                      <c:pt idx="4574">
                        <c:v>68700</c:v>
                      </c:pt>
                      <c:pt idx="4575">
                        <c:v>67000</c:v>
                      </c:pt>
                      <c:pt idx="4576">
                        <c:v>66300</c:v>
                      </c:pt>
                      <c:pt idx="4577">
                        <c:v>66300</c:v>
                      </c:pt>
                      <c:pt idx="4578">
                        <c:v>65800</c:v>
                      </c:pt>
                      <c:pt idx="4579">
                        <c:v>67100</c:v>
                      </c:pt>
                      <c:pt idx="4580">
                        <c:v>67300</c:v>
                      </c:pt>
                      <c:pt idx="4581">
                        <c:v>68500</c:v>
                      </c:pt>
                      <c:pt idx="4582">
                        <c:v>68900</c:v>
                      </c:pt>
                      <c:pt idx="4583">
                        <c:v>68000</c:v>
                      </c:pt>
                      <c:pt idx="4584">
                        <c:v>69100</c:v>
                      </c:pt>
                      <c:pt idx="4585">
                        <c:v>69200</c:v>
                      </c:pt>
                      <c:pt idx="4586">
                        <c:v>69600</c:v>
                      </c:pt>
                      <c:pt idx="4587">
                        <c:v>69700</c:v>
                      </c:pt>
                      <c:pt idx="4588">
                        <c:v>70200</c:v>
                      </c:pt>
                      <c:pt idx="4589">
                        <c:v>70000</c:v>
                      </c:pt>
                      <c:pt idx="4590">
                        <c:v>70600</c:v>
                      </c:pt>
                      <c:pt idx="4591">
                        <c:v>70900</c:v>
                      </c:pt>
                      <c:pt idx="4592">
                        <c:v>73200</c:v>
                      </c:pt>
                      <c:pt idx="4593">
                        <c:v>72200</c:v>
                      </c:pt>
                      <c:pt idx="4594">
                        <c:v>71100</c:v>
                      </c:pt>
                      <c:pt idx="4595">
                        <c:v>72000</c:v>
                      </c:pt>
                      <c:pt idx="4596">
                        <c:v>72100</c:v>
                      </c:pt>
                      <c:pt idx="4597">
                        <c:v>70700</c:v>
                      </c:pt>
                      <c:pt idx="4598">
                        <c:v>71400</c:v>
                      </c:pt>
                      <c:pt idx="4599">
                        <c:v>70000</c:v>
                      </c:pt>
                      <c:pt idx="4600">
                        <c:v>69800</c:v>
                      </c:pt>
                      <c:pt idx="4601">
                        <c:v>69700</c:v>
                      </c:pt>
                      <c:pt idx="4602">
                        <c:v>70400</c:v>
                      </c:pt>
                      <c:pt idx="4603">
                        <c:v>70400</c:v>
                      </c:pt>
                      <c:pt idx="4604">
                        <c:v>73000</c:v>
                      </c:pt>
                      <c:pt idx="4605">
                        <c:v>74800</c:v>
                      </c:pt>
                      <c:pt idx="4606">
                        <c:v>75500</c:v>
                      </c:pt>
                      <c:pt idx="4607">
                        <c:v>76300</c:v>
                      </c:pt>
                      <c:pt idx="4608">
                        <c:v>77200</c:v>
                      </c:pt>
                      <c:pt idx="4609">
                        <c:v>77000</c:v>
                      </c:pt>
                      <c:pt idx="4610">
                        <c:v>76200</c:v>
                      </c:pt>
                      <c:pt idx="4611">
                        <c:v>75200</c:v>
                      </c:pt>
                      <c:pt idx="4612">
                        <c:v>74700</c:v>
                      </c:pt>
                      <c:pt idx="4613">
                        <c:v>74700</c:v>
                      </c:pt>
                      <c:pt idx="4614">
                        <c:v>77700</c:v>
                      </c:pt>
                      <c:pt idx="4615">
                        <c:v>78550</c:v>
                      </c:pt>
                      <c:pt idx="4616">
                        <c:v>79000</c:v>
                      </c:pt>
                      <c:pt idx="4617">
                        <c:v>77200</c:v>
                      </c:pt>
                      <c:pt idx="4618">
                        <c:v>77900</c:v>
                      </c:pt>
                      <c:pt idx="4619">
                        <c:v>78100</c:v>
                      </c:pt>
                      <c:pt idx="4620">
                        <c:v>77900</c:v>
                      </c:pt>
                      <c:pt idx="4621">
                        <c:v>78000</c:v>
                      </c:pt>
                      <c:pt idx="4622">
                        <c:v>78300</c:v>
                      </c:pt>
                      <c:pt idx="4623">
                        <c:v>78300</c:v>
                      </c:pt>
                      <c:pt idx="4624">
                        <c:v>78000</c:v>
                      </c:pt>
                      <c:pt idx="4625">
                        <c:v>77500</c:v>
                      </c:pt>
                      <c:pt idx="4626">
                        <c:v>77500</c:v>
                      </c:pt>
                      <c:pt idx="4627">
                        <c:v>77775</c:v>
                      </c:pt>
                      <c:pt idx="4628">
                        <c:v>77400</c:v>
                      </c:pt>
                      <c:pt idx="4629">
                        <c:v>77400</c:v>
                      </c:pt>
                      <c:pt idx="4630">
                        <c:v>77100</c:v>
                      </c:pt>
                      <c:pt idx="4631">
                        <c:v>76650</c:v>
                      </c:pt>
                      <c:pt idx="4632">
                        <c:v>76800</c:v>
                      </c:pt>
                      <c:pt idx="4633">
                        <c:v>76300</c:v>
                      </c:pt>
                      <c:pt idx="4634">
                        <c:v>74700</c:v>
                      </c:pt>
                      <c:pt idx="4635">
                        <c:v>75400</c:v>
                      </c:pt>
                      <c:pt idx="4636">
                        <c:v>75400</c:v>
                      </c:pt>
                      <c:pt idx="4637">
                        <c:v>75000</c:v>
                      </c:pt>
                      <c:pt idx="4638">
                        <c:v>73200</c:v>
                      </c:pt>
                      <c:pt idx="4639">
                        <c:v>71700</c:v>
                      </c:pt>
                      <c:pt idx="4640">
                        <c:v>72100</c:v>
                      </c:pt>
                      <c:pt idx="4641">
                        <c:v>70300</c:v>
                      </c:pt>
                      <c:pt idx="4642">
                        <c:v>69100</c:v>
                      </c:pt>
                      <c:pt idx="4643">
                        <c:v>68700</c:v>
                      </c:pt>
                      <c:pt idx="4644">
                        <c:v>68300</c:v>
                      </c:pt>
                      <c:pt idx="4645">
                        <c:v>69400</c:v>
                      </c:pt>
                      <c:pt idx="4646">
                        <c:v>70300</c:v>
                      </c:pt>
                      <c:pt idx="4647">
                        <c:v>69400</c:v>
                      </c:pt>
                      <c:pt idx="4648">
                        <c:v>68800</c:v>
                      </c:pt>
                      <c:pt idx="4649">
                        <c:v>68000</c:v>
                      </c:pt>
                      <c:pt idx="4650">
                        <c:v>68000</c:v>
                      </c:pt>
                      <c:pt idx="4651">
                        <c:v>69600</c:v>
                      </c:pt>
                      <c:pt idx="4652">
                        <c:v>68700</c:v>
                      </c:pt>
                      <c:pt idx="4653">
                        <c:v>68400</c:v>
                      </c:pt>
                      <c:pt idx="4654">
                        <c:v>69200</c:v>
                      </c:pt>
                      <c:pt idx="4655">
                        <c:v>69700</c:v>
                      </c:pt>
                      <c:pt idx="4656">
                        <c:v>69500</c:v>
                      </c:pt>
                      <c:pt idx="4657">
                        <c:v>69700</c:v>
                      </c:pt>
                      <c:pt idx="4658">
                        <c:v>72100</c:v>
                      </c:pt>
                      <c:pt idx="4659">
                        <c:v>71400</c:v>
                      </c:pt>
                      <c:pt idx="4660">
                        <c:v>69000</c:v>
                      </c:pt>
                      <c:pt idx="4661">
                        <c:v>69300</c:v>
                      </c:pt>
                      <c:pt idx="4662">
                        <c:v>69500</c:v>
                      </c:pt>
                      <c:pt idx="4663">
                        <c:v>69700</c:v>
                      </c:pt>
                      <c:pt idx="4664">
                        <c:v>67500</c:v>
                      </c:pt>
                      <c:pt idx="4665">
                        <c:v>64300</c:v>
                      </c:pt>
                      <c:pt idx="4666">
                        <c:v>60300</c:v>
                      </c:pt>
                      <c:pt idx="4667">
                        <c:v>57700</c:v>
                      </c:pt>
                      <c:pt idx="4668">
                        <c:v>62000</c:v>
                      </c:pt>
                      <c:pt idx="4669">
                        <c:v>60600</c:v>
                      </c:pt>
                      <c:pt idx="4670">
                        <c:v>59300</c:v>
                      </c:pt>
                      <c:pt idx="4671">
                        <c:v>60800</c:v>
                      </c:pt>
                      <c:pt idx="4672">
                        <c:v>59700</c:v>
                      </c:pt>
                      <c:pt idx="4673">
                        <c:v>57300</c:v>
                      </c:pt>
                      <c:pt idx="4674">
                        <c:v>57000</c:v>
                      </c:pt>
                      <c:pt idx="4675">
                        <c:v>58400</c:v>
                      </c:pt>
                      <c:pt idx="4676">
                        <c:v>59200</c:v>
                      </c:pt>
                      <c:pt idx="4677">
                        <c:v>58400</c:v>
                      </c:pt>
                      <c:pt idx="4678">
                        <c:v>59400</c:v>
                      </c:pt>
                      <c:pt idx="4679">
                        <c:v>59000</c:v>
                      </c:pt>
                      <c:pt idx="4680">
                        <c:v>58200</c:v>
                      </c:pt>
                      <c:pt idx="4681">
                        <c:v>58800</c:v>
                      </c:pt>
                      <c:pt idx="4682">
                        <c:v>59300</c:v>
                      </c:pt>
                      <c:pt idx="4683">
                        <c:v>60900</c:v>
                      </c:pt>
                      <c:pt idx="4684">
                        <c:v>59800</c:v>
                      </c:pt>
                      <c:pt idx="4685">
                        <c:v>60500</c:v>
                      </c:pt>
                      <c:pt idx="4686">
                        <c:v>60500</c:v>
                      </c:pt>
                      <c:pt idx="4687">
                        <c:v>59600</c:v>
                      </c:pt>
                      <c:pt idx="4688">
                        <c:v>57900</c:v>
                      </c:pt>
                      <c:pt idx="4689">
                        <c:v>57700</c:v>
                      </c:pt>
                      <c:pt idx="4690">
                        <c:v>58400</c:v>
                      </c:pt>
                      <c:pt idx="4691">
                        <c:v>60200</c:v>
                      </c:pt>
                      <c:pt idx="4692">
                        <c:v>59600</c:v>
                      </c:pt>
                      <c:pt idx="4693">
                        <c:v>58200</c:v>
                      </c:pt>
                      <c:pt idx="4694">
                        <c:v>58600</c:v>
                      </c:pt>
                      <c:pt idx="4695">
                        <c:v>62000</c:v>
                      </c:pt>
                      <c:pt idx="4696">
                        <c:v>61800</c:v>
                      </c:pt>
                      <c:pt idx="4697">
                        <c:v>62900</c:v>
                      </c:pt>
                      <c:pt idx="4698">
                        <c:v>65400</c:v>
                      </c:pt>
                      <c:pt idx="4699">
                        <c:v>66000</c:v>
                      </c:pt>
                      <c:pt idx="4700">
                        <c:v>66000</c:v>
                      </c:pt>
                      <c:pt idx="4701">
                        <c:v>65200</c:v>
                      </c:pt>
                      <c:pt idx="4702">
                        <c:v>63700</c:v>
                      </c:pt>
                      <c:pt idx="4703">
                        <c:v>63000</c:v>
                      </c:pt>
                      <c:pt idx="4704">
                        <c:v>62700</c:v>
                      </c:pt>
                      <c:pt idx="4705">
                        <c:v>62400</c:v>
                      </c:pt>
                      <c:pt idx="4706">
                        <c:v>62300</c:v>
                      </c:pt>
                      <c:pt idx="4707">
                        <c:v>62000</c:v>
                      </c:pt>
                      <c:pt idx="4708">
                        <c:v>61805</c:v>
                      </c:pt>
                      <c:pt idx="4709">
                        <c:v>63700</c:v>
                      </c:pt>
                      <c:pt idx="4710">
                        <c:v>64600</c:v>
                      </c:pt>
                      <c:pt idx="4711">
                        <c:v>64890</c:v>
                      </c:pt>
                      <c:pt idx="4712">
                        <c:v>68600</c:v>
                      </c:pt>
                      <c:pt idx="4713">
                        <c:v>68000</c:v>
                      </c:pt>
                      <c:pt idx="4714">
                        <c:v>67900</c:v>
                      </c:pt>
                      <c:pt idx="4715">
                        <c:v>67600</c:v>
                      </c:pt>
                      <c:pt idx="4716">
                        <c:v>67215</c:v>
                      </c:pt>
                      <c:pt idx="4717">
                        <c:v>66800</c:v>
                      </c:pt>
                      <c:pt idx="4718">
                        <c:v>66300</c:v>
                      </c:pt>
                      <c:pt idx="4719">
                        <c:v>66400</c:v>
                      </c:pt>
                      <c:pt idx="4720">
                        <c:v>66200</c:v>
                      </c:pt>
                      <c:pt idx="4721">
                        <c:v>66300</c:v>
                      </c:pt>
                      <c:pt idx="4722">
                        <c:v>66800</c:v>
                      </c:pt>
                      <c:pt idx="4723">
                        <c:v>66925</c:v>
                      </c:pt>
                      <c:pt idx="4724">
                        <c:v>67200</c:v>
                      </c:pt>
                      <c:pt idx="4725">
                        <c:v>67500</c:v>
                      </c:pt>
                      <c:pt idx="4726">
                        <c:v>69000</c:v>
                      </c:pt>
                      <c:pt idx="4727">
                        <c:v>69300</c:v>
                      </c:pt>
                      <c:pt idx="4728">
                        <c:v>69500</c:v>
                      </c:pt>
                      <c:pt idx="4729">
                        <c:v>67900</c:v>
                      </c:pt>
                      <c:pt idx="4730">
                        <c:v>66800</c:v>
                      </c:pt>
                      <c:pt idx="4731">
                        <c:v>67300</c:v>
                      </c:pt>
                      <c:pt idx="4732">
                        <c:v>67000</c:v>
                      </c:pt>
                      <c:pt idx="4733">
                        <c:v>66600</c:v>
                      </c:pt>
                      <c:pt idx="4734">
                        <c:v>66600</c:v>
                      </c:pt>
                      <c:pt idx="4735">
                        <c:v>65000</c:v>
                      </c:pt>
                      <c:pt idx="4736">
                        <c:v>64000</c:v>
                      </c:pt>
                      <c:pt idx="4737">
                        <c:v>63005</c:v>
                      </c:pt>
                      <c:pt idx="4738">
                        <c:v>60500</c:v>
                      </c:pt>
                      <c:pt idx="4739">
                        <c:v>60200</c:v>
                      </c:pt>
                      <c:pt idx="4740">
                        <c:v>63000</c:v>
                      </c:pt>
                      <c:pt idx="4741">
                        <c:v>63300</c:v>
                      </c:pt>
                      <c:pt idx="4742">
                        <c:v>60000</c:v>
                      </c:pt>
                      <c:pt idx="4743">
                        <c:v>60100</c:v>
                      </c:pt>
                      <c:pt idx="4744">
                        <c:v>58400</c:v>
                      </c:pt>
                      <c:pt idx="4745">
                        <c:v>58400</c:v>
                      </c:pt>
                      <c:pt idx="4746">
                        <c:v>59100</c:v>
                      </c:pt>
                      <c:pt idx="4747">
                        <c:v>65200</c:v>
                      </c:pt>
                      <c:pt idx="4748">
                        <c:v>66600</c:v>
                      </c:pt>
                      <c:pt idx="4749">
                        <c:v>67400</c:v>
                      </c:pt>
                      <c:pt idx="4750">
                        <c:v>68200</c:v>
                      </c:pt>
                      <c:pt idx="4751">
                        <c:v>68400</c:v>
                      </c:pt>
                      <c:pt idx="4752">
                        <c:v>69900</c:v>
                      </c:pt>
                      <c:pt idx="4753">
                        <c:v>68600</c:v>
                      </c:pt>
                      <c:pt idx="4754">
                        <c:v>67900</c:v>
                      </c:pt>
                      <c:pt idx="4755">
                        <c:v>65600</c:v>
                      </c:pt>
                      <c:pt idx="4756">
                        <c:v>65300</c:v>
                      </c:pt>
                      <c:pt idx="4757">
                        <c:v>63500</c:v>
                      </c:pt>
                      <c:pt idx="4758">
                        <c:v>63100</c:v>
                      </c:pt>
                      <c:pt idx="4759">
                        <c:v>62400</c:v>
                      </c:pt>
                      <c:pt idx="4760">
                        <c:v>63100</c:v>
                      </c:pt>
                      <c:pt idx="4761">
                        <c:v>64800</c:v>
                      </c:pt>
                      <c:pt idx="4762">
                        <c:v>64950</c:v>
                      </c:pt>
                      <c:pt idx="4763">
                        <c:v>64200</c:v>
                      </c:pt>
                      <c:pt idx="4764">
                        <c:v>63600</c:v>
                      </c:pt>
                      <c:pt idx="4765">
                        <c:v>61900</c:v>
                      </c:pt>
                      <c:pt idx="4766">
                        <c:v>65200</c:v>
                      </c:pt>
                      <c:pt idx="4767">
                        <c:v>64500</c:v>
                      </c:pt>
                      <c:pt idx="4768">
                        <c:v>65000</c:v>
                      </c:pt>
                      <c:pt idx="4769">
                        <c:v>64600</c:v>
                      </c:pt>
                      <c:pt idx="4770">
                        <c:v>65000</c:v>
                      </c:pt>
                      <c:pt idx="4771">
                        <c:v>66600</c:v>
                      </c:pt>
                      <c:pt idx="4772">
                        <c:v>70200</c:v>
                      </c:pt>
                      <c:pt idx="4773">
                        <c:v>73800</c:v>
                      </c:pt>
                      <c:pt idx="4774">
                        <c:v>71900</c:v>
                      </c:pt>
                      <c:pt idx="4775">
                        <c:v>71100</c:v>
                      </c:pt>
                      <c:pt idx="4776">
                        <c:v>72500</c:v>
                      </c:pt>
                      <c:pt idx="4777">
                        <c:v>71600</c:v>
                      </c:pt>
                      <c:pt idx="4778">
                        <c:v>72300</c:v>
                      </c:pt>
                      <c:pt idx="4779">
                        <c:v>72000</c:v>
                      </c:pt>
                      <c:pt idx="4780">
                        <c:v>70800</c:v>
                      </c:pt>
                      <c:pt idx="4781">
                        <c:v>71700</c:v>
                      </c:pt>
                      <c:pt idx="4782">
                        <c:v>71205</c:v>
                      </c:pt>
                      <c:pt idx="4783">
                        <c:v>71400</c:v>
                      </c:pt>
                      <c:pt idx="4784">
                        <c:v>71500</c:v>
                      </c:pt>
                      <c:pt idx="4785">
                        <c:v>71800</c:v>
                      </c:pt>
                      <c:pt idx="4786">
                        <c:v>71100</c:v>
                      </c:pt>
                      <c:pt idx="4787">
                        <c:v>71300</c:v>
                      </c:pt>
                      <c:pt idx="4788">
                        <c:v>71400</c:v>
                      </c:pt>
                      <c:pt idx="4789">
                        <c:v>70900</c:v>
                      </c:pt>
                      <c:pt idx="4790">
                        <c:v>71200</c:v>
                      </c:pt>
                      <c:pt idx="4791">
                        <c:v>71900</c:v>
                      </c:pt>
                      <c:pt idx="4792">
                        <c:v>72500</c:v>
                      </c:pt>
                      <c:pt idx="4793">
                        <c:v>72800</c:v>
                      </c:pt>
                      <c:pt idx="4794">
                        <c:v>72800</c:v>
                      </c:pt>
                      <c:pt idx="4795">
                        <c:v>72800</c:v>
                      </c:pt>
                      <c:pt idx="4796">
                        <c:v>72600</c:v>
                      </c:pt>
                      <c:pt idx="4797">
                        <c:v>73000</c:v>
                      </c:pt>
                      <c:pt idx="4798">
                        <c:v>74300</c:v>
                      </c:pt>
                      <c:pt idx="4799">
                        <c:v>75900</c:v>
                      </c:pt>
                      <c:pt idx="4800">
                        <c:v>75600</c:v>
                      </c:pt>
                      <c:pt idx="4801">
                        <c:v>72200</c:v>
                      </c:pt>
                      <c:pt idx="4802">
                        <c:v>71300</c:v>
                      </c:pt>
                      <c:pt idx="4803">
                        <c:v>76400</c:v>
                      </c:pt>
                      <c:pt idx="4804">
                        <c:v>76800</c:v>
                      </c:pt>
                      <c:pt idx="4805">
                        <c:v>76800</c:v>
                      </c:pt>
                      <c:pt idx="4806">
                        <c:v>73200</c:v>
                      </c:pt>
                      <c:pt idx="4807">
                        <c:v>73100</c:v>
                      </c:pt>
                      <c:pt idx="4808">
                        <c:v>73900</c:v>
                      </c:pt>
                      <c:pt idx="4809">
                        <c:v>73400</c:v>
                      </c:pt>
                      <c:pt idx="4810">
                        <c:v>72500</c:v>
                      </c:pt>
                      <c:pt idx="4811">
                        <c:v>72100</c:v>
                      </c:pt>
                      <c:pt idx="4812">
                        <c:v>71400</c:v>
                      </c:pt>
                      <c:pt idx="4813">
                        <c:v>72100</c:v>
                      </c:pt>
                      <c:pt idx="4814">
                        <c:v>72700</c:v>
                      </c:pt>
                      <c:pt idx="4815">
                        <c:v>71500</c:v>
                      </c:pt>
                      <c:pt idx="4816">
                        <c:v>71200</c:v>
                      </c:pt>
                      <c:pt idx="4817">
                        <c:v>71100</c:v>
                      </c:pt>
                      <c:pt idx="4818">
                        <c:v>72000</c:v>
                      </c:pt>
                      <c:pt idx="4819">
                        <c:v>72300</c:v>
                      </c:pt>
                      <c:pt idx="4820">
                        <c:v>72100</c:v>
                      </c:pt>
                      <c:pt idx="4821">
                        <c:v>72400</c:v>
                      </c:pt>
                      <c:pt idx="4822">
                        <c:v>72600</c:v>
                      </c:pt>
                      <c:pt idx="4823">
                        <c:v>73000</c:v>
                      </c:pt>
                      <c:pt idx="4824">
                        <c:v>74600</c:v>
                      </c:pt>
                      <c:pt idx="4825">
                        <c:v>74000</c:v>
                      </c:pt>
                      <c:pt idx="4826">
                        <c:v>74500</c:v>
                      </c:pt>
                      <c:pt idx="4827">
                        <c:v>76500</c:v>
                      </c:pt>
                      <c:pt idx="4828">
                        <c:v>76100</c:v>
                      </c:pt>
                      <c:pt idx="4829">
                        <c:v>76900</c:v>
                      </c:pt>
                      <c:pt idx="4830">
                        <c:v>76500</c:v>
                      </c:pt>
                      <c:pt idx="4831">
                        <c:v>76950</c:v>
                      </c:pt>
                      <c:pt idx="4832">
                        <c:v>76100</c:v>
                      </c:pt>
                      <c:pt idx="4833">
                        <c:v>76000</c:v>
                      </c:pt>
                      <c:pt idx="4834">
                        <c:v>75600</c:v>
                      </c:pt>
                      <c:pt idx="4835">
                        <c:v>74700</c:v>
                      </c:pt>
                      <c:pt idx="4836">
                        <c:v>76800</c:v>
                      </c:pt>
                      <c:pt idx="4837">
                        <c:v>76300</c:v>
                      </c:pt>
                      <c:pt idx="4838">
                        <c:v>76200</c:v>
                      </c:pt>
                      <c:pt idx="4839">
                        <c:v>76400</c:v>
                      </c:pt>
                      <c:pt idx="4840">
                        <c:v>77400</c:v>
                      </c:pt>
                      <c:pt idx="4841">
                        <c:v>77700</c:v>
                      </c:pt>
                      <c:pt idx="4842">
                        <c:v>76000</c:v>
                      </c:pt>
                      <c:pt idx="4843">
                        <c:v>74300</c:v>
                      </c:pt>
                      <c:pt idx="4844">
                        <c:v>71200</c:v>
                      </c:pt>
                      <c:pt idx="4845">
                        <c:v>73000</c:v>
                      </c:pt>
                      <c:pt idx="4846">
                        <c:v>73900</c:v>
                      </c:pt>
                      <c:pt idx="4847">
                        <c:v>73300</c:v>
                      </c:pt>
                      <c:pt idx="4848">
                        <c:v>73200</c:v>
                      </c:pt>
                      <c:pt idx="4849">
                        <c:v>72400</c:v>
                      </c:pt>
                      <c:pt idx="4850">
                        <c:v>72500</c:v>
                      </c:pt>
                      <c:pt idx="4851">
                        <c:v>71900</c:v>
                      </c:pt>
                      <c:pt idx="4852">
                        <c:v>71000</c:v>
                      </c:pt>
                      <c:pt idx="4853">
                        <c:v>71600</c:v>
                      </c:pt>
                      <c:pt idx="4854">
                        <c:v>71600</c:v>
                      </c:pt>
                      <c:pt idx="4855">
                        <c:v>71000</c:v>
                      </c:pt>
                      <c:pt idx="4856">
                        <c:v>70300</c:v>
                      </c:pt>
                      <c:pt idx="4857">
                        <c:v>70900</c:v>
                      </c:pt>
                      <c:pt idx="4858">
                        <c:v>71600</c:v>
                      </c:pt>
                      <c:pt idx="4859">
                        <c:v>72800</c:v>
                      </c:pt>
                      <c:pt idx="4860">
                        <c:v>72900</c:v>
                      </c:pt>
                      <c:pt idx="4861">
                        <c:v>71400</c:v>
                      </c:pt>
                      <c:pt idx="4862">
                        <c:v>71000</c:v>
                      </c:pt>
                      <c:pt idx="4863">
                        <c:v>70800</c:v>
                      </c:pt>
                      <c:pt idx="4864">
                        <c:v>70600</c:v>
                      </c:pt>
                      <c:pt idx="4865">
                        <c:v>70600</c:v>
                      </c:pt>
                      <c:pt idx="4866">
                        <c:v>70800</c:v>
                      </c:pt>
                      <c:pt idx="4867">
                        <c:v>69700</c:v>
                      </c:pt>
                      <c:pt idx="4868">
                        <c:v>69700</c:v>
                      </c:pt>
                      <c:pt idx="4869">
                        <c:v>68500</c:v>
                      </c:pt>
                      <c:pt idx="4870">
                        <c:v>68600</c:v>
                      </c:pt>
                      <c:pt idx="4871">
                        <c:v>69000</c:v>
                      </c:pt>
                      <c:pt idx="4872">
                        <c:v>68900</c:v>
                      </c:pt>
                      <c:pt idx="4873">
                        <c:v>68600</c:v>
                      </c:pt>
                      <c:pt idx="4874">
                        <c:v>68500</c:v>
                      </c:pt>
                      <c:pt idx="4875">
                        <c:v>68300</c:v>
                      </c:pt>
                      <c:pt idx="4876">
                        <c:v>69000</c:v>
                      </c:pt>
                      <c:pt idx="4877">
                        <c:v>69200</c:v>
                      </c:pt>
                      <c:pt idx="4878">
                        <c:v>70000</c:v>
                      </c:pt>
                      <c:pt idx="4879">
                        <c:v>72000</c:v>
                      </c:pt>
                      <c:pt idx="4880">
                        <c:v>71600</c:v>
                      </c:pt>
                      <c:pt idx="4881">
                        <c:v>71000</c:v>
                      </c:pt>
                      <c:pt idx="4882">
                        <c:v>70500</c:v>
                      </c:pt>
                      <c:pt idx="4883">
                        <c:v>69800</c:v>
                      </c:pt>
                      <c:pt idx="4884">
                        <c:v>70000</c:v>
                      </c:pt>
                      <c:pt idx="4885">
                        <c:v>70500</c:v>
                      </c:pt>
                      <c:pt idx="4886">
                        <c:v>69900</c:v>
                      </c:pt>
                      <c:pt idx="4887">
                        <c:v>69300</c:v>
                      </c:pt>
                      <c:pt idx="4888">
                        <c:v>69100</c:v>
                      </c:pt>
                      <c:pt idx="4889">
                        <c:v>69000</c:v>
                      </c:pt>
                      <c:pt idx="4890">
                        <c:v>68700</c:v>
                      </c:pt>
                      <c:pt idx="4891">
                        <c:v>67500</c:v>
                      </c:pt>
                      <c:pt idx="4892">
                        <c:v>67200</c:v>
                      </c:pt>
                      <c:pt idx="4893">
                        <c:v>67400</c:v>
                      </c:pt>
                      <c:pt idx="4894">
                        <c:v>68300</c:v>
                      </c:pt>
                      <c:pt idx="4895">
                        <c:v>67400</c:v>
                      </c:pt>
                      <c:pt idx="4896">
                        <c:v>67600</c:v>
                      </c:pt>
                      <c:pt idx="4897">
                        <c:v>66200</c:v>
                      </c:pt>
                      <c:pt idx="4898">
                        <c:v>65000</c:v>
                      </c:pt>
                      <c:pt idx="4899">
                        <c:v>64000</c:v>
                      </c:pt>
                      <c:pt idx="4900">
                        <c:v>63200</c:v>
                      </c:pt>
                      <c:pt idx="4901">
                        <c:v>63700</c:v>
                      </c:pt>
                      <c:pt idx="4902">
                        <c:v>63300</c:v>
                      </c:pt>
                      <c:pt idx="4903">
                        <c:v>63400</c:v>
                      </c:pt>
                      <c:pt idx="4904">
                        <c:v>64800</c:v>
                      </c:pt>
                      <c:pt idx="4905">
                        <c:v>66600</c:v>
                      </c:pt>
                      <c:pt idx="4906">
                        <c:v>66000</c:v>
                      </c:pt>
                      <c:pt idx="4907">
                        <c:v>64600</c:v>
                      </c:pt>
                      <c:pt idx="4908">
                        <c:v>63600</c:v>
                      </c:pt>
                      <c:pt idx="4909">
                        <c:v>61700</c:v>
                      </c:pt>
                      <c:pt idx="4910">
                        <c:v>62400</c:v>
                      </c:pt>
                      <c:pt idx="4911">
                        <c:v>62600</c:v>
                      </c:pt>
                      <c:pt idx="4912">
                        <c:v>64000</c:v>
                      </c:pt>
                      <c:pt idx="4913">
                        <c:v>63900</c:v>
                      </c:pt>
                      <c:pt idx="4914">
                        <c:v>63700</c:v>
                      </c:pt>
                      <c:pt idx="4915">
                        <c:v>63400</c:v>
                      </c:pt>
                      <c:pt idx="4916">
                        <c:v>64000</c:v>
                      </c:pt>
                      <c:pt idx="4917">
                        <c:v>63705</c:v>
                      </c:pt>
                      <c:pt idx="4918">
                        <c:v>63600</c:v>
                      </c:pt>
                      <c:pt idx="4919">
                        <c:v>63900</c:v>
                      </c:pt>
                      <c:pt idx="4920">
                        <c:v>63900</c:v>
                      </c:pt>
                      <c:pt idx="4921">
                        <c:v>63500</c:v>
                      </c:pt>
                      <c:pt idx="4922">
                        <c:v>63100</c:v>
                      </c:pt>
                      <c:pt idx="4923">
                        <c:v>62500</c:v>
                      </c:pt>
                      <c:pt idx="4924">
                        <c:v>62000</c:v>
                      </c:pt>
                      <c:pt idx="4925">
                        <c:v>61800</c:v>
                      </c:pt>
                      <c:pt idx="4926">
                        <c:v>60700</c:v>
                      </c:pt>
                      <c:pt idx="4927">
                        <c:v>59500</c:v>
                      </c:pt>
                      <c:pt idx="4928">
                        <c:v>59900</c:v>
                      </c:pt>
                      <c:pt idx="4929">
                        <c:v>60100</c:v>
                      </c:pt>
                      <c:pt idx="4930">
                        <c:v>61400</c:v>
                      </c:pt>
                      <c:pt idx="4931">
                        <c:v>61800</c:v>
                      </c:pt>
                      <c:pt idx="4932">
                        <c:v>61300</c:v>
                      </c:pt>
                      <c:pt idx="4933">
                        <c:v>60000</c:v>
                      </c:pt>
                      <c:pt idx="4934">
                        <c:v>60000</c:v>
                      </c:pt>
                      <c:pt idx="4935">
                        <c:v>59600</c:v>
                      </c:pt>
                      <c:pt idx="4936">
                        <c:v>58000</c:v>
                      </c:pt>
                      <c:pt idx="4937">
                        <c:v>56300</c:v>
                      </c:pt>
                      <c:pt idx="4938">
                        <c:v>56200</c:v>
                      </c:pt>
                      <c:pt idx="4939">
                        <c:v>54600</c:v>
                      </c:pt>
                      <c:pt idx="4940">
                        <c:v>55000</c:v>
                      </c:pt>
                      <c:pt idx="4941">
                        <c:v>55400</c:v>
                      </c:pt>
                      <c:pt idx="4942">
                        <c:v>57400</c:v>
                      </c:pt>
                      <c:pt idx="4943">
                        <c:v>57900</c:v>
                      </c:pt>
                      <c:pt idx="4944">
                        <c:v>56700</c:v>
                      </c:pt>
                      <c:pt idx="4945">
                        <c:v>56900</c:v>
                      </c:pt>
                      <c:pt idx="4946">
                        <c:v>57900</c:v>
                      </c:pt>
                      <c:pt idx="4947">
                        <c:v>56800</c:v>
                      </c:pt>
                      <c:pt idx="4948">
                        <c:v>57400</c:v>
                      </c:pt>
                      <c:pt idx="4949">
                        <c:v>56800</c:v>
                      </c:pt>
                      <c:pt idx="4950">
                        <c:v>56900</c:v>
                      </c:pt>
                      <c:pt idx="4951">
                        <c:v>56100</c:v>
                      </c:pt>
                      <c:pt idx="4952">
                        <c:v>56100</c:v>
                      </c:pt>
                      <c:pt idx="4953">
                        <c:v>55500</c:v>
                      </c:pt>
                      <c:pt idx="4954">
                        <c:v>54300</c:v>
                      </c:pt>
                      <c:pt idx="4955">
                        <c:v>54200</c:v>
                      </c:pt>
                      <c:pt idx="4956">
                        <c:v>54700</c:v>
                      </c:pt>
                      <c:pt idx="4957">
                        <c:v>56000</c:v>
                      </c:pt>
                      <c:pt idx="4958">
                        <c:v>56500</c:v>
                      </c:pt>
                      <c:pt idx="4959">
                        <c:v>57700</c:v>
                      </c:pt>
                      <c:pt idx="4960">
                        <c:v>59100</c:v>
                      </c:pt>
                      <c:pt idx="4961">
                        <c:v>63500</c:v>
                      </c:pt>
                      <c:pt idx="4962">
                        <c:v>63500</c:v>
                      </c:pt>
                      <c:pt idx="4963">
                        <c:v>65500</c:v>
                      </c:pt>
                      <c:pt idx="4964">
                        <c:v>65400</c:v>
                      </c:pt>
                      <c:pt idx="4965">
                        <c:v>65300</c:v>
                      </c:pt>
                      <c:pt idx="4966">
                        <c:v>61900</c:v>
                      </c:pt>
                      <c:pt idx="4967">
                        <c:v>60700</c:v>
                      </c:pt>
                      <c:pt idx="4968">
                        <c:v>59600</c:v>
                      </c:pt>
                      <c:pt idx="4969">
                        <c:v>59000</c:v>
                      </c:pt>
                      <c:pt idx="4970">
                        <c:v>59000</c:v>
                      </c:pt>
                      <c:pt idx="4971">
                        <c:v>59000</c:v>
                      </c:pt>
                      <c:pt idx="4972">
                        <c:v>58800</c:v>
                      </c:pt>
                      <c:pt idx="4973">
                        <c:v>58500</c:v>
                      </c:pt>
                      <c:pt idx="4974">
                        <c:v>58600</c:v>
                      </c:pt>
                      <c:pt idx="4975">
                        <c:v>57800</c:v>
                      </c:pt>
                      <c:pt idx="4976">
                        <c:v>58400</c:v>
                      </c:pt>
                      <c:pt idx="4977">
                        <c:v>58700</c:v>
                      </c:pt>
                      <c:pt idx="4978">
                        <c:v>58500</c:v>
                      </c:pt>
                      <c:pt idx="4979">
                        <c:v>57400</c:v>
                      </c:pt>
                      <c:pt idx="4980">
                        <c:v>57400</c:v>
                      </c:pt>
                      <c:pt idx="4981">
                        <c:v>57000</c:v>
                      </c:pt>
                      <c:pt idx="4982">
                        <c:v>57000</c:v>
                      </c:pt>
                      <c:pt idx="4983">
                        <c:v>56200</c:v>
                      </c:pt>
                      <c:pt idx="4984">
                        <c:v>56600</c:v>
                      </c:pt>
                      <c:pt idx="4985">
                        <c:v>56200</c:v>
                      </c:pt>
                      <c:pt idx="4986">
                        <c:v>55600</c:v>
                      </c:pt>
                      <c:pt idx="4987">
                        <c:v>55100</c:v>
                      </c:pt>
                      <c:pt idx="4988">
                        <c:v>54500</c:v>
                      </c:pt>
                      <c:pt idx="4989">
                        <c:v>52800</c:v>
                      </c:pt>
                      <c:pt idx="4990">
                        <c:v>55200</c:v>
                      </c:pt>
                      <c:pt idx="4991">
                        <c:v>53400</c:v>
                      </c:pt>
                      <c:pt idx="4992">
                        <c:v>53000</c:v>
                      </c:pt>
                      <c:pt idx="4993">
                        <c:v>53700</c:v>
                      </c:pt>
                      <c:pt idx="4994">
                        <c:v>53800</c:v>
                      </c:pt>
                      <c:pt idx="4995">
                        <c:v>53700</c:v>
                      </c:pt>
                      <c:pt idx="4996">
                        <c:v>53600</c:v>
                      </c:pt>
                      <c:pt idx="4997">
                        <c:v>53600</c:v>
                      </c:pt>
                      <c:pt idx="4998">
                        <c:v>53900</c:v>
                      </c:pt>
                      <c:pt idx="4999">
                        <c:v>53400</c:v>
                      </c:pt>
                      <c:pt idx="5000">
                        <c:v>53100</c:v>
                      </c:pt>
                      <c:pt idx="5001">
                        <c:v>52900</c:v>
                      </c:pt>
                      <c:pt idx="5002">
                        <c:v>52000</c:v>
                      </c:pt>
                      <c:pt idx="5003">
                        <c:v>52100</c:v>
                      </c:pt>
                      <c:pt idx="5004">
                        <c:v>53800</c:v>
                      </c:pt>
                      <c:pt idx="5005">
                        <c:v>52000</c:v>
                      </c:pt>
                      <c:pt idx="5006">
                        <c:v>51700</c:v>
                      </c:pt>
                      <c:pt idx="5007">
                        <c:v>53100</c:v>
                      </c:pt>
                      <c:pt idx="5008">
                        <c:v>55200</c:v>
                      </c:pt>
                      <c:pt idx="5009">
                        <c:v>56000</c:v>
                      </c:pt>
                      <c:pt idx="5010">
                        <c:v>54100</c:v>
                      </c:pt>
                      <c:pt idx="5011">
                        <c:v>53100</c:v>
                      </c:pt>
                      <c:pt idx="5012">
                        <c:v>53800</c:v>
                      </c:pt>
                      <c:pt idx="5013">
                        <c:v>52000</c:v>
                      </c:pt>
                      <c:pt idx="5014">
                        <c:v>51600</c:v>
                      </c:pt>
                      <c:pt idx="5015">
                        <c:v>51800</c:v>
                      </c:pt>
                      <c:pt idx="5016">
                        <c:v>53000</c:v>
                      </c:pt>
                      <c:pt idx="5017">
                        <c:v>52300</c:v>
                      </c:pt>
                      <c:pt idx="5018">
                        <c:v>52700</c:v>
                      </c:pt>
                      <c:pt idx="5019">
                        <c:v>52700</c:v>
                      </c:pt>
                      <c:pt idx="5020">
                        <c:v>52600</c:v>
                      </c:pt>
                      <c:pt idx="5021">
                        <c:v>52600</c:v>
                      </c:pt>
                      <c:pt idx="5022">
                        <c:v>52000</c:v>
                      </c:pt>
                      <c:pt idx="5023">
                        <c:v>51000</c:v>
                      </c:pt>
                      <c:pt idx="5024">
                        <c:v>51400</c:v>
                      </c:pt>
                      <c:pt idx="5025">
                        <c:v>50900</c:v>
                      </c:pt>
                      <c:pt idx="5026">
                        <c:v>51000</c:v>
                      </c:pt>
                      <c:pt idx="5027">
                        <c:v>51050</c:v>
                      </c:pt>
                      <c:pt idx="5028">
                        <c:v>50800</c:v>
                      </c:pt>
                      <c:pt idx="5029">
                        <c:v>50100</c:v>
                      </c:pt>
                      <c:pt idx="5030">
                        <c:v>48000</c:v>
                      </c:pt>
                      <c:pt idx="5031">
                        <c:v>45900</c:v>
                      </c:pt>
                      <c:pt idx="5032">
                        <c:v>44500</c:v>
                      </c:pt>
                      <c:pt idx="5033">
                        <c:v>43000</c:v>
                      </c:pt>
                      <c:pt idx="5034">
                        <c:v>45700</c:v>
                      </c:pt>
                      <c:pt idx="5035">
                        <c:v>46700</c:v>
                      </c:pt>
                      <c:pt idx="5036">
                        <c:v>49600</c:v>
                      </c:pt>
                      <c:pt idx="5037">
                        <c:v>47000</c:v>
                      </c:pt>
                      <c:pt idx="5038">
                        <c:v>48100</c:v>
                      </c:pt>
                      <c:pt idx="5039">
                        <c:v>48800</c:v>
                      </c:pt>
                      <c:pt idx="5040">
                        <c:v>45900</c:v>
                      </c:pt>
                      <c:pt idx="5041">
                        <c:v>45100</c:v>
                      </c:pt>
                      <c:pt idx="5042">
                        <c:v>43500</c:v>
                      </c:pt>
                      <c:pt idx="5043">
                        <c:v>43700</c:v>
                      </c:pt>
                      <c:pt idx="5044">
                        <c:v>44000</c:v>
                      </c:pt>
                      <c:pt idx="5045">
                        <c:v>44300</c:v>
                      </c:pt>
                      <c:pt idx="5046">
                        <c:v>44600</c:v>
                      </c:pt>
                      <c:pt idx="5047">
                        <c:v>44100</c:v>
                      </c:pt>
                      <c:pt idx="5048">
                        <c:v>43500</c:v>
                      </c:pt>
                      <c:pt idx="5049">
                        <c:v>43000</c:v>
                      </c:pt>
                      <c:pt idx="5050">
                        <c:v>41700</c:v>
                      </c:pt>
                      <c:pt idx="5051">
                        <c:v>40800</c:v>
                      </c:pt>
                      <c:pt idx="5052">
                        <c:v>43500</c:v>
                      </c:pt>
                      <c:pt idx="5053">
                        <c:v>43900</c:v>
                      </c:pt>
                      <c:pt idx="5054">
                        <c:v>44500</c:v>
                      </c:pt>
                      <c:pt idx="5055">
                        <c:v>48700</c:v>
                      </c:pt>
                      <c:pt idx="5056">
                        <c:v>50800</c:v>
                      </c:pt>
                      <c:pt idx="5057">
                        <c:v>50300</c:v>
                      </c:pt>
                      <c:pt idx="5058">
                        <c:v>50400</c:v>
                      </c:pt>
                      <c:pt idx="5059">
                        <c:v>53700</c:v>
                      </c:pt>
                      <c:pt idx="5060">
                        <c:v>53900</c:v>
                      </c:pt>
                      <c:pt idx="5061">
                        <c:v>54300</c:v>
                      </c:pt>
                      <c:pt idx="5062">
                        <c:v>51600</c:v>
                      </c:pt>
                      <c:pt idx="5063">
                        <c:v>50000</c:v>
                      </c:pt>
                      <c:pt idx="5064">
                        <c:v>49600</c:v>
                      </c:pt>
                      <c:pt idx="5065">
                        <c:v>50700</c:v>
                      </c:pt>
                      <c:pt idx="5066">
                        <c:v>52900</c:v>
                      </c:pt>
                      <c:pt idx="5067">
                        <c:v>53400</c:v>
                      </c:pt>
                      <c:pt idx="5068">
                        <c:v>53800</c:v>
                      </c:pt>
                      <c:pt idx="5069">
                        <c:v>55900</c:v>
                      </c:pt>
                      <c:pt idx="5070">
                        <c:v>57000</c:v>
                      </c:pt>
                      <c:pt idx="5071">
                        <c:v>56800</c:v>
                      </c:pt>
                      <c:pt idx="5072">
                        <c:v>56600</c:v>
                      </c:pt>
                      <c:pt idx="5073">
                        <c:v>56000</c:v>
                      </c:pt>
                      <c:pt idx="5074">
                        <c:v>56100</c:v>
                      </c:pt>
                      <c:pt idx="5075">
                        <c:v>58100</c:v>
                      </c:pt>
                      <c:pt idx="5076">
                        <c:v>58000</c:v>
                      </c:pt>
                      <c:pt idx="5077">
                        <c:v>57400</c:v>
                      </c:pt>
                      <c:pt idx="5078">
                        <c:v>58600</c:v>
                      </c:pt>
                      <c:pt idx="5079">
                        <c:v>58000</c:v>
                      </c:pt>
                      <c:pt idx="5080">
                        <c:v>58600</c:v>
                      </c:pt>
                      <c:pt idx="5081">
                        <c:v>59400</c:v>
                      </c:pt>
                      <c:pt idx="5082">
                        <c:v>59500</c:v>
                      </c:pt>
                      <c:pt idx="5083">
                        <c:v>59700</c:v>
                      </c:pt>
                      <c:pt idx="5084">
                        <c:v>59300</c:v>
                      </c:pt>
                      <c:pt idx="5085">
                        <c:v>59300</c:v>
                      </c:pt>
                      <c:pt idx="5086">
                        <c:v>58100</c:v>
                      </c:pt>
                      <c:pt idx="5087">
                        <c:v>55000</c:v>
                      </c:pt>
                      <c:pt idx="5088">
                        <c:v>54500</c:v>
                      </c:pt>
                      <c:pt idx="5089">
                        <c:v>55000</c:v>
                      </c:pt>
                      <c:pt idx="5090">
                        <c:v>55700</c:v>
                      </c:pt>
                      <c:pt idx="5091">
                        <c:v>56200</c:v>
                      </c:pt>
                      <c:pt idx="5092">
                        <c:v>55900</c:v>
                      </c:pt>
                      <c:pt idx="5093">
                        <c:v>51800</c:v>
                      </c:pt>
                      <c:pt idx="5094">
                        <c:v>55000</c:v>
                      </c:pt>
                      <c:pt idx="5095">
                        <c:v>54900</c:v>
                      </c:pt>
                      <c:pt idx="5096">
                        <c:v>54200</c:v>
                      </c:pt>
                      <c:pt idx="5097">
                        <c:v>59000</c:v>
                      </c:pt>
                      <c:pt idx="5098">
                        <c:v>59500</c:v>
                      </c:pt>
                      <c:pt idx="5099">
                        <c:v>59700</c:v>
                      </c:pt>
                      <c:pt idx="5100">
                        <c:v>59000</c:v>
                      </c:pt>
                      <c:pt idx="5101">
                        <c:v>57000</c:v>
                      </c:pt>
                      <c:pt idx="5102">
                        <c:v>56100</c:v>
                      </c:pt>
                      <c:pt idx="5103">
                        <c:v>54900</c:v>
                      </c:pt>
                      <c:pt idx="5104">
                        <c:v>56400</c:v>
                      </c:pt>
                      <c:pt idx="5105">
                        <c:v>57400</c:v>
                      </c:pt>
                      <c:pt idx="5106">
                        <c:v>57900</c:v>
                      </c:pt>
                      <c:pt idx="5107">
                        <c:v>58600</c:v>
                      </c:pt>
                      <c:pt idx="5108">
                        <c:v>58800</c:v>
                      </c:pt>
                      <c:pt idx="5109">
                        <c:v>59800</c:v>
                      </c:pt>
                      <c:pt idx="5110">
                        <c:v>59800</c:v>
                      </c:pt>
                      <c:pt idx="5111">
                        <c:v>59600</c:v>
                      </c:pt>
                      <c:pt idx="5112">
                        <c:v>60000</c:v>
                      </c:pt>
                      <c:pt idx="5113">
                        <c:v>60300</c:v>
                      </c:pt>
                      <c:pt idx="5114">
                        <c:v>60000</c:v>
                      </c:pt>
                      <c:pt idx="5115">
                        <c:v>59700</c:v>
                      </c:pt>
                      <c:pt idx="5116">
                        <c:v>59600</c:v>
                      </c:pt>
                      <c:pt idx="5117">
                        <c:v>58700</c:v>
                      </c:pt>
                      <c:pt idx="5118">
                        <c:v>57400</c:v>
                      </c:pt>
                      <c:pt idx="5119">
                        <c:v>56700</c:v>
                      </c:pt>
                      <c:pt idx="5120">
                        <c:v>56000</c:v>
                      </c:pt>
                      <c:pt idx="5121">
                        <c:v>56600</c:v>
                      </c:pt>
                      <c:pt idx="5122">
                        <c:v>56800</c:v>
                      </c:pt>
                      <c:pt idx="5123">
                        <c:v>54500</c:v>
                      </c:pt>
                      <c:pt idx="5124">
                        <c:v>53000</c:v>
                      </c:pt>
                      <c:pt idx="5125">
                        <c:v>54400</c:v>
                      </c:pt>
                      <c:pt idx="5126">
                        <c:v>54100</c:v>
                      </c:pt>
                      <c:pt idx="5127">
                        <c:v>53100</c:v>
                      </c:pt>
                      <c:pt idx="5128">
                        <c:v>52600</c:v>
                      </c:pt>
                      <c:pt idx="5129">
                        <c:v>53000</c:v>
                      </c:pt>
                      <c:pt idx="5130">
                        <c:v>53700</c:v>
                      </c:pt>
                      <c:pt idx="5131">
                        <c:v>53000</c:v>
                      </c:pt>
                      <c:pt idx="5132">
                        <c:v>52700</c:v>
                      </c:pt>
                      <c:pt idx="5133">
                        <c:v>52900</c:v>
                      </c:pt>
                      <c:pt idx="5134">
                        <c:v>53500</c:v>
                      </c:pt>
                      <c:pt idx="5135">
                        <c:v>53700</c:v>
                      </c:pt>
                      <c:pt idx="5136">
                        <c:v>54100</c:v>
                      </c:pt>
                      <c:pt idx="5137">
                        <c:v>54600</c:v>
                      </c:pt>
                      <c:pt idx="5138">
                        <c:v>54600</c:v>
                      </c:pt>
                      <c:pt idx="5139">
                        <c:v>54800</c:v>
                      </c:pt>
                      <c:pt idx="5140">
                        <c:v>54700</c:v>
                      </c:pt>
                      <c:pt idx="5141">
                        <c:v>53700</c:v>
                      </c:pt>
                      <c:pt idx="5142">
                        <c:v>53300</c:v>
                      </c:pt>
                      <c:pt idx="5143">
                        <c:v>52600</c:v>
                      </c:pt>
                      <c:pt idx="5144">
                        <c:v>52100</c:v>
                      </c:pt>
                      <c:pt idx="5145">
                        <c:v>51600</c:v>
                      </c:pt>
                      <c:pt idx="5146">
                        <c:v>54300</c:v>
                      </c:pt>
                      <c:pt idx="5147">
                        <c:v>55600</c:v>
                      </c:pt>
                      <c:pt idx="5148">
                        <c:v>57000</c:v>
                      </c:pt>
                      <c:pt idx="5149">
                        <c:v>54500</c:v>
                      </c:pt>
                      <c:pt idx="5150">
                        <c:v>54700</c:v>
                      </c:pt>
                      <c:pt idx="5151">
                        <c:v>56000</c:v>
                      </c:pt>
                      <c:pt idx="5152">
                        <c:v>57800</c:v>
                      </c:pt>
                      <c:pt idx="5153">
                        <c:v>59700</c:v>
                      </c:pt>
                      <c:pt idx="5154">
                        <c:v>61400</c:v>
                      </c:pt>
                      <c:pt idx="5155">
                        <c:v>62200</c:v>
                      </c:pt>
                      <c:pt idx="5156">
                        <c:v>61400</c:v>
                      </c:pt>
                      <c:pt idx="5157">
                        <c:v>61900</c:v>
                      </c:pt>
                      <c:pt idx="5158">
                        <c:v>62000</c:v>
                      </c:pt>
                      <c:pt idx="5159">
                        <c:v>61700</c:v>
                      </c:pt>
                      <c:pt idx="5160">
                        <c:v>62300</c:v>
                      </c:pt>
                      <c:pt idx="5161">
                        <c:v>62300</c:v>
                      </c:pt>
                      <c:pt idx="5162">
                        <c:v>62000</c:v>
                      </c:pt>
                      <c:pt idx="5163">
                        <c:v>61600</c:v>
                      </c:pt>
                      <c:pt idx="5164">
                        <c:v>61300</c:v>
                      </c:pt>
                      <c:pt idx="5165">
                        <c:v>61000</c:v>
                      </c:pt>
                      <c:pt idx="5166">
                        <c:v>59800</c:v>
                      </c:pt>
                      <c:pt idx="5167">
                        <c:v>57900</c:v>
                      </c:pt>
                      <c:pt idx="5168">
                        <c:v>57600</c:v>
                      </c:pt>
                      <c:pt idx="5169">
                        <c:v>57800</c:v>
                      </c:pt>
                      <c:pt idx="5170">
                        <c:v>57400</c:v>
                      </c:pt>
                      <c:pt idx="5171">
                        <c:v>57500</c:v>
                      </c:pt>
                      <c:pt idx="5172">
                        <c:v>56700</c:v>
                      </c:pt>
                      <c:pt idx="5173">
                        <c:v>57900</c:v>
                      </c:pt>
                      <c:pt idx="5174">
                        <c:v>59200</c:v>
                      </c:pt>
                      <c:pt idx="5175">
                        <c:v>57000</c:v>
                      </c:pt>
                      <c:pt idx="5176">
                        <c:v>57000</c:v>
                      </c:pt>
                      <c:pt idx="5177">
                        <c:v>57000</c:v>
                      </c:pt>
                      <c:pt idx="5178">
                        <c:v>57400</c:v>
                      </c:pt>
                      <c:pt idx="5179">
                        <c:v>57800</c:v>
                      </c:pt>
                      <c:pt idx="5180">
                        <c:v>56700</c:v>
                      </c:pt>
                      <c:pt idx="5181">
                        <c:v>57700</c:v>
                      </c:pt>
                      <c:pt idx="5182">
                        <c:v>57900</c:v>
                      </c:pt>
                      <c:pt idx="5183">
                        <c:v>56900</c:v>
                      </c:pt>
                      <c:pt idx="5184">
                        <c:v>55800</c:v>
                      </c:pt>
                      <c:pt idx="5185">
                        <c:v>56000</c:v>
                      </c:pt>
                      <c:pt idx="5186">
                        <c:v>55300</c:v>
                      </c:pt>
                      <c:pt idx="5187">
                        <c:v>55100</c:v>
                      </c:pt>
                      <c:pt idx="5188">
                        <c:v>55700</c:v>
                      </c:pt>
                      <c:pt idx="5189">
                        <c:v>57600</c:v>
                      </c:pt>
                      <c:pt idx="5190">
                        <c:v>58300</c:v>
                      </c:pt>
                      <c:pt idx="5191">
                        <c:v>58400</c:v>
                      </c:pt>
                      <c:pt idx="5192">
                        <c:v>60400</c:v>
                      </c:pt>
                      <c:pt idx="5193">
                        <c:v>62900</c:v>
                      </c:pt>
                      <c:pt idx="5194">
                        <c:v>61600</c:v>
                      </c:pt>
                      <c:pt idx="5195">
                        <c:v>59700</c:v>
                      </c:pt>
                      <c:pt idx="5196">
                        <c:v>60500</c:v>
                      </c:pt>
                      <c:pt idx="5197">
                        <c:v>59900</c:v>
                      </c:pt>
                      <c:pt idx="5198">
                        <c:v>59600</c:v>
                      </c:pt>
                      <c:pt idx="5199">
                        <c:v>59700</c:v>
                      </c:pt>
                      <c:pt idx="5200">
                        <c:v>58100</c:v>
                      </c:pt>
                      <c:pt idx="5201">
                        <c:v>53500</c:v>
                      </c:pt>
                      <c:pt idx="5202">
                        <c:v>54000</c:v>
                      </c:pt>
                      <c:pt idx="5203">
                        <c:v>56800</c:v>
                      </c:pt>
                      <c:pt idx="5204">
                        <c:v>57300</c:v>
                      </c:pt>
                      <c:pt idx="5205">
                        <c:v>56300</c:v>
                      </c:pt>
                      <c:pt idx="5206">
                        <c:v>57800</c:v>
                      </c:pt>
                      <c:pt idx="5207">
                        <c:v>59200</c:v>
                      </c:pt>
                      <c:pt idx="5208">
                        <c:v>58600</c:v>
                      </c:pt>
                      <c:pt idx="5209">
                        <c:v>58200</c:v>
                      </c:pt>
                      <c:pt idx="5210">
                        <c:v>59000</c:v>
                      </c:pt>
                      <c:pt idx="5211">
                        <c:v>59700</c:v>
                      </c:pt>
                      <c:pt idx="5212">
                        <c:v>60300</c:v>
                      </c:pt>
                      <c:pt idx="5213">
                        <c:v>61000</c:v>
                      </c:pt>
                      <c:pt idx="5214">
                        <c:v>63200</c:v>
                      </c:pt>
                      <c:pt idx="5215">
                        <c:v>63200</c:v>
                      </c:pt>
                      <c:pt idx="5216">
                        <c:v>63700</c:v>
                      </c:pt>
                      <c:pt idx="5217">
                        <c:v>64000</c:v>
                      </c:pt>
                      <c:pt idx="5218">
                        <c:v>64600</c:v>
                      </c:pt>
                      <c:pt idx="5219">
                        <c:v>64975</c:v>
                      </c:pt>
                      <c:pt idx="5220">
                        <c:v>64800</c:v>
                      </c:pt>
                      <c:pt idx="5221">
                        <c:v>62000</c:v>
                      </c:pt>
                      <c:pt idx="5222">
                        <c:v>60950</c:v>
                      </c:pt>
                      <c:pt idx="5223">
                        <c:v>62600</c:v>
                      </c:pt>
                      <c:pt idx="5224">
                        <c:v>65600</c:v>
                      </c:pt>
                      <c:pt idx="5225">
                        <c:v>66000</c:v>
                      </c:pt>
                      <c:pt idx="5226">
                        <c:v>65200</c:v>
                      </c:pt>
                      <c:pt idx="5227">
                        <c:v>63700</c:v>
                      </c:pt>
                      <c:pt idx="5228">
                        <c:v>63000</c:v>
                      </c:pt>
                      <c:pt idx="5229">
                        <c:v>62700</c:v>
                      </c:pt>
                      <c:pt idx="5230">
                        <c:v>61900</c:v>
                      </c:pt>
                      <c:pt idx="5231">
                        <c:v>63100</c:v>
                      </c:pt>
                      <c:pt idx="5232">
                        <c:v>63000</c:v>
                      </c:pt>
                      <c:pt idx="5233">
                        <c:v>62600</c:v>
                      </c:pt>
                      <c:pt idx="5234">
                        <c:v>62800</c:v>
                      </c:pt>
                      <c:pt idx="5235">
                        <c:v>63400</c:v>
                      </c:pt>
                      <c:pt idx="5236">
                        <c:v>65000</c:v>
                      </c:pt>
                      <c:pt idx="5237">
                        <c:v>64900</c:v>
                      </c:pt>
                      <c:pt idx="5238">
                        <c:v>65500</c:v>
                      </c:pt>
                      <c:pt idx="5239">
                        <c:v>65600</c:v>
                      </c:pt>
                      <c:pt idx="5240">
                        <c:v>65000</c:v>
                      </c:pt>
                      <c:pt idx="5241">
                        <c:v>65600</c:v>
                      </c:pt>
                      <c:pt idx="5242">
                        <c:v>67800</c:v>
                      </c:pt>
                      <c:pt idx="5243">
                        <c:v>68800</c:v>
                      </c:pt>
                      <c:pt idx="5244">
                        <c:v>68400</c:v>
                      </c:pt>
                      <c:pt idx="5245">
                        <c:v>68300</c:v>
                      </c:pt>
                      <c:pt idx="5246">
                        <c:v>67200</c:v>
                      </c:pt>
                      <c:pt idx="5247">
                        <c:v>67500</c:v>
                      </c:pt>
                      <c:pt idx="5248">
                        <c:v>67800</c:v>
                      </c:pt>
                      <c:pt idx="5249">
                        <c:v>66300</c:v>
                      </c:pt>
                      <c:pt idx="5250">
                        <c:v>66200</c:v>
                      </c:pt>
                      <c:pt idx="5251">
                        <c:v>65800</c:v>
                      </c:pt>
                      <c:pt idx="5252">
                        <c:v>65800</c:v>
                      </c:pt>
                      <c:pt idx="5253">
                        <c:v>66500</c:v>
                      </c:pt>
                      <c:pt idx="5254">
                        <c:v>67500</c:v>
                      </c:pt>
                      <c:pt idx="5255">
                        <c:v>69200</c:v>
                      </c:pt>
                      <c:pt idx="5256">
                        <c:v>71500</c:v>
                      </c:pt>
                      <c:pt idx="5257">
                        <c:v>70000</c:v>
                      </c:pt>
                      <c:pt idx="5258">
                        <c:v>68300</c:v>
                      </c:pt>
                      <c:pt idx="5259">
                        <c:v>67500</c:v>
                      </c:pt>
                      <c:pt idx="5260">
                        <c:v>66200</c:v>
                      </c:pt>
                      <c:pt idx="5261">
                        <c:v>66500</c:v>
                      </c:pt>
                      <c:pt idx="5262">
                        <c:v>64700</c:v>
                      </c:pt>
                      <c:pt idx="5263">
                        <c:v>64900</c:v>
                      </c:pt>
                      <c:pt idx="5264">
                        <c:v>64800</c:v>
                      </c:pt>
                      <c:pt idx="5265">
                        <c:v>66000</c:v>
                      </c:pt>
                      <c:pt idx="5266">
                        <c:v>67900</c:v>
                      </c:pt>
                      <c:pt idx="5267">
                        <c:v>68300</c:v>
                      </c:pt>
                      <c:pt idx="5268">
                        <c:v>67600</c:v>
                      </c:pt>
                      <c:pt idx="5269">
                        <c:v>67000</c:v>
                      </c:pt>
                      <c:pt idx="5270">
                        <c:v>66800</c:v>
                      </c:pt>
                      <c:pt idx="5271">
                        <c:v>66800</c:v>
                      </c:pt>
                      <c:pt idx="5272">
                        <c:v>66600</c:v>
                      </c:pt>
                      <c:pt idx="5273">
                        <c:v>67000</c:v>
                      </c:pt>
                      <c:pt idx="5274">
                        <c:v>66900</c:v>
                      </c:pt>
                      <c:pt idx="5275">
                        <c:v>66800</c:v>
                      </c:pt>
                      <c:pt idx="5276">
                        <c:v>67200</c:v>
                      </c:pt>
                      <c:pt idx="5277">
                        <c:v>67500</c:v>
                      </c:pt>
                      <c:pt idx="5278">
                        <c:v>69400</c:v>
                      </c:pt>
                      <c:pt idx="5279">
                        <c:v>68600</c:v>
                      </c:pt>
                      <c:pt idx="5280">
                        <c:v>68500</c:v>
                      </c:pt>
                      <c:pt idx="5281">
                        <c:v>67900</c:v>
                      </c:pt>
                      <c:pt idx="5282">
                        <c:v>68500</c:v>
                      </c:pt>
                      <c:pt idx="5283">
                        <c:v>68800</c:v>
                      </c:pt>
                      <c:pt idx="5284">
                        <c:v>69300</c:v>
                      </c:pt>
                      <c:pt idx="5285">
                        <c:v>69700</c:v>
                      </c:pt>
                      <c:pt idx="5286">
                        <c:v>69900</c:v>
                      </c:pt>
                      <c:pt idx="5287">
                        <c:v>69500</c:v>
                      </c:pt>
                      <c:pt idx="5288">
                        <c:v>69600</c:v>
                      </c:pt>
                      <c:pt idx="5289">
                        <c:v>68400</c:v>
                      </c:pt>
                      <c:pt idx="5290">
                        <c:v>68500</c:v>
                      </c:pt>
                      <c:pt idx="5291">
                        <c:v>68200</c:v>
                      </c:pt>
                      <c:pt idx="5292">
                        <c:v>68200</c:v>
                      </c:pt>
                      <c:pt idx="5293">
                        <c:v>68500</c:v>
                      </c:pt>
                      <c:pt idx="5294">
                        <c:v>70000</c:v>
                      </c:pt>
                      <c:pt idx="5295">
                        <c:v>70300</c:v>
                      </c:pt>
                      <c:pt idx="5296">
                        <c:v>69400</c:v>
                      </c:pt>
                      <c:pt idx="5297">
                        <c:v>69500</c:v>
                      </c:pt>
                      <c:pt idx="5298">
                        <c:v>69300</c:v>
                      </c:pt>
                      <c:pt idx="5299">
                        <c:v>70500</c:v>
                      </c:pt>
                      <c:pt idx="5300">
                        <c:v>71100</c:v>
                      </c:pt>
                      <c:pt idx="5301">
                        <c:v>71300</c:v>
                      </c:pt>
                      <c:pt idx="5302">
                        <c:v>71000</c:v>
                      </c:pt>
                      <c:pt idx="5303">
                        <c:v>69500</c:v>
                      </c:pt>
                      <c:pt idx="5304">
                        <c:v>69000</c:v>
                      </c:pt>
                      <c:pt idx="5305">
                        <c:v>65900</c:v>
                      </c:pt>
                      <c:pt idx="5306">
                        <c:v>66400</c:v>
                      </c:pt>
                      <c:pt idx="5307">
                        <c:v>64000</c:v>
                      </c:pt>
                      <c:pt idx="5308">
                        <c:v>63600</c:v>
                      </c:pt>
                      <c:pt idx="5309">
                        <c:v>64500</c:v>
                      </c:pt>
                      <c:pt idx="5310">
                        <c:v>63800</c:v>
                      </c:pt>
                      <c:pt idx="5311">
                        <c:v>63000</c:v>
                      </c:pt>
                      <c:pt idx="5312">
                        <c:v>64800</c:v>
                      </c:pt>
                      <c:pt idx="5313">
                        <c:v>66400</c:v>
                      </c:pt>
                      <c:pt idx="5314">
                        <c:v>66200</c:v>
                      </c:pt>
                      <c:pt idx="5315">
                        <c:v>64500</c:v>
                      </c:pt>
                      <c:pt idx="5316">
                        <c:v>63000</c:v>
                      </c:pt>
                      <c:pt idx="5317">
                        <c:v>64100</c:v>
                      </c:pt>
                      <c:pt idx="5318">
                        <c:v>63900</c:v>
                      </c:pt>
                      <c:pt idx="5319">
                        <c:v>63000</c:v>
                      </c:pt>
                      <c:pt idx="5320">
                        <c:v>62800</c:v>
                      </c:pt>
                      <c:pt idx="5321">
                        <c:v>65500</c:v>
                      </c:pt>
                      <c:pt idx="5322">
                        <c:v>67000</c:v>
                      </c:pt>
                      <c:pt idx="5323">
                        <c:v>66600</c:v>
                      </c:pt>
                      <c:pt idx="5324">
                        <c:v>64400</c:v>
                      </c:pt>
                      <c:pt idx="5325">
                        <c:v>64100</c:v>
                      </c:pt>
                      <c:pt idx="5326">
                        <c:v>64100</c:v>
                      </c:pt>
                      <c:pt idx="5327">
                        <c:v>64000</c:v>
                      </c:pt>
                      <c:pt idx="5328">
                        <c:v>64700</c:v>
                      </c:pt>
                      <c:pt idx="5329">
                        <c:v>67800</c:v>
                      </c:pt>
                      <c:pt idx="5330">
                        <c:v>68400</c:v>
                      </c:pt>
                      <c:pt idx="5331">
                        <c:v>68600</c:v>
                      </c:pt>
                      <c:pt idx="5332">
                        <c:v>68200</c:v>
                      </c:pt>
                      <c:pt idx="5333">
                        <c:v>67200</c:v>
                      </c:pt>
                      <c:pt idx="5334">
                        <c:v>65500</c:v>
                      </c:pt>
                      <c:pt idx="5335">
                        <c:v>66000</c:v>
                      </c:pt>
                      <c:pt idx="5336">
                        <c:v>66100</c:v>
                      </c:pt>
                      <c:pt idx="5337">
                        <c:v>67500</c:v>
                      </c:pt>
                      <c:pt idx="5338">
                        <c:v>68300</c:v>
                      </c:pt>
                      <c:pt idx="5339">
                        <c:v>67900</c:v>
                      </c:pt>
                      <c:pt idx="5340">
                        <c:v>67400</c:v>
                      </c:pt>
                      <c:pt idx="5341">
                        <c:v>68200</c:v>
                      </c:pt>
                      <c:pt idx="5342">
                        <c:v>69000</c:v>
                      </c:pt>
                      <c:pt idx="5343">
                        <c:v>69100</c:v>
                      </c:pt>
                      <c:pt idx="5344">
                        <c:v>69000</c:v>
                      </c:pt>
                      <c:pt idx="5345">
                        <c:v>68400</c:v>
                      </c:pt>
                      <c:pt idx="5346">
                        <c:v>67900</c:v>
                      </c:pt>
                      <c:pt idx="5347">
                        <c:v>67000</c:v>
                      </c:pt>
                      <c:pt idx="5348">
                        <c:v>67100</c:v>
                      </c:pt>
                      <c:pt idx="5349">
                        <c:v>66900</c:v>
                      </c:pt>
                      <c:pt idx="5350">
                        <c:v>66800</c:v>
                      </c:pt>
                      <c:pt idx="5351">
                        <c:v>66800</c:v>
                      </c:pt>
                      <c:pt idx="5352">
                        <c:v>67000</c:v>
                      </c:pt>
                      <c:pt idx="5353">
                        <c:v>67800</c:v>
                      </c:pt>
                      <c:pt idx="5354">
                        <c:v>67400</c:v>
                      </c:pt>
                      <c:pt idx="5355">
                        <c:v>66900</c:v>
                      </c:pt>
                      <c:pt idx="5356">
                        <c:v>67300</c:v>
                      </c:pt>
                      <c:pt idx="5357">
                        <c:v>68000</c:v>
                      </c:pt>
                      <c:pt idx="5358">
                        <c:v>67800</c:v>
                      </c:pt>
                      <c:pt idx="5359">
                        <c:v>67900</c:v>
                      </c:pt>
                      <c:pt idx="5360">
                        <c:v>67800</c:v>
                      </c:pt>
                      <c:pt idx="5361">
                        <c:v>67900</c:v>
                      </c:pt>
                      <c:pt idx="5362">
                        <c:v>68300</c:v>
                      </c:pt>
                      <c:pt idx="5363">
                        <c:v>68500</c:v>
                      </c:pt>
                      <c:pt idx="5364">
                        <c:v>68500</c:v>
                      </c:pt>
                      <c:pt idx="5365">
                        <c:v>67700</c:v>
                      </c:pt>
                      <c:pt idx="5366">
                        <c:v>67300</c:v>
                      </c:pt>
                      <c:pt idx="5367">
                        <c:v>67150</c:v>
                      </c:pt>
                      <c:pt idx="5368">
                        <c:v>68400</c:v>
                      </c:pt>
                      <c:pt idx="5369">
                        <c:v>67700</c:v>
                      </c:pt>
                      <c:pt idx="5370">
                        <c:v>65000</c:v>
                      </c:pt>
                      <c:pt idx="5371">
                        <c:v>65300</c:v>
                      </c:pt>
                      <c:pt idx="5372">
                        <c:v>66300</c:v>
                      </c:pt>
                      <c:pt idx="5373">
                        <c:v>65800</c:v>
                      </c:pt>
                      <c:pt idx="5374">
                        <c:v>64750</c:v>
                      </c:pt>
                      <c:pt idx="5375">
                        <c:v>65000</c:v>
                      </c:pt>
                      <c:pt idx="5376">
                        <c:v>65900</c:v>
                      </c:pt>
                      <c:pt idx="5377">
                        <c:v>66100</c:v>
                      </c:pt>
                      <c:pt idx="5378">
                        <c:v>67000</c:v>
                      </c:pt>
                      <c:pt idx="5379">
                        <c:v>67600</c:v>
                      </c:pt>
                      <c:pt idx="5380">
                        <c:v>68100</c:v>
                      </c:pt>
                      <c:pt idx="5381">
                        <c:v>68600</c:v>
                      </c:pt>
                      <c:pt idx="5382">
                        <c:v>68700</c:v>
                      </c:pt>
                      <c:pt idx="5383">
                        <c:v>68300</c:v>
                      </c:pt>
                      <c:pt idx="5384">
                        <c:v>68250</c:v>
                      </c:pt>
                      <c:pt idx="5385">
                        <c:v>70000</c:v>
                      </c:pt>
                      <c:pt idx="5386">
                        <c:v>70100</c:v>
                      </c:pt>
                      <c:pt idx="5387">
                        <c:v>70200</c:v>
                      </c:pt>
                      <c:pt idx="5388">
                        <c:v>68900</c:v>
                      </c:pt>
                      <c:pt idx="5389">
                        <c:v>68900</c:v>
                      </c:pt>
                      <c:pt idx="5390">
                        <c:v>68000</c:v>
                      </c:pt>
                      <c:pt idx="5391">
                        <c:v>68500</c:v>
                      </c:pt>
                      <c:pt idx="5392">
                        <c:v>69000</c:v>
                      </c:pt>
                      <c:pt idx="5393">
                        <c:v>68000</c:v>
                      </c:pt>
                      <c:pt idx="5394">
                        <c:v>67900</c:v>
                      </c:pt>
                      <c:pt idx="5395">
                        <c:v>68000</c:v>
                      </c:pt>
                      <c:pt idx="5396">
                        <c:v>68000</c:v>
                      </c:pt>
                      <c:pt idx="5397">
                        <c:v>67800</c:v>
                      </c:pt>
                      <c:pt idx="5398">
                        <c:v>68000</c:v>
                      </c:pt>
                      <c:pt idx="5399">
                        <c:v>68000</c:v>
                      </c:pt>
                      <c:pt idx="5400">
                        <c:v>67600</c:v>
                      </c:pt>
                      <c:pt idx="5401">
                        <c:v>68000</c:v>
                      </c:pt>
                      <c:pt idx="5402">
                        <c:v>69100</c:v>
                      </c:pt>
                      <c:pt idx="5403">
                        <c:v>68000</c:v>
                      </c:pt>
                      <c:pt idx="5404">
                        <c:v>67700</c:v>
                      </c:pt>
                      <c:pt idx="5405">
                        <c:v>68200</c:v>
                      </c:pt>
                      <c:pt idx="5406">
                        <c:v>68700</c:v>
                      </c:pt>
                      <c:pt idx="5407">
                        <c:v>68800</c:v>
                      </c:pt>
                      <c:pt idx="5408">
                        <c:v>68800</c:v>
                      </c:pt>
                      <c:pt idx="5409">
                        <c:v>68800</c:v>
                      </c:pt>
                      <c:pt idx="5410">
                        <c:v>69000</c:v>
                      </c:pt>
                      <c:pt idx="5411">
                        <c:v>69100</c:v>
                      </c:pt>
                      <c:pt idx="5412">
                        <c:v>69300</c:v>
                      </c:pt>
                      <c:pt idx="5413">
                        <c:v>69450</c:v>
                      </c:pt>
                      <c:pt idx="5414">
                        <c:v>69200</c:v>
                      </c:pt>
                      <c:pt idx="5415">
                        <c:v>68900</c:v>
                      </c:pt>
                      <c:pt idx="5416">
                        <c:v>69750</c:v>
                      </c:pt>
                      <c:pt idx="5417">
                        <c:v>69500</c:v>
                      </c:pt>
                      <c:pt idx="5418">
                        <c:v>69800</c:v>
                      </c:pt>
                      <c:pt idx="5419">
                        <c:v>69600</c:v>
                      </c:pt>
                      <c:pt idx="5420">
                        <c:v>69700</c:v>
                      </c:pt>
                      <c:pt idx="5421">
                        <c:v>69700</c:v>
                      </c:pt>
                      <c:pt idx="5422">
                        <c:v>69750</c:v>
                      </c:pt>
                      <c:pt idx="5423">
                        <c:v>69450</c:v>
                      </c:pt>
                      <c:pt idx="5424">
                        <c:v>69300</c:v>
                      </c:pt>
                      <c:pt idx="5425">
                        <c:v>69300</c:v>
                      </c:pt>
                      <c:pt idx="5426">
                        <c:v>69200</c:v>
                      </c:pt>
                      <c:pt idx="5427">
                        <c:v>69000</c:v>
                      </c:pt>
                      <c:pt idx="5428">
                        <c:v>68700</c:v>
                      </c:pt>
                      <c:pt idx="5429">
                        <c:v>67200</c:v>
                      </c:pt>
                      <c:pt idx="5430">
                        <c:v>62500</c:v>
                      </c:pt>
                      <c:pt idx="5431">
                        <c:v>63200</c:v>
                      </c:pt>
                      <c:pt idx="5432">
                        <c:v>61000</c:v>
                      </c:pt>
                      <c:pt idx="5433">
                        <c:v>59000</c:v>
                      </c:pt>
                      <c:pt idx="5434">
                        <c:v>61500</c:v>
                      </c:pt>
                      <c:pt idx="5435">
                        <c:v>62400</c:v>
                      </c:pt>
                      <c:pt idx="5436">
                        <c:v>63600</c:v>
                      </c:pt>
                      <c:pt idx="5437">
                        <c:v>65600</c:v>
                      </c:pt>
                      <c:pt idx="5438">
                        <c:v>68100</c:v>
                      </c:pt>
                      <c:pt idx="5439">
                        <c:v>69600</c:v>
                      </c:pt>
                      <c:pt idx="5440">
                        <c:v>68400</c:v>
                      </c:pt>
                      <c:pt idx="5441">
                        <c:v>69800</c:v>
                      </c:pt>
                      <c:pt idx="5442">
                        <c:v>70000</c:v>
                      </c:pt>
                      <c:pt idx="5443">
                        <c:v>71700</c:v>
                      </c:pt>
                      <c:pt idx="5444">
                        <c:v>69700</c:v>
                      </c:pt>
                      <c:pt idx="5445">
                        <c:v>72100</c:v>
                      </c:pt>
                      <c:pt idx="5446">
                        <c:v>72150</c:v>
                      </c:pt>
                      <c:pt idx="5447">
                        <c:v>73500</c:v>
                      </c:pt>
                      <c:pt idx="5448">
                        <c:v>74700</c:v>
                      </c:pt>
                      <c:pt idx="5449">
                        <c:v>72600</c:v>
                      </c:pt>
                      <c:pt idx="5450">
                        <c:v>72800</c:v>
                      </c:pt>
                      <c:pt idx="5451">
                        <c:v>74400</c:v>
                      </c:pt>
                      <c:pt idx="5452">
                        <c:v>74500</c:v>
                      </c:pt>
                      <c:pt idx="5453">
                        <c:v>74400</c:v>
                      </c:pt>
                      <c:pt idx="5454">
                        <c:v>74000</c:v>
                      </c:pt>
                      <c:pt idx="5455">
                        <c:v>74300</c:v>
                      </c:pt>
                      <c:pt idx="5456">
                        <c:v>73600</c:v>
                      </c:pt>
                      <c:pt idx="5457">
                        <c:v>73500</c:v>
                      </c:pt>
                      <c:pt idx="5458">
                        <c:v>73200</c:v>
                      </c:pt>
                      <c:pt idx="5459">
                        <c:v>72500</c:v>
                      </c:pt>
                      <c:pt idx="5460">
                        <c:v>71500</c:v>
                      </c:pt>
                      <c:pt idx="5461">
                        <c:v>69600</c:v>
                      </c:pt>
                      <c:pt idx="5462">
                        <c:v>69700</c:v>
                      </c:pt>
                      <c:pt idx="5463">
                        <c:v>70000</c:v>
                      </c:pt>
                      <c:pt idx="5464">
                        <c:v>70800</c:v>
                      </c:pt>
                      <c:pt idx="5465">
                        <c:v>71300</c:v>
                      </c:pt>
                      <c:pt idx="5466">
                        <c:v>70600</c:v>
                      </c:pt>
                      <c:pt idx="5467">
                        <c:v>71300</c:v>
                      </c:pt>
                      <c:pt idx="5468">
                        <c:v>70600</c:v>
                      </c:pt>
                      <c:pt idx="5469">
                        <c:v>69300</c:v>
                      </c:pt>
                      <c:pt idx="5470">
                        <c:v>67500</c:v>
                      </c:pt>
                      <c:pt idx="5471">
                        <c:v>67600</c:v>
                      </c:pt>
                      <c:pt idx="5472">
                        <c:v>67650</c:v>
                      </c:pt>
                      <c:pt idx="5473">
                        <c:v>67100</c:v>
                      </c:pt>
                      <c:pt idx="5474">
                        <c:v>67000</c:v>
                      </c:pt>
                      <c:pt idx="5475">
                        <c:v>66600</c:v>
                      </c:pt>
                      <c:pt idx="5476">
                        <c:v>66650</c:v>
                      </c:pt>
                      <c:pt idx="5477">
                        <c:v>67100</c:v>
                      </c:pt>
                      <c:pt idx="5478">
                        <c:v>67600</c:v>
                      </c:pt>
                      <c:pt idx="5479">
                        <c:v>66800</c:v>
                      </c:pt>
                      <c:pt idx="5480">
                        <c:v>66600</c:v>
                      </c:pt>
                      <c:pt idx="5481">
                        <c:v>67400</c:v>
                      </c:pt>
                      <c:pt idx="5482">
                        <c:v>68500</c:v>
                      </c:pt>
                      <c:pt idx="5483">
                        <c:v>69300</c:v>
                      </c:pt>
                      <c:pt idx="5484">
                        <c:v>69800</c:v>
                      </c:pt>
                      <c:pt idx="5485">
                        <c:v>69900</c:v>
                      </c:pt>
                      <c:pt idx="5486">
                        <c:v>70000</c:v>
                      </c:pt>
                      <c:pt idx="5487">
                        <c:v>69000</c:v>
                      </c:pt>
                      <c:pt idx="5488">
                        <c:v>69100</c:v>
                      </c:pt>
                      <c:pt idx="5489">
                        <c:v>67600</c:v>
                      </c:pt>
                      <c:pt idx="5490">
                        <c:v>67500</c:v>
                      </c:pt>
                      <c:pt idx="5491">
                        <c:v>68000</c:v>
                      </c:pt>
                      <c:pt idx="5492">
                        <c:v>67500</c:v>
                      </c:pt>
                      <c:pt idx="5493">
                        <c:v>67700</c:v>
                      </c:pt>
                      <c:pt idx="5494">
                        <c:v>69300</c:v>
                      </c:pt>
                      <c:pt idx="5495">
                        <c:v>68800</c:v>
                      </c:pt>
                      <c:pt idx="5496">
                        <c:v>69900</c:v>
                      </c:pt>
                      <c:pt idx="5497">
                        <c:v>70300</c:v>
                      </c:pt>
                      <c:pt idx="5498">
                        <c:v>70700</c:v>
                      </c:pt>
                      <c:pt idx="5499">
                        <c:v>70700</c:v>
                      </c:pt>
                      <c:pt idx="5500">
                        <c:v>70800</c:v>
                      </c:pt>
                      <c:pt idx="5501">
                        <c:v>71300</c:v>
                      </c:pt>
                      <c:pt idx="5502">
                        <c:v>73000</c:v>
                      </c:pt>
                      <c:pt idx="5503">
                        <c:v>73800</c:v>
                      </c:pt>
                      <c:pt idx="5504">
                        <c:v>73200</c:v>
                      </c:pt>
                      <c:pt idx="5505">
                        <c:v>73900</c:v>
                      </c:pt>
                      <c:pt idx="5506">
                        <c:v>73100</c:v>
                      </c:pt>
                      <c:pt idx="5507">
                        <c:v>73500</c:v>
                      </c:pt>
                      <c:pt idx="5508">
                        <c:v>71800</c:v>
                      </c:pt>
                      <c:pt idx="5509">
                        <c:v>71200</c:v>
                      </c:pt>
                      <c:pt idx="5510">
                        <c:v>71800</c:v>
                      </c:pt>
                      <c:pt idx="5511">
                        <c:v>72000</c:v>
                      </c:pt>
                      <c:pt idx="5512">
                        <c:v>73500</c:v>
                      </c:pt>
                      <c:pt idx="5513">
                        <c:v>74300</c:v>
                      </c:pt>
                      <c:pt idx="5514">
                        <c:v>74000</c:v>
                      </c:pt>
                      <c:pt idx="5515">
                        <c:v>74400</c:v>
                      </c:pt>
                      <c:pt idx="5516">
                        <c:v>74700</c:v>
                      </c:pt>
                      <c:pt idx="5517">
                        <c:v>74000</c:v>
                      </c:pt>
                      <c:pt idx="5518">
                        <c:v>73400</c:v>
                      </c:pt>
                      <c:pt idx="5519">
                        <c:v>73800</c:v>
                      </c:pt>
                      <c:pt idx="5520">
                        <c:v>73800</c:v>
                      </c:pt>
                      <c:pt idx="5521">
                        <c:v>73900</c:v>
                      </c:pt>
                      <c:pt idx="5522">
                        <c:v>73000</c:v>
                      </c:pt>
                      <c:pt idx="5523">
                        <c:v>73400</c:v>
                      </c:pt>
                      <c:pt idx="5524">
                        <c:v>73000</c:v>
                      </c:pt>
                      <c:pt idx="5525">
                        <c:v>73300</c:v>
                      </c:pt>
                      <c:pt idx="5526">
                        <c:v>72900</c:v>
                      </c:pt>
                      <c:pt idx="5527">
                        <c:v>72400</c:v>
                      </c:pt>
                      <c:pt idx="5528">
                        <c:v>72100</c:v>
                      </c:pt>
                      <c:pt idx="5529">
                        <c:v>72100</c:v>
                      </c:pt>
                      <c:pt idx="5530">
                        <c:v>72700</c:v>
                      </c:pt>
                      <c:pt idx="5531">
                        <c:v>72800</c:v>
                      </c:pt>
                      <c:pt idx="5532">
                        <c:v>72800</c:v>
                      </c:pt>
                      <c:pt idx="5533">
                        <c:v>73000</c:v>
                      </c:pt>
                      <c:pt idx="5534">
                        <c:v>73300</c:v>
                      </c:pt>
                      <c:pt idx="5535">
                        <c:v>73100</c:v>
                      </c:pt>
                      <c:pt idx="5536">
                        <c:v>72700</c:v>
                      </c:pt>
                      <c:pt idx="5537">
                        <c:v>72800</c:v>
                      </c:pt>
                      <c:pt idx="5538">
                        <c:v>72400</c:v>
                      </c:pt>
                      <c:pt idx="5539">
                        <c:v>72900</c:v>
                      </c:pt>
                      <c:pt idx="5540">
                        <c:v>73000</c:v>
                      </c:pt>
                      <c:pt idx="5541">
                        <c:v>73100</c:v>
                      </c:pt>
                      <c:pt idx="5542">
                        <c:v>72800</c:v>
                      </c:pt>
                      <c:pt idx="5543">
                        <c:v>72600</c:v>
                      </c:pt>
                      <c:pt idx="5544">
                        <c:v>73000</c:v>
                      </c:pt>
                      <c:pt idx="5545">
                        <c:v>72500</c:v>
                      </c:pt>
                      <c:pt idx="5546">
                        <c:v>72000</c:v>
                      </c:pt>
                      <c:pt idx="5547">
                        <c:v>70800</c:v>
                      </c:pt>
                      <c:pt idx="5548">
                        <c:v>69000</c:v>
                      </c:pt>
                      <c:pt idx="5549">
                        <c:v>70500</c:v>
                      </c:pt>
                      <c:pt idx="5550">
                        <c:v>70900</c:v>
                      </c:pt>
                      <c:pt idx="5551">
                        <c:v>71100</c:v>
                      </c:pt>
                      <c:pt idx="5552">
                        <c:v>71200</c:v>
                      </c:pt>
                      <c:pt idx="5553">
                        <c:v>71300</c:v>
                      </c:pt>
                      <c:pt idx="5554">
                        <c:v>71700</c:v>
                      </c:pt>
                      <c:pt idx="5555">
                        <c:v>73400</c:v>
                      </c:pt>
                      <c:pt idx="5556">
                        <c:v>73000</c:v>
                      </c:pt>
                      <c:pt idx="5557">
                        <c:v>72800</c:v>
                      </c:pt>
                      <c:pt idx="5558">
                        <c:v>72100</c:v>
                      </c:pt>
                      <c:pt idx="5559">
                        <c:v>71700</c:v>
                      </c:pt>
                      <c:pt idx="5560">
                        <c:v>71400</c:v>
                      </c:pt>
                      <c:pt idx="5561">
                        <c:v>71600</c:v>
                      </c:pt>
                      <c:pt idx="5562">
                        <c:v>71500</c:v>
                      </c:pt>
                      <c:pt idx="5563">
                        <c:v>70500</c:v>
                      </c:pt>
                      <c:pt idx="5564">
                        <c:v>70100</c:v>
                      </c:pt>
                      <c:pt idx="5565">
                        <c:v>70400</c:v>
                      </c:pt>
                      <c:pt idx="5566">
                        <c:v>71800</c:v>
                      </c:pt>
                      <c:pt idx="5567">
                        <c:v>70800</c:v>
                      </c:pt>
                      <c:pt idx="5568">
                        <c:v>70900</c:v>
                      </c:pt>
                      <c:pt idx="5569">
                        <c:v>70500</c:v>
                      </c:pt>
                      <c:pt idx="5570">
                        <c:v>70700</c:v>
                      </c:pt>
                      <c:pt idx="5571">
                        <c:v>71100</c:v>
                      </c:pt>
                      <c:pt idx="5572">
                        <c:v>70800</c:v>
                      </c:pt>
                      <c:pt idx="5573">
                        <c:v>71000</c:v>
                      </c:pt>
                      <c:pt idx="5574">
                        <c:v>70700</c:v>
                      </c:pt>
                      <c:pt idx="5575">
                        <c:v>71000</c:v>
                      </c:pt>
                      <c:pt idx="5576">
                        <c:v>71000</c:v>
                      </c:pt>
                      <c:pt idx="5577">
                        <c:v>70800</c:v>
                      </c:pt>
                      <c:pt idx="5578">
                        <c:v>71000</c:v>
                      </c:pt>
                      <c:pt idx="5579">
                        <c:v>70500</c:v>
                      </c:pt>
                      <c:pt idx="5580">
                        <c:v>70400</c:v>
                      </c:pt>
                      <c:pt idx="5581">
                        <c:v>71500</c:v>
                      </c:pt>
                      <c:pt idx="5582">
                        <c:v>70900</c:v>
                      </c:pt>
                      <c:pt idx="5583">
                        <c:v>69700</c:v>
                      </c:pt>
                      <c:pt idx="5584">
                        <c:v>71000</c:v>
                      </c:pt>
                      <c:pt idx="5585">
                        <c:v>71900</c:v>
                      </c:pt>
                      <c:pt idx="5586">
                        <c:v>73200</c:v>
                      </c:pt>
                      <c:pt idx="5587">
                        <c:v>73800</c:v>
                      </c:pt>
                      <c:pt idx="5588">
                        <c:v>72600</c:v>
                      </c:pt>
                      <c:pt idx="5589">
                        <c:v>73400</c:v>
                      </c:pt>
                      <c:pt idx="5590">
                        <c:v>73600</c:v>
                      </c:pt>
                      <c:pt idx="5591">
                        <c:v>74700</c:v>
                      </c:pt>
                      <c:pt idx="5592">
                        <c:v>74600</c:v>
                      </c:pt>
                      <c:pt idx="5593">
                        <c:v>75500</c:v>
                      </c:pt>
                      <c:pt idx="5594">
                        <c:v>76300</c:v>
                      </c:pt>
                      <c:pt idx="5595">
                        <c:v>77500</c:v>
                      </c:pt>
                      <c:pt idx="5596">
                        <c:v>77800</c:v>
                      </c:pt>
                      <c:pt idx="5597">
                        <c:v>78000</c:v>
                      </c:pt>
                      <c:pt idx="5598">
                        <c:v>77900</c:v>
                      </c:pt>
                      <c:pt idx="5599">
                        <c:v>77600</c:v>
                      </c:pt>
                      <c:pt idx="5600">
                        <c:v>77800</c:v>
                      </c:pt>
                      <c:pt idx="5601">
                        <c:v>75900</c:v>
                      </c:pt>
                      <c:pt idx="5602">
                        <c:v>76000</c:v>
                      </c:pt>
                      <c:pt idx="5603">
                        <c:v>76000</c:v>
                      </c:pt>
                      <c:pt idx="5604">
                        <c:v>76700</c:v>
                      </c:pt>
                      <c:pt idx="5605">
                        <c:v>75400</c:v>
                      </c:pt>
                      <c:pt idx="5606">
                        <c:v>74900</c:v>
                      </c:pt>
                      <c:pt idx="5607">
                        <c:v>74600</c:v>
                      </c:pt>
                      <c:pt idx="5608">
                        <c:v>73700</c:v>
                      </c:pt>
                      <c:pt idx="5609">
                        <c:v>72100</c:v>
                      </c:pt>
                      <c:pt idx="5610">
                        <c:v>73700</c:v>
                      </c:pt>
                      <c:pt idx="5611">
                        <c:v>73500</c:v>
                      </c:pt>
                      <c:pt idx="5612">
                        <c:v>73850</c:v>
                      </c:pt>
                      <c:pt idx="5613">
                        <c:v>73500</c:v>
                      </c:pt>
                      <c:pt idx="5614">
                        <c:v>72000</c:v>
                      </c:pt>
                      <c:pt idx="5615">
                        <c:v>72000</c:v>
                      </c:pt>
                      <c:pt idx="5616">
                        <c:v>73600</c:v>
                      </c:pt>
                      <c:pt idx="5617">
                        <c:v>72700</c:v>
                      </c:pt>
                      <c:pt idx="5618">
                        <c:v>73000</c:v>
                      </c:pt>
                      <c:pt idx="5619">
                        <c:v>73700</c:v>
                      </c:pt>
                      <c:pt idx="5620">
                        <c:v>71900</c:v>
                      </c:pt>
                      <c:pt idx="5621">
                        <c:v>72400</c:v>
                      </c:pt>
                      <c:pt idx="5622">
                        <c:v>71700</c:v>
                      </c:pt>
                      <c:pt idx="5623">
                        <c:v>69900</c:v>
                      </c:pt>
                      <c:pt idx="5624">
                        <c:v>69100</c:v>
                      </c:pt>
                      <c:pt idx="5625">
                        <c:v>66650</c:v>
                      </c:pt>
                      <c:pt idx="5626">
                        <c:v>66500</c:v>
                      </c:pt>
                      <c:pt idx="5627">
                        <c:v>66500</c:v>
                      </c:pt>
                      <c:pt idx="5628">
                        <c:v>66500</c:v>
                      </c:pt>
                      <c:pt idx="5629">
                        <c:v>65500</c:v>
                      </c:pt>
                      <c:pt idx="5630">
                        <c:v>65500</c:v>
                      </c:pt>
                      <c:pt idx="5631">
                        <c:v>67100</c:v>
                      </c:pt>
                      <c:pt idx="5632">
                        <c:v>68100</c:v>
                      </c:pt>
                      <c:pt idx="5633">
                        <c:v>69000</c:v>
                      </c:pt>
                      <c:pt idx="5634">
                        <c:v>68700</c:v>
                      </c:pt>
                      <c:pt idx="5635">
                        <c:v>67000</c:v>
                      </c:pt>
                      <c:pt idx="5636">
                        <c:v>65300</c:v>
                      </c:pt>
                      <c:pt idx="5637">
                        <c:v>65000</c:v>
                      </c:pt>
                      <c:pt idx="5638">
                        <c:v>64900</c:v>
                      </c:pt>
                      <c:pt idx="5639">
                        <c:v>65200</c:v>
                      </c:pt>
                      <c:pt idx="5640">
                        <c:v>66300</c:v>
                      </c:pt>
                      <c:pt idx="5641">
                        <c:v>65600</c:v>
                      </c:pt>
                      <c:pt idx="5642">
                        <c:v>63000</c:v>
                      </c:pt>
                      <c:pt idx="5643">
                        <c:v>60700</c:v>
                      </c:pt>
                      <c:pt idx="5644">
                        <c:v>59600</c:v>
                      </c:pt>
                      <c:pt idx="5645">
                        <c:v>62900</c:v>
                      </c:pt>
                      <c:pt idx="5646">
                        <c:v>62900</c:v>
                      </c:pt>
                      <c:pt idx="5647">
                        <c:v>64700</c:v>
                      </c:pt>
                      <c:pt idx="5648">
                        <c:v>68000</c:v>
                      </c:pt>
                      <c:pt idx="5649">
                        <c:v>68300</c:v>
                      </c:pt>
                      <c:pt idx="5650">
                        <c:v>68600</c:v>
                      </c:pt>
                      <c:pt idx="5651">
                        <c:v>69750</c:v>
                      </c:pt>
                      <c:pt idx="5652">
                        <c:v>68000</c:v>
                      </c:pt>
                      <c:pt idx="5653">
                        <c:v>69500</c:v>
                      </c:pt>
                      <c:pt idx="5654">
                        <c:v>69400</c:v>
                      </c:pt>
                      <c:pt idx="5655">
                        <c:v>70100</c:v>
                      </c:pt>
                      <c:pt idx="5656">
                        <c:v>70450</c:v>
                      </c:pt>
                      <c:pt idx="5657">
                        <c:v>72000</c:v>
                      </c:pt>
                      <c:pt idx="5658">
                        <c:v>73400</c:v>
                      </c:pt>
                      <c:pt idx="5659">
                        <c:v>72600</c:v>
                      </c:pt>
                      <c:pt idx="5660">
                        <c:v>73500</c:v>
                      </c:pt>
                      <c:pt idx="5661">
                        <c:v>74500</c:v>
                      </c:pt>
                      <c:pt idx="5662">
                        <c:v>74500</c:v>
                      </c:pt>
                      <c:pt idx="5663">
                        <c:v>73300</c:v>
                      </c:pt>
                      <c:pt idx="5664">
                        <c:v>73700</c:v>
                      </c:pt>
                      <c:pt idx="5665">
                        <c:v>74300</c:v>
                      </c:pt>
                      <c:pt idx="5666">
                        <c:v>74300</c:v>
                      </c:pt>
                      <c:pt idx="5667">
                        <c:v>74800</c:v>
                      </c:pt>
                      <c:pt idx="5668">
                        <c:v>74700</c:v>
                      </c:pt>
                      <c:pt idx="5669">
                        <c:v>74000</c:v>
                      </c:pt>
                      <c:pt idx="5670">
                        <c:v>73500</c:v>
                      </c:pt>
                      <c:pt idx="5671">
                        <c:v>73000</c:v>
                      </c:pt>
                      <c:pt idx="5672">
                        <c:v>72000</c:v>
                      </c:pt>
                      <c:pt idx="5673">
                        <c:v>72000</c:v>
                      </c:pt>
                      <c:pt idx="5674">
                        <c:v>71500</c:v>
                      </c:pt>
                      <c:pt idx="5675">
                        <c:v>73500</c:v>
                      </c:pt>
                      <c:pt idx="5676">
                        <c:v>73400</c:v>
                      </c:pt>
                      <c:pt idx="5677">
                        <c:v>74800</c:v>
                      </c:pt>
                      <c:pt idx="5678">
                        <c:v>75400</c:v>
                      </c:pt>
                      <c:pt idx="5679">
                        <c:v>74900</c:v>
                      </c:pt>
                      <c:pt idx="5680">
                        <c:v>74100</c:v>
                      </c:pt>
                      <c:pt idx="5681">
                        <c:v>74300</c:v>
                      </c:pt>
                      <c:pt idx="5682">
                        <c:v>74200</c:v>
                      </c:pt>
                      <c:pt idx="5683">
                        <c:v>74000</c:v>
                      </c:pt>
                      <c:pt idx="5684">
                        <c:v>72500</c:v>
                      </c:pt>
                      <c:pt idx="5685">
                        <c:v>71700</c:v>
                      </c:pt>
                      <c:pt idx="5686">
                        <c:v>69900</c:v>
                      </c:pt>
                      <c:pt idx="5687">
                        <c:v>70000</c:v>
                      </c:pt>
                      <c:pt idx="5688">
                        <c:v>71800</c:v>
                      </c:pt>
                      <c:pt idx="5689">
                        <c:v>71990</c:v>
                      </c:pt>
                      <c:pt idx="5690">
                        <c:v>73050</c:v>
                      </c:pt>
                      <c:pt idx="5691">
                        <c:v>72000</c:v>
                      </c:pt>
                      <c:pt idx="5692">
                        <c:v>72700</c:v>
                      </c:pt>
                      <c:pt idx="5693">
                        <c:v>71300</c:v>
                      </c:pt>
                      <c:pt idx="5694">
                        <c:v>71000</c:v>
                      </c:pt>
                      <c:pt idx="5695">
                        <c:v>72700</c:v>
                      </c:pt>
                      <c:pt idx="5696">
                        <c:v>71400</c:v>
                      </c:pt>
                      <c:pt idx="5697">
                        <c:v>70200</c:v>
                      </c:pt>
                      <c:pt idx="5698">
                        <c:v>68100</c:v>
                      </c:pt>
                      <c:pt idx="5699">
                        <c:v>67800</c:v>
                      </c:pt>
                      <c:pt idx="5700">
                        <c:v>69100</c:v>
                      </c:pt>
                      <c:pt idx="5701">
                        <c:v>70500</c:v>
                      </c:pt>
                      <c:pt idx="5702">
                        <c:v>72000</c:v>
                      </c:pt>
                      <c:pt idx="5703">
                        <c:v>72300</c:v>
                      </c:pt>
                      <c:pt idx="5704">
                        <c:v>73700</c:v>
                      </c:pt>
                      <c:pt idx="5705">
                        <c:v>73200</c:v>
                      </c:pt>
                      <c:pt idx="5706">
                        <c:v>72300</c:v>
                      </c:pt>
                      <c:pt idx="5707">
                        <c:v>72600</c:v>
                      </c:pt>
                      <c:pt idx="5708">
                        <c:v>73300</c:v>
                      </c:pt>
                      <c:pt idx="5709">
                        <c:v>73400</c:v>
                      </c:pt>
                      <c:pt idx="5710">
                        <c:v>73000</c:v>
                      </c:pt>
                      <c:pt idx="5711">
                        <c:v>73400</c:v>
                      </c:pt>
                      <c:pt idx="5712">
                        <c:v>72500</c:v>
                      </c:pt>
                      <c:pt idx="5713">
                        <c:v>72800</c:v>
                      </c:pt>
                      <c:pt idx="5714">
                        <c:v>72900</c:v>
                      </c:pt>
                      <c:pt idx="5715">
                        <c:v>73600</c:v>
                      </c:pt>
                      <c:pt idx="5716">
                        <c:v>73900</c:v>
                      </c:pt>
                      <c:pt idx="5717">
                        <c:v>73500</c:v>
                      </c:pt>
                      <c:pt idx="5718">
                        <c:v>73500</c:v>
                      </c:pt>
                      <c:pt idx="5719">
                        <c:v>73600</c:v>
                      </c:pt>
                      <c:pt idx="5720">
                        <c:v>73400</c:v>
                      </c:pt>
                      <c:pt idx="5721">
                        <c:v>73200</c:v>
                      </c:pt>
                      <c:pt idx="5722">
                        <c:v>72800</c:v>
                      </c:pt>
                      <c:pt idx="5723">
                        <c:v>72900</c:v>
                      </c:pt>
                      <c:pt idx="5724">
                        <c:v>72700</c:v>
                      </c:pt>
                      <c:pt idx="5725">
                        <c:v>73100</c:v>
                      </c:pt>
                      <c:pt idx="5726">
                        <c:v>73500</c:v>
                      </c:pt>
                      <c:pt idx="5727">
                        <c:v>73700</c:v>
                      </c:pt>
                      <c:pt idx="5728">
                        <c:v>72500</c:v>
                      </c:pt>
                      <c:pt idx="5729">
                        <c:v>72000</c:v>
                      </c:pt>
                      <c:pt idx="5730">
                        <c:v>71900</c:v>
                      </c:pt>
                      <c:pt idx="5731">
                        <c:v>69900</c:v>
                      </c:pt>
                      <c:pt idx="5732">
                        <c:v>69700</c:v>
                      </c:pt>
                      <c:pt idx="5733">
                        <c:v>70800</c:v>
                      </c:pt>
                      <c:pt idx="5734">
                        <c:v>71200</c:v>
                      </c:pt>
                      <c:pt idx="5735">
                        <c:v>72400</c:v>
                      </c:pt>
                      <c:pt idx="5736">
                        <c:v>71500</c:v>
                      </c:pt>
                      <c:pt idx="5737">
                        <c:v>71100</c:v>
                      </c:pt>
                      <c:pt idx="5738">
                        <c:v>70400</c:v>
                      </c:pt>
                      <c:pt idx="5739">
                        <c:v>69700</c:v>
                      </c:pt>
                      <c:pt idx="5740">
                        <c:v>69100</c:v>
                      </c:pt>
                      <c:pt idx="5741">
                        <c:v>69500</c:v>
                      </c:pt>
                      <c:pt idx="5742">
                        <c:v>71000</c:v>
                      </c:pt>
                      <c:pt idx="5743">
                        <c:v>71500</c:v>
                      </c:pt>
                      <c:pt idx="5744">
                        <c:v>71000</c:v>
                      </c:pt>
                      <c:pt idx="5745">
                        <c:v>71000</c:v>
                      </c:pt>
                      <c:pt idx="5746">
                        <c:v>70705</c:v>
                      </c:pt>
                      <c:pt idx="5747">
                        <c:v>71300</c:v>
                      </c:pt>
                      <c:pt idx="5748">
                        <c:v>71400</c:v>
                      </c:pt>
                      <c:pt idx="5749">
                        <c:v>71000</c:v>
                      </c:pt>
                      <c:pt idx="5750">
                        <c:v>70300</c:v>
                      </c:pt>
                      <c:pt idx="5751">
                        <c:v>70800</c:v>
                      </c:pt>
                      <c:pt idx="5752">
                        <c:v>72000</c:v>
                      </c:pt>
                      <c:pt idx="5753">
                        <c:v>72300</c:v>
                      </c:pt>
                      <c:pt idx="5754">
                        <c:v>72200</c:v>
                      </c:pt>
                      <c:pt idx="5755">
                        <c:v>72300</c:v>
                      </c:pt>
                      <c:pt idx="5756">
                        <c:v>71500</c:v>
                      </c:pt>
                      <c:pt idx="5757">
                        <c:v>71600</c:v>
                      </c:pt>
                      <c:pt idx="5758">
                        <c:v>70500</c:v>
                      </c:pt>
                      <c:pt idx="5759">
                        <c:v>70700</c:v>
                      </c:pt>
                      <c:pt idx="5760">
                        <c:v>70300</c:v>
                      </c:pt>
                      <c:pt idx="5761">
                        <c:v>70400</c:v>
                      </c:pt>
                      <c:pt idx="5762">
                        <c:v>70200</c:v>
                      </c:pt>
                      <c:pt idx="5763">
                        <c:v>70005</c:v>
                      </c:pt>
                      <c:pt idx="5764">
                        <c:v>69500</c:v>
                      </c:pt>
                      <c:pt idx="5765">
                        <c:v>69505</c:v>
                      </c:pt>
                      <c:pt idx="5766">
                        <c:v>68900</c:v>
                      </c:pt>
                      <c:pt idx="5767">
                        <c:v>68900</c:v>
                      </c:pt>
                      <c:pt idx="5768">
                        <c:v>67900</c:v>
                      </c:pt>
                      <c:pt idx="5769">
                        <c:v>67800</c:v>
                      </c:pt>
                      <c:pt idx="5770">
                        <c:v>68300</c:v>
                      </c:pt>
                      <c:pt idx="5771">
                        <c:v>67700</c:v>
                      </c:pt>
                      <c:pt idx="5772">
                        <c:v>67000</c:v>
                      </c:pt>
                      <c:pt idx="5773">
                        <c:v>67250</c:v>
                      </c:pt>
                      <c:pt idx="5774">
                        <c:v>67100</c:v>
                      </c:pt>
                      <c:pt idx="5775">
                        <c:v>67400</c:v>
                      </c:pt>
                      <c:pt idx="5776">
                        <c:v>66500</c:v>
                      </c:pt>
                      <c:pt idx="5777">
                        <c:v>67600</c:v>
                      </c:pt>
                      <c:pt idx="5778">
                        <c:v>66300</c:v>
                      </c:pt>
                      <c:pt idx="5779">
                        <c:v>66600</c:v>
                      </c:pt>
                      <c:pt idx="5780">
                        <c:v>65500</c:v>
                      </c:pt>
                      <c:pt idx="5781">
                        <c:v>63800</c:v>
                      </c:pt>
                      <c:pt idx="5782">
                        <c:v>63000</c:v>
                      </c:pt>
                      <c:pt idx="5783">
                        <c:v>63500</c:v>
                      </c:pt>
                      <c:pt idx="5784">
                        <c:v>62300</c:v>
                      </c:pt>
                      <c:pt idx="5785">
                        <c:v>62100</c:v>
                      </c:pt>
                      <c:pt idx="5786">
                        <c:v>60600</c:v>
                      </c:pt>
                      <c:pt idx="5787">
                        <c:v>61500</c:v>
                      </c:pt>
                      <c:pt idx="5788">
                        <c:v>62800</c:v>
                      </c:pt>
                      <c:pt idx="5789">
                        <c:v>63100</c:v>
                      </c:pt>
                      <c:pt idx="5790">
                        <c:v>62900</c:v>
                      </c:pt>
                      <c:pt idx="5791">
                        <c:v>62800</c:v>
                      </c:pt>
                      <c:pt idx="5792">
                        <c:v>63000</c:v>
                      </c:pt>
                      <c:pt idx="5793">
                        <c:v>62900</c:v>
                      </c:pt>
                      <c:pt idx="5794">
                        <c:v>62811</c:v>
                      </c:pt>
                      <c:pt idx="5795">
                        <c:v>61500</c:v>
                      </c:pt>
                      <c:pt idx="5796">
                        <c:v>62900</c:v>
                      </c:pt>
                      <c:pt idx="5797">
                        <c:v>63400</c:v>
                      </c:pt>
                      <c:pt idx="5798">
                        <c:v>63100</c:v>
                      </c:pt>
                      <c:pt idx="5799">
                        <c:v>63100</c:v>
                      </c:pt>
                      <c:pt idx="5800">
                        <c:v>62900</c:v>
                      </c:pt>
                      <c:pt idx="5801">
                        <c:v>65403</c:v>
                      </c:pt>
                      <c:pt idx="5802">
                        <c:v>67100</c:v>
                      </c:pt>
                      <c:pt idx="5803">
                        <c:v>67100</c:v>
                      </c:pt>
                      <c:pt idx="5804">
                        <c:v>67500</c:v>
                      </c:pt>
                      <c:pt idx="5805">
                        <c:v>67900</c:v>
                      </c:pt>
                      <c:pt idx="5806">
                        <c:v>68100</c:v>
                      </c:pt>
                      <c:pt idx="5807">
                        <c:v>68000</c:v>
                      </c:pt>
                      <c:pt idx="5808">
                        <c:v>67690</c:v>
                      </c:pt>
                      <c:pt idx="5809">
                        <c:v>68350</c:v>
                      </c:pt>
                      <c:pt idx="5810">
                        <c:v>68700</c:v>
                      </c:pt>
                      <c:pt idx="5811">
                        <c:v>66700</c:v>
                      </c:pt>
                      <c:pt idx="5812">
                        <c:v>66700</c:v>
                      </c:pt>
                      <c:pt idx="5813">
                        <c:v>66000</c:v>
                      </c:pt>
                      <c:pt idx="5814">
                        <c:v>65400</c:v>
                      </c:pt>
                      <c:pt idx="5815">
                        <c:v>65300</c:v>
                      </c:pt>
                      <c:pt idx="5816">
                        <c:v>63800</c:v>
                      </c:pt>
                      <c:pt idx="5817">
                        <c:v>64305</c:v>
                      </c:pt>
                      <c:pt idx="5818">
                        <c:v>66800</c:v>
                      </c:pt>
                      <c:pt idx="5819">
                        <c:v>68000</c:v>
                      </c:pt>
                      <c:pt idx="5820">
                        <c:v>69000</c:v>
                      </c:pt>
                      <c:pt idx="5821">
                        <c:v>69200</c:v>
                      </c:pt>
                      <c:pt idx="5822">
                        <c:v>68900</c:v>
                      </c:pt>
                      <c:pt idx="5823">
                        <c:v>69300</c:v>
                      </c:pt>
                      <c:pt idx="5824">
                        <c:v>69600</c:v>
                      </c:pt>
                      <c:pt idx="5825">
                        <c:v>69100</c:v>
                      </c:pt>
                      <c:pt idx="5826">
                        <c:v>69800</c:v>
                      </c:pt>
                      <c:pt idx="5827">
                        <c:v>70500</c:v>
                      </c:pt>
                      <c:pt idx="5828">
                        <c:v>70900</c:v>
                      </c:pt>
                      <c:pt idx="5829">
                        <c:v>70800</c:v>
                      </c:pt>
                      <c:pt idx="5830">
                        <c:v>71900</c:v>
                      </c:pt>
                      <c:pt idx="5831">
                        <c:v>72200</c:v>
                      </c:pt>
                      <c:pt idx="5832">
                        <c:v>72500</c:v>
                      </c:pt>
                      <c:pt idx="5833">
                        <c:v>71950</c:v>
                      </c:pt>
                      <c:pt idx="5834">
                        <c:v>70450</c:v>
                      </c:pt>
                      <c:pt idx="5835">
                        <c:v>70300</c:v>
                      </c:pt>
                      <c:pt idx="5836">
                        <c:v>70200</c:v>
                      </c:pt>
                      <c:pt idx="5837">
                        <c:v>69500</c:v>
                      </c:pt>
                      <c:pt idx="5838">
                        <c:v>69750</c:v>
                      </c:pt>
                      <c:pt idx="5839">
                        <c:v>69700</c:v>
                      </c:pt>
                      <c:pt idx="5840">
                        <c:v>71400</c:v>
                      </c:pt>
                      <c:pt idx="5841">
                        <c:v>72900</c:v>
                      </c:pt>
                      <c:pt idx="5842">
                        <c:v>73200</c:v>
                      </c:pt>
                      <c:pt idx="5843">
                        <c:v>72600</c:v>
                      </c:pt>
                      <c:pt idx="5844">
                        <c:v>72000</c:v>
                      </c:pt>
                      <c:pt idx="5845">
                        <c:v>73200</c:v>
                      </c:pt>
                      <c:pt idx="5846">
                        <c:v>73700</c:v>
                      </c:pt>
                      <c:pt idx="5847">
                        <c:v>73600</c:v>
                      </c:pt>
                      <c:pt idx="5848">
                        <c:v>73600</c:v>
                      </c:pt>
                      <c:pt idx="5849">
                        <c:v>73550</c:v>
                      </c:pt>
                      <c:pt idx="5850">
                        <c:v>72900</c:v>
                      </c:pt>
                      <c:pt idx="5851">
                        <c:v>73300</c:v>
                      </c:pt>
                      <c:pt idx="5852">
                        <c:v>72800</c:v>
                      </c:pt>
                      <c:pt idx="5853">
                        <c:v>73100</c:v>
                      </c:pt>
                      <c:pt idx="5854">
                        <c:v>73300</c:v>
                      </c:pt>
                      <c:pt idx="5855">
                        <c:v>73700</c:v>
                      </c:pt>
                      <c:pt idx="5856">
                        <c:v>72600</c:v>
                      </c:pt>
                      <c:pt idx="5857">
                        <c:v>71700</c:v>
                      </c:pt>
                      <c:pt idx="5858">
                        <c:v>70700</c:v>
                      </c:pt>
                      <c:pt idx="5859">
                        <c:v>70850</c:v>
                      </c:pt>
                      <c:pt idx="5860">
                        <c:v>71500</c:v>
                      </c:pt>
                      <c:pt idx="5861">
                        <c:v>72700</c:v>
                      </c:pt>
                      <c:pt idx="5862">
                        <c:v>72000</c:v>
                      </c:pt>
                      <c:pt idx="5863">
                        <c:v>71990</c:v>
                      </c:pt>
                      <c:pt idx="5864">
                        <c:v>71600</c:v>
                      </c:pt>
                      <c:pt idx="5865">
                        <c:v>72000</c:v>
                      </c:pt>
                      <c:pt idx="5866">
                        <c:v>72000</c:v>
                      </c:pt>
                      <c:pt idx="5867">
                        <c:v>72300</c:v>
                      </c:pt>
                      <c:pt idx="5868">
                        <c:v>72250</c:v>
                      </c:pt>
                      <c:pt idx="5869">
                        <c:v>73700</c:v>
                      </c:pt>
                      <c:pt idx="5870">
                        <c:v>74000</c:v>
                      </c:pt>
                      <c:pt idx="5871">
                        <c:v>74300</c:v>
                      </c:pt>
                      <c:pt idx="5872">
                        <c:v>74600</c:v>
                      </c:pt>
                      <c:pt idx="5873">
                        <c:v>74800</c:v>
                      </c:pt>
                      <c:pt idx="5874">
                        <c:v>74500</c:v>
                      </c:pt>
                      <c:pt idx="5875">
                        <c:v>74800</c:v>
                      </c:pt>
                      <c:pt idx="5876">
                        <c:v>73700</c:v>
                      </c:pt>
                      <c:pt idx="5877">
                        <c:v>73600</c:v>
                      </c:pt>
                      <c:pt idx="5878">
                        <c:v>72900</c:v>
                      </c:pt>
                      <c:pt idx="5879">
                        <c:v>72450</c:v>
                      </c:pt>
                      <c:pt idx="5880">
                        <c:v>72200</c:v>
                      </c:pt>
                      <c:pt idx="5881">
                        <c:v>72400</c:v>
                      </c:pt>
                      <c:pt idx="5882">
                        <c:v>72100</c:v>
                      </c:pt>
                      <c:pt idx="5883">
                        <c:v>71800</c:v>
                      </c:pt>
                      <c:pt idx="5884">
                        <c:v>71200</c:v>
                      </c:pt>
                      <c:pt idx="5885">
                        <c:v>70900</c:v>
                      </c:pt>
                      <c:pt idx="5886">
                        <c:v>72500</c:v>
                      </c:pt>
                      <c:pt idx="5887">
                        <c:v>73490</c:v>
                      </c:pt>
                      <c:pt idx="5888">
                        <c:v>73500</c:v>
                      </c:pt>
                      <c:pt idx="5889">
                        <c:v>73000</c:v>
                      </c:pt>
                      <c:pt idx="5890">
                        <c:v>71900</c:v>
                      </c:pt>
                      <c:pt idx="5891">
                        <c:v>71800</c:v>
                      </c:pt>
                      <c:pt idx="5892">
                        <c:v>71500</c:v>
                      </c:pt>
                      <c:pt idx="5893">
                        <c:v>71100</c:v>
                      </c:pt>
                      <c:pt idx="5894">
                        <c:v>71000</c:v>
                      </c:pt>
                      <c:pt idx="5895">
                        <c:v>71300</c:v>
                      </c:pt>
                      <c:pt idx="5896">
                        <c:v>71900</c:v>
                      </c:pt>
                      <c:pt idx="5897">
                        <c:v>71800</c:v>
                      </c:pt>
                      <c:pt idx="5898">
                        <c:v>71900</c:v>
                      </c:pt>
                      <c:pt idx="5899">
                        <c:v>72000</c:v>
                      </c:pt>
                      <c:pt idx="5900">
                        <c:v>72000</c:v>
                      </c:pt>
                      <c:pt idx="5901">
                        <c:v>72000</c:v>
                      </c:pt>
                      <c:pt idx="5902">
                        <c:v>71900</c:v>
                      </c:pt>
                      <c:pt idx="5903">
                        <c:v>71990</c:v>
                      </c:pt>
                      <c:pt idx="5904">
                        <c:v>71700</c:v>
                      </c:pt>
                      <c:pt idx="5905">
                        <c:v>71810</c:v>
                      </c:pt>
                      <c:pt idx="5906">
                        <c:v>71900</c:v>
                      </c:pt>
                      <c:pt idx="5907">
                        <c:v>72150</c:v>
                      </c:pt>
                      <c:pt idx="5908">
                        <c:v>74000</c:v>
                      </c:pt>
                      <c:pt idx="5909">
                        <c:v>74600</c:v>
                      </c:pt>
                      <c:pt idx="5910">
                        <c:v>75000</c:v>
                      </c:pt>
                      <c:pt idx="5911">
                        <c:v>74900</c:v>
                      </c:pt>
                      <c:pt idx="5912">
                        <c:v>74905</c:v>
                      </c:pt>
                      <c:pt idx="5913">
                        <c:v>75010</c:v>
                      </c:pt>
                      <c:pt idx="5914">
                        <c:v>75500</c:v>
                      </c:pt>
                      <c:pt idx="5915">
                        <c:v>75900</c:v>
                      </c:pt>
                      <c:pt idx="5916">
                        <c:v>75950</c:v>
                      </c:pt>
                      <c:pt idx="5917">
                        <c:v>76200</c:v>
                      </c:pt>
                      <c:pt idx="5918">
                        <c:v>75400</c:v>
                      </c:pt>
                      <c:pt idx="5919">
                        <c:v>75600</c:v>
                      </c:pt>
                      <c:pt idx="5920">
                        <c:v>75600</c:v>
                      </c:pt>
                      <c:pt idx="5921">
                        <c:v>75750</c:v>
                      </c:pt>
                      <c:pt idx="5922">
                        <c:v>75400</c:v>
                      </c:pt>
                      <c:pt idx="5923">
                        <c:v>75600</c:v>
                      </c:pt>
                      <c:pt idx="5924">
                        <c:v>75600</c:v>
                      </c:pt>
                      <c:pt idx="5925">
                        <c:v>75600</c:v>
                      </c:pt>
                      <c:pt idx="5926">
                        <c:v>75100</c:v>
                      </c:pt>
                      <c:pt idx="5927">
                        <c:v>75700</c:v>
                      </c:pt>
                      <c:pt idx="5928">
                        <c:v>75400</c:v>
                      </c:pt>
                      <c:pt idx="5929">
                        <c:v>75100</c:v>
                      </c:pt>
                      <c:pt idx="5930">
                        <c:v>75000</c:v>
                      </c:pt>
                      <c:pt idx="5931">
                        <c:v>75300</c:v>
                      </c:pt>
                      <c:pt idx="5932">
                        <c:v>74300</c:v>
                      </c:pt>
                      <c:pt idx="5933">
                        <c:v>74500</c:v>
                      </c:pt>
                      <c:pt idx="5934">
                        <c:v>74400</c:v>
                      </c:pt>
                      <c:pt idx="5935">
                        <c:v>74610</c:v>
                      </c:pt>
                      <c:pt idx="5936">
                        <c:v>75300</c:v>
                      </c:pt>
                      <c:pt idx="5937">
                        <c:v>75425</c:v>
                      </c:pt>
                      <c:pt idx="5938">
                        <c:v>75500</c:v>
                      </c:pt>
                      <c:pt idx="5939">
                        <c:v>75300</c:v>
                      </c:pt>
                      <c:pt idx="5940">
                        <c:v>75310</c:v>
                      </c:pt>
                      <c:pt idx="5941">
                        <c:v>75000</c:v>
                      </c:pt>
                      <c:pt idx="5942">
                        <c:v>75200</c:v>
                      </c:pt>
                      <c:pt idx="5943">
                        <c:v>74650</c:v>
                      </c:pt>
                      <c:pt idx="5944">
                        <c:v>75200</c:v>
                      </c:pt>
                      <c:pt idx="5945">
                        <c:v>75150</c:v>
                      </c:pt>
                      <c:pt idx="5946">
                        <c:v>75900</c:v>
                      </c:pt>
                      <c:pt idx="5947">
                        <c:v>75500</c:v>
                      </c:pt>
                      <c:pt idx="5948">
                        <c:v>75400</c:v>
                      </c:pt>
                      <c:pt idx="5949">
                        <c:v>75574</c:v>
                      </c:pt>
                      <c:pt idx="5950">
                        <c:v>75700</c:v>
                      </c:pt>
                      <c:pt idx="5951">
                        <c:v>75300</c:v>
                      </c:pt>
                      <c:pt idx="5952">
                        <c:v>75790</c:v>
                      </c:pt>
                      <c:pt idx="5953">
                        <c:v>75900</c:v>
                      </c:pt>
                      <c:pt idx="5954">
                        <c:v>76600</c:v>
                      </c:pt>
                      <c:pt idx="5955">
                        <c:v>77200</c:v>
                      </c:pt>
                      <c:pt idx="5956">
                        <c:v>76911</c:v>
                      </c:pt>
                      <c:pt idx="5957">
                        <c:v>75900</c:v>
                      </c:pt>
                      <c:pt idx="5958">
                        <c:v>76300</c:v>
                      </c:pt>
                      <c:pt idx="5959">
                        <c:v>75800</c:v>
                      </c:pt>
                      <c:pt idx="5960">
                        <c:v>75500</c:v>
                      </c:pt>
                      <c:pt idx="5961">
                        <c:v>75800</c:v>
                      </c:pt>
                      <c:pt idx="5962">
                        <c:v>76500</c:v>
                      </c:pt>
                      <c:pt idx="5963">
                        <c:v>76500</c:v>
                      </c:pt>
                      <c:pt idx="5964">
                        <c:v>77600</c:v>
                      </c:pt>
                      <c:pt idx="5965">
                        <c:v>77715</c:v>
                      </c:pt>
                      <c:pt idx="5966">
                        <c:v>77800</c:v>
                      </c:pt>
                      <c:pt idx="5967">
                        <c:v>78100</c:v>
                      </c:pt>
                      <c:pt idx="5968">
                        <c:v>78990</c:v>
                      </c:pt>
                      <c:pt idx="5969">
                        <c:v>79815</c:v>
                      </c:pt>
                      <c:pt idx="5970">
                        <c:v>80000</c:v>
                      </c:pt>
                      <c:pt idx="5971">
                        <c:v>79600</c:v>
                      </c:pt>
                      <c:pt idx="5972">
                        <c:v>79800</c:v>
                      </c:pt>
                      <c:pt idx="5973">
                        <c:v>79800</c:v>
                      </c:pt>
                      <c:pt idx="5974">
                        <c:v>80000</c:v>
                      </c:pt>
                      <c:pt idx="5975">
                        <c:v>80300</c:v>
                      </c:pt>
                      <c:pt idx="5976">
                        <c:v>80800</c:v>
                      </c:pt>
                      <c:pt idx="5977">
                        <c:v>80600</c:v>
                      </c:pt>
                      <c:pt idx="5978">
                        <c:v>81700</c:v>
                      </c:pt>
                      <c:pt idx="5979">
                        <c:v>81900</c:v>
                      </c:pt>
                      <c:pt idx="5980">
                        <c:v>81800</c:v>
                      </c:pt>
                      <c:pt idx="5981">
                        <c:v>82200</c:v>
                      </c:pt>
                      <c:pt idx="5982">
                        <c:v>83000</c:v>
                      </c:pt>
                      <c:pt idx="5983">
                        <c:v>83900</c:v>
                      </c:pt>
                      <c:pt idx="5984">
                        <c:v>83400</c:v>
                      </c:pt>
                      <c:pt idx="5985">
                        <c:v>83750</c:v>
                      </c:pt>
                      <c:pt idx="5986">
                        <c:v>84000</c:v>
                      </c:pt>
                      <c:pt idx="5987">
                        <c:v>83800</c:v>
                      </c:pt>
                      <c:pt idx="5988">
                        <c:v>84300</c:v>
                      </c:pt>
                      <c:pt idx="5989">
                        <c:v>84000</c:v>
                      </c:pt>
                      <c:pt idx="5990">
                        <c:v>83810</c:v>
                      </c:pt>
                      <c:pt idx="5991">
                        <c:v>83900</c:v>
                      </c:pt>
                      <c:pt idx="5992">
                        <c:v>83610</c:v>
                      </c:pt>
                      <c:pt idx="5993">
                        <c:v>83000</c:v>
                      </c:pt>
                      <c:pt idx="5994">
                        <c:v>83500</c:v>
                      </c:pt>
                      <c:pt idx="5995">
                        <c:v>83300</c:v>
                      </c:pt>
                      <c:pt idx="5996">
                        <c:v>83000</c:v>
                      </c:pt>
                      <c:pt idx="5997">
                        <c:v>82900</c:v>
                      </c:pt>
                      <c:pt idx="5998">
                        <c:v>82100</c:v>
                      </c:pt>
                      <c:pt idx="5999">
                        <c:v>82300</c:v>
                      </c:pt>
                      <c:pt idx="6000">
                        <c:v>82800</c:v>
                      </c:pt>
                      <c:pt idx="6001">
                        <c:v>82900</c:v>
                      </c:pt>
                      <c:pt idx="6002">
                        <c:v>83000</c:v>
                      </c:pt>
                      <c:pt idx="6003">
                        <c:v>82800</c:v>
                      </c:pt>
                      <c:pt idx="6004">
                        <c:v>82800</c:v>
                      </c:pt>
                      <c:pt idx="6005">
                        <c:v>83300</c:v>
                      </c:pt>
                      <c:pt idx="6006">
                        <c:v>84300</c:v>
                      </c:pt>
                      <c:pt idx="6007">
                        <c:v>84200</c:v>
                      </c:pt>
                      <c:pt idx="6008">
                        <c:v>84000</c:v>
                      </c:pt>
                      <c:pt idx="6009">
                        <c:v>84600</c:v>
                      </c:pt>
                      <c:pt idx="6010">
                        <c:v>85000</c:v>
                      </c:pt>
                      <c:pt idx="6011">
                        <c:v>85800</c:v>
                      </c:pt>
                      <c:pt idx="6012">
                        <c:v>85000</c:v>
                      </c:pt>
                      <c:pt idx="6013">
                        <c:v>85100</c:v>
                      </c:pt>
                      <c:pt idx="6014">
                        <c:v>85450</c:v>
                      </c:pt>
                      <c:pt idx="6015">
                        <c:v>85450</c:v>
                      </c:pt>
                      <c:pt idx="6016">
                        <c:v>86000</c:v>
                      </c:pt>
                      <c:pt idx="6017">
                        <c:v>85600</c:v>
                      </c:pt>
                      <c:pt idx="6018">
                        <c:v>86000</c:v>
                      </c:pt>
                      <c:pt idx="6019">
                        <c:v>86110</c:v>
                      </c:pt>
                      <c:pt idx="6020">
                        <c:v>86400</c:v>
                      </c:pt>
                      <c:pt idx="6021">
                        <c:v>87400</c:v>
                      </c:pt>
                      <c:pt idx="6022">
                        <c:v>88700</c:v>
                      </c:pt>
                      <c:pt idx="6023">
                        <c:v>89800</c:v>
                      </c:pt>
                      <c:pt idx="6024">
                        <c:v>89800</c:v>
                      </c:pt>
                      <c:pt idx="6025">
                        <c:v>88600</c:v>
                      </c:pt>
                      <c:pt idx="6026">
                        <c:v>88000</c:v>
                      </c:pt>
                      <c:pt idx="6027">
                        <c:v>88300</c:v>
                      </c:pt>
                      <c:pt idx="6028">
                        <c:v>89000</c:v>
                      </c:pt>
                      <c:pt idx="6029">
                        <c:v>90000</c:v>
                      </c:pt>
                      <c:pt idx="6030">
                        <c:v>89900</c:v>
                      </c:pt>
                      <c:pt idx="6031">
                        <c:v>89900</c:v>
                      </c:pt>
                      <c:pt idx="6032">
                        <c:v>89800</c:v>
                      </c:pt>
                      <c:pt idx="6033">
                        <c:v>90200</c:v>
                      </c:pt>
                      <c:pt idx="6034">
                        <c:v>90800</c:v>
                      </c:pt>
                      <c:pt idx="6035">
                        <c:v>92100</c:v>
                      </c:pt>
                      <c:pt idx="6036">
                        <c:v>91500</c:v>
                      </c:pt>
                      <c:pt idx="6037">
                        <c:v>91700</c:v>
                      </c:pt>
                      <c:pt idx="6038">
                        <c:v>91900</c:v>
                      </c:pt>
                      <c:pt idx="6039">
                        <c:v>92210</c:v>
                      </c:pt>
                      <c:pt idx="6040">
                        <c:v>92700</c:v>
                      </c:pt>
                      <c:pt idx="6041">
                        <c:v>93575</c:v>
                      </c:pt>
                      <c:pt idx="6042">
                        <c:v>93750</c:v>
                      </c:pt>
                      <c:pt idx="6043">
                        <c:v>94400</c:v>
                      </c:pt>
                      <c:pt idx="6044">
                        <c:v>95000</c:v>
                      </c:pt>
                      <c:pt idx="6045">
                        <c:v>94700</c:v>
                      </c:pt>
                      <c:pt idx="6046">
                        <c:v>94000</c:v>
                      </c:pt>
                      <c:pt idx="6047">
                        <c:v>93705</c:v>
                      </c:pt>
                      <c:pt idx="6048">
                        <c:v>92900</c:v>
                      </c:pt>
                      <c:pt idx="6049">
                        <c:v>91000</c:v>
                      </c:pt>
                      <c:pt idx="6050">
                        <c:v>90700</c:v>
                      </c:pt>
                      <c:pt idx="6051">
                        <c:v>92000</c:v>
                      </c:pt>
                      <c:pt idx="6052">
                        <c:v>94000</c:v>
                      </c:pt>
                      <c:pt idx="6053">
                        <c:v>94000</c:v>
                      </c:pt>
                      <c:pt idx="6054">
                        <c:v>93200</c:v>
                      </c:pt>
                      <c:pt idx="6055">
                        <c:v>91800</c:v>
                      </c:pt>
                      <c:pt idx="6056">
                        <c:v>92000</c:v>
                      </c:pt>
                      <c:pt idx="6057">
                        <c:v>91700</c:v>
                      </c:pt>
                      <c:pt idx="6058">
                        <c:v>91400</c:v>
                      </c:pt>
                      <c:pt idx="6059">
                        <c:v>91400</c:v>
                      </c:pt>
                      <c:pt idx="6060">
                        <c:v>91705</c:v>
                      </c:pt>
                      <c:pt idx="6061">
                        <c:v>92300</c:v>
                      </c:pt>
                      <c:pt idx="6062">
                        <c:v>91300</c:v>
                      </c:pt>
                      <c:pt idx="6063">
                        <c:v>91000</c:v>
                      </c:pt>
                      <c:pt idx="6064">
                        <c:v>91000</c:v>
                      </c:pt>
                      <c:pt idx="6065">
                        <c:v>91005</c:v>
                      </c:pt>
                      <c:pt idx="6066">
                        <c:v>91500</c:v>
                      </c:pt>
                      <c:pt idx="6067">
                        <c:v>91800</c:v>
                      </c:pt>
                      <c:pt idx="6068">
                        <c:v>92300</c:v>
                      </c:pt>
                      <c:pt idx="6069">
                        <c:v>93200</c:v>
                      </c:pt>
                      <c:pt idx="6070">
                        <c:v>93200</c:v>
                      </c:pt>
                      <c:pt idx="6071">
                        <c:v>94000</c:v>
                      </c:pt>
                      <c:pt idx="6072">
                        <c:v>94700</c:v>
                      </c:pt>
                      <c:pt idx="6073">
                        <c:v>94300</c:v>
                      </c:pt>
                      <c:pt idx="6074">
                        <c:v>93900</c:v>
                      </c:pt>
                      <c:pt idx="6075">
                        <c:v>94330</c:v>
                      </c:pt>
                      <c:pt idx="6076">
                        <c:v>94300</c:v>
                      </c:pt>
                      <c:pt idx="6077">
                        <c:v>93600</c:v>
                      </c:pt>
                      <c:pt idx="6078">
                        <c:v>93305</c:v>
                      </c:pt>
                      <c:pt idx="6079">
                        <c:v>93000</c:v>
                      </c:pt>
                      <c:pt idx="6080">
                        <c:v>92200</c:v>
                      </c:pt>
                      <c:pt idx="6081">
                        <c:v>92210</c:v>
                      </c:pt>
                      <c:pt idx="6082">
                        <c:v>92500</c:v>
                      </c:pt>
                      <c:pt idx="6083">
                        <c:v>92000</c:v>
                      </c:pt>
                      <c:pt idx="6084">
                        <c:v>91800</c:v>
                      </c:pt>
                      <c:pt idx="6085">
                        <c:v>92700</c:v>
                      </c:pt>
                      <c:pt idx="6086">
                        <c:v>93000</c:v>
                      </c:pt>
                      <c:pt idx="6087">
                        <c:v>93000</c:v>
                      </c:pt>
                      <c:pt idx="6088">
                        <c:v>92350</c:v>
                      </c:pt>
                      <c:pt idx="6089">
                        <c:v>93100</c:v>
                      </c:pt>
                      <c:pt idx="6090">
                        <c:v>93100</c:v>
                      </c:pt>
                      <c:pt idx="6091">
                        <c:v>92550</c:v>
                      </c:pt>
                      <c:pt idx="6092">
                        <c:v>92200</c:v>
                      </c:pt>
                      <c:pt idx="6093">
                        <c:v>92200</c:v>
                      </c:pt>
                      <c:pt idx="6094">
                        <c:v>91400</c:v>
                      </c:pt>
                      <c:pt idx="6095">
                        <c:v>91400</c:v>
                      </c:pt>
                      <c:pt idx="6096">
                        <c:v>86000</c:v>
                      </c:pt>
                      <c:pt idx="6097">
                        <c:v>87300</c:v>
                      </c:pt>
                      <c:pt idx="6098">
                        <c:v>86010</c:v>
                      </c:pt>
                      <c:pt idx="6099">
                        <c:v>85100</c:v>
                      </c:pt>
                      <c:pt idx="6100">
                        <c:v>85200</c:v>
                      </c:pt>
                      <c:pt idx="6101">
                        <c:v>85700</c:v>
                      </c:pt>
                      <c:pt idx="6102">
                        <c:v>87000</c:v>
                      </c:pt>
                      <c:pt idx="6103">
                        <c:v>88700</c:v>
                      </c:pt>
                      <c:pt idx="6104">
                        <c:v>89200</c:v>
                      </c:pt>
                      <c:pt idx="6105">
                        <c:v>89000</c:v>
                      </c:pt>
                      <c:pt idx="6106">
                        <c:v>87500</c:v>
                      </c:pt>
                      <c:pt idx="6107">
                        <c:v>86700</c:v>
                      </c:pt>
                      <c:pt idx="6108">
                        <c:v>87000</c:v>
                      </c:pt>
                      <c:pt idx="6109">
                        <c:v>88100</c:v>
                      </c:pt>
                      <c:pt idx="6110">
                        <c:v>88900</c:v>
                      </c:pt>
                      <c:pt idx="6111">
                        <c:v>89100</c:v>
                      </c:pt>
                      <c:pt idx="6112">
                        <c:v>89750</c:v>
                      </c:pt>
                      <c:pt idx="6113">
                        <c:v>88510</c:v>
                      </c:pt>
                      <c:pt idx="6114">
                        <c:v>89200</c:v>
                      </c:pt>
                      <c:pt idx="6115">
                        <c:v>89700</c:v>
                      </c:pt>
                      <c:pt idx="6116">
                        <c:v>89700</c:v>
                      </c:pt>
                      <c:pt idx="6117">
                        <c:v>89100</c:v>
                      </c:pt>
                      <c:pt idx="6118">
                        <c:v>89600</c:v>
                      </c:pt>
                      <c:pt idx="6119">
                        <c:v>89100</c:v>
                      </c:pt>
                      <c:pt idx="6120">
                        <c:v>89000</c:v>
                      </c:pt>
                      <c:pt idx="6121">
                        <c:v>88610</c:v>
                      </c:pt>
                      <c:pt idx="6122">
                        <c:v>88000</c:v>
                      </c:pt>
                      <c:pt idx="6123">
                        <c:v>87300</c:v>
                      </c:pt>
                      <c:pt idx="6124">
                        <c:v>86000</c:v>
                      </c:pt>
                      <c:pt idx="6125">
                        <c:v>86590</c:v>
                      </c:pt>
                      <c:pt idx="6126">
                        <c:v>86600</c:v>
                      </c:pt>
                      <c:pt idx="6127">
                        <c:v>87100</c:v>
                      </c:pt>
                      <c:pt idx="6128">
                        <c:v>87300</c:v>
                      </c:pt>
                      <c:pt idx="6129">
                        <c:v>87100</c:v>
                      </c:pt>
                      <c:pt idx="6130">
                        <c:v>87100</c:v>
                      </c:pt>
                      <c:pt idx="6131">
                        <c:v>88300</c:v>
                      </c:pt>
                      <c:pt idx="6132">
                        <c:v>88700</c:v>
                      </c:pt>
                      <c:pt idx="6133">
                        <c:v>89800</c:v>
                      </c:pt>
                      <c:pt idx="6134">
                        <c:v>89650</c:v>
                      </c:pt>
                      <c:pt idx="6135">
                        <c:v>90000</c:v>
                      </c:pt>
                      <c:pt idx="6136">
                        <c:v>90200</c:v>
                      </c:pt>
                      <c:pt idx="6137">
                        <c:v>89900</c:v>
                      </c:pt>
                      <c:pt idx="6138">
                        <c:v>89900</c:v>
                      </c:pt>
                      <c:pt idx="6139">
                        <c:v>90350</c:v>
                      </c:pt>
                      <c:pt idx="6140">
                        <c:v>89900</c:v>
                      </c:pt>
                      <c:pt idx="6141">
                        <c:v>90000</c:v>
                      </c:pt>
                      <c:pt idx="6142">
                        <c:v>90550</c:v>
                      </c:pt>
                      <c:pt idx="6143">
                        <c:v>90300</c:v>
                      </c:pt>
                      <c:pt idx="6144">
                        <c:v>89855</c:v>
                      </c:pt>
                      <c:pt idx="6145">
                        <c:v>89000</c:v>
                      </c:pt>
                      <c:pt idx="6146">
                        <c:v>87500</c:v>
                      </c:pt>
                      <c:pt idx="6147">
                        <c:v>87900</c:v>
                      </c:pt>
                      <c:pt idx="6148">
                        <c:v>87110</c:v>
                      </c:pt>
                      <c:pt idx="6149">
                        <c:v>87110</c:v>
                      </c:pt>
                      <c:pt idx="6150">
                        <c:v>86550</c:v>
                      </c:pt>
                      <c:pt idx="6151">
                        <c:v>86800</c:v>
                      </c:pt>
                      <c:pt idx="6152">
                        <c:v>86800</c:v>
                      </c:pt>
                      <c:pt idx="6153">
                        <c:v>86000</c:v>
                      </c:pt>
                      <c:pt idx="6154">
                        <c:v>85600</c:v>
                      </c:pt>
                      <c:pt idx="6155">
                        <c:v>85450</c:v>
                      </c:pt>
                      <c:pt idx="6156">
                        <c:v>85200</c:v>
                      </c:pt>
                      <c:pt idx="6157">
                        <c:v>85410</c:v>
                      </c:pt>
                      <c:pt idx="6158">
                        <c:v>83750</c:v>
                      </c:pt>
                      <c:pt idx="6159">
                        <c:v>83400</c:v>
                      </c:pt>
                      <c:pt idx="6160">
                        <c:v>84910</c:v>
                      </c:pt>
                      <c:pt idx="6161">
                        <c:v>85000</c:v>
                      </c:pt>
                      <c:pt idx="6162">
                        <c:v>85000</c:v>
                      </c:pt>
                      <c:pt idx="6163">
                        <c:v>85090</c:v>
                      </c:pt>
                      <c:pt idx="6164">
                        <c:v>85800</c:v>
                      </c:pt>
                      <c:pt idx="6165">
                        <c:v>86200</c:v>
                      </c:pt>
                      <c:pt idx="6166">
                        <c:v>86490</c:v>
                      </c:pt>
                      <c:pt idx="6167">
                        <c:v>86600</c:v>
                      </c:pt>
                      <c:pt idx="6168">
                        <c:v>86050</c:v>
                      </c:pt>
                      <c:pt idx="6169">
                        <c:v>84900</c:v>
                      </c:pt>
                      <c:pt idx="6170">
                        <c:v>85000</c:v>
                      </c:pt>
                      <c:pt idx="6171">
                        <c:v>85800</c:v>
                      </c:pt>
                      <c:pt idx="6172">
                        <c:v>86000</c:v>
                      </c:pt>
                      <c:pt idx="6173">
                        <c:v>85700</c:v>
                      </c:pt>
                      <c:pt idx="6174">
                        <c:v>85900</c:v>
                      </c:pt>
                      <c:pt idx="6175">
                        <c:v>86400</c:v>
                      </c:pt>
                      <c:pt idx="6176">
                        <c:v>86100</c:v>
                      </c:pt>
                      <c:pt idx="6177">
                        <c:v>86000</c:v>
                      </c:pt>
                      <c:pt idx="6178">
                        <c:v>86500</c:v>
                      </c:pt>
                      <c:pt idx="6179">
                        <c:v>86700</c:v>
                      </c:pt>
                      <c:pt idx="6180">
                        <c:v>86000</c:v>
                      </c:pt>
                      <c:pt idx="6181">
                        <c:v>86100</c:v>
                      </c:pt>
                      <c:pt idx="6182">
                        <c:v>86000</c:v>
                      </c:pt>
                      <c:pt idx="6183">
                        <c:v>86190</c:v>
                      </c:pt>
                      <c:pt idx="6184">
                        <c:v>86000</c:v>
                      </c:pt>
                      <c:pt idx="6185">
                        <c:v>86145</c:v>
                      </c:pt>
                      <c:pt idx="6186">
                        <c:v>86000</c:v>
                      </c:pt>
                      <c:pt idx="6187">
                        <c:v>85900</c:v>
                      </c:pt>
                      <c:pt idx="6188">
                        <c:v>86370</c:v>
                      </c:pt>
                      <c:pt idx="6189">
                        <c:v>86400</c:v>
                      </c:pt>
                      <c:pt idx="6190">
                        <c:v>86900</c:v>
                      </c:pt>
                      <c:pt idx="6191">
                        <c:v>86700</c:v>
                      </c:pt>
                      <c:pt idx="6192">
                        <c:v>86000</c:v>
                      </c:pt>
                      <c:pt idx="6193">
                        <c:v>86010</c:v>
                      </c:pt>
                      <c:pt idx="6194">
                        <c:v>86000</c:v>
                      </c:pt>
                      <c:pt idx="6195">
                        <c:v>86110</c:v>
                      </c:pt>
                      <c:pt idx="6196">
                        <c:v>85850</c:v>
                      </c:pt>
                      <c:pt idx="6197">
                        <c:v>84900</c:v>
                      </c:pt>
                      <c:pt idx="6198">
                        <c:v>85300</c:v>
                      </c:pt>
                      <c:pt idx="6199">
                        <c:v>85200</c:v>
                      </c:pt>
                      <c:pt idx="6200">
                        <c:v>85200</c:v>
                      </c:pt>
                      <c:pt idx="6201">
                        <c:v>85000</c:v>
                      </c:pt>
                      <c:pt idx="6202">
                        <c:v>85600</c:v>
                      </c:pt>
                      <c:pt idx="6203">
                        <c:v>85100</c:v>
                      </c:pt>
                      <c:pt idx="6204">
                        <c:v>85300</c:v>
                      </c:pt>
                      <c:pt idx="6205">
                        <c:v>84060</c:v>
                      </c:pt>
                      <c:pt idx="6206">
                        <c:v>84000</c:v>
                      </c:pt>
                      <c:pt idx="6207">
                        <c:v>84900</c:v>
                      </c:pt>
                      <c:pt idx="6208">
                        <c:v>84100</c:v>
                      </c:pt>
                      <c:pt idx="6209">
                        <c:v>84400</c:v>
                      </c:pt>
                      <c:pt idx="6210">
                        <c:v>83800</c:v>
                      </c:pt>
                      <c:pt idx="6211">
                        <c:v>81950</c:v>
                      </c:pt>
                      <c:pt idx="6212">
                        <c:v>81150</c:v>
                      </c:pt>
                      <c:pt idx="6213">
                        <c:v>81400</c:v>
                      </c:pt>
                      <c:pt idx="6214">
                        <c:v>84000</c:v>
                      </c:pt>
                      <c:pt idx="6215">
                        <c:v>84300</c:v>
                      </c:pt>
                      <c:pt idx="6216">
                        <c:v>84200</c:v>
                      </c:pt>
                      <c:pt idx="6217">
                        <c:v>84200</c:v>
                      </c:pt>
                      <c:pt idx="6218">
                        <c:v>84000</c:v>
                      </c:pt>
                      <c:pt idx="6219">
                        <c:v>83200</c:v>
                      </c:pt>
                      <c:pt idx="6220">
                        <c:v>82900</c:v>
                      </c:pt>
                      <c:pt idx="6221">
                        <c:v>82600</c:v>
                      </c:pt>
                      <c:pt idx="6222">
                        <c:v>81600</c:v>
                      </c:pt>
                      <c:pt idx="6223">
                        <c:v>84300</c:v>
                      </c:pt>
                      <c:pt idx="6224">
                        <c:v>84550</c:v>
                      </c:pt>
                      <c:pt idx="6225">
                        <c:v>84500</c:v>
                      </c:pt>
                      <c:pt idx="6226">
                        <c:v>82700</c:v>
                      </c:pt>
                      <c:pt idx="6227">
                        <c:v>82800</c:v>
                      </c:pt>
                      <c:pt idx="6228">
                        <c:v>83600</c:v>
                      </c:pt>
                      <c:pt idx="6229">
                        <c:v>84900</c:v>
                      </c:pt>
                      <c:pt idx="6230">
                        <c:v>85000</c:v>
                      </c:pt>
                      <c:pt idx="6231">
                        <c:v>84300</c:v>
                      </c:pt>
                      <c:pt idx="6232">
                        <c:v>83500</c:v>
                      </c:pt>
                      <c:pt idx="6233">
                        <c:v>83600</c:v>
                      </c:pt>
                      <c:pt idx="6234">
                        <c:v>83700</c:v>
                      </c:pt>
                      <c:pt idx="6235">
                        <c:v>83900</c:v>
                      </c:pt>
                      <c:pt idx="6236">
                        <c:v>84100</c:v>
                      </c:pt>
                      <c:pt idx="6237">
                        <c:v>83600</c:v>
                      </c:pt>
                      <c:pt idx="6238">
                        <c:v>83500</c:v>
                      </c:pt>
                      <c:pt idx="6239">
                        <c:v>83250</c:v>
                      </c:pt>
                      <c:pt idx="6240">
                        <c:v>84600</c:v>
                      </c:pt>
                      <c:pt idx="6241">
                        <c:v>84500</c:v>
                      </c:pt>
                      <c:pt idx="6242">
                        <c:v>84890</c:v>
                      </c:pt>
                      <c:pt idx="6243">
                        <c:v>84600</c:v>
                      </c:pt>
                      <c:pt idx="6244">
                        <c:v>84400</c:v>
                      </c:pt>
                      <c:pt idx="6245">
                        <c:v>84400</c:v>
                      </c:pt>
                      <c:pt idx="6246">
                        <c:v>84300</c:v>
                      </c:pt>
                      <c:pt idx="6247">
                        <c:v>84200</c:v>
                      </c:pt>
                      <c:pt idx="6248">
                        <c:v>84800</c:v>
                      </c:pt>
                      <c:pt idx="6249">
                        <c:v>85501</c:v>
                      </c:pt>
                      <c:pt idx="6250">
                        <c:v>85200</c:v>
                      </c:pt>
                      <c:pt idx="6251">
                        <c:v>85801</c:v>
                      </c:pt>
                      <c:pt idx="6252">
                        <c:v>86500</c:v>
                      </c:pt>
                      <c:pt idx="6253">
                        <c:v>87800</c:v>
                      </c:pt>
                      <c:pt idx="6254">
                        <c:v>89100</c:v>
                      </c:pt>
                      <c:pt idx="6255">
                        <c:v>88050</c:v>
                      </c:pt>
                      <c:pt idx="6256">
                        <c:v>87600</c:v>
                      </c:pt>
                      <c:pt idx="6257">
                        <c:v>88800</c:v>
                      </c:pt>
                      <c:pt idx="6258">
                        <c:v>87800</c:v>
                      </c:pt>
                      <c:pt idx="6259">
                        <c:v>87900</c:v>
                      </c:pt>
                      <c:pt idx="6260">
                        <c:v>87100</c:v>
                      </c:pt>
                      <c:pt idx="6261">
                        <c:v>85400</c:v>
                      </c:pt>
                      <c:pt idx="6262">
                        <c:v>85700</c:v>
                      </c:pt>
                      <c:pt idx="6263">
                        <c:v>85800</c:v>
                      </c:pt>
                      <c:pt idx="6264">
                        <c:v>86200</c:v>
                      </c:pt>
                      <c:pt idx="6265">
                        <c:v>86600</c:v>
                      </c:pt>
                      <c:pt idx="6266">
                        <c:v>86390</c:v>
                      </c:pt>
                      <c:pt idx="6267">
                        <c:v>86000</c:v>
                      </c:pt>
                      <c:pt idx="6268">
                        <c:v>86000</c:v>
                      </c:pt>
                      <c:pt idx="6269">
                        <c:v>85800</c:v>
                      </c:pt>
                      <c:pt idx="6270">
                        <c:v>86000</c:v>
                      </c:pt>
                      <c:pt idx="6271">
                        <c:v>86600</c:v>
                      </c:pt>
                      <c:pt idx="6272">
                        <c:v>87200</c:v>
                      </c:pt>
                      <c:pt idx="6273">
                        <c:v>87900</c:v>
                      </c:pt>
                      <c:pt idx="6274">
                        <c:v>89900</c:v>
                      </c:pt>
                      <c:pt idx="6275">
                        <c:v>89100</c:v>
                      </c:pt>
                      <c:pt idx="6276">
                        <c:v>88800</c:v>
                      </c:pt>
                      <c:pt idx="6277">
                        <c:v>88000</c:v>
                      </c:pt>
                      <c:pt idx="6278">
                        <c:v>88600</c:v>
                      </c:pt>
                      <c:pt idx="6279">
                        <c:v>89100</c:v>
                      </c:pt>
                      <c:pt idx="6280">
                        <c:v>89800</c:v>
                      </c:pt>
                      <c:pt idx="6281">
                        <c:v>90400</c:v>
                      </c:pt>
                      <c:pt idx="6282">
                        <c:v>90000</c:v>
                      </c:pt>
                      <c:pt idx="6283">
                        <c:v>89900</c:v>
                      </c:pt>
                      <c:pt idx="6284">
                        <c:v>90500</c:v>
                      </c:pt>
                      <c:pt idx="6285">
                        <c:v>90200</c:v>
                      </c:pt>
                      <c:pt idx="6286">
                        <c:v>90600</c:v>
                      </c:pt>
                      <c:pt idx="6287">
                        <c:v>90500</c:v>
                      </c:pt>
                      <c:pt idx="6288">
                        <c:v>90650</c:v>
                      </c:pt>
                      <c:pt idx="6289">
                        <c:v>91400</c:v>
                      </c:pt>
                      <c:pt idx="6290">
                        <c:v>91000</c:v>
                      </c:pt>
                      <c:pt idx="6291">
                        <c:v>90100</c:v>
                      </c:pt>
                      <c:pt idx="6292">
                        <c:v>90100</c:v>
                      </c:pt>
                      <c:pt idx="6293">
                        <c:v>89800</c:v>
                      </c:pt>
                      <c:pt idx="6294">
                        <c:v>89800</c:v>
                      </c:pt>
                      <c:pt idx="6295">
                        <c:v>90400</c:v>
                      </c:pt>
                      <c:pt idx="6296">
                        <c:v>90125</c:v>
                      </c:pt>
                      <c:pt idx="6297">
                        <c:v>89975</c:v>
                      </c:pt>
                      <c:pt idx="6298">
                        <c:v>90200</c:v>
                      </c:pt>
                      <c:pt idx="6299">
                        <c:v>90500</c:v>
                      </c:pt>
                      <c:pt idx="6300">
                        <c:v>90200</c:v>
                      </c:pt>
                      <c:pt idx="6301">
                        <c:v>88600</c:v>
                      </c:pt>
                      <c:pt idx="6302">
                        <c:v>88800</c:v>
                      </c:pt>
                      <c:pt idx="6303">
                        <c:v>89300</c:v>
                      </c:pt>
                      <c:pt idx="6304">
                        <c:v>90000</c:v>
                      </c:pt>
                      <c:pt idx="6305">
                        <c:v>90200</c:v>
                      </c:pt>
                      <c:pt idx="6306">
                        <c:v>90150</c:v>
                      </c:pt>
                      <c:pt idx="6307">
                        <c:v>90290</c:v>
                      </c:pt>
                      <c:pt idx="6308">
                        <c:v>90400</c:v>
                      </c:pt>
                      <c:pt idx="6309">
                        <c:v>89800</c:v>
                      </c:pt>
                      <c:pt idx="6310">
                        <c:v>85800</c:v>
                      </c:pt>
                      <c:pt idx="6311">
                        <c:v>86500</c:v>
                      </c:pt>
                      <c:pt idx="6312">
                        <c:v>87600</c:v>
                      </c:pt>
                      <c:pt idx="6313">
                        <c:v>87500</c:v>
                      </c:pt>
                      <c:pt idx="6314">
                        <c:v>86500</c:v>
                      </c:pt>
                      <c:pt idx="6315">
                        <c:v>86400</c:v>
                      </c:pt>
                      <c:pt idx="6316">
                        <c:v>86500</c:v>
                      </c:pt>
                      <c:pt idx="6317">
                        <c:v>86400</c:v>
                      </c:pt>
                      <c:pt idx="6318">
                        <c:v>84500</c:v>
                      </c:pt>
                      <c:pt idx="6319">
                        <c:v>87000</c:v>
                      </c:pt>
                      <c:pt idx="6320">
                        <c:v>86690</c:v>
                      </c:pt>
                      <c:pt idx="6321">
                        <c:v>84800</c:v>
                      </c:pt>
                      <c:pt idx="6322">
                        <c:v>85700</c:v>
                      </c:pt>
                      <c:pt idx="6323">
                        <c:v>87300</c:v>
                      </c:pt>
                      <c:pt idx="6324">
                        <c:v>87600</c:v>
                      </c:pt>
                      <c:pt idx="6325">
                        <c:v>87350</c:v>
                      </c:pt>
                      <c:pt idx="6326">
                        <c:v>86800</c:v>
                      </c:pt>
                      <c:pt idx="6327">
                        <c:v>86700</c:v>
                      </c:pt>
                      <c:pt idx="6328">
                        <c:v>87700</c:v>
                      </c:pt>
                      <c:pt idx="6329">
                        <c:v>86350</c:v>
                      </c:pt>
                      <c:pt idx="6330">
                        <c:v>85800</c:v>
                      </c:pt>
                      <c:pt idx="6331">
                        <c:v>85300</c:v>
                      </c:pt>
                      <c:pt idx="6332">
                        <c:v>85000</c:v>
                      </c:pt>
                      <c:pt idx="6333">
                        <c:v>84500</c:v>
                      </c:pt>
                      <c:pt idx="6334">
                        <c:v>82800</c:v>
                      </c:pt>
                      <c:pt idx="6335">
                        <c:v>83600</c:v>
                      </c:pt>
                      <c:pt idx="6336">
                        <c:v>82000</c:v>
                      </c:pt>
                      <c:pt idx="6337">
                        <c:v>82250</c:v>
                      </c:pt>
                      <c:pt idx="6338">
                        <c:v>82410</c:v>
                      </c:pt>
                      <c:pt idx="6339">
                        <c:v>82000</c:v>
                      </c:pt>
                      <c:pt idx="6340">
                        <c:v>82100</c:v>
                      </c:pt>
                      <c:pt idx="6341">
                        <c:v>83700</c:v>
                      </c:pt>
                      <c:pt idx="6342">
                        <c:v>84800</c:v>
                      </c:pt>
                      <c:pt idx="6343">
                        <c:v>84000</c:v>
                      </c:pt>
                      <c:pt idx="6344">
                        <c:v>84300</c:v>
                      </c:pt>
                      <c:pt idx="6345">
                        <c:v>84150</c:v>
                      </c:pt>
                      <c:pt idx="6346">
                        <c:v>83600</c:v>
                      </c:pt>
                      <c:pt idx="6347">
                        <c:v>83250</c:v>
                      </c:pt>
                      <c:pt idx="6348">
                        <c:v>82700</c:v>
                      </c:pt>
                      <c:pt idx="6349">
                        <c:v>82650</c:v>
                      </c:pt>
                      <c:pt idx="6350">
                        <c:v>82900</c:v>
                      </c:pt>
                      <c:pt idx="6351">
                        <c:v>82950</c:v>
                      </c:pt>
                      <c:pt idx="6352">
                        <c:v>82500</c:v>
                      </c:pt>
                      <c:pt idx="6353">
                        <c:v>82400</c:v>
                      </c:pt>
                      <c:pt idx="6354">
                        <c:v>82600</c:v>
                      </c:pt>
                      <c:pt idx="6355">
                        <c:v>82800</c:v>
                      </c:pt>
                      <c:pt idx="6356">
                        <c:v>83600</c:v>
                      </c:pt>
                      <c:pt idx="6357">
                        <c:v>83450</c:v>
                      </c:pt>
                      <c:pt idx="6358">
                        <c:v>83800</c:v>
                      </c:pt>
                      <c:pt idx="6359">
                        <c:v>85050</c:v>
                      </c:pt>
                      <c:pt idx="6360">
                        <c:v>84500</c:v>
                      </c:pt>
                      <c:pt idx="6361">
                        <c:v>84500</c:v>
                      </c:pt>
                      <c:pt idx="6362">
                        <c:v>84100</c:v>
                      </c:pt>
                      <c:pt idx="6363">
                        <c:v>84210</c:v>
                      </c:pt>
                      <c:pt idx="6364">
                        <c:v>84000</c:v>
                      </c:pt>
                      <c:pt idx="6365">
                        <c:v>83790</c:v>
                      </c:pt>
                      <c:pt idx="6366">
                        <c:v>83000</c:v>
                      </c:pt>
                      <c:pt idx="6367">
                        <c:v>83200</c:v>
                      </c:pt>
                      <c:pt idx="6368">
                        <c:v>82900</c:v>
                      </c:pt>
                      <c:pt idx="6369">
                        <c:v>83000</c:v>
                      </c:pt>
                      <c:pt idx="6370">
                        <c:v>82800</c:v>
                      </c:pt>
                      <c:pt idx="6371">
                        <c:v>83400</c:v>
                      </c:pt>
                      <c:pt idx="6372">
                        <c:v>84100</c:v>
                      </c:pt>
                      <c:pt idx="6373">
                        <c:v>83500</c:v>
                      </c:pt>
                      <c:pt idx="6374">
                        <c:v>83100</c:v>
                      </c:pt>
                      <c:pt idx="6375">
                        <c:v>82375</c:v>
                      </c:pt>
                      <c:pt idx="6376">
                        <c:v>82300</c:v>
                      </c:pt>
                      <c:pt idx="6377">
                        <c:v>82700</c:v>
                      </c:pt>
                      <c:pt idx="6378">
                        <c:v>82850</c:v>
                      </c:pt>
                      <c:pt idx="6379">
                        <c:v>82995</c:v>
                      </c:pt>
                      <c:pt idx="6380">
                        <c:v>82510</c:v>
                      </c:pt>
                      <c:pt idx="6381">
                        <c:v>82800</c:v>
                      </c:pt>
                      <c:pt idx="6382">
                        <c:v>83100</c:v>
                      </c:pt>
                      <c:pt idx="6383">
                        <c:v>83200</c:v>
                      </c:pt>
                      <c:pt idx="6384">
                        <c:v>83200</c:v>
                      </c:pt>
                      <c:pt idx="6385">
                        <c:v>83600</c:v>
                      </c:pt>
                      <c:pt idx="6386">
                        <c:v>83840</c:v>
                      </c:pt>
                      <c:pt idx="6387">
                        <c:v>84500</c:v>
                      </c:pt>
                      <c:pt idx="6388">
                        <c:v>84700</c:v>
                      </c:pt>
                      <c:pt idx="6389">
                        <c:v>84700</c:v>
                      </c:pt>
                      <c:pt idx="6390">
                        <c:v>84800</c:v>
                      </c:pt>
                      <c:pt idx="6391">
                        <c:v>84300</c:v>
                      </c:pt>
                      <c:pt idx="6392">
                        <c:v>84350</c:v>
                      </c:pt>
                      <c:pt idx="6393">
                        <c:v>83600</c:v>
                      </c:pt>
                      <c:pt idx="6394">
                        <c:v>83600</c:v>
                      </c:pt>
                      <c:pt idx="6395">
                        <c:v>83600</c:v>
                      </c:pt>
                      <c:pt idx="6396">
                        <c:v>83600</c:v>
                      </c:pt>
                      <c:pt idx="6397">
                        <c:v>83690</c:v>
                      </c:pt>
                      <c:pt idx="6398">
                        <c:v>83650</c:v>
                      </c:pt>
                      <c:pt idx="6399">
                        <c:v>83700</c:v>
                      </c:pt>
                      <c:pt idx="6400">
                        <c:v>83700</c:v>
                      </c:pt>
                      <c:pt idx="6401">
                        <c:v>83700</c:v>
                      </c:pt>
                      <c:pt idx="6402">
                        <c:v>83800</c:v>
                      </c:pt>
                      <c:pt idx="6403">
                        <c:v>83500</c:v>
                      </c:pt>
                      <c:pt idx="6404">
                        <c:v>83350</c:v>
                      </c:pt>
                      <c:pt idx="6405">
                        <c:v>83800</c:v>
                      </c:pt>
                      <c:pt idx="6406">
                        <c:v>83600</c:v>
                      </c:pt>
                      <c:pt idx="6407">
                        <c:v>83300</c:v>
                      </c:pt>
                      <c:pt idx="6408">
                        <c:v>83200</c:v>
                      </c:pt>
                      <c:pt idx="6409">
                        <c:v>83500</c:v>
                      </c:pt>
                      <c:pt idx="6410">
                        <c:v>83200</c:v>
                      </c:pt>
                      <c:pt idx="6411">
                        <c:v>83000</c:v>
                      </c:pt>
                      <c:pt idx="6412">
                        <c:v>83000</c:v>
                      </c:pt>
                      <c:pt idx="6413">
                        <c:v>83000</c:v>
                      </c:pt>
                      <c:pt idx="6414">
                        <c:v>83750</c:v>
                      </c:pt>
                      <c:pt idx="6415">
                        <c:v>83200</c:v>
                      </c:pt>
                      <c:pt idx="6416">
                        <c:v>82990</c:v>
                      </c:pt>
                      <c:pt idx="6417">
                        <c:v>82950</c:v>
                      </c:pt>
                      <c:pt idx="6418">
                        <c:v>82650</c:v>
                      </c:pt>
                      <c:pt idx="6419">
                        <c:v>84400</c:v>
                      </c:pt>
                      <c:pt idx="6420">
                        <c:v>84400</c:v>
                      </c:pt>
                      <c:pt idx="6421">
                        <c:v>84600</c:v>
                      </c:pt>
                      <c:pt idx="6422">
                        <c:v>84100</c:v>
                      </c:pt>
                      <c:pt idx="6423">
                        <c:v>83700</c:v>
                      </c:pt>
                      <c:pt idx="6424">
                        <c:v>83100</c:v>
                      </c:pt>
                      <c:pt idx="6425">
                        <c:v>82400</c:v>
                      </c:pt>
                      <c:pt idx="6426">
                        <c:v>82890</c:v>
                      </c:pt>
                      <c:pt idx="6427">
                        <c:v>82500</c:v>
                      </c:pt>
                      <c:pt idx="6428">
                        <c:v>82680</c:v>
                      </c:pt>
                      <c:pt idx="6429">
                        <c:v>82700</c:v>
                      </c:pt>
                      <c:pt idx="6430">
                        <c:v>83200</c:v>
                      </c:pt>
                      <c:pt idx="6431">
                        <c:v>83900</c:v>
                      </c:pt>
                      <c:pt idx="6432">
                        <c:v>83800</c:v>
                      </c:pt>
                      <c:pt idx="6433">
                        <c:v>83750</c:v>
                      </c:pt>
                      <c:pt idx="6434">
                        <c:v>83100</c:v>
                      </c:pt>
                      <c:pt idx="6435">
                        <c:v>82600</c:v>
                      </c:pt>
                      <c:pt idx="6436">
                        <c:v>82800</c:v>
                      </c:pt>
                      <c:pt idx="6437">
                        <c:v>82500</c:v>
                      </c:pt>
                      <c:pt idx="6438">
                        <c:v>81400</c:v>
                      </c:pt>
                      <c:pt idx="6439">
                        <c:v>81300</c:v>
                      </c:pt>
                      <c:pt idx="6440">
                        <c:v>81510</c:v>
                      </c:pt>
                      <c:pt idx="6441">
                        <c:v>80460</c:v>
                      </c:pt>
                      <c:pt idx="6442">
                        <c:v>78800</c:v>
                      </c:pt>
                      <c:pt idx="6443">
                        <c:v>80300</c:v>
                      </c:pt>
                      <c:pt idx="6444">
                        <c:v>82400</c:v>
                      </c:pt>
                      <c:pt idx="6445">
                        <c:v>82300</c:v>
                      </c:pt>
                      <c:pt idx="6446">
                        <c:v>82350</c:v>
                      </c:pt>
                      <c:pt idx="6447">
                        <c:v>81300</c:v>
                      </c:pt>
                      <c:pt idx="6448">
                        <c:v>80850</c:v>
                      </c:pt>
                      <c:pt idx="6449">
                        <c:v>82100</c:v>
                      </c:pt>
                      <c:pt idx="6450">
                        <c:v>82490</c:v>
                      </c:pt>
                      <c:pt idx="6451">
                        <c:v>82790</c:v>
                      </c:pt>
                      <c:pt idx="6452">
                        <c:v>82950</c:v>
                      </c:pt>
                      <c:pt idx="6453">
                        <c:v>83000</c:v>
                      </c:pt>
                      <c:pt idx="6454">
                        <c:v>83200</c:v>
                      </c:pt>
                      <c:pt idx="6455">
                        <c:v>84250</c:v>
                      </c:pt>
                      <c:pt idx="6456">
                        <c:v>84225</c:v>
                      </c:pt>
                      <c:pt idx="6457">
                        <c:v>84300</c:v>
                      </c:pt>
                      <c:pt idx="6458">
                        <c:v>84000</c:v>
                      </c:pt>
                      <c:pt idx="6459">
                        <c:v>84600</c:v>
                      </c:pt>
                      <c:pt idx="6460">
                        <c:v>84600</c:v>
                      </c:pt>
                      <c:pt idx="6461">
                        <c:v>84300</c:v>
                      </c:pt>
                      <c:pt idx="6462">
                        <c:v>84305</c:v>
                      </c:pt>
                      <c:pt idx="6463">
                        <c:v>84300</c:v>
                      </c:pt>
                      <c:pt idx="6464">
                        <c:v>84800</c:v>
                      </c:pt>
                      <c:pt idx="6465">
                        <c:v>84700</c:v>
                      </c:pt>
                      <c:pt idx="6466">
                        <c:v>84900</c:v>
                      </c:pt>
                      <c:pt idx="6467">
                        <c:v>84800</c:v>
                      </c:pt>
                      <c:pt idx="6468">
                        <c:v>85050</c:v>
                      </c:pt>
                      <c:pt idx="6469">
                        <c:v>85200</c:v>
                      </c:pt>
                      <c:pt idx="6470">
                        <c:v>85790</c:v>
                      </c:pt>
                      <c:pt idx="6471">
                        <c:v>86625</c:v>
                      </c:pt>
                      <c:pt idx="6472">
                        <c:v>87300</c:v>
                      </c:pt>
                      <c:pt idx="6473">
                        <c:v>87700</c:v>
                      </c:pt>
                      <c:pt idx="6474">
                        <c:v>87400</c:v>
                      </c:pt>
                      <c:pt idx="6475">
                        <c:v>89800</c:v>
                      </c:pt>
                      <c:pt idx="6476">
                        <c:v>90250</c:v>
                      </c:pt>
                      <c:pt idx="6477">
                        <c:v>90000</c:v>
                      </c:pt>
                      <c:pt idx="6478">
                        <c:v>90400</c:v>
                      </c:pt>
                      <c:pt idx="6479">
                        <c:v>89900</c:v>
                      </c:pt>
                      <c:pt idx="6480">
                        <c:v>89900</c:v>
                      </c:pt>
                      <c:pt idx="6481">
                        <c:v>88700</c:v>
                      </c:pt>
                      <c:pt idx="6482">
                        <c:v>89000</c:v>
                      </c:pt>
                      <c:pt idx="6483">
                        <c:v>89500</c:v>
                      </c:pt>
                      <c:pt idx="6484">
                        <c:v>87800</c:v>
                      </c:pt>
                      <c:pt idx="6485">
                        <c:v>86400</c:v>
                      </c:pt>
                      <c:pt idx="6486">
                        <c:v>87300</c:v>
                      </c:pt>
                      <c:pt idx="6487">
                        <c:v>87800</c:v>
                      </c:pt>
                      <c:pt idx="6488">
                        <c:v>87700</c:v>
                      </c:pt>
                      <c:pt idx="6489">
                        <c:v>88000</c:v>
                      </c:pt>
                      <c:pt idx="6490">
                        <c:v>88510</c:v>
                      </c:pt>
                      <c:pt idx="6491">
                        <c:v>89500</c:v>
                      </c:pt>
                      <c:pt idx="6492">
                        <c:v>90800</c:v>
                      </c:pt>
                      <c:pt idx="6493">
                        <c:v>89190</c:v>
                      </c:pt>
                      <c:pt idx="6494">
                        <c:v>89190</c:v>
                      </c:pt>
                      <c:pt idx="6495">
                        <c:v>89390</c:v>
                      </c:pt>
                      <c:pt idx="6496">
                        <c:v>89200</c:v>
                      </c:pt>
                      <c:pt idx="6497">
                        <c:v>89500</c:v>
                      </c:pt>
                      <c:pt idx="6498">
                        <c:v>89500</c:v>
                      </c:pt>
                      <c:pt idx="6499">
                        <c:v>89000</c:v>
                      </c:pt>
                      <c:pt idx="6500">
                        <c:v>89200</c:v>
                      </c:pt>
                      <c:pt idx="6501">
                        <c:v>89300</c:v>
                      </c:pt>
                      <c:pt idx="6502">
                        <c:v>89300</c:v>
                      </c:pt>
                      <c:pt idx="6503">
                        <c:v>89000</c:v>
                      </c:pt>
                      <c:pt idx="6504">
                        <c:v>88700</c:v>
                      </c:pt>
                      <c:pt idx="6505">
                        <c:v>88500</c:v>
                      </c:pt>
                      <c:pt idx="6506">
                        <c:v>88400</c:v>
                      </c:pt>
                      <c:pt idx="6507">
                        <c:v>88600</c:v>
                      </c:pt>
                      <c:pt idx="6508">
                        <c:v>88490</c:v>
                      </c:pt>
                      <c:pt idx="6509">
                        <c:v>88500</c:v>
                      </c:pt>
                      <c:pt idx="6510">
                        <c:v>88450</c:v>
                      </c:pt>
                      <c:pt idx="6511">
                        <c:v>88350</c:v>
                      </c:pt>
                      <c:pt idx="6512">
                        <c:v>88250</c:v>
                      </c:pt>
                      <c:pt idx="6513">
                        <c:v>89200</c:v>
                      </c:pt>
                      <c:pt idx="6514">
                        <c:v>89500</c:v>
                      </c:pt>
                      <c:pt idx="6515">
                        <c:v>89500</c:v>
                      </c:pt>
                      <c:pt idx="6516">
                        <c:v>89200</c:v>
                      </c:pt>
                      <c:pt idx="6517">
                        <c:v>89500</c:v>
                      </c:pt>
                      <c:pt idx="6518">
                        <c:v>89400</c:v>
                      </c:pt>
                      <c:pt idx="6519">
                        <c:v>89300</c:v>
                      </c:pt>
                      <c:pt idx="6520">
                        <c:v>89590</c:v>
                      </c:pt>
                      <c:pt idx="6521">
                        <c:v>88700</c:v>
                      </c:pt>
                      <c:pt idx="6522">
                        <c:v>89100</c:v>
                      </c:pt>
                      <c:pt idx="6523">
                        <c:v>89800</c:v>
                      </c:pt>
                      <c:pt idx="6524">
                        <c:v>89500</c:v>
                      </c:pt>
                      <c:pt idx="6525">
                        <c:v>89300</c:v>
                      </c:pt>
                      <c:pt idx="6526">
                        <c:v>89310</c:v>
                      </c:pt>
                      <c:pt idx="6527">
                        <c:v>89500</c:v>
                      </c:pt>
                      <c:pt idx="6528">
                        <c:v>89490</c:v>
                      </c:pt>
                      <c:pt idx="6529">
                        <c:v>89500</c:v>
                      </c:pt>
                      <c:pt idx="6530">
                        <c:v>89100</c:v>
                      </c:pt>
                      <c:pt idx="6531">
                        <c:v>88990</c:v>
                      </c:pt>
                      <c:pt idx="6532">
                        <c:v>88900</c:v>
                      </c:pt>
                      <c:pt idx="6533">
                        <c:v>88690</c:v>
                      </c:pt>
                      <c:pt idx="6534">
                        <c:v>88000</c:v>
                      </c:pt>
                      <c:pt idx="6535">
                        <c:v>88000</c:v>
                      </c:pt>
                      <c:pt idx="6536">
                        <c:v>87400</c:v>
                      </c:pt>
                      <c:pt idx="6537">
                        <c:v>87500</c:v>
                      </c:pt>
                      <c:pt idx="6538">
                        <c:v>87800</c:v>
                      </c:pt>
                      <c:pt idx="6539">
                        <c:v>88000</c:v>
                      </c:pt>
                      <c:pt idx="6540">
                        <c:v>87775</c:v>
                      </c:pt>
                      <c:pt idx="6541">
                        <c:v>87700</c:v>
                      </c:pt>
                      <c:pt idx="6542">
                        <c:v>87900</c:v>
                      </c:pt>
                      <c:pt idx="6543">
                        <c:v>87590</c:v>
                      </c:pt>
                      <c:pt idx="6544">
                        <c:v>87520</c:v>
                      </c:pt>
                      <c:pt idx="6545">
                        <c:v>87300</c:v>
                      </c:pt>
                      <c:pt idx="6546">
                        <c:v>87100</c:v>
                      </c:pt>
                      <c:pt idx="6547">
                        <c:v>86900</c:v>
                      </c:pt>
                      <c:pt idx="6548">
                        <c:v>86600</c:v>
                      </c:pt>
                      <c:pt idx="6549">
                        <c:v>86700</c:v>
                      </c:pt>
                      <c:pt idx="6550">
                        <c:v>86200</c:v>
                      </c:pt>
                      <c:pt idx="6551">
                        <c:v>86700</c:v>
                      </c:pt>
                      <c:pt idx="6552">
                        <c:v>86800</c:v>
                      </c:pt>
                      <c:pt idx="6553">
                        <c:v>87100</c:v>
                      </c:pt>
                      <c:pt idx="6554">
                        <c:v>87750</c:v>
                      </c:pt>
                      <c:pt idx="6555">
                        <c:v>88000</c:v>
                      </c:pt>
                      <c:pt idx="6556">
                        <c:v>88100</c:v>
                      </c:pt>
                      <c:pt idx="6557">
                        <c:v>88900</c:v>
                      </c:pt>
                      <c:pt idx="6558">
                        <c:v>89700</c:v>
                      </c:pt>
                      <c:pt idx="6559">
                        <c:v>89850</c:v>
                      </c:pt>
                      <c:pt idx="6560">
                        <c:v>89400</c:v>
                      </c:pt>
                      <c:pt idx="6561">
                        <c:v>89000</c:v>
                      </c:pt>
                      <c:pt idx="6562">
                        <c:v>89200</c:v>
                      </c:pt>
                      <c:pt idx="6563">
                        <c:v>88500</c:v>
                      </c:pt>
                      <c:pt idx="6564">
                        <c:v>89200</c:v>
                      </c:pt>
                      <c:pt idx="6565">
                        <c:v>89550</c:v>
                      </c:pt>
                      <c:pt idx="6566">
                        <c:v>89790</c:v>
                      </c:pt>
                      <c:pt idx="6567">
                        <c:v>89800</c:v>
                      </c:pt>
                      <c:pt idx="6568">
                        <c:v>89700</c:v>
                      </c:pt>
                      <c:pt idx="6569">
                        <c:v>89500</c:v>
                      </c:pt>
                      <c:pt idx="6570">
                        <c:v>89600</c:v>
                      </c:pt>
                      <c:pt idx="6571">
                        <c:v>89625</c:v>
                      </c:pt>
                      <c:pt idx="6572">
                        <c:v>89650</c:v>
                      </c:pt>
                      <c:pt idx="6573">
                        <c:v>89800</c:v>
                      </c:pt>
                      <c:pt idx="6574">
                        <c:v>90000</c:v>
                      </c:pt>
                      <c:pt idx="6575">
                        <c:v>90000</c:v>
                      </c:pt>
                      <c:pt idx="6576">
                        <c:v>89700</c:v>
                      </c:pt>
                      <c:pt idx="6577">
                        <c:v>89700</c:v>
                      </c:pt>
                      <c:pt idx="6578">
                        <c:v>88850</c:v>
                      </c:pt>
                      <c:pt idx="6579">
                        <c:v>88000</c:v>
                      </c:pt>
                      <c:pt idx="6580">
                        <c:v>87600</c:v>
                      </c:pt>
                      <c:pt idx="6581">
                        <c:v>87100</c:v>
                      </c:pt>
                      <c:pt idx="6582">
                        <c:v>86700</c:v>
                      </c:pt>
                      <c:pt idx="6583">
                        <c:v>86000</c:v>
                      </c:pt>
                      <c:pt idx="6584">
                        <c:v>85400</c:v>
                      </c:pt>
                      <c:pt idx="6585">
                        <c:v>86100</c:v>
                      </c:pt>
                      <c:pt idx="6586">
                        <c:v>86000</c:v>
                      </c:pt>
                      <c:pt idx="6587">
                        <c:v>86150</c:v>
                      </c:pt>
                      <c:pt idx="6588">
                        <c:v>86500</c:v>
                      </c:pt>
                      <c:pt idx="6589">
                        <c:v>86650</c:v>
                      </c:pt>
                      <c:pt idx="6590">
                        <c:v>86950</c:v>
                      </c:pt>
                      <c:pt idx="6591">
                        <c:v>87800</c:v>
                      </c:pt>
                      <c:pt idx="6592">
                        <c:v>87800</c:v>
                      </c:pt>
                      <c:pt idx="6593">
                        <c:v>89000</c:v>
                      </c:pt>
                      <c:pt idx="6594">
                        <c:v>89200</c:v>
                      </c:pt>
                      <c:pt idx="6595">
                        <c:v>88520</c:v>
                      </c:pt>
                      <c:pt idx="6596">
                        <c:v>88000</c:v>
                      </c:pt>
                      <c:pt idx="6597">
                        <c:v>88000</c:v>
                      </c:pt>
                      <c:pt idx="6598">
                        <c:v>89100</c:v>
                      </c:pt>
                      <c:pt idx="6599">
                        <c:v>89000</c:v>
                      </c:pt>
                      <c:pt idx="6600">
                        <c:v>89600</c:v>
                      </c:pt>
                      <c:pt idx="6601">
                        <c:v>89750</c:v>
                      </c:pt>
                      <c:pt idx="6602">
                        <c:v>89250</c:v>
                      </c:pt>
                      <c:pt idx="6603">
                        <c:v>89400</c:v>
                      </c:pt>
                      <c:pt idx="6604">
                        <c:v>90100</c:v>
                      </c:pt>
                      <c:pt idx="6605">
                        <c:v>90150</c:v>
                      </c:pt>
                      <c:pt idx="6606">
                        <c:v>90900</c:v>
                      </c:pt>
                      <c:pt idx="6607">
                        <c:v>91100</c:v>
                      </c:pt>
                      <c:pt idx="6608">
                        <c:v>91300</c:v>
                      </c:pt>
                      <c:pt idx="6609">
                        <c:v>90900</c:v>
                      </c:pt>
                      <c:pt idx="6610">
                        <c:v>91300</c:v>
                      </c:pt>
                      <c:pt idx="6611">
                        <c:v>91600</c:v>
                      </c:pt>
                      <c:pt idx="6612">
                        <c:v>91700</c:v>
                      </c:pt>
                      <c:pt idx="6613">
                        <c:v>92100</c:v>
                      </c:pt>
                      <c:pt idx="6614">
                        <c:v>92000</c:v>
                      </c:pt>
                      <c:pt idx="6615">
                        <c:v>91550</c:v>
                      </c:pt>
                      <c:pt idx="6616">
                        <c:v>91700</c:v>
                      </c:pt>
                      <c:pt idx="6617">
                        <c:v>91600</c:v>
                      </c:pt>
                      <c:pt idx="6618">
                        <c:v>90700</c:v>
                      </c:pt>
                      <c:pt idx="6619">
                        <c:v>90800</c:v>
                      </c:pt>
                      <c:pt idx="6620">
                        <c:v>89700</c:v>
                      </c:pt>
                      <c:pt idx="6621">
                        <c:v>90400</c:v>
                      </c:pt>
                      <c:pt idx="6622">
                        <c:v>90600</c:v>
                      </c:pt>
                      <c:pt idx="6623">
                        <c:v>89800</c:v>
                      </c:pt>
                      <c:pt idx="6624">
                        <c:v>90000</c:v>
                      </c:pt>
                      <c:pt idx="6625">
                        <c:v>90400</c:v>
                      </c:pt>
                      <c:pt idx="6626">
                        <c:v>91500</c:v>
                      </c:pt>
                      <c:pt idx="6627">
                        <c:v>91875</c:v>
                      </c:pt>
                      <c:pt idx="6628">
                        <c:v>92000</c:v>
                      </c:pt>
                      <c:pt idx="6629">
                        <c:v>91700</c:v>
                      </c:pt>
                      <c:pt idx="6630">
                        <c:v>91800</c:v>
                      </c:pt>
                      <c:pt idx="6631">
                        <c:v>91990</c:v>
                      </c:pt>
                      <c:pt idx="6632">
                        <c:v>89500</c:v>
                      </c:pt>
                      <c:pt idx="6633">
                        <c:v>91450</c:v>
                      </c:pt>
                      <c:pt idx="6634">
                        <c:v>91500</c:v>
                      </c:pt>
                      <c:pt idx="6635">
                        <c:v>91200</c:v>
                      </c:pt>
                      <c:pt idx="6636">
                        <c:v>91300</c:v>
                      </c:pt>
                      <c:pt idx="6637">
                        <c:v>91400</c:v>
                      </c:pt>
                      <c:pt idx="6638">
                        <c:v>90000</c:v>
                      </c:pt>
                      <c:pt idx="6639">
                        <c:v>90250</c:v>
                      </c:pt>
                      <c:pt idx="6640">
                        <c:v>89900</c:v>
                      </c:pt>
                      <c:pt idx="6641">
                        <c:v>90100</c:v>
                      </c:pt>
                      <c:pt idx="6642">
                        <c:v>90850</c:v>
                      </c:pt>
                      <c:pt idx="6643">
                        <c:v>90450</c:v>
                      </c:pt>
                      <c:pt idx="6644">
                        <c:v>89400</c:v>
                      </c:pt>
                      <c:pt idx="6645">
                        <c:v>89600</c:v>
                      </c:pt>
                      <c:pt idx="6646">
                        <c:v>89750</c:v>
                      </c:pt>
                      <c:pt idx="6647">
                        <c:v>89950</c:v>
                      </c:pt>
                      <c:pt idx="6648">
                        <c:v>90300</c:v>
                      </c:pt>
                      <c:pt idx="6649">
                        <c:v>90600</c:v>
                      </c:pt>
                      <c:pt idx="6650">
                        <c:v>89700</c:v>
                      </c:pt>
                      <c:pt idx="6651">
                        <c:v>90150</c:v>
                      </c:pt>
                      <c:pt idx="6652">
                        <c:v>90550</c:v>
                      </c:pt>
                      <c:pt idx="6653">
                        <c:v>90600</c:v>
                      </c:pt>
                      <c:pt idx="6654">
                        <c:v>90700</c:v>
                      </c:pt>
                      <c:pt idx="6655">
                        <c:v>91290</c:v>
                      </c:pt>
                      <c:pt idx="6656">
                        <c:v>91500</c:v>
                      </c:pt>
                      <c:pt idx="6657">
                        <c:v>91350</c:v>
                      </c:pt>
                      <c:pt idx="6658">
                        <c:v>91450</c:v>
                      </c:pt>
                      <c:pt idx="6659">
                        <c:v>91300</c:v>
                      </c:pt>
                      <c:pt idx="6660">
                        <c:v>91500</c:v>
                      </c:pt>
                      <c:pt idx="6661">
                        <c:v>92000</c:v>
                      </c:pt>
                      <c:pt idx="6662">
                        <c:v>92800</c:v>
                      </c:pt>
                      <c:pt idx="6663">
                        <c:v>92600</c:v>
                      </c:pt>
                      <c:pt idx="6664">
                        <c:v>92300</c:v>
                      </c:pt>
                      <c:pt idx="6665">
                        <c:v>92775</c:v>
                      </c:pt>
                      <c:pt idx="6666">
                        <c:v>92600</c:v>
                      </c:pt>
                      <c:pt idx="6667">
                        <c:v>92000</c:v>
                      </c:pt>
                      <c:pt idx="6668">
                        <c:v>92500</c:v>
                      </c:pt>
                      <c:pt idx="6669">
                        <c:v>93700</c:v>
                      </c:pt>
                      <c:pt idx="6670">
                        <c:v>94500</c:v>
                      </c:pt>
                      <c:pt idx="6671">
                        <c:v>95200</c:v>
                      </c:pt>
                      <c:pt idx="6672">
                        <c:v>95300</c:v>
                      </c:pt>
                      <c:pt idx="6673">
                        <c:v>95000</c:v>
                      </c:pt>
                      <c:pt idx="6674">
                        <c:v>95500</c:v>
                      </c:pt>
                      <c:pt idx="6675">
                        <c:v>95775</c:v>
                      </c:pt>
                      <c:pt idx="6676">
                        <c:v>95300</c:v>
                      </c:pt>
                      <c:pt idx="6677">
                        <c:v>95700</c:v>
                      </c:pt>
                      <c:pt idx="6678">
                        <c:v>95800</c:v>
                      </c:pt>
                      <c:pt idx="6679">
                        <c:v>95702</c:v>
                      </c:pt>
                      <c:pt idx="6680">
                        <c:v>95750</c:v>
                      </c:pt>
                      <c:pt idx="6681">
                        <c:v>95410</c:v>
                      </c:pt>
                      <c:pt idx="6682">
                        <c:v>96000</c:v>
                      </c:pt>
                      <c:pt idx="6683">
                        <c:v>95800</c:v>
                      </c:pt>
                      <c:pt idx="6684">
                        <c:v>95750</c:v>
                      </c:pt>
                      <c:pt idx="6685">
                        <c:v>95600</c:v>
                      </c:pt>
                      <c:pt idx="6686">
                        <c:v>96050</c:v>
                      </c:pt>
                      <c:pt idx="6687">
                        <c:v>95800</c:v>
                      </c:pt>
                      <c:pt idx="6688">
                        <c:v>96600</c:v>
                      </c:pt>
                      <c:pt idx="6689">
                        <c:v>96400</c:v>
                      </c:pt>
                      <c:pt idx="6690">
                        <c:v>95500</c:v>
                      </c:pt>
                      <c:pt idx="6691">
                        <c:v>94400</c:v>
                      </c:pt>
                      <c:pt idx="6692">
                        <c:v>94400</c:v>
                      </c:pt>
                      <c:pt idx="6693">
                        <c:v>94150</c:v>
                      </c:pt>
                      <c:pt idx="6694">
                        <c:v>93100</c:v>
                      </c:pt>
                      <c:pt idx="6695">
                        <c:v>92875</c:v>
                      </c:pt>
                      <c:pt idx="6696">
                        <c:v>93700</c:v>
                      </c:pt>
                      <c:pt idx="6697">
                        <c:v>94200</c:v>
                      </c:pt>
                      <c:pt idx="6698">
                        <c:v>94700</c:v>
                      </c:pt>
                      <c:pt idx="6699">
                        <c:v>95600</c:v>
                      </c:pt>
                      <c:pt idx="6700">
                        <c:v>95200</c:v>
                      </c:pt>
                      <c:pt idx="6701">
                        <c:v>95700</c:v>
                      </c:pt>
                      <c:pt idx="6702">
                        <c:v>97300</c:v>
                      </c:pt>
                      <c:pt idx="6703">
                        <c:v>97400</c:v>
                      </c:pt>
                      <c:pt idx="6704">
                        <c:v>98400</c:v>
                      </c:pt>
                      <c:pt idx="6705">
                        <c:v>98300</c:v>
                      </c:pt>
                      <c:pt idx="6706">
                        <c:v>98700</c:v>
                      </c:pt>
                      <c:pt idx="6707">
                        <c:v>99000</c:v>
                      </c:pt>
                      <c:pt idx="6708">
                        <c:v>99775</c:v>
                      </c:pt>
                      <c:pt idx="6709">
                        <c:v>98600</c:v>
                      </c:pt>
                      <c:pt idx="6710">
                        <c:v>98700</c:v>
                      </c:pt>
                      <c:pt idx="6711">
                        <c:v>98700</c:v>
                      </c:pt>
                      <c:pt idx="6712">
                        <c:v>98500</c:v>
                      </c:pt>
                      <c:pt idx="6713">
                        <c:v>99800</c:v>
                      </c:pt>
                      <c:pt idx="6714">
                        <c:v>99400</c:v>
                      </c:pt>
                      <c:pt idx="6715">
                        <c:v>99900</c:v>
                      </c:pt>
                      <c:pt idx="6716">
                        <c:v>100050</c:v>
                      </c:pt>
                      <c:pt idx="6717">
                        <c:v>100500</c:v>
                      </c:pt>
                      <c:pt idx="6718">
                        <c:v>102600</c:v>
                      </c:pt>
                      <c:pt idx="6719">
                        <c:v>103300</c:v>
                      </c:pt>
                      <c:pt idx="6720">
                        <c:v>103200</c:v>
                      </c:pt>
                      <c:pt idx="6721">
                        <c:v>104900</c:v>
                      </c:pt>
                      <c:pt idx="6722">
                        <c:v>104550</c:v>
                      </c:pt>
                      <c:pt idx="6723">
                        <c:v>103300</c:v>
                      </c:pt>
                      <c:pt idx="6724">
                        <c:v>104400</c:v>
                      </c:pt>
                      <c:pt idx="6725">
                        <c:v>105900</c:v>
                      </c:pt>
                      <c:pt idx="6726">
                        <c:v>106500</c:v>
                      </c:pt>
                      <c:pt idx="6727">
                        <c:v>107000</c:v>
                      </c:pt>
                      <c:pt idx="6728">
                        <c:v>106700</c:v>
                      </c:pt>
                      <c:pt idx="6729">
                        <c:v>106800</c:v>
                      </c:pt>
                      <c:pt idx="6730">
                        <c:v>105800</c:v>
                      </c:pt>
                      <c:pt idx="6731">
                        <c:v>105490</c:v>
                      </c:pt>
                      <c:pt idx="6732">
                        <c:v>106400</c:v>
                      </c:pt>
                      <c:pt idx="6733">
                        <c:v>106800</c:v>
                      </c:pt>
                      <c:pt idx="6734">
                        <c:v>106800</c:v>
                      </c:pt>
                      <c:pt idx="6735">
                        <c:v>106800</c:v>
                      </c:pt>
                      <c:pt idx="6736">
                        <c:v>107200</c:v>
                      </c:pt>
                      <c:pt idx="6737">
                        <c:v>107400</c:v>
                      </c:pt>
                      <c:pt idx="6738">
                        <c:v>107250</c:v>
                      </c:pt>
                      <c:pt idx="6739">
                        <c:v>105990</c:v>
                      </c:pt>
                      <c:pt idx="6740">
                        <c:v>105300</c:v>
                      </c:pt>
                      <c:pt idx="6741">
                        <c:v>105200</c:v>
                      </c:pt>
                      <c:pt idx="6742">
                        <c:v>105350</c:v>
                      </c:pt>
                      <c:pt idx="6743">
                        <c:v>105900</c:v>
                      </c:pt>
                      <c:pt idx="6744">
                        <c:v>106700</c:v>
                      </c:pt>
                      <c:pt idx="6745">
                        <c:v>107200</c:v>
                      </c:pt>
                      <c:pt idx="6746">
                        <c:v>107500</c:v>
                      </c:pt>
                      <c:pt idx="6747">
                        <c:v>107000</c:v>
                      </c:pt>
                      <c:pt idx="6748">
                        <c:v>107000</c:v>
                      </c:pt>
                      <c:pt idx="6749">
                        <c:v>107100</c:v>
                      </c:pt>
                      <c:pt idx="6750">
                        <c:v>107600</c:v>
                      </c:pt>
                      <c:pt idx="6751">
                        <c:v>109000</c:v>
                      </c:pt>
                      <c:pt idx="6752">
                        <c:v>109750</c:v>
                      </c:pt>
                      <c:pt idx="6753">
                        <c:v>109800</c:v>
                      </c:pt>
                      <c:pt idx="6754">
                        <c:v>113325</c:v>
                      </c:pt>
                      <c:pt idx="6755">
                        <c:v>112450</c:v>
                      </c:pt>
                      <c:pt idx="6756">
                        <c:v>111200</c:v>
                      </c:pt>
                      <c:pt idx="6757">
                        <c:v>109500</c:v>
                      </c:pt>
                      <c:pt idx="6758">
                        <c:v>109500</c:v>
                      </c:pt>
                      <c:pt idx="6759">
                        <c:v>107900</c:v>
                      </c:pt>
                      <c:pt idx="6760">
                        <c:v>110100</c:v>
                      </c:pt>
                      <c:pt idx="6761">
                        <c:v>109600</c:v>
                      </c:pt>
                      <c:pt idx="6762">
                        <c:v>109000</c:v>
                      </c:pt>
                      <c:pt idx="6763">
                        <c:v>109000</c:v>
                      </c:pt>
                      <c:pt idx="6764">
                        <c:v>108250</c:v>
                      </c:pt>
                      <c:pt idx="6765">
                        <c:v>107000</c:v>
                      </c:pt>
                      <c:pt idx="6766">
                        <c:v>107300</c:v>
                      </c:pt>
                      <c:pt idx="6767">
                        <c:v>107510</c:v>
                      </c:pt>
                      <c:pt idx="6768">
                        <c:v>108500</c:v>
                      </c:pt>
                      <c:pt idx="6769">
                        <c:v>109400</c:v>
                      </c:pt>
                      <c:pt idx="6770">
                        <c:v>109750</c:v>
                      </c:pt>
                      <c:pt idx="6771">
                        <c:v>108600</c:v>
                      </c:pt>
                      <c:pt idx="6772">
                        <c:v>108500</c:v>
                      </c:pt>
                      <c:pt idx="6773">
                        <c:v>108700</c:v>
                      </c:pt>
                      <c:pt idx="6774">
                        <c:v>109000</c:v>
                      </c:pt>
                      <c:pt idx="6775">
                        <c:v>108700</c:v>
                      </c:pt>
                      <c:pt idx="6776">
                        <c:v>108500</c:v>
                      </c:pt>
                      <c:pt idx="6777">
                        <c:v>107100</c:v>
                      </c:pt>
                      <c:pt idx="6778">
                        <c:v>107100</c:v>
                      </c:pt>
                      <c:pt idx="6779">
                        <c:v>106100</c:v>
                      </c:pt>
                      <c:pt idx="6780">
                        <c:v>106600</c:v>
                      </c:pt>
                      <c:pt idx="6781">
                        <c:v>108100</c:v>
                      </c:pt>
                      <c:pt idx="6782">
                        <c:v>108950</c:v>
                      </c:pt>
                      <c:pt idx="6783">
                        <c:v>109800</c:v>
                      </c:pt>
                      <c:pt idx="6784">
                        <c:v>108800</c:v>
                      </c:pt>
                      <c:pt idx="6785">
                        <c:v>108255</c:v>
                      </c:pt>
                      <c:pt idx="6786">
                        <c:v>108200</c:v>
                      </c:pt>
                      <c:pt idx="6787">
                        <c:v>108525</c:v>
                      </c:pt>
                      <c:pt idx="6788">
                        <c:v>108600</c:v>
                      </c:pt>
                      <c:pt idx="6789">
                        <c:v>108800</c:v>
                      </c:pt>
                      <c:pt idx="6790">
                        <c:v>108550</c:v>
                      </c:pt>
                      <c:pt idx="6791">
                        <c:v>108050</c:v>
                      </c:pt>
                      <c:pt idx="6792">
                        <c:v>108210</c:v>
                      </c:pt>
                      <c:pt idx="6793">
                        <c:v>106710</c:v>
                      </c:pt>
                      <c:pt idx="6794">
                        <c:v>107000</c:v>
                      </c:pt>
                      <c:pt idx="6795">
                        <c:v>108300</c:v>
                      </c:pt>
                      <c:pt idx="6796">
                        <c:v>107500</c:v>
                      </c:pt>
                      <c:pt idx="6797">
                        <c:v>107000</c:v>
                      </c:pt>
                      <c:pt idx="6798">
                        <c:v>106500</c:v>
                      </c:pt>
                      <c:pt idx="6799">
                        <c:v>106400</c:v>
                      </c:pt>
                      <c:pt idx="6800">
                        <c:v>103800</c:v>
                      </c:pt>
                      <c:pt idx="6801">
                        <c:v>105000</c:v>
                      </c:pt>
                      <c:pt idx="6802">
                        <c:v>104800</c:v>
                      </c:pt>
                      <c:pt idx="6803">
                        <c:v>106850</c:v>
                      </c:pt>
                      <c:pt idx="6804">
                        <c:v>106401</c:v>
                      </c:pt>
                      <c:pt idx="6805">
                        <c:v>106950</c:v>
                      </c:pt>
                      <c:pt idx="6806">
                        <c:v>107500</c:v>
                      </c:pt>
                      <c:pt idx="6807">
                        <c:v>108200</c:v>
                      </c:pt>
                      <c:pt idx="6808">
                        <c:v>109000</c:v>
                      </c:pt>
                      <c:pt idx="6809">
                        <c:v>109000</c:v>
                      </c:pt>
                      <c:pt idx="6810">
                        <c:v>107900</c:v>
                      </c:pt>
                      <c:pt idx="6811">
                        <c:v>106695</c:v>
                      </c:pt>
                      <c:pt idx="6812">
                        <c:v>106400</c:v>
                      </c:pt>
                      <c:pt idx="6813">
                        <c:v>105310</c:v>
                      </c:pt>
                      <c:pt idx="6814">
                        <c:v>106190</c:v>
                      </c:pt>
                      <c:pt idx="6815">
                        <c:v>106800</c:v>
                      </c:pt>
                      <c:pt idx="6816">
                        <c:v>107200</c:v>
                      </c:pt>
                      <c:pt idx="6817">
                        <c:v>108000</c:v>
                      </c:pt>
                      <c:pt idx="6818">
                        <c:v>108000</c:v>
                      </c:pt>
                      <c:pt idx="6819">
                        <c:v>107700</c:v>
                      </c:pt>
                      <c:pt idx="6820">
                        <c:v>107300</c:v>
                      </c:pt>
                      <c:pt idx="6821">
                        <c:v>107600</c:v>
                      </c:pt>
                      <c:pt idx="6822">
                        <c:v>107900</c:v>
                      </c:pt>
                      <c:pt idx="6823">
                        <c:v>108200</c:v>
                      </c:pt>
                      <c:pt idx="6824">
                        <c:v>107600</c:v>
                      </c:pt>
                      <c:pt idx="6825">
                        <c:v>108295</c:v>
                      </c:pt>
                      <c:pt idx="6826">
                        <c:v>108295</c:v>
                      </c:pt>
                      <c:pt idx="6827">
                        <c:v>108575</c:v>
                      </c:pt>
                      <c:pt idx="6828">
                        <c:v>108700</c:v>
                      </c:pt>
                      <c:pt idx="6829">
                        <c:v>109000</c:v>
                      </c:pt>
                      <c:pt idx="6830">
                        <c:v>109450</c:v>
                      </c:pt>
                      <c:pt idx="6831">
                        <c:v>109200</c:v>
                      </c:pt>
                      <c:pt idx="6832">
                        <c:v>109750</c:v>
                      </c:pt>
                      <c:pt idx="6833">
                        <c:v>109600</c:v>
                      </c:pt>
                      <c:pt idx="6834">
                        <c:v>109700</c:v>
                      </c:pt>
                      <c:pt idx="6835">
                        <c:v>109500</c:v>
                      </c:pt>
                      <c:pt idx="6836">
                        <c:v>109000</c:v>
                      </c:pt>
                      <c:pt idx="6837">
                        <c:v>109300</c:v>
                      </c:pt>
                      <c:pt idx="6838">
                        <c:v>109300</c:v>
                      </c:pt>
                      <c:pt idx="6839">
                        <c:v>108850</c:v>
                      </c:pt>
                      <c:pt idx="6840">
                        <c:v>108750</c:v>
                      </c:pt>
                      <c:pt idx="6841">
                        <c:v>109000</c:v>
                      </c:pt>
                      <c:pt idx="6842">
                        <c:v>109000</c:v>
                      </c:pt>
                      <c:pt idx="6843">
                        <c:v>108800</c:v>
                      </c:pt>
                      <c:pt idx="6844">
                        <c:v>108000</c:v>
                      </c:pt>
                      <c:pt idx="6845">
                        <c:v>108220</c:v>
                      </c:pt>
                      <c:pt idx="6846">
                        <c:v>108000</c:v>
                      </c:pt>
                      <c:pt idx="6847">
                        <c:v>108620</c:v>
                      </c:pt>
                      <c:pt idx="6848">
                        <c:v>109500</c:v>
                      </c:pt>
                      <c:pt idx="6849">
                        <c:v>108400</c:v>
                      </c:pt>
                      <c:pt idx="6850">
                        <c:v>108875</c:v>
                      </c:pt>
                      <c:pt idx="6851">
                        <c:v>109000</c:v>
                      </c:pt>
                      <c:pt idx="6852">
                        <c:v>109010</c:v>
                      </c:pt>
                      <c:pt idx="6853">
                        <c:v>109250</c:v>
                      </c:pt>
                      <c:pt idx="6854">
                        <c:v>109150</c:v>
                      </c:pt>
                      <c:pt idx="6855">
                        <c:v>109000</c:v>
                      </c:pt>
                      <c:pt idx="6856">
                        <c:v>108600</c:v>
                      </c:pt>
                      <c:pt idx="6857">
                        <c:v>108200</c:v>
                      </c:pt>
                      <c:pt idx="6858">
                        <c:v>108300</c:v>
                      </c:pt>
                      <c:pt idx="6859">
                        <c:v>109200</c:v>
                      </c:pt>
                      <c:pt idx="6860">
                        <c:v>109250</c:v>
                      </c:pt>
                      <c:pt idx="6861">
                        <c:v>109000</c:v>
                      </c:pt>
                      <c:pt idx="6862">
                        <c:v>108900</c:v>
                      </c:pt>
                      <c:pt idx="6863">
                        <c:v>109000</c:v>
                      </c:pt>
                      <c:pt idx="6864">
                        <c:v>109010</c:v>
                      </c:pt>
                      <c:pt idx="6865">
                        <c:v>109060</c:v>
                      </c:pt>
                      <c:pt idx="6866">
                        <c:v>109250</c:v>
                      </c:pt>
                      <c:pt idx="6867">
                        <c:v>109050</c:v>
                      </c:pt>
                      <c:pt idx="6868">
                        <c:v>109150</c:v>
                      </c:pt>
                      <c:pt idx="6869">
                        <c:v>108900</c:v>
                      </c:pt>
                      <c:pt idx="6870">
                        <c:v>108950</c:v>
                      </c:pt>
                      <c:pt idx="6871">
                        <c:v>109200</c:v>
                      </c:pt>
                      <c:pt idx="6872">
                        <c:v>109300</c:v>
                      </c:pt>
                      <c:pt idx="6873">
                        <c:v>109000</c:v>
                      </c:pt>
                      <c:pt idx="6874">
                        <c:v>109200</c:v>
                      </c:pt>
                      <c:pt idx="6875">
                        <c:v>109300</c:v>
                      </c:pt>
                      <c:pt idx="6876">
                        <c:v>109011</c:v>
                      </c:pt>
                      <c:pt idx="6877">
                        <c:v>109000</c:v>
                      </c:pt>
                      <c:pt idx="6878">
                        <c:v>108775</c:v>
                      </c:pt>
                      <c:pt idx="6879">
                        <c:v>108500</c:v>
                      </c:pt>
                      <c:pt idx="6880">
                        <c:v>107810</c:v>
                      </c:pt>
                      <c:pt idx="6881">
                        <c:v>107300</c:v>
                      </c:pt>
                      <c:pt idx="6882">
                        <c:v>107200</c:v>
                      </c:pt>
                      <c:pt idx="6883">
                        <c:v>107300</c:v>
                      </c:pt>
                      <c:pt idx="6884">
                        <c:v>107200</c:v>
                      </c:pt>
                      <c:pt idx="6885">
                        <c:v>107800</c:v>
                      </c:pt>
                      <c:pt idx="6886">
                        <c:v>108790</c:v>
                      </c:pt>
                      <c:pt idx="6887">
                        <c:v>109450</c:v>
                      </c:pt>
                      <c:pt idx="6888">
                        <c:v>109950</c:v>
                      </c:pt>
                      <c:pt idx="6889">
                        <c:v>110200</c:v>
                      </c:pt>
                      <c:pt idx="6890">
                        <c:v>111000</c:v>
                      </c:pt>
                      <c:pt idx="6891">
                        <c:v>111400</c:v>
                      </c:pt>
                      <c:pt idx="6892">
                        <c:v>111550</c:v>
                      </c:pt>
                      <c:pt idx="6893">
                        <c:v>110500</c:v>
                      </c:pt>
                      <c:pt idx="6894">
                        <c:v>110600</c:v>
                      </c:pt>
                      <c:pt idx="6895">
                        <c:v>110700</c:v>
                      </c:pt>
                      <c:pt idx="6896">
                        <c:v>110560</c:v>
                      </c:pt>
                      <c:pt idx="6897">
                        <c:v>110150</c:v>
                      </c:pt>
                      <c:pt idx="6898">
                        <c:v>110020</c:v>
                      </c:pt>
                      <c:pt idx="6899">
                        <c:v>110200</c:v>
                      </c:pt>
                      <c:pt idx="6900">
                        <c:v>110100</c:v>
                      </c:pt>
                      <c:pt idx="6901">
                        <c:v>110000</c:v>
                      </c:pt>
                      <c:pt idx="6902">
                        <c:v>109800</c:v>
                      </c:pt>
                      <c:pt idx="6903">
                        <c:v>109820</c:v>
                      </c:pt>
                      <c:pt idx="6904">
                        <c:v>108600</c:v>
                      </c:pt>
                      <c:pt idx="6905">
                        <c:v>109850</c:v>
                      </c:pt>
                      <c:pt idx="6906">
                        <c:v>109550</c:v>
                      </c:pt>
                      <c:pt idx="6907">
                        <c:v>109800</c:v>
                      </c:pt>
                      <c:pt idx="6908">
                        <c:v>109400</c:v>
                      </c:pt>
                      <c:pt idx="6909">
                        <c:v>109400</c:v>
                      </c:pt>
                      <c:pt idx="6910">
                        <c:v>109560</c:v>
                      </c:pt>
                      <c:pt idx="6911">
                        <c:v>110000</c:v>
                      </c:pt>
                      <c:pt idx="6912">
                        <c:v>111760</c:v>
                      </c:pt>
                      <c:pt idx="6913">
                        <c:v>112700</c:v>
                      </c:pt>
                      <c:pt idx="6914">
                        <c:v>111600</c:v>
                      </c:pt>
                      <c:pt idx="6915">
                        <c:v>111200</c:v>
                      </c:pt>
                      <c:pt idx="6916">
                        <c:v>110999</c:v>
                      </c:pt>
                      <c:pt idx="6917">
                        <c:v>109800</c:v>
                      </c:pt>
                      <c:pt idx="6918">
                        <c:v>110100</c:v>
                      </c:pt>
                      <c:pt idx="6919">
                        <c:v>111200</c:v>
                      </c:pt>
                      <c:pt idx="6920">
                        <c:v>113000</c:v>
                      </c:pt>
                      <c:pt idx="6921">
                        <c:v>117010</c:v>
                      </c:pt>
                      <c:pt idx="6922">
                        <c:v>118300</c:v>
                      </c:pt>
                      <c:pt idx="6923">
                        <c:v>117800</c:v>
                      </c:pt>
                      <c:pt idx="6924">
                        <c:v>117995</c:v>
                      </c:pt>
                      <c:pt idx="6925">
                        <c:v>118500</c:v>
                      </c:pt>
                      <c:pt idx="6926">
                        <c:v>118300</c:v>
                      </c:pt>
                      <c:pt idx="6927">
                        <c:v>118550</c:v>
                      </c:pt>
                      <c:pt idx="6928">
                        <c:v>118500</c:v>
                      </c:pt>
                      <c:pt idx="6929">
                        <c:v>118300</c:v>
                      </c:pt>
                      <c:pt idx="6930">
                        <c:v>117600</c:v>
                      </c:pt>
                      <c:pt idx="6931">
                        <c:v>117600</c:v>
                      </c:pt>
                      <c:pt idx="6932">
                        <c:v>119000</c:v>
                      </c:pt>
                      <c:pt idx="6933">
                        <c:v>119500</c:v>
                      </c:pt>
                      <c:pt idx="6934">
                        <c:v>119300</c:v>
                      </c:pt>
                      <c:pt idx="6935">
                        <c:v>118300</c:v>
                      </c:pt>
                      <c:pt idx="6936">
                        <c:v>118500</c:v>
                      </c:pt>
                      <c:pt idx="6937">
                        <c:v>118100</c:v>
                      </c:pt>
                      <c:pt idx="6938">
                        <c:v>118260</c:v>
                      </c:pt>
                      <c:pt idx="6939">
                        <c:v>118300</c:v>
                      </c:pt>
                      <c:pt idx="6940">
                        <c:v>118100</c:v>
                      </c:pt>
                      <c:pt idx="6941">
                        <c:v>118000</c:v>
                      </c:pt>
                      <c:pt idx="6942">
                        <c:v>117600</c:v>
                      </c:pt>
                      <c:pt idx="6943">
                        <c:v>117400</c:v>
                      </c:pt>
                      <c:pt idx="6944">
                        <c:v>117100</c:v>
                      </c:pt>
                      <c:pt idx="6945">
                        <c:v>116600</c:v>
                      </c:pt>
                      <c:pt idx="6946">
                        <c:v>116600</c:v>
                      </c:pt>
                      <c:pt idx="6947">
                        <c:v>116300</c:v>
                      </c:pt>
                      <c:pt idx="6948">
                        <c:v>117000</c:v>
                      </c:pt>
                      <c:pt idx="6949">
                        <c:v>117200</c:v>
                      </c:pt>
                      <c:pt idx="6950">
                        <c:v>118400</c:v>
                      </c:pt>
                      <c:pt idx="6951">
                        <c:v>118815</c:v>
                      </c:pt>
                      <c:pt idx="6952">
                        <c:v>119000</c:v>
                      </c:pt>
                      <c:pt idx="6953">
                        <c:v>119000</c:v>
                      </c:pt>
                      <c:pt idx="6954">
                        <c:v>119400</c:v>
                      </c:pt>
                      <c:pt idx="6955">
                        <c:v>120800</c:v>
                      </c:pt>
                      <c:pt idx="6956">
                        <c:v>122100</c:v>
                      </c:pt>
                      <c:pt idx="6957">
                        <c:v>122465</c:v>
                      </c:pt>
                      <c:pt idx="6958">
                        <c:v>125000</c:v>
                      </c:pt>
                      <c:pt idx="6959">
                        <c:v>126000</c:v>
                      </c:pt>
                      <c:pt idx="6960">
                        <c:v>125500</c:v>
                      </c:pt>
                      <c:pt idx="6961">
                        <c:v>126200</c:v>
                      </c:pt>
                      <c:pt idx="6962">
                        <c:v>127700</c:v>
                      </c:pt>
                      <c:pt idx="6963">
                        <c:v>128310</c:v>
                      </c:pt>
                      <c:pt idx="6964">
                        <c:v>126800</c:v>
                      </c:pt>
                      <c:pt idx="6965">
                        <c:v>125700</c:v>
                      </c:pt>
                      <c:pt idx="6966">
                        <c:v>126700</c:v>
                      </c:pt>
                      <c:pt idx="6967">
                        <c:v>127200</c:v>
                      </c:pt>
                      <c:pt idx="6968">
                        <c:v>126800</c:v>
                      </c:pt>
                      <c:pt idx="6969">
                        <c:v>127000</c:v>
                      </c:pt>
                      <c:pt idx="6970">
                        <c:v>127800</c:v>
                      </c:pt>
                      <c:pt idx="6971">
                        <c:v>128200</c:v>
                      </c:pt>
                      <c:pt idx="6972">
                        <c:v>128900</c:v>
                      </c:pt>
                      <c:pt idx="6973">
                        <c:v>131000</c:v>
                      </c:pt>
                      <c:pt idx="6974">
                        <c:v>131800</c:v>
                      </c:pt>
                      <c:pt idx="6975">
                        <c:v>132727</c:v>
                      </c:pt>
                      <c:pt idx="6976">
                        <c:v>133000</c:v>
                      </c:pt>
                      <c:pt idx="6977">
                        <c:v>134010</c:v>
                      </c:pt>
                      <c:pt idx="6978">
                        <c:v>133500</c:v>
                      </c:pt>
                      <c:pt idx="6979">
                        <c:v>132000</c:v>
                      </c:pt>
                      <c:pt idx="6980">
                        <c:v>131310</c:v>
                      </c:pt>
                      <c:pt idx="6981">
                        <c:v>134500</c:v>
                      </c:pt>
                      <c:pt idx="6982">
                        <c:v>135400</c:v>
                      </c:pt>
                      <c:pt idx="6983">
                        <c:v>134550</c:v>
                      </c:pt>
                      <c:pt idx="6984">
                        <c:v>135510</c:v>
                      </c:pt>
                      <c:pt idx="6985">
                        <c:v>135900</c:v>
                      </c:pt>
                      <c:pt idx="6986">
                        <c:v>136400</c:v>
                      </c:pt>
                      <c:pt idx="6987">
                        <c:v>134000</c:v>
                      </c:pt>
                      <c:pt idx="6988">
                        <c:v>134000</c:v>
                      </c:pt>
                      <c:pt idx="6989">
                        <c:v>134000</c:v>
                      </c:pt>
                      <c:pt idx="6990">
                        <c:v>136600</c:v>
                      </c:pt>
                      <c:pt idx="6991">
                        <c:v>137525</c:v>
                      </c:pt>
                      <c:pt idx="6992">
                        <c:v>137750</c:v>
                      </c:pt>
                      <c:pt idx="6993">
                        <c:v>138900</c:v>
                      </c:pt>
                      <c:pt idx="6994">
                        <c:v>140700</c:v>
                      </c:pt>
                      <c:pt idx="6995">
                        <c:v>141900</c:v>
                      </c:pt>
                      <c:pt idx="6996">
                        <c:v>145500</c:v>
                      </c:pt>
                      <c:pt idx="6997">
                        <c:v>147500</c:v>
                      </c:pt>
                      <c:pt idx="6998">
                        <c:v>148220</c:v>
                      </c:pt>
                      <c:pt idx="6999">
                        <c:v>148990</c:v>
                      </c:pt>
                      <c:pt idx="7000">
                        <c:v>148800</c:v>
                      </c:pt>
                      <c:pt idx="7001">
                        <c:v>140800</c:v>
                      </c:pt>
                      <c:pt idx="7002">
                        <c:v>139000</c:v>
                      </c:pt>
                      <c:pt idx="7003">
                        <c:v>137500</c:v>
                      </c:pt>
                      <c:pt idx="7004">
                        <c:v>134050</c:v>
                      </c:pt>
                      <c:pt idx="7005">
                        <c:v>131600</c:v>
                      </c:pt>
                      <c:pt idx="7006">
                        <c:v>133500</c:v>
                      </c:pt>
                      <c:pt idx="7007">
                        <c:v>132400</c:v>
                      </c:pt>
                      <c:pt idx="7008">
                        <c:v>133100</c:v>
                      </c:pt>
                      <c:pt idx="7009">
                        <c:v>134900</c:v>
                      </c:pt>
                      <c:pt idx="7010">
                        <c:v>137500</c:v>
                      </c:pt>
                      <c:pt idx="7011">
                        <c:v>137750</c:v>
                      </c:pt>
                      <c:pt idx="7012">
                        <c:v>138400</c:v>
                      </c:pt>
                      <c:pt idx="7013">
                        <c:v>141600</c:v>
                      </c:pt>
                      <c:pt idx="7014">
                        <c:v>136800</c:v>
                      </c:pt>
                      <c:pt idx="7015">
                        <c:v>138800</c:v>
                      </c:pt>
                      <c:pt idx="7016">
                        <c:v>134800</c:v>
                      </c:pt>
                      <c:pt idx="7017">
                        <c:v>132600</c:v>
                      </c:pt>
                      <c:pt idx="7018">
                        <c:v>133050</c:v>
                      </c:pt>
                      <c:pt idx="7019">
                        <c:v>128700</c:v>
                      </c:pt>
                      <c:pt idx="7020">
                        <c:v>129500</c:v>
                      </c:pt>
                      <c:pt idx="7021">
                        <c:v>130485</c:v>
                      </c:pt>
                      <c:pt idx="7022">
                        <c:v>130410</c:v>
                      </c:pt>
                      <c:pt idx="7023">
                        <c:v>128700</c:v>
                      </c:pt>
                      <c:pt idx="7024">
                        <c:v>126100</c:v>
                      </c:pt>
                      <c:pt idx="7025">
                        <c:v>127200</c:v>
                      </c:pt>
                      <c:pt idx="7026">
                        <c:v>131200</c:v>
                      </c:pt>
                      <c:pt idx="7027">
                        <c:v>127200</c:v>
                      </c:pt>
                      <c:pt idx="7028">
                        <c:v>134000</c:v>
                      </c:pt>
                      <c:pt idx="7029">
                        <c:v>137400</c:v>
                      </c:pt>
                      <c:pt idx="7030">
                        <c:v>138400</c:v>
                      </c:pt>
                      <c:pt idx="7031">
                        <c:v>135500</c:v>
                      </c:pt>
                      <c:pt idx="7032">
                        <c:v>137700</c:v>
                      </c:pt>
                      <c:pt idx="7033">
                        <c:v>137900</c:v>
                      </c:pt>
                      <c:pt idx="7034">
                        <c:v>136000</c:v>
                      </c:pt>
                      <c:pt idx="7035">
                        <c:v>135200</c:v>
                      </c:pt>
                      <c:pt idx="7036">
                        <c:v>135800</c:v>
                      </c:pt>
                      <c:pt idx="7037">
                        <c:v>134300</c:v>
                      </c:pt>
                      <c:pt idx="7038">
                        <c:v>134510</c:v>
                      </c:pt>
                      <c:pt idx="7039">
                        <c:v>134000</c:v>
                      </c:pt>
                      <c:pt idx="7040">
                        <c:v>136800</c:v>
                      </c:pt>
                      <c:pt idx="7041">
                        <c:v>137050</c:v>
                      </c:pt>
                      <c:pt idx="7042">
                        <c:v>139400</c:v>
                      </c:pt>
                      <c:pt idx="7043">
                        <c:v>139900</c:v>
                      </c:pt>
                      <c:pt idx="7044">
                        <c:v>142700</c:v>
                      </c:pt>
                      <c:pt idx="7045">
                        <c:v>140500</c:v>
                      </c:pt>
                      <c:pt idx="7046">
                        <c:v>141400</c:v>
                      </c:pt>
                      <c:pt idx="7047">
                        <c:v>142700</c:v>
                      </c:pt>
                      <c:pt idx="7048">
                        <c:v>141050</c:v>
                      </c:pt>
                      <c:pt idx="7049">
                        <c:v>138000</c:v>
                      </c:pt>
                      <c:pt idx="7050">
                        <c:v>138300</c:v>
                      </c:pt>
                      <c:pt idx="7051">
                        <c:v>138650</c:v>
                      </c:pt>
                      <c:pt idx="7052">
                        <c:v>138900</c:v>
                      </c:pt>
                      <c:pt idx="7053">
                        <c:v>139600</c:v>
                      </c:pt>
                      <c:pt idx="7054">
                        <c:v>138900</c:v>
                      </c:pt>
                      <c:pt idx="7055">
                        <c:v>133530</c:v>
                      </c:pt>
                      <c:pt idx="7056">
                        <c:v>134200</c:v>
                      </c:pt>
                      <c:pt idx="7057">
                        <c:v>136600</c:v>
                      </c:pt>
                      <c:pt idx="7058">
                        <c:v>135300</c:v>
                      </c:pt>
                      <c:pt idx="7059">
                        <c:v>133610</c:v>
                      </c:pt>
                      <c:pt idx="7060">
                        <c:v>130550</c:v>
                      </c:pt>
                      <c:pt idx="7061">
                        <c:v>130450</c:v>
                      </c:pt>
                      <c:pt idx="7062">
                        <c:v>130300</c:v>
                      </c:pt>
                      <c:pt idx="7063">
                        <c:v>129050</c:v>
                      </c:pt>
                      <c:pt idx="7064">
                        <c:v>128600</c:v>
                      </c:pt>
                      <c:pt idx="7065">
                        <c:v>127100</c:v>
                      </c:pt>
                      <c:pt idx="7066">
                        <c:v>127400</c:v>
                      </c:pt>
                      <c:pt idx="7067">
                        <c:v>127800</c:v>
                      </c:pt>
                      <c:pt idx="7068">
                        <c:v>127610</c:v>
                      </c:pt>
                      <c:pt idx="7069">
                        <c:v>129500</c:v>
                      </c:pt>
                      <c:pt idx="7070">
                        <c:v>129035</c:v>
                      </c:pt>
                      <c:pt idx="7071">
                        <c:v>128200</c:v>
                      </c:pt>
                      <c:pt idx="7072">
                        <c:v>128400</c:v>
                      </c:pt>
                      <c:pt idx="7073">
                        <c:v>130700</c:v>
                      </c:pt>
                      <c:pt idx="7074">
                        <c:v>133400</c:v>
                      </c:pt>
                      <c:pt idx="7075">
                        <c:v>131600</c:v>
                      </c:pt>
                      <c:pt idx="7076">
                        <c:v>130750</c:v>
                      </c:pt>
                      <c:pt idx="7077">
                        <c:v>129650</c:v>
                      </c:pt>
                      <c:pt idx="7078">
                        <c:v>130400</c:v>
                      </c:pt>
                      <c:pt idx="7079">
                        <c:v>130000</c:v>
                      </c:pt>
                      <c:pt idx="7080">
                        <c:v>131010</c:v>
                      </c:pt>
                      <c:pt idx="7081">
                        <c:v>130800</c:v>
                      </c:pt>
                      <c:pt idx="7082">
                        <c:v>130500</c:v>
                      </c:pt>
                      <c:pt idx="7083">
                        <c:v>129800</c:v>
                      </c:pt>
                      <c:pt idx="7084">
                        <c:v>128420</c:v>
                      </c:pt>
                      <c:pt idx="7085">
                        <c:v>127800</c:v>
                      </c:pt>
                      <c:pt idx="7086">
                        <c:v>128900</c:v>
                      </c:pt>
                      <c:pt idx="7087">
                        <c:v>128100</c:v>
                      </c:pt>
                      <c:pt idx="7088">
                        <c:v>128310</c:v>
                      </c:pt>
                      <c:pt idx="7089">
                        <c:v>127900</c:v>
                      </c:pt>
                      <c:pt idx="7090">
                        <c:v>127000</c:v>
                      </c:pt>
                      <c:pt idx="7091">
                        <c:v>126700</c:v>
                      </c:pt>
                      <c:pt idx="7092">
                        <c:v>126300</c:v>
                      </c:pt>
                      <c:pt idx="7093">
                        <c:v>126620</c:v>
                      </c:pt>
                      <c:pt idx="7094">
                        <c:v>127200</c:v>
                      </c:pt>
                      <c:pt idx="7095">
                        <c:v>128500</c:v>
                      </c:pt>
                      <c:pt idx="7096">
                        <c:v>131350</c:v>
                      </c:pt>
                      <c:pt idx="7097">
                        <c:v>131500</c:v>
                      </c:pt>
                      <c:pt idx="7098">
                        <c:v>132400</c:v>
                      </c:pt>
                      <c:pt idx="7099">
                        <c:v>129500</c:v>
                      </c:pt>
                      <c:pt idx="7100">
                        <c:v>129110</c:v>
                      </c:pt>
                      <c:pt idx="7101">
                        <c:v>127800</c:v>
                      </c:pt>
                      <c:pt idx="7102">
                        <c:v>127800</c:v>
                      </c:pt>
                      <c:pt idx="7103">
                        <c:v>125110</c:v>
                      </c:pt>
                      <c:pt idx="7104">
                        <c:v>122500</c:v>
                      </c:pt>
                      <c:pt idx="7105">
                        <c:v>123100</c:v>
                      </c:pt>
                      <c:pt idx="7106">
                        <c:v>123350</c:v>
                      </c:pt>
                      <c:pt idx="7107">
                        <c:v>121380</c:v>
                      </c:pt>
                      <c:pt idx="7108">
                        <c:v>121202</c:v>
                      </c:pt>
                      <c:pt idx="7109">
                        <c:v>123200</c:v>
                      </c:pt>
                      <c:pt idx="7110">
                        <c:v>122320</c:v>
                      </c:pt>
                      <c:pt idx="7111">
                        <c:v>121420</c:v>
                      </c:pt>
                      <c:pt idx="7112">
                        <c:v>121200</c:v>
                      </c:pt>
                      <c:pt idx="7113">
                        <c:v>122260</c:v>
                      </c:pt>
                      <c:pt idx="7114">
                        <c:v>122650</c:v>
                      </c:pt>
                      <c:pt idx="7115">
                        <c:v>128200</c:v>
                      </c:pt>
                      <c:pt idx="7116">
                        <c:v>129610</c:v>
                      </c:pt>
                      <c:pt idx="7117">
                        <c:v>131020</c:v>
                      </c:pt>
                      <c:pt idx="7118">
                        <c:v>130200</c:v>
                      </c:pt>
                      <c:pt idx="7119">
                        <c:v>131120</c:v>
                      </c:pt>
                      <c:pt idx="7120">
                        <c:v>130700</c:v>
                      </c:pt>
                      <c:pt idx="7121">
                        <c:v>130000</c:v>
                      </c:pt>
                      <c:pt idx="7122">
                        <c:v>128410</c:v>
                      </c:pt>
                      <c:pt idx="7123">
                        <c:v>125920</c:v>
                      </c:pt>
                      <c:pt idx="7124">
                        <c:v>126000</c:v>
                      </c:pt>
                      <c:pt idx="7125">
                        <c:v>125950</c:v>
                      </c:pt>
                      <c:pt idx="7126">
                        <c:v>126000</c:v>
                      </c:pt>
                      <c:pt idx="7127">
                        <c:v>126150</c:v>
                      </c:pt>
                      <c:pt idx="7128">
                        <c:v>125600</c:v>
                      </c:pt>
                      <c:pt idx="7129">
                        <c:v>125800</c:v>
                      </c:pt>
                      <c:pt idx="7130">
                        <c:v>123150</c:v>
                      </c:pt>
                      <c:pt idx="7131">
                        <c:v>123700</c:v>
                      </c:pt>
                      <c:pt idx="7132">
                        <c:v>123515</c:v>
                      </c:pt>
                      <c:pt idx="7133">
                        <c:v>121750</c:v>
                      </c:pt>
                      <c:pt idx="7134">
                        <c:v>120510</c:v>
                      </c:pt>
                      <c:pt idx="7135">
                        <c:v>121720</c:v>
                      </c:pt>
                      <c:pt idx="7136">
                        <c:v>120120</c:v>
                      </c:pt>
                      <c:pt idx="7137">
                        <c:v>120020</c:v>
                      </c:pt>
                      <c:pt idx="7138">
                        <c:v>119450</c:v>
                      </c:pt>
                      <c:pt idx="7139">
                        <c:v>119100</c:v>
                      </c:pt>
                      <c:pt idx="7140">
                        <c:v>118500</c:v>
                      </c:pt>
                      <c:pt idx="7141">
                        <c:v>114110</c:v>
                      </c:pt>
                      <c:pt idx="7142">
                        <c:v>115500</c:v>
                      </c:pt>
                      <c:pt idx="7143">
                        <c:v>117900</c:v>
                      </c:pt>
                      <c:pt idx="7144">
                        <c:v>118400</c:v>
                      </c:pt>
                      <c:pt idx="7145">
                        <c:v>118810</c:v>
                      </c:pt>
                      <c:pt idx="7146">
                        <c:v>116500</c:v>
                      </c:pt>
                      <c:pt idx="7147">
                        <c:v>115200</c:v>
                      </c:pt>
                      <c:pt idx="7148">
                        <c:v>112000</c:v>
                      </c:pt>
                      <c:pt idx="7149">
                        <c:v>112660</c:v>
                      </c:pt>
                      <c:pt idx="7150">
                        <c:v>113350</c:v>
                      </c:pt>
                      <c:pt idx="7151">
                        <c:v>116000</c:v>
                      </c:pt>
                      <c:pt idx="7152">
                        <c:v>117300</c:v>
                      </c:pt>
                      <c:pt idx="7153">
                        <c:v>115700</c:v>
                      </c:pt>
                      <c:pt idx="7154">
                        <c:v>117170</c:v>
                      </c:pt>
                      <c:pt idx="7155">
                        <c:v>115200</c:v>
                      </c:pt>
                      <c:pt idx="7156">
                        <c:v>112310</c:v>
                      </c:pt>
                      <c:pt idx="7157">
                        <c:v>111000</c:v>
                      </c:pt>
                      <c:pt idx="7158">
                        <c:v>111220</c:v>
                      </c:pt>
                      <c:pt idx="7159">
                        <c:v>111350</c:v>
                      </c:pt>
                      <c:pt idx="7160">
                        <c:v>112600</c:v>
                      </c:pt>
                      <c:pt idx="7161">
                        <c:v>114600</c:v>
                      </c:pt>
                      <c:pt idx="7162">
                        <c:v>114350</c:v>
                      </c:pt>
                      <c:pt idx="7163">
                        <c:v>114600</c:v>
                      </c:pt>
                      <c:pt idx="7164">
                        <c:v>114500</c:v>
                      </c:pt>
                      <c:pt idx="7165">
                        <c:v>113005</c:v>
                      </c:pt>
                      <c:pt idx="7166">
                        <c:v>112900</c:v>
                      </c:pt>
                      <c:pt idx="7167">
                        <c:v>115110</c:v>
                      </c:pt>
                      <c:pt idx="7168">
                        <c:v>114600</c:v>
                      </c:pt>
                      <c:pt idx="7169">
                        <c:v>113500</c:v>
                      </c:pt>
                      <c:pt idx="7170">
                        <c:v>113700</c:v>
                      </c:pt>
                      <c:pt idx="7171">
                        <c:v>116500</c:v>
                      </c:pt>
                      <c:pt idx="7172">
                        <c:v>117000</c:v>
                      </c:pt>
                      <c:pt idx="7173">
                        <c:v>116000</c:v>
                      </c:pt>
                      <c:pt idx="7174">
                        <c:v>115500</c:v>
                      </c:pt>
                      <c:pt idx="7175">
                        <c:v>114600</c:v>
                      </c:pt>
                      <c:pt idx="7176">
                        <c:v>115450</c:v>
                      </c:pt>
                      <c:pt idx="7177">
                        <c:v>114850</c:v>
                      </c:pt>
                      <c:pt idx="7178">
                        <c:v>114750</c:v>
                      </c:pt>
                      <c:pt idx="7179">
                        <c:v>115000</c:v>
                      </c:pt>
                      <c:pt idx="7180">
                        <c:v>116000</c:v>
                      </c:pt>
                      <c:pt idx="7181">
                        <c:v>115900</c:v>
                      </c:pt>
                      <c:pt idx="7182">
                        <c:v>117500</c:v>
                      </c:pt>
                      <c:pt idx="7183">
                        <c:v>118100</c:v>
                      </c:pt>
                      <c:pt idx="7184">
                        <c:v>117000</c:v>
                      </c:pt>
                      <c:pt idx="7185">
                        <c:v>116766</c:v>
                      </c:pt>
                      <c:pt idx="7186">
                        <c:v>118100</c:v>
                      </c:pt>
                      <c:pt idx="7187">
                        <c:v>117700</c:v>
                      </c:pt>
                      <c:pt idx="7188">
                        <c:v>117000</c:v>
                      </c:pt>
                      <c:pt idx="7189">
                        <c:v>115500</c:v>
                      </c:pt>
                      <c:pt idx="7190">
                        <c:v>116310</c:v>
                      </c:pt>
                      <c:pt idx="7191">
                        <c:v>115500</c:v>
                      </c:pt>
                      <c:pt idx="7192">
                        <c:v>118300</c:v>
                      </c:pt>
                      <c:pt idx="7193">
                        <c:v>122900</c:v>
                      </c:pt>
                      <c:pt idx="7194">
                        <c:v>121310</c:v>
                      </c:pt>
                      <c:pt idx="7195">
                        <c:v>127901</c:v>
                      </c:pt>
                      <c:pt idx="7196">
                        <c:v>126984</c:v>
                      </c:pt>
                      <c:pt idx="7197">
                        <c:v>126510</c:v>
                      </c:pt>
                      <c:pt idx="7198">
                        <c:v>131000</c:v>
                      </c:pt>
                      <c:pt idx="7199">
                        <c:v>131000</c:v>
                      </c:pt>
                      <c:pt idx="7200">
                        <c:v>130100</c:v>
                      </c:pt>
                      <c:pt idx="7201">
                        <c:v>130500</c:v>
                      </c:pt>
                      <c:pt idx="7202">
                        <c:v>129500</c:v>
                      </c:pt>
                      <c:pt idx="7203">
                        <c:v>131000</c:v>
                      </c:pt>
                      <c:pt idx="7204">
                        <c:v>136400</c:v>
                      </c:pt>
                      <c:pt idx="7205">
                        <c:v>137500</c:v>
                      </c:pt>
                      <c:pt idx="7206">
                        <c:v>129000</c:v>
                      </c:pt>
                      <c:pt idx="7207">
                        <c:v>124000</c:v>
                      </c:pt>
                      <c:pt idx="7208">
                        <c:v>117700</c:v>
                      </c:pt>
                      <c:pt idx="7209">
                        <c:v>110000</c:v>
                      </c:pt>
                      <c:pt idx="7210">
                        <c:v>105300</c:v>
                      </c:pt>
                      <c:pt idx="7211">
                        <c:v>118000</c:v>
                      </c:pt>
                      <c:pt idx="7212">
                        <c:v>117000</c:v>
                      </c:pt>
                      <c:pt idx="7213">
                        <c:v>113400</c:v>
                      </c:pt>
                      <c:pt idx="7214">
                        <c:v>108900</c:v>
                      </c:pt>
                      <c:pt idx="7215">
                        <c:v>110500</c:v>
                      </c:pt>
                      <c:pt idx="7216">
                        <c:v>120200</c:v>
                      </c:pt>
                      <c:pt idx="7217">
                        <c:v>121250</c:v>
                      </c:pt>
                      <c:pt idx="7218">
                        <c:v>111000</c:v>
                      </c:pt>
                      <c:pt idx="7219">
                        <c:v>112200</c:v>
                      </c:pt>
                      <c:pt idx="7220">
                        <c:v>110000</c:v>
                      </c:pt>
                      <c:pt idx="7221">
                        <c:v>105126</c:v>
                      </c:pt>
                      <c:pt idx="7222">
                        <c:v>102010</c:v>
                      </c:pt>
                      <c:pt idx="7223">
                        <c:v>107000</c:v>
                      </c:pt>
                      <c:pt idx="7224">
                        <c:v>109001</c:v>
                      </c:pt>
                      <c:pt idx="7225">
                        <c:v>110500</c:v>
                      </c:pt>
                      <c:pt idx="7226">
                        <c:v>115000</c:v>
                      </c:pt>
                      <c:pt idx="7227">
                        <c:v>115500</c:v>
                      </c:pt>
                      <c:pt idx="7228">
                        <c:v>115700</c:v>
                      </c:pt>
                      <c:pt idx="7229">
                        <c:v>112200</c:v>
                      </c:pt>
                      <c:pt idx="7230">
                        <c:v>110800</c:v>
                      </c:pt>
                      <c:pt idx="7231">
                        <c:v>109300</c:v>
                      </c:pt>
                      <c:pt idx="7232">
                        <c:v>105150</c:v>
                      </c:pt>
                      <c:pt idx="7233">
                        <c:v>103150</c:v>
                      </c:pt>
                      <c:pt idx="7234">
                        <c:v>96050</c:v>
                      </c:pt>
                      <c:pt idx="7235">
                        <c:v>99700</c:v>
                      </c:pt>
                      <c:pt idx="7236">
                        <c:v>95501</c:v>
                      </c:pt>
                      <c:pt idx="7237">
                        <c:v>91500</c:v>
                      </c:pt>
                      <c:pt idx="7238">
                        <c:v>83500</c:v>
                      </c:pt>
                      <c:pt idx="7239">
                        <c:v>74100</c:v>
                      </c:pt>
                      <c:pt idx="7240">
                        <c:v>78700</c:v>
                      </c:pt>
                      <c:pt idx="7241">
                        <c:v>87500</c:v>
                      </c:pt>
                      <c:pt idx="7242">
                        <c:v>89900</c:v>
                      </c:pt>
                      <c:pt idx="7243">
                        <c:v>91200</c:v>
                      </c:pt>
                      <c:pt idx="7244">
                        <c:v>98250</c:v>
                      </c:pt>
                      <c:pt idx="7245">
                        <c:v>94950</c:v>
                      </c:pt>
                      <c:pt idx="7246">
                        <c:v>96250</c:v>
                      </c:pt>
                      <c:pt idx="7247">
                        <c:v>97900</c:v>
                      </c:pt>
                      <c:pt idx="7248">
                        <c:v>96200</c:v>
                      </c:pt>
                      <c:pt idx="7249">
                        <c:v>93580</c:v>
                      </c:pt>
                      <c:pt idx="7250">
                        <c:v>102610</c:v>
                      </c:pt>
                      <c:pt idx="7251">
                        <c:v>103001</c:v>
                      </c:pt>
                      <c:pt idx="7252">
                        <c:v>102625</c:v>
                      </c:pt>
                      <c:pt idx="7253">
                        <c:v>98401</c:v>
                      </c:pt>
                      <c:pt idx="7254">
                        <c:v>95000</c:v>
                      </c:pt>
                      <c:pt idx="7255">
                        <c:v>94330</c:v>
                      </c:pt>
                      <c:pt idx="7256">
                        <c:v>95005</c:v>
                      </c:pt>
                      <c:pt idx="7257">
                        <c:v>98001</c:v>
                      </c:pt>
                      <c:pt idx="7258">
                        <c:v>95900</c:v>
                      </c:pt>
                      <c:pt idx="7259">
                        <c:v>95558</c:v>
                      </c:pt>
                      <c:pt idx="7260">
                        <c:v>92900</c:v>
                      </c:pt>
                      <c:pt idx="7261">
                        <c:v>93000</c:v>
                      </c:pt>
                      <c:pt idx="7262">
                        <c:v>93300</c:v>
                      </c:pt>
                      <c:pt idx="7263">
                        <c:v>93000</c:v>
                      </c:pt>
                      <c:pt idx="7264">
                        <c:v>91350</c:v>
                      </c:pt>
                      <c:pt idx="7265">
                        <c:v>90200</c:v>
                      </c:pt>
                      <c:pt idx="7266">
                        <c:v>90000</c:v>
                      </c:pt>
                      <c:pt idx="7267">
                        <c:v>95200</c:v>
                      </c:pt>
                      <c:pt idx="7268">
                        <c:v>98550</c:v>
                      </c:pt>
                      <c:pt idx="7269">
                        <c:v>99350</c:v>
                      </c:pt>
                      <c:pt idx="7270">
                        <c:v>93200</c:v>
                      </c:pt>
                      <c:pt idx="7271">
                        <c:v>93000</c:v>
                      </c:pt>
                      <c:pt idx="7272">
                        <c:v>93400</c:v>
                      </c:pt>
                      <c:pt idx="7273">
                        <c:v>93700</c:v>
                      </c:pt>
                      <c:pt idx="7274">
                        <c:v>93500</c:v>
                      </c:pt>
                      <c:pt idx="7275">
                        <c:v>93050</c:v>
                      </c:pt>
                      <c:pt idx="7276">
                        <c:v>90000</c:v>
                      </c:pt>
                      <c:pt idx="7277">
                        <c:v>90150</c:v>
                      </c:pt>
                      <c:pt idx="7278">
                        <c:v>85150</c:v>
                      </c:pt>
                      <c:pt idx="7279">
                        <c:v>85500</c:v>
                      </c:pt>
                      <c:pt idx="7280">
                        <c:v>85650</c:v>
                      </c:pt>
                      <c:pt idx="7281">
                        <c:v>85888</c:v>
                      </c:pt>
                      <c:pt idx="7282">
                        <c:v>85000</c:v>
                      </c:pt>
                      <c:pt idx="7283">
                        <c:v>85399</c:v>
                      </c:pt>
                      <c:pt idx="7284">
                        <c:v>87400</c:v>
                      </c:pt>
                      <c:pt idx="7285">
                        <c:v>87400</c:v>
                      </c:pt>
                      <c:pt idx="7286">
                        <c:v>86760</c:v>
                      </c:pt>
                      <c:pt idx="7287">
                        <c:v>86900</c:v>
                      </c:pt>
                      <c:pt idx="7288">
                        <c:v>88700</c:v>
                      </c:pt>
                      <c:pt idx="7289">
                        <c:v>89499</c:v>
                      </c:pt>
                      <c:pt idx="7290">
                        <c:v>87010</c:v>
                      </c:pt>
                      <c:pt idx="7291">
                        <c:v>87401</c:v>
                      </c:pt>
                      <c:pt idx="7292">
                        <c:v>89500</c:v>
                      </c:pt>
                      <c:pt idx="7293">
                        <c:v>86700</c:v>
                      </c:pt>
                      <c:pt idx="7294">
                        <c:v>87200</c:v>
                      </c:pt>
                      <c:pt idx="7295">
                        <c:v>87600</c:v>
                      </c:pt>
                      <c:pt idx="7296">
                        <c:v>87525</c:v>
                      </c:pt>
                      <c:pt idx="7297">
                        <c:v>83999</c:v>
                      </c:pt>
                      <c:pt idx="7298">
                        <c:v>79100</c:v>
                      </c:pt>
                      <c:pt idx="7299">
                        <c:v>77810</c:v>
                      </c:pt>
                      <c:pt idx="7300">
                        <c:v>73677</c:v>
                      </c:pt>
                      <c:pt idx="7301">
                        <c:v>73500</c:v>
                      </c:pt>
                      <c:pt idx="7302">
                        <c:v>74300</c:v>
                      </c:pt>
                      <c:pt idx="7303">
                        <c:v>76555</c:v>
                      </c:pt>
                      <c:pt idx="7304">
                        <c:v>78350</c:v>
                      </c:pt>
                      <c:pt idx="7305">
                        <c:v>75000</c:v>
                      </c:pt>
                      <c:pt idx="7306">
                        <c:v>70100</c:v>
                      </c:pt>
                      <c:pt idx="7307">
                        <c:v>72650</c:v>
                      </c:pt>
                      <c:pt idx="7308">
                        <c:v>72560</c:v>
                      </c:pt>
                      <c:pt idx="7309">
                        <c:v>70050</c:v>
                      </c:pt>
                      <c:pt idx="7310">
                        <c:v>71201</c:v>
                      </c:pt>
                      <c:pt idx="7311">
                        <c:v>70100</c:v>
                      </c:pt>
                      <c:pt idx="7312">
                        <c:v>73210</c:v>
                      </c:pt>
                      <c:pt idx="7313">
                        <c:v>82100</c:v>
                      </c:pt>
                      <c:pt idx="7314">
                        <c:v>80110</c:v>
                      </c:pt>
                      <c:pt idx="7315">
                        <c:v>81202</c:v>
                      </c:pt>
                      <c:pt idx="7316">
                        <c:v>80539</c:v>
                      </c:pt>
                      <c:pt idx="7317">
                        <c:v>79800</c:v>
                      </c:pt>
                      <c:pt idx="7318">
                        <c:v>81700</c:v>
                      </c:pt>
                      <c:pt idx="7319">
                        <c:v>83600</c:v>
                      </c:pt>
                      <c:pt idx="7320">
                        <c:v>84250</c:v>
                      </c:pt>
                      <c:pt idx="7321">
                        <c:v>85810</c:v>
                      </c:pt>
                      <c:pt idx="7322">
                        <c:v>87790</c:v>
                      </c:pt>
                      <c:pt idx="7323">
                        <c:v>86530</c:v>
                      </c:pt>
                      <c:pt idx="7324">
                        <c:v>88000</c:v>
                      </c:pt>
                      <c:pt idx="7325">
                        <c:v>88900</c:v>
                      </c:pt>
                      <c:pt idx="7326">
                        <c:v>84500</c:v>
                      </c:pt>
                      <c:pt idx="7327">
                        <c:v>86300</c:v>
                      </c:pt>
                      <c:pt idx="7328">
                        <c:v>84350</c:v>
                      </c:pt>
                      <c:pt idx="7329">
                        <c:v>89600</c:v>
                      </c:pt>
                      <c:pt idx="7330">
                        <c:v>89600</c:v>
                      </c:pt>
                      <c:pt idx="7331">
                        <c:v>90300</c:v>
                      </c:pt>
                      <c:pt idx="7332">
                        <c:v>87621</c:v>
                      </c:pt>
                      <c:pt idx="7333">
                        <c:v>87611</c:v>
                      </c:pt>
                      <c:pt idx="7334">
                        <c:v>90800</c:v>
                      </c:pt>
                      <c:pt idx="7335">
                        <c:v>90300</c:v>
                      </c:pt>
                      <c:pt idx="7336">
                        <c:v>90700</c:v>
                      </c:pt>
                      <c:pt idx="7337">
                        <c:v>89700</c:v>
                      </c:pt>
                      <c:pt idx="7338">
                        <c:v>90720</c:v>
                      </c:pt>
                      <c:pt idx="7339">
                        <c:v>90175</c:v>
                      </c:pt>
                      <c:pt idx="7340">
                        <c:v>88499</c:v>
                      </c:pt>
                      <c:pt idx="7341">
                        <c:v>87050</c:v>
                      </c:pt>
                      <c:pt idx="7342">
                        <c:v>85050</c:v>
                      </c:pt>
                      <c:pt idx="7343">
                        <c:v>83957</c:v>
                      </c:pt>
                      <c:pt idx="7344">
                        <c:v>85702</c:v>
                      </c:pt>
                      <c:pt idx="7345">
                        <c:v>86399</c:v>
                      </c:pt>
                      <c:pt idx="7346">
                        <c:v>87500</c:v>
                      </c:pt>
                      <c:pt idx="7347">
                        <c:v>89800</c:v>
                      </c:pt>
                      <c:pt idx="7348">
                        <c:v>92610</c:v>
                      </c:pt>
                      <c:pt idx="7349">
                        <c:v>92005</c:v>
                      </c:pt>
                      <c:pt idx="7350">
                        <c:v>92600</c:v>
                      </c:pt>
                      <c:pt idx="7351">
                        <c:v>93511</c:v>
                      </c:pt>
                      <c:pt idx="7352">
                        <c:v>93261</c:v>
                      </c:pt>
                      <c:pt idx="7353">
                        <c:v>93000</c:v>
                      </c:pt>
                      <c:pt idx="7354">
                        <c:v>94500</c:v>
                      </c:pt>
                      <c:pt idx="7355">
                        <c:v>90100</c:v>
                      </c:pt>
                      <c:pt idx="7356">
                        <c:v>89300</c:v>
                      </c:pt>
                      <c:pt idx="7357">
                        <c:v>87310</c:v>
                      </c:pt>
                      <c:pt idx="7358">
                        <c:v>88100</c:v>
                      </c:pt>
                      <c:pt idx="7359">
                        <c:v>89100</c:v>
                      </c:pt>
                      <c:pt idx="7360">
                        <c:v>90120</c:v>
                      </c:pt>
                      <c:pt idx="7361">
                        <c:v>91110</c:v>
                      </c:pt>
                      <c:pt idx="7362">
                        <c:v>91600</c:v>
                      </c:pt>
                      <c:pt idx="7363">
                        <c:v>89600</c:v>
                      </c:pt>
                      <c:pt idx="7364">
                        <c:v>89200</c:v>
                      </c:pt>
                      <c:pt idx="7365">
                        <c:v>89205</c:v>
                      </c:pt>
                      <c:pt idx="7366">
                        <c:v>90100</c:v>
                      </c:pt>
                      <c:pt idx="7367">
                        <c:v>89900</c:v>
                      </c:pt>
                      <c:pt idx="7368">
                        <c:v>90000</c:v>
                      </c:pt>
                      <c:pt idx="7369">
                        <c:v>91130</c:v>
                      </c:pt>
                      <c:pt idx="7370">
                        <c:v>91251</c:v>
                      </c:pt>
                      <c:pt idx="7371">
                        <c:v>89297</c:v>
                      </c:pt>
                      <c:pt idx="7372">
                        <c:v>89550</c:v>
                      </c:pt>
                      <c:pt idx="7373">
                        <c:v>89500</c:v>
                      </c:pt>
                      <c:pt idx="7374">
                        <c:v>89000</c:v>
                      </c:pt>
                      <c:pt idx="7375">
                        <c:v>90100</c:v>
                      </c:pt>
                      <c:pt idx="7376">
                        <c:v>90050</c:v>
                      </c:pt>
                      <c:pt idx="7377">
                        <c:v>90000</c:v>
                      </c:pt>
                      <c:pt idx="7378">
                        <c:v>90800</c:v>
                      </c:pt>
                      <c:pt idx="7379">
                        <c:v>89405</c:v>
                      </c:pt>
                      <c:pt idx="7380">
                        <c:v>87830</c:v>
                      </c:pt>
                      <c:pt idx="7381">
                        <c:v>88050</c:v>
                      </c:pt>
                      <c:pt idx="7382">
                        <c:v>87500</c:v>
                      </c:pt>
                      <c:pt idx="7383">
                        <c:v>86990</c:v>
                      </c:pt>
                      <c:pt idx="7384">
                        <c:v>86200</c:v>
                      </c:pt>
                      <c:pt idx="7385">
                        <c:v>85155</c:v>
                      </c:pt>
                      <c:pt idx="7386">
                        <c:v>85850</c:v>
                      </c:pt>
                      <c:pt idx="7387">
                        <c:v>85998</c:v>
                      </c:pt>
                      <c:pt idx="7388">
                        <c:v>86210</c:v>
                      </c:pt>
                      <c:pt idx="7389">
                        <c:v>86294</c:v>
                      </c:pt>
                      <c:pt idx="7390">
                        <c:v>88500</c:v>
                      </c:pt>
                      <c:pt idx="7391">
                        <c:v>89789</c:v>
                      </c:pt>
                      <c:pt idx="7392">
                        <c:v>88500</c:v>
                      </c:pt>
                      <c:pt idx="7393">
                        <c:v>87200</c:v>
                      </c:pt>
                      <c:pt idx="7394">
                        <c:v>86990</c:v>
                      </c:pt>
                      <c:pt idx="7395">
                        <c:v>85650</c:v>
                      </c:pt>
                      <c:pt idx="7396">
                        <c:v>85221</c:v>
                      </c:pt>
                      <c:pt idx="7397">
                        <c:v>84600</c:v>
                      </c:pt>
                      <c:pt idx="7398">
                        <c:v>85650</c:v>
                      </c:pt>
                      <c:pt idx="7399">
                        <c:v>88150</c:v>
                      </c:pt>
                      <c:pt idx="7400">
                        <c:v>89510</c:v>
                      </c:pt>
                      <c:pt idx="7401">
                        <c:v>89800</c:v>
                      </c:pt>
                      <c:pt idx="7402">
                        <c:v>90110</c:v>
                      </c:pt>
                      <c:pt idx="7403">
                        <c:v>90500</c:v>
                      </c:pt>
                      <c:pt idx="7404">
                        <c:v>91200</c:v>
                      </c:pt>
                      <c:pt idx="7405">
                        <c:v>91080</c:v>
                      </c:pt>
                      <c:pt idx="7406">
                        <c:v>91722</c:v>
                      </c:pt>
                      <c:pt idx="7407">
                        <c:v>93220</c:v>
                      </c:pt>
                      <c:pt idx="7408">
                        <c:v>94650</c:v>
                      </c:pt>
                      <c:pt idx="7409">
                        <c:v>94550</c:v>
                      </c:pt>
                      <c:pt idx="7410">
                        <c:v>94810</c:v>
                      </c:pt>
                      <c:pt idx="7411">
                        <c:v>95750</c:v>
                      </c:pt>
                      <c:pt idx="7412">
                        <c:v>96705</c:v>
                      </c:pt>
                      <c:pt idx="7413">
                        <c:v>97802</c:v>
                      </c:pt>
                      <c:pt idx="7414">
                        <c:v>99310</c:v>
                      </c:pt>
                      <c:pt idx="7415">
                        <c:v>100400</c:v>
                      </c:pt>
                      <c:pt idx="7416">
                        <c:v>103407</c:v>
                      </c:pt>
                      <c:pt idx="7417">
                        <c:v>105100</c:v>
                      </c:pt>
                      <c:pt idx="7418">
                        <c:v>101200</c:v>
                      </c:pt>
                      <c:pt idx="7419">
                        <c:v>99410</c:v>
                      </c:pt>
                      <c:pt idx="7420">
                        <c:v>100750</c:v>
                      </c:pt>
                      <c:pt idx="7421">
                        <c:v>101700</c:v>
                      </c:pt>
                      <c:pt idx="7422">
                        <c:v>101020</c:v>
                      </c:pt>
                      <c:pt idx="7423">
                        <c:v>96500</c:v>
                      </c:pt>
                      <c:pt idx="7424">
                        <c:v>99000</c:v>
                      </c:pt>
                      <c:pt idx="7425">
                        <c:v>99602</c:v>
                      </c:pt>
                      <c:pt idx="7426">
                        <c:v>99400</c:v>
                      </c:pt>
                      <c:pt idx="7427">
                        <c:v>100700</c:v>
                      </c:pt>
                      <c:pt idx="7428">
                        <c:v>100900</c:v>
                      </c:pt>
                      <c:pt idx="7429">
                        <c:v>101010</c:v>
                      </c:pt>
                      <c:pt idx="7430">
                        <c:v>100270</c:v>
                      </c:pt>
                      <c:pt idx="7431">
                        <c:v>98510</c:v>
                      </c:pt>
                      <c:pt idx="7432">
                        <c:v>99925</c:v>
                      </c:pt>
                      <c:pt idx="7433">
                        <c:v>98600</c:v>
                      </c:pt>
                      <c:pt idx="7434">
                        <c:v>97390</c:v>
                      </c:pt>
                      <c:pt idx="7435">
                        <c:v>95270</c:v>
                      </c:pt>
                      <c:pt idx="7436">
                        <c:v>97110</c:v>
                      </c:pt>
                      <c:pt idx="7437">
                        <c:v>97016</c:v>
                      </c:pt>
                      <c:pt idx="7438">
                        <c:v>97555</c:v>
                      </c:pt>
                      <c:pt idx="7439">
                        <c:v>97300</c:v>
                      </c:pt>
                      <c:pt idx="7440">
                        <c:v>98631</c:v>
                      </c:pt>
                      <c:pt idx="7441">
                        <c:v>99000</c:v>
                      </c:pt>
                      <c:pt idx="7442">
                        <c:v>98300</c:v>
                      </c:pt>
                      <c:pt idx="7443">
                        <c:v>98826</c:v>
                      </c:pt>
                      <c:pt idx="7444">
                        <c:v>100744</c:v>
                      </c:pt>
                      <c:pt idx="7445">
                        <c:v>101900</c:v>
                      </c:pt>
                      <c:pt idx="7446">
                        <c:v>101810</c:v>
                      </c:pt>
                      <c:pt idx="7447">
                        <c:v>100660</c:v>
                      </c:pt>
                      <c:pt idx="7448">
                        <c:v>100510</c:v>
                      </c:pt>
                      <c:pt idx="7449">
                        <c:v>101741</c:v>
                      </c:pt>
                      <c:pt idx="7450">
                        <c:v>100701</c:v>
                      </c:pt>
                      <c:pt idx="7451">
                        <c:v>98650</c:v>
                      </c:pt>
                      <c:pt idx="7452">
                        <c:v>99651</c:v>
                      </c:pt>
                      <c:pt idx="7453">
                        <c:v>99756</c:v>
                      </c:pt>
                      <c:pt idx="7454">
                        <c:v>100508</c:v>
                      </c:pt>
                      <c:pt idx="7455">
                        <c:v>97900</c:v>
                      </c:pt>
                      <c:pt idx="7456">
                        <c:v>97870</c:v>
                      </c:pt>
                      <c:pt idx="7457">
                        <c:v>98697</c:v>
                      </c:pt>
                      <c:pt idx="7458">
                        <c:v>100255</c:v>
                      </c:pt>
                      <c:pt idx="7459">
                        <c:v>99675</c:v>
                      </c:pt>
                      <c:pt idx="7460">
                        <c:v>100322</c:v>
                      </c:pt>
                      <c:pt idx="7461">
                        <c:v>99600</c:v>
                      </c:pt>
                      <c:pt idx="7462">
                        <c:v>99715</c:v>
                      </c:pt>
                      <c:pt idx="7463">
                        <c:v>99705</c:v>
                      </c:pt>
                      <c:pt idx="7464">
                        <c:v>100920</c:v>
                      </c:pt>
                      <c:pt idx="7465">
                        <c:v>101260</c:v>
                      </c:pt>
                      <c:pt idx="7466">
                        <c:v>100557</c:v>
                      </c:pt>
                      <c:pt idx="7467">
                        <c:v>100490</c:v>
                      </c:pt>
                      <c:pt idx="7468">
                        <c:v>100008</c:v>
                      </c:pt>
                      <c:pt idx="7469">
                        <c:v>100000</c:v>
                      </c:pt>
                      <c:pt idx="7470">
                        <c:v>99350</c:v>
                      </c:pt>
                      <c:pt idx="7471">
                        <c:v>99885</c:v>
                      </c:pt>
                      <c:pt idx="7472">
                        <c:v>99950</c:v>
                      </c:pt>
                      <c:pt idx="7473">
                        <c:v>99800</c:v>
                      </c:pt>
                      <c:pt idx="7474">
                        <c:v>99500</c:v>
                      </c:pt>
                      <c:pt idx="7475">
                        <c:v>99900</c:v>
                      </c:pt>
                      <c:pt idx="7476">
                        <c:v>98590</c:v>
                      </c:pt>
                      <c:pt idx="7477">
                        <c:v>98400</c:v>
                      </c:pt>
                      <c:pt idx="7478">
                        <c:v>99480</c:v>
                      </c:pt>
                      <c:pt idx="7479">
                        <c:v>101030</c:v>
                      </c:pt>
                      <c:pt idx="7480">
                        <c:v>99988</c:v>
                      </c:pt>
                      <c:pt idx="7481">
                        <c:v>101178</c:v>
                      </c:pt>
                      <c:pt idx="7482">
                        <c:v>102600</c:v>
                      </c:pt>
                      <c:pt idx="7483">
                        <c:v>101659</c:v>
                      </c:pt>
                      <c:pt idx="7484">
                        <c:v>101760</c:v>
                      </c:pt>
                      <c:pt idx="7485">
                        <c:v>101650</c:v>
                      </c:pt>
                      <c:pt idx="7486">
                        <c:v>101901</c:v>
                      </c:pt>
                      <c:pt idx="7487">
                        <c:v>102420</c:v>
                      </c:pt>
                      <c:pt idx="7488">
                        <c:v>102790</c:v>
                      </c:pt>
                      <c:pt idx="7489">
                        <c:v>103199</c:v>
                      </c:pt>
                      <c:pt idx="7490">
                        <c:v>102870</c:v>
                      </c:pt>
                      <c:pt idx="7491">
                        <c:v>103095</c:v>
                      </c:pt>
                      <c:pt idx="7492">
                        <c:v>102922</c:v>
                      </c:pt>
                      <c:pt idx="7493">
                        <c:v>101940</c:v>
                      </c:pt>
                      <c:pt idx="7494">
                        <c:v>101890</c:v>
                      </c:pt>
                      <c:pt idx="7495">
                        <c:v>100764</c:v>
                      </c:pt>
                      <c:pt idx="7496">
                        <c:v>100000</c:v>
                      </c:pt>
                      <c:pt idx="7497">
                        <c:v>100430</c:v>
                      </c:pt>
                      <c:pt idx="7498">
                        <c:v>99997</c:v>
                      </c:pt>
                      <c:pt idx="7499">
                        <c:v>98650</c:v>
                      </c:pt>
                      <c:pt idx="7500">
                        <c:v>99100</c:v>
                      </c:pt>
                      <c:pt idx="7501">
                        <c:v>99243</c:v>
                      </c:pt>
                      <c:pt idx="7502">
                        <c:v>99025</c:v>
                      </c:pt>
                      <c:pt idx="7503">
                        <c:v>98430</c:v>
                      </c:pt>
                      <c:pt idx="7504">
                        <c:v>97950</c:v>
                      </c:pt>
                      <c:pt idx="7505">
                        <c:v>98201</c:v>
                      </c:pt>
                      <c:pt idx="7506">
                        <c:v>98725</c:v>
                      </c:pt>
                      <c:pt idx="7507">
                        <c:v>98818</c:v>
                      </c:pt>
                      <c:pt idx="7508">
                        <c:v>99220</c:v>
                      </c:pt>
                      <c:pt idx="7509">
                        <c:v>98410</c:v>
                      </c:pt>
                      <c:pt idx="7510">
                        <c:v>98076</c:v>
                      </c:pt>
                      <c:pt idx="7511">
                        <c:v>98800</c:v>
                      </c:pt>
                      <c:pt idx="7512">
                        <c:v>98715</c:v>
                      </c:pt>
                      <c:pt idx="7513">
                        <c:v>98410</c:v>
                      </c:pt>
                      <c:pt idx="7514">
                        <c:v>98100</c:v>
                      </c:pt>
                      <c:pt idx="7515">
                        <c:v>98141</c:v>
                      </c:pt>
                      <c:pt idx="7516">
                        <c:v>98400</c:v>
                      </c:pt>
                      <c:pt idx="7517">
                        <c:v>98400</c:v>
                      </c:pt>
                      <c:pt idx="7518">
                        <c:v>98632</c:v>
                      </c:pt>
                      <c:pt idx="7519">
                        <c:v>99201</c:v>
                      </c:pt>
                      <c:pt idx="7520">
                        <c:v>99550</c:v>
                      </c:pt>
                      <c:pt idx="7521">
                        <c:v>99500</c:v>
                      </c:pt>
                      <c:pt idx="7522">
                        <c:v>99594</c:v>
                      </c:pt>
                      <c:pt idx="7523">
                        <c:v>99700</c:v>
                      </c:pt>
                      <c:pt idx="7524">
                        <c:v>99320</c:v>
                      </c:pt>
                      <c:pt idx="7525">
                        <c:v>99350</c:v>
                      </c:pt>
                      <c:pt idx="7526">
                        <c:v>99150</c:v>
                      </c:pt>
                      <c:pt idx="7527">
                        <c:v>98920</c:v>
                      </c:pt>
                      <c:pt idx="7528">
                        <c:v>97205</c:v>
                      </c:pt>
                      <c:pt idx="7529">
                        <c:v>97580</c:v>
                      </c:pt>
                      <c:pt idx="7530">
                        <c:v>100000</c:v>
                      </c:pt>
                      <c:pt idx="7531">
                        <c:v>104300</c:v>
                      </c:pt>
                      <c:pt idx="7532">
                        <c:v>103902</c:v>
                      </c:pt>
                      <c:pt idx="7533">
                        <c:v>102290</c:v>
                      </c:pt>
                      <c:pt idx="7534">
                        <c:v>101751</c:v>
                      </c:pt>
                      <c:pt idx="7535">
                        <c:v>104935</c:v>
                      </c:pt>
                      <c:pt idx="7536">
                        <c:v>107500</c:v>
                      </c:pt>
                      <c:pt idx="7537">
                        <c:v>111405</c:v>
                      </c:pt>
                      <c:pt idx="7538">
                        <c:v>111909</c:v>
                      </c:pt>
                      <c:pt idx="7539">
                        <c:v>112335</c:v>
                      </c:pt>
                      <c:pt idx="7540">
                        <c:v>111250</c:v>
                      </c:pt>
                      <c:pt idx="7541">
                        <c:v>108026</c:v>
                      </c:pt>
                      <c:pt idx="7542">
                        <c:v>107416</c:v>
                      </c:pt>
                      <c:pt idx="7543">
                        <c:v>109400</c:v>
                      </c:pt>
                      <c:pt idx="7544">
                        <c:v>110858</c:v>
                      </c:pt>
                      <c:pt idx="7545">
                        <c:v>111200</c:v>
                      </c:pt>
                      <c:pt idx="7546">
                        <c:v>111300</c:v>
                      </c:pt>
                      <c:pt idx="7547">
                        <c:v>111905</c:v>
                      </c:pt>
                      <c:pt idx="7548">
                        <c:v>113450</c:v>
                      </c:pt>
                      <c:pt idx="7549">
                        <c:v>113140</c:v>
                      </c:pt>
                      <c:pt idx="7550">
                        <c:v>113800</c:v>
                      </c:pt>
                      <c:pt idx="7551">
                        <c:v>114840</c:v>
                      </c:pt>
                      <c:pt idx="7552">
                        <c:v>117514</c:v>
                      </c:pt>
                      <c:pt idx="7553">
                        <c:v>118400</c:v>
                      </c:pt>
                      <c:pt idx="7554">
                        <c:v>118217</c:v>
                      </c:pt>
                      <c:pt idx="7555">
                        <c:v>117997</c:v>
                      </c:pt>
                      <c:pt idx="7556">
                        <c:v>118643</c:v>
                      </c:pt>
                      <c:pt idx="7557">
                        <c:v>118700</c:v>
                      </c:pt>
                      <c:pt idx="7558">
                        <c:v>121000</c:v>
                      </c:pt>
                      <c:pt idx="7559">
                        <c:v>121120</c:v>
                      </c:pt>
                      <c:pt idx="7560">
                        <c:v>123640</c:v>
                      </c:pt>
                      <c:pt idx="7561">
                        <c:v>124296</c:v>
                      </c:pt>
                      <c:pt idx="7562">
                        <c:v>123800</c:v>
                      </c:pt>
                      <c:pt idx="7563">
                        <c:v>123090</c:v>
                      </c:pt>
                      <c:pt idx="7564">
                        <c:v>122500</c:v>
                      </c:pt>
                      <c:pt idx="7565">
                        <c:v>122055</c:v>
                      </c:pt>
                      <c:pt idx="7566">
                        <c:v>122546</c:v>
                      </c:pt>
                      <c:pt idx="7567">
                        <c:v>122732</c:v>
                      </c:pt>
                      <c:pt idx="7568">
                        <c:v>122660</c:v>
                      </c:pt>
                      <c:pt idx="7569">
                        <c:v>123048</c:v>
                      </c:pt>
                      <c:pt idx="7570">
                        <c:v>122976</c:v>
                      </c:pt>
                      <c:pt idx="7571">
                        <c:v>122625</c:v>
                      </c:pt>
                      <c:pt idx="7572">
                        <c:v>121650</c:v>
                      </c:pt>
                      <c:pt idx="7573">
                        <c:v>122575</c:v>
                      </c:pt>
                      <c:pt idx="7574">
                        <c:v>121500</c:v>
                      </c:pt>
                      <c:pt idx="7575">
                        <c:v>122030</c:v>
                      </c:pt>
                      <c:pt idx="7576">
                        <c:v>121481</c:v>
                      </c:pt>
                      <c:pt idx="7577">
                        <c:v>122375</c:v>
                      </c:pt>
                      <c:pt idx="7578">
                        <c:v>122122</c:v>
                      </c:pt>
                      <c:pt idx="7579">
                        <c:v>121186</c:v>
                      </c:pt>
                      <c:pt idx="7580">
                        <c:v>121575</c:v>
                      </c:pt>
                      <c:pt idx="7581">
                        <c:v>121475</c:v>
                      </c:pt>
                      <c:pt idx="7582">
                        <c:v>120766</c:v>
                      </c:pt>
                      <c:pt idx="7583">
                        <c:v>119332</c:v>
                      </c:pt>
                      <c:pt idx="7584">
                        <c:v>118693</c:v>
                      </c:pt>
                      <c:pt idx="7585">
                        <c:v>119366</c:v>
                      </c:pt>
                      <c:pt idx="7586">
                        <c:v>120236</c:v>
                      </c:pt>
                      <c:pt idx="7587">
                        <c:v>119580</c:v>
                      </c:pt>
                      <c:pt idx="7588">
                        <c:v>120600</c:v>
                      </c:pt>
                      <c:pt idx="7589">
                        <c:v>119747</c:v>
                      </c:pt>
                      <c:pt idx="7590">
                        <c:v>113506</c:v>
                      </c:pt>
                      <c:pt idx="7591">
                        <c:v>116410</c:v>
                      </c:pt>
                      <c:pt idx="7592">
                        <c:v>119001</c:v>
                      </c:pt>
                      <c:pt idx="7593">
                        <c:v>117229</c:v>
                      </c:pt>
                      <c:pt idx="7594">
                        <c:v>116050</c:v>
                      </c:pt>
                      <c:pt idx="7595">
                        <c:v>116966</c:v>
                      </c:pt>
                      <c:pt idx="7596">
                        <c:v>118475</c:v>
                      </c:pt>
                      <c:pt idx="7597">
                        <c:v>114820</c:v>
                      </c:pt>
                      <c:pt idx="7598">
                        <c:v>115200</c:v>
                      </c:pt>
                      <c:pt idx="7599">
                        <c:v>116395</c:v>
                      </c:pt>
                      <c:pt idx="7600">
                        <c:v>115325</c:v>
                      </c:pt>
                      <c:pt idx="7601">
                        <c:v>116190</c:v>
                      </c:pt>
                      <c:pt idx="7602">
                        <c:v>114499</c:v>
                      </c:pt>
                      <c:pt idx="7603">
                        <c:v>113150</c:v>
                      </c:pt>
                      <c:pt idx="7604">
                        <c:v>108565</c:v>
                      </c:pt>
                      <c:pt idx="7605">
                        <c:v>109187</c:v>
                      </c:pt>
                      <c:pt idx="7606">
                        <c:v>115050</c:v>
                      </c:pt>
                      <c:pt idx="7607">
                        <c:v>115465</c:v>
                      </c:pt>
                      <c:pt idx="7608">
                        <c:v>115810</c:v>
                      </c:pt>
                      <c:pt idx="7609">
                        <c:v>115850</c:v>
                      </c:pt>
                      <c:pt idx="7610">
                        <c:v>113064</c:v>
                      </c:pt>
                      <c:pt idx="7611">
                        <c:v>112520</c:v>
                      </c:pt>
                      <c:pt idx="7612">
                        <c:v>112900</c:v>
                      </c:pt>
                      <c:pt idx="7613">
                        <c:v>111400</c:v>
                      </c:pt>
                      <c:pt idx="7614">
                        <c:v>108650</c:v>
                      </c:pt>
                      <c:pt idx="7615">
                        <c:v>106040</c:v>
                      </c:pt>
                      <c:pt idx="7616">
                        <c:v>106099</c:v>
                      </c:pt>
                      <c:pt idx="7617">
                        <c:v>102751</c:v>
                      </c:pt>
                      <c:pt idx="7618">
                        <c:v>105075</c:v>
                      </c:pt>
                      <c:pt idx="7619">
                        <c:v>106866</c:v>
                      </c:pt>
                      <c:pt idx="7620">
                        <c:v>105910</c:v>
                      </c:pt>
                      <c:pt idx="7621">
                        <c:v>105000</c:v>
                      </c:pt>
                      <c:pt idx="7622">
                        <c:v>105330</c:v>
                      </c:pt>
                      <c:pt idx="7623">
                        <c:v>106957</c:v>
                      </c:pt>
                      <c:pt idx="7624">
                        <c:v>104750</c:v>
                      </c:pt>
                      <c:pt idx="7625">
                        <c:v>104800</c:v>
                      </c:pt>
                      <c:pt idx="7626">
                        <c:v>104502</c:v>
                      </c:pt>
                      <c:pt idx="7627">
                        <c:v>107029</c:v>
                      </c:pt>
                      <c:pt idx="7628">
                        <c:v>108781</c:v>
                      </c:pt>
                      <c:pt idx="7629">
                        <c:v>110000</c:v>
                      </c:pt>
                      <c:pt idx="7630">
                        <c:v>111935</c:v>
                      </c:pt>
                      <c:pt idx="7631">
                        <c:v>112190</c:v>
                      </c:pt>
                      <c:pt idx="7632">
                        <c:v>114787</c:v>
                      </c:pt>
                      <c:pt idx="7633">
                        <c:v>116322</c:v>
                      </c:pt>
                      <c:pt idx="7634">
                        <c:v>118827</c:v>
                      </c:pt>
                      <c:pt idx="7635">
                        <c:v>118829</c:v>
                      </c:pt>
                      <c:pt idx="7636">
                        <c:v>118683</c:v>
                      </c:pt>
                      <c:pt idx="7637">
                        <c:v>116800</c:v>
                      </c:pt>
                      <c:pt idx="7638">
                        <c:v>117394</c:v>
                      </c:pt>
                      <c:pt idx="7639">
                        <c:v>118986</c:v>
                      </c:pt>
                      <c:pt idx="7640">
                        <c:v>121200</c:v>
                      </c:pt>
                      <c:pt idx="7641">
                        <c:v>119405</c:v>
                      </c:pt>
                      <c:pt idx="7642">
                        <c:v>119085</c:v>
                      </c:pt>
                      <c:pt idx="7643">
                        <c:v>116975</c:v>
                      </c:pt>
                      <c:pt idx="7644">
                        <c:v>115037</c:v>
                      </c:pt>
                      <c:pt idx="7645">
                        <c:v>115165</c:v>
                      </c:pt>
                      <c:pt idx="7646">
                        <c:v>115895</c:v>
                      </c:pt>
                      <c:pt idx="7647">
                        <c:v>118100</c:v>
                      </c:pt>
                      <c:pt idx="7648">
                        <c:v>118350</c:v>
                      </c:pt>
                      <c:pt idx="7649">
                        <c:v>118000</c:v>
                      </c:pt>
                      <c:pt idx="7650">
                        <c:v>118653</c:v>
                      </c:pt>
                      <c:pt idx="7651">
                        <c:v>118698</c:v>
                      </c:pt>
                      <c:pt idx="7652">
                        <c:v>117700</c:v>
                      </c:pt>
                      <c:pt idx="7653">
                        <c:v>115494</c:v>
                      </c:pt>
                      <c:pt idx="7654">
                        <c:v>114660</c:v>
                      </c:pt>
                      <c:pt idx="7655">
                        <c:v>114451</c:v>
                      </c:pt>
                      <c:pt idx="7656">
                        <c:v>114448</c:v>
                      </c:pt>
                      <c:pt idx="7657">
                        <c:v>115965</c:v>
                      </c:pt>
                      <c:pt idx="7658">
                        <c:v>116705</c:v>
                      </c:pt>
                      <c:pt idx="7659">
                        <c:v>117410</c:v>
                      </c:pt>
                      <c:pt idx="7660">
                        <c:v>117500</c:v>
                      </c:pt>
                      <c:pt idx="7661">
                        <c:v>116400</c:v>
                      </c:pt>
                      <c:pt idx="7662">
                        <c:v>115867</c:v>
                      </c:pt>
                      <c:pt idx="7663">
                        <c:v>116050</c:v>
                      </c:pt>
                      <c:pt idx="7664">
                        <c:v>117898</c:v>
                      </c:pt>
                      <c:pt idx="7665">
                        <c:v>119341</c:v>
                      </c:pt>
                      <c:pt idx="7666">
                        <c:v>119734</c:v>
                      </c:pt>
                      <c:pt idx="7667">
                        <c:v>119810</c:v>
                      </c:pt>
                      <c:pt idx="7668">
                        <c:v>118272</c:v>
                      </c:pt>
                      <c:pt idx="7669">
                        <c:v>119800</c:v>
                      </c:pt>
                      <c:pt idx="7670">
                        <c:v>118697</c:v>
                      </c:pt>
                      <c:pt idx="7671">
                        <c:v>116200</c:v>
                      </c:pt>
                      <c:pt idx="7672">
                        <c:v>115000</c:v>
                      </c:pt>
                      <c:pt idx="7673">
                        <c:v>115167</c:v>
                      </c:pt>
                      <c:pt idx="7674">
                        <c:v>114235</c:v>
                      </c:pt>
                      <c:pt idx="7675">
                        <c:v>115627</c:v>
                      </c:pt>
                      <c:pt idx="7676">
                        <c:v>116100</c:v>
                      </c:pt>
                      <c:pt idx="7677">
                        <c:v>116099</c:v>
                      </c:pt>
                      <c:pt idx="7678">
                        <c:v>115400</c:v>
                      </c:pt>
                      <c:pt idx="7679">
                        <c:v>115882</c:v>
                      </c:pt>
                      <c:pt idx="7680">
                        <c:v>113968</c:v>
                      </c:pt>
                      <c:pt idx="7681">
                        <c:v>113622</c:v>
                      </c:pt>
                      <c:pt idx="7682">
                        <c:v>114000</c:v>
                      </c:pt>
                      <c:pt idx="7683">
                        <c:v>115058</c:v>
                      </c:pt>
                      <c:pt idx="7684">
                        <c:v>116785</c:v>
                      </c:pt>
                      <c:pt idx="7685">
                        <c:v>116276</c:v>
                      </c:pt>
                      <c:pt idx="7686">
                        <c:v>118446</c:v>
                      </c:pt>
                      <c:pt idx="7687">
                        <c:v>120434</c:v>
                      </c:pt>
                      <c:pt idx="7688">
                        <c:v>120740</c:v>
                      </c:pt>
                      <c:pt idx="7689">
                        <c:v>121150</c:v>
                      </c:pt>
                      <c:pt idx="7690">
                        <c:v>121560</c:v>
                      </c:pt>
                      <c:pt idx="7691">
                        <c:v>122547</c:v>
                      </c:pt>
                      <c:pt idx="7692">
                        <c:v>123136</c:v>
                      </c:pt>
                      <c:pt idx="7693">
                        <c:v>124000</c:v>
                      </c:pt>
                      <c:pt idx="7694">
                        <c:v>124402</c:v>
                      </c:pt>
                      <c:pt idx="7695">
                        <c:v>123764</c:v>
                      </c:pt>
                      <c:pt idx="7696">
                        <c:v>124397</c:v>
                      </c:pt>
                      <c:pt idx="7697">
                        <c:v>124415</c:v>
                      </c:pt>
                      <c:pt idx="7698">
                        <c:v>124300</c:v>
                      </c:pt>
                      <c:pt idx="7699">
                        <c:v>124375</c:v>
                      </c:pt>
                      <c:pt idx="7700">
                        <c:v>123510</c:v>
                      </c:pt>
                      <c:pt idx="7701">
                        <c:v>121561</c:v>
                      </c:pt>
                      <c:pt idx="7702">
                        <c:v>122994</c:v>
                      </c:pt>
                      <c:pt idx="7703">
                        <c:v>124177</c:v>
                      </c:pt>
                      <c:pt idx="7704">
                        <c:v>123365</c:v>
                      </c:pt>
                      <c:pt idx="7705">
                        <c:v>123340</c:v>
                      </c:pt>
                      <c:pt idx="7706">
                        <c:v>123906</c:v>
                      </c:pt>
                      <c:pt idx="7707">
                        <c:v>123545</c:v>
                      </c:pt>
                      <c:pt idx="7708">
                        <c:v>122360</c:v>
                      </c:pt>
                      <c:pt idx="7709">
                        <c:v>122815</c:v>
                      </c:pt>
                      <c:pt idx="7710">
                        <c:v>124201</c:v>
                      </c:pt>
                      <c:pt idx="7711">
                        <c:v>123965</c:v>
                      </c:pt>
                      <c:pt idx="7712">
                        <c:v>124000</c:v>
                      </c:pt>
                      <c:pt idx="7713">
                        <c:v>123912</c:v>
                      </c:pt>
                      <c:pt idx="7714">
                        <c:v>123500</c:v>
                      </c:pt>
                      <c:pt idx="7715">
                        <c:v>124925</c:v>
                      </c:pt>
                      <c:pt idx="7716">
                        <c:v>124887</c:v>
                      </c:pt>
                      <c:pt idx="7717">
                        <c:v>124503</c:v>
                      </c:pt>
                      <c:pt idx="7718">
                        <c:v>124090</c:v>
                      </c:pt>
                      <c:pt idx="7719">
                        <c:v>123101</c:v>
                      </c:pt>
                      <c:pt idx="7720">
                        <c:v>123453</c:v>
                      </c:pt>
                      <c:pt idx="7721">
                        <c:v>123731</c:v>
                      </c:pt>
                      <c:pt idx="7722">
                        <c:v>123875</c:v>
                      </c:pt>
                      <c:pt idx="7723">
                        <c:v>124972</c:v>
                      </c:pt>
                      <c:pt idx="7724">
                        <c:v>121882</c:v>
                      </c:pt>
                      <c:pt idx="7725">
                        <c:v>120201</c:v>
                      </c:pt>
                      <c:pt idx="7726">
                        <c:v>120025</c:v>
                      </c:pt>
                      <c:pt idx="7727">
                        <c:v>118201</c:v>
                      </c:pt>
                      <c:pt idx="7728">
                        <c:v>119416</c:v>
                      </c:pt>
                      <c:pt idx="7729">
                        <c:v>119999</c:v>
                      </c:pt>
                      <c:pt idx="7730">
                        <c:v>120300</c:v>
                      </c:pt>
                      <c:pt idx="7731">
                        <c:v>122010</c:v>
                      </c:pt>
                      <c:pt idx="7732">
                        <c:v>123800</c:v>
                      </c:pt>
                      <c:pt idx="7733">
                        <c:v>122920</c:v>
                      </c:pt>
                      <c:pt idx="7734">
                        <c:v>120948</c:v>
                      </c:pt>
                      <c:pt idx="7735">
                        <c:v>120935</c:v>
                      </c:pt>
                      <c:pt idx="7736">
                        <c:v>120780</c:v>
                      </c:pt>
                      <c:pt idx="7737">
                        <c:v>120295</c:v>
                      </c:pt>
                      <c:pt idx="7738">
                        <c:v>120145</c:v>
                      </c:pt>
                      <c:pt idx="7739">
                        <c:v>119520</c:v>
                      </c:pt>
                      <c:pt idx="7740">
                        <c:v>119310</c:v>
                      </c:pt>
                      <c:pt idx="7741">
                        <c:v>120053</c:v>
                      </c:pt>
                      <c:pt idx="7742">
                        <c:v>120448</c:v>
                      </c:pt>
                      <c:pt idx="7743">
                        <c:v>119538</c:v>
                      </c:pt>
                      <c:pt idx="7744">
                        <c:v>118500</c:v>
                      </c:pt>
                      <c:pt idx="7745">
                        <c:v>119209</c:v>
                      </c:pt>
                      <c:pt idx="7746">
                        <c:v>119118</c:v>
                      </c:pt>
                      <c:pt idx="7747">
                        <c:v>118259</c:v>
                      </c:pt>
                      <c:pt idx="7748">
                        <c:v>118700</c:v>
                      </c:pt>
                      <c:pt idx="7749">
                        <c:v>120417</c:v>
                      </c:pt>
                      <c:pt idx="7750">
                        <c:v>121158</c:v>
                      </c:pt>
                      <c:pt idx="7751">
                        <c:v>120317</c:v>
                      </c:pt>
                      <c:pt idx="7752">
                        <c:v>120336</c:v>
                      </c:pt>
                      <c:pt idx="7753">
                        <c:v>119700</c:v>
                      </c:pt>
                      <c:pt idx="7754">
                        <c:v>119250</c:v>
                      </c:pt>
                      <c:pt idx="7755">
                        <c:v>119800</c:v>
                      </c:pt>
                      <c:pt idx="7756">
                        <c:v>119750</c:v>
                      </c:pt>
                      <c:pt idx="7757">
                        <c:v>120300</c:v>
                      </c:pt>
                      <c:pt idx="7758">
                        <c:v>119877</c:v>
                      </c:pt>
                      <c:pt idx="7759">
                        <c:v>119200</c:v>
                      </c:pt>
                      <c:pt idx="7760">
                        <c:v>118886</c:v>
                      </c:pt>
                      <c:pt idx="7761">
                        <c:v>119011</c:v>
                      </c:pt>
                      <c:pt idx="7762">
                        <c:v>118995</c:v>
                      </c:pt>
                      <c:pt idx="7763">
                        <c:v>119405</c:v>
                      </c:pt>
                      <c:pt idx="7764">
                        <c:v>119751</c:v>
                      </c:pt>
                      <c:pt idx="7765">
                        <c:v>119510</c:v>
                      </c:pt>
                      <c:pt idx="7766">
                        <c:v>119494</c:v>
                      </c:pt>
                      <c:pt idx="7767">
                        <c:v>119835</c:v>
                      </c:pt>
                      <c:pt idx="7768">
                        <c:v>119611</c:v>
                      </c:pt>
                      <c:pt idx="7769">
                        <c:v>118913</c:v>
                      </c:pt>
                      <c:pt idx="7770">
                        <c:v>118789</c:v>
                      </c:pt>
                      <c:pt idx="7771">
                        <c:v>120325</c:v>
                      </c:pt>
                      <c:pt idx="7772">
                        <c:v>119636</c:v>
                      </c:pt>
                      <c:pt idx="7773">
                        <c:v>119700</c:v>
                      </c:pt>
                      <c:pt idx="7774">
                        <c:v>120600</c:v>
                      </c:pt>
                      <c:pt idx="7775">
                        <c:v>119261</c:v>
                      </c:pt>
                      <c:pt idx="7776">
                        <c:v>118792</c:v>
                      </c:pt>
                      <c:pt idx="7777">
                        <c:v>118888</c:v>
                      </c:pt>
                      <c:pt idx="7778">
                        <c:v>119625</c:v>
                      </c:pt>
                      <c:pt idx="7779">
                        <c:v>120434</c:v>
                      </c:pt>
                      <c:pt idx="7780">
                        <c:v>120870</c:v>
                      </c:pt>
                      <c:pt idx="7781">
                        <c:v>122100</c:v>
                      </c:pt>
                      <c:pt idx="7782">
                        <c:v>120730</c:v>
                      </c:pt>
                      <c:pt idx="7783">
                        <c:v>120800</c:v>
                      </c:pt>
                      <c:pt idx="7784">
                        <c:v>120200</c:v>
                      </c:pt>
                      <c:pt idx="7785">
                        <c:v>121850</c:v>
                      </c:pt>
                      <c:pt idx="7786">
                        <c:v>123320</c:v>
                      </c:pt>
                      <c:pt idx="7787">
                        <c:v>124335</c:v>
                      </c:pt>
                      <c:pt idx="7788">
                        <c:v>124055</c:v>
                      </c:pt>
                      <c:pt idx="7789">
                        <c:v>122351</c:v>
                      </c:pt>
                      <c:pt idx="7790">
                        <c:v>122318</c:v>
                      </c:pt>
                      <c:pt idx="7791">
                        <c:v>123000</c:v>
                      </c:pt>
                      <c:pt idx="7792">
                        <c:v>123635</c:v>
                      </c:pt>
                      <c:pt idx="7793">
                        <c:v>123325</c:v>
                      </c:pt>
                      <c:pt idx="7794">
                        <c:v>123803</c:v>
                      </c:pt>
                      <c:pt idx="7795">
                        <c:v>125000</c:v>
                      </c:pt>
                      <c:pt idx="7796">
                        <c:v>125590</c:v>
                      </c:pt>
                      <c:pt idx="7797">
                        <c:v>125085</c:v>
                      </c:pt>
                      <c:pt idx="7798">
                        <c:v>125200</c:v>
                      </c:pt>
                      <c:pt idx="7799">
                        <c:v>125571</c:v>
                      </c:pt>
                      <c:pt idx="7800">
                        <c:v>127150</c:v>
                      </c:pt>
                      <c:pt idx="7801">
                        <c:v>126752</c:v>
                      </c:pt>
                      <c:pt idx="7802">
                        <c:v>126900</c:v>
                      </c:pt>
                      <c:pt idx="7803">
                        <c:v>126930</c:v>
                      </c:pt>
                      <c:pt idx="7804">
                        <c:v>127087</c:v>
                      </c:pt>
                      <c:pt idx="7805">
                        <c:v>124500</c:v>
                      </c:pt>
                      <c:pt idx="7806">
                        <c:v>123255</c:v>
                      </c:pt>
                      <c:pt idx="7807">
                        <c:v>123850</c:v>
                      </c:pt>
                      <c:pt idx="7808">
                        <c:v>125163</c:v>
                      </c:pt>
                      <c:pt idx="7809">
                        <c:v>128629</c:v>
                      </c:pt>
                      <c:pt idx="7810">
                        <c:v>127528</c:v>
                      </c:pt>
                      <c:pt idx="7811">
                        <c:v>127011</c:v>
                      </c:pt>
                      <c:pt idx="7812">
                        <c:v>128323</c:v>
                      </c:pt>
                      <c:pt idx="7813">
                        <c:v>127524</c:v>
                      </c:pt>
                      <c:pt idx="7814">
                        <c:v>127540</c:v>
                      </c:pt>
                      <c:pt idx="7815">
                        <c:v>127820</c:v>
                      </c:pt>
                      <c:pt idx="7816">
                        <c:v>128256</c:v>
                      </c:pt>
                      <c:pt idx="7817">
                        <c:v>127500</c:v>
                      </c:pt>
                      <c:pt idx="7818">
                        <c:v>126175</c:v>
                      </c:pt>
                      <c:pt idx="7819">
                        <c:v>125746</c:v>
                      </c:pt>
                      <c:pt idx="7820">
                        <c:v>122549</c:v>
                      </c:pt>
                      <c:pt idx="7821">
                        <c:v>121500</c:v>
                      </c:pt>
                      <c:pt idx="7822">
                        <c:v>122776</c:v>
                      </c:pt>
                      <c:pt idx="7823">
                        <c:v>124369</c:v>
                      </c:pt>
                      <c:pt idx="7824">
                        <c:v>125680</c:v>
                      </c:pt>
                      <c:pt idx="7825">
                        <c:v>127376</c:v>
                      </c:pt>
                      <c:pt idx="7826">
                        <c:v>125838</c:v>
                      </c:pt>
                      <c:pt idx="7827">
                        <c:v>127193</c:v>
                      </c:pt>
                      <c:pt idx="7828">
                        <c:v>127259</c:v>
                      </c:pt>
                      <c:pt idx="7829">
                        <c:v>126544</c:v>
                      </c:pt>
                      <c:pt idx="7830">
                        <c:v>125705</c:v>
                      </c:pt>
                      <c:pt idx="7831">
                        <c:v>127064</c:v>
                      </c:pt>
                      <c:pt idx="7832">
                        <c:v>125170</c:v>
                      </c:pt>
                      <c:pt idx="7833">
                        <c:v>124982</c:v>
                      </c:pt>
                      <c:pt idx="7834">
                        <c:v>124000</c:v>
                      </c:pt>
                      <c:pt idx="7835">
                        <c:v>122800</c:v>
                      </c:pt>
                      <c:pt idx="7836">
                        <c:v>122469</c:v>
                      </c:pt>
                      <c:pt idx="7837">
                        <c:v>122256</c:v>
                      </c:pt>
                      <c:pt idx="7838">
                        <c:v>122426</c:v>
                      </c:pt>
                      <c:pt idx="7839">
                        <c:v>122707</c:v>
                      </c:pt>
                      <c:pt idx="7840">
                        <c:v>122281</c:v>
                      </c:pt>
                      <c:pt idx="7841">
                        <c:v>121172</c:v>
                      </c:pt>
                      <c:pt idx="7842">
                        <c:v>120757</c:v>
                      </c:pt>
                      <c:pt idx="7843">
                        <c:v>121150</c:v>
                      </c:pt>
                      <c:pt idx="7844">
                        <c:v>119683</c:v>
                      </c:pt>
                      <c:pt idx="7845">
                        <c:v>120070</c:v>
                      </c:pt>
                      <c:pt idx="7846">
                        <c:v>121740</c:v>
                      </c:pt>
                      <c:pt idx="7847">
                        <c:v>122600</c:v>
                      </c:pt>
                      <c:pt idx="7848">
                        <c:v>122856</c:v>
                      </c:pt>
                      <c:pt idx="7849">
                        <c:v>123482</c:v>
                      </c:pt>
                      <c:pt idx="7850">
                        <c:v>123600</c:v>
                      </c:pt>
                      <c:pt idx="7851">
                        <c:v>123990</c:v>
                      </c:pt>
                      <c:pt idx="7852">
                        <c:v>124677</c:v>
                      </c:pt>
                      <c:pt idx="7853">
                        <c:v>122263</c:v>
                      </c:pt>
                      <c:pt idx="7854">
                        <c:v>122209</c:v>
                      </c:pt>
                      <c:pt idx="7855">
                        <c:v>121920</c:v>
                      </c:pt>
                      <c:pt idx="7856">
                        <c:v>119300</c:v>
                      </c:pt>
                      <c:pt idx="7857">
                        <c:v>120250</c:v>
                      </c:pt>
                      <c:pt idx="7858">
                        <c:v>120304</c:v>
                      </c:pt>
                      <c:pt idx="7859">
                        <c:v>120916</c:v>
                      </c:pt>
                      <c:pt idx="7860">
                        <c:v>119999</c:v>
                      </c:pt>
                      <c:pt idx="7861">
                        <c:v>119650</c:v>
                      </c:pt>
                      <c:pt idx="7862">
                        <c:v>119350</c:v>
                      </c:pt>
                      <c:pt idx="7863">
                        <c:v>118950</c:v>
                      </c:pt>
                      <c:pt idx="7864">
                        <c:v>117875</c:v>
                      </c:pt>
                      <c:pt idx="7865">
                        <c:v>118393</c:v>
                      </c:pt>
                      <c:pt idx="7866">
                        <c:v>118350</c:v>
                      </c:pt>
                      <c:pt idx="7867">
                        <c:v>118000</c:v>
                      </c:pt>
                      <c:pt idx="7868">
                        <c:v>116431</c:v>
                      </c:pt>
                      <c:pt idx="7869">
                        <c:v>116375</c:v>
                      </c:pt>
                      <c:pt idx="7870">
                        <c:v>115860</c:v>
                      </c:pt>
                      <c:pt idx="7871">
                        <c:v>116284</c:v>
                      </c:pt>
                      <c:pt idx="7872">
                        <c:v>116500</c:v>
                      </c:pt>
                      <c:pt idx="7873">
                        <c:v>117501</c:v>
                      </c:pt>
                      <c:pt idx="7874">
                        <c:v>115580</c:v>
                      </c:pt>
                      <c:pt idx="7875">
                        <c:v>115575</c:v>
                      </c:pt>
                      <c:pt idx="7876">
                        <c:v>114218</c:v>
                      </c:pt>
                      <c:pt idx="7877">
                        <c:v>112866</c:v>
                      </c:pt>
                      <c:pt idx="7878">
                        <c:v>112120</c:v>
                      </c:pt>
                      <c:pt idx="7879">
                        <c:v>111420</c:v>
                      </c:pt>
                      <c:pt idx="7880">
                        <c:v>111582</c:v>
                      </c:pt>
                      <c:pt idx="7881">
                        <c:v>110654</c:v>
                      </c:pt>
                      <c:pt idx="7882">
                        <c:v>110615</c:v>
                      </c:pt>
                      <c:pt idx="7883">
                        <c:v>112051</c:v>
                      </c:pt>
                      <c:pt idx="7884">
                        <c:v>109925</c:v>
                      </c:pt>
                      <c:pt idx="7885">
                        <c:v>110834</c:v>
                      </c:pt>
                      <c:pt idx="7886">
                        <c:v>112960</c:v>
                      </c:pt>
                      <c:pt idx="7887">
                        <c:v>113240</c:v>
                      </c:pt>
                      <c:pt idx="7888">
                        <c:v>114285</c:v>
                      </c:pt>
                      <c:pt idx="7889">
                        <c:v>113936</c:v>
                      </c:pt>
                      <c:pt idx="7890">
                        <c:v>111800</c:v>
                      </c:pt>
                      <c:pt idx="7891">
                        <c:v>112040</c:v>
                      </c:pt>
                      <c:pt idx="7892">
                        <c:v>113306</c:v>
                      </c:pt>
                      <c:pt idx="7893">
                        <c:v>113800</c:v>
                      </c:pt>
                      <c:pt idx="7894">
                        <c:v>114465</c:v>
                      </c:pt>
                      <c:pt idx="7895">
                        <c:v>114849</c:v>
                      </c:pt>
                      <c:pt idx="7896">
                        <c:v>115100</c:v>
                      </c:pt>
                      <c:pt idx="7897">
                        <c:v>115492</c:v>
                      </c:pt>
                      <c:pt idx="7898">
                        <c:v>114285</c:v>
                      </c:pt>
                      <c:pt idx="7899">
                        <c:v>115364</c:v>
                      </c:pt>
                      <c:pt idx="7900">
                        <c:v>114575</c:v>
                      </c:pt>
                      <c:pt idx="7901">
                        <c:v>112545</c:v>
                      </c:pt>
                      <c:pt idx="7902">
                        <c:v>112819</c:v>
                      </c:pt>
                      <c:pt idx="7903">
                        <c:v>114257</c:v>
                      </c:pt>
                      <c:pt idx="7904">
                        <c:v>114085</c:v>
                      </c:pt>
                      <c:pt idx="7905">
                        <c:v>112450</c:v>
                      </c:pt>
                      <c:pt idx="7906">
                        <c:v>112150</c:v>
                      </c:pt>
                      <c:pt idx="7907">
                        <c:v>112784</c:v>
                      </c:pt>
                      <c:pt idx="7908">
                        <c:v>113806</c:v>
                      </c:pt>
                      <c:pt idx="7909">
                        <c:v>114510</c:v>
                      </c:pt>
                      <c:pt idx="7910">
                        <c:v>114973</c:v>
                      </c:pt>
                      <c:pt idx="7911">
                        <c:v>113575</c:v>
                      </c:pt>
                      <c:pt idx="7912">
                        <c:v>113199</c:v>
                      </c:pt>
                      <c:pt idx="7913">
                        <c:v>112005</c:v>
                      </c:pt>
                      <c:pt idx="7914">
                        <c:v>111777</c:v>
                      </c:pt>
                      <c:pt idx="7915">
                        <c:v>111246</c:v>
                      </c:pt>
                      <c:pt idx="7916">
                        <c:v>111425</c:v>
                      </c:pt>
                      <c:pt idx="7917">
                        <c:v>110111</c:v>
                      </c:pt>
                      <c:pt idx="7918">
                        <c:v>109300</c:v>
                      </c:pt>
                      <c:pt idx="7919">
                        <c:v>106250</c:v>
                      </c:pt>
                      <c:pt idx="7920">
                        <c:v>105220</c:v>
                      </c:pt>
                      <c:pt idx="7921">
                        <c:v>100265</c:v>
                      </c:pt>
                      <c:pt idx="7922">
                        <c:v>101000</c:v>
                      </c:pt>
                      <c:pt idx="7923">
                        <c:v>101665</c:v>
                      </c:pt>
                      <c:pt idx="7924">
                        <c:v>102612</c:v>
                      </c:pt>
                      <c:pt idx="7925">
                        <c:v>106750</c:v>
                      </c:pt>
                      <c:pt idx="7926">
                        <c:v>107300</c:v>
                      </c:pt>
                      <c:pt idx="7927">
                        <c:v>106494</c:v>
                      </c:pt>
                      <c:pt idx="7928">
                        <c:v>107900</c:v>
                      </c:pt>
                      <c:pt idx="7929">
                        <c:v>103276</c:v>
                      </c:pt>
                      <c:pt idx="7930">
                        <c:v>102427</c:v>
                      </c:pt>
                      <c:pt idx="7931">
                        <c:v>101611</c:v>
                      </c:pt>
                      <c:pt idx="7932">
                        <c:v>101625</c:v>
                      </c:pt>
                      <c:pt idx="7933">
                        <c:v>103724</c:v>
                      </c:pt>
                      <c:pt idx="7934">
                        <c:v>103000</c:v>
                      </c:pt>
                      <c:pt idx="7935">
                        <c:v>102200</c:v>
                      </c:pt>
                      <c:pt idx="7936">
                        <c:v>106500</c:v>
                      </c:pt>
                      <c:pt idx="7937">
                        <c:v>107986</c:v>
                      </c:pt>
                      <c:pt idx="7938">
                        <c:v>108257</c:v>
                      </c:pt>
                      <c:pt idx="7939">
                        <c:v>107000</c:v>
                      </c:pt>
                      <c:pt idx="7940">
                        <c:v>104000</c:v>
                      </c:pt>
                      <c:pt idx="7941">
                        <c:v>101691</c:v>
                      </c:pt>
                      <c:pt idx="7942">
                        <c:v>104000</c:v>
                      </c:pt>
                      <c:pt idx="7943">
                        <c:v>104250</c:v>
                      </c:pt>
                      <c:pt idx="7944">
                        <c:v>101825</c:v>
                      </c:pt>
                      <c:pt idx="7945">
                        <c:v>101040</c:v>
                      </c:pt>
                      <c:pt idx="7946">
                        <c:v>102500</c:v>
                      </c:pt>
                      <c:pt idx="7947">
                        <c:v>102202</c:v>
                      </c:pt>
                      <c:pt idx="7948">
                        <c:v>104200</c:v>
                      </c:pt>
                      <c:pt idx="7949">
                        <c:v>106236</c:v>
                      </c:pt>
                      <c:pt idx="7950">
                        <c:v>104061</c:v>
                      </c:pt>
                      <c:pt idx="7951">
                        <c:v>104535</c:v>
                      </c:pt>
                      <c:pt idx="7952">
                        <c:v>101184</c:v>
                      </c:pt>
                      <c:pt idx="7953">
                        <c:v>98952</c:v>
                      </c:pt>
                      <c:pt idx="7954">
                        <c:v>99200</c:v>
                      </c:pt>
                      <c:pt idx="7955">
                        <c:v>103373</c:v>
                      </c:pt>
                      <c:pt idx="7956">
                        <c:v>107750</c:v>
                      </c:pt>
                      <c:pt idx="7957">
                        <c:v>106405</c:v>
                      </c:pt>
                      <c:pt idx="7958">
                        <c:v>106800</c:v>
                      </c:pt>
                      <c:pt idx="7959">
                        <c:v>106800</c:v>
                      </c:pt>
                      <c:pt idx="7960">
                        <c:v>105800</c:v>
                      </c:pt>
                      <c:pt idx="7961">
                        <c:v>104701</c:v>
                      </c:pt>
                      <c:pt idx="7962">
                        <c:v>107695</c:v>
                      </c:pt>
                      <c:pt idx="7963">
                        <c:v>108265</c:v>
                      </c:pt>
                      <c:pt idx="7964">
                        <c:v>107995</c:v>
                      </c:pt>
                      <c:pt idx="7965">
                        <c:v>109356</c:v>
                      </c:pt>
                      <c:pt idx="7966">
                        <c:v>109350</c:v>
                      </c:pt>
                      <c:pt idx="7967">
                        <c:v>110110</c:v>
                      </c:pt>
                      <c:pt idx="7968">
                        <c:v>110215</c:v>
                      </c:pt>
                      <c:pt idx="7969">
                        <c:v>110800</c:v>
                      </c:pt>
                      <c:pt idx="7970">
                        <c:v>109304</c:v>
                      </c:pt>
                      <c:pt idx="7971">
                        <c:v>109361</c:v>
                      </c:pt>
                      <c:pt idx="7972">
                        <c:v>111307</c:v>
                      </c:pt>
                      <c:pt idx="7973">
                        <c:v>111638</c:v>
                      </c:pt>
                      <c:pt idx="7974">
                        <c:v>114077</c:v>
                      </c:pt>
                      <c:pt idx="7975">
                        <c:v>114875</c:v>
                      </c:pt>
                      <c:pt idx="7976">
                        <c:v>113381</c:v>
                      </c:pt>
                      <c:pt idx="7977">
                        <c:v>114000</c:v>
                      </c:pt>
                      <c:pt idx="7978">
                        <c:v>118400</c:v>
                      </c:pt>
                      <c:pt idx="7979">
                        <c:v>118660</c:v>
                      </c:pt>
                      <c:pt idx="7980">
                        <c:v>116883</c:v>
                      </c:pt>
                      <c:pt idx="7981">
                        <c:v>113255</c:v>
                      </c:pt>
                      <c:pt idx="7982">
                        <c:v>114420</c:v>
                      </c:pt>
                      <c:pt idx="7983">
                        <c:v>115394</c:v>
                      </c:pt>
                      <c:pt idx="7984">
                        <c:v>115400</c:v>
                      </c:pt>
                      <c:pt idx="7985">
                        <c:v>114200</c:v>
                      </c:pt>
                      <c:pt idx="7986">
                        <c:v>115100</c:v>
                      </c:pt>
                      <c:pt idx="7987">
                        <c:v>113174</c:v>
                      </c:pt>
                      <c:pt idx="7988">
                        <c:v>113230</c:v>
                      </c:pt>
                      <c:pt idx="7989">
                        <c:v>114594</c:v>
                      </c:pt>
                      <c:pt idx="7990">
                        <c:v>113407</c:v>
                      </c:pt>
                      <c:pt idx="7991">
                        <c:v>113010</c:v>
                      </c:pt>
                      <c:pt idx="7992">
                        <c:v>112095</c:v>
                      </c:pt>
                      <c:pt idx="7993">
                        <c:v>111118</c:v>
                      </c:pt>
                      <c:pt idx="7994">
                        <c:v>112125</c:v>
                      </c:pt>
                      <c:pt idx="7995">
                        <c:v>111225</c:v>
                      </c:pt>
                      <c:pt idx="7996">
                        <c:v>111601</c:v>
                      </c:pt>
                      <c:pt idx="7997">
                        <c:v>110092</c:v>
                      </c:pt>
                      <c:pt idx="7998">
                        <c:v>110200</c:v>
                      </c:pt>
                      <c:pt idx="7999">
                        <c:v>112632</c:v>
                      </c:pt>
                      <c:pt idx="8000">
                        <c:v>113000</c:v>
                      </c:pt>
                      <c:pt idx="8001">
                        <c:v>114690</c:v>
                      </c:pt>
                      <c:pt idx="8002">
                        <c:v>116183</c:v>
                      </c:pt>
                      <c:pt idx="8003">
                        <c:v>116075</c:v>
                      </c:pt>
                      <c:pt idx="8004">
                        <c:v>116000</c:v>
                      </c:pt>
                      <c:pt idx="8005">
                        <c:v>116007</c:v>
                      </c:pt>
                      <c:pt idx="8006">
                        <c:v>115568</c:v>
                      </c:pt>
                      <c:pt idx="8007">
                        <c:v>115170</c:v>
                      </c:pt>
                      <c:pt idx="8008">
                        <c:v>115914</c:v>
                      </c:pt>
                      <c:pt idx="8009">
                        <c:v>113692</c:v>
                      </c:pt>
                      <c:pt idx="8010">
                        <c:v>112746</c:v>
                      </c:pt>
                      <c:pt idx="8011">
                        <c:v>112359</c:v>
                      </c:pt>
                      <c:pt idx="8012">
                        <c:v>112400</c:v>
                      </c:pt>
                      <c:pt idx="8013">
                        <c:v>112010</c:v>
                      </c:pt>
                      <c:pt idx="8014">
                        <c:v>110741</c:v>
                      </c:pt>
                      <c:pt idx="8015">
                        <c:v>112035</c:v>
                      </c:pt>
                      <c:pt idx="8016">
                        <c:v>113348</c:v>
                      </c:pt>
                      <c:pt idx="8017">
                        <c:v>113775</c:v>
                      </c:pt>
                      <c:pt idx="8018">
                        <c:v>115116</c:v>
                      </c:pt>
                      <c:pt idx="8019">
                        <c:v>115500</c:v>
                      </c:pt>
                      <c:pt idx="8020">
                        <c:v>114598</c:v>
                      </c:pt>
                      <c:pt idx="8021">
                        <c:v>114446</c:v>
                      </c:pt>
                      <c:pt idx="8022">
                        <c:v>114469</c:v>
                      </c:pt>
                      <c:pt idx="8023">
                        <c:v>115850</c:v>
                      </c:pt>
                      <c:pt idx="8024">
                        <c:v>114948</c:v>
                      </c:pt>
                      <c:pt idx="8025">
                        <c:v>113855</c:v>
                      </c:pt>
                      <c:pt idx="8026">
                        <c:v>114299</c:v>
                      </c:pt>
                      <c:pt idx="8027">
                        <c:v>113953</c:v>
                      </c:pt>
                      <c:pt idx="8028">
                        <c:v>115135</c:v>
                      </c:pt>
                      <c:pt idx="8029">
                        <c:v>115415</c:v>
                      </c:pt>
                      <c:pt idx="8030">
                        <c:v>116632</c:v>
                      </c:pt>
                      <c:pt idx="8031">
                        <c:v>115540</c:v>
                      </c:pt>
                      <c:pt idx="8032">
                        <c:v>116450</c:v>
                      </c:pt>
                      <c:pt idx="8033">
                        <c:v>116750</c:v>
                      </c:pt>
                      <c:pt idx="8034">
                        <c:v>117959</c:v>
                      </c:pt>
                      <c:pt idx="8035">
                        <c:v>119014</c:v>
                      </c:pt>
                      <c:pt idx="8036">
                        <c:v>118260</c:v>
                      </c:pt>
                      <c:pt idx="8037">
                        <c:v>117486</c:v>
                      </c:pt>
                      <c:pt idx="8038">
                        <c:v>116954</c:v>
                      </c:pt>
                      <c:pt idx="8039">
                        <c:v>118433</c:v>
                      </c:pt>
                      <c:pt idx="8040">
                        <c:v>118300</c:v>
                      </c:pt>
                      <c:pt idx="8041">
                        <c:v>117200</c:v>
                      </c:pt>
                      <c:pt idx="8042">
                        <c:v>117350</c:v>
                      </c:pt>
                      <c:pt idx="8043">
                        <c:v>117800</c:v>
                      </c:pt>
                      <c:pt idx="8044">
                        <c:v>117740</c:v>
                      </c:pt>
                      <c:pt idx="8045">
                        <c:v>118908</c:v>
                      </c:pt>
                      <c:pt idx="8046">
                        <c:v>119259</c:v>
                      </c:pt>
                      <c:pt idx="8047">
                        <c:v>118890</c:v>
                      </c:pt>
                      <c:pt idx="8048">
                        <c:v>119200</c:v>
                      </c:pt>
                      <c:pt idx="8049">
                        <c:v>118530</c:v>
                      </c:pt>
                      <c:pt idx="8050">
                        <c:v>117728</c:v>
                      </c:pt>
                      <c:pt idx="8051">
                        <c:v>118569</c:v>
                      </c:pt>
                      <c:pt idx="8052">
                        <c:v>117425</c:v>
                      </c:pt>
                      <c:pt idx="8053">
                        <c:v>116850</c:v>
                      </c:pt>
                      <c:pt idx="8054">
                        <c:v>117000</c:v>
                      </c:pt>
                      <c:pt idx="8055">
                        <c:v>118412</c:v>
                      </c:pt>
                      <c:pt idx="8056">
                        <c:v>118937</c:v>
                      </c:pt>
                      <c:pt idx="8057">
                        <c:v>118170</c:v>
                      </c:pt>
                      <c:pt idx="8058">
                        <c:v>118210</c:v>
                      </c:pt>
                      <c:pt idx="8059">
                        <c:v>119251</c:v>
                      </c:pt>
                      <c:pt idx="8060">
                        <c:v>118102</c:v>
                      </c:pt>
                      <c:pt idx="8061">
                        <c:v>118822</c:v>
                      </c:pt>
                      <c:pt idx="8062">
                        <c:v>117725</c:v>
                      </c:pt>
                      <c:pt idx="8063">
                        <c:v>117780</c:v>
                      </c:pt>
                      <c:pt idx="8064">
                        <c:v>117301</c:v>
                      </c:pt>
                      <c:pt idx="8065">
                        <c:v>117422</c:v>
                      </c:pt>
                      <c:pt idx="8066">
                        <c:v>117517</c:v>
                      </c:pt>
                      <c:pt idx="8067">
                        <c:v>117476</c:v>
                      </c:pt>
                      <c:pt idx="8068">
                        <c:v>117755</c:v>
                      </c:pt>
                      <c:pt idx="8069">
                        <c:v>118400</c:v>
                      </c:pt>
                      <c:pt idx="8070">
                        <c:v>119064</c:v>
                      </c:pt>
                      <c:pt idx="8071">
                        <c:v>119492</c:v>
                      </c:pt>
                      <c:pt idx="8072">
                        <c:v>120700</c:v>
                      </c:pt>
                      <c:pt idx="8073">
                        <c:v>120550</c:v>
                      </c:pt>
                      <c:pt idx="8074">
                        <c:v>121471</c:v>
                      </c:pt>
                      <c:pt idx="8075">
                        <c:v>121550</c:v>
                      </c:pt>
                      <c:pt idx="8076">
                        <c:v>121622</c:v>
                      </c:pt>
                      <c:pt idx="8077">
                        <c:v>121104</c:v>
                      </c:pt>
                      <c:pt idx="8078">
                        <c:v>120836</c:v>
                      </c:pt>
                      <c:pt idx="8079">
                        <c:v>121180</c:v>
                      </c:pt>
                      <c:pt idx="8080">
                        <c:v>122500</c:v>
                      </c:pt>
                      <c:pt idx="8081">
                        <c:v>122625</c:v>
                      </c:pt>
                      <c:pt idx="8082">
                        <c:v>121403</c:v>
                      </c:pt>
                      <c:pt idx="8083">
                        <c:v>121210</c:v>
                      </c:pt>
                      <c:pt idx="8084">
                        <c:v>121474</c:v>
                      </c:pt>
                      <c:pt idx="8085">
                        <c:v>121600</c:v>
                      </c:pt>
                      <c:pt idx="8086">
                        <c:v>121353</c:v>
                      </c:pt>
                      <c:pt idx="8087">
                        <c:v>121237</c:v>
                      </c:pt>
                      <c:pt idx="8088">
                        <c:v>121019</c:v>
                      </c:pt>
                      <c:pt idx="8089">
                        <c:v>119460</c:v>
                      </c:pt>
                      <c:pt idx="8090">
                        <c:v>118129</c:v>
                      </c:pt>
                      <c:pt idx="8091">
                        <c:v>118365</c:v>
                      </c:pt>
                      <c:pt idx="8092">
                        <c:v>118235</c:v>
                      </c:pt>
                      <c:pt idx="8093">
                        <c:v>118383</c:v>
                      </c:pt>
                      <c:pt idx="8094">
                        <c:v>118794</c:v>
                      </c:pt>
                      <c:pt idx="8095">
                        <c:v>119863</c:v>
                      </c:pt>
                      <c:pt idx="8096">
                        <c:v>119569</c:v>
                      </c:pt>
                      <c:pt idx="8097">
                        <c:v>118205</c:v>
                      </c:pt>
                      <c:pt idx="8098">
                        <c:v>118515</c:v>
                      </c:pt>
                      <c:pt idx="8099">
                        <c:v>117551</c:v>
                      </c:pt>
                      <c:pt idx="8100">
                        <c:v>118358</c:v>
                      </c:pt>
                      <c:pt idx="8101">
                        <c:v>119549</c:v>
                      </c:pt>
                      <c:pt idx="8102">
                        <c:v>119633</c:v>
                      </c:pt>
                      <c:pt idx="8103">
                        <c:v>120300</c:v>
                      </c:pt>
                      <c:pt idx="8104">
                        <c:v>120333</c:v>
                      </c:pt>
                      <c:pt idx="8105">
                        <c:v>120625</c:v>
                      </c:pt>
                      <c:pt idx="8106">
                        <c:v>121100</c:v>
                      </c:pt>
                      <c:pt idx="8107">
                        <c:v>121606</c:v>
                      </c:pt>
                      <c:pt idx="8108">
                        <c:v>120850</c:v>
                      </c:pt>
                      <c:pt idx="8109">
                        <c:v>121606</c:v>
                      </c:pt>
                      <c:pt idx="8110">
                        <c:v>122573</c:v>
                      </c:pt>
                      <c:pt idx="8111">
                        <c:v>122201</c:v>
                      </c:pt>
                      <c:pt idx="8112">
                        <c:v>122719</c:v>
                      </c:pt>
                      <c:pt idx="8113">
                        <c:v>122254</c:v>
                      </c:pt>
                      <c:pt idx="8114">
                        <c:v>121410</c:v>
                      </c:pt>
                      <c:pt idx="8115">
                        <c:v>121100</c:v>
                      </c:pt>
                      <c:pt idx="8116">
                        <c:v>121372</c:v>
                      </c:pt>
                      <c:pt idx="8117">
                        <c:v>120625</c:v>
                      </c:pt>
                      <c:pt idx="8118">
                        <c:v>119155</c:v>
                      </c:pt>
                      <c:pt idx="8119">
                        <c:v>119122</c:v>
                      </c:pt>
                      <c:pt idx="8120">
                        <c:v>119750</c:v>
                      </c:pt>
                      <c:pt idx="8121">
                        <c:v>119180</c:v>
                      </c:pt>
                      <c:pt idx="8122">
                        <c:v>119697</c:v>
                      </c:pt>
                      <c:pt idx="8123">
                        <c:v>119064</c:v>
                      </c:pt>
                      <c:pt idx="8124">
                        <c:v>119575</c:v>
                      </c:pt>
                      <c:pt idx="8125">
                        <c:v>118844</c:v>
                      </c:pt>
                      <c:pt idx="8126">
                        <c:v>118252</c:v>
                      </c:pt>
                      <c:pt idx="8127">
                        <c:v>118000</c:v>
                      </c:pt>
                      <c:pt idx="8128">
                        <c:v>118241</c:v>
                      </c:pt>
                      <c:pt idx="8129">
                        <c:v>118626</c:v>
                      </c:pt>
                      <c:pt idx="8130">
                        <c:v>118500</c:v>
                      </c:pt>
                      <c:pt idx="8131">
                        <c:v>120664</c:v>
                      </c:pt>
                      <c:pt idx="8132">
                        <c:v>120600</c:v>
                      </c:pt>
                      <c:pt idx="8133">
                        <c:v>120385</c:v>
                      </c:pt>
                      <c:pt idx="8134">
                        <c:v>120203</c:v>
                      </c:pt>
                      <c:pt idx="8135">
                        <c:v>120426</c:v>
                      </c:pt>
                      <c:pt idx="8136">
                        <c:v>121000</c:v>
                      </c:pt>
                      <c:pt idx="8137">
                        <c:v>123000</c:v>
                      </c:pt>
                      <c:pt idx="8138">
                        <c:v>122855</c:v>
                      </c:pt>
                      <c:pt idx="8139">
                        <c:v>123435</c:v>
                      </c:pt>
                      <c:pt idx="8140">
                        <c:v>122800</c:v>
                      </c:pt>
                      <c:pt idx="8141">
                        <c:v>121594</c:v>
                      </c:pt>
                      <c:pt idx="8142">
                        <c:v>121491</c:v>
                      </c:pt>
                      <c:pt idx="8143">
                        <c:v>120685</c:v>
                      </c:pt>
                      <c:pt idx="8144">
                        <c:v>120701</c:v>
                      </c:pt>
                      <c:pt idx="8145">
                        <c:v>122334</c:v>
                      </c:pt>
                      <c:pt idx="8146">
                        <c:v>121600</c:v>
                      </c:pt>
                      <c:pt idx="8147">
                        <c:v>123880</c:v>
                      </c:pt>
                      <c:pt idx="8148">
                        <c:v>124335</c:v>
                      </c:pt>
                      <c:pt idx="8149">
                        <c:v>124853</c:v>
                      </c:pt>
                      <c:pt idx="8150">
                        <c:v>124783</c:v>
                      </c:pt>
                      <c:pt idx="8151">
                        <c:v>123227</c:v>
                      </c:pt>
                      <c:pt idx="8152">
                        <c:v>123629</c:v>
                      </c:pt>
                      <c:pt idx="8153">
                        <c:v>124500</c:v>
                      </c:pt>
                      <c:pt idx="8154">
                        <c:v>125058</c:v>
                      </c:pt>
                      <c:pt idx="8155">
                        <c:v>124834</c:v>
                      </c:pt>
                      <c:pt idx="8156">
                        <c:v>125409</c:v>
                      </c:pt>
                      <c:pt idx="8157">
                        <c:v>125300</c:v>
                      </c:pt>
                      <c:pt idx="8158">
                        <c:v>125640</c:v>
                      </c:pt>
                      <c:pt idx="8159">
                        <c:v>127100</c:v>
                      </c:pt>
                      <c:pt idx="8160">
                        <c:v>126303</c:v>
                      </c:pt>
                      <c:pt idx="8161">
                        <c:v>125451</c:v>
                      </c:pt>
                      <c:pt idx="8162">
                        <c:v>124619</c:v>
                      </c:pt>
                      <c:pt idx="8163">
                        <c:v>124600</c:v>
                      </c:pt>
                      <c:pt idx="8164">
                        <c:v>125040</c:v>
                      </c:pt>
                      <c:pt idx="8165">
                        <c:v>126626</c:v>
                      </c:pt>
                      <c:pt idx="8166">
                        <c:v>127200</c:v>
                      </c:pt>
                      <c:pt idx="8167">
                        <c:v>127225</c:v>
                      </c:pt>
                      <c:pt idx="8168">
                        <c:v>126915</c:v>
                      </c:pt>
                      <c:pt idx="8169">
                        <c:v>123418</c:v>
                      </c:pt>
                      <c:pt idx="8170">
                        <c:v>124950</c:v>
                      </c:pt>
                      <c:pt idx="8171">
                        <c:v>127000</c:v>
                      </c:pt>
                      <c:pt idx="8172">
                        <c:v>127740</c:v>
                      </c:pt>
                      <c:pt idx="8173">
                        <c:v>126930</c:v>
                      </c:pt>
                      <c:pt idx="8174">
                        <c:v>126379</c:v>
                      </c:pt>
                      <c:pt idx="8175">
                        <c:v>126600</c:v>
                      </c:pt>
                      <c:pt idx="8176">
                        <c:v>126306</c:v>
                      </c:pt>
                      <c:pt idx="8177">
                        <c:v>126790</c:v>
                      </c:pt>
                      <c:pt idx="8178">
                        <c:v>127089</c:v>
                      </c:pt>
                      <c:pt idx="8179">
                        <c:v>127001</c:v>
                      </c:pt>
                      <c:pt idx="8180">
                        <c:v>126801</c:v>
                      </c:pt>
                      <c:pt idx="8181">
                        <c:v>127830</c:v>
                      </c:pt>
                      <c:pt idx="8182">
                        <c:v>127988</c:v>
                      </c:pt>
                      <c:pt idx="8183">
                        <c:v>127602</c:v>
                      </c:pt>
                      <c:pt idx="8184">
                        <c:v>127769</c:v>
                      </c:pt>
                      <c:pt idx="8185">
                        <c:v>127710</c:v>
                      </c:pt>
                      <c:pt idx="8186">
                        <c:v>127400</c:v>
                      </c:pt>
                      <c:pt idx="8187">
                        <c:v>127636</c:v>
                      </c:pt>
                      <c:pt idx="8188">
                        <c:v>127442</c:v>
                      </c:pt>
                      <c:pt idx="8189">
                        <c:v>126300</c:v>
                      </c:pt>
                      <c:pt idx="8190">
                        <c:v>126021</c:v>
                      </c:pt>
                      <c:pt idx="8191">
                        <c:v>126021</c:v>
                      </c:pt>
                      <c:pt idx="8192">
                        <c:v>126077</c:v>
                      </c:pt>
                      <c:pt idx="8193">
                        <c:v>126315</c:v>
                      </c:pt>
                      <c:pt idx="8194">
                        <c:v>128050</c:v>
                      </c:pt>
                      <c:pt idx="8195">
                        <c:v>129610</c:v>
                      </c:pt>
                      <c:pt idx="8196">
                        <c:v>129700</c:v>
                      </c:pt>
                      <c:pt idx="8197">
                        <c:v>129702</c:v>
                      </c:pt>
                      <c:pt idx="8198">
                        <c:v>129225</c:v>
                      </c:pt>
                      <c:pt idx="8199">
                        <c:v>129770</c:v>
                      </c:pt>
                      <c:pt idx="8200">
                        <c:v>132005</c:v>
                      </c:pt>
                      <c:pt idx="8201">
                        <c:v>132490</c:v>
                      </c:pt>
                      <c:pt idx="8202">
                        <c:v>132324</c:v>
                      </c:pt>
                      <c:pt idx="8203">
                        <c:v>132715</c:v>
                      </c:pt>
                      <c:pt idx="8204">
                        <c:v>131935</c:v>
                      </c:pt>
                      <c:pt idx="8205">
                        <c:v>133934</c:v>
                      </c:pt>
                      <c:pt idx="8206">
                        <c:v>133000</c:v>
                      </c:pt>
                      <c:pt idx="8207">
                        <c:v>132170</c:v>
                      </c:pt>
                      <c:pt idx="8208">
                        <c:v>132199</c:v>
                      </c:pt>
                      <c:pt idx="8209">
                        <c:v>132115</c:v>
                      </c:pt>
                      <c:pt idx="8210">
                        <c:v>131212</c:v>
                      </c:pt>
                      <c:pt idx="8211">
                        <c:v>132630</c:v>
                      </c:pt>
                      <c:pt idx="8212">
                        <c:v>132595</c:v>
                      </c:pt>
                      <c:pt idx="8213">
                        <c:v>132820</c:v>
                      </c:pt>
                      <c:pt idx="8214">
                        <c:v>134461</c:v>
                      </c:pt>
                      <c:pt idx="8215">
                        <c:v>135157</c:v>
                      </c:pt>
                      <c:pt idx="8216">
                        <c:v>135180</c:v>
                      </c:pt>
                      <c:pt idx="8217">
                        <c:v>133880</c:v>
                      </c:pt>
                      <c:pt idx="8218">
                        <c:v>132800</c:v>
                      </c:pt>
                      <c:pt idx="8219">
                        <c:v>133010</c:v>
                      </c:pt>
                      <c:pt idx="8220">
                        <c:v>132341</c:v>
                      </c:pt>
                      <c:pt idx="8221">
                        <c:v>132430</c:v>
                      </c:pt>
                      <c:pt idx="8222">
                        <c:v>134000</c:v>
                      </c:pt>
                      <c:pt idx="8223">
                        <c:v>134400</c:v>
                      </c:pt>
                      <c:pt idx="8224">
                        <c:v>135400</c:v>
                      </c:pt>
                      <c:pt idx="8225">
                        <c:v>132800</c:v>
                      </c:pt>
                      <c:pt idx="8226">
                        <c:v>131800</c:v>
                      </c:pt>
                      <c:pt idx="8227">
                        <c:v>130261</c:v>
                      </c:pt>
                      <c:pt idx="8228">
                        <c:v>130265</c:v>
                      </c:pt>
                      <c:pt idx="8229">
                        <c:v>130248</c:v>
                      </c:pt>
                      <c:pt idx="8230">
                        <c:v>129475</c:v>
                      </c:pt>
                      <c:pt idx="8231">
                        <c:v>129264</c:v>
                      </c:pt>
                      <c:pt idx="8232">
                        <c:v>129784</c:v>
                      </c:pt>
                      <c:pt idx="8233">
                        <c:v>130402</c:v>
                      </c:pt>
                      <c:pt idx="8234">
                        <c:v>128150</c:v>
                      </c:pt>
                      <c:pt idx="8235">
                        <c:v>129971</c:v>
                      </c:pt>
                      <c:pt idx="8236">
                        <c:v>127962</c:v>
                      </c:pt>
                      <c:pt idx="8237">
                        <c:v>126900</c:v>
                      </c:pt>
                      <c:pt idx="8238">
                        <c:v>125950</c:v>
                      </c:pt>
                      <c:pt idx="8239">
                        <c:v>127793</c:v>
                      </c:pt>
                      <c:pt idx="8240">
                        <c:v>127659</c:v>
                      </c:pt>
                      <c:pt idx="8241">
                        <c:v>127800</c:v>
                      </c:pt>
                      <c:pt idx="8242">
                        <c:v>127700</c:v>
                      </c:pt>
                      <c:pt idx="8243">
                        <c:v>127500</c:v>
                      </c:pt>
                      <c:pt idx="8244">
                        <c:v>129531</c:v>
                      </c:pt>
                      <c:pt idx="8245">
                        <c:v>129332</c:v>
                      </c:pt>
                      <c:pt idx="8246">
                        <c:v>130170</c:v>
                      </c:pt>
                      <c:pt idx="8247">
                        <c:v>131700</c:v>
                      </c:pt>
                      <c:pt idx="8248">
                        <c:v>131943</c:v>
                      </c:pt>
                      <c:pt idx="8249">
                        <c:v>132001</c:v>
                      </c:pt>
                      <c:pt idx="8250">
                        <c:v>130955</c:v>
                      </c:pt>
                      <c:pt idx="8251">
                        <c:v>131495</c:v>
                      </c:pt>
                      <c:pt idx="8252">
                        <c:v>131617</c:v>
                      </c:pt>
                      <c:pt idx="8253">
                        <c:v>131700</c:v>
                      </c:pt>
                      <c:pt idx="8254">
                        <c:v>130733</c:v>
                      </c:pt>
                      <c:pt idx="8255">
                        <c:v>130545</c:v>
                      </c:pt>
                      <c:pt idx="8256">
                        <c:v>130764</c:v>
                      </c:pt>
                      <c:pt idx="8257">
                        <c:v>130500</c:v>
                      </c:pt>
                      <c:pt idx="8258">
                        <c:v>130497</c:v>
                      </c:pt>
                      <c:pt idx="8259">
                        <c:v>130432</c:v>
                      </c:pt>
                      <c:pt idx="8260">
                        <c:v>131100</c:v>
                      </c:pt>
                      <c:pt idx="8261">
                        <c:v>133542</c:v>
                      </c:pt>
                      <c:pt idx="8262">
                        <c:v>133662</c:v>
                      </c:pt>
                      <c:pt idx="8263">
                        <c:v>134320</c:v>
                      </c:pt>
                      <c:pt idx="8264">
                        <c:v>134750</c:v>
                      </c:pt>
                      <c:pt idx="8265">
                        <c:v>134720</c:v>
                      </c:pt>
                      <c:pt idx="8266">
                        <c:v>135025</c:v>
                      </c:pt>
                      <c:pt idx="8267">
                        <c:v>134550</c:v>
                      </c:pt>
                      <c:pt idx="8268">
                        <c:v>134003</c:v>
                      </c:pt>
                      <c:pt idx="8269">
                        <c:v>133511</c:v>
                      </c:pt>
                      <c:pt idx="8270">
                        <c:v>133125</c:v>
                      </c:pt>
                      <c:pt idx="8271">
                        <c:v>132901</c:v>
                      </c:pt>
                      <c:pt idx="8272">
                        <c:v>132400</c:v>
                      </c:pt>
                      <c:pt idx="8273">
                        <c:v>136850</c:v>
                      </c:pt>
                      <c:pt idx="8274">
                        <c:v>139278</c:v>
                      </c:pt>
                      <c:pt idx="8275">
                        <c:v>140047</c:v>
                      </c:pt>
                      <c:pt idx="8276">
                        <c:v>139731</c:v>
                      </c:pt>
                      <c:pt idx="8277">
                        <c:v>139584</c:v>
                      </c:pt>
                      <c:pt idx="8278">
                        <c:v>139819</c:v>
                      </c:pt>
                      <c:pt idx="8279">
                        <c:v>140247</c:v>
                      </c:pt>
                      <c:pt idx="8280">
                        <c:v>141390</c:v>
                      </c:pt>
                      <c:pt idx="8281">
                        <c:v>141320</c:v>
                      </c:pt>
                      <c:pt idx="8282">
                        <c:v>142131</c:v>
                      </c:pt>
                      <c:pt idx="8283">
                        <c:v>142500</c:v>
                      </c:pt>
                      <c:pt idx="8284">
                        <c:v>142738</c:v>
                      </c:pt>
                      <c:pt idx="8285">
                        <c:v>142670</c:v>
                      </c:pt>
                      <c:pt idx="8286">
                        <c:v>143014</c:v>
                      </c:pt>
                      <c:pt idx="8287">
                        <c:v>144250</c:v>
                      </c:pt>
                      <c:pt idx="8288">
                        <c:v>145635</c:v>
                      </c:pt>
                      <c:pt idx="8289">
                        <c:v>145963</c:v>
                      </c:pt>
                      <c:pt idx="8290">
                        <c:v>146420</c:v>
                      </c:pt>
                      <c:pt idx="8291">
                        <c:v>146000</c:v>
                      </c:pt>
                      <c:pt idx="8292">
                        <c:v>145270</c:v>
                      </c:pt>
                      <c:pt idx="8293">
                        <c:v>144555</c:v>
                      </c:pt>
                      <c:pt idx="8294">
                        <c:v>146106</c:v>
                      </c:pt>
                      <c:pt idx="8295">
                        <c:v>145010</c:v>
                      </c:pt>
                      <c:pt idx="8296">
                        <c:v>145879</c:v>
                      </c:pt>
                      <c:pt idx="8297">
                        <c:v>146401</c:v>
                      </c:pt>
                      <c:pt idx="8298">
                        <c:v>146175</c:v>
                      </c:pt>
                      <c:pt idx="8299">
                        <c:v>145521</c:v>
                      </c:pt>
                      <c:pt idx="8300">
                        <c:v>145835</c:v>
                      </c:pt>
                      <c:pt idx="8301">
                        <c:v>146100</c:v>
                      </c:pt>
                      <c:pt idx="8302">
                        <c:v>147046</c:v>
                      </c:pt>
                      <c:pt idx="8303">
                        <c:v>147478</c:v>
                      </c:pt>
                      <c:pt idx="8304">
                        <c:v>149620</c:v>
                      </c:pt>
                      <c:pt idx="8305">
                        <c:v>150099</c:v>
                      </c:pt>
                      <c:pt idx="8306">
                        <c:v>151000</c:v>
                      </c:pt>
                      <c:pt idx="8307">
                        <c:v>150048</c:v>
                      </c:pt>
                      <c:pt idx="8308">
                        <c:v>150904</c:v>
                      </c:pt>
                      <c:pt idx="8309">
                        <c:v>148215</c:v>
                      </c:pt>
                      <c:pt idx="8310">
                        <c:v>147950</c:v>
                      </c:pt>
                      <c:pt idx="8311">
                        <c:v>148353</c:v>
                      </c:pt>
                      <c:pt idx="8312">
                        <c:v>152323</c:v>
                      </c:pt>
                      <c:pt idx="8313">
                        <c:v>150800</c:v>
                      </c:pt>
                      <c:pt idx="8314">
                        <c:v>150803</c:v>
                      </c:pt>
                      <c:pt idx="8315">
                        <c:v>153200</c:v>
                      </c:pt>
                      <c:pt idx="8316">
                        <c:v>154208</c:v>
                      </c:pt>
                      <c:pt idx="8317">
                        <c:v>154683</c:v>
                      </c:pt>
                      <c:pt idx="8318">
                        <c:v>154800</c:v>
                      </c:pt>
                      <c:pt idx="8319">
                        <c:v>155200</c:v>
                      </c:pt>
                      <c:pt idx="8320">
                        <c:v>153413</c:v>
                      </c:pt>
                      <c:pt idx="8321">
                        <c:v>154547</c:v>
                      </c:pt>
                      <c:pt idx="8322">
                        <c:v>155501</c:v>
                      </c:pt>
                      <c:pt idx="8323">
                        <c:v>153500</c:v>
                      </c:pt>
                      <c:pt idx="8324">
                        <c:v>152883</c:v>
                      </c:pt>
                      <c:pt idx="8325">
                        <c:v>152028</c:v>
                      </c:pt>
                      <c:pt idx="8326">
                        <c:v>152840</c:v>
                      </c:pt>
                      <c:pt idx="8327">
                        <c:v>152682</c:v>
                      </c:pt>
                      <c:pt idx="8328">
                        <c:v>152972</c:v>
                      </c:pt>
                      <c:pt idx="8329">
                        <c:v>152900</c:v>
                      </c:pt>
                      <c:pt idx="8330">
                        <c:v>154066</c:v>
                      </c:pt>
                      <c:pt idx="8331">
                        <c:v>154050</c:v>
                      </c:pt>
                      <c:pt idx="8332">
                        <c:v>154550</c:v>
                      </c:pt>
                      <c:pt idx="8333">
                        <c:v>154744</c:v>
                      </c:pt>
                      <c:pt idx="8334">
                        <c:v>155742</c:v>
                      </c:pt>
                      <c:pt idx="8335">
                        <c:v>156080</c:v>
                      </c:pt>
                      <c:pt idx="8336">
                        <c:v>156586</c:v>
                      </c:pt>
                      <c:pt idx="8337">
                        <c:v>155044</c:v>
                      </c:pt>
                      <c:pt idx="8338">
                        <c:v>155472</c:v>
                      </c:pt>
                      <c:pt idx="8339">
                        <c:v>157183</c:v>
                      </c:pt>
                      <c:pt idx="8340">
                        <c:v>157400</c:v>
                      </c:pt>
                      <c:pt idx="8341">
                        <c:v>159180</c:v>
                      </c:pt>
                      <c:pt idx="8342">
                        <c:v>159461</c:v>
                      </c:pt>
                      <c:pt idx="8343">
                        <c:v>156693</c:v>
                      </c:pt>
                      <c:pt idx="8344">
                        <c:v>157775</c:v>
                      </c:pt>
                      <c:pt idx="8345">
                        <c:v>156554</c:v>
                      </c:pt>
                      <c:pt idx="8346">
                        <c:v>154145</c:v>
                      </c:pt>
                      <c:pt idx="8347">
                        <c:v>154800</c:v>
                      </c:pt>
                      <c:pt idx="8348">
                        <c:v>156230</c:v>
                      </c:pt>
                      <c:pt idx="8349">
                        <c:v>158000</c:v>
                      </c:pt>
                      <c:pt idx="8350">
                        <c:v>159600</c:v>
                      </c:pt>
                      <c:pt idx="8351">
                        <c:v>160339</c:v>
                      </c:pt>
                      <c:pt idx="8352">
                        <c:v>159760</c:v>
                      </c:pt>
                      <c:pt idx="8353">
                        <c:v>159700</c:v>
                      </c:pt>
                      <c:pt idx="8354">
                        <c:v>158450</c:v>
                      </c:pt>
                      <c:pt idx="8355">
                        <c:v>159100</c:v>
                      </c:pt>
                      <c:pt idx="8356">
                        <c:v>159632</c:v>
                      </c:pt>
                      <c:pt idx="8357">
                        <c:v>162345</c:v>
                      </c:pt>
                      <c:pt idx="8358">
                        <c:v>164250</c:v>
                      </c:pt>
                      <c:pt idx="8359">
                        <c:v>164236</c:v>
                      </c:pt>
                      <c:pt idx="8360">
                        <c:v>164150</c:v>
                      </c:pt>
                      <c:pt idx="8361">
                        <c:v>165505</c:v>
                      </c:pt>
                      <c:pt idx="8362">
                        <c:v>166300</c:v>
                      </c:pt>
                      <c:pt idx="8363">
                        <c:v>167133</c:v>
                      </c:pt>
                      <c:pt idx="8364">
                        <c:v>167802</c:v>
                      </c:pt>
                      <c:pt idx="8365">
                        <c:v>168205</c:v>
                      </c:pt>
                      <c:pt idx="8366">
                        <c:v>166944</c:v>
                      </c:pt>
                      <c:pt idx="8367">
                        <c:v>167608</c:v>
                      </c:pt>
                      <c:pt idx="8368">
                        <c:v>168959</c:v>
                      </c:pt>
                      <c:pt idx="8369">
                        <c:v>168844</c:v>
                      </c:pt>
                      <c:pt idx="8370">
                        <c:v>166638</c:v>
                      </c:pt>
                      <c:pt idx="8371">
                        <c:v>164243</c:v>
                      </c:pt>
                      <c:pt idx="8372">
                        <c:v>164940</c:v>
                      </c:pt>
                      <c:pt idx="8373">
                        <c:v>167673</c:v>
                      </c:pt>
                      <c:pt idx="8374">
                        <c:v>167139</c:v>
                      </c:pt>
                      <c:pt idx="8375">
                        <c:v>170000</c:v>
                      </c:pt>
                      <c:pt idx="8376">
                        <c:v>170801</c:v>
                      </c:pt>
                      <c:pt idx="8377">
                        <c:v>169607</c:v>
                      </c:pt>
                      <c:pt idx="8378">
                        <c:v>169360</c:v>
                      </c:pt>
                      <c:pt idx="8379">
                        <c:v>166600</c:v>
                      </c:pt>
                      <c:pt idx="8380">
                        <c:v>166760</c:v>
                      </c:pt>
                      <c:pt idx="8381">
                        <c:v>170351</c:v>
                      </c:pt>
                      <c:pt idx="8382">
                        <c:v>172191</c:v>
                      </c:pt>
                      <c:pt idx="8383">
                        <c:v>170000</c:v>
                      </c:pt>
                      <c:pt idx="8384">
                        <c:v>168996</c:v>
                      </c:pt>
                      <c:pt idx="8385">
                        <c:v>168494</c:v>
                      </c:pt>
                      <c:pt idx="8386">
                        <c:v>171000</c:v>
                      </c:pt>
                      <c:pt idx="8387">
                        <c:v>170850</c:v>
                      </c:pt>
                      <c:pt idx="8388">
                        <c:v>172295</c:v>
                      </c:pt>
                      <c:pt idx="8389">
                        <c:v>170952</c:v>
                      </c:pt>
                      <c:pt idx="8390">
                        <c:v>166485</c:v>
                      </c:pt>
                      <c:pt idx="8391">
                        <c:v>166925</c:v>
                      </c:pt>
                      <c:pt idx="8392">
                        <c:v>164548</c:v>
                      </c:pt>
                      <c:pt idx="8393">
                        <c:v>166514</c:v>
                      </c:pt>
                      <c:pt idx="8394">
                        <c:v>168502</c:v>
                      </c:pt>
                      <c:pt idx="8395">
                        <c:v>169326</c:v>
                      </c:pt>
                      <c:pt idx="8396">
                        <c:v>167639</c:v>
                      </c:pt>
                      <c:pt idx="8397">
                        <c:v>169000</c:v>
                      </c:pt>
                      <c:pt idx="8398">
                        <c:v>168248</c:v>
                      </c:pt>
                      <c:pt idx="8399">
                        <c:v>167520</c:v>
                      </c:pt>
                      <c:pt idx="8400">
                        <c:v>169900</c:v>
                      </c:pt>
                      <c:pt idx="8401">
                        <c:v>172205</c:v>
                      </c:pt>
                      <c:pt idx="8402">
                        <c:v>172700</c:v>
                      </c:pt>
                      <c:pt idx="8403">
                        <c:v>171904</c:v>
                      </c:pt>
                      <c:pt idx="8404">
                        <c:v>173330</c:v>
                      </c:pt>
                      <c:pt idx="8405">
                        <c:v>174909</c:v>
                      </c:pt>
                      <c:pt idx="8406">
                        <c:v>175278</c:v>
                      </c:pt>
                      <c:pt idx="8407">
                        <c:v>175637</c:v>
                      </c:pt>
                      <c:pt idx="8408">
                        <c:v>176269</c:v>
                      </c:pt>
                      <c:pt idx="8409">
                        <c:v>176951</c:v>
                      </c:pt>
                      <c:pt idx="8410">
                        <c:v>177206</c:v>
                      </c:pt>
                      <c:pt idx="8411">
                        <c:v>177856</c:v>
                      </c:pt>
                      <c:pt idx="8412">
                        <c:v>177234</c:v>
                      </c:pt>
                      <c:pt idx="8413">
                        <c:v>174000</c:v>
                      </c:pt>
                      <c:pt idx="8414">
                        <c:v>173402</c:v>
                      </c:pt>
                      <c:pt idx="8415">
                        <c:v>173487</c:v>
                      </c:pt>
                      <c:pt idx="8416">
                        <c:v>173980</c:v>
                      </c:pt>
                      <c:pt idx="8417">
                        <c:v>173491</c:v>
                      </c:pt>
                      <c:pt idx="8418">
                        <c:v>173897</c:v>
                      </c:pt>
                      <c:pt idx="8419">
                        <c:v>175000</c:v>
                      </c:pt>
                      <c:pt idx="8420">
                        <c:v>175211</c:v>
                      </c:pt>
                      <c:pt idx="8421">
                        <c:v>176797</c:v>
                      </c:pt>
                      <c:pt idx="8422">
                        <c:v>175943</c:v>
                      </c:pt>
                      <c:pt idx="8423">
                        <c:v>174811</c:v>
                      </c:pt>
                      <c:pt idx="8424">
                        <c:v>175033</c:v>
                      </c:pt>
                      <c:pt idx="8425">
                        <c:v>174865</c:v>
                      </c:pt>
                      <c:pt idx="8426">
                        <c:v>174192</c:v>
                      </c:pt>
                      <c:pt idx="8427">
                        <c:v>174777</c:v>
                      </c:pt>
                      <c:pt idx="8428">
                        <c:v>174755</c:v>
                      </c:pt>
                      <c:pt idx="8429">
                        <c:v>171998</c:v>
                      </c:pt>
                      <c:pt idx="8430">
                        <c:v>171550</c:v>
                      </c:pt>
                      <c:pt idx="8431">
                        <c:v>171500</c:v>
                      </c:pt>
                      <c:pt idx="8432">
                        <c:v>171357</c:v>
                      </c:pt>
                      <c:pt idx="8433">
                        <c:v>170440</c:v>
                      </c:pt>
                      <c:pt idx="8434">
                        <c:v>171180</c:v>
                      </c:pt>
                      <c:pt idx="8435">
                        <c:v>171161</c:v>
                      </c:pt>
                      <c:pt idx="8436">
                        <c:v>170800</c:v>
                      </c:pt>
                      <c:pt idx="8437">
                        <c:v>167000</c:v>
                      </c:pt>
                      <c:pt idx="8438">
                        <c:v>166885</c:v>
                      </c:pt>
                      <c:pt idx="8439">
                        <c:v>167834</c:v>
                      </c:pt>
                      <c:pt idx="8440">
                        <c:v>166367</c:v>
                      </c:pt>
                      <c:pt idx="8441">
                        <c:v>167300</c:v>
                      </c:pt>
                      <c:pt idx="8442">
                        <c:v>167200</c:v>
                      </c:pt>
                      <c:pt idx="8443">
                        <c:v>168000</c:v>
                      </c:pt>
                      <c:pt idx="8444">
                        <c:v>166168</c:v>
                      </c:pt>
                      <c:pt idx="8445">
                        <c:v>167265</c:v>
                      </c:pt>
                      <c:pt idx="8446">
                        <c:v>169320</c:v>
                      </c:pt>
                      <c:pt idx="8447">
                        <c:v>170108</c:v>
                      </c:pt>
                      <c:pt idx="8448">
                        <c:v>169660</c:v>
                      </c:pt>
                      <c:pt idx="8449">
                        <c:v>169508</c:v>
                      </c:pt>
                      <c:pt idx="8450">
                        <c:v>171344</c:v>
                      </c:pt>
                      <c:pt idx="8451">
                        <c:v>172601</c:v>
                      </c:pt>
                      <c:pt idx="8452">
                        <c:v>172630</c:v>
                      </c:pt>
                      <c:pt idx="8453">
                        <c:v>174980</c:v>
                      </c:pt>
                      <c:pt idx="8454">
                        <c:v>175000</c:v>
                      </c:pt>
                      <c:pt idx="8455">
                        <c:v>172800</c:v>
                      </c:pt>
                      <c:pt idx="8456">
                        <c:v>172316</c:v>
                      </c:pt>
                      <c:pt idx="8457">
                        <c:v>172435</c:v>
                      </c:pt>
                      <c:pt idx="8458">
                        <c:v>172616</c:v>
                      </c:pt>
                      <c:pt idx="8459">
                        <c:v>171772</c:v>
                      </c:pt>
                      <c:pt idx="8460">
                        <c:v>169780</c:v>
                      </c:pt>
                      <c:pt idx="8461">
                        <c:v>170200</c:v>
                      </c:pt>
                      <c:pt idx="8462">
                        <c:v>169855</c:v>
                      </c:pt>
                      <c:pt idx="8463">
                        <c:v>169255</c:v>
                      </c:pt>
                      <c:pt idx="8464">
                        <c:v>170085</c:v>
                      </c:pt>
                      <c:pt idx="8465">
                        <c:v>168580</c:v>
                      </c:pt>
                      <c:pt idx="8466">
                        <c:v>167380</c:v>
                      </c:pt>
                      <c:pt idx="8467">
                        <c:v>166510</c:v>
                      </c:pt>
                      <c:pt idx="8468">
                        <c:v>169620</c:v>
                      </c:pt>
                      <c:pt idx="8469">
                        <c:v>171596</c:v>
                      </c:pt>
                      <c:pt idx="8470">
                        <c:v>171750</c:v>
                      </c:pt>
                      <c:pt idx="8471">
                        <c:v>171799</c:v>
                      </c:pt>
                      <c:pt idx="8472">
                        <c:v>172572</c:v>
                      </c:pt>
                      <c:pt idx="8473">
                        <c:v>174100</c:v>
                      </c:pt>
                      <c:pt idx="8474">
                        <c:v>175262</c:v>
                      </c:pt>
                      <c:pt idx="8475">
                        <c:v>174700</c:v>
                      </c:pt>
                      <c:pt idx="8476">
                        <c:v>175570</c:v>
                      </c:pt>
                      <c:pt idx="8477">
                        <c:v>174455</c:v>
                      </c:pt>
                      <c:pt idx="8478">
                        <c:v>174943</c:v>
                      </c:pt>
                      <c:pt idx="8479">
                        <c:v>174802</c:v>
                      </c:pt>
                      <c:pt idx="8480">
                        <c:v>175039</c:v>
                      </c:pt>
                      <c:pt idx="8481">
                        <c:v>175148</c:v>
                      </c:pt>
                      <c:pt idx="8482">
                        <c:v>174340</c:v>
                      </c:pt>
                      <c:pt idx="8483">
                        <c:v>172768</c:v>
                      </c:pt>
                      <c:pt idx="8484">
                        <c:v>172473</c:v>
                      </c:pt>
                      <c:pt idx="8485">
                        <c:v>171765</c:v>
                      </c:pt>
                      <c:pt idx="8486">
                        <c:v>171475</c:v>
                      </c:pt>
                      <c:pt idx="8487">
                        <c:v>171813</c:v>
                      </c:pt>
                      <c:pt idx="8488">
                        <c:v>170836</c:v>
                      </c:pt>
                      <c:pt idx="8489">
                        <c:v>170180</c:v>
                      </c:pt>
                      <c:pt idx="8490">
                        <c:v>172985</c:v>
                      </c:pt>
                      <c:pt idx="8491">
                        <c:v>171040</c:v>
                      </c:pt>
                      <c:pt idx="8492">
                        <c:v>170938</c:v>
                      </c:pt>
                      <c:pt idx="8493">
                        <c:v>172159</c:v>
                      </c:pt>
                      <c:pt idx="8494">
                        <c:v>173005</c:v>
                      </c:pt>
                      <c:pt idx="8495">
                        <c:v>173510</c:v>
                      </c:pt>
                      <c:pt idx="8496">
                        <c:v>173218</c:v>
                      </c:pt>
                      <c:pt idx="8497">
                        <c:v>171864</c:v>
                      </c:pt>
                      <c:pt idx="8498">
                        <c:v>172099</c:v>
                      </c:pt>
                      <c:pt idx="8499">
                        <c:v>174700</c:v>
                      </c:pt>
                      <c:pt idx="8500">
                        <c:v>173125</c:v>
                      </c:pt>
                      <c:pt idx="8501">
                        <c:v>173500</c:v>
                      </c:pt>
                      <c:pt idx="8502">
                        <c:v>173951</c:v>
                      </c:pt>
                      <c:pt idx="8503">
                        <c:v>174272</c:v>
                      </c:pt>
                      <c:pt idx="8504">
                        <c:v>172744</c:v>
                      </c:pt>
                      <c:pt idx="8505">
                        <c:v>171115</c:v>
                      </c:pt>
                      <c:pt idx="8506">
                        <c:v>171050</c:v>
                      </c:pt>
                      <c:pt idx="8507">
                        <c:v>172499</c:v>
                      </c:pt>
                      <c:pt idx="8508">
                        <c:v>173825</c:v>
                      </c:pt>
                      <c:pt idx="8509">
                        <c:v>175000</c:v>
                      </c:pt>
                      <c:pt idx="8510">
                        <c:v>173391</c:v>
                      </c:pt>
                      <c:pt idx="8511">
                        <c:v>171512</c:v>
                      </c:pt>
                      <c:pt idx="8512">
                        <c:v>171100</c:v>
                      </c:pt>
                      <c:pt idx="8513">
                        <c:v>171000</c:v>
                      </c:pt>
                      <c:pt idx="8514">
                        <c:v>170550</c:v>
                      </c:pt>
                      <c:pt idx="8515">
                        <c:v>170375</c:v>
                      </c:pt>
                      <c:pt idx="8516">
                        <c:v>170500</c:v>
                      </c:pt>
                      <c:pt idx="8517">
                        <c:v>173518</c:v>
                      </c:pt>
                      <c:pt idx="8518">
                        <c:v>174040</c:v>
                      </c:pt>
                      <c:pt idx="8519">
                        <c:v>174556</c:v>
                      </c:pt>
                      <c:pt idx="8520">
                        <c:v>175555</c:v>
                      </c:pt>
                      <c:pt idx="8521">
                        <c:v>175610</c:v>
                      </c:pt>
                      <c:pt idx="8522">
                        <c:v>176678</c:v>
                      </c:pt>
                      <c:pt idx="8523">
                        <c:v>176655</c:v>
                      </c:pt>
                      <c:pt idx="8524">
                        <c:v>176793</c:v>
                      </c:pt>
                      <c:pt idx="8525">
                        <c:v>176118</c:v>
                      </c:pt>
                      <c:pt idx="8526">
                        <c:v>176112</c:v>
                      </c:pt>
                      <c:pt idx="8527">
                        <c:v>174500</c:v>
                      </c:pt>
                      <c:pt idx="8528">
                        <c:v>174000</c:v>
                      </c:pt>
                      <c:pt idx="8529">
                        <c:v>172982</c:v>
                      </c:pt>
                      <c:pt idx="8530">
                        <c:v>172609</c:v>
                      </c:pt>
                      <c:pt idx="8531">
                        <c:v>171681</c:v>
                      </c:pt>
                      <c:pt idx="8532">
                        <c:v>170750</c:v>
                      </c:pt>
                      <c:pt idx="8533">
                        <c:v>170522</c:v>
                      </c:pt>
                      <c:pt idx="8534">
                        <c:v>172055</c:v>
                      </c:pt>
                      <c:pt idx="8535">
                        <c:v>172369</c:v>
                      </c:pt>
                      <c:pt idx="8536">
                        <c:v>172102</c:v>
                      </c:pt>
                      <c:pt idx="8537">
                        <c:v>171466</c:v>
                      </c:pt>
                      <c:pt idx="8538">
                        <c:v>172580</c:v>
                      </c:pt>
                      <c:pt idx="8539">
                        <c:v>170000</c:v>
                      </c:pt>
                      <c:pt idx="8540">
                        <c:v>168414</c:v>
                      </c:pt>
                      <c:pt idx="8541">
                        <c:v>167632</c:v>
                      </c:pt>
                      <c:pt idx="8542">
                        <c:v>168590</c:v>
                      </c:pt>
                      <c:pt idx="8543">
                        <c:v>168000</c:v>
                      </c:pt>
                      <c:pt idx="8544">
                        <c:v>168120</c:v>
                      </c:pt>
                      <c:pt idx="8545">
                        <c:v>167638</c:v>
                      </c:pt>
                      <c:pt idx="8546">
                        <c:v>164510</c:v>
                      </c:pt>
                      <c:pt idx="8547">
                        <c:v>164500</c:v>
                      </c:pt>
                      <c:pt idx="8548">
                        <c:v>163038</c:v>
                      </c:pt>
                      <c:pt idx="8549">
                        <c:v>164840</c:v>
                      </c:pt>
                      <c:pt idx="8550">
                        <c:v>166724</c:v>
                      </c:pt>
                      <c:pt idx="8551">
                        <c:v>168000</c:v>
                      </c:pt>
                      <c:pt idx="8552">
                        <c:v>168740</c:v>
                      </c:pt>
                      <c:pt idx="8553">
                        <c:v>169900</c:v>
                      </c:pt>
                      <c:pt idx="8554">
                        <c:v>169276</c:v>
                      </c:pt>
                      <c:pt idx="8555">
                        <c:v>171623</c:v>
                      </c:pt>
                      <c:pt idx="8556">
                        <c:v>171836</c:v>
                      </c:pt>
                      <c:pt idx="8557">
                        <c:v>170080</c:v>
                      </c:pt>
                      <c:pt idx="8558">
                        <c:v>168761</c:v>
                      </c:pt>
                      <c:pt idx="8559">
                        <c:v>169867</c:v>
                      </c:pt>
                      <c:pt idx="8560">
                        <c:v>169980</c:v>
                      </c:pt>
                      <c:pt idx="8561">
                        <c:v>169320</c:v>
                      </c:pt>
                      <c:pt idx="8562">
                        <c:v>169909</c:v>
                      </c:pt>
                      <c:pt idx="8563">
                        <c:v>169710</c:v>
                      </c:pt>
                      <c:pt idx="8564">
                        <c:v>171529</c:v>
                      </c:pt>
                      <c:pt idx="8565">
                        <c:v>172759</c:v>
                      </c:pt>
                      <c:pt idx="8566">
                        <c:v>175651</c:v>
                      </c:pt>
                      <c:pt idx="8567">
                        <c:v>177389</c:v>
                      </c:pt>
                      <c:pt idx="8568">
                        <c:v>179000</c:v>
                      </c:pt>
                      <c:pt idx="8569">
                        <c:v>182345</c:v>
                      </c:pt>
                      <c:pt idx="8570">
                        <c:v>183601</c:v>
                      </c:pt>
                      <c:pt idx="8571">
                        <c:v>185910</c:v>
                      </c:pt>
                      <c:pt idx="8572">
                        <c:v>186005</c:v>
                      </c:pt>
                      <c:pt idx="8573">
                        <c:v>185254</c:v>
                      </c:pt>
                      <c:pt idx="8574">
                        <c:v>183418</c:v>
                      </c:pt>
                      <c:pt idx="8575">
                        <c:v>184350</c:v>
                      </c:pt>
                      <c:pt idx="8576">
                        <c:v>183860</c:v>
                      </c:pt>
                      <c:pt idx="8577">
                        <c:v>182764</c:v>
                      </c:pt>
                      <c:pt idx="8578">
                        <c:v>183630</c:v>
                      </c:pt>
                      <c:pt idx="8579">
                        <c:v>187213</c:v>
                      </c:pt>
                      <c:pt idx="8580">
                        <c:v>186000</c:v>
                      </c:pt>
                      <c:pt idx="8581">
                        <c:v>185831</c:v>
                      </c:pt>
                      <c:pt idx="8582">
                        <c:v>184512</c:v>
                      </c:pt>
                      <c:pt idx="8583">
                        <c:v>184090</c:v>
                      </c:pt>
                      <c:pt idx="8584">
                        <c:v>183000</c:v>
                      </c:pt>
                      <c:pt idx="8585">
                        <c:v>186005</c:v>
                      </c:pt>
                      <c:pt idx="8586">
                        <c:v>186609</c:v>
                      </c:pt>
                      <c:pt idx="8587">
                        <c:v>186289</c:v>
                      </c:pt>
                      <c:pt idx="8588">
                        <c:v>185915</c:v>
                      </c:pt>
                      <c:pt idx="8589">
                        <c:v>185740</c:v>
                      </c:pt>
                      <c:pt idx="8590">
                        <c:v>184613</c:v>
                      </c:pt>
                      <c:pt idx="8591">
                        <c:v>183845</c:v>
                      </c:pt>
                      <c:pt idx="8592">
                        <c:v>184800</c:v>
                      </c:pt>
                      <c:pt idx="8593">
                        <c:v>183401</c:v>
                      </c:pt>
                      <c:pt idx="8594">
                        <c:v>182245</c:v>
                      </c:pt>
                      <c:pt idx="8595">
                        <c:v>181785</c:v>
                      </c:pt>
                      <c:pt idx="8596">
                        <c:v>183215</c:v>
                      </c:pt>
                      <c:pt idx="8597">
                        <c:v>186201</c:v>
                      </c:pt>
                      <c:pt idx="8598">
                        <c:v>188527</c:v>
                      </c:pt>
                      <c:pt idx="8599">
                        <c:v>189400</c:v>
                      </c:pt>
                      <c:pt idx="8600">
                        <c:v>188887</c:v>
                      </c:pt>
                      <c:pt idx="8601">
                        <c:v>190100</c:v>
                      </c:pt>
                      <c:pt idx="8602">
                        <c:v>189965</c:v>
                      </c:pt>
                      <c:pt idx="8603">
                        <c:v>189918</c:v>
                      </c:pt>
                      <c:pt idx="8604">
                        <c:v>189400</c:v>
                      </c:pt>
                      <c:pt idx="8605">
                        <c:v>191530</c:v>
                      </c:pt>
                      <c:pt idx="8606">
                        <c:v>192500</c:v>
                      </c:pt>
                      <c:pt idx="8607">
                        <c:v>192220</c:v>
                      </c:pt>
                      <c:pt idx="8608">
                        <c:v>191798</c:v>
                      </c:pt>
                      <c:pt idx="8609">
                        <c:v>189198</c:v>
                      </c:pt>
                      <c:pt idx="8610">
                        <c:v>186250</c:v>
                      </c:pt>
                      <c:pt idx="8611">
                        <c:v>188602</c:v>
                      </c:pt>
                      <c:pt idx="8612">
                        <c:v>189555</c:v>
                      </c:pt>
                      <c:pt idx="8613">
                        <c:v>188954</c:v>
                      </c:pt>
                      <c:pt idx="8614">
                        <c:v>190432</c:v>
                      </c:pt>
                      <c:pt idx="8615">
                        <c:v>190716</c:v>
                      </c:pt>
                      <c:pt idx="8616">
                        <c:v>191200</c:v>
                      </c:pt>
                      <c:pt idx="8617">
                        <c:v>189028</c:v>
                      </c:pt>
                      <c:pt idx="8618">
                        <c:v>188660</c:v>
                      </c:pt>
                      <c:pt idx="8619">
                        <c:v>189283</c:v>
                      </c:pt>
                      <c:pt idx="8620">
                        <c:v>188665</c:v>
                      </c:pt>
                      <c:pt idx="8621">
                        <c:v>189452</c:v>
                      </c:pt>
                      <c:pt idx="8622">
                        <c:v>189668</c:v>
                      </c:pt>
                      <c:pt idx="8623">
                        <c:v>189686</c:v>
                      </c:pt>
                      <c:pt idx="8624">
                        <c:v>190949</c:v>
                      </c:pt>
                      <c:pt idx="8625">
                        <c:v>191000</c:v>
                      </c:pt>
                      <c:pt idx="8626">
                        <c:v>190640</c:v>
                      </c:pt>
                      <c:pt idx="8627">
                        <c:v>191650</c:v>
                      </c:pt>
                      <c:pt idx="8628">
                        <c:v>191145</c:v>
                      </c:pt>
                      <c:pt idx="8629">
                        <c:v>190000</c:v>
                      </c:pt>
                      <c:pt idx="8630">
                        <c:v>190323</c:v>
                      </c:pt>
                      <c:pt idx="8631">
                        <c:v>190620</c:v>
                      </c:pt>
                      <c:pt idx="8632">
                        <c:v>192140</c:v>
                      </c:pt>
                      <c:pt idx="8633">
                        <c:v>191442</c:v>
                      </c:pt>
                      <c:pt idx="8634">
                        <c:v>191400</c:v>
                      </c:pt>
                      <c:pt idx="8635">
                        <c:v>191796</c:v>
                      </c:pt>
                      <c:pt idx="8636">
                        <c:v>190425</c:v>
                      </c:pt>
                      <c:pt idx="8637">
                        <c:v>188575</c:v>
                      </c:pt>
                      <c:pt idx="8638">
                        <c:v>188721</c:v>
                      </c:pt>
                      <c:pt idx="8639">
                        <c:v>188493</c:v>
                      </c:pt>
                      <c:pt idx="8640">
                        <c:v>188220</c:v>
                      </c:pt>
                      <c:pt idx="8641">
                        <c:v>189899</c:v>
                      </c:pt>
                      <c:pt idx="8642">
                        <c:v>189789</c:v>
                      </c:pt>
                      <c:pt idx="8643">
                        <c:v>189477</c:v>
                      </c:pt>
                      <c:pt idx="8644">
                        <c:v>189624</c:v>
                      </c:pt>
                      <c:pt idx="8645">
                        <c:v>189733</c:v>
                      </c:pt>
                      <c:pt idx="8646">
                        <c:v>189232</c:v>
                      </c:pt>
                      <c:pt idx="8647">
                        <c:v>190050</c:v>
                      </c:pt>
                      <c:pt idx="8648">
                        <c:v>189799</c:v>
                      </c:pt>
                      <c:pt idx="8649">
                        <c:v>190100</c:v>
                      </c:pt>
                      <c:pt idx="8650">
                        <c:v>190333</c:v>
                      </c:pt>
                      <c:pt idx="8651">
                        <c:v>190900</c:v>
                      </c:pt>
                      <c:pt idx="8652">
                        <c:v>192333</c:v>
                      </c:pt>
                      <c:pt idx="8653">
                        <c:v>192295</c:v>
                      </c:pt>
                      <c:pt idx="8654">
                        <c:v>192502</c:v>
                      </c:pt>
                      <c:pt idx="8655">
                        <c:v>191799</c:v>
                      </c:pt>
                      <c:pt idx="8656">
                        <c:v>191945</c:v>
                      </c:pt>
                      <c:pt idx="8657">
                        <c:v>193030</c:v>
                      </c:pt>
                      <c:pt idx="8658">
                        <c:v>192000</c:v>
                      </c:pt>
                      <c:pt idx="8659">
                        <c:v>191849</c:v>
                      </c:pt>
                      <c:pt idx="8660">
                        <c:v>189696</c:v>
                      </c:pt>
                      <c:pt idx="8661">
                        <c:v>190555</c:v>
                      </c:pt>
                      <c:pt idx="8662">
                        <c:v>191554</c:v>
                      </c:pt>
                      <c:pt idx="8663">
                        <c:v>192339</c:v>
                      </c:pt>
                      <c:pt idx="8664">
                        <c:v>192140</c:v>
                      </c:pt>
                      <c:pt idx="8665">
                        <c:v>192107</c:v>
                      </c:pt>
                      <c:pt idx="8666">
                        <c:v>191190</c:v>
                      </c:pt>
                      <c:pt idx="8667">
                        <c:v>190000</c:v>
                      </c:pt>
                      <c:pt idx="8668">
                        <c:v>191083</c:v>
                      </c:pt>
                      <c:pt idx="8669">
                        <c:v>190483</c:v>
                      </c:pt>
                      <c:pt idx="8670">
                        <c:v>188124</c:v>
                      </c:pt>
                      <c:pt idx="8671">
                        <c:v>185005</c:v>
                      </c:pt>
                      <c:pt idx="8672">
                        <c:v>190942</c:v>
                      </c:pt>
                      <c:pt idx="8673">
                        <c:v>191358</c:v>
                      </c:pt>
                      <c:pt idx="8674">
                        <c:v>191890</c:v>
                      </c:pt>
                      <c:pt idx="8675">
                        <c:v>193079</c:v>
                      </c:pt>
                      <c:pt idx="8676">
                        <c:v>193570</c:v>
                      </c:pt>
                      <c:pt idx="8677">
                        <c:v>196500</c:v>
                      </c:pt>
                      <c:pt idx="8678">
                        <c:v>197895</c:v>
                      </c:pt>
                      <c:pt idx="8679">
                        <c:v>198800</c:v>
                      </c:pt>
                      <c:pt idx="8680">
                        <c:v>199600</c:v>
                      </c:pt>
                      <c:pt idx="8681">
                        <c:v>199721</c:v>
                      </c:pt>
                      <c:pt idx="8682">
                        <c:v>202100</c:v>
                      </c:pt>
                      <c:pt idx="8683">
                        <c:v>201941</c:v>
                      </c:pt>
                      <c:pt idx="8684">
                        <c:v>201891</c:v>
                      </c:pt>
                      <c:pt idx="8685">
                        <c:v>202679</c:v>
                      </c:pt>
                      <c:pt idx="8686">
                        <c:v>203455</c:v>
                      </c:pt>
                      <c:pt idx="8687">
                        <c:v>204233</c:v>
                      </c:pt>
                      <c:pt idx="8688">
                        <c:v>204358</c:v>
                      </c:pt>
                      <c:pt idx="8689">
                        <c:v>204000</c:v>
                      </c:pt>
                      <c:pt idx="8690">
                        <c:v>203895</c:v>
                      </c:pt>
                      <c:pt idx="8691">
                        <c:v>204050</c:v>
                      </c:pt>
                      <c:pt idx="8692">
                        <c:v>205630</c:v>
                      </c:pt>
                      <c:pt idx="8693">
                        <c:v>206249</c:v>
                      </c:pt>
                      <c:pt idx="8694">
                        <c:v>206250</c:v>
                      </c:pt>
                      <c:pt idx="8695">
                        <c:v>206110</c:v>
                      </c:pt>
                      <c:pt idx="8696">
                        <c:v>207126</c:v>
                      </c:pt>
                      <c:pt idx="8697">
                        <c:v>205192</c:v>
                      </c:pt>
                      <c:pt idx="8698">
                        <c:v>205600</c:v>
                      </c:pt>
                      <c:pt idx="8699">
                        <c:v>205551</c:v>
                      </c:pt>
                      <c:pt idx="8700">
                        <c:v>205202</c:v>
                      </c:pt>
                      <c:pt idx="8701">
                        <c:v>205602</c:v>
                      </c:pt>
                      <c:pt idx="8702">
                        <c:v>206525</c:v>
                      </c:pt>
                      <c:pt idx="8703">
                        <c:v>208105</c:v>
                      </c:pt>
                      <c:pt idx="8704">
                        <c:v>209734</c:v>
                      </c:pt>
                      <c:pt idx="8705">
                        <c:v>210845</c:v>
                      </c:pt>
                      <c:pt idx="8706">
                        <c:v>208802</c:v>
                      </c:pt>
                      <c:pt idx="8707">
                        <c:v>208183</c:v>
                      </c:pt>
                      <c:pt idx="8708">
                        <c:v>208250</c:v>
                      </c:pt>
                      <c:pt idx="8709">
                        <c:v>205494</c:v>
                      </c:pt>
                      <c:pt idx="8710">
                        <c:v>205580</c:v>
                      </c:pt>
                      <c:pt idx="8711">
                        <c:v>206500</c:v>
                      </c:pt>
                      <c:pt idx="8712">
                        <c:v>206707</c:v>
                      </c:pt>
                      <c:pt idx="8713">
                        <c:v>204400</c:v>
                      </c:pt>
                      <c:pt idx="8714">
                        <c:v>205000</c:v>
                      </c:pt>
                      <c:pt idx="8715">
                        <c:v>207200</c:v>
                      </c:pt>
                      <c:pt idx="8716">
                        <c:v>207997</c:v>
                      </c:pt>
                      <c:pt idx="8717">
                        <c:v>205035</c:v>
                      </c:pt>
                      <c:pt idx="8718">
                        <c:v>205000</c:v>
                      </c:pt>
                      <c:pt idx="8719">
                        <c:v>205750</c:v>
                      </c:pt>
                      <c:pt idx="8720">
                        <c:v>205150</c:v>
                      </c:pt>
                      <c:pt idx="8721">
                        <c:v>204706</c:v>
                      </c:pt>
                      <c:pt idx="8722">
                        <c:v>205000</c:v>
                      </c:pt>
                      <c:pt idx="8723">
                        <c:v>198000</c:v>
                      </c:pt>
                      <c:pt idx="8724">
                        <c:v>199195</c:v>
                      </c:pt>
                      <c:pt idx="8725">
                        <c:v>203569</c:v>
                      </c:pt>
                      <c:pt idx="8726">
                        <c:v>204700</c:v>
                      </c:pt>
                      <c:pt idx="8727">
                        <c:v>206270</c:v>
                      </c:pt>
                      <c:pt idx="8728">
                        <c:v>206385</c:v>
                      </c:pt>
                      <c:pt idx="8729">
                        <c:v>207646</c:v>
                      </c:pt>
                      <c:pt idx="8730">
                        <c:v>207535</c:v>
                      </c:pt>
                      <c:pt idx="8731">
                        <c:v>208000</c:v>
                      </c:pt>
                      <c:pt idx="8732">
                        <c:v>209279</c:v>
                      </c:pt>
                      <c:pt idx="8733">
                        <c:v>208400</c:v>
                      </c:pt>
                      <c:pt idx="8734">
                        <c:v>204700</c:v>
                      </c:pt>
                      <c:pt idx="8735">
                        <c:v>209095</c:v>
                      </c:pt>
                      <c:pt idx="8736">
                        <c:v>209000</c:v>
                      </c:pt>
                      <c:pt idx="8737">
                        <c:v>211600</c:v>
                      </c:pt>
                      <c:pt idx="8738">
                        <c:v>212795</c:v>
                      </c:pt>
                      <c:pt idx="8739">
                        <c:v>213400</c:v>
                      </c:pt>
                      <c:pt idx="8740">
                        <c:v>214326</c:v>
                      </c:pt>
                      <c:pt idx="8741">
                        <c:v>215814</c:v>
                      </c:pt>
                      <c:pt idx="8742">
                        <c:v>217214</c:v>
                      </c:pt>
                      <c:pt idx="8743">
                        <c:v>217045</c:v>
                      </c:pt>
                      <c:pt idx="8744">
                        <c:v>218370</c:v>
                      </c:pt>
                      <c:pt idx="8745">
                        <c:v>217646</c:v>
                      </c:pt>
                      <c:pt idx="8746">
                        <c:v>217098</c:v>
                      </c:pt>
                      <c:pt idx="8747">
                        <c:v>218275</c:v>
                      </c:pt>
                      <c:pt idx="8748">
                        <c:v>217576</c:v>
                      </c:pt>
                      <c:pt idx="8749">
                        <c:v>217300</c:v>
                      </c:pt>
                      <c:pt idx="8750">
                        <c:v>219400</c:v>
                      </c:pt>
                      <c:pt idx="8751">
                        <c:v>219455</c:v>
                      </c:pt>
                      <c:pt idx="8752">
                        <c:v>221100</c:v>
                      </c:pt>
                      <c:pt idx="8753">
                        <c:v>221965</c:v>
                      </c:pt>
                      <c:pt idx="8754">
                        <c:v>222669</c:v>
                      </c:pt>
                      <c:pt idx="8755">
                        <c:v>222361</c:v>
                      </c:pt>
                      <c:pt idx="8756">
                        <c:v>223020</c:v>
                      </c:pt>
                      <c:pt idx="8757">
                        <c:v>224350</c:v>
                      </c:pt>
                      <c:pt idx="8758">
                        <c:v>223915</c:v>
                      </c:pt>
                      <c:pt idx="8759">
                        <c:v>225021</c:v>
                      </c:pt>
                      <c:pt idx="8760">
                        <c:v>226150</c:v>
                      </c:pt>
                      <c:pt idx="8761">
                        <c:v>223391</c:v>
                      </c:pt>
                      <c:pt idx="8762">
                        <c:v>223304</c:v>
                      </c:pt>
                      <c:pt idx="8763">
                        <c:v>224180</c:v>
                      </c:pt>
                      <c:pt idx="8764">
                        <c:v>219000</c:v>
                      </c:pt>
                      <c:pt idx="8765">
                        <c:v>217178</c:v>
                      </c:pt>
                      <c:pt idx="8766">
                        <c:v>215500</c:v>
                      </c:pt>
                      <c:pt idx="8767">
                        <c:v>218427</c:v>
                      </c:pt>
                      <c:pt idx="8768">
                        <c:v>225299</c:v>
                      </c:pt>
                      <c:pt idx="8769">
                        <c:v>226294</c:v>
                      </c:pt>
                      <c:pt idx="8770">
                        <c:v>226795</c:v>
                      </c:pt>
                      <c:pt idx="8771">
                        <c:v>227530</c:v>
                      </c:pt>
                      <c:pt idx="8772">
                        <c:v>226515</c:v>
                      </c:pt>
                      <c:pt idx="8773">
                        <c:v>226500</c:v>
                      </c:pt>
                      <c:pt idx="8774">
                        <c:v>226500</c:v>
                      </c:pt>
                      <c:pt idx="8775">
                        <c:v>226550</c:v>
                      </c:pt>
                      <c:pt idx="8776">
                        <c:v>225403</c:v>
                      </c:pt>
                      <c:pt idx="8777">
                        <c:v>222735</c:v>
                      </c:pt>
                      <c:pt idx="8778">
                        <c:v>220000</c:v>
                      </c:pt>
                      <c:pt idx="8779">
                        <c:v>219266</c:v>
                      </c:pt>
                      <c:pt idx="8780">
                        <c:v>220000</c:v>
                      </c:pt>
                      <c:pt idx="8781">
                        <c:v>224000</c:v>
                      </c:pt>
                      <c:pt idx="8782">
                        <c:v>223968</c:v>
                      </c:pt>
                      <c:pt idx="8783">
                        <c:v>222083</c:v>
                      </c:pt>
                      <c:pt idx="8784">
                        <c:v>221802</c:v>
                      </c:pt>
                      <c:pt idx="8785">
                        <c:v>219779</c:v>
                      </c:pt>
                      <c:pt idx="8786">
                        <c:v>220839</c:v>
                      </c:pt>
                      <c:pt idx="8787">
                        <c:v>220105</c:v>
                      </c:pt>
                      <c:pt idx="8788">
                        <c:v>222208</c:v>
                      </c:pt>
                      <c:pt idx="8789">
                        <c:v>220000</c:v>
                      </c:pt>
                      <c:pt idx="8790">
                        <c:v>221020</c:v>
                      </c:pt>
                      <c:pt idx="8791">
                        <c:v>223680</c:v>
                      </c:pt>
                      <c:pt idx="8792">
                        <c:v>222432</c:v>
                      </c:pt>
                      <c:pt idx="8793">
                        <c:v>221450</c:v>
                      </c:pt>
                      <c:pt idx="8794">
                        <c:v>217160</c:v>
                      </c:pt>
                      <c:pt idx="8795">
                        <c:v>216340</c:v>
                      </c:pt>
                      <c:pt idx="8796">
                        <c:v>215865</c:v>
                      </c:pt>
                      <c:pt idx="8797">
                        <c:v>215151</c:v>
                      </c:pt>
                      <c:pt idx="8798">
                        <c:v>218925</c:v>
                      </c:pt>
                      <c:pt idx="8799">
                        <c:v>220815</c:v>
                      </c:pt>
                      <c:pt idx="8800">
                        <c:v>221800</c:v>
                      </c:pt>
                      <c:pt idx="8801">
                        <c:v>224376</c:v>
                      </c:pt>
                      <c:pt idx="8802">
                        <c:v>223209</c:v>
                      </c:pt>
                      <c:pt idx="8803">
                        <c:v>223389</c:v>
                      </c:pt>
                      <c:pt idx="8804">
                        <c:v>223339</c:v>
                      </c:pt>
                      <c:pt idx="8805">
                        <c:v>224020</c:v>
                      </c:pt>
                      <c:pt idx="8806">
                        <c:v>222030</c:v>
                      </c:pt>
                      <c:pt idx="8807">
                        <c:v>222486</c:v>
                      </c:pt>
                      <c:pt idx="8808">
                        <c:v>222380</c:v>
                      </c:pt>
                      <c:pt idx="8809">
                        <c:v>220730</c:v>
                      </c:pt>
                      <c:pt idx="8810">
                        <c:v>219940</c:v>
                      </c:pt>
                      <c:pt idx="8811">
                        <c:v>220294</c:v>
                      </c:pt>
                      <c:pt idx="8812">
                        <c:v>220960</c:v>
                      </c:pt>
                      <c:pt idx="8813">
                        <c:v>222680</c:v>
                      </c:pt>
                      <c:pt idx="8814">
                        <c:v>222000</c:v>
                      </c:pt>
                      <c:pt idx="8815">
                        <c:v>220860</c:v>
                      </c:pt>
                      <c:pt idx="8816">
                        <c:v>219000</c:v>
                      </c:pt>
                      <c:pt idx="8817">
                        <c:v>217936</c:v>
                      </c:pt>
                      <c:pt idx="8818">
                        <c:v>216500</c:v>
                      </c:pt>
                      <c:pt idx="8819">
                        <c:v>217500</c:v>
                      </c:pt>
                      <c:pt idx="8820">
                        <c:v>218645</c:v>
                      </c:pt>
                      <c:pt idx="8821">
                        <c:v>218899</c:v>
                      </c:pt>
                      <c:pt idx="8822">
                        <c:v>216900</c:v>
                      </c:pt>
                      <c:pt idx="8823">
                        <c:v>216785</c:v>
                      </c:pt>
                      <c:pt idx="8824">
                        <c:v>217721</c:v>
                      </c:pt>
                      <c:pt idx="8825">
                        <c:v>216435</c:v>
                      </c:pt>
                      <c:pt idx="8826">
                        <c:v>218350</c:v>
                      </c:pt>
                      <c:pt idx="8827">
                        <c:v>217240</c:v>
                      </c:pt>
                      <c:pt idx="8828">
                        <c:v>217195</c:v>
                      </c:pt>
                      <c:pt idx="8829">
                        <c:v>217705</c:v>
                      </c:pt>
                      <c:pt idx="8830">
                        <c:v>218300</c:v>
                      </c:pt>
                      <c:pt idx="8831">
                        <c:v>218279</c:v>
                      </c:pt>
                      <c:pt idx="8832">
                        <c:v>216999</c:v>
                      </c:pt>
                      <c:pt idx="8833">
                        <c:v>216386</c:v>
                      </c:pt>
                      <c:pt idx="8834">
                        <c:v>215464</c:v>
                      </c:pt>
                      <c:pt idx="8835">
                        <c:v>215759</c:v>
                      </c:pt>
                      <c:pt idx="8836">
                        <c:v>218000</c:v>
                      </c:pt>
                      <c:pt idx="8837">
                        <c:v>217500</c:v>
                      </c:pt>
                      <c:pt idx="8838">
                        <c:v>216138</c:v>
                      </c:pt>
                      <c:pt idx="8839">
                        <c:v>215700</c:v>
                      </c:pt>
                      <c:pt idx="8840">
                        <c:v>215273</c:v>
                      </c:pt>
                      <c:pt idx="8841">
                        <c:v>215460</c:v>
                      </c:pt>
                      <c:pt idx="8842">
                        <c:v>214780</c:v>
                      </c:pt>
                      <c:pt idx="8843">
                        <c:v>214500</c:v>
                      </c:pt>
                      <c:pt idx="8844">
                        <c:v>214655</c:v>
                      </c:pt>
                      <c:pt idx="8845">
                        <c:v>215321</c:v>
                      </c:pt>
                      <c:pt idx="8846">
                        <c:v>213620</c:v>
                      </c:pt>
                      <c:pt idx="8847">
                        <c:v>214260</c:v>
                      </c:pt>
                      <c:pt idx="8848">
                        <c:v>213500</c:v>
                      </c:pt>
                      <c:pt idx="8849">
                        <c:v>211960</c:v>
                      </c:pt>
                      <c:pt idx="8850">
                        <c:v>213590</c:v>
                      </c:pt>
                      <c:pt idx="8851">
                        <c:v>213112</c:v>
                      </c:pt>
                      <c:pt idx="8852">
                        <c:v>213360</c:v>
                      </c:pt>
                      <c:pt idx="8853">
                        <c:v>214000</c:v>
                      </c:pt>
                      <c:pt idx="8854">
                        <c:v>214022</c:v>
                      </c:pt>
                      <c:pt idx="8855">
                        <c:v>212432</c:v>
                      </c:pt>
                      <c:pt idx="8856">
                        <c:v>212195</c:v>
                      </c:pt>
                      <c:pt idx="8857">
                        <c:v>213500</c:v>
                      </c:pt>
                      <c:pt idx="8858">
                        <c:v>212806</c:v>
                      </c:pt>
                      <c:pt idx="8859">
                        <c:v>213650</c:v>
                      </c:pt>
                      <c:pt idx="8860">
                        <c:v>217333</c:v>
                      </c:pt>
                      <c:pt idx="8861">
                        <c:v>218000</c:v>
                      </c:pt>
                      <c:pt idx="8862">
                        <c:v>215820</c:v>
                      </c:pt>
                      <c:pt idx="8863">
                        <c:v>216295</c:v>
                      </c:pt>
                      <c:pt idx="8864">
                        <c:v>220140</c:v>
                      </c:pt>
                      <c:pt idx="8865">
                        <c:v>219550</c:v>
                      </c:pt>
                      <c:pt idx="8866">
                        <c:v>216950</c:v>
                      </c:pt>
                      <c:pt idx="8867">
                        <c:v>216800</c:v>
                      </c:pt>
                      <c:pt idx="8868">
                        <c:v>217591</c:v>
                      </c:pt>
                      <c:pt idx="8869">
                        <c:v>217830</c:v>
                      </c:pt>
                      <c:pt idx="8870">
                        <c:v>218145</c:v>
                      </c:pt>
                      <c:pt idx="8871">
                        <c:v>218250</c:v>
                      </c:pt>
                      <c:pt idx="8872">
                        <c:v>218816</c:v>
                      </c:pt>
                      <c:pt idx="8873">
                        <c:v>218280</c:v>
                      </c:pt>
                      <c:pt idx="8874">
                        <c:v>216960</c:v>
                      </c:pt>
                      <c:pt idx="8875">
                        <c:v>215675</c:v>
                      </c:pt>
                      <c:pt idx="8876">
                        <c:v>215950</c:v>
                      </c:pt>
                      <c:pt idx="8877">
                        <c:v>216330</c:v>
                      </c:pt>
                      <c:pt idx="8878">
                        <c:v>214800</c:v>
                      </c:pt>
                      <c:pt idx="8879">
                        <c:v>215160</c:v>
                      </c:pt>
                      <c:pt idx="8880">
                        <c:v>213821</c:v>
                      </c:pt>
                      <c:pt idx="8881">
                        <c:v>214251</c:v>
                      </c:pt>
                      <c:pt idx="8882">
                        <c:v>212360</c:v>
                      </c:pt>
                      <c:pt idx="8883">
                        <c:v>211380</c:v>
                      </c:pt>
                      <c:pt idx="8884">
                        <c:v>210000</c:v>
                      </c:pt>
                      <c:pt idx="8885">
                        <c:v>209240</c:v>
                      </c:pt>
                      <c:pt idx="8886">
                        <c:v>210100</c:v>
                      </c:pt>
                      <c:pt idx="8887">
                        <c:v>211420</c:v>
                      </c:pt>
                      <c:pt idx="8888">
                        <c:v>210020</c:v>
                      </c:pt>
                      <c:pt idx="8889">
                        <c:v>208551</c:v>
                      </c:pt>
                      <c:pt idx="8890">
                        <c:v>208640</c:v>
                      </c:pt>
                      <c:pt idx="8891">
                        <c:v>209260</c:v>
                      </c:pt>
                      <c:pt idx="8892">
                        <c:v>210895</c:v>
                      </c:pt>
                      <c:pt idx="8893">
                        <c:v>211900</c:v>
                      </c:pt>
                      <c:pt idx="8894">
                        <c:v>212000</c:v>
                      </c:pt>
                      <c:pt idx="8895">
                        <c:v>211670</c:v>
                      </c:pt>
                      <c:pt idx="8896">
                        <c:v>210390</c:v>
                      </c:pt>
                      <c:pt idx="8897">
                        <c:v>209600</c:v>
                      </c:pt>
                      <c:pt idx="8898">
                        <c:v>209025</c:v>
                      </c:pt>
                      <c:pt idx="8899">
                        <c:v>205000</c:v>
                      </c:pt>
                      <c:pt idx="8900">
                        <c:v>204800</c:v>
                      </c:pt>
                      <c:pt idx="8901">
                        <c:v>205460</c:v>
                      </c:pt>
                      <c:pt idx="8902">
                        <c:v>205923</c:v>
                      </c:pt>
                      <c:pt idx="8903">
                        <c:v>204640</c:v>
                      </c:pt>
                      <c:pt idx="8904">
                        <c:v>204340</c:v>
                      </c:pt>
                      <c:pt idx="8905">
                        <c:v>205540</c:v>
                      </c:pt>
                      <c:pt idx="8906">
                        <c:v>207300</c:v>
                      </c:pt>
                      <c:pt idx="8907">
                        <c:v>208760</c:v>
                      </c:pt>
                      <c:pt idx="8908">
                        <c:v>211040</c:v>
                      </c:pt>
                      <c:pt idx="8909">
                        <c:v>211425</c:v>
                      </c:pt>
                      <c:pt idx="8910">
                        <c:v>212020</c:v>
                      </c:pt>
                      <c:pt idx="8911">
                        <c:v>214445</c:v>
                      </c:pt>
                      <c:pt idx="8912">
                        <c:v>215500</c:v>
                      </c:pt>
                      <c:pt idx="8913">
                        <c:v>215840</c:v>
                      </c:pt>
                      <c:pt idx="8914">
                        <c:v>214865</c:v>
                      </c:pt>
                      <c:pt idx="8915">
                        <c:v>214680</c:v>
                      </c:pt>
                      <c:pt idx="8916">
                        <c:v>213183</c:v>
                      </c:pt>
                      <c:pt idx="8917">
                        <c:v>211825</c:v>
                      </c:pt>
                      <c:pt idx="8918">
                        <c:v>210705</c:v>
                      </c:pt>
                      <c:pt idx="8919">
                        <c:v>211702</c:v>
                      </c:pt>
                      <c:pt idx="8920">
                        <c:v>214000</c:v>
                      </c:pt>
                      <c:pt idx="8921">
                        <c:v>213261</c:v>
                      </c:pt>
                      <c:pt idx="8922">
                        <c:v>214000</c:v>
                      </c:pt>
                      <c:pt idx="8923">
                        <c:v>211520</c:v>
                      </c:pt>
                      <c:pt idx="8924">
                        <c:v>213105</c:v>
                      </c:pt>
                      <c:pt idx="8925">
                        <c:v>214820</c:v>
                      </c:pt>
                      <c:pt idx="8926">
                        <c:v>214572</c:v>
                      </c:pt>
                      <c:pt idx="8927">
                        <c:v>213760</c:v>
                      </c:pt>
                      <c:pt idx="8928">
                        <c:v>212010</c:v>
                      </c:pt>
                      <c:pt idx="8929">
                        <c:v>212780</c:v>
                      </c:pt>
                      <c:pt idx="8930">
                        <c:v>210994</c:v>
                      </c:pt>
                      <c:pt idx="8931">
                        <c:v>211910</c:v>
                      </c:pt>
                      <c:pt idx="8932">
                        <c:v>213380</c:v>
                      </c:pt>
                      <c:pt idx="8933">
                        <c:v>212240</c:v>
                      </c:pt>
                      <c:pt idx="8934">
                        <c:v>211640</c:v>
                      </c:pt>
                      <c:pt idx="8935">
                        <c:v>209800</c:v>
                      </c:pt>
                      <c:pt idx="8936">
                        <c:v>207740</c:v>
                      </c:pt>
                      <c:pt idx="8937">
                        <c:v>202080</c:v>
                      </c:pt>
                      <c:pt idx="8938">
                        <c:v>190007</c:v>
                      </c:pt>
                      <c:pt idx="8939">
                        <c:v>193000</c:v>
                      </c:pt>
                      <c:pt idx="8940">
                        <c:v>194700</c:v>
                      </c:pt>
                      <c:pt idx="8941">
                        <c:v>201410</c:v>
                      </c:pt>
                      <c:pt idx="8942">
                        <c:v>203465</c:v>
                      </c:pt>
                      <c:pt idx="8943">
                        <c:v>201615</c:v>
                      </c:pt>
                      <c:pt idx="8944">
                        <c:v>196626</c:v>
                      </c:pt>
                      <c:pt idx="8945">
                        <c:v>198020</c:v>
                      </c:pt>
                      <c:pt idx="8946">
                        <c:v>199300</c:v>
                      </c:pt>
                      <c:pt idx="8947">
                        <c:v>195000</c:v>
                      </c:pt>
                      <c:pt idx="8948">
                        <c:v>198360</c:v>
                      </c:pt>
                      <c:pt idx="8949">
                        <c:v>196801</c:v>
                      </c:pt>
                      <c:pt idx="8950">
                        <c:v>196800</c:v>
                      </c:pt>
                      <c:pt idx="8951">
                        <c:v>196551</c:v>
                      </c:pt>
                      <c:pt idx="8952">
                        <c:v>197000</c:v>
                      </c:pt>
                      <c:pt idx="8953">
                        <c:v>197300</c:v>
                      </c:pt>
                      <c:pt idx="8954">
                        <c:v>199400</c:v>
                      </c:pt>
                      <c:pt idx="8955">
                        <c:v>198100</c:v>
                      </c:pt>
                      <c:pt idx="8956">
                        <c:v>192200</c:v>
                      </c:pt>
                      <c:pt idx="8957">
                        <c:v>195000</c:v>
                      </c:pt>
                      <c:pt idx="8958">
                        <c:v>193750</c:v>
                      </c:pt>
                      <c:pt idx="8959">
                        <c:v>193601</c:v>
                      </c:pt>
                      <c:pt idx="8960">
                        <c:v>192600</c:v>
                      </c:pt>
                      <c:pt idx="8961">
                        <c:v>194110</c:v>
                      </c:pt>
                      <c:pt idx="8962">
                        <c:v>193170</c:v>
                      </c:pt>
                      <c:pt idx="8963">
                        <c:v>192000</c:v>
                      </c:pt>
                      <c:pt idx="8964">
                        <c:v>193130</c:v>
                      </c:pt>
                      <c:pt idx="8965">
                        <c:v>194600</c:v>
                      </c:pt>
                      <c:pt idx="8966">
                        <c:v>192200</c:v>
                      </c:pt>
                      <c:pt idx="8967">
                        <c:v>195940</c:v>
                      </c:pt>
                      <c:pt idx="8968">
                        <c:v>196610</c:v>
                      </c:pt>
                      <c:pt idx="8969">
                        <c:v>197760</c:v>
                      </c:pt>
                      <c:pt idx="8970">
                        <c:v>198500</c:v>
                      </c:pt>
                      <c:pt idx="8971">
                        <c:v>198420</c:v>
                      </c:pt>
                      <c:pt idx="8972">
                        <c:v>199440</c:v>
                      </c:pt>
                      <c:pt idx="8973">
                        <c:v>197890</c:v>
                      </c:pt>
                      <c:pt idx="8974">
                        <c:v>196676</c:v>
                      </c:pt>
                      <c:pt idx="8975">
                        <c:v>197385</c:v>
                      </c:pt>
                      <c:pt idx="8976">
                        <c:v>199500</c:v>
                      </c:pt>
                      <c:pt idx="8977">
                        <c:v>199773</c:v>
                      </c:pt>
                      <c:pt idx="8978">
                        <c:v>199700</c:v>
                      </c:pt>
                      <c:pt idx="8979">
                        <c:v>199725</c:v>
                      </c:pt>
                      <c:pt idx="8980">
                        <c:v>200720</c:v>
                      </c:pt>
                      <c:pt idx="8981">
                        <c:v>205241</c:v>
                      </c:pt>
                      <c:pt idx="8982">
                        <c:v>205080</c:v>
                      </c:pt>
                      <c:pt idx="8983">
                        <c:v>202700</c:v>
                      </c:pt>
                      <c:pt idx="8984">
                        <c:v>203280</c:v>
                      </c:pt>
                      <c:pt idx="8985">
                        <c:v>205960</c:v>
                      </c:pt>
                      <c:pt idx="8986">
                        <c:v>204195</c:v>
                      </c:pt>
                      <c:pt idx="8987">
                        <c:v>204620</c:v>
                      </c:pt>
                      <c:pt idx="8988">
                        <c:v>206655</c:v>
                      </c:pt>
                      <c:pt idx="8989">
                        <c:v>205769</c:v>
                      </c:pt>
                      <c:pt idx="8990">
                        <c:v>204550</c:v>
                      </c:pt>
                      <c:pt idx="8991">
                        <c:v>202767</c:v>
                      </c:pt>
                      <c:pt idx="8992">
                        <c:v>200120</c:v>
                      </c:pt>
                      <c:pt idx="8993">
                        <c:v>200500</c:v>
                      </c:pt>
                      <c:pt idx="8994">
                        <c:v>201375</c:v>
                      </c:pt>
                      <c:pt idx="8995">
                        <c:v>199240</c:v>
                      </c:pt>
                      <c:pt idx="8996">
                        <c:v>197760</c:v>
                      </c:pt>
                      <c:pt idx="8997">
                        <c:v>197280</c:v>
                      </c:pt>
                      <c:pt idx="8998">
                        <c:v>199120</c:v>
                      </c:pt>
                      <c:pt idx="8999">
                        <c:v>200100</c:v>
                      </c:pt>
                      <c:pt idx="9000">
                        <c:v>203530</c:v>
                      </c:pt>
                      <c:pt idx="9001">
                        <c:v>203989</c:v>
                      </c:pt>
                      <c:pt idx="9002">
                        <c:v>203779</c:v>
                      </c:pt>
                      <c:pt idx="9003">
                        <c:v>201253</c:v>
                      </c:pt>
                      <c:pt idx="9004">
                        <c:v>202285</c:v>
                      </c:pt>
                      <c:pt idx="9005">
                        <c:v>201624</c:v>
                      </c:pt>
                      <c:pt idx="9006">
                        <c:v>200794</c:v>
                      </c:pt>
                      <c:pt idx="9007">
                        <c:v>201850</c:v>
                      </c:pt>
                      <c:pt idx="9008">
                        <c:v>202683</c:v>
                      </c:pt>
                      <c:pt idx="9009">
                        <c:v>198540</c:v>
                      </c:pt>
                      <c:pt idx="9010">
                        <c:v>199800</c:v>
                      </c:pt>
                      <c:pt idx="9011">
                        <c:v>202060</c:v>
                      </c:pt>
                      <c:pt idx="9012">
                        <c:v>199900</c:v>
                      </c:pt>
                      <c:pt idx="9013">
                        <c:v>196850</c:v>
                      </c:pt>
                      <c:pt idx="9014">
                        <c:v>197000</c:v>
                      </c:pt>
                      <c:pt idx="9015">
                        <c:v>194500</c:v>
                      </c:pt>
                      <c:pt idx="9016">
                        <c:v>195270</c:v>
                      </c:pt>
                      <c:pt idx="9017">
                        <c:v>199400</c:v>
                      </c:pt>
                      <c:pt idx="9018">
                        <c:v>199939</c:v>
                      </c:pt>
                      <c:pt idx="9019">
                        <c:v>200920</c:v>
                      </c:pt>
                      <c:pt idx="9020">
                        <c:v>194720</c:v>
                      </c:pt>
                      <c:pt idx="9021">
                        <c:v>194500</c:v>
                      </c:pt>
                      <c:pt idx="9022">
                        <c:v>196680</c:v>
                      </c:pt>
                      <c:pt idx="9023">
                        <c:v>199860</c:v>
                      </c:pt>
                      <c:pt idx="9024">
                        <c:v>200225</c:v>
                      </c:pt>
                      <c:pt idx="9025">
                        <c:v>198800</c:v>
                      </c:pt>
                      <c:pt idx="9026">
                        <c:v>199480</c:v>
                      </c:pt>
                      <c:pt idx="9027">
                        <c:v>199740</c:v>
                      </c:pt>
                      <c:pt idx="9028">
                        <c:v>197800</c:v>
                      </c:pt>
                      <c:pt idx="9029">
                        <c:v>193300</c:v>
                      </c:pt>
                      <c:pt idx="9030">
                        <c:v>195000</c:v>
                      </c:pt>
                      <c:pt idx="9031">
                        <c:v>194701</c:v>
                      </c:pt>
                      <c:pt idx="9032">
                        <c:v>194000</c:v>
                      </c:pt>
                      <c:pt idx="9033">
                        <c:v>193275</c:v>
                      </c:pt>
                      <c:pt idx="9034">
                        <c:v>191461</c:v>
                      </c:pt>
                      <c:pt idx="9035">
                        <c:v>191700</c:v>
                      </c:pt>
                      <c:pt idx="9036">
                        <c:v>189540</c:v>
                      </c:pt>
                      <c:pt idx="9037">
                        <c:v>189661</c:v>
                      </c:pt>
                      <c:pt idx="9038">
                        <c:v>187655</c:v>
                      </c:pt>
                      <c:pt idx="9039">
                        <c:v>191000</c:v>
                      </c:pt>
                      <c:pt idx="9040">
                        <c:v>187100</c:v>
                      </c:pt>
                      <c:pt idx="9041">
                        <c:v>187500</c:v>
                      </c:pt>
                      <c:pt idx="9042">
                        <c:v>189990</c:v>
                      </c:pt>
                      <c:pt idx="9043">
                        <c:v>186900</c:v>
                      </c:pt>
                      <c:pt idx="9044">
                        <c:v>187510</c:v>
                      </c:pt>
                      <c:pt idx="9045">
                        <c:v>187996</c:v>
                      </c:pt>
                      <c:pt idx="9046">
                        <c:v>187500</c:v>
                      </c:pt>
                      <c:pt idx="9047">
                        <c:v>190020</c:v>
                      </c:pt>
                      <c:pt idx="9048">
                        <c:v>191900</c:v>
                      </c:pt>
                      <c:pt idx="9049">
                        <c:v>189800</c:v>
                      </c:pt>
                      <c:pt idx="9050">
                        <c:v>186921</c:v>
                      </c:pt>
                      <c:pt idx="9051">
                        <c:v>189502</c:v>
                      </c:pt>
                      <c:pt idx="9052">
                        <c:v>189520</c:v>
                      </c:pt>
                      <c:pt idx="9053">
                        <c:v>188500</c:v>
                      </c:pt>
                      <c:pt idx="9054">
                        <c:v>189365</c:v>
                      </c:pt>
                      <c:pt idx="9055">
                        <c:v>190471</c:v>
                      </c:pt>
                      <c:pt idx="9056">
                        <c:v>187405</c:v>
                      </c:pt>
                      <c:pt idx="9057">
                        <c:v>190300</c:v>
                      </c:pt>
                      <c:pt idx="9058">
                        <c:v>193106</c:v>
                      </c:pt>
                      <c:pt idx="9059">
                        <c:v>194063</c:v>
                      </c:pt>
                      <c:pt idx="9060">
                        <c:v>196025</c:v>
                      </c:pt>
                      <c:pt idx="9061">
                        <c:v>195726</c:v>
                      </c:pt>
                      <c:pt idx="9062">
                        <c:v>197631</c:v>
                      </c:pt>
                      <c:pt idx="9063">
                        <c:v>196502</c:v>
                      </c:pt>
                      <c:pt idx="9064">
                        <c:v>194201</c:v>
                      </c:pt>
                      <c:pt idx="9065">
                        <c:v>196100</c:v>
                      </c:pt>
                      <c:pt idx="9066">
                        <c:v>198000</c:v>
                      </c:pt>
                      <c:pt idx="9067">
                        <c:v>200000</c:v>
                      </c:pt>
                      <c:pt idx="9068">
                        <c:v>202600</c:v>
                      </c:pt>
                      <c:pt idx="9069">
                        <c:v>204580</c:v>
                      </c:pt>
                      <c:pt idx="9070">
                        <c:v>204999</c:v>
                      </c:pt>
                      <c:pt idx="9071">
                        <c:v>205700</c:v>
                      </c:pt>
                      <c:pt idx="9072">
                        <c:v>206621</c:v>
                      </c:pt>
                      <c:pt idx="9073">
                        <c:v>207280</c:v>
                      </c:pt>
                      <c:pt idx="9074">
                        <c:v>208250</c:v>
                      </c:pt>
                      <c:pt idx="9075">
                        <c:v>207930</c:v>
                      </c:pt>
                      <c:pt idx="9076">
                        <c:v>209490</c:v>
                      </c:pt>
                      <c:pt idx="9077">
                        <c:v>209850</c:v>
                      </c:pt>
                      <c:pt idx="9078">
                        <c:v>209173</c:v>
                      </c:pt>
                      <c:pt idx="9079">
                        <c:v>210140</c:v>
                      </c:pt>
                      <c:pt idx="9080">
                        <c:v>209925</c:v>
                      </c:pt>
                      <c:pt idx="9081">
                        <c:v>212481</c:v>
                      </c:pt>
                      <c:pt idx="9082">
                        <c:v>212860</c:v>
                      </c:pt>
                      <c:pt idx="9083">
                        <c:v>212790</c:v>
                      </c:pt>
                      <c:pt idx="9084">
                        <c:v>211370</c:v>
                      </c:pt>
                      <c:pt idx="9085">
                        <c:v>209525</c:v>
                      </c:pt>
                      <c:pt idx="9086">
                        <c:v>210790</c:v>
                      </c:pt>
                      <c:pt idx="9087">
                        <c:v>211000</c:v>
                      </c:pt>
                      <c:pt idx="9088">
                        <c:v>213588</c:v>
                      </c:pt>
                      <c:pt idx="9089">
                        <c:v>212400</c:v>
                      </c:pt>
                      <c:pt idx="9090">
                        <c:v>209641</c:v>
                      </c:pt>
                      <c:pt idx="9091">
                        <c:v>214360</c:v>
                      </c:pt>
                      <c:pt idx="9092">
                        <c:v>211900</c:v>
                      </c:pt>
                      <c:pt idx="9093">
                        <c:v>211000</c:v>
                      </c:pt>
                      <c:pt idx="9094">
                        <c:v>210670</c:v>
                      </c:pt>
                      <c:pt idx="9095">
                        <c:v>211250</c:v>
                      </c:pt>
                      <c:pt idx="9096">
                        <c:v>211660</c:v>
                      </c:pt>
                      <c:pt idx="9097">
                        <c:v>211652</c:v>
                      </c:pt>
                      <c:pt idx="9098">
                        <c:v>214294</c:v>
                      </c:pt>
                      <c:pt idx="9099">
                        <c:v>215310</c:v>
                      </c:pt>
                      <c:pt idx="9100">
                        <c:v>214470</c:v>
                      </c:pt>
                      <c:pt idx="9101">
                        <c:v>214350</c:v>
                      </c:pt>
                      <c:pt idx="9102">
                        <c:v>216840</c:v>
                      </c:pt>
                      <c:pt idx="9103">
                        <c:v>218060</c:v>
                      </c:pt>
                      <c:pt idx="9104">
                        <c:v>217045</c:v>
                      </c:pt>
                      <c:pt idx="9105">
                        <c:v>217400</c:v>
                      </c:pt>
                      <c:pt idx="9106">
                        <c:v>218330</c:v>
                      </c:pt>
                      <c:pt idx="9107">
                        <c:v>219540</c:v>
                      </c:pt>
                      <c:pt idx="9108">
                        <c:v>219980</c:v>
                      </c:pt>
                      <c:pt idx="9109">
                        <c:v>218661</c:v>
                      </c:pt>
                      <c:pt idx="9110">
                        <c:v>216860</c:v>
                      </c:pt>
                      <c:pt idx="9111">
                        <c:v>218730</c:v>
                      </c:pt>
                      <c:pt idx="9112">
                        <c:v>216300</c:v>
                      </c:pt>
                      <c:pt idx="9113">
                        <c:v>215103</c:v>
                      </c:pt>
                      <c:pt idx="9114">
                        <c:v>215230</c:v>
                      </c:pt>
                      <c:pt idx="9115">
                        <c:v>215135</c:v>
                      </c:pt>
                      <c:pt idx="9116">
                        <c:v>212950</c:v>
                      </c:pt>
                      <c:pt idx="9117">
                        <c:v>214700</c:v>
                      </c:pt>
                      <c:pt idx="9118">
                        <c:v>214211</c:v>
                      </c:pt>
                      <c:pt idx="9119">
                        <c:v>213435</c:v>
                      </c:pt>
                      <c:pt idx="9120">
                        <c:v>211750</c:v>
                      </c:pt>
                      <c:pt idx="9121">
                        <c:v>211905</c:v>
                      </c:pt>
                      <c:pt idx="9122">
                        <c:v>209865</c:v>
                      </c:pt>
                      <c:pt idx="9123">
                        <c:v>209940</c:v>
                      </c:pt>
                      <c:pt idx="9124">
                        <c:v>209600</c:v>
                      </c:pt>
                      <c:pt idx="9125">
                        <c:v>211810</c:v>
                      </c:pt>
                      <c:pt idx="9126">
                        <c:v>211650</c:v>
                      </c:pt>
                      <c:pt idx="9127">
                        <c:v>213000</c:v>
                      </c:pt>
                      <c:pt idx="9128">
                        <c:v>215565</c:v>
                      </c:pt>
                      <c:pt idx="9129">
                        <c:v>214360</c:v>
                      </c:pt>
                      <c:pt idx="9130">
                        <c:v>214290</c:v>
                      </c:pt>
                      <c:pt idx="9131">
                        <c:v>211695</c:v>
                      </c:pt>
                      <c:pt idx="9132">
                        <c:v>210703</c:v>
                      </c:pt>
                      <c:pt idx="9133">
                        <c:v>211570</c:v>
                      </c:pt>
                      <c:pt idx="9134">
                        <c:v>210210</c:v>
                      </c:pt>
                      <c:pt idx="9135">
                        <c:v>212205</c:v>
                      </c:pt>
                      <c:pt idx="9136">
                        <c:v>212180</c:v>
                      </c:pt>
                      <c:pt idx="9137">
                        <c:v>212620</c:v>
                      </c:pt>
                      <c:pt idx="9138">
                        <c:v>211810</c:v>
                      </c:pt>
                      <c:pt idx="9139">
                        <c:v>211800</c:v>
                      </c:pt>
                      <c:pt idx="9140">
                        <c:v>211450</c:v>
                      </c:pt>
                      <c:pt idx="9141">
                        <c:v>210880</c:v>
                      </c:pt>
                      <c:pt idx="9142">
                        <c:v>210050</c:v>
                      </c:pt>
                      <c:pt idx="9143">
                        <c:v>208610</c:v>
                      </c:pt>
                      <c:pt idx="9144">
                        <c:v>210651</c:v>
                      </c:pt>
                      <c:pt idx="9145">
                        <c:v>212500</c:v>
                      </c:pt>
                      <c:pt idx="9146">
                        <c:v>212830</c:v>
                      </c:pt>
                      <c:pt idx="9147">
                        <c:v>215420</c:v>
                      </c:pt>
                      <c:pt idx="9148">
                        <c:v>216983</c:v>
                      </c:pt>
                      <c:pt idx="9149">
                        <c:v>209500</c:v>
                      </c:pt>
                      <c:pt idx="9150">
                        <c:v>205074</c:v>
                      </c:pt>
                      <c:pt idx="9151">
                        <c:v>207650</c:v>
                      </c:pt>
                      <c:pt idx="9152">
                        <c:v>210000</c:v>
                      </c:pt>
                      <c:pt idx="9153">
                        <c:v>213220</c:v>
                      </c:pt>
                      <c:pt idx="9154">
                        <c:v>215600</c:v>
                      </c:pt>
                      <c:pt idx="9155">
                        <c:v>212650</c:v>
                      </c:pt>
                      <c:pt idx="9156">
                        <c:v>211500</c:v>
                      </c:pt>
                      <c:pt idx="9157">
                        <c:v>211900</c:v>
                      </c:pt>
                      <c:pt idx="9158">
                        <c:v>214035</c:v>
                      </c:pt>
                      <c:pt idx="9159">
                        <c:v>215200</c:v>
                      </c:pt>
                      <c:pt idx="9160">
                        <c:v>216070</c:v>
                      </c:pt>
                      <c:pt idx="9161">
                        <c:v>216690</c:v>
                      </c:pt>
                      <c:pt idx="9162">
                        <c:v>218280</c:v>
                      </c:pt>
                      <c:pt idx="9163">
                        <c:v>217660</c:v>
                      </c:pt>
                      <c:pt idx="9164">
                        <c:v>219000</c:v>
                      </c:pt>
                      <c:pt idx="9165">
                        <c:v>218900</c:v>
                      </c:pt>
                      <c:pt idx="9166">
                        <c:v>218590</c:v>
                      </c:pt>
                      <c:pt idx="9167">
                        <c:v>216315</c:v>
                      </c:pt>
                      <c:pt idx="9168">
                        <c:v>215920</c:v>
                      </c:pt>
                      <c:pt idx="9169">
                        <c:v>215430</c:v>
                      </c:pt>
                      <c:pt idx="9170">
                        <c:v>215901</c:v>
                      </c:pt>
                      <c:pt idx="9171">
                        <c:v>215670</c:v>
                      </c:pt>
                      <c:pt idx="9172">
                        <c:v>215250</c:v>
                      </c:pt>
                      <c:pt idx="9173">
                        <c:v>215710</c:v>
                      </c:pt>
                      <c:pt idx="9174">
                        <c:v>215430</c:v>
                      </c:pt>
                      <c:pt idx="9175">
                        <c:v>214520</c:v>
                      </c:pt>
                      <c:pt idx="9176">
                        <c:v>214620</c:v>
                      </c:pt>
                      <c:pt idx="9177">
                        <c:v>214400</c:v>
                      </c:pt>
                      <c:pt idx="9178">
                        <c:v>215800</c:v>
                      </c:pt>
                      <c:pt idx="9179">
                        <c:v>216460</c:v>
                      </c:pt>
                      <c:pt idx="9180">
                        <c:v>218310</c:v>
                      </c:pt>
                      <c:pt idx="9181">
                        <c:v>219260</c:v>
                      </c:pt>
                      <c:pt idx="9182">
                        <c:v>220000</c:v>
                      </c:pt>
                      <c:pt idx="9183">
                        <c:v>220630</c:v>
                      </c:pt>
                      <c:pt idx="9184">
                        <c:v>220750</c:v>
                      </c:pt>
                      <c:pt idx="9185">
                        <c:v>220805</c:v>
                      </c:pt>
                      <c:pt idx="9186">
                        <c:v>220920</c:v>
                      </c:pt>
                      <c:pt idx="9187">
                        <c:v>222855</c:v>
                      </c:pt>
                      <c:pt idx="9188">
                        <c:v>221900</c:v>
                      </c:pt>
                      <c:pt idx="9189">
                        <c:v>221970</c:v>
                      </c:pt>
                      <c:pt idx="9190">
                        <c:v>222851</c:v>
                      </c:pt>
                      <c:pt idx="9191">
                        <c:v>222270</c:v>
                      </c:pt>
                      <c:pt idx="9192">
                        <c:v>222250</c:v>
                      </c:pt>
                      <c:pt idx="9193">
                        <c:v>220890</c:v>
                      </c:pt>
                      <c:pt idx="9194">
                        <c:v>222800</c:v>
                      </c:pt>
                      <c:pt idx="9195">
                        <c:v>224040</c:v>
                      </c:pt>
                      <c:pt idx="9196">
                        <c:v>223040</c:v>
                      </c:pt>
                      <c:pt idx="9197">
                        <c:v>223240</c:v>
                      </c:pt>
                      <c:pt idx="9198">
                        <c:v>225040</c:v>
                      </c:pt>
                      <c:pt idx="9199">
                        <c:v>224000</c:v>
                      </c:pt>
                      <c:pt idx="9200">
                        <c:v>224080</c:v>
                      </c:pt>
                      <c:pt idx="9201">
                        <c:v>224055</c:v>
                      </c:pt>
                      <c:pt idx="9202">
                        <c:v>219870</c:v>
                      </c:pt>
                      <c:pt idx="9203">
                        <c:v>219000</c:v>
                      </c:pt>
                      <c:pt idx="9204">
                        <c:v>218000</c:v>
                      </c:pt>
                      <c:pt idx="9205">
                        <c:v>218080</c:v>
                      </c:pt>
                      <c:pt idx="9206">
                        <c:v>218434</c:v>
                      </c:pt>
                      <c:pt idx="9207">
                        <c:v>216810</c:v>
                      </c:pt>
                      <c:pt idx="9208">
                        <c:v>217360</c:v>
                      </c:pt>
                      <c:pt idx="9209">
                        <c:v>217251</c:v>
                      </c:pt>
                      <c:pt idx="9210">
                        <c:v>217500</c:v>
                      </c:pt>
                      <c:pt idx="9211">
                        <c:v>219250</c:v>
                      </c:pt>
                      <c:pt idx="9212">
                        <c:v>217432</c:v>
                      </c:pt>
                      <c:pt idx="9213">
                        <c:v>216080</c:v>
                      </c:pt>
                      <c:pt idx="9214">
                        <c:v>216120</c:v>
                      </c:pt>
                      <c:pt idx="9215">
                        <c:v>216070</c:v>
                      </c:pt>
                      <c:pt idx="9216">
                        <c:v>215208</c:v>
                      </c:pt>
                      <c:pt idx="9217">
                        <c:v>216220</c:v>
                      </c:pt>
                      <c:pt idx="9218">
                        <c:v>214820</c:v>
                      </c:pt>
                      <c:pt idx="9219">
                        <c:v>214270</c:v>
                      </c:pt>
                      <c:pt idx="9220">
                        <c:v>215010</c:v>
                      </c:pt>
                      <c:pt idx="9221">
                        <c:v>214945</c:v>
                      </c:pt>
                      <c:pt idx="9222">
                        <c:v>215780</c:v>
                      </c:pt>
                      <c:pt idx="9223">
                        <c:v>217500</c:v>
                      </c:pt>
                      <c:pt idx="9224">
                        <c:v>215373</c:v>
                      </c:pt>
                      <c:pt idx="9225">
                        <c:v>216300</c:v>
                      </c:pt>
                      <c:pt idx="9226">
                        <c:v>213030</c:v>
                      </c:pt>
                      <c:pt idx="9227">
                        <c:v>215620</c:v>
                      </c:pt>
                      <c:pt idx="9228">
                        <c:v>215100</c:v>
                      </c:pt>
                      <c:pt idx="9229">
                        <c:v>216200</c:v>
                      </c:pt>
                      <c:pt idx="9230">
                        <c:v>216700</c:v>
                      </c:pt>
                      <c:pt idx="9231">
                        <c:v>216340</c:v>
                      </c:pt>
                      <c:pt idx="9232">
                        <c:v>214259</c:v>
                      </c:pt>
                      <c:pt idx="9233">
                        <c:v>215500</c:v>
                      </c:pt>
                      <c:pt idx="9234">
                        <c:v>214880</c:v>
                      </c:pt>
                      <c:pt idx="9235">
                        <c:v>214710</c:v>
                      </c:pt>
                      <c:pt idx="9236">
                        <c:v>215860</c:v>
                      </c:pt>
                      <c:pt idx="9237">
                        <c:v>214470</c:v>
                      </c:pt>
                      <c:pt idx="9238">
                        <c:v>215700</c:v>
                      </c:pt>
                      <c:pt idx="9239">
                        <c:v>214835</c:v>
                      </c:pt>
                      <c:pt idx="9240">
                        <c:v>214640</c:v>
                      </c:pt>
                      <c:pt idx="9241">
                        <c:v>214860</c:v>
                      </c:pt>
                      <c:pt idx="9242">
                        <c:v>213680</c:v>
                      </c:pt>
                      <c:pt idx="9243">
                        <c:v>216600</c:v>
                      </c:pt>
                      <c:pt idx="9244">
                        <c:v>219650</c:v>
                      </c:pt>
                      <c:pt idx="9245">
                        <c:v>218500</c:v>
                      </c:pt>
                      <c:pt idx="9246">
                        <c:v>227499</c:v>
                      </c:pt>
                      <c:pt idx="9247">
                        <c:v>232771</c:v>
                      </c:pt>
                      <c:pt idx="9248">
                        <c:v>234930</c:v>
                      </c:pt>
                      <c:pt idx="9249">
                        <c:v>234000</c:v>
                      </c:pt>
                      <c:pt idx="9250">
                        <c:v>234130</c:v>
                      </c:pt>
                      <c:pt idx="9251">
                        <c:v>234470</c:v>
                      </c:pt>
                      <c:pt idx="9252">
                        <c:v>236000</c:v>
                      </c:pt>
                      <c:pt idx="9253">
                        <c:v>236160</c:v>
                      </c:pt>
                      <c:pt idx="9254">
                        <c:v>236740</c:v>
                      </c:pt>
                      <c:pt idx="9255">
                        <c:v>236070</c:v>
                      </c:pt>
                      <c:pt idx="9256">
                        <c:v>236510</c:v>
                      </c:pt>
                      <c:pt idx="9257">
                        <c:v>235370</c:v>
                      </c:pt>
                      <c:pt idx="9258">
                        <c:v>235320</c:v>
                      </c:pt>
                      <c:pt idx="9259">
                        <c:v>236330</c:v>
                      </c:pt>
                      <c:pt idx="9260">
                        <c:v>236340</c:v>
                      </c:pt>
                      <c:pt idx="9261">
                        <c:v>238173</c:v>
                      </c:pt>
                      <c:pt idx="9262">
                        <c:v>239000</c:v>
                      </c:pt>
                      <c:pt idx="9263">
                        <c:v>239950</c:v>
                      </c:pt>
                      <c:pt idx="9264">
                        <c:v>242410</c:v>
                      </c:pt>
                      <c:pt idx="9265">
                        <c:v>245270</c:v>
                      </c:pt>
                      <c:pt idx="9266">
                        <c:v>244600</c:v>
                      </c:pt>
                      <c:pt idx="9267">
                        <c:v>246441</c:v>
                      </c:pt>
                      <c:pt idx="9268">
                        <c:v>248110</c:v>
                      </c:pt>
                      <c:pt idx="9269">
                        <c:v>247020</c:v>
                      </c:pt>
                      <c:pt idx="9270">
                        <c:v>247190</c:v>
                      </c:pt>
                      <c:pt idx="9271">
                        <c:v>246405</c:v>
                      </c:pt>
                      <c:pt idx="9272">
                        <c:v>246700</c:v>
                      </c:pt>
                      <c:pt idx="9273">
                        <c:v>248120</c:v>
                      </c:pt>
                      <c:pt idx="9274">
                        <c:v>248480</c:v>
                      </c:pt>
                      <c:pt idx="9275">
                        <c:v>247420</c:v>
                      </c:pt>
                      <c:pt idx="9276">
                        <c:v>247200</c:v>
                      </c:pt>
                      <c:pt idx="9277">
                        <c:v>247150</c:v>
                      </c:pt>
                      <c:pt idx="9278">
                        <c:v>245330</c:v>
                      </c:pt>
                      <c:pt idx="9279">
                        <c:v>244500</c:v>
                      </c:pt>
                      <c:pt idx="9280">
                        <c:v>243930</c:v>
                      </c:pt>
                      <c:pt idx="9281">
                        <c:v>243800</c:v>
                      </c:pt>
                      <c:pt idx="9282">
                        <c:v>244550</c:v>
                      </c:pt>
                      <c:pt idx="9283">
                        <c:v>243360</c:v>
                      </c:pt>
                      <c:pt idx="9284">
                        <c:v>244190</c:v>
                      </c:pt>
                      <c:pt idx="9285">
                        <c:v>243111</c:v>
                      </c:pt>
                      <c:pt idx="9286">
                        <c:v>242077</c:v>
                      </c:pt>
                      <c:pt idx="9287">
                        <c:v>241711</c:v>
                      </c:pt>
                      <c:pt idx="9288">
                        <c:v>240580</c:v>
                      </c:pt>
                      <c:pt idx="9289">
                        <c:v>242165</c:v>
                      </c:pt>
                      <c:pt idx="9290">
                        <c:v>239000</c:v>
                      </c:pt>
                      <c:pt idx="9291">
                        <c:v>239250</c:v>
                      </c:pt>
                      <c:pt idx="9292">
                        <c:v>238730</c:v>
                      </c:pt>
                      <c:pt idx="9293">
                        <c:v>239460</c:v>
                      </c:pt>
                      <c:pt idx="9294">
                        <c:v>237984</c:v>
                      </c:pt>
                      <c:pt idx="9295">
                        <c:v>238310</c:v>
                      </c:pt>
                      <c:pt idx="9296">
                        <c:v>242161</c:v>
                      </c:pt>
                      <c:pt idx="9297">
                        <c:v>246210</c:v>
                      </c:pt>
                      <c:pt idx="9298">
                        <c:v>245360</c:v>
                      </c:pt>
                      <c:pt idx="9299">
                        <c:v>244880</c:v>
                      </c:pt>
                      <c:pt idx="9300">
                        <c:v>244640</c:v>
                      </c:pt>
                      <c:pt idx="9301">
                        <c:v>245000</c:v>
                      </c:pt>
                      <c:pt idx="9302">
                        <c:v>243410</c:v>
                      </c:pt>
                      <c:pt idx="9303">
                        <c:v>244040</c:v>
                      </c:pt>
                      <c:pt idx="9304">
                        <c:v>244622</c:v>
                      </c:pt>
                      <c:pt idx="9305">
                        <c:v>243957</c:v>
                      </c:pt>
                      <c:pt idx="9306">
                        <c:v>243370</c:v>
                      </c:pt>
                      <c:pt idx="9307">
                        <c:v>244350</c:v>
                      </c:pt>
                      <c:pt idx="9308">
                        <c:v>245490</c:v>
                      </c:pt>
                      <c:pt idx="9309">
                        <c:v>246800</c:v>
                      </c:pt>
                      <c:pt idx="9310">
                        <c:v>247810</c:v>
                      </c:pt>
                      <c:pt idx="9311">
                        <c:v>249240</c:v>
                      </c:pt>
                      <c:pt idx="9312">
                        <c:v>249160</c:v>
                      </c:pt>
                      <c:pt idx="9313">
                        <c:v>250060</c:v>
                      </c:pt>
                      <c:pt idx="9314">
                        <c:v>252760</c:v>
                      </c:pt>
                      <c:pt idx="9315">
                        <c:v>252580</c:v>
                      </c:pt>
                      <c:pt idx="9316">
                        <c:v>253730</c:v>
                      </c:pt>
                      <c:pt idx="9317">
                        <c:v>253810</c:v>
                      </c:pt>
                      <c:pt idx="9318">
                        <c:v>255501</c:v>
                      </c:pt>
                      <c:pt idx="9319">
                        <c:v>255870</c:v>
                      </c:pt>
                      <c:pt idx="9320">
                        <c:v>261370</c:v>
                      </c:pt>
                      <c:pt idx="9321">
                        <c:v>263261</c:v>
                      </c:pt>
                      <c:pt idx="9322">
                        <c:v>262700</c:v>
                      </c:pt>
                      <c:pt idx="9323">
                        <c:v>261500</c:v>
                      </c:pt>
                      <c:pt idx="9324">
                        <c:v>262500</c:v>
                      </c:pt>
                      <c:pt idx="9325">
                        <c:v>262280</c:v>
                      </c:pt>
                      <c:pt idx="9326">
                        <c:v>262380</c:v>
                      </c:pt>
                      <c:pt idx="9327">
                        <c:v>261660</c:v>
                      </c:pt>
                      <c:pt idx="9328">
                        <c:v>262040</c:v>
                      </c:pt>
                      <c:pt idx="9329">
                        <c:v>261390</c:v>
                      </c:pt>
                      <c:pt idx="9330">
                        <c:v>260606</c:v>
                      </c:pt>
                      <c:pt idx="9331">
                        <c:v>260600</c:v>
                      </c:pt>
                      <c:pt idx="9332">
                        <c:v>258610</c:v>
                      </c:pt>
                      <c:pt idx="9333">
                        <c:v>257598</c:v>
                      </c:pt>
                      <c:pt idx="9334">
                        <c:v>253651</c:v>
                      </c:pt>
                      <c:pt idx="9335">
                        <c:v>252400</c:v>
                      </c:pt>
                      <c:pt idx="9336">
                        <c:v>253900</c:v>
                      </c:pt>
                      <c:pt idx="9337">
                        <c:v>252100</c:v>
                      </c:pt>
                      <c:pt idx="9338">
                        <c:v>248810</c:v>
                      </c:pt>
                      <c:pt idx="9339">
                        <c:v>249660</c:v>
                      </c:pt>
                      <c:pt idx="9340">
                        <c:v>249761</c:v>
                      </c:pt>
                      <c:pt idx="9341">
                        <c:v>249040</c:v>
                      </c:pt>
                      <c:pt idx="9342">
                        <c:v>249850</c:v>
                      </c:pt>
                      <c:pt idx="9343">
                        <c:v>248523</c:v>
                      </c:pt>
                      <c:pt idx="9344">
                        <c:v>249324</c:v>
                      </c:pt>
                      <c:pt idx="9345">
                        <c:v>248900</c:v>
                      </c:pt>
                      <c:pt idx="9346">
                        <c:v>248000</c:v>
                      </c:pt>
                      <c:pt idx="9347">
                        <c:v>248370</c:v>
                      </c:pt>
                      <c:pt idx="9348">
                        <c:v>249360</c:v>
                      </c:pt>
                      <c:pt idx="9349">
                        <c:v>247875</c:v>
                      </c:pt>
                      <c:pt idx="9350">
                        <c:v>247341</c:v>
                      </c:pt>
                      <c:pt idx="9351">
                        <c:v>245000</c:v>
                      </c:pt>
                      <c:pt idx="9352">
                        <c:v>244416</c:v>
                      </c:pt>
                      <c:pt idx="9353">
                        <c:v>245000</c:v>
                      </c:pt>
                      <c:pt idx="9354">
                        <c:v>243600</c:v>
                      </c:pt>
                      <c:pt idx="9355">
                        <c:v>244701</c:v>
                      </c:pt>
                      <c:pt idx="9356">
                        <c:v>245060</c:v>
                      </c:pt>
                      <c:pt idx="9357">
                        <c:v>246880</c:v>
                      </c:pt>
                      <c:pt idx="9358">
                        <c:v>250125</c:v>
                      </c:pt>
                      <c:pt idx="9359">
                        <c:v>250920</c:v>
                      </c:pt>
                      <c:pt idx="9360">
                        <c:v>248475</c:v>
                      </c:pt>
                      <c:pt idx="9361">
                        <c:v>246750</c:v>
                      </c:pt>
                      <c:pt idx="9362">
                        <c:v>248000</c:v>
                      </c:pt>
                      <c:pt idx="9363">
                        <c:v>248000</c:v>
                      </c:pt>
                      <c:pt idx="9364">
                        <c:v>248900</c:v>
                      </c:pt>
                      <c:pt idx="9365">
                        <c:v>249400</c:v>
                      </c:pt>
                      <c:pt idx="9366">
                        <c:v>249100</c:v>
                      </c:pt>
                      <c:pt idx="9367">
                        <c:v>246401</c:v>
                      </c:pt>
                      <c:pt idx="9368">
                        <c:v>245000</c:v>
                      </c:pt>
                      <c:pt idx="9369">
                        <c:v>245100</c:v>
                      </c:pt>
                      <c:pt idx="9370">
                        <c:v>243770</c:v>
                      </c:pt>
                      <c:pt idx="9371">
                        <c:v>244146</c:v>
                      </c:pt>
                      <c:pt idx="9372">
                        <c:v>245371</c:v>
                      </c:pt>
                      <c:pt idx="9373">
                        <c:v>245200</c:v>
                      </c:pt>
                      <c:pt idx="9374">
                        <c:v>242500</c:v>
                      </c:pt>
                      <c:pt idx="9375">
                        <c:v>242180</c:v>
                      </c:pt>
                      <c:pt idx="9376">
                        <c:v>242841</c:v>
                      </c:pt>
                      <c:pt idx="9377">
                        <c:v>246201</c:v>
                      </c:pt>
                      <c:pt idx="9378">
                        <c:v>247390</c:v>
                      </c:pt>
                      <c:pt idx="9379">
                        <c:v>246910</c:v>
                      </c:pt>
                      <c:pt idx="9380">
                        <c:v>247110</c:v>
                      </c:pt>
                      <c:pt idx="9381">
                        <c:v>247690</c:v>
                      </c:pt>
                      <c:pt idx="9382">
                        <c:v>247025</c:v>
                      </c:pt>
                      <c:pt idx="9383">
                        <c:v>246520</c:v>
                      </c:pt>
                      <c:pt idx="9384">
                        <c:v>247610</c:v>
                      </c:pt>
                      <c:pt idx="9385">
                        <c:v>248936</c:v>
                      </c:pt>
                      <c:pt idx="9386">
                        <c:v>249660</c:v>
                      </c:pt>
                      <c:pt idx="9387">
                        <c:v>248650</c:v>
                      </c:pt>
                      <c:pt idx="9388">
                        <c:v>249000</c:v>
                      </c:pt>
                      <c:pt idx="9389">
                        <c:v>249500</c:v>
                      </c:pt>
                      <c:pt idx="9390">
                        <c:v>251280</c:v>
                      </c:pt>
                      <c:pt idx="9391">
                        <c:v>254400</c:v>
                      </c:pt>
                      <c:pt idx="9392">
                        <c:v>256495</c:v>
                      </c:pt>
                      <c:pt idx="9393">
                        <c:v>254000</c:v>
                      </c:pt>
                      <c:pt idx="9394">
                        <c:v>254440</c:v>
                      </c:pt>
                      <c:pt idx="9395">
                        <c:v>255130</c:v>
                      </c:pt>
                      <c:pt idx="9396">
                        <c:v>256310</c:v>
                      </c:pt>
                      <c:pt idx="9397">
                        <c:v>255740</c:v>
                      </c:pt>
                      <c:pt idx="9398">
                        <c:v>254290</c:v>
                      </c:pt>
                      <c:pt idx="9399">
                        <c:v>252510</c:v>
                      </c:pt>
                      <c:pt idx="9400">
                        <c:v>250000</c:v>
                      </c:pt>
                      <c:pt idx="9401">
                        <c:v>250580</c:v>
                      </c:pt>
                      <c:pt idx="9402">
                        <c:v>250165</c:v>
                      </c:pt>
                      <c:pt idx="9403">
                        <c:v>251920</c:v>
                      </c:pt>
                      <c:pt idx="9404">
                        <c:v>253030</c:v>
                      </c:pt>
                      <c:pt idx="9405">
                        <c:v>253980</c:v>
                      </c:pt>
                      <c:pt idx="9406">
                        <c:v>254990</c:v>
                      </c:pt>
                      <c:pt idx="9407">
                        <c:v>257178</c:v>
                      </c:pt>
                      <c:pt idx="9408">
                        <c:v>255150</c:v>
                      </c:pt>
                      <c:pt idx="9409">
                        <c:v>254840</c:v>
                      </c:pt>
                      <c:pt idx="9410">
                        <c:v>255050</c:v>
                      </c:pt>
                      <c:pt idx="9411">
                        <c:v>252254</c:v>
                      </c:pt>
                      <c:pt idx="9412">
                        <c:v>254500</c:v>
                      </c:pt>
                      <c:pt idx="9413">
                        <c:v>255180</c:v>
                      </c:pt>
                      <c:pt idx="9414">
                        <c:v>254400</c:v>
                      </c:pt>
                      <c:pt idx="9415">
                        <c:v>255650</c:v>
                      </c:pt>
                      <c:pt idx="9416">
                        <c:v>255860</c:v>
                      </c:pt>
                      <c:pt idx="9417">
                        <c:v>256600</c:v>
                      </c:pt>
                      <c:pt idx="9418">
                        <c:v>257415</c:v>
                      </c:pt>
                      <c:pt idx="9419">
                        <c:v>256540</c:v>
                      </c:pt>
                      <c:pt idx="9420">
                        <c:v>257020</c:v>
                      </c:pt>
                      <c:pt idx="9421">
                        <c:v>258660</c:v>
                      </c:pt>
                      <c:pt idx="9422">
                        <c:v>259300</c:v>
                      </c:pt>
                      <c:pt idx="9423">
                        <c:v>258760</c:v>
                      </c:pt>
                      <c:pt idx="9424">
                        <c:v>258472</c:v>
                      </c:pt>
                      <c:pt idx="9425">
                        <c:v>261370</c:v>
                      </c:pt>
                      <c:pt idx="9426">
                        <c:v>262700</c:v>
                      </c:pt>
                      <c:pt idx="9427">
                        <c:v>264500</c:v>
                      </c:pt>
                      <c:pt idx="9428">
                        <c:v>266201</c:v>
                      </c:pt>
                      <c:pt idx="9429">
                        <c:v>268160</c:v>
                      </c:pt>
                      <c:pt idx="9430">
                        <c:v>265850</c:v>
                      </c:pt>
                      <c:pt idx="9431">
                        <c:v>264566</c:v>
                      </c:pt>
                      <c:pt idx="9432">
                        <c:v>263270</c:v>
                      </c:pt>
                      <c:pt idx="9433">
                        <c:v>264601</c:v>
                      </c:pt>
                      <c:pt idx="9434">
                        <c:v>263000</c:v>
                      </c:pt>
                      <c:pt idx="9435">
                        <c:v>265000</c:v>
                      </c:pt>
                      <c:pt idx="9436">
                        <c:v>266012</c:v>
                      </c:pt>
                      <c:pt idx="9437">
                        <c:v>266590</c:v>
                      </c:pt>
                      <c:pt idx="9438">
                        <c:v>266636</c:v>
                      </c:pt>
                      <c:pt idx="9439">
                        <c:v>265612</c:v>
                      </c:pt>
                      <c:pt idx="9440">
                        <c:v>266600</c:v>
                      </c:pt>
                      <c:pt idx="9441">
                        <c:v>268252</c:v>
                      </c:pt>
                      <c:pt idx="9442">
                        <c:v>269000</c:v>
                      </c:pt>
                      <c:pt idx="9443">
                        <c:v>267590</c:v>
                      </c:pt>
                      <c:pt idx="9444">
                        <c:v>268820</c:v>
                      </c:pt>
                      <c:pt idx="9445">
                        <c:v>267450</c:v>
                      </c:pt>
                      <c:pt idx="9446">
                        <c:v>266045</c:v>
                      </c:pt>
                      <c:pt idx="9447">
                        <c:v>268100</c:v>
                      </c:pt>
                      <c:pt idx="9448">
                        <c:v>270985</c:v>
                      </c:pt>
                      <c:pt idx="9449">
                        <c:v>271040</c:v>
                      </c:pt>
                      <c:pt idx="9450">
                        <c:v>264600</c:v>
                      </c:pt>
                      <c:pt idx="9451">
                        <c:v>265160</c:v>
                      </c:pt>
                      <c:pt idx="9452">
                        <c:v>259040</c:v>
                      </c:pt>
                      <c:pt idx="9453">
                        <c:v>260490</c:v>
                      </c:pt>
                      <c:pt idx="9454">
                        <c:v>266100</c:v>
                      </c:pt>
                      <c:pt idx="9455">
                        <c:v>266798</c:v>
                      </c:pt>
                      <c:pt idx="9456">
                        <c:v>266890</c:v>
                      </c:pt>
                      <c:pt idx="9457">
                        <c:v>267760</c:v>
                      </c:pt>
                      <c:pt idx="9458">
                        <c:v>268680</c:v>
                      </c:pt>
                      <c:pt idx="9459">
                        <c:v>270340</c:v>
                      </c:pt>
                      <c:pt idx="9460">
                        <c:v>271950</c:v>
                      </c:pt>
                      <c:pt idx="9461">
                        <c:v>273730</c:v>
                      </c:pt>
                      <c:pt idx="9462">
                        <c:v>274600</c:v>
                      </c:pt>
                      <c:pt idx="9463">
                        <c:v>272000</c:v>
                      </c:pt>
                      <c:pt idx="9464">
                        <c:v>271250</c:v>
                      </c:pt>
                      <c:pt idx="9465">
                        <c:v>272600</c:v>
                      </c:pt>
                      <c:pt idx="9466">
                        <c:v>273801</c:v>
                      </c:pt>
                      <c:pt idx="9467">
                        <c:v>273825</c:v>
                      </c:pt>
                      <c:pt idx="9468">
                        <c:v>273755</c:v>
                      </c:pt>
                      <c:pt idx="9469">
                        <c:v>274500</c:v>
                      </c:pt>
                      <c:pt idx="9470">
                        <c:v>277000</c:v>
                      </c:pt>
                      <c:pt idx="9471">
                        <c:v>278385</c:v>
                      </c:pt>
                      <c:pt idx="9472">
                        <c:v>278780</c:v>
                      </c:pt>
                      <c:pt idx="9473">
                        <c:v>279280</c:v>
                      </c:pt>
                      <c:pt idx="9474">
                        <c:v>280000</c:v>
                      </c:pt>
                      <c:pt idx="9475">
                        <c:v>280800</c:v>
                      </c:pt>
                      <c:pt idx="9476">
                        <c:v>279760</c:v>
                      </c:pt>
                      <c:pt idx="9477">
                        <c:v>278980</c:v>
                      </c:pt>
                      <c:pt idx="9478">
                        <c:v>279780</c:v>
                      </c:pt>
                      <c:pt idx="9479">
                        <c:v>281410</c:v>
                      </c:pt>
                      <c:pt idx="9480">
                        <c:v>279900</c:v>
                      </c:pt>
                      <c:pt idx="9481">
                        <c:v>280790</c:v>
                      </c:pt>
                      <c:pt idx="9482">
                        <c:v>279700</c:v>
                      </c:pt>
                      <c:pt idx="9483">
                        <c:v>281460</c:v>
                      </c:pt>
                      <c:pt idx="9484">
                        <c:v>283220</c:v>
                      </c:pt>
                      <c:pt idx="9485">
                        <c:v>284335</c:v>
                      </c:pt>
                      <c:pt idx="9486">
                        <c:v>281600</c:v>
                      </c:pt>
                      <c:pt idx="9487">
                        <c:v>281870</c:v>
                      </c:pt>
                      <c:pt idx="9488">
                        <c:v>280660</c:v>
                      </c:pt>
                      <c:pt idx="9489">
                        <c:v>281190</c:v>
                      </c:pt>
                      <c:pt idx="9490">
                        <c:v>279690</c:v>
                      </c:pt>
                      <c:pt idx="9491">
                        <c:v>280000</c:v>
                      </c:pt>
                      <c:pt idx="9492">
                        <c:v>278930</c:v>
                      </c:pt>
                      <c:pt idx="9493">
                        <c:v>280470</c:v>
                      </c:pt>
                      <c:pt idx="9494">
                        <c:v>278000</c:v>
                      </c:pt>
                      <c:pt idx="9495">
                        <c:v>278750</c:v>
                      </c:pt>
                      <c:pt idx="9496">
                        <c:v>276600</c:v>
                      </c:pt>
                      <c:pt idx="9497">
                        <c:v>272795</c:v>
                      </c:pt>
                      <c:pt idx="9498">
                        <c:v>273213</c:v>
                      </c:pt>
                      <c:pt idx="9499">
                        <c:v>274815</c:v>
                      </c:pt>
                      <c:pt idx="9500">
                        <c:v>273930</c:v>
                      </c:pt>
                      <c:pt idx="9501">
                        <c:v>272150</c:v>
                      </c:pt>
                      <c:pt idx="9502">
                        <c:v>272660</c:v>
                      </c:pt>
                      <c:pt idx="9503">
                        <c:v>270250</c:v>
                      </c:pt>
                      <c:pt idx="9504">
                        <c:v>270800</c:v>
                      </c:pt>
                      <c:pt idx="9505">
                        <c:v>272600</c:v>
                      </c:pt>
                      <c:pt idx="9506">
                        <c:v>273390</c:v>
                      </c:pt>
                      <c:pt idx="9507">
                        <c:v>274000</c:v>
                      </c:pt>
                      <c:pt idx="9508">
                        <c:v>274450</c:v>
                      </c:pt>
                      <c:pt idx="9509">
                        <c:v>276540</c:v>
                      </c:pt>
                      <c:pt idx="9510">
                        <c:v>281700</c:v>
                      </c:pt>
                      <c:pt idx="9511">
                        <c:v>284650</c:v>
                      </c:pt>
                      <c:pt idx="9512">
                        <c:v>284750</c:v>
                      </c:pt>
                      <c:pt idx="9513">
                        <c:v>294450</c:v>
                      </c:pt>
                      <c:pt idx="9514">
                        <c:v>293320</c:v>
                      </c:pt>
                      <c:pt idx="9515">
                        <c:v>292300</c:v>
                      </c:pt>
                      <c:pt idx="9516">
                        <c:v>292580</c:v>
                      </c:pt>
                      <c:pt idx="9517">
                        <c:v>292910</c:v>
                      </c:pt>
                      <c:pt idx="9518">
                        <c:v>293100</c:v>
                      </c:pt>
                      <c:pt idx="9519">
                        <c:v>296000</c:v>
                      </c:pt>
                      <c:pt idx="9520">
                        <c:v>296026</c:v>
                      </c:pt>
                      <c:pt idx="9521">
                        <c:v>293990</c:v>
                      </c:pt>
                      <c:pt idx="9522">
                        <c:v>296080</c:v>
                      </c:pt>
                      <c:pt idx="9523">
                        <c:v>298150</c:v>
                      </c:pt>
                      <c:pt idx="9524">
                        <c:v>296740</c:v>
                      </c:pt>
                      <c:pt idx="9525">
                        <c:v>296260</c:v>
                      </c:pt>
                      <c:pt idx="9526">
                        <c:v>297260</c:v>
                      </c:pt>
                      <c:pt idx="9527">
                        <c:v>295710</c:v>
                      </c:pt>
                      <c:pt idx="9528">
                        <c:v>296000</c:v>
                      </c:pt>
                      <c:pt idx="9529">
                        <c:v>296000</c:v>
                      </c:pt>
                      <c:pt idx="9530">
                        <c:v>298200</c:v>
                      </c:pt>
                      <c:pt idx="9531">
                        <c:v>297540</c:v>
                      </c:pt>
                      <c:pt idx="9532">
                        <c:v>294000</c:v>
                      </c:pt>
                      <c:pt idx="9533">
                        <c:v>295801</c:v>
                      </c:pt>
                      <c:pt idx="9534">
                        <c:v>300000</c:v>
                      </c:pt>
                      <c:pt idx="9535">
                        <c:v>297900</c:v>
                      </c:pt>
                      <c:pt idx="9536">
                        <c:v>299500</c:v>
                      </c:pt>
                      <c:pt idx="9537">
                        <c:v>303880</c:v>
                      </c:pt>
                      <c:pt idx="9538">
                        <c:v>303930</c:v>
                      </c:pt>
                      <c:pt idx="9539">
                        <c:v>308800</c:v>
                      </c:pt>
                      <c:pt idx="9540">
                        <c:v>309910</c:v>
                      </c:pt>
                      <c:pt idx="9541">
                        <c:v>313980</c:v>
                      </c:pt>
                      <c:pt idx="9542">
                        <c:v>315561</c:v>
                      </c:pt>
                      <c:pt idx="9543">
                        <c:v>319620</c:v>
                      </c:pt>
                      <c:pt idx="9544">
                        <c:v>318191</c:v>
                      </c:pt>
                      <c:pt idx="9545">
                        <c:v>320085</c:v>
                      </c:pt>
                      <c:pt idx="9546">
                        <c:v>319393</c:v>
                      </c:pt>
                      <c:pt idx="9547">
                        <c:v>322000</c:v>
                      </c:pt>
                      <c:pt idx="9548">
                        <c:v>321520</c:v>
                      </c:pt>
                      <c:pt idx="9549">
                        <c:v>323100</c:v>
                      </c:pt>
                      <c:pt idx="9550">
                        <c:v>322910</c:v>
                      </c:pt>
                      <c:pt idx="9551">
                        <c:v>322155</c:v>
                      </c:pt>
                      <c:pt idx="9552">
                        <c:v>321010</c:v>
                      </c:pt>
                      <c:pt idx="9553">
                        <c:v>322000</c:v>
                      </c:pt>
                      <c:pt idx="9554">
                        <c:v>312030</c:v>
                      </c:pt>
                      <c:pt idx="9555">
                        <c:v>295000</c:v>
                      </c:pt>
                      <c:pt idx="9556">
                        <c:v>288540</c:v>
                      </c:pt>
                      <c:pt idx="9557">
                        <c:v>301000</c:v>
                      </c:pt>
                      <c:pt idx="9558">
                        <c:v>288000</c:v>
                      </c:pt>
                      <c:pt idx="9559">
                        <c:v>285250</c:v>
                      </c:pt>
                      <c:pt idx="9560">
                        <c:v>295000</c:v>
                      </c:pt>
                      <c:pt idx="9561">
                        <c:v>294500</c:v>
                      </c:pt>
                      <c:pt idx="9562">
                        <c:v>294458</c:v>
                      </c:pt>
                      <c:pt idx="9563">
                        <c:v>301100</c:v>
                      </c:pt>
                      <c:pt idx="9564">
                        <c:v>304650</c:v>
                      </c:pt>
                      <c:pt idx="9565">
                        <c:v>303660</c:v>
                      </c:pt>
                      <c:pt idx="9566">
                        <c:v>301240</c:v>
                      </c:pt>
                      <c:pt idx="9567">
                        <c:v>300345</c:v>
                      </c:pt>
                      <c:pt idx="9568">
                        <c:v>301425</c:v>
                      </c:pt>
                      <c:pt idx="9569">
                        <c:v>308455</c:v>
                      </c:pt>
                      <c:pt idx="9570">
                        <c:v>314345</c:v>
                      </c:pt>
                      <c:pt idx="9571">
                        <c:v>310250</c:v>
                      </c:pt>
                      <c:pt idx="9572">
                        <c:v>301405</c:v>
                      </c:pt>
                      <c:pt idx="9573">
                        <c:v>299360</c:v>
                      </c:pt>
                      <c:pt idx="9574">
                        <c:v>300240</c:v>
                      </c:pt>
                      <c:pt idx="9575">
                        <c:v>304400</c:v>
                      </c:pt>
                      <c:pt idx="9576">
                        <c:v>303430</c:v>
                      </c:pt>
                      <c:pt idx="9577">
                        <c:v>305240</c:v>
                      </c:pt>
                      <c:pt idx="9578">
                        <c:v>309355</c:v>
                      </c:pt>
                      <c:pt idx="9579">
                        <c:v>317130</c:v>
                      </c:pt>
                      <c:pt idx="9580">
                        <c:v>313395</c:v>
                      </c:pt>
                      <c:pt idx="9581">
                        <c:v>309435</c:v>
                      </c:pt>
                      <c:pt idx="9582">
                        <c:v>308000</c:v>
                      </c:pt>
                      <c:pt idx="9583">
                        <c:v>309880</c:v>
                      </c:pt>
                      <c:pt idx="9584">
                        <c:v>304100</c:v>
                      </c:pt>
                      <c:pt idx="9585">
                        <c:v>305810</c:v>
                      </c:pt>
                      <c:pt idx="9586">
                        <c:v>306020</c:v>
                      </c:pt>
                      <c:pt idx="9587">
                        <c:v>295950</c:v>
                      </c:pt>
                      <c:pt idx="9588">
                        <c:v>288450</c:v>
                      </c:pt>
                      <c:pt idx="9589">
                        <c:v>293455</c:v>
                      </c:pt>
                      <c:pt idx="9590">
                        <c:v>292380</c:v>
                      </c:pt>
                      <c:pt idx="9591">
                        <c:v>291640</c:v>
                      </c:pt>
                      <c:pt idx="9592">
                        <c:v>296540</c:v>
                      </c:pt>
                      <c:pt idx="9593">
                        <c:v>288740</c:v>
                      </c:pt>
                      <c:pt idx="9594">
                        <c:v>291885</c:v>
                      </c:pt>
                      <c:pt idx="9595">
                        <c:v>291100</c:v>
                      </c:pt>
                      <c:pt idx="9596">
                        <c:v>300500</c:v>
                      </c:pt>
                      <c:pt idx="9597">
                        <c:v>290990</c:v>
                      </c:pt>
                      <c:pt idx="9598">
                        <c:v>292560</c:v>
                      </c:pt>
                      <c:pt idx="9599">
                        <c:v>296300</c:v>
                      </c:pt>
                      <c:pt idx="9600">
                        <c:v>292690</c:v>
                      </c:pt>
                      <c:pt idx="9601">
                        <c:v>295000</c:v>
                      </c:pt>
                      <c:pt idx="9602">
                        <c:v>294300</c:v>
                      </c:pt>
                      <c:pt idx="9603">
                        <c:v>296600</c:v>
                      </c:pt>
                      <c:pt idx="9604">
                        <c:v>298590</c:v>
                      </c:pt>
                      <c:pt idx="9605">
                        <c:v>299130</c:v>
                      </c:pt>
                      <c:pt idx="9606">
                        <c:v>298990</c:v>
                      </c:pt>
                      <c:pt idx="9607">
                        <c:v>298450</c:v>
                      </c:pt>
                      <c:pt idx="9608">
                        <c:v>298000</c:v>
                      </c:pt>
                      <c:pt idx="9609">
                        <c:v>293000</c:v>
                      </c:pt>
                      <c:pt idx="9610">
                        <c:v>291995</c:v>
                      </c:pt>
                      <c:pt idx="9611">
                        <c:v>294400</c:v>
                      </c:pt>
                      <c:pt idx="9612">
                        <c:v>293980</c:v>
                      </c:pt>
                      <c:pt idx="9613">
                        <c:v>290650</c:v>
                      </c:pt>
                      <c:pt idx="9614">
                        <c:v>289170</c:v>
                      </c:pt>
                      <c:pt idx="9615">
                        <c:v>289750</c:v>
                      </c:pt>
                      <c:pt idx="9616">
                        <c:v>284850</c:v>
                      </c:pt>
                      <c:pt idx="9617">
                        <c:v>280428</c:v>
                      </c:pt>
                      <c:pt idx="9618">
                        <c:v>293700</c:v>
                      </c:pt>
                      <c:pt idx="9619">
                        <c:v>292240</c:v>
                      </c:pt>
                      <c:pt idx="9620">
                        <c:v>294950</c:v>
                      </c:pt>
                      <c:pt idx="9621">
                        <c:v>298635</c:v>
                      </c:pt>
                      <c:pt idx="9622">
                        <c:v>298360</c:v>
                      </c:pt>
                      <c:pt idx="9623">
                        <c:v>298100</c:v>
                      </c:pt>
                      <c:pt idx="9624">
                        <c:v>294420</c:v>
                      </c:pt>
                      <c:pt idx="9625">
                        <c:v>295000</c:v>
                      </c:pt>
                      <c:pt idx="9626">
                        <c:v>295000</c:v>
                      </c:pt>
                      <c:pt idx="9627">
                        <c:v>293965</c:v>
                      </c:pt>
                      <c:pt idx="9628">
                        <c:v>295745</c:v>
                      </c:pt>
                      <c:pt idx="9629">
                        <c:v>296006</c:v>
                      </c:pt>
                      <c:pt idx="9630">
                        <c:v>292647</c:v>
                      </c:pt>
                      <c:pt idx="9631">
                        <c:v>291222</c:v>
                      </c:pt>
                      <c:pt idx="9632">
                        <c:v>290100</c:v>
                      </c:pt>
                      <c:pt idx="9633">
                        <c:v>283600</c:v>
                      </c:pt>
                      <c:pt idx="9634">
                        <c:v>288300</c:v>
                      </c:pt>
                      <c:pt idx="9635">
                        <c:v>287200</c:v>
                      </c:pt>
                      <c:pt idx="9636">
                        <c:v>288470</c:v>
                      </c:pt>
                      <c:pt idx="9637">
                        <c:v>288000</c:v>
                      </c:pt>
                      <c:pt idx="9638">
                        <c:v>286200</c:v>
                      </c:pt>
                      <c:pt idx="9639">
                        <c:v>287680</c:v>
                      </c:pt>
                      <c:pt idx="9640">
                        <c:v>291110</c:v>
                      </c:pt>
                      <c:pt idx="9641">
                        <c:v>291645</c:v>
                      </c:pt>
                      <c:pt idx="9642">
                        <c:v>292770</c:v>
                      </c:pt>
                      <c:pt idx="9643">
                        <c:v>292370</c:v>
                      </c:pt>
                      <c:pt idx="9644">
                        <c:v>291825</c:v>
                      </c:pt>
                      <c:pt idx="9645">
                        <c:v>288978</c:v>
                      </c:pt>
                      <c:pt idx="9646">
                        <c:v>286200</c:v>
                      </c:pt>
                      <c:pt idx="9647">
                        <c:v>285700</c:v>
                      </c:pt>
                      <c:pt idx="9648">
                        <c:v>284800</c:v>
                      </c:pt>
                      <c:pt idx="9649">
                        <c:v>285000</c:v>
                      </c:pt>
                      <c:pt idx="9650">
                        <c:v>283600</c:v>
                      </c:pt>
                      <c:pt idx="9651">
                        <c:v>285401</c:v>
                      </c:pt>
                      <c:pt idx="9652">
                        <c:v>282500</c:v>
                      </c:pt>
                      <c:pt idx="9653">
                        <c:v>282400</c:v>
                      </c:pt>
                      <c:pt idx="9654">
                        <c:v>281600</c:v>
                      </c:pt>
                      <c:pt idx="9655">
                        <c:v>282000</c:v>
                      </c:pt>
                      <c:pt idx="9656">
                        <c:v>282000</c:v>
                      </c:pt>
                      <c:pt idx="9657">
                        <c:v>282050</c:v>
                      </c:pt>
                      <c:pt idx="9658">
                        <c:v>281600</c:v>
                      </c:pt>
                      <c:pt idx="9659">
                        <c:v>282140</c:v>
                      </c:pt>
                      <c:pt idx="9660">
                        <c:v>282840</c:v>
                      </c:pt>
                      <c:pt idx="9661">
                        <c:v>284515</c:v>
                      </c:pt>
                      <c:pt idx="9662">
                        <c:v>286070</c:v>
                      </c:pt>
                      <c:pt idx="9663">
                        <c:v>285010</c:v>
                      </c:pt>
                      <c:pt idx="9664">
                        <c:v>286161</c:v>
                      </c:pt>
                      <c:pt idx="9665">
                        <c:v>287221</c:v>
                      </c:pt>
                      <c:pt idx="9666">
                        <c:v>288800</c:v>
                      </c:pt>
                      <c:pt idx="9667">
                        <c:v>287560</c:v>
                      </c:pt>
                      <c:pt idx="9668">
                        <c:v>295060</c:v>
                      </c:pt>
                      <c:pt idx="9669">
                        <c:v>298205</c:v>
                      </c:pt>
                      <c:pt idx="9670">
                        <c:v>298005</c:v>
                      </c:pt>
                      <c:pt idx="9671">
                        <c:v>298835</c:v>
                      </c:pt>
                      <c:pt idx="9672">
                        <c:v>300400</c:v>
                      </c:pt>
                      <c:pt idx="9673">
                        <c:v>297888</c:v>
                      </c:pt>
                      <c:pt idx="9674">
                        <c:v>300300</c:v>
                      </c:pt>
                      <c:pt idx="9675">
                        <c:v>300500</c:v>
                      </c:pt>
                      <c:pt idx="9676">
                        <c:v>301240</c:v>
                      </c:pt>
                      <c:pt idx="9677">
                        <c:v>301080</c:v>
                      </c:pt>
                      <c:pt idx="9678">
                        <c:v>300770</c:v>
                      </c:pt>
                      <c:pt idx="9679">
                        <c:v>299000</c:v>
                      </c:pt>
                      <c:pt idx="9680">
                        <c:v>301720</c:v>
                      </c:pt>
                      <c:pt idx="9681">
                        <c:v>308600</c:v>
                      </c:pt>
                      <c:pt idx="9682">
                        <c:v>313950</c:v>
                      </c:pt>
                      <c:pt idx="9683">
                        <c:v>314376</c:v>
                      </c:pt>
                      <c:pt idx="9684">
                        <c:v>315000</c:v>
                      </c:pt>
                      <c:pt idx="9685">
                        <c:v>310540</c:v>
                      </c:pt>
                      <c:pt idx="9686">
                        <c:v>309983</c:v>
                      </c:pt>
                      <c:pt idx="9687">
                        <c:v>310250</c:v>
                      </c:pt>
                      <c:pt idx="9688">
                        <c:v>308000</c:v>
                      </c:pt>
                      <c:pt idx="9689">
                        <c:v>309950</c:v>
                      </c:pt>
                      <c:pt idx="9690">
                        <c:v>312260</c:v>
                      </c:pt>
                      <c:pt idx="9691">
                        <c:v>313465</c:v>
                      </c:pt>
                      <c:pt idx="9692">
                        <c:v>313725</c:v>
                      </c:pt>
                      <c:pt idx="9693">
                        <c:v>311960</c:v>
                      </c:pt>
                      <c:pt idx="9694">
                        <c:v>311710</c:v>
                      </c:pt>
                      <c:pt idx="9695">
                        <c:v>312150</c:v>
                      </c:pt>
                      <c:pt idx="9696">
                        <c:v>314250</c:v>
                      </c:pt>
                      <c:pt idx="9697">
                        <c:v>316110</c:v>
                      </c:pt>
                      <c:pt idx="9698">
                        <c:v>316320</c:v>
                      </c:pt>
                      <c:pt idx="9699">
                        <c:v>315880</c:v>
                      </c:pt>
                      <c:pt idx="9700">
                        <c:v>315000</c:v>
                      </c:pt>
                      <c:pt idx="9701">
                        <c:v>315000</c:v>
                      </c:pt>
                      <c:pt idx="9702">
                        <c:v>316123</c:v>
                      </c:pt>
                      <c:pt idx="9703">
                        <c:v>318500</c:v>
                      </c:pt>
                      <c:pt idx="9704">
                        <c:v>320000</c:v>
                      </c:pt>
                      <c:pt idx="9705">
                        <c:v>322105</c:v>
                      </c:pt>
                      <c:pt idx="9706">
                        <c:v>320070</c:v>
                      </c:pt>
                      <c:pt idx="9707">
                        <c:v>321750</c:v>
                      </c:pt>
                      <c:pt idx="9708">
                        <c:v>321575</c:v>
                      </c:pt>
                      <c:pt idx="9709">
                        <c:v>323276</c:v>
                      </c:pt>
                      <c:pt idx="9710">
                        <c:v>323836</c:v>
                      </c:pt>
                      <c:pt idx="9711">
                        <c:v>324945</c:v>
                      </c:pt>
                      <c:pt idx="9712">
                        <c:v>326400</c:v>
                      </c:pt>
                      <c:pt idx="9713">
                        <c:v>332300</c:v>
                      </c:pt>
                      <c:pt idx="9714">
                        <c:v>331015</c:v>
                      </c:pt>
                      <c:pt idx="9715">
                        <c:v>326940</c:v>
                      </c:pt>
                      <c:pt idx="9716">
                        <c:v>326280</c:v>
                      </c:pt>
                      <c:pt idx="9717">
                        <c:v>324286</c:v>
                      </c:pt>
                      <c:pt idx="9718">
                        <c:v>323112</c:v>
                      </c:pt>
                      <c:pt idx="9719">
                        <c:v>320000</c:v>
                      </c:pt>
                      <c:pt idx="9720">
                        <c:v>320910</c:v>
                      </c:pt>
                      <c:pt idx="9721">
                        <c:v>321150</c:v>
                      </c:pt>
                      <c:pt idx="9722">
                        <c:v>323175</c:v>
                      </c:pt>
                      <c:pt idx="9723">
                        <c:v>324325</c:v>
                      </c:pt>
                      <c:pt idx="9724">
                        <c:v>328190</c:v>
                      </c:pt>
                      <c:pt idx="9725">
                        <c:v>329150</c:v>
                      </c:pt>
                      <c:pt idx="9726">
                        <c:v>331800</c:v>
                      </c:pt>
                      <c:pt idx="9727">
                        <c:v>319100</c:v>
                      </c:pt>
                      <c:pt idx="9728">
                        <c:v>305000</c:v>
                      </c:pt>
                      <c:pt idx="9729">
                        <c:v>306375</c:v>
                      </c:pt>
                      <c:pt idx="9730">
                        <c:v>307205</c:v>
                      </c:pt>
                      <c:pt idx="9731">
                        <c:v>309750</c:v>
                      </c:pt>
                      <c:pt idx="9732">
                        <c:v>311296</c:v>
                      </c:pt>
                      <c:pt idx="9733">
                        <c:v>311000</c:v>
                      </c:pt>
                      <c:pt idx="9734">
                        <c:v>312264</c:v>
                      </c:pt>
                      <c:pt idx="9735">
                        <c:v>309080</c:v>
                      </c:pt>
                      <c:pt idx="9736">
                        <c:v>302861</c:v>
                      </c:pt>
                      <c:pt idx="9737">
                        <c:v>299381</c:v>
                      </c:pt>
                      <c:pt idx="9738">
                        <c:v>300430</c:v>
                      </c:pt>
                      <c:pt idx="9739">
                        <c:v>296003</c:v>
                      </c:pt>
                      <c:pt idx="9740">
                        <c:v>297000</c:v>
                      </c:pt>
                      <c:pt idx="9741">
                        <c:v>298480</c:v>
                      </c:pt>
                      <c:pt idx="9742">
                        <c:v>307090</c:v>
                      </c:pt>
                      <c:pt idx="9743">
                        <c:v>306001</c:v>
                      </c:pt>
                      <c:pt idx="9744">
                        <c:v>305250</c:v>
                      </c:pt>
                      <c:pt idx="9745">
                        <c:v>318880</c:v>
                      </c:pt>
                      <c:pt idx="9746">
                        <c:v>324885</c:v>
                      </c:pt>
                      <c:pt idx="9747">
                        <c:v>326600</c:v>
                      </c:pt>
                      <c:pt idx="9748">
                        <c:v>330980</c:v>
                      </c:pt>
                      <c:pt idx="9749">
                        <c:v>327510</c:v>
                      </c:pt>
                      <c:pt idx="9750">
                        <c:v>322980</c:v>
                      </c:pt>
                      <c:pt idx="9751">
                        <c:v>323105</c:v>
                      </c:pt>
                      <c:pt idx="9752">
                        <c:v>321000</c:v>
                      </c:pt>
                      <c:pt idx="9753">
                        <c:v>318120</c:v>
                      </c:pt>
                      <c:pt idx="9754">
                        <c:v>323800</c:v>
                      </c:pt>
                      <c:pt idx="9755">
                        <c:v>322960</c:v>
                      </c:pt>
                      <c:pt idx="9756">
                        <c:v>315623</c:v>
                      </c:pt>
                      <c:pt idx="9757">
                        <c:v>316000</c:v>
                      </c:pt>
                      <c:pt idx="9758">
                        <c:v>310340</c:v>
                      </c:pt>
                      <c:pt idx="9759">
                        <c:v>313135</c:v>
                      </c:pt>
                      <c:pt idx="9760">
                        <c:v>315420</c:v>
                      </c:pt>
                      <c:pt idx="9761">
                        <c:v>318745</c:v>
                      </c:pt>
                      <c:pt idx="9762">
                        <c:v>324200</c:v>
                      </c:pt>
                      <c:pt idx="9763">
                        <c:v>325125</c:v>
                      </c:pt>
                      <c:pt idx="9764">
                        <c:v>328580</c:v>
                      </c:pt>
                      <c:pt idx="9765">
                        <c:v>314929</c:v>
                      </c:pt>
                      <c:pt idx="9766">
                        <c:v>304500</c:v>
                      </c:pt>
                      <c:pt idx="9767">
                        <c:v>305850</c:v>
                      </c:pt>
                      <c:pt idx="9768">
                        <c:v>298101</c:v>
                      </c:pt>
                      <c:pt idx="9769">
                        <c:v>301234</c:v>
                      </c:pt>
                      <c:pt idx="9770">
                        <c:v>303400</c:v>
                      </c:pt>
                      <c:pt idx="9771">
                        <c:v>302310</c:v>
                      </c:pt>
                      <c:pt idx="9772">
                        <c:v>299440</c:v>
                      </c:pt>
                      <c:pt idx="9773">
                        <c:v>296000</c:v>
                      </c:pt>
                      <c:pt idx="9774">
                        <c:v>292524</c:v>
                      </c:pt>
                      <c:pt idx="9775">
                        <c:v>290627</c:v>
                      </c:pt>
                      <c:pt idx="9776">
                        <c:v>287485</c:v>
                      </c:pt>
                      <c:pt idx="9777">
                        <c:v>287800</c:v>
                      </c:pt>
                      <c:pt idx="9778">
                        <c:v>281000</c:v>
                      </c:pt>
                      <c:pt idx="9779">
                        <c:v>279410</c:v>
                      </c:pt>
                      <c:pt idx="9780">
                        <c:v>288000</c:v>
                      </c:pt>
                      <c:pt idx="9781">
                        <c:v>300005</c:v>
                      </c:pt>
                      <c:pt idx="9782">
                        <c:v>301618</c:v>
                      </c:pt>
                      <c:pt idx="9783">
                        <c:v>301880</c:v>
                      </c:pt>
                      <c:pt idx="9784">
                        <c:v>286650</c:v>
                      </c:pt>
                      <c:pt idx="9785">
                        <c:v>290755</c:v>
                      </c:pt>
                      <c:pt idx="9786">
                        <c:v>292970</c:v>
                      </c:pt>
                      <c:pt idx="9787">
                        <c:v>292179</c:v>
                      </c:pt>
                      <c:pt idx="9788">
                        <c:v>292600</c:v>
                      </c:pt>
                      <c:pt idx="9789">
                        <c:v>292815</c:v>
                      </c:pt>
                      <c:pt idx="9790">
                        <c:v>292000</c:v>
                      </c:pt>
                      <c:pt idx="9791">
                        <c:v>291650</c:v>
                      </c:pt>
                      <c:pt idx="9792">
                        <c:v>293009</c:v>
                      </c:pt>
                      <c:pt idx="9793">
                        <c:v>295811</c:v>
                      </c:pt>
                      <c:pt idx="9794">
                        <c:v>294970</c:v>
                      </c:pt>
                      <c:pt idx="9795">
                        <c:v>300603</c:v>
                      </c:pt>
                      <c:pt idx="9796">
                        <c:v>298794</c:v>
                      </c:pt>
                      <c:pt idx="9797">
                        <c:v>298000</c:v>
                      </c:pt>
                      <c:pt idx="9798">
                        <c:v>299740</c:v>
                      </c:pt>
                      <c:pt idx="9799">
                        <c:v>303265</c:v>
                      </c:pt>
                      <c:pt idx="9800">
                        <c:v>299850</c:v>
                      </c:pt>
                      <c:pt idx="9801">
                        <c:v>300745</c:v>
                      </c:pt>
                      <c:pt idx="9802">
                        <c:v>304800</c:v>
                      </c:pt>
                      <c:pt idx="9803">
                        <c:v>306195</c:v>
                      </c:pt>
                      <c:pt idx="9804">
                        <c:v>309965</c:v>
                      </c:pt>
                      <c:pt idx="9805">
                        <c:v>310470</c:v>
                      </c:pt>
                      <c:pt idx="9806">
                        <c:v>310155</c:v>
                      </c:pt>
                      <c:pt idx="9807">
                        <c:v>307780</c:v>
                      </c:pt>
                      <c:pt idx="9808">
                        <c:v>301100</c:v>
                      </c:pt>
                      <c:pt idx="9809">
                        <c:v>297381</c:v>
                      </c:pt>
                      <c:pt idx="9810">
                        <c:v>302350</c:v>
                      </c:pt>
                      <c:pt idx="9811">
                        <c:v>307655</c:v>
                      </c:pt>
                      <c:pt idx="9812">
                        <c:v>308025</c:v>
                      </c:pt>
                      <c:pt idx="9813">
                        <c:v>302585</c:v>
                      </c:pt>
                      <c:pt idx="9814">
                        <c:v>305850</c:v>
                      </c:pt>
                      <c:pt idx="9815">
                        <c:v>307295</c:v>
                      </c:pt>
                      <c:pt idx="9816">
                        <c:v>307500</c:v>
                      </c:pt>
                      <c:pt idx="9817">
                        <c:v>306535</c:v>
                      </c:pt>
                      <c:pt idx="9818">
                        <c:v>300000</c:v>
                      </c:pt>
                      <c:pt idx="9819">
                        <c:v>302000</c:v>
                      </c:pt>
                      <c:pt idx="9820">
                        <c:v>302000</c:v>
                      </c:pt>
                      <c:pt idx="9821">
                        <c:v>302100</c:v>
                      </c:pt>
                      <c:pt idx="9822">
                        <c:v>302000</c:v>
                      </c:pt>
                      <c:pt idx="9823">
                        <c:v>303000</c:v>
                      </c:pt>
                      <c:pt idx="9824">
                        <c:v>301200</c:v>
                      </c:pt>
                      <c:pt idx="9825">
                        <c:v>301300</c:v>
                      </c:pt>
                      <c:pt idx="9826">
                        <c:v>301200</c:v>
                      </c:pt>
                      <c:pt idx="9827">
                        <c:v>297500</c:v>
                      </c:pt>
                      <c:pt idx="9828">
                        <c:v>295900</c:v>
                      </c:pt>
                      <c:pt idx="9829">
                        <c:v>300000</c:v>
                      </c:pt>
                      <c:pt idx="9830">
                        <c:v>303725</c:v>
                      </c:pt>
                      <c:pt idx="9831">
                        <c:v>304355</c:v>
                      </c:pt>
                      <c:pt idx="9832">
                        <c:v>304300</c:v>
                      </c:pt>
                      <c:pt idx="9833">
                        <c:v>306000</c:v>
                      </c:pt>
                      <c:pt idx="9834">
                        <c:v>308140</c:v>
                      </c:pt>
                      <c:pt idx="9835">
                        <c:v>307100</c:v>
                      </c:pt>
                      <c:pt idx="9836">
                        <c:v>304850</c:v>
                      </c:pt>
                      <c:pt idx="9837">
                        <c:v>303390</c:v>
                      </c:pt>
                      <c:pt idx="9838">
                        <c:v>300717</c:v>
                      </c:pt>
                      <c:pt idx="9839">
                        <c:v>297900</c:v>
                      </c:pt>
                      <c:pt idx="9840">
                        <c:v>298500</c:v>
                      </c:pt>
                      <c:pt idx="9841">
                        <c:v>297900</c:v>
                      </c:pt>
                      <c:pt idx="9842">
                        <c:v>298400</c:v>
                      </c:pt>
                      <c:pt idx="9843">
                        <c:v>300152</c:v>
                      </c:pt>
                      <c:pt idx="9844">
                        <c:v>302800</c:v>
                      </c:pt>
                      <c:pt idx="9845">
                        <c:v>305417</c:v>
                      </c:pt>
                      <c:pt idx="9846">
                        <c:v>304600</c:v>
                      </c:pt>
                      <c:pt idx="9847">
                        <c:v>305100</c:v>
                      </c:pt>
                      <c:pt idx="9848">
                        <c:v>305495</c:v>
                      </c:pt>
                      <c:pt idx="9849">
                        <c:v>306185</c:v>
                      </c:pt>
                      <c:pt idx="9850">
                        <c:v>305600</c:v>
                      </c:pt>
                      <c:pt idx="9851">
                        <c:v>305600</c:v>
                      </c:pt>
                      <c:pt idx="9852">
                        <c:v>306899</c:v>
                      </c:pt>
                      <c:pt idx="9853">
                        <c:v>311000</c:v>
                      </c:pt>
                      <c:pt idx="9854">
                        <c:v>311570</c:v>
                      </c:pt>
                      <c:pt idx="9855">
                        <c:v>315000</c:v>
                      </c:pt>
                      <c:pt idx="9856">
                        <c:v>314694</c:v>
                      </c:pt>
                      <c:pt idx="9857">
                        <c:v>314610</c:v>
                      </c:pt>
                      <c:pt idx="9858">
                        <c:v>313460</c:v>
                      </c:pt>
                      <c:pt idx="9859">
                        <c:v>313756</c:v>
                      </c:pt>
                      <c:pt idx="9860">
                        <c:v>315561</c:v>
                      </c:pt>
                      <c:pt idx="9861">
                        <c:v>314295</c:v>
                      </c:pt>
                      <c:pt idx="9862">
                        <c:v>318420</c:v>
                      </c:pt>
                      <c:pt idx="9863">
                        <c:v>322000</c:v>
                      </c:pt>
                      <c:pt idx="9864">
                        <c:v>322294</c:v>
                      </c:pt>
                      <c:pt idx="9865">
                        <c:v>324926</c:v>
                      </c:pt>
                      <c:pt idx="9866">
                        <c:v>322861</c:v>
                      </c:pt>
                      <c:pt idx="9867">
                        <c:v>325385</c:v>
                      </c:pt>
                      <c:pt idx="9868">
                        <c:v>317390</c:v>
                      </c:pt>
                      <c:pt idx="9869">
                        <c:v>312000</c:v>
                      </c:pt>
                      <c:pt idx="9870">
                        <c:v>312500</c:v>
                      </c:pt>
                      <c:pt idx="9871">
                        <c:v>308325</c:v>
                      </c:pt>
                      <c:pt idx="9872">
                        <c:v>308601</c:v>
                      </c:pt>
                      <c:pt idx="9873">
                        <c:v>308360</c:v>
                      </c:pt>
                      <c:pt idx="9874">
                        <c:v>306666</c:v>
                      </c:pt>
                      <c:pt idx="9875">
                        <c:v>303475</c:v>
                      </c:pt>
                      <c:pt idx="9876">
                        <c:v>307690</c:v>
                      </c:pt>
                      <c:pt idx="9877">
                        <c:v>305150</c:v>
                      </c:pt>
                      <c:pt idx="9878">
                        <c:v>304138</c:v>
                      </c:pt>
                      <c:pt idx="9879">
                        <c:v>305400</c:v>
                      </c:pt>
                      <c:pt idx="9880">
                        <c:v>304188</c:v>
                      </c:pt>
                      <c:pt idx="9881">
                        <c:v>300593</c:v>
                      </c:pt>
                      <c:pt idx="9882">
                        <c:v>302850</c:v>
                      </c:pt>
                      <c:pt idx="9883">
                        <c:v>301000</c:v>
                      </c:pt>
                      <c:pt idx="9884">
                        <c:v>298070</c:v>
                      </c:pt>
                      <c:pt idx="9885">
                        <c:v>300025</c:v>
                      </c:pt>
                      <c:pt idx="9886">
                        <c:v>296800</c:v>
                      </c:pt>
                      <c:pt idx="9887">
                        <c:v>296623</c:v>
                      </c:pt>
                      <c:pt idx="9888">
                        <c:v>301500</c:v>
                      </c:pt>
                      <c:pt idx="9889">
                        <c:v>303400</c:v>
                      </c:pt>
                      <c:pt idx="9890">
                        <c:v>305200</c:v>
                      </c:pt>
                      <c:pt idx="9891">
                        <c:v>308940</c:v>
                      </c:pt>
                      <c:pt idx="9892">
                        <c:v>310280</c:v>
                      </c:pt>
                      <c:pt idx="9893">
                        <c:v>309315</c:v>
                      </c:pt>
                      <c:pt idx="9894">
                        <c:v>306465</c:v>
                      </c:pt>
                      <c:pt idx="9895">
                        <c:v>306795</c:v>
                      </c:pt>
                      <c:pt idx="9896">
                        <c:v>306320</c:v>
                      </c:pt>
                      <c:pt idx="9897">
                        <c:v>305000</c:v>
                      </c:pt>
                      <c:pt idx="9898">
                        <c:v>306410</c:v>
                      </c:pt>
                      <c:pt idx="9899">
                        <c:v>309550</c:v>
                      </c:pt>
                      <c:pt idx="9900">
                        <c:v>309120</c:v>
                      </c:pt>
                      <c:pt idx="9901">
                        <c:v>309000</c:v>
                      </c:pt>
                      <c:pt idx="9902">
                        <c:v>309000</c:v>
                      </c:pt>
                      <c:pt idx="9903">
                        <c:v>309513</c:v>
                      </c:pt>
                      <c:pt idx="9904">
                        <c:v>312350</c:v>
                      </c:pt>
                      <c:pt idx="9905">
                        <c:v>313200</c:v>
                      </c:pt>
                      <c:pt idx="9906">
                        <c:v>317107</c:v>
                      </c:pt>
                      <c:pt idx="9907">
                        <c:v>319943</c:v>
                      </c:pt>
                      <c:pt idx="9908">
                        <c:v>320413</c:v>
                      </c:pt>
                      <c:pt idx="9909">
                        <c:v>319120</c:v>
                      </c:pt>
                      <c:pt idx="9910">
                        <c:v>320918</c:v>
                      </c:pt>
                      <c:pt idx="9911">
                        <c:v>320974</c:v>
                      </c:pt>
                      <c:pt idx="9912">
                        <c:v>319500</c:v>
                      </c:pt>
                      <c:pt idx="9913">
                        <c:v>320591</c:v>
                      </c:pt>
                      <c:pt idx="9914">
                        <c:v>319453</c:v>
                      </c:pt>
                      <c:pt idx="9915">
                        <c:v>318832</c:v>
                      </c:pt>
                      <c:pt idx="9916">
                        <c:v>319455</c:v>
                      </c:pt>
                      <c:pt idx="9917">
                        <c:v>319250</c:v>
                      </c:pt>
                      <c:pt idx="9918">
                        <c:v>311115</c:v>
                      </c:pt>
                      <c:pt idx="9919">
                        <c:v>310770</c:v>
                      </c:pt>
                      <c:pt idx="9920">
                        <c:v>309200</c:v>
                      </c:pt>
                      <c:pt idx="9921">
                        <c:v>306623</c:v>
                      </c:pt>
                      <c:pt idx="9922">
                        <c:v>307600</c:v>
                      </c:pt>
                      <c:pt idx="9923">
                        <c:v>308675</c:v>
                      </c:pt>
                      <c:pt idx="9924">
                        <c:v>309980</c:v>
                      </c:pt>
                      <c:pt idx="9925">
                        <c:v>310275</c:v>
                      </c:pt>
                      <c:pt idx="9926">
                        <c:v>312977</c:v>
                      </c:pt>
                      <c:pt idx="9927">
                        <c:v>310805</c:v>
                      </c:pt>
                      <c:pt idx="9928">
                        <c:v>308666</c:v>
                      </c:pt>
                      <c:pt idx="9929">
                        <c:v>303200</c:v>
                      </c:pt>
                      <c:pt idx="9930">
                        <c:v>300132</c:v>
                      </c:pt>
                      <c:pt idx="9931">
                        <c:v>297500</c:v>
                      </c:pt>
                      <c:pt idx="9932">
                        <c:v>298255</c:v>
                      </c:pt>
                      <c:pt idx="9933">
                        <c:v>294511</c:v>
                      </c:pt>
                      <c:pt idx="9934">
                        <c:v>298700</c:v>
                      </c:pt>
                      <c:pt idx="9935">
                        <c:v>298110</c:v>
                      </c:pt>
                      <c:pt idx="9936">
                        <c:v>297100</c:v>
                      </c:pt>
                      <c:pt idx="9937">
                        <c:v>297250</c:v>
                      </c:pt>
                      <c:pt idx="9938">
                        <c:v>295000</c:v>
                      </c:pt>
                      <c:pt idx="9939">
                        <c:v>296076</c:v>
                      </c:pt>
                      <c:pt idx="9940">
                        <c:v>298687</c:v>
                      </c:pt>
                      <c:pt idx="9941">
                        <c:v>301055</c:v>
                      </c:pt>
                      <c:pt idx="9942">
                        <c:v>297505</c:v>
                      </c:pt>
                      <c:pt idx="9943">
                        <c:v>298567</c:v>
                      </c:pt>
                      <c:pt idx="9944">
                        <c:v>300000</c:v>
                      </c:pt>
                      <c:pt idx="9945">
                        <c:v>295405</c:v>
                      </c:pt>
                      <c:pt idx="9946">
                        <c:v>297540</c:v>
                      </c:pt>
                      <c:pt idx="9947">
                        <c:v>298000</c:v>
                      </c:pt>
                      <c:pt idx="9948">
                        <c:v>297387</c:v>
                      </c:pt>
                      <c:pt idx="9949">
                        <c:v>303100</c:v>
                      </c:pt>
                      <c:pt idx="9950">
                        <c:v>303078</c:v>
                      </c:pt>
                      <c:pt idx="9951">
                        <c:v>300731</c:v>
                      </c:pt>
                      <c:pt idx="9952">
                        <c:v>302500</c:v>
                      </c:pt>
                      <c:pt idx="9953">
                        <c:v>306000</c:v>
                      </c:pt>
                      <c:pt idx="9954">
                        <c:v>306000</c:v>
                      </c:pt>
                      <c:pt idx="9955">
                        <c:v>308799</c:v>
                      </c:pt>
                      <c:pt idx="9956">
                        <c:v>309400</c:v>
                      </c:pt>
                      <c:pt idx="9957">
                        <c:v>311575</c:v>
                      </c:pt>
                      <c:pt idx="9958">
                        <c:v>316675</c:v>
                      </c:pt>
                      <c:pt idx="9959">
                        <c:v>318400</c:v>
                      </c:pt>
                      <c:pt idx="9960">
                        <c:v>315345</c:v>
                      </c:pt>
                      <c:pt idx="9961">
                        <c:v>313220</c:v>
                      </c:pt>
                      <c:pt idx="9962">
                        <c:v>313950</c:v>
                      </c:pt>
                      <c:pt idx="9963">
                        <c:v>313500</c:v>
                      </c:pt>
                      <c:pt idx="9964">
                        <c:v>311500</c:v>
                      </c:pt>
                      <c:pt idx="9965">
                        <c:v>309971</c:v>
                      </c:pt>
                      <c:pt idx="9966">
                        <c:v>308885</c:v>
                      </c:pt>
                      <c:pt idx="9967">
                        <c:v>309700</c:v>
                      </c:pt>
                      <c:pt idx="9968">
                        <c:v>309671</c:v>
                      </c:pt>
                      <c:pt idx="9969">
                        <c:v>310055</c:v>
                      </c:pt>
                      <c:pt idx="9970">
                        <c:v>311390</c:v>
                      </c:pt>
                      <c:pt idx="9971">
                        <c:v>309830</c:v>
                      </c:pt>
                      <c:pt idx="9972">
                        <c:v>303665</c:v>
                      </c:pt>
                      <c:pt idx="9973">
                        <c:v>302260</c:v>
                      </c:pt>
                      <c:pt idx="9974">
                        <c:v>307887</c:v>
                      </c:pt>
                      <c:pt idx="9975">
                        <c:v>309555</c:v>
                      </c:pt>
                      <c:pt idx="9976">
                        <c:v>306040</c:v>
                      </c:pt>
                      <c:pt idx="9977">
                        <c:v>307133</c:v>
                      </c:pt>
                      <c:pt idx="9978">
                        <c:v>309540</c:v>
                      </c:pt>
                      <c:pt idx="9979">
                        <c:v>312120</c:v>
                      </c:pt>
                      <c:pt idx="9980">
                        <c:v>310500</c:v>
                      </c:pt>
                      <c:pt idx="9981">
                        <c:v>311567</c:v>
                      </c:pt>
                      <c:pt idx="9982">
                        <c:v>312725</c:v>
                      </c:pt>
                      <c:pt idx="9983">
                        <c:v>312970</c:v>
                      </c:pt>
                      <c:pt idx="9984">
                        <c:v>312595</c:v>
                      </c:pt>
                      <c:pt idx="9985">
                        <c:v>315275</c:v>
                      </c:pt>
                      <c:pt idx="9986">
                        <c:v>315888</c:v>
                      </c:pt>
                      <c:pt idx="9987">
                        <c:v>314398</c:v>
                      </c:pt>
                      <c:pt idx="9988">
                        <c:v>314619</c:v>
                      </c:pt>
                      <c:pt idx="9989">
                        <c:v>315250</c:v>
                      </c:pt>
                      <c:pt idx="9990">
                        <c:v>318000</c:v>
                      </c:pt>
                      <c:pt idx="9991">
                        <c:v>318000</c:v>
                      </c:pt>
                      <c:pt idx="9992">
                        <c:v>317490</c:v>
                      </c:pt>
                      <c:pt idx="9993">
                        <c:v>317310</c:v>
                      </c:pt>
                      <c:pt idx="9994">
                        <c:v>320000</c:v>
                      </c:pt>
                      <c:pt idx="9995">
                        <c:v>325523</c:v>
                      </c:pt>
                      <c:pt idx="9996">
                        <c:v>327500</c:v>
                      </c:pt>
                      <c:pt idx="9997">
                        <c:v>330500</c:v>
                      </c:pt>
                      <c:pt idx="9998">
                        <c:v>332600</c:v>
                      </c:pt>
                      <c:pt idx="9999">
                        <c:v>329975</c:v>
                      </c:pt>
                      <c:pt idx="10000">
                        <c:v>330380</c:v>
                      </c:pt>
                      <c:pt idx="10001">
                        <c:v>330950</c:v>
                      </c:pt>
                      <c:pt idx="10002">
                        <c:v>328240</c:v>
                      </c:pt>
                      <c:pt idx="10003">
                        <c:v>327120</c:v>
                      </c:pt>
                      <c:pt idx="10004">
                        <c:v>328455</c:v>
                      </c:pt>
                      <c:pt idx="10005">
                        <c:v>327800</c:v>
                      </c:pt>
                      <c:pt idx="10006">
                        <c:v>328315</c:v>
                      </c:pt>
                      <c:pt idx="10007">
                        <c:v>324200</c:v>
                      </c:pt>
                      <c:pt idx="10008">
                        <c:v>324580</c:v>
                      </c:pt>
                      <c:pt idx="10009">
                        <c:v>325305</c:v>
                      </c:pt>
                      <c:pt idx="10010">
                        <c:v>327521</c:v>
                      </c:pt>
                      <c:pt idx="10011">
                        <c:v>326780</c:v>
                      </c:pt>
                      <c:pt idx="10012">
                        <c:v>327720</c:v>
                      </c:pt>
                      <c:pt idx="10013">
                        <c:v>329705</c:v>
                      </c:pt>
                      <c:pt idx="10014">
                        <c:v>330374</c:v>
                      </c:pt>
                      <c:pt idx="10015">
                        <c:v>324900</c:v>
                      </c:pt>
                      <c:pt idx="10016">
                        <c:v>326780</c:v>
                      </c:pt>
                      <c:pt idx="10017">
                        <c:v>327500</c:v>
                      </c:pt>
                      <c:pt idx="10018">
                        <c:v>332600</c:v>
                      </c:pt>
                      <c:pt idx="10019">
                        <c:v>331770</c:v>
                      </c:pt>
                      <c:pt idx="10020">
                        <c:v>330670</c:v>
                      </c:pt>
                      <c:pt idx="10021">
                        <c:v>331424</c:v>
                      </c:pt>
                      <c:pt idx="10022">
                        <c:v>334330</c:v>
                      </c:pt>
                      <c:pt idx="10023">
                        <c:v>336000</c:v>
                      </c:pt>
                      <c:pt idx="10024">
                        <c:v>339313</c:v>
                      </c:pt>
                      <c:pt idx="10025">
                        <c:v>339000</c:v>
                      </c:pt>
                      <c:pt idx="10026">
                        <c:v>337400</c:v>
                      </c:pt>
                      <c:pt idx="10027">
                        <c:v>336065</c:v>
                      </c:pt>
                      <c:pt idx="10028">
                        <c:v>338567</c:v>
                      </c:pt>
                      <c:pt idx="10029">
                        <c:v>337633</c:v>
                      </c:pt>
                      <c:pt idx="10030">
                        <c:v>337649</c:v>
                      </c:pt>
                      <c:pt idx="10031">
                        <c:v>338439</c:v>
                      </c:pt>
                      <c:pt idx="10032">
                        <c:v>338340</c:v>
                      </c:pt>
                      <c:pt idx="10033">
                        <c:v>337025</c:v>
                      </c:pt>
                      <c:pt idx="10034">
                        <c:v>337920</c:v>
                      </c:pt>
                      <c:pt idx="10035">
                        <c:v>340065</c:v>
                      </c:pt>
                      <c:pt idx="10036">
                        <c:v>337755</c:v>
                      </c:pt>
                      <c:pt idx="10037">
                        <c:v>337100</c:v>
                      </c:pt>
                      <c:pt idx="10038">
                        <c:v>338200</c:v>
                      </c:pt>
                      <c:pt idx="10039">
                        <c:v>338850</c:v>
                      </c:pt>
                      <c:pt idx="10040">
                        <c:v>340800</c:v>
                      </c:pt>
                      <c:pt idx="10041">
                        <c:v>340000</c:v>
                      </c:pt>
                      <c:pt idx="10042">
                        <c:v>339560</c:v>
                      </c:pt>
                      <c:pt idx="10043">
                        <c:v>340490</c:v>
                      </c:pt>
                      <c:pt idx="10044">
                        <c:v>340450</c:v>
                      </c:pt>
                      <c:pt idx="10045">
                        <c:v>342806</c:v>
                      </c:pt>
                      <c:pt idx="10046">
                        <c:v>344550</c:v>
                      </c:pt>
                      <c:pt idx="10047">
                        <c:v>342185</c:v>
                      </c:pt>
                      <c:pt idx="10048">
                        <c:v>342680</c:v>
                      </c:pt>
                      <c:pt idx="10049">
                        <c:v>341150</c:v>
                      </c:pt>
                      <c:pt idx="10050">
                        <c:v>339139</c:v>
                      </c:pt>
                      <c:pt idx="10051">
                        <c:v>332000</c:v>
                      </c:pt>
                      <c:pt idx="10052">
                        <c:v>335032</c:v>
                      </c:pt>
                      <c:pt idx="10053">
                        <c:v>336250</c:v>
                      </c:pt>
                      <c:pt idx="10054">
                        <c:v>334360</c:v>
                      </c:pt>
                      <c:pt idx="10055">
                        <c:v>335120</c:v>
                      </c:pt>
                      <c:pt idx="10056">
                        <c:v>334580</c:v>
                      </c:pt>
                      <c:pt idx="10057">
                        <c:v>337280</c:v>
                      </c:pt>
                      <c:pt idx="10058">
                        <c:v>340359</c:v>
                      </c:pt>
                      <c:pt idx="10059">
                        <c:v>343070</c:v>
                      </c:pt>
                      <c:pt idx="10060">
                        <c:v>340345</c:v>
                      </c:pt>
                      <c:pt idx="10061">
                        <c:v>338000</c:v>
                      </c:pt>
                      <c:pt idx="10062">
                        <c:v>340461</c:v>
                      </c:pt>
                      <c:pt idx="10063">
                        <c:v>340404</c:v>
                      </c:pt>
                      <c:pt idx="10064">
                        <c:v>338500</c:v>
                      </c:pt>
                      <c:pt idx="10065">
                        <c:v>338437</c:v>
                      </c:pt>
                      <c:pt idx="10066">
                        <c:v>338000</c:v>
                      </c:pt>
                      <c:pt idx="10067">
                        <c:v>340317</c:v>
                      </c:pt>
                      <c:pt idx="10068">
                        <c:v>340965</c:v>
                      </c:pt>
                      <c:pt idx="10069">
                        <c:v>340600</c:v>
                      </c:pt>
                      <c:pt idx="10070">
                        <c:v>330940</c:v>
                      </c:pt>
                      <c:pt idx="10071">
                        <c:v>325900</c:v>
                      </c:pt>
                      <c:pt idx="10072">
                        <c:v>324301</c:v>
                      </c:pt>
                      <c:pt idx="10073">
                        <c:v>312501</c:v>
                      </c:pt>
                      <c:pt idx="10074">
                        <c:v>300750</c:v>
                      </c:pt>
                      <c:pt idx="10075">
                        <c:v>308100</c:v>
                      </c:pt>
                      <c:pt idx="10076">
                        <c:v>310000</c:v>
                      </c:pt>
                      <c:pt idx="10077">
                        <c:v>314607</c:v>
                      </c:pt>
                      <c:pt idx="10078">
                        <c:v>311250</c:v>
                      </c:pt>
                      <c:pt idx="10079">
                        <c:v>304767</c:v>
                      </c:pt>
                      <c:pt idx="10080">
                        <c:v>290000</c:v>
                      </c:pt>
                      <c:pt idx="10081">
                        <c:v>293500</c:v>
                      </c:pt>
                      <c:pt idx="10082">
                        <c:v>290400</c:v>
                      </c:pt>
                      <c:pt idx="10083">
                        <c:v>266800</c:v>
                      </c:pt>
                      <c:pt idx="10084">
                        <c:v>270210</c:v>
                      </c:pt>
                      <c:pt idx="10085">
                        <c:v>260000</c:v>
                      </c:pt>
                      <c:pt idx="10086">
                        <c:v>268000</c:v>
                      </c:pt>
                      <c:pt idx="10087">
                        <c:v>251101</c:v>
                      </c:pt>
                      <c:pt idx="10088">
                        <c:v>250000</c:v>
                      </c:pt>
                      <c:pt idx="10089">
                        <c:v>251000</c:v>
                      </c:pt>
                      <c:pt idx="10090">
                        <c:v>239440</c:v>
                      </c:pt>
                      <c:pt idx="10091">
                        <c:v>254500</c:v>
                      </c:pt>
                      <c:pt idx="10092">
                        <c:v>262710</c:v>
                      </c:pt>
                      <c:pt idx="10093">
                        <c:v>269500</c:v>
                      </c:pt>
                      <c:pt idx="10094">
                        <c:v>265337</c:v>
                      </c:pt>
                      <c:pt idx="10095">
                        <c:v>267020</c:v>
                      </c:pt>
                      <c:pt idx="10096">
                        <c:v>270845</c:v>
                      </c:pt>
                      <c:pt idx="10097">
                        <c:v>261180</c:v>
                      </c:pt>
                      <c:pt idx="10098">
                        <c:v>261895</c:v>
                      </c:pt>
                      <c:pt idx="10099">
                        <c:v>263242</c:v>
                      </c:pt>
                      <c:pt idx="10100">
                        <c:v>271444</c:v>
                      </c:pt>
                      <c:pt idx="10101">
                        <c:v>276700</c:v>
                      </c:pt>
                      <c:pt idx="10102">
                        <c:v>278280</c:v>
                      </c:pt>
                      <c:pt idx="10103">
                        <c:v>287220</c:v>
                      </c:pt>
                      <c:pt idx="10104">
                        <c:v>279060</c:v>
                      </c:pt>
                      <c:pt idx="10105">
                        <c:v>286393</c:v>
                      </c:pt>
                      <c:pt idx="10106">
                        <c:v>281201</c:v>
                      </c:pt>
                      <c:pt idx="10107">
                        <c:v>278800</c:v>
                      </c:pt>
                      <c:pt idx="10108">
                        <c:v>283600</c:v>
                      </c:pt>
                      <c:pt idx="10109">
                        <c:v>281000</c:v>
                      </c:pt>
                      <c:pt idx="10110">
                        <c:v>275000</c:v>
                      </c:pt>
                      <c:pt idx="10111">
                        <c:v>278000</c:v>
                      </c:pt>
                      <c:pt idx="10112">
                        <c:v>277268</c:v>
                      </c:pt>
                      <c:pt idx="10113">
                        <c:v>276602</c:v>
                      </c:pt>
                      <c:pt idx="10114">
                        <c:v>279855</c:v>
                      </c:pt>
                      <c:pt idx="10115">
                        <c:v>280600</c:v>
                      </c:pt>
                      <c:pt idx="10116">
                        <c:v>283800</c:v>
                      </c:pt>
                      <c:pt idx="10117">
                        <c:v>280280</c:v>
                      </c:pt>
                      <c:pt idx="10118">
                        <c:v>272520</c:v>
                      </c:pt>
                      <c:pt idx="10119">
                        <c:v>265000</c:v>
                      </c:pt>
                      <c:pt idx="10120">
                        <c:v>264280</c:v>
                      </c:pt>
                      <c:pt idx="10121">
                        <c:v>259100</c:v>
                      </c:pt>
                      <c:pt idx="10122">
                        <c:v>260110</c:v>
                      </c:pt>
                      <c:pt idx="10123">
                        <c:v>261990</c:v>
                      </c:pt>
                      <c:pt idx="10124">
                        <c:v>260901</c:v>
                      </c:pt>
                      <c:pt idx="10125">
                        <c:v>260000</c:v>
                      </c:pt>
                      <c:pt idx="10126">
                        <c:v>255000</c:v>
                      </c:pt>
                      <c:pt idx="10127">
                        <c:v>250926</c:v>
                      </c:pt>
                      <c:pt idx="10128">
                        <c:v>252801</c:v>
                      </c:pt>
                      <c:pt idx="10129">
                        <c:v>258511</c:v>
                      </c:pt>
                      <c:pt idx="10130">
                        <c:v>258700</c:v>
                      </c:pt>
                      <c:pt idx="10131">
                        <c:v>261500</c:v>
                      </c:pt>
                      <c:pt idx="10132">
                        <c:v>261641</c:v>
                      </c:pt>
                      <c:pt idx="10133">
                        <c:v>259990</c:v>
                      </c:pt>
                      <c:pt idx="10134">
                        <c:v>268095</c:v>
                      </c:pt>
                      <c:pt idx="10135">
                        <c:v>275850</c:v>
                      </c:pt>
                      <c:pt idx="10136">
                        <c:v>276000</c:v>
                      </c:pt>
                      <c:pt idx="10137">
                        <c:v>273850</c:v>
                      </c:pt>
                      <c:pt idx="10138">
                        <c:v>275000</c:v>
                      </c:pt>
                      <c:pt idx="10139">
                        <c:v>275601</c:v>
                      </c:pt>
                      <c:pt idx="10140">
                        <c:v>281800</c:v>
                      </c:pt>
                      <c:pt idx="10141">
                        <c:v>284377</c:v>
                      </c:pt>
                      <c:pt idx="10142">
                        <c:v>294200</c:v>
                      </c:pt>
                      <c:pt idx="10143">
                        <c:v>299400</c:v>
                      </c:pt>
                      <c:pt idx="10144">
                        <c:v>293799</c:v>
                      </c:pt>
                      <c:pt idx="10145">
                        <c:v>287200</c:v>
                      </c:pt>
                      <c:pt idx="10146">
                        <c:v>267000</c:v>
                      </c:pt>
                      <c:pt idx="10147">
                        <c:v>267593</c:v>
                      </c:pt>
                      <c:pt idx="10148">
                        <c:v>264030</c:v>
                      </c:pt>
                      <c:pt idx="10149">
                        <c:v>270000</c:v>
                      </c:pt>
                      <c:pt idx="10150">
                        <c:v>270870</c:v>
                      </c:pt>
                      <c:pt idx="10151">
                        <c:v>269300</c:v>
                      </c:pt>
                      <c:pt idx="10152">
                        <c:v>268807</c:v>
                      </c:pt>
                      <c:pt idx="10153">
                        <c:v>268200</c:v>
                      </c:pt>
                      <c:pt idx="10154">
                        <c:v>271115</c:v>
                      </c:pt>
                      <c:pt idx="10155">
                        <c:v>266200</c:v>
                      </c:pt>
                      <c:pt idx="10156">
                        <c:v>264611</c:v>
                      </c:pt>
                      <c:pt idx="10157">
                        <c:v>262700</c:v>
                      </c:pt>
                      <c:pt idx="10158">
                        <c:v>263600</c:v>
                      </c:pt>
                      <c:pt idx="10159">
                        <c:v>265067</c:v>
                      </c:pt>
                      <c:pt idx="10160">
                        <c:v>266357</c:v>
                      </c:pt>
                      <c:pt idx="10161">
                        <c:v>267420</c:v>
                      </c:pt>
                      <c:pt idx="10162">
                        <c:v>272600</c:v>
                      </c:pt>
                      <c:pt idx="10163">
                        <c:v>271057</c:v>
                      </c:pt>
                      <c:pt idx="10164">
                        <c:v>270076</c:v>
                      </c:pt>
                      <c:pt idx="10165">
                        <c:v>267307</c:v>
                      </c:pt>
                      <c:pt idx="10166">
                        <c:v>268000</c:v>
                      </c:pt>
                      <c:pt idx="10167">
                        <c:v>275100</c:v>
                      </c:pt>
                      <c:pt idx="10168">
                        <c:v>274000</c:v>
                      </c:pt>
                      <c:pt idx="10169">
                        <c:v>283620</c:v>
                      </c:pt>
                      <c:pt idx="10170">
                        <c:v>282560</c:v>
                      </c:pt>
                      <c:pt idx="10171">
                        <c:v>285972</c:v>
                      </c:pt>
                      <c:pt idx="10172">
                        <c:v>284450</c:v>
                      </c:pt>
                      <c:pt idx="10173">
                        <c:v>286600</c:v>
                      </c:pt>
                      <c:pt idx="10174">
                        <c:v>286211</c:v>
                      </c:pt>
                      <c:pt idx="10175">
                        <c:v>287436</c:v>
                      </c:pt>
                      <c:pt idx="10176">
                        <c:v>290521</c:v>
                      </c:pt>
                      <c:pt idx="10177">
                        <c:v>287850</c:v>
                      </c:pt>
                      <c:pt idx="10178">
                        <c:v>286000</c:v>
                      </c:pt>
                      <c:pt idx="10179">
                        <c:v>290940</c:v>
                      </c:pt>
                      <c:pt idx="10180">
                        <c:v>288610</c:v>
                      </c:pt>
                      <c:pt idx="10181">
                        <c:v>290150</c:v>
                      </c:pt>
                      <c:pt idx="10182">
                        <c:v>294510</c:v>
                      </c:pt>
                      <c:pt idx="10183">
                        <c:v>297470</c:v>
                      </c:pt>
                      <c:pt idx="10184">
                        <c:v>301200</c:v>
                      </c:pt>
                      <c:pt idx="10185">
                        <c:v>304820</c:v>
                      </c:pt>
                      <c:pt idx="10186">
                        <c:v>305681</c:v>
                      </c:pt>
                      <c:pt idx="10187">
                        <c:v>314240</c:v>
                      </c:pt>
                      <c:pt idx="10188">
                        <c:v>318500</c:v>
                      </c:pt>
                      <c:pt idx="10189">
                        <c:v>318801</c:v>
                      </c:pt>
                      <c:pt idx="10190">
                        <c:v>317471</c:v>
                      </c:pt>
                      <c:pt idx="10191">
                        <c:v>315402</c:v>
                      </c:pt>
                      <c:pt idx="10192">
                        <c:v>309747</c:v>
                      </c:pt>
                      <c:pt idx="10193">
                        <c:v>310700</c:v>
                      </c:pt>
                      <c:pt idx="10194">
                        <c:v>310412</c:v>
                      </c:pt>
                      <c:pt idx="10195">
                        <c:v>307376</c:v>
                      </c:pt>
                      <c:pt idx="10196">
                        <c:v>309000</c:v>
                      </c:pt>
                      <c:pt idx="10197">
                        <c:v>314501</c:v>
                      </c:pt>
                      <c:pt idx="10198">
                        <c:v>319534</c:v>
                      </c:pt>
                      <c:pt idx="10199">
                        <c:v>318900</c:v>
                      </c:pt>
                      <c:pt idx="10200">
                        <c:v>323700</c:v>
                      </c:pt>
                      <c:pt idx="10201">
                        <c:v>323570</c:v>
                      </c:pt>
                      <c:pt idx="10202">
                        <c:v>326900</c:v>
                      </c:pt>
                      <c:pt idx="10203">
                        <c:v>325336</c:v>
                      </c:pt>
                      <c:pt idx="10204">
                        <c:v>327507</c:v>
                      </c:pt>
                      <c:pt idx="10205">
                        <c:v>325522</c:v>
                      </c:pt>
                      <c:pt idx="10206">
                        <c:v>323364</c:v>
                      </c:pt>
                      <c:pt idx="10207">
                        <c:v>323431</c:v>
                      </c:pt>
                      <c:pt idx="10208">
                        <c:v>328175</c:v>
                      </c:pt>
                      <c:pt idx="10209">
                        <c:v>326156</c:v>
                      </c:pt>
                      <c:pt idx="10210">
                        <c:v>325607</c:v>
                      </c:pt>
                      <c:pt idx="10211">
                        <c:v>327521</c:v>
                      </c:pt>
                      <c:pt idx="10212">
                        <c:v>328016</c:v>
                      </c:pt>
                      <c:pt idx="10213">
                        <c:v>329312</c:v>
                      </c:pt>
                      <c:pt idx="10214">
                        <c:v>325234</c:v>
                      </c:pt>
                      <c:pt idx="10215">
                        <c:v>327000</c:v>
                      </c:pt>
                      <c:pt idx="10216">
                        <c:v>313580</c:v>
                      </c:pt>
                      <c:pt idx="10217">
                        <c:v>318017</c:v>
                      </c:pt>
                      <c:pt idx="10218">
                        <c:v>314540</c:v>
                      </c:pt>
                      <c:pt idx="10219">
                        <c:v>310644</c:v>
                      </c:pt>
                      <c:pt idx="10220">
                        <c:v>310591</c:v>
                      </c:pt>
                      <c:pt idx="10221">
                        <c:v>318702</c:v>
                      </c:pt>
                      <c:pt idx="10222">
                        <c:v>315200</c:v>
                      </c:pt>
                      <c:pt idx="10223">
                        <c:v>316491</c:v>
                      </c:pt>
                      <c:pt idx="10224">
                        <c:v>316203</c:v>
                      </c:pt>
                      <c:pt idx="10225">
                        <c:v>314612</c:v>
                      </c:pt>
                      <c:pt idx="10226">
                        <c:v>318202</c:v>
                      </c:pt>
                      <c:pt idx="10227">
                        <c:v>315100</c:v>
                      </c:pt>
                      <c:pt idx="10228">
                        <c:v>317602</c:v>
                      </c:pt>
                      <c:pt idx="10229">
                        <c:v>320447</c:v>
                      </c:pt>
                      <c:pt idx="10230">
                        <c:v>321687</c:v>
                      </c:pt>
                      <c:pt idx="10231">
                        <c:v>323378</c:v>
                      </c:pt>
                      <c:pt idx="10232">
                        <c:v>318400</c:v>
                      </c:pt>
                      <c:pt idx="10233">
                        <c:v>316080</c:v>
                      </c:pt>
                      <c:pt idx="10234">
                        <c:v>312980</c:v>
                      </c:pt>
                      <c:pt idx="10235">
                        <c:v>318217</c:v>
                      </c:pt>
                      <c:pt idx="10236">
                        <c:v>312945</c:v>
                      </c:pt>
                      <c:pt idx="10237">
                        <c:v>314621</c:v>
                      </c:pt>
                      <c:pt idx="10238">
                        <c:v>313450</c:v>
                      </c:pt>
                      <c:pt idx="10239">
                        <c:v>314380</c:v>
                      </c:pt>
                      <c:pt idx="10240">
                        <c:v>317991</c:v>
                      </c:pt>
                      <c:pt idx="10241">
                        <c:v>311100</c:v>
                      </c:pt>
                      <c:pt idx="10242">
                        <c:v>310540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9C3-46C1-8766-6E4034DD6B73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BKR.A!$G$32</c15:sqref>
                        </c15:formulaRef>
                      </c:ext>
                    </c:extLst>
                    <c:strCache>
                      <c:ptCount val="1"/>
                      <c:pt idx="0">
                        <c:v>Adj Close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BKR.A!$B$33:$B$10275</c15:sqref>
                        </c15:formulaRef>
                      </c:ext>
                    </c:extLst>
                    <c:numCache>
                      <c:formatCode>m/d/yyyy</c:formatCode>
                      <c:ptCount val="10243"/>
                      <c:pt idx="0">
                        <c:v>29297</c:v>
                      </c:pt>
                      <c:pt idx="1">
                        <c:v>29298</c:v>
                      </c:pt>
                      <c:pt idx="2">
                        <c:v>29299</c:v>
                      </c:pt>
                      <c:pt idx="3">
                        <c:v>29300</c:v>
                      </c:pt>
                      <c:pt idx="4">
                        <c:v>29301</c:v>
                      </c:pt>
                      <c:pt idx="5">
                        <c:v>29304</c:v>
                      </c:pt>
                      <c:pt idx="6">
                        <c:v>29305</c:v>
                      </c:pt>
                      <c:pt idx="7">
                        <c:v>29306</c:v>
                      </c:pt>
                      <c:pt idx="8">
                        <c:v>29307</c:v>
                      </c:pt>
                      <c:pt idx="9">
                        <c:v>29308</c:v>
                      </c:pt>
                      <c:pt idx="10">
                        <c:v>29311</c:v>
                      </c:pt>
                      <c:pt idx="11">
                        <c:v>29312</c:v>
                      </c:pt>
                      <c:pt idx="12">
                        <c:v>29313</c:v>
                      </c:pt>
                      <c:pt idx="13">
                        <c:v>29314</c:v>
                      </c:pt>
                      <c:pt idx="14">
                        <c:v>29318</c:v>
                      </c:pt>
                      <c:pt idx="15">
                        <c:v>29319</c:v>
                      </c:pt>
                      <c:pt idx="16">
                        <c:v>29320</c:v>
                      </c:pt>
                      <c:pt idx="17">
                        <c:v>29321</c:v>
                      </c:pt>
                      <c:pt idx="18">
                        <c:v>29322</c:v>
                      </c:pt>
                      <c:pt idx="19">
                        <c:v>29325</c:v>
                      </c:pt>
                      <c:pt idx="20">
                        <c:v>29326</c:v>
                      </c:pt>
                      <c:pt idx="21">
                        <c:v>29327</c:v>
                      </c:pt>
                      <c:pt idx="22">
                        <c:v>29328</c:v>
                      </c:pt>
                      <c:pt idx="23">
                        <c:v>29329</c:v>
                      </c:pt>
                      <c:pt idx="24">
                        <c:v>29332</c:v>
                      </c:pt>
                      <c:pt idx="25">
                        <c:v>29333</c:v>
                      </c:pt>
                      <c:pt idx="26">
                        <c:v>29334</c:v>
                      </c:pt>
                      <c:pt idx="27">
                        <c:v>29335</c:v>
                      </c:pt>
                      <c:pt idx="28">
                        <c:v>29336</c:v>
                      </c:pt>
                      <c:pt idx="29">
                        <c:v>29339</c:v>
                      </c:pt>
                      <c:pt idx="30">
                        <c:v>29340</c:v>
                      </c:pt>
                      <c:pt idx="31">
                        <c:v>29341</c:v>
                      </c:pt>
                      <c:pt idx="32">
                        <c:v>29342</c:v>
                      </c:pt>
                      <c:pt idx="33">
                        <c:v>29343</c:v>
                      </c:pt>
                      <c:pt idx="34">
                        <c:v>29346</c:v>
                      </c:pt>
                      <c:pt idx="35">
                        <c:v>29347</c:v>
                      </c:pt>
                      <c:pt idx="36">
                        <c:v>29348</c:v>
                      </c:pt>
                      <c:pt idx="37">
                        <c:v>29349</c:v>
                      </c:pt>
                      <c:pt idx="38">
                        <c:v>29350</c:v>
                      </c:pt>
                      <c:pt idx="39">
                        <c:v>29353</c:v>
                      </c:pt>
                      <c:pt idx="40">
                        <c:v>29354</c:v>
                      </c:pt>
                      <c:pt idx="41">
                        <c:v>29355</c:v>
                      </c:pt>
                      <c:pt idx="42">
                        <c:v>29356</c:v>
                      </c:pt>
                      <c:pt idx="43">
                        <c:v>29357</c:v>
                      </c:pt>
                      <c:pt idx="44">
                        <c:v>29360</c:v>
                      </c:pt>
                      <c:pt idx="45">
                        <c:v>29361</c:v>
                      </c:pt>
                      <c:pt idx="46">
                        <c:v>29362</c:v>
                      </c:pt>
                      <c:pt idx="47">
                        <c:v>29363</c:v>
                      </c:pt>
                      <c:pt idx="48">
                        <c:v>29364</c:v>
                      </c:pt>
                      <c:pt idx="49">
                        <c:v>29368</c:v>
                      </c:pt>
                      <c:pt idx="50">
                        <c:v>29369</c:v>
                      </c:pt>
                      <c:pt idx="51">
                        <c:v>29370</c:v>
                      </c:pt>
                      <c:pt idx="52">
                        <c:v>29371</c:v>
                      </c:pt>
                      <c:pt idx="53">
                        <c:v>29374</c:v>
                      </c:pt>
                      <c:pt idx="54">
                        <c:v>29375</c:v>
                      </c:pt>
                      <c:pt idx="55">
                        <c:v>29376</c:v>
                      </c:pt>
                      <c:pt idx="56">
                        <c:v>29377</c:v>
                      </c:pt>
                      <c:pt idx="57">
                        <c:v>29378</c:v>
                      </c:pt>
                      <c:pt idx="58">
                        <c:v>29381</c:v>
                      </c:pt>
                      <c:pt idx="59">
                        <c:v>29382</c:v>
                      </c:pt>
                      <c:pt idx="60">
                        <c:v>29383</c:v>
                      </c:pt>
                      <c:pt idx="61">
                        <c:v>29384</c:v>
                      </c:pt>
                      <c:pt idx="62">
                        <c:v>29385</c:v>
                      </c:pt>
                      <c:pt idx="63">
                        <c:v>29388</c:v>
                      </c:pt>
                      <c:pt idx="64">
                        <c:v>29389</c:v>
                      </c:pt>
                      <c:pt idx="65">
                        <c:v>29390</c:v>
                      </c:pt>
                      <c:pt idx="66">
                        <c:v>29391</c:v>
                      </c:pt>
                      <c:pt idx="67">
                        <c:v>29392</c:v>
                      </c:pt>
                      <c:pt idx="68">
                        <c:v>29395</c:v>
                      </c:pt>
                      <c:pt idx="69">
                        <c:v>29396</c:v>
                      </c:pt>
                      <c:pt idx="70">
                        <c:v>29397</c:v>
                      </c:pt>
                      <c:pt idx="71">
                        <c:v>29398</c:v>
                      </c:pt>
                      <c:pt idx="72">
                        <c:v>29399</c:v>
                      </c:pt>
                      <c:pt idx="73">
                        <c:v>29402</c:v>
                      </c:pt>
                      <c:pt idx="74">
                        <c:v>29403</c:v>
                      </c:pt>
                      <c:pt idx="75">
                        <c:v>29404</c:v>
                      </c:pt>
                      <c:pt idx="76">
                        <c:v>29405</c:v>
                      </c:pt>
                      <c:pt idx="77">
                        <c:v>29409</c:v>
                      </c:pt>
                      <c:pt idx="78">
                        <c:v>29410</c:v>
                      </c:pt>
                      <c:pt idx="79">
                        <c:v>29411</c:v>
                      </c:pt>
                      <c:pt idx="80">
                        <c:v>29412</c:v>
                      </c:pt>
                      <c:pt idx="81">
                        <c:v>29413</c:v>
                      </c:pt>
                      <c:pt idx="82">
                        <c:v>29416</c:v>
                      </c:pt>
                      <c:pt idx="83">
                        <c:v>29417</c:v>
                      </c:pt>
                      <c:pt idx="84">
                        <c:v>29418</c:v>
                      </c:pt>
                      <c:pt idx="85">
                        <c:v>29419</c:v>
                      </c:pt>
                      <c:pt idx="86">
                        <c:v>29420</c:v>
                      </c:pt>
                      <c:pt idx="87">
                        <c:v>29423</c:v>
                      </c:pt>
                      <c:pt idx="88">
                        <c:v>29424</c:v>
                      </c:pt>
                      <c:pt idx="89">
                        <c:v>29425</c:v>
                      </c:pt>
                      <c:pt idx="90">
                        <c:v>29426</c:v>
                      </c:pt>
                      <c:pt idx="91">
                        <c:v>29427</c:v>
                      </c:pt>
                      <c:pt idx="92">
                        <c:v>29430</c:v>
                      </c:pt>
                      <c:pt idx="93">
                        <c:v>29431</c:v>
                      </c:pt>
                      <c:pt idx="94">
                        <c:v>29432</c:v>
                      </c:pt>
                      <c:pt idx="95">
                        <c:v>29433</c:v>
                      </c:pt>
                      <c:pt idx="96">
                        <c:v>29434</c:v>
                      </c:pt>
                      <c:pt idx="97">
                        <c:v>29437</c:v>
                      </c:pt>
                      <c:pt idx="98">
                        <c:v>29438</c:v>
                      </c:pt>
                      <c:pt idx="99">
                        <c:v>29439</c:v>
                      </c:pt>
                      <c:pt idx="100">
                        <c:v>29440</c:v>
                      </c:pt>
                      <c:pt idx="101">
                        <c:v>29441</c:v>
                      </c:pt>
                      <c:pt idx="102">
                        <c:v>29444</c:v>
                      </c:pt>
                      <c:pt idx="103">
                        <c:v>29445</c:v>
                      </c:pt>
                      <c:pt idx="104">
                        <c:v>29446</c:v>
                      </c:pt>
                      <c:pt idx="105">
                        <c:v>29447</c:v>
                      </c:pt>
                      <c:pt idx="106">
                        <c:v>29448</c:v>
                      </c:pt>
                      <c:pt idx="107">
                        <c:v>29451</c:v>
                      </c:pt>
                      <c:pt idx="108">
                        <c:v>29452</c:v>
                      </c:pt>
                      <c:pt idx="109">
                        <c:v>29453</c:v>
                      </c:pt>
                      <c:pt idx="110">
                        <c:v>29454</c:v>
                      </c:pt>
                      <c:pt idx="111">
                        <c:v>29455</c:v>
                      </c:pt>
                      <c:pt idx="112">
                        <c:v>29458</c:v>
                      </c:pt>
                      <c:pt idx="113">
                        <c:v>29459</c:v>
                      </c:pt>
                      <c:pt idx="114">
                        <c:v>29460</c:v>
                      </c:pt>
                      <c:pt idx="115">
                        <c:v>29461</c:v>
                      </c:pt>
                      <c:pt idx="116">
                        <c:v>29462</c:v>
                      </c:pt>
                      <c:pt idx="117">
                        <c:v>29466</c:v>
                      </c:pt>
                      <c:pt idx="118">
                        <c:v>29467</c:v>
                      </c:pt>
                      <c:pt idx="119">
                        <c:v>29468</c:v>
                      </c:pt>
                      <c:pt idx="120">
                        <c:v>29469</c:v>
                      </c:pt>
                      <c:pt idx="121">
                        <c:v>29472</c:v>
                      </c:pt>
                      <c:pt idx="122">
                        <c:v>29473</c:v>
                      </c:pt>
                      <c:pt idx="123">
                        <c:v>29474</c:v>
                      </c:pt>
                      <c:pt idx="124">
                        <c:v>29475</c:v>
                      </c:pt>
                      <c:pt idx="125">
                        <c:v>29476</c:v>
                      </c:pt>
                      <c:pt idx="126">
                        <c:v>29479</c:v>
                      </c:pt>
                      <c:pt idx="127">
                        <c:v>29480</c:v>
                      </c:pt>
                      <c:pt idx="128">
                        <c:v>29481</c:v>
                      </c:pt>
                      <c:pt idx="129">
                        <c:v>29482</c:v>
                      </c:pt>
                      <c:pt idx="130">
                        <c:v>29483</c:v>
                      </c:pt>
                      <c:pt idx="131">
                        <c:v>29486</c:v>
                      </c:pt>
                      <c:pt idx="132">
                        <c:v>29487</c:v>
                      </c:pt>
                      <c:pt idx="133">
                        <c:v>29488</c:v>
                      </c:pt>
                      <c:pt idx="134">
                        <c:v>29489</c:v>
                      </c:pt>
                      <c:pt idx="135">
                        <c:v>29490</c:v>
                      </c:pt>
                      <c:pt idx="136">
                        <c:v>29493</c:v>
                      </c:pt>
                      <c:pt idx="137">
                        <c:v>29494</c:v>
                      </c:pt>
                      <c:pt idx="138">
                        <c:v>29495</c:v>
                      </c:pt>
                      <c:pt idx="139">
                        <c:v>29496</c:v>
                      </c:pt>
                      <c:pt idx="140">
                        <c:v>29497</c:v>
                      </c:pt>
                      <c:pt idx="141">
                        <c:v>29500</c:v>
                      </c:pt>
                      <c:pt idx="142">
                        <c:v>29501</c:v>
                      </c:pt>
                      <c:pt idx="143">
                        <c:v>29502</c:v>
                      </c:pt>
                      <c:pt idx="144">
                        <c:v>29503</c:v>
                      </c:pt>
                      <c:pt idx="145">
                        <c:v>29504</c:v>
                      </c:pt>
                      <c:pt idx="146">
                        <c:v>29507</c:v>
                      </c:pt>
                      <c:pt idx="147">
                        <c:v>29508</c:v>
                      </c:pt>
                      <c:pt idx="148">
                        <c:v>29509</c:v>
                      </c:pt>
                      <c:pt idx="149">
                        <c:v>29510</c:v>
                      </c:pt>
                      <c:pt idx="150">
                        <c:v>29511</c:v>
                      </c:pt>
                      <c:pt idx="151">
                        <c:v>29514</c:v>
                      </c:pt>
                      <c:pt idx="152">
                        <c:v>29515</c:v>
                      </c:pt>
                      <c:pt idx="153">
                        <c:v>29516</c:v>
                      </c:pt>
                      <c:pt idx="154">
                        <c:v>29517</c:v>
                      </c:pt>
                      <c:pt idx="155">
                        <c:v>29518</c:v>
                      </c:pt>
                      <c:pt idx="156">
                        <c:v>29521</c:v>
                      </c:pt>
                      <c:pt idx="157">
                        <c:v>29522</c:v>
                      </c:pt>
                      <c:pt idx="158">
                        <c:v>29523</c:v>
                      </c:pt>
                      <c:pt idx="159">
                        <c:v>29524</c:v>
                      </c:pt>
                      <c:pt idx="160">
                        <c:v>29525</c:v>
                      </c:pt>
                      <c:pt idx="161">
                        <c:v>29528</c:v>
                      </c:pt>
                      <c:pt idx="162">
                        <c:v>29530</c:v>
                      </c:pt>
                      <c:pt idx="163">
                        <c:v>29531</c:v>
                      </c:pt>
                      <c:pt idx="164">
                        <c:v>29532</c:v>
                      </c:pt>
                      <c:pt idx="165">
                        <c:v>29535</c:v>
                      </c:pt>
                      <c:pt idx="166">
                        <c:v>29536</c:v>
                      </c:pt>
                      <c:pt idx="167">
                        <c:v>29537</c:v>
                      </c:pt>
                      <c:pt idx="168">
                        <c:v>29538</c:v>
                      </c:pt>
                      <c:pt idx="169">
                        <c:v>29539</c:v>
                      </c:pt>
                      <c:pt idx="170">
                        <c:v>29542</c:v>
                      </c:pt>
                      <c:pt idx="171">
                        <c:v>29543</c:v>
                      </c:pt>
                      <c:pt idx="172">
                        <c:v>29544</c:v>
                      </c:pt>
                      <c:pt idx="173">
                        <c:v>29545</c:v>
                      </c:pt>
                      <c:pt idx="174">
                        <c:v>29546</c:v>
                      </c:pt>
                      <c:pt idx="175">
                        <c:v>29549</c:v>
                      </c:pt>
                      <c:pt idx="176">
                        <c:v>29550</c:v>
                      </c:pt>
                      <c:pt idx="177">
                        <c:v>29551</c:v>
                      </c:pt>
                      <c:pt idx="178">
                        <c:v>29553</c:v>
                      </c:pt>
                      <c:pt idx="179">
                        <c:v>29556</c:v>
                      </c:pt>
                      <c:pt idx="180">
                        <c:v>29557</c:v>
                      </c:pt>
                      <c:pt idx="181">
                        <c:v>29558</c:v>
                      </c:pt>
                      <c:pt idx="182">
                        <c:v>29559</c:v>
                      </c:pt>
                      <c:pt idx="183">
                        <c:v>29560</c:v>
                      </c:pt>
                      <c:pt idx="184">
                        <c:v>29563</c:v>
                      </c:pt>
                      <c:pt idx="185">
                        <c:v>29564</c:v>
                      </c:pt>
                      <c:pt idx="186">
                        <c:v>29565</c:v>
                      </c:pt>
                      <c:pt idx="187">
                        <c:v>29566</c:v>
                      </c:pt>
                      <c:pt idx="188">
                        <c:v>29567</c:v>
                      </c:pt>
                      <c:pt idx="189">
                        <c:v>29570</c:v>
                      </c:pt>
                      <c:pt idx="190">
                        <c:v>29571</c:v>
                      </c:pt>
                      <c:pt idx="191">
                        <c:v>29572</c:v>
                      </c:pt>
                      <c:pt idx="192">
                        <c:v>29573</c:v>
                      </c:pt>
                      <c:pt idx="193">
                        <c:v>29574</c:v>
                      </c:pt>
                      <c:pt idx="194">
                        <c:v>29577</c:v>
                      </c:pt>
                      <c:pt idx="195">
                        <c:v>29578</c:v>
                      </c:pt>
                      <c:pt idx="196">
                        <c:v>29579</c:v>
                      </c:pt>
                      <c:pt idx="197">
                        <c:v>29581</c:v>
                      </c:pt>
                      <c:pt idx="198">
                        <c:v>29584</c:v>
                      </c:pt>
                      <c:pt idx="199">
                        <c:v>29585</c:v>
                      </c:pt>
                      <c:pt idx="200">
                        <c:v>29586</c:v>
                      </c:pt>
                      <c:pt idx="201">
                        <c:v>29588</c:v>
                      </c:pt>
                      <c:pt idx="202">
                        <c:v>29591</c:v>
                      </c:pt>
                      <c:pt idx="203">
                        <c:v>29592</c:v>
                      </c:pt>
                      <c:pt idx="204">
                        <c:v>29593</c:v>
                      </c:pt>
                      <c:pt idx="205">
                        <c:v>29594</c:v>
                      </c:pt>
                      <c:pt idx="206">
                        <c:v>29595</c:v>
                      </c:pt>
                      <c:pt idx="207">
                        <c:v>29598</c:v>
                      </c:pt>
                      <c:pt idx="208">
                        <c:v>29599</c:v>
                      </c:pt>
                      <c:pt idx="209">
                        <c:v>29600</c:v>
                      </c:pt>
                      <c:pt idx="210">
                        <c:v>29601</c:v>
                      </c:pt>
                      <c:pt idx="211">
                        <c:v>29602</c:v>
                      </c:pt>
                      <c:pt idx="212">
                        <c:v>29605</c:v>
                      </c:pt>
                      <c:pt idx="213">
                        <c:v>29606</c:v>
                      </c:pt>
                      <c:pt idx="214">
                        <c:v>29607</c:v>
                      </c:pt>
                      <c:pt idx="215">
                        <c:v>29608</c:v>
                      </c:pt>
                      <c:pt idx="216">
                        <c:v>29609</c:v>
                      </c:pt>
                      <c:pt idx="217">
                        <c:v>29612</c:v>
                      </c:pt>
                      <c:pt idx="218">
                        <c:v>29613</c:v>
                      </c:pt>
                      <c:pt idx="219">
                        <c:v>29614</c:v>
                      </c:pt>
                      <c:pt idx="220">
                        <c:v>29615</c:v>
                      </c:pt>
                      <c:pt idx="221">
                        <c:v>29616</c:v>
                      </c:pt>
                      <c:pt idx="222">
                        <c:v>29619</c:v>
                      </c:pt>
                      <c:pt idx="223">
                        <c:v>29620</c:v>
                      </c:pt>
                      <c:pt idx="224">
                        <c:v>29621</c:v>
                      </c:pt>
                      <c:pt idx="225">
                        <c:v>29622</c:v>
                      </c:pt>
                      <c:pt idx="226">
                        <c:v>29623</c:v>
                      </c:pt>
                      <c:pt idx="227">
                        <c:v>29626</c:v>
                      </c:pt>
                      <c:pt idx="228">
                        <c:v>29627</c:v>
                      </c:pt>
                      <c:pt idx="229">
                        <c:v>29628</c:v>
                      </c:pt>
                      <c:pt idx="230">
                        <c:v>29629</c:v>
                      </c:pt>
                      <c:pt idx="231">
                        <c:v>29630</c:v>
                      </c:pt>
                      <c:pt idx="232">
                        <c:v>29634</c:v>
                      </c:pt>
                      <c:pt idx="233">
                        <c:v>29635</c:v>
                      </c:pt>
                      <c:pt idx="234">
                        <c:v>29636</c:v>
                      </c:pt>
                      <c:pt idx="235">
                        <c:v>29637</c:v>
                      </c:pt>
                      <c:pt idx="236">
                        <c:v>29640</c:v>
                      </c:pt>
                      <c:pt idx="237">
                        <c:v>29641</c:v>
                      </c:pt>
                      <c:pt idx="238">
                        <c:v>29642</c:v>
                      </c:pt>
                      <c:pt idx="239">
                        <c:v>29643</c:v>
                      </c:pt>
                      <c:pt idx="240">
                        <c:v>29644</c:v>
                      </c:pt>
                      <c:pt idx="241">
                        <c:v>29647</c:v>
                      </c:pt>
                      <c:pt idx="242">
                        <c:v>29648</c:v>
                      </c:pt>
                      <c:pt idx="243">
                        <c:v>29649</c:v>
                      </c:pt>
                      <c:pt idx="244">
                        <c:v>29650</c:v>
                      </c:pt>
                      <c:pt idx="245">
                        <c:v>29651</c:v>
                      </c:pt>
                      <c:pt idx="246">
                        <c:v>29654</c:v>
                      </c:pt>
                      <c:pt idx="247">
                        <c:v>29655</c:v>
                      </c:pt>
                      <c:pt idx="248">
                        <c:v>29656</c:v>
                      </c:pt>
                      <c:pt idx="249">
                        <c:v>29657</c:v>
                      </c:pt>
                      <c:pt idx="250">
                        <c:v>29658</c:v>
                      </c:pt>
                      <c:pt idx="251">
                        <c:v>29661</c:v>
                      </c:pt>
                      <c:pt idx="252">
                        <c:v>29662</c:v>
                      </c:pt>
                      <c:pt idx="253">
                        <c:v>29663</c:v>
                      </c:pt>
                      <c:pt idx="254">
                        <c:v>29664</c:v>
                      </c:pt>
                      <c:pt idx="255">
                        <c:v>29665</c:v>
                      </c:pt>
                      <c:pt idx="256">
                        <c:v>29668</c:v>
                      </c:pt>
                      <c:pt idx="257">
                        <c:v>29669</c:v>
                      </c:pt>
                      <c:pt idx="258">
                        <c:v>29670</c:v>
                      </c:pt>
                      <c:pt idx="259">
                        <c:v>29671</c:v>
                      </c:pt>
                      <c:pt idx="260">
                        <c:v>29672</c:v>
                      </c:pt>
                      <c:pt idx="261">
                        <c:v>29675</c:v>
                      </c:pt>
                      <c:pt idx="262">
                        <c:v>29676</c:v>
                      </c:pt>
                      <c:pt idx="263">
                        <c:v>29677</c:v>
                      </c:pt>
                      <c:pt idx="264">
                        <c:v>29678</c:v>
                      </c:pt>
                      <c:pt idx="265">
                        <c:v>29679</c:v>
                      </c:pt>
                      <c:pt idx="266">
                        <c:v>29682</c:v>
                      </c:pt>
                      <c:pt idx="267">
                        <c:v>29683</c:v>
                      </c:pt>
                      <c:pt idx="268">
                        <c:v>29684</c:v>
                      </c:pt>
                      <c:pt idx="269">
                        <c:v>29685</c:v>
                      </c:pt>
                      <c:pt idx="270">
                        <c:v>29686</c:v>
                      </c:pt>
                      <c:pt idx="271">
                        <c:v>29689</c:v>
                      </c:pt>
                      <c:pt idx="272">
                        <c:v>29690</c:v>
                      </c:pt>
                      <c:pt idx="273">
                        <c:v>29691</c:v>
                      </c:pt>
                      <c:pt idx="274">
                        <c:v>29692</c:v>
                      </c:pt>
                      <c:pt idx="275">
                        <c:v>29696</c:v>
                      </c:pt>
                      <c:pt idx="276">
                        <c:v>29697</c:v>
                      </c:pt>
                      <c:pt idx="277">
                        <c:v>29698</c:v>
                      </c:pt>
                      <c:pt idx="278">
                        <c:v>29699</c:v>
                      </c:pt>
                      <c:pt idx="279">
                        <c:v>29700</c:v>
                      </c:pt>
                      <c:pt idx="280">
                        <c:v>29703</c:v>
                      </c:pt>
                      <c:pt idx="281">
                        <c:v>29704</c:v>
                      </c:pt>
                      <c:pt idx="282">
                        <c:v>29705</c:v>
                      </c:pt>
                      <c:pt idx="283">
                        <c:v>29706</c:v>
                      </c:pt>
                      <c:pt idx="284">
                        <c:v>29707</c:v>
                      </c:pt>
                      <c:pt idx="285">
                        <c:v>29710</c:v>
                      </c:pt>
                      <c:pt idx="286">
                        <c:v>29711</c:v>
                      </c:pt>
                      <c:pt idx="287">
                        <c:v>29712</c:v>
                      </c:pt>
                      <c:pt idx="288">
                        <c:v>29713</c:v>
                      </c:pt>
                      <c:pt idx="289">
                        <c:v>29714</c:v>
                      </c:pt>
                      <c:pt idx="290">
                        <c:v>29717</c:v>
                      </c:pt>
                      <c:pt idx="291">
                        <c:v>29718</c:v>
                      </c:pt>
                      <c:pt idx="292">
                        <c:v>29719</c:v>
                      </c:pt>
                      <c:pt idx="293">
                        <c:v>29720</c:v>
                      </c:pt>
                      <c:pt idx="294">
                        <c:v>29721</c:v>
                      </c:pt>
                      <c:pt idx="295">
                        <c:v>29724</c:v>
                      </c:pt>
                      <c:pt idx="296">
                        <c:v>29725</c:v>
                      </c:pt>
                      <c:pt idx="297">
                        <c:v>29726</c:v>
                      </c:pt>
                      <c:pt idx="298">
                        <c:v>29727</c:v>
                      </c:pt>
                      <c:pt idx="299">
                        <c:v>29728</c:v>
                      </c:pt>
                      <c:pt idx="300">
                        <c:v>29732</c:v>
                      </c:pt>
                      <c:pt idx="301">
                        <c:v>29733</c:v>
                      </c:pt>
                      <c:pt idx="302">
                        <c:v>29734</c:v>
                      </c:pt>
                      <c:pt idx="303">
                        <c:v>29735</c:v>
                      </c:pt>
                      <c:pt idx="304">
                        <c:v>29738</c:v>
                      </c:pt>
                      <c:pt idx="305">
                        <c:v>29739</c:v>
                      </c:pt>
                      <c:pt idx="306">
                        <c:v>29740</c:v>
                      </c:pt>
                      <c:pt idx="307">
                        <c:v>29741</c:v>
                      </c:pt>
                      <c:pt idx="308">
                        <c:v>29742</c:v>
                      </c:pt>
                      <c:pt idx="309">
                        <c:v>29745</c:v>
                      </c:pt>
                      <c:pt idx="310">
                        <c:v>29746</c:v>
                      </c:pt>
                      <c:pt idx="311">
                        <c:v>29747</c:v>
                      </c:pt>
                      <c:pt idx="312">
                        <c:v>29748</c:v>
                      </c:pt>
                      <c:pt idx="313">
                        <c:v>29749</c:v>
                      </c:pt>
                      <c:pt idx="314">
                        <c:v>29752</c:v>
                      </c:pt>
                      <c:pt idx="315">
                        <c:v>29753</c:v>
                      </c:pt>
                      <c:pt idx="316">
                        <c:v>29754</c:v>
                      </c:pt>
                      <c:pt idx="317">
                        <c:v>29755</c:v>
                      </c:pt>
                      <c:pt idx="318">
                        <c:v>29756</c:v>
                      </c:pt>
                      <c:pt idx="319">
                        <c:v>29759</c:v>
                      </c:pt>
                      <c:pt idx="320">
                        <c:v>29760</c:v>
                      </c:pt>
                      <c:pt idx="321">
                        <c:v>29761</c:v>
                      </c:pt>
                      <c:pt idx="322">
                        <c:v>29762</c:v>
                      </c:pt>
                      <c:pt idx="323">
                        <c:v>29763</c:v>
                      </c:pt>
                      <c:pt idx="324">
                        <c:v>29766</c:v>
                      </c:pt>
                      <c:pt idx="325">
                        <c:v>29767</c:v>
                      </c:pt>
                      <c:pt idx="326">
                        <c:v>29768</c:v>
                      </c:pt>
                      <c:pt idx="327">
                        <c:v>29769</c:v>
                      </c:pt>
                      <c:pt idx="328">
                        <c:v>29773</c:v>
                      </c:pt>
                      <c:pt idx="329">
                        <c:v>29774</c:v>
                      </c:pt>
                      <c:pt idx="330">
                        <c:v>29775</c:v>
                      </c:pt>
                      <c:pt idx="331">
                        <c:v>29776</c:v>
                      </c:pt>
                      <c:pt idx="332">
                        <c:v>29777</c:v>
                      </c:pt>
                      <c:pt idx="333">
                        <c:v>29780</c:v>
                      </c:pt>
                      <c:pt idx="334">
                        <c:v>29781</c:v>
                      </c:pt>
                      <c:pt idx="335">
                        <c:v>29782</c:v>
                      </c:pt>
                      <c:pt idx="336">
                        <c:v>29783</c:v>
                      </c:pt>
                      <c:pt idx="337">
                        <c:v>29784</c:v>
                      </c:pt>
                      <c:pt idx="338">
                        <c:v>29787</c:v>
                      </c:pt>
                      <c:pt idx="339">
                        <c:v>29788</c:v>
                      </c:pt>
                      <c:pt idx="340">
                        <c:v>29789</c:v>
                      </c:pt>
                      <c:pt idx="341">
                        <c:v>29790</c:v>
                      </c:pt>
                      <c:pt idx="342">
                        <c:v>29791</c:v>
                      </c:pt>
                      <c:pt idx="343">
                        <c:v>29794</c:v>
                      </c:pt>
                      <c:pt idx="344">
                        <c:v>29795</c:v>
                      </c:pt>
                      <c:pt idx="345">
                        <c:v>29796</c:v>
                      </c:pt>
                      <c:pt idx="346">
                        <c:v>29797</c:v>
                      </c:pt>
                      <c:pt idx="347">
                        <c:v>29798</c:v>
                      </c:pt>
                      <c:pt idx="348">
                        <c:v>29801</c:v>
                      </c:pt>
                      <c:pt idx="349">
                        <c:v>29802</c:v>
                      </c:pt>
                      <c:pt idx="350">
                        <c:v>29803</c:v>
                      </c:pt>
                      <c:pt idx="351">
                        <c:v>29804</c:v>
                      </c:pt>
                      <c:pt idx="352">
                        <c:v>29805</c:v>
                      </c:pt>
                      <c:pt idx="353">
                        <c:v>29808</c:v>
                      </c:pt>
                      <c:pt idx="354">
                        <c:v>29809</c:v>
                      </c:pt>
                      <c:pt idx="355">
                        <c:v>29810</c:v>
                      </c:pt>
                      <c:pt idx="356">
                        <c:v>29811</c:v>
                      </c:pt>
                      <c:pt idx="357">
                        <c:v>29812</c:v>
                      </c:pt>
                      <c:pt idx="358">
                        <c:v>29815</c:v>
                      </c:pt>
                      <c:pt idx="359">
                        <c:v>29816</c:v>
                      </c:pt>
                      <c:pt idx="360">
                        <c:v>29817</c:v>
                      </c:pt>
                      <c:pt idx="361">
                        <c:v>29818</c:v>
                      </c:pt>
                      <c:pt idx="362">
                        <c:v>29819</c:v>
                      </c:pt>
                      <c:pt idx="363">
                        <c:v>29822</c:v>
                      </c:pt>
                      <c:pt idx="364">
                        <c:v>29823</c:v>
                      </c:pt>
                      <c:pt idx="365">
                        <c:v>29824</c:v>
                      </c:pt>
                      <c:pt idx="366">
                        <c:v>29825</c:v>
                      </c:pt>
                      <c:pt idx="367">
                        <c:v>29826</c:v>
                      </c:pt>
                      <c:pt idx="368">
                        <c:v>29829</c:v>
                      </c:pt>
                      <c:pt idx="369">
                        <c:v>29830</c:v>
                      </c:pt>
                      <c:pt idx="370">
                        <c:v>29831</c:v>
                      </c:pt>
                      <c:pt idx="371">
                        <c:v>29832</c:v>
                      </c:pt>
                      <c:pt idx="372">
                        <c:v>29833</c:v>
                      </c:pt>
                      <c:pt idx="373">
                        <c:v>29837</c:v>
                      </c:pt>
                      <c:pt idx="374">
                        <c:v>29838</c:v>
                      </c:pt>
                      <c:pt idx="375">
                        <c:v>29839</c:v>
                      </c:pt>
                      <c:pt idx="376">
                        <c:v>29840</c:v>
                      </c:pt>
                      <c:pt idx="377">
                        <c:v>29843</c:v>
                      </c:pt>
                      <c:pt idx="378">
                        <c:v>29844</c:v>
                      </c:pt>
                      <c:pt idx="379">
                        <c:v>29845</c:v>
                      </c:pt>
                      <c:pt idx="380">
                        <c:v>29846</c:v>
                      </c:pt>
                      <c:pt idx="381">
                        <c:v>29847</c:v>
                      </c:pt>
                      <c:pt idx="382">
                        <c:v>29850</c:v>
                      </c:pt>
                      <c:pt idx="383">
                        <c:v>29851</c:v>
                      </c:pt>
                      <c:pt idx="384">
                        <c:v>29852</c:v>
                      </c:pt>
                      <c:pt idx="385">
                        <c:v>29853</c:v>
                      </c:pt>
                      <c:pt idx="386">
                        <c:v>29854</c:v>
                      </c:pt>
                      <c:pt idx="387">
                        <c:v>29857</c:v>
                      </c:pt>
                      <c:pt idx="388">
                        <c:v>29858</c:v>
                      </c:pt>
                      <c:pt idx="389">
                        <c:v>29859</c:v>
                      </c:pt>
                      <c:pt idx="390">
                        <c:v>29860</c:v>
                      </c:pt>
                      <c:pt idx="391">
                        <c:v>29861</c:v>
                      </c:pt>
                      <c:pt idx="392">
                        <c:v>29864</c:v>
                      </c:pt>
                      <c:pt idx="393">
                        <c:v>29865</c:v>
                      </c:pt>
                      <c:pt idx="394">
                        <c:v>29866</c:v>
                      </c:pt>
                      <c:pt idx="395">
                        <c:v>29867</c:v>
                      </c:pt>
                      <c:pt idx="396">
                        <c:v>29868</c:v>
                      </c:pt>
                      <c:pt idx="397">
                        <c:v>29871</c:v>
                      </c:pt>
                      <c:pt idx="398">
                        <c:v>29872</c:v>
                      </c:pt>
                      <c:pt idx="399">
                        <c:v>29873</c:v>
                      </c:pt>
                      <c:pt idx="400">
                        <c:v>29874</c:v>
                      </c:pt>
                      <c:pt idx="401">
                        <c:v>29875</c:v>
                      </c:pt>
                      <c:pt idx="402">
                        <c:v>29878</c:v>
                      </c:pt>
                      <c:pt idx="403">
                        <c:v>29879</c:v>
                      </c:pt>
                      <c:pt idx="404">
                        <c:v>29880</c:v>
                      </c:pt>
                      <c:pt idx="405">
                        <c:v>29881</c:v>
                      </c:pt>
                      <c:pt idx="406">
                        <c:v>29882</c:v>
                      </c:pt>
                      <c:pt idx="407">
                        <c:v>29885</c:v>
                      </c:pt>
                      <c:pt idx="408">
                        <c:v>29886</c:v>
                      </c:pt>
                      <c:pt idx="409">
                        <c:v>29887</c:v>
                      </c:pt>
                      <c:pt idx="410">
                        <c:v>29888</c:v>
                      </c:pt>
                      <c:pt idx="411">
                        <c:v>29889</c:v>
                      </c:pt>
                      <c:pt idx="412">
                        <c:v>29892</c:v>
                      </c:pt>
                      <c:pt idx="413">
                        <c:v>29893</c:v>
                      </c:pt>
                      <c:pt idx="414">
                        <c:v>29894</c:v>
                      </c:pt>
                      <c:pt idx="415">
                        <c:v>29895</c:v>
                      </c:pt>
                      <c:pt idx="416">
                        <c:v>29896</c:v>
                      </c:pt>
                      <c:pt idx="417">
                        <c:v>29899</c:v>
                      </c:pt>
                      <c:pt idx="418">
                        <c:v>29900</c:v>
                      </c:pt>
                      <c:pt idx="419">
                        <c:v>29901</c:v>
                      </c:pt>
                      <c:pt idx="420">
                        <c:v>29902</c:v>
                      </c:pt>
                      <c:pt idx="421">
                        <c:v>29903</c:v>
                      </c:pt>
                      <c:pt idx="422">
                        <c:v>29906</c:v>
                      </c:pt>
                      <c:pt idx="423">
                        <c:v>29907</c:v>
                      </c:pt>
                      <c:pt idx="424">
                        <c:v>29908</c:v>
                      </c:pt>
                      <c:pt idx="425">
                        <c:v>29909</c:v>
                      </c:pt>
                      <c:pt idx="426">
                        <c:v>29910</c:v>
                      </c:pt>
                      <c:pt idx="427">
                        <c:v>29913</c:v>
                      </c:pt>
                      <c:pt idx="428">
                        <c:v>29914</c:v>
                      </c:pt>
                      <c:pt idx="429">
                        <c:v>29915</c:v>
                      </c:pt>
                      <c:pt idx="430">
                        <c:v>29917</c:v>
                      </c:pt>
                      <c:pt idx="431">
                        <c:v>29920</c:v>
                      </c:pt>
                      <c:pt idx="432">
                        <c:v>29921</c:v>
                      </c:pt>
                      <c:pt idx="433">
                        <c:v>29922</c:v>
                      </c:pt>
                      <c:pt idx="434">
                        <c:v>29923</c:v>
                      </c:pt>
                      <c:pt idx="435">
                        <c:v>29924</c:v>
                      </c:pt>
                      <c:pt idx="436">
                        <c:v>29927</c:v>
                      </c:pt>
                      <c:pt idx="437">
                        <c:v>29928</c:v>
                      </c:pt>
                      <c:pt idx="438">
                        <c:v>29929</c:v>
                      </c:pt>
                      <c:pt idx="439">
                        <c:v>29930</c:v>
                      </c:pt>
                      <c:pt idx="440">
                        <c:v>29931</c:v>
                      </c:pt>
                      <c:pt idx="441">
                        <c:v>29934</c:v>
                      </c:pt>
                      <c:pt idx="442">
                        <c:v>29935</c:v>
                      </c:pt>
                      <c:pt idx="443">
                        <c:v>29936</c:v>
                      </c:pt>
                      <c:pt idx="444">
                        <c:v>29937</c:v>
                      </c:pt>
                      <c:pt idx="445">
                        <c:v>29938</c:v>
                      </c:pt>
                      <c:pt idx="446">
                        <c:v>29941</c:v>
                      </c:pt>
                      <c:pt idx="447">
                        <c:v>29942</c:v>
                      </c:pt>
                      <c:pt idx="448">
                        <c:v>29943</c:v>
                      </c:pt>
                      <c:pt idx="449">
                        <c:v>29944</c:v>
                      </c:pt>
                      <c:pt idx="450">
                        <c:v>29948</c:v>
                      </c:pt>
                      <c:pt idx="451">
                        <c:v>29949</c:v>
                      </c:pt>
                      <c:pt idx="452">
                        <c:v>29950</c:v>
                      </c:pt>
                      <c:pt idx="453">
                        <c:v>29951</c:v>
                      </c:pt>
                      <c:pt idx="454">
                        <c:v>29955</c:v>
                      </c:pt>
                      <c:pt idx="455">
                        <c:v>29956</c:v>
                      </c:pt>
                      <c:pt idx="456">
                        <c:v>29957</c:v>
                      </c:pt>
                      <c:pt idx="457">
                        <c:v>29958</c:v>
                      </c:pt>
                      <c:pt idx="458">
                        <c:v>29959</c:v>
                      </c:pt>
                      <c:pt idx="459">
                        <c:v>29962</c:v>
                      </c:pt>
                      <c:pt idx="460">
                        <c:v>29963</c:v>
                      </c:pt>
                      <c:pt idx="461">
                        <c:v>29964</c:v>
                      </c:pt>
                      <c:pt idx="462">
                        <c:v>29965</c:v>
                      </c:pt>
                      <c:pt idx="463">
                        <c:v>29966</c:v>
                      </c:pt>
                      <c:pt idx="464">
                        <c:v>29969</c:v>
                      </c:pt>
                      <c:pt idx="465">
                        <c:v>29970</c:v>
                      </c:pt>
                      <c:pt idx="466">
                        <c:v>29971</c:v>
                      </c:pt>
                      <c:pt idx="467">
                        <c:v>29972</c:v>
                      </c:pt>
                      <c:pt idx="468">
                        <c:v>29973</c:v>
                      </c:pt>
                      <c:pt idx="469">
                        <c:v>29976</c:v>
                      </c:pt>
                      <c:pt idx="470">
                        <c:v>29977</c:v>
                      </c:pt>
                      <c:pt idx="471">
                        <c:v>29978</c:v>
                      </c:pt>
                      <c:pt idx="472">
                        <c:v>29979</c:v>
                      </c:pt>
                      <c:pt idx="473">
                        <c:v>29980</c:v>
                      </c:pt>
                      <c:pt idx="474">
                        <c:v>29983</c:v>
                      </c:pt>
                      <c:pt idx="475">
                        <c:v>29984</c:v>
                      </c:pt>
                      <c:pt idx="476">
                        <c:v>29985</c:v>
                      </c:pt>
                      <c:pt idx="477">
                        <c:v>29986</c:v>
                      </c:pt>
                      <c:pt idx="478">
                        <c:v>29987</c:v>
                      </c:pt>
                      <c:pt idx="479">
                        <c:v>29990</c:v>
                      </c:pt>
                      <c:pt idx="480">
                        <c:v>29991</c:v>
                      </c:pt>
                      <c:pt idx="481">
                        <c:v>29992</c:v>
                      </c:pt>
                      <c:pt idx="482">
                        <c:v>29993</c:v>
                      </c:pt>
                      <c:pt idx="483">
                        <c:v>29994</c:v>
                      </c:pt>
                      <c:pt idx="484">
                        <c:v>29998</c:v>
                      </c:pt>
                      <c:pt idx="485">
                        <c:v>29999</c:v>
                      </c:pt>
                      <c:pt idx="486">
                        <c:v>30000</c:v>
                      </c:pt>
                      <c:pt idx="487">
                        <c:v>30001</c:v>
                      </c:pt>
                      <c:pt idx="488">
                        <c:v>30004</c:v>
                      </c:pt>
                      <c:pt idx="489">
                        <c:v>30005</c:v>
                      </c:pt>
                      <c:pt idx="490">
                        <c:v>30006</c:v>
                      </c:pt>
                      <c:pt idx="491">
                        <c:v>30007</c:v>
                      </c:pt>
                      <c:pt idx="492">
                        <c:v>30008</c:v>
                      </c:pt>
                      <c:pt idx="493">
                        <c:v>30011</c:v>
                      </c:pt>
                      <c:pt idx="494">
                        <c:v>30012</c:v>
                      </c:pt>
                      <c:pt idx="495">
                        <c:v>30013</c:v>
                      </c:pt>
                      <c:pt idx="496">
                        <c:v>30014</c:v>
                      </c:pt>
                      <c:pt idx="497">
                        <c:v>30015</c:v>
                      </c:pt>
                      <c:pt idx="498">
                        <c:v>30018</c:v>
                      </c:pt>
                      <c:pt idx="499">
                        <c:v>30019</c:v>
                      </c:pt>
                      <c:pt idx="500">
                        <c:v>30020</c:v>
                      </c:pt>
                      <c:pt idx="501">
                        <c:v>30021</c:v>
                      </c:pt>
                      <c:pt idx="502">
                        <c:v>30022</c:v>
                      </c:pt>
                      <c:pt idx="503">
                        <c:v>30025</c:v>
                      </c:pt>
                      <c:pt idx="504">
                        <c:v>30026</c:v>
                      </c:pt>
                      <c:pt idx="505">
                        <c:v>30027</c:v>
                      </c:pt>
                      <c:pt idx="506">
                        <c:v>30028</c:v>
                      </c:pt>
                      <c:pt idx="507">
                        <c:v>30029</c:v>
                      </c:pt>
                      <c:pt idx="508">
                        <c:v>30032</c:v>
                      </c:pt>
                      <c:pt idx="509">
                        <c:v>30033</c:v>
                      </c:pt>
                      <c:pt idx="510">
                        <c:v>30034</c:v>
                      </c:pt>
                      <c:pt idx="511">
                        <c:v>30035</c:v>
                      </c:pt>
                      <c:pt idx="512">
                        <c:v>30036</c:v>
                      </c:pt>
                      <c:pt idx="513">
                        <c:v>30039</c:v>
                      </c:pt>
                      <c:pt idx="514">
                        <c:v>30040</c:v>
                      </c:pt>
                      <c:pt idx="515">
                        <c:v>30041</c:v>
                      </c:pt>
                      <c:pt idx="516">
                        <c:v>30042</c:v>
                      </c:pt>
                      <c:pt idx="517">
                        <c:v>30043</c:v>
                      </c:pt>
                      <c:pt idx="518">
                        <c:v>30046</c:v>
                      </c:pt>
                      <c:pt idx="519">
                        <c:v>30047</c:v>
                      </c:pt>
                      <c:pt idx="520">
                        <c:v>30048</c:v>
                      </c:pt>
                      <c:pt idx="521">
                        <c:v>30049</c:v>
                      </c:pt>
                      <c:pt idx="522">
                        <c:v>30053</c:v>
                      </c:pt>
                      <c:pt idx="523">
                        <c:v>30054</c:v>
                      </c:pt>
                      <c:pt idx="524">
                        <c:v>30055</c:v>
                      </c:pt>
                      <c:pt idx="525">
                        <c:v>30056</c:v>
                      </c:pt>
                      <c:pt idx="526">
                        <c:v>30057</c:v>
                      </c:pt>
                      <c:pt idx="527">
                        <c:v>30060</c:v>
                      </c:pt>
                      <c:pt idx="528">
                        <c:v>30061</c:v>
                      </c:pt>
                      <c:pt idx="529">
                        <c:v>30062</c:v>
                      </c:pt>
                      <c:pt idx="530">
                        <c:v>30063</c:v>
                      </c:pt>
                      <c:pt idx="531">
                        <c:v>30064</c:v>
                      </c:pt>
                      <c:pt idx="532">
                        <c:v>30067</c:v>
                      </c:pt>
                      <c:pt idx="533">
                        <c:v>30068</c:v>
                      </c:pt>
                      <c:pt idx="534">
                        <c:v>30069</c:v>
                      </c:pt>
                      <c:pt idx="535">
                        <c:v>30070</c:v>
                      </c:pt>
                      <c:pt idx="536">
                        <c:v>30071</c:v>
                      </c:pt>
                      <c:pt idx="537">
                        <c:v>30074</c:v>
                      </c:pt>
                      <c:pt idx="538">
                        <c:v>30075</c:v>
                      </c:pt>
                      <c:pt idx="539">
                        <c:v>30076</c:v>
                      </c:pt>
                      <c:pt idx="540">
                        <c:v>30077</c:v>
                      </c:pt>
                      <c:pt idx="541">
                        <c:v>30078</c:v>
                      </c:pt>
                      <c:pt idx="542">
                        <c:v>30081</c:v>
                      </c:pt>
                      <c:pt idx="543">
                        <c:v>30082</c:v>
                      </c:pt>
                      <c:pt idx="544">
                        <c:v>30083</c:v>
                      </c:pt>
                      <c:pt idx="545">
                        <c:v>30084</c:v>
                      </c:pt>
                      <c:pt idx="546">
                        <c:v>30085</c:v>
                      </c:pt>
                      <c:pt idx="547">
                        <c:v>30088</c:v>
                      </c:pt>
                      <c:pt idx="548">
                        <c:v>30089</c:v>
                      </c:pt>
                      <c:pt idx="549">
                        <c:v>30090</c:v>
                      </c:pt>
                      <c:pt idx="550">
                        <c:v>30091</c:v>
                      </c:pt>
                      <c:pt idx="551">
                        <c:v>30092</c:v>
                      </c:pt>
                      <c:pt idx="552">
                        <c:v>30095</c:v>
                      </c:pt>
                      <c:pt idx="553">
                        <c:v>30096</c:v>
                      </c:pt>
                      <c:pt idx="554">
                        <c:v>30097</c:v>
                      </c:pt>
                      <c:pt idx="555">
                        <c:v>30098</c:v>
                      </c:pt>
                      <c:pt idx="556">
                        <c:v>30099</c:v>
                      </c:pt>
                      <c:pt idx="557">
                        <c:v>30103</c:v>
                      </c:pt>
                      <c:pt idx="558">
                        <c:v>30104</c:v>
                      </c:pt>
                      <c:pt idx="559">
                        <c:v>30105</c:v>
                      </c:pt>
                      <c:pt idx="560">
                        <c:v>30106</c:v>
                      </c:pt>
                      <c:pt idx="561">
                        <c:v>30109</c:v>
                      </c:pt>
                      <c:pt idx="562">
                        <c:v>30110</c:v>
                      </c:pt>
                      <c:pt idx="563">
                        <c:v>30111</c:v>
                      </c:pt>
                      <c:pt idx="564">
                        <c:v>30112</c:v>
                      </c:pt>
                      <c:pt idx="565">
                        <c:v>30113</c:v>
                      </c:pt>
                      <c:pt idx="566">
                        <c:v>30116</c:v>
                      </c:pt>
                      <c:pt idx="567">
                        <c:v>30117</c:v>
                      </c:pt>
                      <c:pt idx="568">
                        <c:v>30118</c:v>
                      </c:pt>
                      <c:pt idx="569">
                        <c:v>30119</c:v>
                      </c:pt>
                      <c:pt idx="570">
                        <c:v>30120</c:v>
                      </c:pt>
                      <c:pt idx="571">
                        <c:v>30123</c:v>
                      </c:pt>
                      <c:pt idx="572">
                        <c:v>30124</c:v>
                      </c:pt>
                      <c:pt idx="573">
                        <c:v>30125</c:v>
                      </c:pt>
                      <c:pt idx="574">
                        <c:v>30126</c:v>
                      </c:pt>
                      <c:pt idx="575">
                        <c:v>30127</c:v>
                      </c:pt>
                      <c:pt idx="576">
                        <c:v>30130</c:v>
                      </c:pt>
                      <c:pt idx="577">
                        <c:v>30131</c:v>
                      </c:pt>
                      <c:pt idx="578">
                        <c:v>30132</c:v>
                      </c:pt>
                      <c:pt idx="579">
                        <c:v>30133</c:v>
                      </c:pt>
                      <c:pt idx="580">
                        <c:v>30134</c:v>
                      </c:pt>
                      <c:pt idx="581">
                        <c:v>30138</c:v>
                      </c:pt>
                      <c:pt idx="582">
                        <c:v>30139</c:v>
                      </c:pt>
                      <c:pt idx="583">
                        <c:v>30140</c:v>
                      </c:pt>
                      <c:pt idx="584">
                        <c:v>30141</c:v>
                      </c:pt>
                      <c:pt idx="585">
                        <c:v>30144</c:v>
                      </c:pt>
                      <c:pt idx="586">
                        <c:v>30145</c:v>
                      </c:pt>
                      <c:pt idx="587">
                        <c:v>30146</c:v>
                      </c:pt>
                      <c:pt idx="588">
                        <c:v>30147</c:v>
                      </c:pt>
                      <c:pt idx="589">
                        <c:v>30148</c:v>
                      </c:pt>
                      <c:pt idx="590">
                        <c:v>30151</c:v>
                      </c:pt>
                      <c:pt idx="591">
                        <c:v>30152</c:v>
                      </c:pt>
                      <c:pt idx="592">
                        <c:v>30153</c:v>
                      </c:pt>
                      <c:pt idx="593">
                        <c:v>30154</c:v>
                      </c:pt>
                      <c:pt idx="594">
                        <c:v>30155</c:v>
                      </c:pt>
                      <c:pt idx="595">
                        <c:v>30158</c:v>
                      </c:pt>
                      <c:pt idx="596">
                        <c:v>30159</c:v>
                      </c:pt>
                      <c:pt idx="597">
                        <c:v>30160</c:v>
                      </c:pt>
                      <c:pt idx="598">
                        <c:v>30161</c:v>
                      </c:pt>
                      <c:pt idx="599">
                        <c:v>30162</c:v>
                      </c:pt>
                      <c:pt idx="600">
                        <c:v>30165</c:v>
                      </c:pt>
                      <c:pt idx="601">
                        <c:v>30166</c:v>
                      </c:pt>
                      <c:pt idx="602">
                        <c:v>30167</c:v>
                      </c:pt>
                      <c:pt idx="603">
                        <c:v>30168</c:v>
                      </c:pt>
                      <c:pt idx="604">
                        <c:v>30169</c:v>
                      </c:pt>
                      <c:pt idx="605">
                        <c:v>30172</c:v>
                      </c:pt>
                      <c:pt idx="606">
                        <c:v>30173</c:v>
                      </c:pt>
                      <c:pt idx="607">
                        <c:v>30174</c:v>
                      </c:pt>
                      <c:pt idx="608">
                        <c:v>30175</c:v>
                      </c:pt>
                      <c:pt idx="609">
                        <c:v>30176</c:v>
                      </c:pt>
                      <c:pt idx="610">
                        <c:v>30179</c:v>
                      </c:pt>
                      <c:pt idx="611">
                        <c:v>30180</c:v>
                      </c:pt>
                      <c:pt idx="612">
                        <c:v>30181</c:v>
                      </c:pt>
                      <c:pt idx="613">
                        <c:v>30182</c:v>
                      </c:pt>
                      <c:pt idx="614">
                        <c:v>30183</c:v>
                      </c:pt>
                      <c:pt idx="615">
                        <c:v>30186</c:v>
                      </c:pt>
                      <c:pt idx="616">
                        <c:v>30187</c:v>
                      </c:pt>
                      <c:pt idx="617">
                        <c:v>30188</c:v>
                      </c:pt>
                      <c:pt idx="618">
                        <c:v>30189</c:v>
                      </c:pt>
                      <c:pt idx="619">
                        <c:v>30190</c:v>
                      </c:pt>
                      <c:pt idx="620">
                        <c:v>30193</c:v>
                      </c:pt>
                      <c:pt idx="621">
                        <c:v>30194</c:v>
                      </c:pt>
                      <c:pt idx="622">
                        <c:v>30195</c:v>
                      </c:pt>
                      <c:pt idx="623">
                        <c:v>30196</c:v>
                      </c:pt>
                      <c:pt idx="624">
                        <c:v>30197</c:v>
                      </c:pt>
                      <c:pt idx="625">
                        <c:v>30201</c:v>
                      </c:pt>
                      <c:pt idx="626">
                        <c:v>30202</c:v>
                      </c:pt>
                      <c:pt idx="627">
                        <c:v>30203</c:v>
                      </c:pt>
                      <c:pt idx="628">
                        <c:v>30204</c:v>
                      </c:pt>
                      <c:pt idx="629">
                        <c:v>30207</c:v>
                      </c:pt>
                      <c:pt idx="630">
                        <c:v>30208</c:v>
                      </c:pt>
                      <c:pt idx="631">
                        <c:v>30209</c:v>
                      </c:pt>
                      <c:pt idx="632">
                        <c:v>30210</c:v>
                      </c:pt>
                      <c:pt idx="633">
                        <c:v>30211</c:v>
                      </c:pt>
                      <c:pt idx="634">
                        <c:v>30214</c:v>
                      </c:pt>
                      <c:pt idx="635">
                        <c:v>30215</c:v>
                      </c:pt>
                      <c:pt idx="636">
                        <c:v>30216</c:v>
                      </c:pt>
                      <c:pt idx="637">
                        <c:v>30217</c:v>
                      </c:pt>
                      <c:pt idx="638">
                        <c:v>30218</c:v>
                      </c:pt>
                      <c:pt idx="639">
                        <c:v>30221</c:v>
                      </c:pt>
                      <c:pt idx="640">
                        <c:v>30222</c:v>
                      </c:pt>
                      <c:pt idx="641">
                        <c:v>30223</c:v>
                      </c:pt>
                      <c:pt idx="642">
                        <c:v>30224</c:v>
                      </c:pt>
                      <c:pt idx="643">
                        <c:v>30225</c:v>
                      </c:pt>
                      <c:pt idx="644">
                        <c:v>30228</c:v>
                      </c:pt>
                      <c:pt idx="645">
                        <c:v>30229</c:v>
                      </c:pt>
                      <c:pt idx="646">
                        <c:v>30230</c:v>
                      </c:pt>
                      <c:pt idx="647">
                        <c:v>30231</c:v>
                      </c:pt>
                      <c:pt idx="648">
                        <c:v>30232</c:v>
                      </c:pt>
                      <c:pt idx="649">
                        <c:v>30235</c:v>
                      </c:pt>
                      <c:pt idx="650">
                        <c:v>30236</c:v>
                      </c:pt>
                      <c:pt idx="651">
                        <c:v>30237</c:v>
                      </c:pt>
                      <c:pt idx="652">
                        <c:v>30238</c:v>
                      </c:pt>
                      <c:pt idx="653">
                        <c:v>30239</c:v>
                      </c:pt>
                      <c:pt idx="654">
                        <c:v>30242</c:v>
                      </c:pt>
                      <c:pt idx="655">
                        <c:v>30243</c:v>
                      </c:pt>
                      <c:pt idx="656">
                        <c:v>30244</c:v>
                      </c:pt>
                      <c:pt idx="657">
                        <c:v>30245</c:v>
                      </c:pt>
                      <c:pt idx="658">
                        <c:v>30246</c:v>
                      </c:pt>
                      <c:pt idx="659">
                        <c:v>30249</c:v>
                      </c:pt>
                      <c:pt idx="660">
                        <c:v>30250</c:v>
                      </c:pt>
                      <c:pt idx="661">
                        <c:v>30251</c:v>
                      </c:pt>
                      <c:pt idx="662">
                        <c:v>30252</c:v>
                      </c:pt>
                      <c:pt idx="663">
                        <c:v>30253</c:v>
                      </c:pt>
                      <c:pt idx="664">
                        <c:v>30256</c:v>
                      </c:pt>
                      <c:pt idx="665">
                        <c:v>30257</c:v>
                      </c:pt>
                      <c:pt idx="666">
                        <c:v>30258</c:v>
                      </c:pt>
                      <c:pt idx="667">
                        <c:v>30259</c:v>
                      </c:pt>
                      <c:pt idx="668">
                        <c:v>30260</c:v>
                      </c:pt>
                      <c:pt idx="669">
                        <c:v>30263</c:v>
                      </c:pt>
                      <c:pt idx="670">
                        <c:v>30264</c:v>
                      </c:pt>
                      <c:pt idx="671">
                        <c:v>30265</c:v>
                      </c:pt>
                      <c:pt idx="672">
                        <c:v>30266</c:v>
                      </c:pt>
                      <c:pt idx="673">
                        <c:v>30267</c:v>
                      </c:pt>
                      <c:pt idx="674">
                        <c:v>30270</c:v>
                      </c:pt>
                      <c:pt idx="675">
                        <c:v>30271</c:v>
                      </c:pt>
                      <c:pt idx="676">
                        <c:v>30272</c:v>
                      </c:pt>
                      <c:pt idx="677">
                        <c:v>30273</c:v>
                      </c:pt>
                      <c:pt idx="678">
                        <c:v>30274</c:v>
                      </c:pt>
                      <c:pt idx="679">
                        <c:v>30277</c:v>
                      </c:pt>
                      <c:pt idx="680">
                        <c:v>30278</c:v>
                      </c:pt>
                      <c:pt idx="681">
                        <c:v>30279</c:v>
                      </c:pt>
                      <c:pt idx="682">
                        <c:v>30281</c:v>
                      </c:pt>
                      <c:pt idx="683">
                        <c:v>30284</c:v>
                      </c:pt>
                      <c:pt idx="684">
                        <c:v>30285</c:v>
                      </c:pt>
                      <c:pt idx="685">
                        <c:v>30286</c:v>
                      </c:pt>
                      <c:pt idx="686">
                        <c:v>30287</c:v>
                      </c:pt>
                      <c:pt idx="687">
                        <c:v>30288</c:v>
                      </c:pt>
                      <c:pt idx="688">
                        <c:v>30291</c:v>
                      </c:pt>
                      <c:pt idx="689">
                        <c:v>30292</c:v>
                      </c:pt>
                      <c:pt idx="690">
                        <c:v>30293</c:v>
                      </c:pt>
                      <c:pt idx="691">
                        <c:v>30294</c:v>
                      </c:pt>
                      <c:pt idx="692">
                        <c:v>30295</c:v>
                      </c:pt>
                      <c:pt idx="693">
                        <c:v>30298</c:v>
                      </c:pt>
                      <c:pt idx="694">
                        <c:v>30299</c:v>
                      </c:pt>
                      <c:pt idx="695">
                        <c:v>30300</c:v>
                      </c:pt>
                      <c:pt idx="696">
                        <c:v>30301</c:v>
                      </c:pt>
                      <c:pt idx="697">
                        <c:v>30302</c:v>
                      </c:pt>
                      <c:pt idx="698">
                        <c:v>30305</c:v>
                      </c:pt>
                      <c:pt idx="699">
                        <c:v>30306</c:v>
                      </c:pt>
                      <c:pt idx="700">
                        <c:v>30307</c:v>
                      </c:pt>
                      <c:pt idx="701">
                        <c:v>30308</c:v>
                      </c:pt>
                      <c:pt idx="702">
                        <c:v>30312</c:v>
                      </c:pt>
                      <c:pt idx="703">
                        <c:v>30313</c:v>
                      </c:pt>
                      <c:pt idx="704">
                        <c:v>30314</c:v>
                      </c:pt>
                      <c:pt idx="705">
                        <c:v>30315</c:v>
                      </c:pt>
                      <c:pt idx="706">
                        <c:v>30316</c:v>
                      </c:pt>
                      <c:pt idx="707">
                        <c:v>30319</c:v>
                      </c:pt>
                      <c:pt idx="708">
                        <c:v>30320</c:v>
                      </c:pt>
                      <c:pt idx="709">
                        <c:v>30321</c:v>
                      </c:pt>
                      <c:pt idx="710">
                        <c:v>30322</c:v>
                      </c:pt>
                      <c:pt idx="711">
                        <c:v>30323</c:v>
                      </c:pt>
                      <c:pt idx="712">
                        <c:v>30326</c:v>
                      </c:pt>
                      <c:pt idx="713">
                        <c:v>30327</c:v>
                      </c:pt>
                      <c:pt idx="714">
                        <c:v>30328</c:v>
                      </c:pt>
                      <c:pt idx="715">
                        <c:v>30329</c:v>
                      </c:pt>
                      <c:pt idx="716">
                        <c:v>30330</c:v>
                      </c:pt>
                      <c:pt idx="717">
                        <c:v>30333</c:v>
                      </c:pt>
                      <c:pt idx="718">
                        <c:v>30334</c:v>
                      </c:pt>
                      <c:pt idx="719">
                        <c:v>30335</c:v>
                      </c:pt>
                      <c:pt idx="720">
                        <c:v>30336</c:v>
                      </c:pt>
                      <c:pt idx="721">
                        <c:v>30337</c:v>
                      </c:pt>
                      <c:pt idx="722">
                        <c:v>30340</c:v>
                      </c:pt>
                      <c:pt idx="723">
                        <c:v>30341</c:v>
                      </c:pt>
                      <c:pt idx="724">
                        <c:v>30342</c:v>
                      </c:pt>
                      <c:pt idx="725">
                        <c:v>30343</c:v>
                      </c:pt>
                      <c:pt idx="726">
                        <c:v>30344</c:v>
                      </c:pt>
                      <c:pt idx="727">
                        <c:v>30347</c:v>
                      </c:pt>
                      <c:pt idx="728">
                        <c:v>30348</c:v>
                      </c:pt>
                      <c:pt idx="729">
                        <c:v>30349</c:v>
                      </c:pt>
                      <c:pt idx="730">
                        <c:v>30350</c:v>
                      </c:pt>
                      <c:pt idx="731">
                        <c:v>30351</c:v>
                      </c:pt>
                      <c:pt idx="732">
                        <c:v>30354</c:v>
                      </c:pt>
                      <c:pt idx="733">
                        <c:v>30355</c:v>
                      </c:pt>
                      <c:pt idx="734">
                        <c:v>30356</c:v>
                      </c:pt>
                      <c:pt idx="735">
                        <c:v>30357</c:v>
                      </c:pt>
                      <c:pt idx="736">
                        <c:v>30358</c:v>
                      </c:pt>
                      <c:pt idx="737">
                        <c:v>30361</c:v>
                      </c:pt>
                      <c:pt idx="738">
                        <c:v>30362</c:v>
                      </c:pt>
                      <c:pt idx="739">
                        <c:v>30363</c:v>
                      </c:pt>
                      <c:pt idx="740">
                        <c:v>30364</c:v>
                      </c:pt>
                      <c:pt idx="741">
                        <c:v>30365</c:v>
                      </c:pt>
                      <c:pt idx="742">
                        <c:v>30369</c:v>
                      </c:pt>
                      <c:pt idx="743">
                        <c:v>30370</c:v>
                      </c:pt>
                      <c:pt idx="744">
                        <c:v>30371</c:v>
                      </c:pt>
                      <c:pt idx="745">
                        <c:v>30372</c:v>
                      </c:pt>
                      <c:pt idx="746">
                        <c:v>30375</c:v>
                      </c:pt>
                      <c:pt idx="747">
                        <c:v>30376</c:v>
                      </c:pt>
                      <c:pt idx="748">
                        <c:v>30377</c:v>
                      </c:pt>
                      <c:pt idx="749">
                        <c:v>30378</c:v>
                      </c:pt>
                      <c:pt idx="750">
                        <c:v>30379</c:v>
                      </c:pt>
                      <c:pt idx="751">
                        <c:v>30382</c:v>
                      </c:pt>
                      <c:pt idx="752">
                        <c:v>30383</c:v>
                      </c:pt>
                      <c:pt idx="753">
                        <c:v>30384</c:v>
                      </c:pt>
                      <c:pt idx="754">
                        <c:v>30385</c:v>
                      </c:pt>
                      <c:pt idx="755">
                        <c:v>30386</c:v>
                      </c:pt>
                      <c:pt idx="756">
                        <c:v>30389</c:v>
                      </c:pt>
                      <c:pt idx="757">
                        <c:v>30390</c:v>
                      </c:pt>
                      <c:pt idx="758">
                        <c:v>30391</c:v>
                      </c:pt>
                      <c:pt idx="759">
                        <c:v>30392</c:v>
                      </c:pt>
                      <c:pt idx="760">
                        <c:v>30393</c:v>
                      </c:pt>
                      <c:pt idx="761">
                        <c:v>30396</c:v>
                      </c:pt>
                      <c:pt idx="762">
                        <c:v>30397</c:v>
                      </c:pt>
                      <c:pt idx="763">
                        <c:v>30398</c:v>
                      </c:pt>
                      <c:pt idx="764">
                        <c:v>30399</c:v>
                      </c:pt>
                      <c:pt idx="765">
                        <c:v>30400</c:v>
                      </c:pt>
                      <c:pt idx="766">
                        <c:v>30403</c:v>
                      </c:pt>
                      <c:pt idx="767">
                        <c:v>30404</c:v>
                      </c:pt>
                      <c:pt idx="768">
                        <c:v>30405</c:v>
                      </c:pt>
                      <c:pt idx="769">
                        <c:v>30406</c:v>
                      </c:pt>
                      <c:pt idx="770">
                        <c:v>30410</c:v>
                      </c:pt>
                      <c:pt idx="771">
                        <c:v>30411</c:v>
                      </c:pt>
                      <c:pt idx="772">
                        <c:v>30412</c:v>
                      </c:pt>
                      <c:pt idx="773">
                        <c:v>30413</c:v>
                      </c:pt>
                      <c:pt idx="774">
                        <c:v>30414</c:v>
                      </c:pt>
                      <c:pt idx="775">
                        <c:v>30417</c:v>
                      </c:pt>
                      <c:pt idx="776">
                        <c:v>30418</c:v>
                      </c:pt>
                      <c:pt idx="777">
                        <c:v>30419</c:v>
                      </c:pt>
                      <c:pt idx="778">
                        <c:v>30420</c:v>
                      </c:pt>
                      <c:pt idx="779">
                        <c:v>30421</c:v>
                      </c:pt>
                      <c:pt idx="780">
                        <c:v>30424</c:v>
                      </c:pt>
                      <c:pt idx="781">
                        <c:v>30425</c:v>
                      </c:pt>
                      <c:pt idx="782">
                        <c:v>30426</c:v>
                      </c:pt>
                      <c:pt idx="783">
                        <c:v>30427</c:v>
                      </c:pt>
                      <c:pt idx="784">
                        <c:v>30428</c:v>
                      </c:pt>
                      <c:pt idx="785">
                        <c:v>30431</c:v>
                      </c:pt>
                      <c:pt idx="786">
                        <c:v>30432</c:v>
                      </c:pt>
                      <c:pt idx="787">
                        <c:v>30433</c:v>
                      </c:pt>
                      <c:pt idx="788">
                        <c:v>30434</c:v>
                      </c:pt>
                      <c:pt idx="789">
                        <c:v>30435</c:v>
                      </c:pt>
                      <c:pt idx="790">
                        <c:v>30438</c:v>
                      </c:pt>
                      <c:pt idx="791">
                        <c:v>30439</c:v>
                      </c:pt>
                      <c:pt idx="792">
                        <c:v>30440</c:v>
                      </c:pt>
                      <c:pt idx="793">
                        <c:v>30441</c:v>
                      </c:pt>
                      <c:pt idx="794">
                        <c:v>30442</c:v>
                      </c:pt>
                      <c:pt idx="795">
                        <c:v>30445</c:v>
                      </c:pt>
                      <c:pt idx="796">
                        <c:v>30446</c:v>
                      </c:pt>
                      <c:pt idx="797">
                        <c:v>30447</c:v>
                      </c:pt>
                      <c:pt idx="798">
                        <c:v>30448</c:v>
                      </c:pt>
                      <c:pt idx="799">
                        <c:v>30449</c:v>
                      </c:pt>
                      <c:pt idx="800">
                        <c:v>30452</c:v>
                      </c:pt>
                      <c:pt idx="801">
                        <c:v>30453</c:v>
                      </c:pt>
                      <c:pt idx="802">
                        <c:v>30454</c:v>
                      </c:pt>
                      <c:pt idx="803">
                        <c:v>30455</c:v>
                      </c:pt>
                      <c:pt idx="804">
                        <c:v>30456</c:v>
                      </c:pt>
                      <c:pt idx="805">
                        <c:v>30459</c:v>
                      </c:pt>
                      <c:pt idx="806">
                        <c:v>30460</c:v>
                      </c:pt>
                      <c:pt idx="807">
                        <c:v>30461</c:v>
                      </c:pt>
                      <c:pt idx="808">
                        <c:v>30462</c:v>
                      </c:pt>
                      <c:pt idx="809">
                        <c:v>30463</c:v>
                      </c:pt>
                      <c:pt idx="810">
                        <c:v>30467</c:v>
                      </c:pt>
                      <c:pt idx="811">
                        <c:v>30468</c:v>
                      </c:pt>
                      <c:pt idx="812">
                        <c:v>30469</c:v>
                      </c:pt>
                      <c:pt idx="813">
                        <c:v>30470</c:v>
                      </c:pt>
                      <c:pt idx="814">
                        <c:v>30473</c:v>
                      </c:pt>
                      <c:pt idx="815">
                        <c:v>30474</c:v>
                      </c:pt>
                      <c:pt idx="816">
                        <c:v>30475</c:v>
                      </c:pt>
                      <c:pt idx="817">
                        <c:v>30476</c:v>
                      </c:pt>
                      <c:pt idx="818">
                        <c:v>30477</c:v>
                      </c:pt>
                      <c:pt idx="819">
                        <c:v>30480</c:v>
                      </c:pt>
                      <c:pt idx="820">
                        <c:v>30481</c:v>
                      </c:pt>
                      <c:pt idx="821">
                        <c:v>30482</c:v>
                      </c:pt>
                      <c:pt idx="822">
                        <c:v>30483</c:v>
                      </c:pt>
                      <c:pt idx="823">
                        <c:v>30484</c:v>
                      </c:pt>
                      <c:pt idx="824">
                        <c:v>30487</c:v>
                      </c:pt>
                      <c:pt idx="825">
                        <c:v>30488</c:v>
                      </c:pt>
                      <c:pt idx="826">
                        <c:v>30489</c:v>
                      </c:pt>
                      <c:pt idx="827">
                        <c:v>30490</c:v>
                      </c:pt>
                      <c:pt idx="828">
                        <c:v>30491</c:v>
                      </c:pt>
                      <c:pt idx="829">
                        <c:v>30494</c:v>
                      </c:pt>
                      <c:pt idx="830">
                        <c:v>30495</c:v>
                      </c:pt>
                      <c:pt idx="831">
                        <c:v>30496</c:v>
                      </c:pt>
                      <c:pt idx="832">
                        <c:v>30497</c:v>
                      </c:pt>
                      <c:pt idx="833">
                        <c:v>30498</c:v>
                      </c:pt>
                      <c:pt idx="834">
                        <c:v>30502</c:v>
                      </c:pt>
                      <c:pt idx="835">
                        <c:v>30503</c:v>
                      </c:pt>
                      <c:pt idx="836">
                        <c:v>30504</c:v>
                      </c:pt>
                      <c:pt idx="837">
                        <c:v>30505</c:v>
                      </c:pt>
                      <c:pt idx="838">
                        <c:v>30508</c:v>
                      </c:pt>
                      <c:pt idx="839">
                        <c:v>30509</c:v>
                      </c:pt>
                      <c:pt idx="840">
                        <c:v>30510</c:v>
                      </c:pt>
                      <c:pt idx="841">
                        <c:v>30511</c:v>
                      </c:pt>
                      <c:pt idx="842">
                        <c:v>30512</c:v>
                      </c:pt>
                      <c:pt idx="843">
                        <c:v>30515</c:v>
                      </c:pt>
                      <c:pt idx="844">
                        <c:v>30516</c:v>
                      </c:pt>
                      <c:pt idx="845">
                        <c:v>30517</c:v>
                      </c:pt>
                      <c:pt idx="846">
                        <c:v>30518</c:v>
                      </c:pt>
                      <c:pt idx="847">
                        <c:v>30519</c:v>
                      </c:pt>
                      <c:pt idx="848">
                        <c:v>30522</c:v>
                      </c:pt>
                      <c:pt idx="849">
                        <c:v>30523</c:v>
                      </c:pt>
                      <c:pt idx="850">
                        <c:v>30524</c:v>
                      </c:pt>
                      <c:pt idx="851">
                        <c:v>30525</c:v>
                      </c:pt>
                      <c:pt idx="852">
                        <c:v>30526</c:v>
                      </c:pt>
                      <c:pt idx="853">
                        <c:v>30529</c:v>
                      </c:pt>
                      <c:pt idx="854">
                        <c:v>30530</c:v>
                      </c:pt>
                      <c:pt idx="855">
                        <c:v>30531</c:v>
                      </c:pt>
                      <c:pt idx="856">
                        <c:v>30532</c:v>
                      </c:pt>
                      <c:pt idx="857">
                        <c:v>30533</c:v>
                      </c:pt>
                      <c:pt idx="858">
                        <c:v>30536</c:v>
                      </c:pt>
                      <c:pt idx="859">
                        <c:v>30537</c:v>
                      </c:pt>
                      <c:pt idx="860">
                        <c:v>30538</c:v>
                      </c:pt>
                      <c:pt idx="861">
                        <c:v>30539</c:v>
                      </c:pt>
                      <c:pt idx="862">
                        <c:v>30540</c:v>
                      </c:pt>
                      <c:pt idx="863">
                        <c:v>30543</c:v>
                      </c:pt>
                      <c:pt idx="864">
                        <c:v>30544</c:v>
                      </c:pt>
                      <c:pt idx="865">
                        <c:v>30545</c:v>
                      </c:pt>
                      <c:pt idx="866">
                        <c:v>30546</c:v>
                      </c:pt>
                      <c:pt idx="867">
                        <c:v>30547</c:v>
                      </c:pt>
                      <c:pt idx="868">
                        <c:v>30550</c:v>
                      </c:pt>
                      <c:pt idx="869">
                        <c:v>30551</c:v>
                      </c:pt>
                      <c:pt idx="870">
                        <c:v>30552</c:v>
                      </c:pt>
                      <c:pt idx="871">
                        <c:v>30553</c:v>
                      </c:pt>
                      <c:pt idx="872">
                        <c:v>30554</c:v>
                      </c:pt>
                      <c:pt idx="873">
                        <c:v>30557</c:v>
                      </c:pt>
                      <c:pt idx="874">
                        <c:v>30558</c:v>
                      </c:pt>
                      <c:pt idx="875">
                        <c:v>30559</c:v>
                      </c:pt>
                      <c:pt idx="876">
                        <c:v>30560</c:v>
                      </c:pt>
                      <c:pt idx="877">
                        <c:v>30561</c:v>
                      </c:pt>
                      <c:pt idx="878">
                        <c:v>30565</c:v>
                      </c:pt>
                      <c:pt idx="879">
                        <c:v>30566</c:v>
                      </c:pt>
                      <c:pt idx="880">
                        <c:v>30567</c:v>
                      </c:pt>
                      <c:pt idx="881">
                        <c:v>30568</c:v>
                      </c:pt>
                      <c:pt idx="882">
                        <c:v>30571</c:v>
                      </c:pt>
                      <c:pt idx="883">
                        <c:v>30572</c:v>
                      </c:pt>
                      <c:pt idx="884">
                        <c:v>30573</c:v>
                      </c:pt>
                      <c:pt idx="885">
                        <c:v>30574</c:v>
                      </c:pt>
                      <c:pt idx="886">
                        <c:v>30575</c:v>
                      </c:pt>
                      <c:pt idx="887">
                        <c:v>30578</c:v>
                      </c:pt>
                      <c:pt idx="888">
                        <c:v>30579</c:v>
                      </c:pt>
                      <c:pt idx="889">
                        <c:v>30580</c:v>
                      </c:pt>
                      <c:pt idx="890">
                        <c:v>30581</c:v>
                      </c:pt>
                      <c:pt idx="891">
                        <c:v>30582</c:v>
                      </c:pt>
                      <c:pt idx="892">
                        <c:v>30585</c:v>
                      </c:pt>
                      <c:pt idx="893">
                        <c:v>30586</c:v>
                      </c:pt>
                      <c:pt idx="894">
                        <c:v>30587</c:v>
                      </c:pt>
                      <c:pt idx="895">
                        <c:v>30588</c:v>
                      </c:pt>
                      <c:pt idx="896">
                        <c:v>30589</c:v>
                      </c:pt>
                      <c:pt idx="897">
                        <c:v>30592</c:v>
                      </c:pt>
                      <c:pt idx="898">
                        <c:v>30593</c:v>
                      </c:pt>
                      <c:pt idx="899">
                        <c:v>30594</c:v>
                      </c:pt>
                      <c:pt idx="900">
                        <c:v>30595</c:v>
                      </c:pt>
                      <c:pt idx="901">
                        <c:v>30596</c:v>
                      </c:pt>
                      <c:pt idx="902">
                        <c:v>30599</c:v>
                      </c:pt>
                      <c:pt idx="903">
                        <c:v>30600</c:v>
                      </c:pt>
                      <c:pt idx="904">
                        <c:v>30601</c:v>
                      </c:pt>
                      <c:pt idx="905">
                        <c:v>30602</c:v>
                      </c:pt>
                      <c:pt idx="906">
                        <c:v>30603</c:v>
                      </c:pt>
                      <c:pt idx="907">
                        <c:v>30606</c:v>
                      </c:pt>
                      <c:pt idx="908">
                        <c:v>30607</c:v>
                      </c:pt>
                      <c:pt idx="909">
                        <c:v>30608</c:v>
                      </c:pt>
                      <c:pt idx="910">
                        <c:v>30609</c:v>
                      </c:pt>
                      <c:pt idx="911">
                        <c:v>30610</c:v>
                      </c:pt>
                      <c:pt idx="912">
                        <c:v>30613</c:v>
                      </c:pt>
                      <c:pt idx="913">
                        <c:v>30614</c:v>
                      </c:pt>
                      <c:pt idx="914">
                        <c:v>30615</c:v>
                      </c:pt>
                      <c:pt idx="915">
                        <c:v>30616</c:v>
                      </c:pt>
                      <c:pt idx="916">
                        <c:v>30617</c:v>
                      </c:pt>
                      <c:pt idx="917">
                        <c:v>30620</c:v>
                      </c:pt>
                      <c:pt idx="918">
                        <c:v>30621</c:v>
                      </c:pt>
                      <c:pt idx="919">
                        <c:v>30622</c:v>
                      </c:pt>
                      <c:pt idx="920">
                        <c:v>30623</c:v>
                      </c:pt>
                      <c:pt idx="921">
                        <c:v>30624</c:v>
                      </c:pt>
                      <c:pt idx="922">
                        <c:v>30627</c:v>
                      </c:pt>
                      <c:pt idx="923">
                        <c:v>30628</c:v>
                      </c:pt>
                      <c:pt idx="924">
                        <c:v>30629</c:v>
                      </c:pt>
                      <c:pt idx="925">
                        <c:v>30630</c:v>
                      </c:pt>
                      <c:pt idx="926">
                        <c:v>30631</c:v>
                      </c:pt>
                      <c:pt idx="927">
                        <c:v>30634</c:v>
                      </c:pt>
                      <c:pt idx="928">
                        <c:v>30635</c:v>
                      </c:pt>
                      <c:pt idx="929">
                        <c:v>30636</c:v>
                      </c:pt>
                      <c:pt idx="930">
                        <c:v>30637</c:v>
                      </c:pt>
                      <c:pt idx="931">
                        <c:v>30638</c:v>
                      </c:pt>
                      <c:pt idx="932">
                        <c:v>30641</c:v>
                      </c:pt>
                      <c:pt idx="933">
                        <c:v>30642</c:v>
                      </c:pt>
                      <c:pt idx="934">
                        <c:v>30643</c:v>
                      </c:pt>
                      <c:pt idx="935">
                        <c:v>30645</c:v>
                      </c:pt>
                      <c:pt idx="936">
                        <c:v>30648</c:v>
                      </c:pt>
                      <c:pt idx="937">
                        <c:v>30649</c:v>
                      </c:pt>
                      <c:pt idx="938">
                        <c:v>30650</c:v>
                      </c:pt>
                      <c:pt idx="939">
                        <c:v>30651</c:v>
                      </c:pt>
                      <c:pt idx="940">
                        <c:v>30652</c:v>
                      </c:pt>
                      <c:pt idx="941">
                        <c:v>30655</c:v>
                      </c:pt>
                      <c:pt idx="942">
                        <c:v>30656</c:v>
                      </c:pt>
                      <c:pt idx="943">
                        <c:v>30657</c:v>
                      </c:pt>
                      <c:pt idx="944">
                        <c:v>30658</c:v>
                      </c:pt>
                      <c:pt idx="945">
                        <c:v>30659</c:v>
                      </c:pt>
                      <c:pt idx="946">
                        <c:v>30662</c:v>
                      </c:pt>
                      <c:pt idx="947">
                        <c:v>30663</c:v>
                      </c:pt>
                      <c:pt idx="948">
                        <c:v>30664</c:v>
                      </c:pt>
                      <c:pt idx="949">
                        <c:v>30665</c:v>
                      </c:pt>
                      <c:pt idx="950">
                        <c:v>30666</c:v>
                      </c:pt>
                      <c:pt idx="951">
                        <c:v>30669</c:v>
                      </c:pt>
                      <c:pt idx="952">
                        <c:v>30670</c:v>
                      </c:pt>
                      <c:pt idx="953">
                        <c:v>30671</c:v>
                      </c:pt>
                      <c:pt idx="954">
                        <c:v>30672</c:v>
                      </c:pt>
                      <c:pt idx="955">
                        <c:v>30673</c:v>
                      </c:pt>
                      <c:pt idx="956">
                        <c:v>30677</c:v>
                      </c:pt>
                      <c:pt idx="957">
                        <c:v>30678</c:v>
                      </c:pt>
                      <c:pt idx="958">
                        <c:v>30679</c:v>
                      </c:pt>
                      <c:pt idx="959">
                        <c:v>30680</c:v>
                      </c:pt>
                      <c:pt idx="960">
                        <c:v>30684</c:v>
                      </c:pt>
                      <c:pt idx="961">
                        <c:v>30685</c:v>
                      </c:pt>
                      <c:pt idx="962">
                        <c:v>30686</c:v>
                      </c:pt>
                      <c:pt idx="963">
                        <c:v>30687</c:v>
                      </c:pt>
                      <c:pt idx="964">
                        <c:v>30690</c:v>
                      </c:pt>
                      <c:pt idx="965">
                        <c:v>30691</c:v>
                      </c:pt>
                      <c:pt idx="966">
                        <c:v>30692</c:v>
                      </c:pt>
                      <c:pt idx="967">
                        <c:v>30693</c:v>
                      </c:pt>
                      <c:pt idx="968">
                        <c:v>30694</c:v>
                      </c:pt>
                      <c:pt idx="969">
                        <c:v>30697</c:v>
                      </c:pt>
                      <c:pt idx="970">
                        <c:v>30698</c:v>
                      </c:pt>
                      <c:pt idx="971">
                        <c:v>30699</c:v>
                      </c:pt>
                      <c:pt idx="972">
                        <c:v>30700</c:v>
                      </c:pt>
                      <c:pt idx="973">
                        <c:v>30701</c:v>
                      </c:pt>
                      <c:pt idx="974">
                        <c:v>30704</c:v>
                      </c:pt>
                      <c:pt idx="975">
                        <c:v>30705</c:v>
                      </c:pt>
                      <c:pt idx="976">
                        <c:v>30706</c:v>
                      </c:pt>
                      <c:pt idx="977">
                        <c:v>30707</c:v>
                      </c:pt>
                      <c:pt idx="978">
                        <c:v>30708</c:v>
                      </c:pt>
                      <c:pt idx="979">
                        <c:v>30711</c:v>
                      </c:pt>
                      <c:pt idx="980">
                        <c:v>30712</c:v>
                      </c:pt>
                      <c:pt idx="981">
                        <c:v>30713</c:v>
                      </c:pt>
                      <c:pt idx="982">
                        <c:v>30714</c:v>
                      </c:pt>
                      <c:pt idx="983">
                        <c:v>30715</c:v>
                      </c:pt>
                      <c:pt idx="984">
                        <c:v>30718</c:v>
                      </c:pt>
                      <c:pt idx="985">
                        <c:v>30719</c:v>
                      </c:pt>
                      <c:pt idx="986">
                        <c:v>30720</c:v>
                      </c:pt>
                      <c:pt idx="987">
                        <c:v>30721</c:v>
                      </c:pt>
                      <c:pt idx="988">
                        <c:v>30722</c:v>
                      </c:pt>
                      <c:pt idx="989">
                        <c:v>30725</c:v>
                      </c:pt>
                      <c:pt idx="990">
                        <c:v>30726</c:v>
                      </c:pt>
                      <c:pt idx="991">
                        <c:v>30727</c:v>
                      </c:pt>
                      <c:pt idx="992">
                        <c:v>30728</c:v>
                      </c:pt>
                      <c:pt idx="993">
                        <c:v>30729</c:v>
                      </c:pt>
                      <c:pt idx="994">
                        <c:v>30733</c:v>
                      </c:pt>
                      <c:pt idx="995">
                        <c:v>30734</c:v>
                      </c:pt>
                      <c:pt idx="996">
                        <c:v>30735</c:v>
                      </c:pt>
                      <c:pt idx="997">
                        <c:v>30736</c:v>
                      </c:pt>
                      <c:pt idx="998">
                        <c:v>30739</c:v>
                      </c:pt>
                      <c:pt idx="999">
                        <c:v>30740</c:v>
                      </c:pt>
                      <c:pt idx="1000">
                        <c:v>30741</c:v>
                      </c:pt>
                      <c:pt idx="1001">
                        <c:v>30742</c:v>
                      </c:pt>
                      <c:pt idx="1002">
                        <c:v>30743</c:v>
                      </c:pt>
                      <c:pt idx="1003">
                        <c:v>30746</c:v>
                      </c:pt>
                      <c:pt idx="1004">
                        <c:v>30747</c:v>
                      </c:pt>
                      <c:pt idx="1005">
                        <c:v>30748</c:v>
                      </c:pt>
                      <c:pt idx="1006">
                        <c:v>30749</c:v>
                      </c:pt>
                      <c:pt idx="1007">
                        <c:v>30750</c:v>
                      </c:pt>
                      <c:pt idx="1008">
                        <c:v>30753</c:v>
                      </c:pt>
                      <c:pt idx="1009">
                        <c:v>30754</c:v>
                      </c:pt>
                      <c:pt idx="1010">
                        <c:v>30755</c:v>
                      </c:pt>
                      <c:pt idx="1011">
                        <c:v>30756</c:v>
                      </c:pt>
                      <c:pt idx="1012">
                        <c:v>30757</c:v>
                      </c:pt>
                      <c:pt idx="1013">
                        <c:v>30760</c:v>
                      </c:pt>
                      <c:pt idx="1014">
                        <c:v>30761</c:v>
                      </c:pt>
                      <c:pt idx="1015">
                        <c:v>30762</c:v>
                      </c:pt>
                      <c:pt idx="1016">
                        <c:v>30763</c:v>
                      </c:pt>
                      <c:pt idx="1017">
                        <c:v>30764</c:v>
                      </c:pt>
                      <c:pt idx="1018">
                        <c:v>30767</c:v>
                      </c:pt>
                      <c:pt idx="1019">
                        <c:v>30768</c:v>
                      </c:pt>
                      <c:pt idx="1020">
                        <c:v>30769</c:v>
                      </c:pt>
                      <c:pt idx="1021">
                        <c:v>30770</c:v>
                      </c:pt>
                      <c:pt idx="1022">
                        <c:v>30771</c:v>
                      </c:pt>
                      <c:pt idx="1023">
                        <c:v>30774</c:v>
                      </c:pt>
                      <c:pt idx="1024">
                        <c:v>30775</c:v>
                      </c:pt>
                      <c:pt idx="1025">
                        <c:v>30776</c:v>
                      </c:pt>
                      <c:pt idx="1026">
                        <c:v>30777</c:v>
                      </c:pt>
                      <c:pt idx="1027">
                        <c:v>30778</c:v>
                      </c:pt>
                      <c:pt idx="1028">
                        <c:v>30781</c:v>
                      </c:pt>
                      <c:pt idx="1029">
                        <c:v>30782</c:v>
                      </c:pt>
                      <c:pt idx="1030">
                        <c:v>30783</c:v>
                      </c:pt>
                      <c:pt idx="1031">
                        <c:v>30784</c:v>
                      </c:pt>
                      <c:pt idx="1032">
                        <c:v>30785</c:v>
                      </c:pt>
                      <c:pt idx="1033">
                        <c:v>30788</c:v>
                      </c:pt>
                      <c:pt idx="1034">
                        <c:v>30789</c:v>
                      </c:pt>
                      <c:pt idx="1035">
                        <c:v>30790</c:v>
                      </c:pt>
                      <c:pt idx="1036">
                        <c:v>30791</c:v>
                      </c:pt>
                      <c:pt idx="1037">
                        <c:v>30795</c:v>
                      </c:pt>
                      <c:pt idx="1038">
                        <c:v>30796</c:v>
                      </c:pt>
                      <c:pt idx="1039">
                        <c:v>30797</c:v>
                      </c:pt>
                      <c:pt idx="1040">
                        <c:v>30798</c:v>
                      </c:pt>
                      <c:pt idx="1041">
                        <c:v>30799</c:v>
                      </c:pt>
                      <c:pt idx="1042">
                        <c:v>30802</c:v>
                      </c:pt>
                      <c:pt idx="1043">
                        <c:v>30803</c:v>
                      </c:pt>
                      <c:pt idx="1044">
                        <c:v>30804</c:v>
                      </c:pt>
                      <c:pt idx="1045">
                        <c:v>30805</c:v>
                      </c:pt>
                      <c:pt idx="1046">
                        <c:v>30806</c:v>
                      </c:pt>
                      <c:pt idx="1047">
                        <c:v>30809</c:v>
                      </c:pt>
                      <c:pt idx="1048">
                        <c:v>30810</c:v>
                      </c:pt>
                      <c:pt idx="1049">
                        <c:v>30811</c:v>
                      </c:pt>
                      <c:pt idx="1050">
                        <c:v>30812</c:v>
                      </c:pt>
                      <c:pt idx="1051">
                        <c:v>30813</c:v>
                      </c:pt>
                      <c:pt idx="1052">
                        <c:v>30816</c:v>
                      </c:pt>
                      <c:pt idx="1053">
                        <c:v>30817</c:v>
                      </c:pt>
                      <c:pt idx="1054">
                        <c:v>30818</c:v>
                      </c:pt>
                      <c:pt idx="1055">
                        <c:v>30819</c:v>
                      </c:pt>
                      <c:pt idx="1056">
                        <c:v>30820</c:v>
                      </c:pt>
                      <c:pt idx="1057">
                        <c:v>30823</c:v>
                      </c:pt>
                      <c:pt idx="1058">
                        <c:v>30824</c:v>
                      </c:pt>
                      <c:pt idx="1059">
                        <c:v>30825</c:v>
                      </c:pt>
                      <c:pt idx="1060">
                        <c:v>30826</c:v>
                      </c:pt>
                      <c:pt idx="1061">
                        <c:v>30827</c:v>
                      </c:pt>
                      <c:pt idx="1062">
                        <c:v>30831</c:v>
                      </c:pt>
                      <c:pt idx="1063">
                        <c:v>30832</c:v>
                      </c:pt>
                      <c:pt idx="1064">
                        <c:v>30833</c:v>
                      </c:pt>
                      <c:pt idx="1065">
                        <c:v>30834</c:v>
                      </c:pt>
                      <c:pt idx="1066">
                        <c:v>30837</c:v>
                      </c:pt>
                      <c:pt idx="1067">
                        <c:v>30838</c:v>
                      </c:pt>
                      <c:pt idx="1068">
                        <c:v>30839</c:v>
                      </c:pt>
                      <c:pt idx="1069">
                        <c:v>30840</c:v>
                      </c:pt>
                      <c:pt idx="1070">
                        <c:v>30841</c:v>
                      </c:pt>
                      <c:pt idx="1071">
                        <c:v>30844</c:v>
                      </c:pt>
                      <c:pt idx="1072">
                        <c:v>30845</c:v>
                      </c:pt>
                      <c:pt idx="1073">
                        <c:v>30846</c:v>
                      </c:pt>
                      <c:pt idx="1074">
                        <c:v>30847</c:v>
                      </c:pt>
                      <c:pt idx="1075">
                        <c:v>30848</c:v>
                      </c:pt>
                      <c:pt idx="1076">
                        <c:v>30851</c:v>
                      </c:pt>
                      <c:pt idx="1077">
                        <c:v>30852</c:v>
                      </c:pt>
                      <c:pt idx="1078">
                        <c:v>30853</c:v>
                      </c:pt>
                      <c:pt idx="1079">
                        <c:v>30854</c:v>
                      </c:pt>
                      <c:pt idx="1080">
                        <c:v>30855</c:v>
                      </c:pt>
                      <c:pt idx="1081">
                        <c:v>30858</c:v>
                      </c:pt>
                      <c:pt idx="1082">
                        <c:v>30859</c:v>
                      </c:pt>
                      <c:pt idx="1083">
                        <c:v>30860</c:v>
                      </c:pt>
                      <c:pt idx="1084">
                        <c:v>30861</c:v>
                      </c:pt>
                      <c:pt idx="1085">
                        <c:v>30862</c:v>
                      </c:pt>
                      <c:pt idx="1086">
                        <c:v>30865</c:v>
                      </c:pt>
                      <c:pt idx="1087">
                        <c:v>30866</c:v>
                      </c:pt>
                      <c:pt idx="1088">
                        <c:v>30868</c:v>
                      </c:pt>
                      <c:pt idx="1089">
                        <c:v>30869</c:v>
                      </c:pt>
                      <c:pt idx="1090">
                        <c:v>30872</c:v>
                      </c:pt>
                      <c:pt idx="1091">
                        <c:v>30873</c:v>
                      </c:pt>
                      <c:pt idx="1092">
                        <c:v>30874</c:v>
                      </c:pt>
                      <c:pt idx="1093">
                        <c:v>30875</c:v>
                      </c:pt>
                      <c:pt idx="1094">
                        <c:v>30876</c:v>
                      </c:pt>
                      <c:pt idx="1095">
                        <c:v>30879</c:v>
                      </c:pt>
                      <c:pt idx="1096">
                        <c:v>30880</c:v>
                      </c:pt>
                      <c:pt idx="1097">
                        <c:v>30881</c:v>
                      </c:pt>
                      <c:pt idx="1098">
                        <c:v>30882</c:v>
                      </c:pt>
                      <c:pt idx="1099">
                        <c:v>30883</c:v>
                      </c:pt>
                      <c:pt idx="1100">
                        <c:v>30886</c:v>
                      </c:pt>
                      <c:pt idx="1101">
                        <c:v>30887</c:v>
                      </c:pt>
                      <c:pt idx="1102">
                        <c:v>30888</c:v>
                      </c:pt>
                      <c:pt idx="1103">
                        <c:v>30889</c:v>
                      </c:pt>
                      <c:pt idx="1104">
                        <c:v>30890</c:v>
                      </c:pt>
                      <c:pt idx="1105">
                        <c:v>30893</c:v>
                      </c:pt>
                      <c:pt idx="1106">
                        <c:v>30894</c:v>
                      </c:pt>
                      <c:pt idx="1107">
                        <c:v>30895</c:v>
                      </c:pt>
                      <c:pt idx="1108">
                        <c:v>30896</c:v>
                      </c:pt>
                      <c:pt idx="1109">
                        <c:v>30897</c:v>
                      </c:pt>
                      <c:pt idx="1110">
                        <c:v>30900</c:v>
                      </c:pt>
                      <c:pt idx="1111">
                        <c:v>30901</c:v>
                      </c:pt>
                      <c:pt idx="1112">
                        <c:v>30902</c:v>
                      </c:pt>
                      <c:pt idx="1113">
                        <c:v>30903</c:v>
                      </c:pt>
                      <c:pt idx="1114">
                        <c:v>30904</c:v>
                      </c:pt>
                      <c:pt idx="1115">
                        <c:v>30907</c:v>
                      </c:pt>
                      <c:pt idx="1116">
                        <c:v>30908</c:v>
                      </c:pt>
                      <c:pt idx="1117">
                        <c:v>30909</c:v>
                      </c:pt>
                      <c:pt idx="1118">
                        <c:v>30910</c:v>
                      </c:pt>
                      <c:pt idx="1119">
                        <c:v>30911</c:v>
                      </c:pt>
                      <c:pt idx="1120">
                        <c:v>30914</c:v>
                      </c:pt>
                      <c:pt idx="1121">
                        <c:v>30915</c:v>
                      </c:pt>
                      <c:pt idx="1122">
                        <c:v>30916</c:v>
                      </c:pt>
                      <c:pt idx="1123">
                        <c:v>30917</c:v>
                      </c:pt>
                      <c:pt idx="1124">
                        <c:v>30918</c:v>
                      </c:pt>
                      <c:pt idx="1125">
                        <c:v>30921</c:v>
                      </c:pt>
                      <c:pt idx="1126">
                        <c:v>30922</c:v>
                      </c:pt>
                      <c:pt idx="1127">
                        <c:v>30923</c:v>
                      </c:pt>
                      <c:pt idx="1128">
                        <c:v>30924</c:v>
                      </c:pt>
                      <c:pt idx="1129">
                        <c:v>30925</c:v>
                      </c:pt>
                      <c:pt idx="1130">
                        <c:v>30929</c:v>
                      </c:pt>
                      <c:pt idx="1131">
                        <c:v>30930</c:v>
                      </c:pt>
                      <c:pt idx="1132">
                        <c:v>30931</c:v>
                      </c:pt>
                      <c:pt idx="1133">
                        <c:v>30932</c:v>
                      </c:pt>
                      <c:pt idx="1134">
                        <c:v>30935</c:v>
                      </c:pt>
                      <c:pt idx="1135">
                        <c:v>30936</c:v>
                      </c:pt>
                      <c:pt idx="1136">
                        <c:v>30937</c:v>
                      </c:pt>
                      <c:pt idx="1137">
                        <c:v>30938</c:v>
                      </c:pt>
                      <c:pt idx="1138">
                        <c:v>30939</c:v>
                      </c:pt>
                      <c:pt idx="1139">
                        <c:v>30942</c:v>
                      </c:pt>
                      <c:pt idx="1140">
                        <c:v>30943</c:v>
                      </c:pt>
                      <c:pt idx="1141">
                        <c:v>30944</c:v>
                      </c:pt>
                      <c:pt idx="1142">
                        <c:v>30945</c:v>
                      </c:pt>
                      <c:pt idx="1143">
                        <c:v>30946</c:v>
                      </c:pt>
                      <c:pt idx="1144">
                        <c:v>30949</c:v>
                      </c:pt>
                      <c:pt idx="1145">
                        <c:v>30950</c:v>
                      </c:pt>
                      <c:pt idx="1146">
                        <c:v>30951</c:v>
                      </c:pt>
                      <c:pt idx="1147">
                        <c:v>30952</c:v>
                      </c:pt>
                      <c:pt idx="1148">
                        <c:v>30953</c:v>
                      </c:pt>
                      <c:pt idx="1149">
                        <c:v>30956</c:v>
                      </c:pt>
                      <c:pt idx="1150">
                        <c:v>30957</c:v>
                      </c:pt>
                      <c:pt idx="1151">
                        <c:v>30958</c:v>
                      </c:pt>
                      <c:pt idx="1152">
                        <c:v>30959</c:v>
                      </c:pt>
                      <c:pt idx="1153">
                        <c:v>30960</c:v>
                      </c:pt>
                      <c:pt idx="1154">
                        <c:v>30963</c:v>
                      </c:pt>
                      <c:pt idx="1155">
                        <c:v>30964</c:v>
                      </c:pt>
                      <c:pt idx="1156">
                        <c:v>30965</c:v>
                      </c:pt>
                      <c:pt idx="1157">
                        <c:v>30966</c:v>
                      </c:pt>
                      <c:pt idx="1158">
                        <c:v>30967</c:v>
                      </c:pt>
                      <c:pt idx="1159">
                        <c:v>30970</c:v>
                      </c:pt>
                      <c:pt idx="1160">
                        <c:v>30971</c:v>
                      </c:pt>
                      <c:pt idx="1161">
                        <c:v>30972</c:v>
                      </c:pt>
                      <c:pt idx="1162">
                        <c:v>30973</c:v>
                      </c:pt>
                      <c:pt idx="1163">
                        <c:v>30974</c:v>
                      </c:pt>
                      <c:pt idx="1164">
                        <c:v>30977</c:v>
                      </c:pt>
                      <c:pt idx="1165">
                        <c:v>30978</c:v>
                      </c:pt>
                      <c:pt idx="1166">
                        <c:v>30979</c:v>
                      </c:pt>
                      <c:pt idx="1167">
                        <c:v>30980</c:v>
                      </c:pt>
                      <c:pt idx="1168">
                        <c:v>30981</c:v>
                      </c:pt>
                      <c:pt idx="1169">
                        <c:v>30984</c:v>
                      </c:pt>
                      <c:pt idx="1170">
                        <c:v>30985</c:v>
                      </c:pt>
                      <c:pt idx="1171">
                        <c:v>30986</c:v>
                      </c:pt>
                      <c:pt idx="1172">
                        <c:v>30987</c:v>
                      </c:pt>
                      <c:pt idx="1173">
                        <c:v>30988</c:v>
                      </c:pt>
                      <c:pt idx="1174">
                        <c:v>30991</c:v>
                      </c:pt>
                      <c:pt idx="1175">
                        <c:v>30992</c:v>
                      </c:pt>
                      <c:pt idx="1176">
                        <c:v>30993</c:v>
                      </c:pt>
                      <c:pt idx="1177">
                        <c:v>30994</c:v>
                      </c:pt>
                      <c:pt idx="1178">
                        <c:v>30995</c:v>
                      </c:pt>
                      <c:pt idx="1179">
                        <c:v>30998</c:v>
                      </c:pt>
                      <c:pt idx="1180">
                        <c:v>30999</c:v>
                      </c:pt>
                      <c:pt idx="1181">
                        <c:v>31000</c:v>
                      </c:pt>
                      <c:pt idx="1182">
                        <c:v>31001</c:v>
                      </c:pt>
                      <c:pt idx="1183">
                        <c:v>31002</c:v>
                      </c:pt>
                      <c:pt idx="1184">
                        <c:v>31005</c:v>
                      </c:pt>
                      <c:pt idx="1185">
                        <c:v>31006</c:v>
                      </c:pt>
                      <c:pt idx="1186">
                        <c:v>31007</c:v>
                      </c:pt>
                      <c:pt idx="1187">
                        <c:v>31009</c:v>
                      </c:pt>
                      <c:pt idx="1188">
                        <c:v>31012</c:v>
                      </c:pt>
                      <c:pt idx="1189">
                        <c:v>31013</c:v>
                      </c:pt>
                      <c:pt idx="1190">
                        <c:v>31014</c:v>
                      </c:pt>
                      <c:pt idx="1191">
                        <c:v>31015</c:v>
                      </c:pt>
                      <c:pt idx="1192">
                        <c:v>31016</c:v>
                      </c:pt>
                      <c:pt idx="1193">
                        <c:v>31019</c:v>
                      </c:pt>
                      <c:pt idx="1194">
                        <c:v>31020</c:v>
                      </c:pt>
                      <c:pt idx="1195">
                        <c:v>31021</c:v>
                      </c:pt>
                      <c:pt idx="1196">
                        <c:v>31022</c:v>
                      </c:pt>
                      <c:pt idx="1197">
                        <c:v>31023</c:v>
                      </c:pt>
                      <c:pt idx="1198">
                        <c:v>31026</c:v>
                      </c:pt>
                      <c:pt idx="1199">
                        <c:v>31027</c:v>
                      </c:pt>
                      <c:pt idx="1200">
                        <c:v>31028</c:v>
                      </c:pt>
                      <c:pt idx="1201">
                        <c:v>31029</c:v>
                      </c:pt>
                      <c:pt idx="1202">
                        <c:v>31030</c:v>
                      </c:pt>
                      <c:pt idx="1203">
                        <c:v>31033</c:v>
                      </c:pt>
                      <c:pt idx="1204">
                        <c:v>31034</c:v>
                      </c:pt>
                      <c:pt idx="1205">
                        <c:v>31035</c:v>
                      </c:pt>
                      <c:pt idx="1206">
                        <c:v>31036</c:v>
                      </c:pt>
                      <c:pt idx="1207">
                        <c:v>31037</c:v>
                      </c:pt>
                      <c:pt idx="1208">
                        <c:v>31040</c:v>
                      </c:pt>
                      <c:pt idx="1209">
                        <c:v>31042</c:v>
                      </c:pt>
                      <c:pt idx="1210">
                        <c:v>31043</c:v>
                      </c:pt>
                      <c:pt idx="1211">
                        <c:v>31044</c:v>
                      </c:pt>
                      <c:pt idx="1212">
                        <c:v>31047</c:v>
                      </c:pt>
                      <c:pt idx="1213">
                        <c:v>31049</c:v>
                      </c:pt>
                      <c:pt idx="1214">
                        <c:v>31050</c:v>
                      </c:pt>
                      <c:pt idx="1215">
                        <c:v>31051</c:v>
                      </c:pt>
                      <c:pt idx="1216">
                        <c:v>31054</c:v>
                      </c:pt>
                      <c:pt idx="1217">
                        <c:v>31055</c:v>
                      </c:pt>
                      <c:pt idx="1218">
                        <c:v>31056</c:v>
                      </c:pt>
                      <c:pt idx="1219">
                        <c:v>31057</c:v>
                      </c:pt>
                      <c:pt idx="1220">
                        <c:v>31058</c:v>
                      </c:pt>
                      <c:pt idx="1221">
                        <c:v>31061</c:v>
                      </c:pt>
                      <c:pt idx="1222">
                        <c:v>31062</c:v>
                      </c:pt>
                      <c:pt idx="1223">
                        <c:v>31063</c:v>
                      </c:pt>
                      <c:pt idx="1224">
                        <c:v>31064</c:v>
                      </c:pt>
                      <c:pt idx="1225">
                        <c:v>31065</c:v>
                      </c:pt>
                      <c:pt idx="1226">
                        <c:v>31068</c:v>
                      </c:pt>
                      <c:pt idx="1227">
                        <c:v>31069</c:v>
                      </c:pt>
                      <c:pt idx="1228">
                        <c:v>31070</c:v>
                      </c:pt>
                      <c:pt idx="1229">
                        <c:v>31071</c:v>
                      </c:pt>
                      <c:pt idx="1230">
                        <c:v>31072</c:v>
                      </c:pt>
                      <c:pt idx="1231">
                        <c:v>31075</c:v>
                      </c:pt>
                      <c:pt idx="1232">
                        <c:v>31076</c:v>
                      </c:pt>
                      <c:pt idx="1233">
                        <c:v>31077</c:v>
                      </c:pt>
                      <c:pt idx="1234">
                        <c:v>31078</c:v>
                      </c:pt>
                      <c:pt idx="1235">
                        <c:v>31079</c:v>
                      </c:pt>
                      <c:pt idx="1236">
                        <c:v>31082</c:v>
                      </c:pt>
                      <c:pt idx="1237">
                        <c:v>31083</c:v>
                      </c:pt>
                      <c:pt idx="1238">
                        <c:v>31084</c:v>
                      </c:pt>
                      <c:pt idx="1239">
                        <c:v>31085</c:v>
                      </c:pt>
                      <c:pt idx="1240">
                        <c:v>31086</c:v>
                      </c:pt>
                      <c:pt idx="1241">
                        <c:v>31089</c:v>
                      </c:pt>
                      <c:pt idx="1242">
                        <c:v>31090</c:v>
                      </c:pt>
                      <c:pt idx="1243">
                        <c:v>31091</c:v>
                      </c:pt>
                      <c:pt idx="1244">
                        <c:v>31092</c:v>
                      </c:pt>
                      <c:pt idx="1245">
                        <c:v>31093</c:v>
                      </c:pt>
                      <c:pt idx="1246">
                        <c:v>31097</c:v>
                      </c:pt>
                      <c:pt idx="1247">
                        <c:v>31098</c:v>
                      </c:pt>
                      <c:pt idx="1248">
                        <c:v>31099</c:v>
                      </c:pt>
                      <c:pt idx="1249">
                        <c:v>31100</c:v>
                      </c:pt>
                      <c:pt idx="1250">
                        <c:v>31103</c:v>
                      </c:pt>
                      <c:pt idx="1251">
                        <c:v>31104</c:v>
                      </c:pt>
                      <c:pt idx="1252">
                        <c:v>31105</c:v>
                      </c:pt>
                      <c:pt idx="1253">
                        <c:v>31106</c:v>
                      </c:pt>
                      <c:pt idx="1254">
                        <c:v>31107</c:v>
                      </c:pt>
                      <c:pt idx="1255">
                        <c:v>31110</c:v>
                      </c:pt>
                      <c:pt idx="1256">
                        <c:v>31111</c:v>
                      </c:pt>
                      <c:pt idx="1257">
                        <c:v>31112</c:v>
                      </c:pt>
                      <c:pt idx="1258">
                        <c:v>31113</c:v>
                      </c:pt>
                      <c:pt idx="1259">
                        <c:v>31114</c:v>
                      </c:pt>
                      <c:pt idx="1260">
                        <c:v>31117</c:v>
                      </c:pt>
                      <c:pt idx="1261">
                        <c:v>31118</c:v>
                      </c:pt>
                      <c:pt idx="1262">
                        <c:v>31119</c:v>
                      </c:pt>
                      <c:pt idx="1263">
                        <c:v>31120</c:v>
                      </c:pt>
                      <c:pt idx="1264">
                        <c:v>31121</c:v>
                      </c:pt>
                      <c:pt idx="1265">
                        <c:v>31124</c:v>
                      </c:pt>
                      <c:pt idx="1266">
                        <c:v>31125</c:v>
                      </c:pt>
                      <c:pt idx="1267">
                        <c:v>31126</c:v>
                      </c:pt>
                      <c:pt idx="1268">
                        <c:v>31127</c:v>
                      </c:pt>
                      <c:pt idx="1269">
                        <c:v>31128</c:v>
                      </c:pt>
                      <c:pt idx="1270">
                        <c:v>31131</c:v>
                      </c:pt>
                      <c:pt idx="1271">
                        <c:v>31132</c:v>
                      </c:pt>
                      <c:pt idx="1272">
                        <c:v>31133</c:v>
                      </c:pt>
                      <c:pt idx="1273">
                        <c:v>31134</c:v>
                      </c:pt>
                      <c:pt idx="1274">
                        <c:v>31135</c:v>
                      </c:pt>
                      <c:pt idx="1275">
                        <c:v>31138</c:v>
                      </c:pt>
                      <c:pt idx="1276">
                        <c:v>31139</c:v>
                      </c:pt>
                      <c:pt idx="1277">
                        <c:v>31140</c:v>
                      </c:pt>
                      <c:pt idx="1278">
                        <c:v>31141</c:v>
                      </c:pt>
                      <c:pt idx="1279">
                        <c:v>31145</c:v>
                      </c:pt>
                      <c:pt idx="1280">
                        <c:v>31146</c:v>
                      </c:pt>
                      <c:pt idx="1281">
                        <c:v>31147</c:v>
                      </c:pt>
                      <c:pt idx="1282">
                        <c:v>31148</c:v>
                      </c:pt>
                      <c:pt idx="1283">
                        <c:v>31149</c:v>
                      </c:pt>
                      <c:pt idx="1284">
                        <c:v>31152</c:v>
                      </c:pt>
                      <c:pt idx="1285">
                        <c:v>31153</c:v>
                      </c:pt>
                      <c:pt idx="1286">
                        <c:v>31154</c:v>
                      </c:pt>
                      <c:pt idx="1287">
                        <c:v>31155</c:v>
                      </c:pt>
                      <c:pt idx="1288">
                        <c:v>31156</c:v>
                      </c:pt>
                      <c:pt idx="1289">
                        <c:v>31159</c:v>
                      </c:pt>
                      <c:pt idx="1290">
                        <c:v>31160</c:v>
                      </c:pt>
                      <c:pt idx="1291">
                        <c:v>31161</c:v>
                      </c:pt>
                      <c:pt idx="1292">
                        <c:v>31162</c:v>
                      </c:pt>
                      <c:pt idx="1293">
                        <c:v>31163</c:v>
                      </c:pt>
                      <c:pt idx="1294">
                        <c:v>31166</c:v>
                      </c:pt>
                      <c:pt idx="1295">
                        <c:v>31167</c:v>
                      </c:pt>
                      <c:pt idx="1296">
                        <c:v>31168</c:v>
                      </c:pt>
                      <c:pt idx="1297">
                        <c:v>31169</c:v>
                      </c:pt>
                      <c:pt idx="1298">
                        <c:v>31170</c:v>
                      </c:pt>
                      <c:pt idx="1299">
                        <c:v>31173</c:v>
                      </c:pt>
                      <c:pt idx="1300">
                        <c:v>31174</c:v>
                      </c:pt>
                      <c:pt idx="1301">
                        <c:v>31175</c:v>
                      </c:pt>
                      <c:pt idx="1302">
                        <c:v>31176</c:v>
                      </c:pt>
                      <c:pt idx="1303">
                        <c:v>31177</c:v>
                      </c:pt>
                      <c:pt idx="1304">
                        <c:v>31180</c:v>
                      </c:pt>
                      <c:pt idx="1305">
                        <c:v>31181</c:v>
                      </c:pt>
                      <c:pt idx="1306">
                        <c:v>31182</c:v>
                      </c:pt>
                      <c:pt idx="1307">
                        <c:v>31183</c:v>
                      </c:pt>
                      <c:pt idx="1308">
                        <c:v>31184</c:v>
                      </c:pt>
                      <c:pt idx="1309">
                        <c:v>31187</c:v>
                      </c:pt>
                      <c:pt idx="1310">
                        <c:v>31188</c:v>
                      </c:pt>
                      <c:pt idx="1311">
                        <c:v>31189</c:v>
                      </c:pt>
                      <c:pt idx="1312">
                        <c:v>31190</c:v>
                      </c:pt>
                      <c:pt idx="1313">
                        <c:v>31191</c:v>
                      </c:pt>
                      <c:pt idx="1314">
                        <c:v>31195</c:v>
                      </c:pt>
                      <c:pt idx="1315">
                        <c:v>31196</c:v>
                      </c:pt>
                      <c:pt idx="1316">
                        <c:v>31197</c:v>
                      </c:pt>
                      <c:pt idx="1317">
                        <c:v>31198</c:v>
                      </c:pt>
                      <c:pt idx="1318">
                        <c:v>31201</c:v>
                      </c:pt>
                      <c:pt idx="1319">
                        <c:v>31202</c:v>
                      </c:pt>
                      <c:pt idx="1320">
                        <c:v>31203</c:v>
                      </c:pt>
                      <c:pt idx="1321">
                        <c:v>31204</c:v>
                      </c:pt>
                      <c:pt idx="1322">
                        <c:v>31205</c:v>
                      </c:pt>
                      <c:pt idx="1323">
                        <c:v>31208</c:v>
                      </c:pt>
                      <c:pt idx="1324">
                        <c:v>31209</c:v>
                      </c:pt>
                      <c:pt idx="1325">
                        <c:v>31210</c:v>
                      </c:pt>
                      <c:pt idx="1326">
                        <c:v>31211</c:v>
                      </c:pt>
                      <c:pt idx="1327">
                        <c:v>31212</c:v>
                      </c:pt>
                      <c:pt idx="1328">
                        <c:v>31215</c:v>
                      </c:pt>
                      <c:pt idx="1329">
                        <c:v>31216</c:v>
                      </c:pt>
                      <c:pt idx="1330">
                        <c:v>31217</c:v>
                      </c:pt>
                      <c:pt idx="1331">
                        <c:v>31218</c:v>
                      </c:pt>
                      <c:pt idx="1332">
                        <c:v>31219</c:v>
                      </c:pt>
                      <c:pt idx="1333">
                        <c:v>31222</c:v>
                      </c:pt>
                      <c:pt idx="1334">
                        <c:v>31223</c:v>
                      </c:pt>
                      <c:pt idx="1335">
                        <c:v>31224</c:v>
                      </c:pt>
                      <c:pt idx="1336">
                        <c:v>31225</c:v>
                      </c:pt>
                      <c:pt idx="1337">
                        <c:v>31226</c:v>
                      </c:pt>
                      <c:pt idx="1338">
                        <c:v>31229</c:v>
                      </c:pt>
                      <c:pt idx="1339">
                        <c:v>31230</c:v>
                      </c:pt>
                      <c:pt idx="1340">
                        <c:v>31231</c:v>
                      </c:pt>
                      <c:pt idx="1341">
                        <c:v>31233</c:v>
                      </c:pt>
                      <c:pt idx="1342">
                        <c:v>31236</c:v>
                      </c:pt>
                      <c:pt idx="1343">
                        <c:v>31237</c:v>
                      </c:pt>
                      <c:pt idx="1344">
                        <c:v>31238</c:v>
                      </c:pt>
                      <c:pt idx="1345">
                        <c:v>31239</c:v>
                      </c:pt>
                      <c:pt idx="1346">
                        <c:v>31240</c:v>
                      </c:pt>
                      <c:pt idx="1347">
                        <c:v>31243</c:v>
                      </c:pt>
                      <c:pt idx="1348">
                        <c:v>31244</c:v>
                      </c:pt>
                      <c:pt idx="1349">
                        <c:v>31245</c:v>
                      </c:pt>
                      <c:pt idx="1350">
                        <c:v>31246</c:v>
                      </c:pt>
                      <c:pt idx="1351">
                        <c:v>31247</c:v>
                      </c:pt>
                      <c:pt idx="1352">
                        <c:v>31250</c:v>
                      </c:pt>
                      <c:pt idx="1353">
                        <c:v>31251</c:v>
                      </c:pt>
                      <c:pt idx="1354">
                        <c:v>31252</c:v>
                      </c:pt>
                      <c:pt idx="1355">
                        <c:v>31253</c:v>
                      </c:pt>
                      <c:pt idx="1356">
                        <c:v>31254</c:v>
                      </c:pt>
                      <c:pt idx="1357">
                        <c:v>31257</c:v>
                      </c:pt>
                      <c:pt idx="1358">
                        <c:v>31258</c:v>
                      </c:pt>
                      <c:pt idx="1359">
                        <c:v>31259</c:v>
                      </c:pt>
                      <c:pt idx="1360">
                        <c:v>31260</c:v>
                      </c:pt>
                      <c:pt idx="1361">
                        <c:v>31261</c:v>
                      </c:pt>
                      <c:pt idx="1362">
                        <c:v>31264</c:v>
                      </c:pt>
                      <c:pt idx="1363">
                        <c:v>31265</c:v>
                      </c:pt>
                      <c:pt idx="1364">
                        <c:v>31266</c:v>
                      </c:pt>
                      <c:pt idx="1365">
                        <c:v>31267</c:v>
                      </c:pt>
                      <c:pt idx="1366">
                        <c:v>31268</c:v>
                      </c:pt>
                      <c:pt idx="1367">
                        <c:v>31271</c:v>
                      </c:pt>
                      <c:pt idx="1368">
                        <c:v>31272</c:v>
                      </c:pt>
                      <c:pt idx="1369">
                        <c:v>31273</c:v>
                      </c:pt>
                      <c:pt idx="1370">
                        <c:v>31274</c:v>
                      </c:pt>
                      <c:pt idx="1371">
                        <c:v>31275</c:v>
                      </c:pt>
                      <c:pt idx="1372">
                        <c:v>31278</c:v>
                      </c:pt>
                      <c:pt idx="1373">
                        <c:v>31279</c:v>
                      </c:pt>
                      <c:pt idx="1374">
                        <c:v>31280</c:v>
                      </c:pt>
                      <c:pt idx="1375">
                        <c:v>31281</c:v>
                      </c:pt>
                      <c:pt idx="1376">
                        <c:v>31282</c:v>
                      </c:pt>
                      <c:pt idx="1377">
                        <c:v>31285</c:v>
                      </c:pt>
                      <c:pt idx="1378">
                        <c:v>31286</c:v>
                      </c:pt>
                      <c:pt idx="1379">
                        <c:v>31287</c:v>
                      </c:pt>
                      <c:pt idx="1380">
                        <c:v>31288</c:v>
                      </c:pt>
                      <c:pt idx="1381">
                        <c:v>31289</c:v>
                      </c:pt>
                      <c:pt idx="1382">
                        <c:v>31293</c:v>
                      </c:pt>
                      <c:pt idx="1383">
                        <c:v>31294</c:v>
                      </c:pt>
                      <c:pt idx="1384">
                        <c:v>31295</c:v>
                      </c:pt>
                      <c:pt idx="1385">
                        <c:v>31296</c:v>
                      </c:pt>
                      <c:pt idx="1386">
                        <c:v>31299</c:v>
                      </c:pt>
                      <c:pt idx="1387">
                        <c:v>31300</c:v>
                      </c:pt>
                      <c:pt idx="1388">
                        <c:v>31301</c:v>
                      </c:pt>
                      <c:pt idx="1389">
                        <c:v>31302</c:v>
                      </c:pt>
                      <c:pt idx="1390">
                        <c:v>31303</c:v>
                      </c:pt>
                      <c:pt idx="1391">
                        <c:v>31306</c:v>
                      </c:pt>
                      <c:pt idx="1392">
                        <c:v>31307</c:v>
                      </c:pt>
                      <c:pt idx="1393">
                        <c:v>31308</c:v>
                      </c:pt>
                      <c:pt idx="1394">
                        <c:v>31309</c:v>
                      </c:pt>
                      <c:pt idx="1395">
                        <c:v>31310</c:v>
                      </c:pt>
                      <c:pt idx="1396">
                        <c:v>31313</c:v>
                      </c:pt>
                      <c:pt idx="1397">
                        <c:v>31314</c:v>
                      </c:pt>
                      <c:pt idx="1398">
                        <c:v>31315</c:v>
                      </c:pt>
                      <c:pt idx="1399">
                        <c:v>31316</c:v>
                      </c:pt>
                      <c:pt idx="1400">
                        <c:v>31320</c:v>
                      </c:pt>
                      <c:pt idx="1401">
                        <c:v>31321</c:v>
                      </c:pt>
                      <c:pt idx="1402">
                        <c:v>31322</c:v>
                      </c:pt>
                      <c:pt idx="1403">
                        <c:v>31323</c:v>
                      </c:pt>
                      <c:pt idx="1404">
                        <c:v>31324</c:v>
                      </c:pt>
                      <c:pt idx="1405">
                        <c:v>31327</c:v>
                      </c:pt>
                      <c:pt idx="1406">
                        <c:v>31328</c:v>
                      </c:pt>
                      <c:pt idx="1407">
                        <c:v>31329</c:v>
                      </c:pt>
                      <c:pt idx="1408">
                        <c:v>31330</c:v>
                      </c:pt>
                      <c:pt idx="1409">
                        <c:v>31331</c:v>
                      </c:pt>
                      <c:pt idx="1410">
                        <c:v>31334</c:v>
                      </c:pt>
                      <c:pt idx="1411">
                        <c:v>31335</c:v>
                      </c:pt>
                      <c:pt idx="1412">
                        <c:v>31336</c:v>
                      </c:pt>
                      <c:pt idx="1413">
                        <c:v>31337</c:v>
                      </c:pt>
                      <c:pt idx="1414">
                        <c:v>31338</c:v>
                      </c:pt>
                      <c:pt idx="1415">
                        <c:v>31341</c:v>
                      </c:pt>
                      <c:pt idx="1416">
                        <c:v>31342</c:v>
                      </c:pt>
                      <c:pt idx="1417">
                        <c:v>31343</c:v>
                      </c:pt>
                      <c:pt idx="1418">
                        <c:v>31344</c:v>
                      </c:pt>
                      <c:pt idx="1419">
                        <c:v>31345</c:v>
                      </c:pt>
                      <c:pt idx="1420">
                        <c:v>31348</c:v>
                      </c:pt>
                      <c:pt idx="1421">
                        <c:v>31349</c:v>
                      </c:pt>
                      <c:pt idx="1422">
                        <c:v>31350</c:v>
                      </c:pt>
                      <c:pt idx="1423">
                        <c:v>31351</c:v>
                      </c:pt>
                      <c:pt idx="1424">
                        <c:v>31352</c:v>
                      </c:pt>
                      <c:pt idx="1425">
                        <c:v>31355</c:v>
                      </c:pt>
                      <c:pt idx="1426">
                        <c:v>31356</c:v>
                      </c:pt>
                      <c:pt idx="1427">
                        <c:v>31357</c:v>
                      </c:pt>
                      <c:pt idx="1428">
                        <c:v>31358</c:v>
                      </c:pt>
                      <c:pt idx="1429">
                        <c:v>31359</c:v>
                      </c:pt>
                      <c:pt idx="1430">
                        <c:v>31362</c:v>
                      </c:pt>
                      <c:pt idx="1431">
                        <c:v>31363</c:v>
                      </c:pt>
                      <c:pt idx="1432">
                        <c:v>31364</c:v>
                      </c:pt>
                      <c:pt idx="1433">
                        <c:v>31365</c:v>
                      </c:pt>
                      <c:pt idx="1434">
                        <c:v>31366</c:v>
                      </c:pt>
                      <c:pt idx="1435">
                        <c:v>31369</c:v>
                      </c:pt>
                      <c:pt idx="1436">
                        <c:v>31370</c:v>
                      </c:pt>
                      <c:pt idx="1437">
                        <c:v>31371</c:v>
                      </c:pt>
                      <c:pt idx="1438">
                        <c:v>31372</c:v>
                      </c:pt>
                      <c:pt idx="1439">
                        <c:v>31373</c:v>
                      </c:pt>
                      <c:pt idx="1440">
                        <c:v>31376</c:v>
                      </c:pt>
                      <c:pt idx="1441">
                        <c:v>31377</c:v>
                      </c:pt>
                      <c:pt idx="1442">
                        <c:v>31378</c:v>
                      </c:pt>
                      <c:pt idx="1443">
                        <c:v>31380</c:v>
                      </c:pt>
                      <c:pt idx="1444">
                        <c:v>31383</c:v>
                      </c:pt>
                      <c:pt idx="1445">
                        <c:v>31384</c:v>
                      </c:pt>
                      <c:pt idx="1446">
                        <c:v>31385</c:v>
                      </c:pt>
                      <c:pt idx="1447">
                        <c:v>31386</c:v>
                      </c:pt>
                      <c:pt idx="1448">
                        <c:v>31387</c:v>
                      </c:pt>
                      <c:pt idx="1449">
                        <c:v>31390</c:v>
                      </c:pt>
                      <c:pt idx="1450">
                        <c:v>31391</c:v>
                      </c:pt>
                      <c:pt idx="1451">
                        <c:v>31392</c:v>
                      </c:pt>
                      <c:pt idx="1452">
                        <c:v>31393</c:v>
                      </c:pt>
                      <c:pt idx="1453">
                        <c:v>31394</c:v>
                      </c:pt>
                      <c:pt idx="1454">
                        <c:v>31397</c:v>
                      </c:pt>
                      <c:pt idx="1455">
                        <c:v>31398</c:v>
                      </c:pt>
                      <c:pt idx="1456">
                        <c:v>31399</c:v>
                      </c:pt>
                      <c:pt idx="1457">
                        <c:v>31400</c:v>
                      </c:pt>
                      <c:pt idx="1458">
                        <c:v>31401</c:v>
                      </c:pt>
                      <c:pt idx="1459">
                        <c:v>31404</c:v>
                      </c:pt>
                      <c:pt idx="1460">
                        <c:v>31405</c:v>
                      </c:pt>
                      <c:pt idx="1461">
                        <c:v>31407</c:v>
                      </c:pt>
                      <c:pt idx="1462">
                        <c:v>31408</c:v>
                      </c:pt>
                      <c:pt idx="1463">
                        <c:v>31411</c:v>
                      </c:pt>
                      <c:pt idx="1464">
                        <c:v>31412</c:v>
                      </c:pt>
                      <c:pt idx="1465">
                        <c:v>31414</c:v>
                      </c:pt>
                      <c:pt idx="1466">
                        <c:v>31415</c:v>
                      </c:pt>
                      <c:pt idx="1467">
                        <c:v>31418</c:v>
                      </c:pt>
                      <c:pt idx="1468">
                        <c:v>31419</c:v>
                      </c:pt>
                      <c:pt idx="1469">
                        <c:v>31420</c:v>
                      </c:pt>
                      <c:pt idx="1470">
                        <c:v>31421</c:v>
                      </c:pt>
                      <c:pt idx="1471">
                        <c:v>31422</c:v>
                      </c:pt>
                      <c:pt idx="1472">
                        <c:v>31425</c:v>
                      </c:pt>
                      <c:pt idx="1473">
                        <c:v>31426</c:v>
                      </c:pt>
                      <c:pt idx="1474">
                        <c:v>31427</c:v>
                      </c:pt>
                      <c:pt idx="1475">
                        <c:v>31428</c:v>
                      </c:pt>
                      <c:pt idx="1476">
                        <c:v>31429</c:v>
                      </c:pt>
                      <c:pt idx="1477">
                        <c:v>31432</c:v>
                      </c:pt>
                      <c:pt idx="1478">
                        <c:v>31433</c:v>
                      </c:pt>
                      <c:pt idx="1479">
                        <c:v>31434</c:v>
                      </c:pt>
                      <c:pt idx="1480">
                        <c:v>31435</c:v>
                      </c:pt>
                      <c:pt idx="1481">
                        <c:v>31436</c:v>
                      </c:pt>
                      <c:pt idx="1482">
                        <c:v>31439</c:v>
                      </c:pt>
                      <c:pt idx="1483">
                        <c:v>31440</c:v>
                      </c:pt>
                      <c:pt idx="1484">
                        <c:v>31441</c:v>
                      </c:pt>
                      <c:pt idx="1485">
                        <c:v>31442</c:v>
                      </c:pt>
                      <c:pt idx="1486">
                        <c:v>31443</c:v>
                      </c:pt>
                      <c:pt idx="1487">
                        <c:v>31446</c:v>
                      </c:pt>
                      <c:pt idx="1488">
                        <c:v>31447</c:v>
                      </c:pt>
                      <c:pt idx="1489">
                        <c:v>31448</c:v>
                      </c:pt>
                      <c:pt idx="1490">
                        <c:v>31449</c:v>
                      </c:pt>
                      <c:pt idx="1491">
                        <c:v>31450</c:v>
                      </c:pt>
                      <c:pt idx="1492">
                        <c:v>31453</c:v>
                      </c:pt>
                      <c:pt idx="1493">
                        <c:v>31454</c:v>
                      </c:pt>
                      <c:pt idx="1494">
                        <c:v>31455</c:v>
                      </c:pt>
                      <c:pt idx="1495">
                        <c:v>31456</c:v>
                      </c:pt>
                      <c:pt idx="1496">
                        <c:v>31457</c:v>
                      </c:pt>
                      <c:pt idx="1497">
                        <c:v>31461</c:v>
                      </c:pt>
                      <c:pt idx="1498">
                        <c:v>31462</c:v>
                      </c:pt>
                      <c:pt idx="1499">
                        <c:v>31463</c:v>
                      </c:pt>
                      <c:pt idx="1500">
                        <c:v>31464</c:v>
                      </c:pt>
                      <c:pt idx="1501">
                        <c:v>31467</c:v>
                      </c:pt>
                      <c:pt idx="1502">
                        <c:v>31468</c:v>
                      </c:pt>
                      <c:pt idx="1503">
                        <c:v>31469</c:v>
                      </c:pt>
                      <c:pt idx="1504">
                        <c:v>31470</c:v>
                      </c:pt>
                      <c:pt idx="1505">
                        <c:v>31471</c:v>
                      </c:pt>
                      <c:pt idx="1506">
                        <c:v>31474</c:v>
                      </c:pt>
                      <c:pt idx="1507">
                        <c:v>31475</c:v>
                      </c:pt>
                      <c:pt idx="1508">
                        <c:v>31476</c:v>
                      </c:pt>
                      <c:pt idx="1509">
                        <c:v>31477</c:v>
                      </c:pt>
                      <c:pt idx="1510">
                        <c:v>31478</c:v>
                      </c:pt>
                      <c:pt idx="1511">
                        <c:v>31481</c:v>
                      </c:pt>
                      <c:pt idx="1512">
                        <c:v>31482</c:v>
                      </c:pt>
                      <c:pt idx="1513">
                        <c:v>31483</c:v>
                      </c:pt>
                      <c:pt idx="1514">
                        <c:v>31484</c:v>
                      </c:pt>
                      <c:pt idx="1515">
                        <c:v>31485</c:v>
                      </c:pt>
                      <c:pt idx="1516">
                        <c:v>31488</c:v>
                      </c:pt>
                      <c:pt idx="1517">
                        <c:v>31489</c:v>
                      </c:pt>
                      <c:pt idx="1518">
                        <c:v>31490</c:v>
                      </c:pt>
                      <c:pt idx="1519">
                        <c:v>31491</c:v>
                      </c:pt>
                      <c:pt idx="1520">
                        <c:v>31492</c:v>
                      </c:pt>
                      <c:pt idx="1521">
                        <c:v>31495</c:v>
                      </c:pt>
                      <c:pt idx="1522">
                        <c:v>31496</c:v>
                      </c:pt>
                      <c:pt idx="1523">
                        <c:v>31497</c:v>
                      </c:pt>
                      <c:pt idx="1524">
                        <c:v>31498</c:v>
                      </c:pt>
                      <c:pt idx="1525">
                        <c:v>31502</c:v>
                      </c:pt>
                      <c:pt idx="1526">
                        <c:v>31503</c:v>
                      </c:pt>
                      <c:pt idx="1527">
                        <c:v>31504</c:v>
                      </c:pt>
                      <c:pt idx="1528">
                        <c:v>31505</c:v>
                      </c:pt>
                      <c:pt idx="1529">
                        <c:v>31506</c:v>
                      </c:pt>
                      <c:pt idx="1530">
                        <c:v>31509</c:v>
                      </c:pt>
                      <c:pt idx="1531">
                        <c:v>31510</c:v>
                      </c:pt>
                      <c:pt idx="1532">
                        <c:v>31511</c:v>
                      </c:pt>
                      <c:pt idx="1533">
                        <c:v>31512</c:v>
                      </c:pt>
                      <c:pt idx="1534">
                        <c:v>31513</c:v>
                      </c:pt>
                      <c:pt idx="1535">
                        <c:v>31516</c:v>
                      </c:pt>
                      <c:pt idx="1536">
                        <c:v>31517</c:v>
                      </c:pt>
                      <c:pt idx="1537">
                        <c:v>31518</c:v>
                      </c:pt>
                      <c:pt idx="1538">
                        <c:v>31519</c:v>
                      </c:pt>
                      <c:pt idx="1539">
                        <c:v>31520</c:v>
                      </c:pt>
                      <c:pt idx="1540">
                        <c:v>31523</c:v>
                      </c:pt>
                      <c:pt idx="1541">
                        <c:v>31524</c:v>
                      </c:pt>
                      <c:pt idx="1542">
                        <c:v>31525</c:v>
                      </c:pt>
                      <c:pt idx="1543">
                        <c:v>31526</c:v>
                      </c:pt>
                      <c:pt idx="1544">
                        <c:v>31527</c:v>
                      </c:pt>
                      <c:pt idx="1545">
                        <c:v>31530</c:v>
                      </c:pt>
                      <c:pt idx="1546">
                        <c:v>31531</c:v>
                      </c:pt>
                      <c:pt idx="1547">
                        <c:v>31532</c:v>
                      </c:pt>
                      <c:pt idx="1548">
                        <c:v>31533</c:v>
                      </c:pt>
                      <c:pt idx="1549">
                        <c:v>31534</c:v>
                      </c:pt>
                      <c:pt idx="1550">
                        <c:v>31537</c:v>
                      </c:pt>
                      <c:pt idx="1551">
                        <c:v>31538</c:v>
                      </c:pt>
                      <c:pt idx="1552">
                        <c:v>31539</c:v>
                      </c:pt>
                      <c:pt idx="1553">
                        <c:v>31540</c:v>
                      </c:pt>
                      <c:pt idx="1554">
                        <c:v>31541</c:v>
                      </c:pt>
                      <c:pt idx="1555">
                        <c:v>31544</c:v>
                      </c:pt>
                      <c:pt idx="1556">
                        <c:v>31545</c:v>
                      </c:pt>
                      <c:pt idx="1557">
                        <c:v>31546</c:v>
                      </c:pt>
                      <c:pt idx="1558">
                        <c:v>31547</c:v>
                      </c:pt>
                      <c:pt idx="1559">
                        <c:v>31548</c:v>
                      </c:pt>
                      <c:pt idx="1560">
                        <c:v>31551</c:v>
                      </c:pt>
                      <c:pt idx="1561">
                        <c:v>31552</c:v>
                      </c:pt>
                      <c:pt idx="1562">
                        <c:v>31553</c:v>
                      </c:pt>
                      <c:pt idx="1563">
                        <c:v>31554</c:v>
                      </c:pt>
                      <c:pt idx="1564">
                        <c:v>31555</c:v>
                      </c:pt>
                      <c:pt idx="1565">
                        <c:v>31559</c:v>
                      </c:pt>
                      <c:pt idx="1566">
                        <c:v>31560</c:v>
                      </c:pt>
                      <c:pt idx="1567">
                        <c:v>31561</c:v>
                      </c:pt>
                      <c:pt idx="1568">
                        <c:v>31562</c:v>
                      </c:pt>
                      <c:pt idx="1569">
                        <c:v>31565</c:v>
                      </c:pt>
                      <c:pt idx="1570">
                        <c:v>31566</c:v>
                      </c:pt>
                      <c:pt idx="1571">
                        <c:v>31567</c:v>
                      </c:pt>
                      <c:pt idx="1572">
                        <c:v>31568</c:v>
                      </c:pt>
                      <c:pt idx="1573">
                        <c:v>31569</c:v>
                      </c:pt>
                      <c:pt idx="1574">
                        <c:v>31572</c:v>
                      </c:pt>
                      <c:pt idx="1575">
                        <c:v>31573</c:v>
                      </c:pt>
                      <c:pt idx="1576">
                        <c:v>31574</c:v>
                      </c:pt>
                      <c:pt idx="1577">
                        <c:v>31575</c:v>
                      </c:pt>
                      <c:pt idx="1578">
                        <c:v>31576</c:v>
                      </c:pt>
                      <c:pt idx="1579">
                        <c:v>31579</c:v>
                      </c:pt>
                      <c:pt idx="1580">
                        <c:v>31580</c:v>
                      </c:pt>
                      <c:pt idx="1581">
                        <c:v>31581</c:v>
                      </c:pt>
                      <c:pt idx="1582">
                        <c:v>31582</c:v>
                      </c:pt>
                      <c:pt idx="1583">
                        <c:v>31583</c:v>
                      </c:pt>
                      <c:pt idx="1584">
                        <c:v>31586</c:v>
                      </c:pt>
                      <c:pt idx="1585">
                        <c:v>31587</c:v>
                      </c:pt>
                      <c:pt idx="1586">
                        <c:v>31588</c:v>
                      </c:pt>
                      <c:pt idx="1587">
                        <c:v>31589</c:v>
                      </c:pt>
                      <c:pt idx="1588">
                        <c:v>31590</c:v>
                      </c:pt>
                      <c:pt idx="1589">
                        <c:v>31593</c:v>
                      </c:pt>
                      <c:pt idx="1590">
                        <c:v>31594</c:v>
                      </c:pt>
                      <c:pt idx="1591">
                        <c:v>31595</c:v>
                      </c:pt>
                      <c:pt idx="1592">
                        <c:v>31596</c:v>
                      </c:pt>
                      <c:pt idx="1593">
                        <c:v>31600</c:v>
                      </c:pt>
                      <c:pt idx="1594">
                        <c:v>31601</c:v>
                      </c:pt>
                      <c:pt idx="1595">
                        <c:v>31602</c:v>
                      </c:pt>
                      <c:pt idx="1596">
                        <c:v>31603</c:v>
                      </c:pt>
                      <c:pt idx="1597">
                        <c:v>31604</c:v>
                      </c:pt>
                      <c:pt idx="1598">
                        <c:v>31607</c:v>
                      </c:pt>
                      <c:pt idx="1599">
                        <c:v>31608</c:v>
                      </c:pt>
                      <c:pt idx="1600">
                        <c:v>31609</c:v>
                      </c:pt>
                      <c:pt idx="1601">
                        <c:v>31610</c:v>
                      </c:pt>
                      <c:pt idx="1602">
                        <c:v>31611</c:v>
                      </c:pt>
                      <c:pt idx="1603">
                        <c:v>31614</c:v>
                      </c:pt>
                      <c:pt idx="1604">
                        <c:v>31615</c:v>
                      </c:pt>
                      <c:pt idx="1605">
                        <c:v>31616</c:v>
                      </c:pt>
                      <c:pt idx="1606">
                        <c:v>31617</c:v>
                      </c:pt>
                      <c:pt idx="1607">
                        <c:v>31618</c:v>
                      </c:pt>
                      <c:pt idx="1608">
                        <c:v>31621</c:v>
                      </c:pt>
                      <c:pt idx="1609">
                        <c:v>31622</c:v>
                      </c:pt>
                      <c:pt idx="1610">
                        <c:v>31623</c:v>
                      </c:pt>
                      <c:pt idx="1611">
                        <c:v>31624</c:v>
                      </c:pt>
                      <c:pt idx="1612">
                        <c:v>31625</c:v>
                      </c:pt>
                      <c:pt idx="1613">
                        <c:v>31628</c:v>
                      </c:pt>
                      <c:pt idx="1614">
                        <c:v>31629</c:v>
                      </c:pt>
                      <c:pt idx="1615">
                        <c:v>31630</c:v>
                      </c:pt>
                      <c:pt idx="1616">
                        <c:v>31631</c:v>
                      </c:pt>
                      <c:pt idx="1617">
                        <c:v>31632</c:v>
                      </c:pt>
                      <c:pt idx="1618">
                        <c:v>31635</c:v>
                      </c:pt>
                      <c:pt idx="1619">
                        <c:v>31636</c:v>
                      </c:pt>
                      <c:pt idx="1620">
                        <c:v>31637</c:v>
                      </c:pt>
                      <c:pt idx="1621">
                        <c:v>31638</c:v>
                      </c:pt>
                      <c:pt idx="1622">
                        <c:v>31639</c:v>
                      </c:pt>
                      <c:pt idx="1623">
                        <c:v>31642</c:v>
                      </c:pt>
                      <c:pt idx="1624">
                        <c:v>31643</c:v>
                      </c:pt>
                      <c:pt idx="1625">
                        <c:v>31644</c:v>
                      </c:pt>
                      <c:pt idx="1626">
                        <c:v>31645</c:v>
                      </c:pt>
                      <c:pt idx="1627">
                        <c:v>31646</c:v>
                      </c:pt>
                      <c:pt idx="1628">
                        <c:v>31649</c:v>
                      </c:pt>
                      <c:pt idx="1629">
                        <c:v>31650</c:v>
                      </c:pt>
                      <c:pt idx="1630">
                        <c:v>31651</c:v>
                      </c:pt>
                      <c:pt idx="1631">
                        <c:v>31652</c:v>
                      </c:pt>
                      <c:pt idx="1632">
                        <c:v>31653</c:v>
                      </c:pt>
                      <c:pt idx="1633">
                        <c:v>31657</c:v>
                      </c:pt>
                      <c:pt idx="1634">
                        <c:v>31658</c:v>
                      </c:pt>
                      <c:pt idx="1635">
                        <c:v>31659</c:v>
                      </c:pt>
                      <c:pt idx="1636">
                        <c:v>31660</c:v>
                      </c:pt>
                      <c:pt idx="1637">
                        <c:v>31663</c:v>
                      </c:pt>
                      <c:pt idx="1638">
                        <c:v>31664</c:v>
                      </c:pt>
                      <c:pt idx="1639">
                        <c:v>31665</c:v>
                      </c:pt>
                      <c:pt idx="1640">
                        <c:v>31666</c:v>
                      </c:pt>
                      <c:pt idx="1641">
                        <c:v>31667</c:v>
                      </c:pt>
                      <c:pt idx="1642">
                        <c:v>31670</c:v>
                      </c:pt>
                      <c:pt idx="1643">
                        <c:v>31671</c:v>
                      </c:pt>
                      <c:pt idx="1644">
                        <c:v>31672</c:v>
                      </c:pt>
                      <c:pt idx="1645">
                        <c:v>31673</c:v>
                      </c:pt>
                      <c:pt idx="1646">
                        <c:v>31674</c:v>
                      </c:pt>
                      <c:pt idx="1647">
                        <c:v>31677</c:v>
                      </c:pt>
                      <c:pt idx="1648">
                        <c:v>31678</c:v>
                      </c:pt>
                      <c:pt idx="1649">
                        <c:v>31679</c:v>
                      </c:pt>
                      <c:pt idx="1650">
                        <c:v>31680</c:v>
                      </c:pt>
                      <c:pt idx="1651">
                        <c:v>31681</c:v>
                      </c:pt>
                      <c:pt idx="1652">
                        <c:v>31684</c:v>
                      </c:pt>
                      <c:pt idx="1653">
                        <c:v>31685</c:v>
                      </c:pt>
                      <c:pt idx="1654">
                        <c:v>31686</c:v>
                      </c:pt>
                      <c:pt idx="1655">
                        <c:v>31687</c:v>
                      </c:pt>
                      <c:pt idx="1656">
                        <c:v>31688</c:v>
                      </c:pt>
                      <c:pt idx="1657">
                        <c:v>31691</c:v>
                      </c:pt>
                      <c:pt idx="1658">
                        <c:v>31692</c:v>
                      </c:pt>
                      <c:pt idx="1659">
                        <c:v>31693</c:v>
                      </c:pt>
                      <c:pt idx="1660">
                        <c:v>31694</c:v>
                      </c:pt>
                      <c:pt idx="1661">
                        <c:v>31695</c:v>
                      </c:pt>
                      <c:pt idx="1662">
                        <c:v>31698</c:v>
                      </c:pt>
                      <c:pt idx="1663">
                        <c:v>31699</c:v>
                      </c:pt>
                      <c:pt idx="1664">
                        <c:v>31700</c:v>
                      </c:pt>
                      <c:pt idx="1665">
                        <c:v>31701</c:v>
                      </c:pt>
                      <c:pt idx="1666">
                        <c:v>31702</c:v>
                      </c:pt>
                      <c:pt idx="1667">
                        <c:v>31705</c:v>
                      </c:pt>
                      <c:pt idx="1668">
                        <c:v>31706</c:v>
                      </c:pt>
                      <c:pt idx="1669">
                        <c:v>31707</c:v>
                      </c:pt>
                      <c:pt idx="1670">
                        <c:v>31708</c:v>
                      </c:pt>
                      <c:pt idx="1671">
                        <c:v>31709</c:v>
                      </c:pt>
                      <c:pt idx="1672">
                        <c:v>31712</c:v>
                      </c:pt>
                      <c:pt idx="1673">
                        <c:v>31713</c:v>
                      </c:pt>
                      <c:pt idx="1674">
                        <c:v>31714</c:v>
                      </c:pt>
                      <c:pt idx="1675">
                        <c:v>31715</c:v>
                      </c:pt>
                      <c:pt idx="1676">
                        <c:v>31716</c:v>
                      </c:pt>
                      <c:pt idx="1677">
                        <c:v>31719</c:v>
                      </c:pt>
                      <c:pt idx="1678">
                        <c:v>31720</c:v>
                      </c:pt>
                      <c:pt idx="1679">
                        <c:v>31721</c:v>
                      </c:pt>
                      <c:pt idx="1680">
                        <c:v>31722</c:v>
                      </c:pt>
                      <c:pt idx="1681">
                        <c:v>31723</c:v>
                      </c:pt>
                      <c:pt idx="1682">
                        <c:v>31726</c:v>
                      </c:pt>
                      <c:pt idx="1683">
                        <c:v>31727</c:v>
                      </c:pt>
                      <c:pt idx="1684">
                        <c:v>31728</c:v>
                      </c:pt>
                      <c:pt idx="1685">
                        <c:v>31729</c:v>
                      </c:pt>
                      <c:pt idx="1686">
                        <c:v>31730</c:v>
                      </c:pt>
                      <c:pt idx="1687">
                        <c:v>31733</c:v>
                      </c:pt>
                      <c:pt idx="1688">
                        <c:v>31734</c:v>
                      </c:pt>
                      <c:pt idx="1689">
                        <c:v>31735</c:v>
                      </c:pt>
                      <c:pt idx="1690">
                        <c:v>31736</c:v>
                      </c:pt>
                      <c:pt idx="1691">
                        <c:v>31737</c:v>
                      </c:pt>
                      <c:pt idx="1692">
                        <c:v>31740</c:v>
                      </c:pt>
                      <c:pt idx="1693">
                        <c:v>31741</c:v>
                      </c:pt>
                      <c:pt idx="1694">
                        <c:v>31742</c:v>
                      </c:pt>
                      <c:pt idx="1695">
                        <c:v>31744</c:v>
                      </c:pt>
                      <c:pt idx="1696">
                        <c:v>31747</c:v>
                      </c:pt>
                      <c:pt idx="1697">
                        <c:v>31748</c:v>
                      </c:pt>
                      <c:pt idx="1698">
                        <c:v>31749</c:v>
                      </c:pt>
                      <c:pt idx="1699">
                        <c:v>31750</c:v>
                      </c:pt>
                      <c:pt idx="1700">
                        <c:v>31751</c:v>
                      </c:pt>
                      <c:pt idx="1701">
                        <c:v>31754</c:v>
                      </c:pt>
                      <c:pt idx="1702">
                        <c:v>31755</c:v>
                      </c:pt>
                      <c:pt idx="1703">
                        <c:v>31756</c:v>
                      </c:pt>
                      <c:pt idx="1704">
                        <c:v>31757</c:v>
                      </c:pt>
                      <c:pt idx="1705">
                        <c:v>31758</c:v>
                      </c:pt>
                      <c:pt idx="1706">
                        <c:v>31761</c:v>
                      </c:pt>
                      <c:pt idx="1707">
                        <c:v>31762</c:v>
                      </c:pt>
                      <c:pt idx="1708">
                        <c:v>31763</c:v>
                      </c:pt>
                      <c:pt idx="1709">
                        <c:v>31764</c:v>
                      </c:pt>
                      <c:pt idx="1710">
                        <c:v>31765</c:v>
                      </c:pt>
                      <c:pt idx="1711">
                        <c:v>31768</c:v>
                      </c:pt>
                      <c:pt idx="1712">
                        <c:v>31769</c:v>
                      </c:pt>
                      <c:pt idx="1713">
                        <c:v>31770</c:v>
                      </c:pt>
                      <c:pt idx="1714">
                        <c:v>31772</c:v>
                      </c:pt>
                      <c:pt idx="1715">
                        <c:v>31775</c:v>
                      </c:pt>
                      <c:pt idx="1716">
                        <c:v>31776</c:v>
                      </c:pt>
                      <c:pt idx="1717">
                        <c:v>31777</c:v>
                      </c:pt>
                      <c:pt idx="1718">
                        <c:v>31779</c:v>
                      </c:pt>
                      <c:pt idx="1719">
                        <c:v>31782</c:v>
                      </c:pt>
                      <c:pt idx="1720">
                        <c:v>31783</c:v>
                      </c:pt>
                      <c:pt idx="1721">
                        <c:v>31784</c:v>
                      </c:pt>
                      <c:pt idx="1722">
                        <c:v>31785</c:v>
                      </c:pt>
                      <c:pt idx="1723">
                        <c:v>31786</c:v>
                      </c:pt>
                      <c:pt idx="1724">
                        <c:v>31789</c:v>
                      </c:pt>
                      <c:pt idx="1725">
                        <c:v>31790</c:v>
                      </c:pt>
                      <c:pt idx="1726">
                        <c:v>31791</c:v>
                      </c:pt>
                      <c:pt idx="1727">
                        <c:v>31792</c:v>
                      </c:pt>
                      <c:pt idx="1728">
                        <c:v>31793</c:v>
                      </c:pt>
                      <c:pt idx="1729">
                        <c:v>31796</c:v>
                      </c:pt>
                      <c:pt idx="1730">
                        <c:v>31797</c:v>
                      </c:pt>
                      <c:pt idx="1731">
                        <c:v>31798</c:v>
                      </c:pt>
                      <c:pt idx="1732">
                        <c:v>31799</c:v>
                      </c:pt>
                      <c:pt idx="1733">
                        <c:v>31800</c:v>
                      </c:pt>
                      <c:pt idx="1734">
                        <c:v>31803</c:v>
                      </c:pt>
                      <c:pt idx="1735">
                        <c:v>31804</c:v>
                      </c:pt>
                      <c:pt idx="1736">
                        <c:v>31805</c:v>
                      </c:pt>
                      <c:pt idx="1737">
                        <c:v>31806</c:v>
                      </c:pt>
                      <c:pt idx="1738">
                        <c:v>31807</c:v>
                      </c:pt>
                      <c:pt idx="1739">
                        <c:v>31810</c:v>
                      </c:pt>
                      <c:pt idx="1740">
                        <c:v>31811</c:v>
                      </c:pt>
                      <c:pt idx="1741">
                        <c:v>31812</c:v>
                      </c:pt>
                      <c:pt idx="1742">
                        <c:v>31813</c:v>
                      </c:pt>
                      <c:pt idx="1743">
                        <c:v>31814</c:v>
                      </c:pt>
                      <c:pt idx="1744">
                        <c:v>31817</c:v>
                      </c:pt>
                      <c:pt idx="1745">
                        <c:v>31818</c:v>
                      </c:pt>
                      <c:pt idx="1746">
                        <c:v>31819</c:v>
                      </c:pt>
                      <c:pt idx="1747">
                        <c:v>31820</c:v>
                      </c:pt>
                      <c:pt idx="1748">
                        <c:v>31821</c:v>
                      </c:pt>
                      <c:pt idx="1749">
                        <c:v>31825</c:v>
                      </c:pt>
                      <c:pt idx="1750">
                        <c:v>31826</c:v>
                      </c:pt>
                      <c:pt idx="1751">
                        <c:v>31827</c:v>
                      </c:pt>
                      <c:pt idx="1752">
                        <c:v>31828</c:v>
                      </c:pt>
                      <c:pt idx="1753">
                        <c:v>31831</c:v>
                      </c:pt>
                      <c:pt idx="1754">
                        <c:v>31832</c:v>
                      </c:pt>
                      <c:pt idx="1755">
                        <c:v>31833</c:v>
                      </c:pt>
                      <c:pt idx="1756">
                        <c:v>31834</c:v>
                      </c:pt>
                      <c:pt idx="1757">
                        <c:v>31835</c:v>
                      </c:pt>
                      <c:pt idx="1758">
                        <c:v>31838</c:v>
                      </c:pt>
                      <c:pt idx="1759">
                        <c:v>31839</c:v>
                      </c:pt>
                      <c:pt idx="1760">
                        <c:v>31840</c:v>
                      </c:pt>
                      <c:pt idx="1761">
                        <c:v>31841</c:v>
                      </c:pt>
                      <c:pt idx="1762">
                        <c:v>31842</c:v>
                      </c:pt>
                      <c:pt idx="1763">
                        <c:v>31845</c:v>
                      </c:pt>
                      <c:pt idx="1764">
                        <c:v>31846</c:v>
                      </c:pt>
                      <c:pt idx="1765">
                        <c:v>31847</c:v>
                      </c:pt>
                      <c:pt idx="1766">
                        <c:v>31848</c:v>
                      </c:pt>
                      <c:pt idx="1767">
                        <c:v>31849</c:v>
                      </c:pt>
                      <c:pt idx="1768">
                        <c:v>31852</c:v>
                      </c:pt>
                      <c:pt idx="1769">
                        <c:v>31853</c:v>
                      </c:pt>
                      <c:pt idx="1770">
                        <c:v>31854</c:v>
                      </c:pt>
                      <c:pt idx="1771">
                        <c:v>31855</c:v>
                      </c:pt>
                      <c:pt idx="1772">
                        <c:v>31856</c:v>
                      </c:pt>
                      <c:pt idx="1773">
                        <c:v>31859</c:v>
                      </c:pt>
                      <c:pt idx="1774">
                        <c:v>31860</c:v>
                      </c:pt>
                      <c:pt idx="1775">
                        <c:v>31861</c:v>
                      </c:pt>
                      <c:pt idx="1776">
                        <c:v>31862</c:v>
                      </c:pt>
                      <c:pt idx="1777">
                        <c:v>31863</c:v>
                      </c:pt>
                      <c:pt idx="1778">
                        <c:v>31866</c:v>
                      </c:pt>
                      <c:pt idx="1779">
                        <c:v>31867</c:v>
                      </c:pt>
                      <c:pt idx="1780">
                        <c:v>31868</c:v>
                      </c:pt>
                      <c:pt idx="1781">
                        <c:v>31869</c:v>
                      </c:pt>
                      <c:pt idx="1782">
                        <c:v>31870</c:v>
                      </c:pt>
                      <c:pt idx="1783">
                        <c:v>31873</c:v>
                      </c:pt>
                      <c:pt idx="1784">
                        <c:v>31874</c:v>
                      </c:pt>
                      <c:pt idx="1785">
                        <c:v>31875</c:v>
                      </c:pt>
                      <c:pt idx="1786">
                        <c:v>31876</c:v>
                      </c:pt>
                      <c:pt idx="1787">
                        <c:v>31877</c:v>
                      </c:pt>
                      <c:pt idx="1788">
                        <c:v>31880</c:v>
                      </c:pt>
                      <c:pt idx="1789">
                        <c:v>31881</c:v>
                      </c:pt>
                      <c:pt idx="1790">
                        <c:v>31882</c:v>
                      </c:pt>
                      <c:pt idx="1791">
                        <c:v>31883</c:v>
                      </c:pt>
                      <c:pt idx="1792">
                        <c:v>31887</c:v>
                      </c:pt>
                      <c:pt idx="1793">
                        <c:v>31888</c:v>
                      </c:pt>
                      <c:pt idx="1794">
                        <c:v>31889</c:v>
                      </c:pt>
                      <c:pt idx="1795">
                        <c:v>31890</c:v>
                      </c:pt>
                      <c:pt idx="1796">
                        <c:v>31891</c:v>
                      </c:pt>
                      <c:pt idx="1797">
                        <c:v>31894</c:v>
                      </c:pt>
                      <c:pt idx="1798">
                        <c:v>31895</c:v>
                      </c:pt>
                      <c:pt idx="1799">
                        <c:v>31896</c:v>
                      </c:pt>
                      <c:pt idx="1800">
                        <c:v>31897</c:v>
                      </c:pt>
                      <c:pt idx="1801">
                        <c:v>31898</c:v>
                      </c:pt>
                      <c:pt idx="1802">
                        <c:v>31901</c:v>
                      </c:pt>
                      <c:pt idx="1803">
                        <c:v>31902</c:v>
                      </c:pt>
                      <c:pt idx="1804">
                        <c:v>31903</c:v>
                      </c:pt>
                      <c:pt idx="1805">
                        <c:v>31904</c:v>
                      </c:pt>
                      <c:pt idx="1806">
                        <c:v>31905</c:v>
                      </c:pt>
                      <c:pt idx="1807">
                        <c:v>31908</c:v>
                      </c:pt>
                      <c:pt idx="1808">
                        <c:v>31909</c:v>
                      </c:pt>
                      <c:pt idx="1809">
                        <c:v>31910</c:v>
                      </c:pt>
                      <c:pt idx="1810">
                        <c:v>31911</c:v>
                      </c:pt>
                      <c:pt idx="1811">
                        <c:v>31912</c:v>
                      </c:pt>
                      <c:pt idx="1812">
                        <c:v>31915</c:v>
                      </c:pt>
                      <c:pt idx="1813">
                        <c:v>31916</c:v>
                      </c:pt>
                      <c:pt idx="1814">
                        <c:v>31917</c:v>
                      </c:pt>
                      <c:pt idx="1815">
                        <c:v>31918</c:v>
                      </c:pt>
                      <c:pt idx="1816">
                        <c:v>31919</c:v>
                      </c:pt>
                      <c:pt idx="1817">
                        <c:v>31923</c:v>
                      </c:pt>
                      <c:pt idx="1818">
                        <c:v>31924</c:v>
                      </c:pt>
                      <c:pt idx="1819">
                        <c:v>31925</c:v>
                      </c:pt>
                      <c:pt idx="1820">
                        <c:v>31926</c:v>
                      </c:pt>
                      <c:pt idx="1821">
                        <c:v>31929</c:v>
                      </c:pt>
                      <c:pt idx="1822">
                        <c:v>31930</c:v>
                      </c:pt>
                      <c:pt idx="1823">
                        <c:v>31931</c:v>
                      </c:pt>
                      <c:pt idx="1824">
                        <c:v>31932</c:v>
                      </c:pt>
                      <c:pt idx="1825">
                        <c:v>31933</c:v>
                      </c:pt>
                      <c:pt idx="1826">
                        <c:v>31936</c:v>
                      </c:pt>
                      <c:pt idx="1827">
                        <c:v>31937</c:v>
                      </c:pt>
                      <c:pt idx="1828">
                        <c:v>31938</c:v>
                      </c:pt>
                      <c:pt idx="1829">
                        <c:v>31939</c:v>
                      </c:pt>
                      <c:pt idx="1830">
                        <c:v>31940</c:v>
                      </c:pt>
                      <c:pt idx="1831">
                        <c:v>31943</c:v>
                      </c:pt>
                      <c:pt idx="1832">
                        <c:v>31944</c:v>
                      </c:pt>
                      <c:pt idx="1833">
                        <c:v>31945</c:v>
                      </c:pt>
                      <c:pt idx="1834">
                        <c:v>31946</c:v>
                      </c:pt>
                      <c:pt idx="1835">
                        <c:v>31947</c:v>
                      </c:pt>
                      <c:pt idx="1836">
                        <c:v>31950</c:v>
                      </c:pt>
                      <c:pt idx="1837">
                        <c:v>31951</c:v>
                      </c:pt>
                      <c:pt idx="1838">
                        <c:v>31952</c:v>
                      </c:pt>
                      <c:pt idx="1839">
                        <c:v>31953</c:v>
                      </c:pt>
                      <c:pt idx="1840">
                        <c:v>31954</c:v>
                      </c:pt>
                      <c:pt idx="1841">
                        <c:v>31957</c:v>
                      </c:pt>
                      <c:pt idx="1842">
                        <c:v>31958</c:v>
                      </c:pt>
                      <c:pt idx="1843">
                        <c:v>31959</c:v>
                      </c:pt>
                      <c:pt idx="1844">
                        <c:v>31960</c:v>
                      </c:pt>
                      <c:pt idx="1845">
                        <c:v>31964</c:v>
                      </c:pt>
                      <c:pt idx="1846">
                        <c:v>31965</c:v>
                      </c:pt>
                      <c:pt idx="1847">
                        <c:v>31966</c:v>
                      </c:pt>
                      <c:pt idx="1848">
                        <c:v>31967</c:v>
                      </c:pt>
                      <c:pt idx="1849">
                        <c:v>31968</c:v>
                      </c:pt>
                      <c:pt idx="1850">
                        <c:v>31971</c:v>
                      </c:pt>
                      <c:pt idx="1851">
                        <c:v>31972</c:v>
                      </c:pt>
                      <c:pt idx="1852">
                        <c:v>31973</c:v>
                      </c:pt>
                      <c:pt idx="1853">
                        <c:v>31974</c:v>
                      </c:pt>
                      <c:pt idx="1854">
                        <c:v>31975</c:v>
                      </c:pt>
                      <c:pt idx="1855">
                        <c:v>31978</c:v>
                      </c:pt>
                      <c:pt idx="1856">
                        <c:v>31979</c:v>
                      </c:pt>
                      <c:pt idx="1857">
                        <c:v>31980</c:v>
                      </c:pt>
                      <c:pt idx="1858">
                        <c:v>31981</c:v>
                      </c:pt>
                      <c:pt idx="1859">
                        <c:v>31982</c:v>
                      </c:pt>
                      <c:pt idx="1860">
                        <c:v>31985</c:v>
                      </c:pt>
                      <c:pt idx="1861">
                        <c:v>31986</c:v>
                      </c:pt>
                      <c:pt idx="1862">
                        <c:v>31987</c:v>
                      </c:pt>
                      <c:pt idx="1863">
                        <c:v>31988</c:v>
                      </c:pt>
                      <c:pt idx="1864">
                        <c:v>31989</c:v>
                      </c:pt>
                      <c:pt idx="1865">
                        <c:v>31992</c:v>
                      </c:pt>
                      <c:pt idx="1866">
                        <c:v>31993</c:v>
                      </c:pt>
                      <c:pt idx="1867">
                        <c:v>31994</c:v>
                      </c:pt>
                      <c:pt idx="1868">
                        <c:v>31995</c:v>
                      </c:pt>
                      <c:pt idx="1869">
                        <c:v>31996</c:v>
                      </c:pt>
                      <c:pt idx="1870">
                        <c:v>31999</c:v>
                      </c:pt>
                      <c:pt idx="1871">
                        <c:v>32000</c:v>
                      </c:pt>
                      <c:pt idx="1872">
                        <c:v>32001</c:v>
                      </c:pt>
                      <c:pt idx="1873">
                        <c:v>32002</c:v>
                      </c:pt>
                      <c:pt idx="1874">
                        <c:v>32003</c:v>
                      </c:pt>
                      <c:pt idx="1875">
                        <c:v>32006</c:v>
                      </c:pt>
                      <c:pt idx="1876">
                        <c:v>32007</c:v>
                      </c:pt>
                      <c:pt idx="1877">
                        <c:v>32008</c:v>
                      </c:pt>
                      <c:pt idx="1878">
                        <c:v>32009</c:v>
                      </c:pt>
                      <c:pt idx="1879">
                        <c:v>32010</c:v>
                      </c:pt>
                      <c:pt idx="1880">
                        <c:v>32013</c:v>
                      </c:pt>
                      <c:pt idx="1881">
                        <c:v>32014</c:v>
                      </c:pt>
                      <c:pt idx="1882">
                        <c:v>32015</c:v>
                      </c:pt>
                      <c:pt idx="1883">
                        <c:v>32016</c:v>
                      </c:pt>
                      <c:pt idx="1884">
                        <c:v>32017</c:v>
                      </c:pt>
                      <c:pt idx="1885">
                        <c:v>32020</c:v>
                      </c:pt>
                      <c:pt idx="1886">
                        <c:v>32021</c:v>
                      </c:pt>
                      <c:pt idx="1887">
                        <c:v>32022</c:v>
                      </c:pt>
                      <c:pt idx="1888">
                        <c:v>32023</c:v>
                      </c:pt>
                      <c:pt idx="1889">
                        <c:v>32024</c:v>
                      </c:pt>
                      <c:pt idx="1890">
                        <c:v>32028</c:v>
                      </c:pt>
                      <c:pt idx="1891">
                        <c:v>32029</c:v>
                      </c:pt>
                      <c:pt idx="1892">
                        <c:v>32030</c:v>
                      </c:pt>
                      <c:pt idx="1893">
                        <c:v>32031</c:v>
                      </c:pt>
                      <c:pt idx="1894">
                        <c:v>32034</c:v>
                      </c:pt>
                      <c:pt idx="1895">
                        <c:v>32035</c:v>
                      </c:pt>
                      <c:pt idx="1896">
                        <c:v>32036</c:v>
                      </c:pt>
                      <c:pt idx="1897">
                        <c:v>32037</c:v>
                      </c:pt>
                      <c:pt idx="1898">
                        <c:v>32038</c:v>
                      </c:pt>
                      <c:pt idx="1899">
                        <c:v>32041</c:v>
                      </c:pt>
                      <c:pt idx="1900">
                        <c:v>32042</c:v>
                      </c:pt>
                      <c:pt idx="1901">
                        <c:v>32043</c:v>
                      </c:pt>
                      <c:pt idx="1902">
                        <c:v>32044</c:v>
                      </c:pt>
                      <c:pt idx="1903">
                        <c:v>32045</c:v>
                      </c:pt>
                      <c:pt idx="1904">
                        <c:v>32048</c:v>
                      </c:pt>
                      <c:pt idx="1905">
                        <c:v>32049</c:v>
                      </c:pt>
                      <c:pt idx="1906">
                        <c:v>32050</c:v>
                      </c:pt>
                      <c:pt idx="1907">
                        <c:v>32051</c:v>
                      </c:pt>
                      <c:pt idx="1908">
                        <c:v>32052</c:v>
                      </c:pt>
                      <c:pt idx="1909">
                        <c:v>32055</c:v>
                      </c:pt>
                      <c:pt idx="1910">
                        <c:v>32056</c:v>
                      </c:pt>
                      <c:pt idx="1911">
                        <c:v>32057</c:v>
                      </c:pt>
                      <c:pt idx="1912">
                        <c:v>32058</c:v>
                      </c:pt>
                      <c:pt idx="1913">
                        <c:v>32059</c:v>
                      </c:pt>
                      <c:pt idx="1914">
                        <c:v>32062</c:v>
                      </c:pt>
                      <c:pt idx="1915">
                        <c:v>32063</c:v>
                      </c:pt>
                      <c:pt idx="1916">
                        <c:v>32064</c:v>
                      </c:pt>
                      <c:pt idx="1917">
                        <c:v>32065</c:v>
                      </c:pt>
                      <c:pt idx="1918">
                        <c:v>32066</c:v>
                      </c:pt>
                      <c:pt idx="1919">
                        <c:v>32069</c:v>
                      </c:pt>
                      <c:pt idx="1920">
                        <c:v>32070</c:v>
                      </c:pt>
                      <c:pt idx="1921">
                        <c:v>32071</c:v>
                      </c:pt>
                      <c:pt idx="1922">
                        <c:v>32072</c:v>
                      </c:pt>
                      <c:pt idx="1923">
                        <c:v>32073</c:v>
                      </c:pt>
                      <c:pt idx="1924">
                        <c:v>32076</c:v>
                      </c:pt>
                      <c:pt idx="1925">
                        <c:v>32077</c:v>
                      </c:pt>
                      <c:pt idx="1926">
                        <c:v>32078</c:v>
                      </c:pt>
                      <c:pt idx="1927">
                        <c:v>32079</c:v>
                      </c:pt>
                      <c:pt idx="1928">
                        <c:v>32080</c:v>
                      </c:pt>
                      <c:pt idx="1929">
                        <c:v>32083</c:v>
                      </c:pt>
                      <c:pt idx="1930">
                        <c:v>32084</c:v>
                      </c:pt>
                      <c:pt idx="1931">
                        <c:v>32085</c:v>
                      </c:pt>
                      <c:pt idx="1932">
                        <c:v>32086</c:v>
                      </c:pt>
                      <c:pt idx="1933">
                        <c:v>32087</c:v>
                      </c:pt>
                      <c:pt idx="1934">
                        <c:v>32090</c:v>
                      </c:pt>
                      <c:pt idx="1935">
                        <c:v>32091</c:v>
                      </c:pt>
                      <c:pt idx="1936">
                        <c:v>32092</c:v>
                      </c:pt>
                      <c:pt idx="1937">
                        <c:v>32093</c:v>
                      </c:pt>
                      <c:pt idx="1938">
                        <c:v>32094</c:v>
                      </c:pt>
                      <c:pt idx="1939">
                        <c:v>32097</c:v>
                      </c:pt>
                      <c:pt idx="1940">
                        <c:v>32098</c:v>
                      </c:pt>
                      <c:pt idx="1941">
                        <c:v>32099</c:v>
                      </c:pt>
                      <c:pt idx="1942">
                        <c:v>32100</c:v>
                      </c:pt>
                      <c:pt idx="1943">
                        <c:v>32101</c:v>
                      </c:pt>
                      <c:pt idx="1944">
                        <c:v>32104</c:v>
                      </c:pt>
                      <c:pt idx="1945">
                        <c:v>32105</c:v>
                      </c:pt>
                      <c:pt idx="1946">
                        <c:v>32106</c:v>
                      </c:pt>
                      <c:pt idx="1947">
                        <c:v>32108</c:v>
                      </c:pt>
                      <c:pt idx="1948">
                        <c:v>32111</c:v>
                      </c:pt>
                      <c:pt idx="1949">
                        <c:v>32112</c:v>
                      </c:pt>
                      <c:pt idx="1950">
                        <c:v>32113</c:v>
                      </c:pt>
                      <c:pt idx="1951">
                        <c:v>32114</c:v>
                      </c:pt>
                      <c:pt idx="1952">
                        <c:v>32115</c:v>
                      </c:pt>
                      <c:pt idx="1953">
                        <c:v>32118</c:v>
                      </c:pt>
                      <c:pt idx="1954">
                        <c:v>32119</c:v>
                      </c:pt>
                      <c:pt idx="1955">
                        <c:v>32120</c:v>
                      </c:pt>
                      <c:pt idx="1956">
                        <c:v>32121</c:v>
                      </c:pt>
                      <c:pt idx="1957">
                        <c:v>32122</c:v>
                      </c:pt>
                      <c:pt idx="1958">
                        <c:v>32125</c:v>
                      </c:pt>
                      <c:pt idx="1959">
                        <c:v>32126</c:v>
                      </c:pt>
                      <c:pt idx="1960">
                        <c:v>32127</c:v>
                      </c:pt>
                      <c:pt idx="1961">
                        <c:v>32128</c:v>
                      </c:pt>
                      <c:pt idx="1962">
                        <c:v>32129</c:v>
                      </c:pt>
                      <c:pt idx="1963">
                        <c:v>32132</c:v>
                      </c:pt>
                      <c:pt idx="1964">
                        <c:v>32133</c:v>
                      </c:pt>
                      <c:pt idx="1965">
                        <c:v>32134</c:v>
                      </c:pt>
                      <c:pt idx="1966">
                        <c:v>32135</c:v>
                      </c:pt>
                      <c:pt idx="1967">
                        <c:v>32139</c:v>
                      </c:pt>
                      <c:pt idx="1968">
                        <c:v>32140</c:v>
                      </c:pt>
                      <c:pt idx="1969">
                        <c:v>32141</c:v>
                      </c:pt>
                      <c:pt idx="1970">
                        <c:v>32142</c:v>
                      </c:pt>
                      <c:pt idx="1971">
                        <c:v>32146</c:v>
                      </c:pt>
                      <c:pt idx="1972">
                        <c:v>32147</c:v>
                      </c:pt>
                      <c:pt idx="1973">
                        <c:v>32148</c:v>
                      </c:pt>
                      <c:pt idx="1974">
                        <c:v>32149</c:v>
                      </c:pt>
                      <c:pt idx="1975">
                        <c:v>32150</c:v>
                      </c:pt>
                      <c:pt idx="1976">
                        <c:v>32153</c:v>
                      </c:pt>
                      <c:pt idx="1977">
                        <c:v>32154</c:v>
                      </c:pt>
                      <c:pt idx="1978">
                        <c:v>32155</c:v>
                      </c:pt>
                      <c:pt idx="1979">
                        <c:v>32156</c:v>
                      </c:pt>
                      <c:pt idx="1980">
                        <c:v>32157</c:v>
                      </c:pt>
                      <c:pt idx="1981">
                        <c:v>32160</c:v>
                      </c:pt>
                      <c:pt idx="1982">
                        <c:v>32161</c:v>
                      </c:pt>
                      <c:pt idx="1983">
                        <c:v>32162</c:v>
                      </c:pt>
                      <c:pt idx="1984">
                        <c:v>32163</c:v>
                      </c:pt>
                      <c:pt idx="1985">
                        <c:v>32164</c:v>
                      </c:pt>
                      <c:pt idx="1986">
                        <c:v>32167</c:v>
                      </c:pt>
                      <c:pt idx="1987">
                        <c:v>32168</c:v>
                      </c:pt>
                      <c:pt idx="1988">
                        <c:v>32169</c:v>
                      </c:pt>
                      <c:pt idx="1989">
                        <c:v>32170</c:v>
                      </c:pt>
                      <c:pt idx="1990">
                        <c:v>32171</c:v>
                      </c:pt>
                      <c:pt idx="1991">
                        <c:v>32174</c:v>
                      </c:pt>
                      <c:pt idx="1992">
                        <c:v>32175</c:v>
                      </c:pt>
                      <c:pt idx="1993">
                        <c:v>32176</c:v>
                      </c:pt>
                      <c:pt idx="1994">
                        <c:v>32177</c:v>
                      </c:pt>
                      <c:pt idx="1995">
                        <c:v>32178</c:v>
                      </c:pt>
                      <c:pt idx="1996">
                        <c:v>32181</c:v>
                      </c:pt>
                      <c:pt idx="1997">
                        <c:v>32182</c:v>
                      </c:pt>
                      <c:pt idx="1998">
                        <c:v>32183</c:v>
                      </c:pt>
                      <c:pt idx="1999">
                        <c:v>32184</c:v>
                      </c:pt>
                      <c:pt idx="2000">
                        <c:v>32185</c:v>
                      </c:pt>
                      <c:pt idx="2001">
                        <c:v>32189</c:v>
                      </c:pt>
                      <c:pt idx="2002">
                        <c:v>32190</c:v>
                      </c:pt>
                      <c:pt idx="2003">
                        <c:v>32191</c:v>
                      </c:pt>
                      <c:pt idx="2004">
                        <c:v>32192</c:v>
                      </c:pt>
                      <c:pt idx="2005">
                        <c:v>32195</c:v>
                      </c:pt>
                      <c:pt idx="2006">
                        <c:v>32196</c:v>
                      </c:pt>
                      <c:pt idx="2007">
                        <c:v>32197</c:v>
                      </c:pt>
                      <c:pt idx="2008">
                        <c:v>32198</c:v>
                      </c:pt>
                      <c:pt idx="2009">
                        <c:v>32199</c:v>
                      </c:pt>
                      <c:pt idx="2010">
                        <c:v>32202</c:v>
                      </c:pt>
                      <c:pt idx="2011">
                        <c:v>32203</c:v>
                      </c:pt>
                      <c:pt idx="2012">
                        <c:v>32204</c:v>
                      </c:pt>
                      <c:pt idx="2013">
                        <c:v>32205</c:v>
                      </c:pt>
                      <c:pt idx="2014">
                        <c:v>32206</c:v>
                      </c:pt>
                      <c:pt idx="2015">
                        <c:v>32209</c:v>
                      </c:pt>
                      <c:pt idx="2016">
                        <c:v>32210</c:v>
                      </c:pt>
                      <c:pt idx="2017">
                        <c:v>32211</c:v>
                      </c:pt>
                      <c:pt idx="2018">
                        <c:v>32212</c:v>
                      </c:pt>
                      <c:pt idx="2019">
                        <c:v>32213</c:v>
                      </c:pt>
                      <c:pt idx="2020">
                        <c:v>32216</c:v>
                      </c:pt>
                      <c:pt idx="2021">
                        <c:v>32217</c:v>
                      </c:pt>
                      <c:pt idx="2022">
                        <c:v>32218</c:v>
                      </c:pt>
                      <c:pt idx="2023">
                        <c:v>32219</c:v>
                      </c:pt>
                      <c:pt idx="2024">
                        <c:v>32220</c:v>
                      </c:pt>
                      <c:pt idx="2025">
                        <c:v>32223</c:v>
                      </c:pt>
                      <c:pt idx="2026">
                        <c:v>32224</c:v>
                      </c:pt>
                      <c:pt idx="2027">
                        <c:v>32225</c:v>
                      </c:pt>
                      <c:pt idx="2028">
                        <c:v>32226</c:v>
                      </c:pt>
                      <c:pt idx="2029">
                        <c:v>32227</c:v>
                      </c:pt>
                      <c:pt idx="2030">
                        <c:v>32230</c:v>
                      </c:pt>
                      <c:pt idx="2031">
                        <c:v>32231</c:v>
                      </c:pt>
                      <c:pt idx="2032">
                        <c:v>32232</c:v>
                      </c:pt>
                      <c:pt idx="2033">
                        <c:v>32233</c:v>
                      </c:pt>
                      <c:pt idx="2034">
                        <c:v>32237</c:v>
                      </c:pt>
                      <c:pt idx="2035">
                        <c:v>32238</c:v>
                      </c:pt>
                      <c:pt idx="2036">
                        <c:v>32239</c:v>
                      </c:pt>
                      <c:pt idx="2037">
                        <c:v>32240</c:v>
                      </c:pt>
                      <c:pt idx="2038">
                        <c:v>32241</c:v>
                      </c:pt>
                      <c:pt idx="2039">
                        <c:v>32244</c:v>
                      </c:pt>
                      <c:pt idx="2040">
                        <c:v>32245</c:v>
                      </c:pt>
                      <c:pt idx="2041">
                        <c:v>32246</c:v>
                      </c:pt>
                      <c:pt idx="2042">
                        <c:v>32247</c:v>
                      </c:pt>
                      <c:pt idx="2043">
                        <c:v>32248</c:v>
                      </c:pt>
                      <c:pt idx="2044">
                        <c:v>32251</c:v>
                      </c:pt>
                      <c:pt idx="2045">
                        <c:v>32252</c:v>
                      </c:pt>
                      <c:pt idx="2046">
                        <c:v>32253</c:v>
                      </c:pt>
                      <c:pt idx="2047">
                        <c:v>32254</c:v>
                      </c:pt>
                      <c:pt idx="2048">
                        <c:v>32255</c:v>
                      </c:pt>
                      <c:pt idx="2049">
                        <c:v>32258</c:v>
                      </c:pt>
                      <c:pt idx="2050">
                        <c:v>32259</c:v>
                      </c:pt>
                      <c:pt idx="2051">
                        <c:v>32260</c:v>
                      </c:pt>
                      <c:pt idx="2052">
                        <c:v>32261</c:v>
                      </c:pt>
                      <c:pt idx="2053">
                        <c:v>32262</c:v>
                      </c:pt>
                      <c:pt idx="2054">
                        <c:v>32265</c:v>
                      </c:pt>
                      <c:pt idx="2055">
                        <c:v>32266</c:v>
                      </c:pt>
                      <c:pt idx="2056">
                        <c:v>32267</c:v>
                      </c:pt>
                      <c:pt idx="2057">
                        <c:v>32268</c:v>
                      </c:pt>
                      <c:pt idx="2058">
                        <c:v>32269</c:v>
                      </c:pt>
                      <c:pt idx="2059">
                        <c:v>32272</c:v>
                      </c:pt>
                      <c:pt idx="2060">
                        <c:v>32273</c:v>
                      </c:pt>
                      <c:pt idx="2061">
                        <c:v>32274</c:v>
                      </c:pt>
                      <c:pt idx="2062">
                        <c:v>32275</c:v>
                      </c:pt>
                      <c:pt idx="2063">
                        <c:v>32276</c:v>
                      </c:pt>
                      <c:pt idx="2064">
                        <c:v>32279</c:v>
                      </c:pt>
                      <c:pt idx="2065">
                        <c:v>32280</c:v>
                      </c:pt>
                      <c:pt idx="2066">
                        <c:v>32281</c:v>
                      </c:pt>
                      <c:pt idx="2067">
                        <c:v>32282</c:v>
                      </c:pt>
                      <c:pt idx="2068">
                        <c:v>32283</c:v>
                      </c:pt>
                      <c:pt idx="2069">
                        <c:v>32286</c:v>
                      </c:pt>
                      <c:pt idx="2070">
                        <c:v>32287</c:v>
                      </c:pt>
                      <c:pt idx="2071">
                        <c:v>32288</c:v>
                      </c:pt>
                      <c:pt idx="2072">
                        <c:v>32289</c:v>
                      </c:pt>
                      <c:pt idx="2073">
                        <c:v>32290</c:v>
                      </c:pt>
                      <c:pt idx="2074">
                        <c:v>32294</c:v>
                      </c:pt>
                      <c:pt idx="2075">
                        <c:v>32295</c:v>
                      </c:pt>
                      <c:pt idx="2076">
                        <c:v>32296</c:v>
                      </c:pt>
                      <c:pt idx="2077">
                        <c:v>32297</c:v>
                      </c:pt>
                      <c:pt idx="2078">
                        <c:v>32300</c:v>
                      </c:pt>
                      <c:pt idx="2079">
                        <c:v>32301</c:v>
                      </c:pt>
                      <c:pt idx="2080">
                        <c:v>32302</c:v>
                      </c:pt>
                      <c:pt idx="2081">
                        <c:v>32303</c:v>
                      </c:pt>
                      <c:pt idx="2082">
                        <c:v>32304</c:v>
                      </c:pt>
                      <c:pt idx="2083">
                        <c:v>32307</c:v>
                      </c:pt>
                      <c:pt idx="2084">
                        <c:v>32308</c:v>
                      </c:pt>
                      <c:pt idx="2085">
                        <c:v>32309</c:v>
                      </c:pt>
                      <c:pt idx="2086">
                        <c:v>32310</c:v>
                      </c:pt>
                      <c:pt idx="2087">
                        <c:v>32311</c:v>
                      </c:pt>
                      <c:pt idx="2088">
                        <c:v>32314</c:v>
                      </c:pt>
                      <c:pt idx="2089">
                        <c:v>32315</c:v>
                      </c:pt>
                      <c:pt idx="2090">
                        <c:v>32316</c:v>
                      </c:pt>
                      <c:pt idx="2091">
                        <c:v>32317</c:v>
                      </c:pt>
                      <c:pt idx="2092">
                        <c:v>32318</c:v>
                      </c:pt>
                      <c:pt idx="2093">
                        <c:v>32321</c:v>
                      </c:pt>
                      <c:pt idx="2094">
                        <c:v>32322</c:v>
                      </c:pt>
                      <c:pt idx="2095">
                        <c:v>32323</c:v>
                      </c:pt>
                      <c:pt idx="2096">
                        <c:v>32324</c:v>
                      </c:pt>
                      <c:pt idx="2097">
                        <c:v>32325</c:v>
                      </c:pt>
                      <c:pt idx="2098">
                        <c:v>32329</c:v>
                      </c:pt>
                      <c:pt idx="2099">
                        <c:v>32330</c:v>
                      </c:pt>
                      <c:pt idx="2100">
                        <c:v>32331</c:v>
                      </c:pt>
                      <c:pt idx="2101">
                        <c:v>32332</c:v>
                      </c:pt>
                      <c:pt idx="2102">
                        <c:v>32335</c:v>
                      </c:pt>
                      <c:pt idx="2103">
                        <c:v>32336</c:v>
                      </c:pt>
                      <c:pt idx="2104">
                        <c:v>32337</c:v>
                      </c:pt>
                      <c:pt idx="2105">
                        <c:v>32338</c:v>
                      </c:pt>
                      <c:pt idx="2106">
                        <c:v>32339</c:v>
                      </c:pt>
                      <c:pt idx="2107">
                        <c:v>32342</c:v>
                      </c:pt>
                      <c:pt idx="2108">
                        <c:v>32343</c:v>
                      </c:pt>
                      <c:pt idx="2109">
                        <c:v>32344</c:v>
                      </c:pt>
                      <c:pt idx="2110">
                        <c:v>32345</c:v>
                      </c:pt>
                      <c:pt idx="2111">
                        <c:v>32346</c:v>
                      </c:pt>
                      <c:pt idx="2112">
                        <c:v>32349</c:v>
                      </c:pt>
                      <c:pt idx="2113">
                        <c:v>32350</c:v>
                      </c:pt>
                      <c:pt idx="2114">
                        <c:v>32351</c:v>
                      </c:pt>
                      <c:pt idx="2115">
                        <c:v>32352</c:v>
                      </c:pt>
                      <c:pt idx="2116">
                        <c:v>32353</c:v>
                      </c:pt>
                      <c:pt idx="2117">
                        <c:v>32356</c:v>
                      </c:pt>
                      <c:pt idx="2118">
                        <c:v>32357</c:v>
                      </c:pt>
                      <c:pt idx="2119">
                        <c:v>32358</c:v>
                      </c:pt>
                      <c:pt idx="2120">
                        <c:v>32359</c:v>
                      </c:pt>
                      <c:pt idx="2121">
                        <c:v>32360</c:v>
                      </c:pt>
                      <c:pt idx="2122">
                        <c:v>32363</c:v>
                      </c:pt>
                      <c:pt idx="2123">
                        <c:v>32364</c:v>
                      </c:pt>
                      <c:pt idx="2124">
                        <c:v>32365</c:v>
                      </c:pt>
                      <c:pt idx="2125">
                        <c:v>32366</c:v>
                      </c:pt>
                      <c:pt idx="2126">
                        <c:v>32367</c:v>
                      </c:pt>
                      <c:pt idx="2127">
                        <c:v>32370</c:v>
                      </c:pt>
                      <c:pt idx="2128">
                        <c:v>32371</c:v>
                      </c:pt>
                      <c:pt idx="2129">
                        <c:v>32372</c:v>
                      </c:pt>
                      <c:pt idx="2130">
                        <c:v>32373</c:v>
                      </c:pt>
                      <c:pt idx="2131">
                        <c:v>32374</c:v>
                      </c:pt>
                      <c:pt idx="2132">
                        <c:v>32377</c:v>
                      </c:pt>
                      <c:pt idx="2133">
                        <c:v>32378</c:v>
                      </c:pt>
                      <c:pt idx="2134">
                        <c:v>32379</c:v>
                      </c:pt>
                      <c:pt idx="2135">
                        <c:v>32380</c:v>
                      </c:pt>
                      <c:pt idx="2136">
                        <c:v>32381</c:v>
                      </c:pt>
                      <c:pt idx="2137">
                        <c:v>32384</c:v>
                      </c:pt>
                      <c:pt idx="2138">
                        <c:v>32385</c:v>
                      </c:pt>
                      <c:pt idx="2139">
                        <c:v>32386</c:v>
                      </c:pt>
                      <c:pt idx="2140">
                        <c:v>32387</c:v>
                      </c:pt>
                      <c:pt idx="2141">
                        <c:v>32388</c:v>
                      </c:pt>
                      <c:pt idx="2142">
                        <c:v>32392</c:v>
                      </c:pt>
                      <c:pt idx="2143">
                        <c:v>32393</c:v>
                      </c:pt>
                      <c:pt idx="2144">
                        <c:v>32394</c:v>
                      </c:pt>
                      <c:pt idx="2145">
                        <c:v>32395</c:v>
                      </c:pt>
                      <c:pt idx="2146">
                        <c:v>32398</c:v>
                      </c:pt>
                      <c:pt idx="2147">
                        <c:v>32399</c:v>
                      </c:pt>
                      <c:pt idx="2148">
                        <c:v>32400</c:v>
                      </c:pt>
                      <c:pt idx="2149">
                        <c:v>32401</c:v>
                      </c:pt>
                      <c:pt idx="2150">
                        <c:v>32402</c:v>
                      </c:pt>
                      <c:pt idx="2151">
                        <c:v>32405</c:v>
                      </c:pt>
                      <c:pt idx="2152">
                        <c:v>32406</c:v>
                      </c:pt>
                      <c:pt idx="2153">
                        <c:v>32407</c:v>
                      </c:pt>
                      <c:pt idx="2154">
                        <c:v>32408</c:v>
                      </c:pt>
                      <c:pt idx="2155">
                        <c:v>32409</c:v>
                      </c:pt>
                      <c:pt idx="2156">
                        <c:v>32412</c:v>
                      </c:pt>
                      <c:pt idx="2157">
                        <c:v>32413</c:v>
                      </c:pt>
                      <c:pt idx="2158">
                        <c:v>32414</c:v>
                      </c:pt>
                      <c:pt idx="2159">
                        <c:v>32415</c:v>
                      </c:pt>
                      <c:pt idx="2160">
                        <c:v>32416</c:v>
                      </c:pt>
                      <c:pt idx="2161">
                        <c:v>32419</c:v>
                      </c:pt>
                      <c:pt idx="2162">
                        <c:v>32420</c:v>
                      </c:pt>
                      <c:pt idx="2163">
                        <c:v>32421</c:v>
                      </c:pt>
                      <c:pt idx="2164">
                        <c:v>32422</c:v>
                      </c:pt>
                      <c:pt idx="2165">
                        <c:v>32423</c:v>
                      </c:pt>
                      <c:pt idx="2166">
                        <c:v>32426</c:v>
                      </c:pt>
                      <c:pt idx="2167">
                        <c:v>32427</c:v>
                      </c:pt>
                      <c:pt idx="2168">
                        <c:v>32428</c:v>
                      </c:pt>
                      <c:pt idx="2169">
                        <c:v>32429</c:v>
                      </c:pt>
                      <c:pt idx="2170">
                        <c:v>32430</c:v>
                      </c:pt>
                      <c:pt idx="2171">
                        <c:v>32433</c:v>
                      </c:pt>
                      <c:pt idx="2172">
                        <c:v>32434</c:v>
                      </c:pt>
                      <c:pt idx="2173">
                        <c:v>32435</c:v>
                      </c:pt>
                      <c:pt idx="2174">
                        <c:v>32436</c:v>
                      </c:pt>
                      <c:pt idx="2175">
                        <c:v>32437</c:v>
                      </c:pt>
                      <c:pt idx="2176">
                        <c:v>32440</c:v>
                      </c:pt>
                      <c:pt idx="2177">
                        <c:v>32441</c:v>
                      </c:pt>
                      <c:pt idx="2178">
                        <c:v>32442</c:v>
                      </c:pt>
                      <c:pt idx="2179">
                        <c:v>32443</c:v>
                      </c:pt>
                      <c:pt idx="2180">
                        <c:v>32444</c:v>
                      </c:pt>
                      <c:pt idx="2181">
                        <c:v>32447</c:v>
                      </c:pt>
                      <c:pt idx="2182">
                        <c:v>32448</c:v>
                      </c:pt>
                      <c:pt idx="2183">
                        <c:v>32449</c:v>
                      </c:pt>
                      <c:pt idx="2184">
                        <c:v>32450</c:v>
                      </c:pt>
                      <c:pt idx="2185">
                        <c:v>32451</c:v>
                      </c:pt>
                      <c:pt idx="2186">
                        <c:v>32454</c:v>
                      </c:pt>
                      <c:pt idx="2187">
                        <c:v>32455</c:v>
                      </c:pt>
                      <c:pt idx="2188">
                        <c:v>32456</c:v>
                      </c:pt>
                      <c:pt idx="2189">
                        <c:v>32457</c:v>
                      </c:pt>
                      <c:pt idx="2190">
                        <c:v>32458</c:v>
                      </c:pt>
                      <c:pt idx="2191">
                        <c:v>32461</c:v>
                      </c:pt>
                      <c:pt idx="2192">
                        <c:v>32462</c:v>
                      </c:pt>
                      <c:pt idx="2193">
                        <c:v>32463</c:v>
                      </c:pt>
                      <c:pt idx="2194">
                        <c:v>32464</c:v>
                      </c:pt>
                      <c:pt idx="2195">
                        <c:v>32465</c:v>
                      </c:pt>
                      <c:pt idx="2196">
                        <c:v>32468</c:v>
                      </c:pt>
                      <c:pt idx="2197">
                        <c:v>32469</c:v>
                      </c:pt>
                      <c:pt idx="2198">
                        <c:v>32470</c:v>
                      </c:pt>
                      <c:pt idx="2199">
                        <c:v>32472</c:v>
                      </c:pt>
                      <c:pt idx="2200">
                        <c:v>32475</c:v>
                      </c:pt>
                      <c:pt idx="2201">
                        <c:v>32476</c:v>
                      </c:pt>
                      <c:pt idx="2202">
                        <c:v>32477</c:v>
                      </c:pt>
                      <c:pt idx="2203">
                        <c:v>32478</c:v>
                      </c:pt>
                      <c:pt idx="2204">
                        <c:v>32479</c:v>
                      </c:pt>
                      <c:pt idx="2205">
                        <c:v>32482</c:v>
                      </c:pt>
                      <c:pt idx="2206">
                        <c:v>32483</c:v>
                      </c:pt>
                      <c:pt idx="2207">
                        <c:v>32484</c:v>
                      </c:pt>
                      <c:pt idx="2208">
                        <c:v>32485</c:v>
                      </c:pt>
                      <c:pt idx="2209">
                        <c:v>32486</c:v>
                      </c:pt>
                      <c:pt idx="2210">
                        <c:v>32489</c:v>
                      </c:pt>
                      <c:pt idx="2211">
                        <c:v>32490</c:v>
                      </c:pt>
                      <c:pt idx="2212">
                        <c:v>32491</c:v>
                      </c:pt>
                      <c:pt idx="2213">
                        <c:v>32492</c:v>
                      </c:pt>
                      <c:pt idx="2214">
                        <c:v>32493</c:v>
                      </c:pt>
                      <c:pt idx="2215">
                        <c:v>32496</c:v>
                      </c:pt>
                      <c:pt idx="2216">
                        <c:v>32497</c:v>
                      </c:pt>
                      <c:pt idx="2217">
                        <c:v>32498</c:v>
                      </c:pt>
                      <c:pt idx="2218">
                        <c:v>32499</c:v>
                      </c:pt>
                      <c:pt idx="2219">
                        <c:v>32500</c:v>
                      </c:pt>
                      <c:pt idx="2220">
                        <c:v>32504</c:v>
                      </c:pt>
                      <c:pt idx="2221">
                        <c:v>32505</c:v>
                      </c:pt>
                      <c:pt idx="2222">
                        <c:v>32506</c:v>
                      </c:pt>
                      <c:pt idx="2223">
                        <c:v>32507</c:v>
                      </c:pt>
                      <c:pt idx="2224">
                        <c:v>32511</c:v>
                      </c:pt>
                      <c:pt idx="2225">
                        <c:v>32512</c:v>
                      </c:pt>
                      <c:pt idx="2226">
                        <c:v>32513</c:v>
                      </c:pt>
                      <c:pt idx="2227">
                        <c:v>32514</c:v>
                      </c:pt>
                      <c:pt idx="2228">
                        <c:v>32517</c:v>
                      </c:pt>
                      <c:pt idx="2229">
                        <c:v>32518</c:v>
                      </c:pt>
                      <c:pt idx="2230">
                        <c:v>32519</c:v>
                      </c:pt>
                      <c:pt idx="2231">
                        <c:v>32520</c:v>
                      </c:pt>
                      <c:pt idx="2232">
                        <c:v>32521</c:v>
                      </c:pt>
                      <c:pt idx="2233">
                        <c:v>32524</c:v>
                      </c:pt>
                      <c:pt idx="2234">
                        <c:v>32525</c:v>
                      </c:pt>
                      <c:pt idx="2235">
                        <c:v>32526</c:v>
                      </c:pt>
                      <c:pt idx="2236">
                        <c:v>32527</c:v>
                      </c:pt>
                      <c:pt idx="2237">
                        <c:v>32528</c:v>
                      </c:pt>
                      <c:pt idx="2238">
                        <c:v>32531</c:v>
                      </c:pt>
                      <c:pt idx="2239">
                        <c:v>32532</c:v>
                      </c:pt>
                      <c:pt idx="2240">
                        <c:v>32533</c:v>
                      </c:pt>
                      <c:pt idx="2241">
                        <c:v>32534</c:v>
                      </c:pt>
                      <c:pt idx="2242">
                        <c:v>32535</c:v>
                      </c:pt>
                      <c:pt idx="2243">
                        <c:v>32538</c:v>
                      </c:pt>
                      <c:pt idx="2244">
                        <c:v>32539</c:v>
                      </c:pt>
                      <c:pt idx="2245">
                        <c:v>32540</c:v>
                      </c:pt>
                      <c:pt idx="2246">
                        <c:v>32541</c:v>
                      </c:pt>
                      <c:pt idx="2247">
                        <c:v>32542</c:v>
                      </c:pt>
                      <c:pt idx="2248">
                        <c:v>32545</c:v>
                      </c:pt>
                      <c:pt idx="2249">
                        <c:v>32546</c:v>
                      </c:pt>
                      <c:pt idx="2250">
                        <c:v>32547</c:v>
                      </c:pt>
                      <c:pt idx="2251">
                        <c:v>32548</c:v>
                      </c:pt>
                      <c:pt idx="2252">
                        <c:v>32549</c:v>
                      </c:pt>
                      <c:pt idx="2253">
                        <c:v>32552</c:v>
                      </c:pt>
                      <c:pt idx="2254">
                        <c:v>32553</c:v>
                      </c:pt>
                      <c:pt idx="2255">
                        <c:v>32554</c:v>
                      </c:pt>
                      <c:pt idx="2256">
                        <c:v>32555</c:v>
                      </c:pt>
                      <c:pt idx="2257">
                        <c:v>32556</c:v>
                      </c:pt>
                      <c:pt idx="2258">
                        <c:v>32560</c:v>
                      </c:pt>
                      <c:pt idx="2259">
                        <c:v>32561</c:v>
                      </c:pt>
                      <c:pt idx="2260">
                        <c:v>32562</c:v>
                      </c:pt>
                      <c:pt idx="2261">
                        <c:v>32563</c:v>
                      </c:pt>
                      <c:pt idx="2262">
                        <c:v>32566</c:v>
                      </c:pt>
                      <c:pt idx="2263">
                        <c:v>32567</c:v>
                      </c:pt>
                      <c:pt idx="2264">
                        <c:v>32568</c:v>
                      </c:pt>
                      <c:pt idx="2265">
                        <c:v>32569</c:v>
                      </c:pt>
                      <c:pt idx="2266">
                        <c:v>32570</c:v>
                      </c:pt>
                      <c:pt idx="2267">
                        <c:v>32573</c:v>
                      </c:pt>
                      <c:pt idx="2268">
                        <c:v>32574</c:v>
                      </c:pt>
                      <c:pt idx="2269">
                        <c:v>32575</c:v>
                      </c:pt>
                      <c:pt idx="2270">
                        <c:v>32576</c:v>
                      </c:pt>
                      <c:pt idx="2271">
                        <c:v>32577</c:v>
                      </c:pt>
                      <c:pt idx="2272">
                        <c:v>32580</c:v>
                      </c:pt>
                      <c:pt idx="2273">
                        <c:v>32581</c:v>
                      </c:pt>
                      <c:pt idx="2274">
                        <c:v>32582</c:v>
                      </c:pt>
                      <c:pt idx="2275">
                        <c:v>32583</c:v>
                      </c:pt>
                      <c:pt idx="2276">
                        <c:v>32584</c:v>
                      </c:pt>
                      <c:pt idx="2277">
                        <c:v>32587</c:v>
                      </c:pt>
                      <c:pt idx="2278">
                        <c:v>32588</c:v>
                      </c:pt>
                      <c:pt idx="2279">
                        <c:v>32589</c:v>
                      </c:pt>
                      <c:pt idx="2280">
                        <c:v>32590</c:v>
                      </c:pt>
                      <c:pt idx="2281">
                        <c:v>32594</c:v>
                      </c:pt>
                      <c:pt idx="2282">
                        <c:v>32595</c:v>
                      </c:pt>
                      <c:pt idx="2283">
                        <c:v>32596</c:v>
                      </c:pt>
                      <c:pt idx="2284">
                        <c:v>32597</c:v>
                      </c:pt>
                      <c:pt idx="2285">
                        <c:v>32598</c:v>
                      </c:pt>
                      <c:pt idx="2286">
                        <c:v>32601</c:v>
                      </c:pt>
                      <c:pt idx="2287">
                        <c:v>32602</c:v>
                      </c:pt>
                      <c:pt idx="2288">
                        <c:v>32603</c:v>
                      </c:pt>
                      <c:pt idx="2289">
                        <c:v>32604</c:v>
                      </c:pt>
                      <c:pt idx="2290">
                        <c:v>32605</c:v>
                      </c:pt>
                      <c:pt idx="2291">
                        <c:v>32608</c:v>
                      </c:pt>
                      <c:pt idx="2292">
                        <c:v>32609</c:v>
                      </c:pt>
                      <c:pt idx="2293">
                        <c:v>32610</c:v>
                      </c:pt>
                      <c:pt idx="2294">
                        <c:v>32611</c:v>
                      </c:pt>
                      <c:pt idx="2295">
                        <c:v>32612</c:v>
                      </c:pt>
                      <c:pt idx="2296">
                        <c:v>32615</c:v>
                      </c:pt>
                      <c:pt idx="2297">
                        <c:v>32616</c:v>
                      </c:pt>
                      <c:pt idx="2298">
                        <c:v>32617</c:v>
                      </c:pt>
                      <c:pt idx="2299">
                        <c:v>32618</c:v>
                      </c:pt>
                      <c:pt idx="2300">
                        <c:v>32619</c:v>
                      </c:pt>
                      <c:pt idx="2301">
                        <c:v>32622</c:v>
                      </c:pt>
                      <c:pt idx="2302">
                        <c:v>32623</c:v>
                      </c:pt>
                      <c:pt idx="2303">
                        <c:v>32624</c:v>
                      </c:pt>
                      <c:pt idx="2304">
                        <c:v>32625</c:v>
                      </c:pt>
                      <c:pt idx="2305">
                        <c:v>32626</c:v>
                      </c:pt>
                      <c:pt idx="2306">
                        <c:v>32629</c:v>
                      </c:pt>
                      <c:pt idx="2307">
                        <c:v>32630</c:v>
                      </c:pt>
                      <c:pt idx="2308">
                        <c:v>32631</c:v>
                      </c:pt>
                      <c:pt idx="2309">
                        <c:v>32632</c:v>
                      </c:pt>
                      <c:pt idx="2310">
                        <c:v>32633</c:v>
                      </c:pt>
                      <c:pt idx="2311">
                        <c:v>32636</c:v>
                      </c:pt>
                      <c:pt idx="2312">
                        <c:v>32637</c:v>
                      </c:pt>
                      <c:pt idx="2313">
                        <c:v>32638</c:v>
                      </c:pt>
                      <c:pt idx="2314">
                        <c:v>32639</c:v>
                      </c:pt>
                      <c:pt idx="2315">
                        <c:v>32640</c:v>
                      </c:pt>
                      <c:pt idx="2316">
                        <c:v>32643</c:v>
                      </c:pt>
                      <c:pt idx="2317">
                        <c:v>32644</c:v>
                      </c:pt>
                      <c:pt idx="2318">
                        <c:v>32645</c:v>
                      </c:pt>
                      <c:pt idx="2319">
                        <c:v>32646</c:v>
                      </c:pt>
                      <c:pt idx="2320">
                        <c:v>32647</c:v>
                      </c:pt>
                      <c:pt idx="2321">
                        <c:v>32650</c:v>
                      </c:pt>
                      <c:pt idx="2322">
                        <c:v>32651</c:v>
                      </c:pt>
                      <c:pt idx="2323">
                        <c:v>32652</c:v>
                      </c:pt>
                      <c:pt idx="2324">
                        <c:v>32653</c:v>
                      </c:pt>
                      <c:pt idx="2325">
                        <c:v>32654</c:v>
                      </c:pt>
                      <c:pt idx="2326">
                        <c:v>32658</c:v>
                      </c:pt>
                      <c:pt idx="2327">
                        <c:v>32659</c:v>
                      </c:pt>
                      <c:pt idx="2328">
                        <c:v>32660</c:v>
                      </c:pt>
                      <c:pt idx="2329">
                        <c:v>32661</c:v>
                      </c:pt>
                      <c:pt idx="2330">
                        <c:v>32664</c:v>
                      </c:pt>
                      <c:pt idx="2331">
                        <c:v>32665</c:v>
                      </c:pt>
                      <c:pt idx="2332">
                        <c:v>32666</c:v>
                      </c:pt>
                      <c:pt idx="2333">
                        <c:v>32667</c:v>
                      </c:pt>
                      <c:pt idx="2334">
                        <c:v>32668</c:v>
                      </c:pt>
                      <c:pt idx="2335">
                        <c:v>32671</c:v>
                      </c:pt>
                      <c:pt idx="2336">
                        <c:v>32672</c:v>
                      </c:pt>
                      <c:pt idx="2337">
                        <c:v>32673</c:v>
                      </c:pt>
                      <c:pt idx="2338">
                        <c:v>32674</c:v>
                      </c:pt>
                      <c:pt idx="2339">
                        <c:v>32675</c:v>
                      </c:pt>
                      <c:pt idx="2340">
                        <c:v>32678</c:v>
                      </c:pt>
                      <c:pt idx="2341">
                        <c:v>32679</c:v>
                      </c:pt>
                      <c:pt idx="2342">
                        <c:v>32680</c:v>
                      </c:pt>
                      <c:pt idx="2343">
                        <c:v>32681</c:v>
                      </c:pt>
                      <c:pt idx="2344">
                        <c:v>32682</c:v>
                      </c:pt>
                      <c:pt idx="2345">
                        <c:v>32685</c:v>
                      </c:pt>
                      <c:pt idx="2346">
                        <c:v>32686</c:v>
                      </c:pt>
                      <c:pt idx="2347">
                        <c:v>32687</c:v>
                      </c:pt>
                      <c:pt idx="2348">
                        <c:v>32688</c:v>
                      </c:pt>
                      <c:pt idx="2349">
                        <c:v>32689</c:v>
                      </c:pt>
                      <c:pt idx="2350">
                        <c:v>32692</c:v>
                      </c:pt>
                      <c:pt idx="2351">
                        <c:v>32694</c:v>
                      </c:pt>
                      <c:pt idx="2352">
                        <c:v>32695</c:v>
                      </c:pt>
                      <c:pt idx="2353">
                        <c:v>32696</c:v>
                      </c:pt>
                      <c:pt idx="2354">
                        <c:v>32699</c:v>
                      </c:pt>
                      <c:pt idx="2355">
                        <c:v>32700</c:v>
                      </c:pt>
                      <c:pt idx="2356">
                        <c:v>32701</c:v>
                      </c:pt>
                      <c:pt idx="2357">
                        <c:v>32702</c:v>
                      </c:pt>
                      <c:pt idx="2358">
                        <c:v>32703</c:v>
                      </c:pt>
                      <c:pt idx="2359">
                        <c:v>32706</c:v>
                      </c:pt>
                      <c:pt idx="2360">
                        <c:v>32707</c:v>
                      </c:pt>
                      <c:pt idx="2361">
                        <c:v>32708</c:v>
                      </c:pt>
                      <c:pt idx="2362">
                        <c:v>32709</c:v>
                      </c:pt>
                      <c:pt idx="2363">
                        <c:v>32710</c:v>
                      </c:pt>
                      <c:pt idx="2364">
                        <c:v>32713</c:v>
                      </c:pt>
                      <c:pt idx="2365">
                        <c:v>32714</c:v>
                      </c:pt>
                      <c:pt idx="2366">
                        <c:v>32715</c:v>
                      </c:pt>
                      <c:pt idx="2367">
                        <c:v>32716</c:v>
                      </c:pt>
                      <c:pt idx="2368">
                        <c:v>32717</c:v>
                      </c:pt>
                      <c:pt idx="2369">
                        <c:v>32720</c:v>
                      </c:pt>
                      <c:pt idx="2370">
                        <c:v>32721</c:v>
                      </c:pt>
                      <c:pt idx="2371">
                        <c:v>32722</c:v>
                      </c:pt>
                      <c:pt idx="2372">
                        <c:v>32723</c:v>
                      </c:pt>
                      <c:pt idx="2373">
                        <c:v>32724</c:v>
                      </c:pt>
                      <c:pt idx="2374">
                        <c:v>32727</c:v>
                      </c:pt>
                      <c:pt idx="2375">
                        <c:v>32728</c:v>
                      </c:pt>
                      <c:pt idx="2376">
                        <c:v>32729</c:v>
                      </c:pt>
                      <c:pt idx="2377">
                        <c:v>32730</c:v>
                      </c:pt>
                      <c:pt idx="2378">
                        <c:v>32731</c:v>
                      </c:pt>
                      <c:pt idx="2379">
                        <c:v>32734</c:v>
                      </c:pt>
                      <c:pt idx="2380">
                        <c:v>32735</c:v>
                      </c:pt>
                      <c:pt idx="2381">
                        <c:v>32736</c:v>
                      </c:pt>
                      <c:pt idx="2382">
                        <c:v>32737</c:v>
                      </c:pt>
                      <c:pt idx="2383">
                        <c:v>32738</c:v>
                      </c:pt>
                      <c:pt idx="2384">
                        <c:v>32741</c:v>
                      </c:pt>
                      <c:pt idx="2385">
                        <c:v>32742</c:v>
                      </c:pt>
                      <c:pt idx="2386">
                        <c:v>32743</c:v>
                      </c:pt>
                      <c:pt idx="2387">
                        <c:v>32744</c:v>
                      </c:pt>
                      <c:pt idx="2388">
                        <c:v>32745</c:v>
                      </c:pt>
                      <c:pt idx="2389">
                        <c:v>32748</c:v>
                      </c:pt>
                      <c:pt idx="2390">
                        <c:v>32749</c:v>
                      </c:pt>
                      <c:pt idx="2391">
                        <c:v>32750</c:v>
                      </c:pt>
                      <c:pt idx="2392">
                        <c:v>32751</c:v>
                      </c:pt>
                      <c:pt idx="2393">
                        <c:v>32752</c:v>
                      </c:pt>
                      <c:pt idx="2394">
                        <c:v>32756</c:v>
                      </c:pt>
                      <c:pt idx="2395">
                        <c:v>32757</c:v>
                      </c:pt>
                      <c:pt idx="2396">
                        <c:v>32758</c:v>
                      </c:pt>
                      <c:pt idx="2397">
                        <c:v>32759</c:v>
                      </c:pt>
                      <c:pt idx="2398">
                        <c:v>32762</c:v>
                      </c:pt>
                      <c:pt idx="2399">
                        <c:v>32763</c:v>
                      </c:pt>
                      <c:pt idx="2400">
                        <c:v>32764</c:v>
                      </c:pt>
                      <c:pt idx="2401">
                        <c:v>32765</c:v>
                      </c:pt>
                      <c:pt idx="2402">
                        <c:v>32766</c:v>
                      </c:pt>
                      <c:pt idx="2403">
                        <c:v>32769</c:v>
                      </c:pt>
                      <c:pt idx="2404">
                        <c:v>32770</c:v>
                      </c:pt>
                      <c:pt idx="2405">
                        <c:v>32771</c:v>
                      </c:pt>
                      <c:pt idx="2406">
                        <c:v>32772</c:v>
                      </c:pt>
                      <c:pt idx="2407">
                        <c:v>32773</c:v>
                      </c:pt>
                      <c:pt idx="2408">
                        <c:v>32776</c:v>
                      </c:pt>
                      <c:pt idx="2409">
                        <c:v>32777</c:v>
                      </c:pt>
                      <c:pt idx="2410">
                        <c:v>32778</c:v>
                      </c:pt>
                      <c:pt idx="2411">
                        <c:v>32779</c:v>
                      </c:pt>
                      <c:pt idx="2412">
                        <c:v>32780</c:v>
                      </c:pt>
                      <c:pt idx="2413">
                        <c:v>32783</c:v>
                      </c:pt>
                      <c:pt idx="2414">
                        <c:v>32784</c:v>
                      </c:pt>
                      <c:pt idx="2415">
                        <c:v>32785</c:v>
                      </c:pt>
                      <c:pt idx="2416">
                        <c:v>32786</c:v>
                      </c:pt>
                      <c:pt idx="2417">
                        <c:v>32787</c:v>
                      </c:pt>
                      <c:pt idx="2418">
                        <c:v>32790</c:v>
                      </c:pt>
                      <c:pt idx="2419">
                        <c:v>32791</c:v>
                      </c:pt>
                      <c:pt idx="2420">
                        <c:v>32792</c:v>
                      </c:pt>
                      <c:pt idx="2421">
                        <c:v>32793</c:v>
                      </c:pt>
                      <c:pt idx="2422">
                        <c:v>32794</c:v>
                      </c:pt>
                      <c:pt idx="2423">
                        <c:v>32797</c:v>
                      </c:pt>
                      <c:pt idx="2424">
                        <c:v>32798</c:v>
                      </c:pt>
                      <c:pt idx="2425">
                        <c:v>32799</c:v>
                      </c:pt>
                      <c:pt idx="2426">
                        <c:v>32800</c:v>
                      </c:pt>
                      <c:pt idx="2427">
                        <c:v>32801</c:v>
                      </c:pt>
                      <c:pt idx="2428">
                        <c:v>32804</c:v>
                      </c:pt>
                      <c:pt idx="2429">
                        <c:v>32805</c:v>
                      </c:pt>
                      <c:pt idx="2430">
                        <c:v>32806</c:v>
                      </c:pt>
                      <c:pt idx="2431">
                        <c:v>32807</c:v>
                      </c:pt>
                      <c:pt idx="2432">
                        <c:v>32808</c:v>
                      </c:pt>
                      <c:pt idx="2433">
                        <c:v>32811</c:v>
                      </c:pt>
                      <c:pt idx="2434">
                        <c:v>32812</c:v>
                      </c:pt>
                      <c:pt idx="2435">
                        <c:v>32813</c:v>
                      </c:pt>
                      <c:pt idx="2436">
                        <c:v>32814</c:v>
                      </c:pt>
                      <c:pt idx="2437">
                        <c:v>32815</c:v>
                      </c:pt>
                      <c:pt idx="2438">
                        <c:v>32818</c:v>
                      </c:pt>
                      <c:pt idx="2439">
                        <c:v>32819</c:v>
                      </c:pt>
                      <c:pt idx="2440">
                        <c:v>32820</c:v>
                      </c:pt>
                      <c:pt idx="2441">
                        <c:v>32821</c:v>
                      </c:pt>
                      <c:pt idx="2442">
                        <c:v>32822</c:v>
                      </c:pt>
                      <c:pt idx="2443">
                        <c:v>32825</c:v>
                      </c:pt>
                      <c:pt idx="2444">
                        <c:v>32826</c:v>
                      </c:pt>
                      <c:pt idx="2445">
                        <c:v>32827</c:v>
                      </c:pt>
                      <c:pt idx="2446">
                        <c:v>32828</c:v>
                      </c:pt>
                      <c:pt idx="2447">
                        <c:v>32829</c:v>
                      </c:pt>
                      <c:pt idx="2448">
                        <c:v>32832</c:v>
                      </c:pt>
                      <c:pt idx="2449">
                        <c:v>32833</c:v>
                      </c:pt>
                      <c:pt idx="2450">
                        <c:v>32834</c:v>
                      </c:pt>
                      <c:pt idx="2451">
                        <c:v>32836</c:v>
                      </c:pt>
                      <c:pt idx="2452">
                        <c:v>32839</c:v>
                      </c:pt>
                      <c:pt idx="2453">
                        <c:v>32840</c:v>
                      </c:pt>
                      <c:pt idx="2454">
                        <c:v>32841</c:v>
                      </c:pt>
                      <c:pt idx="2455">
                        <c:v>32842</c:v>
                      </c:pt>
                      <c:pt idx="2456">
                        <c:v>32843</c:v>
                      </c:pt>
                      <c:pt idx="2457">
                        <c:v>32846</c:v>
                      </c:pt>
                      <c:pt idx="2458">
                        <c:v>32847</c:v>
                      </c:pt>
                      <c:pt idx="2459">
                        <c:v>32848</c:v>
                      </c:pt>
                      <c:pt idx="2460">
                        <c:v>32849</c:v>
                      </c:pt>
                      <c:pt idx="2461">
                        <c:v>32850</c:v>
                      </c:pt>
                      <c:pt idx="2462">
                        <c:v>32853</c:v>
                      </c:pt>
                      <c:pt idx="2463">
                        <c:v>32854</c:v>
                      </c:pt>
                      <c:pt idx="2464">
                        <c:v>32855</c:v>
                      </c:pt>
                      <c:pt idx="2465">
                        <c:v>32856</c:v>
                      </c:pt>
                      <c:pt idx="2466">
                        <c:v>32857</c:v>
                      </c:pt>
                      <c:pt idx="2467">
                        <c:v>32860</c:v>
                      </c:pt>
                      <c:pt idx="2468">
                        <c:v>32861</c:v>
                      </c:pt>
                      <c:pt idx="2469">
                        <c:v>32862</c:v>
                      </c:pt>
                      <c:pt idx="2470">
                        <c:v>32863</c:v>
                      </c:pt>
                      <c:pt idx="2471">
                        <c:v>32864</c:v>
                      </c:pt>
                      <c:pt idx="2472">
                        <c:v>32868</c:v>
                      </c:pt>
                      <c:pt idx="2473">
                        <c:v>32869</c:v>
                      </c:pt>
                      <c:pt idx="2474">
                        <c:v>32870</c:v>
                      </c:pt>
                      <c:pt idx="2475">
                        <c:v>32871</c:v>
                      </c:pt>
                      <c:pt idx="2476">
                        <c:v>32875</c:v>
                      </c:pt>
                      <c:pt idx="2477">
                        <c:v>32876</c:v>
                      </c:pt>
                      <c:pt idx="2478">
                        <c:v>32877</c:v>
                      </c:pt>
                      <c:pt idx="2479">
                        <c:v>32878</c:v>
                      </c:pt>
                      <c:pt idx="2480">
                        <c:v>32881</c:v>
                      </c:pt>
                      <c:pt idx="2481">
                        <c:v>32882</c:v>
                      </c:pt>
                      <c:pt idx="2482">
                        <c:v>32883</c:v>
                      </c:pt>
                      <c:pt idx="2483">
                        <c:v>32884</c:v>
                      </c:pt>
                      <c:pt idx="2484">
                        <c:v>32885</c:v>
                      </c:pt>
                      <c:pt idx="2485">
                        <c:v>32888</c:v>
                      </c:pt>
                      <c:pt idx="2486">
                        <c:v>32889</c:v>
                      </c:pt>
                      <c:pt idx="2487">
                        <c:v>32890</c:v>
                      </c:pt>
                      <c:pt idx="2488">
                        <c:v>32891</c:v>
                      </c:pt>
                      <c:pt idx="2489">
                        <c:v>32892</c:v>
                      </c:pt>
                      <c:pt idx="2490">
                        <c:v>32895</c:v>
                      </c:pt>
                      <c:pt idx="2491">
                        <c:v>32896</c:v>
                      </c:pt>
                      <c:pt idx="2492">
                        <c:v>32897</c:v>
                      </c:pt>
                      <c:pt idx="2493">
                        <c:v>32898</c:v>
                      </c:pt>
                      <c:pt idx="2494">
                        <c:v>32899</c:v>
                      </c:pt>
                      <c:pt idx="2495">
                        <c:v>32902</c:v>
                      </c:pt>
                      <c:pt idx="2496">
                        <c:v>32903</c:v>
                      </c:pt>
                      <c:pt idx="2497">
                        <c:v>32904</c:v>
                      </c:pt>
                      <c:pt idx="2498">
                        <c:v>32905</c:v>
                      </c:pt>
                      <c:pt idx="2499">
                        <c:v>32906</c:v>
                      </c:pt>
                      <c:pt idx="2500">
                        <c:v>32909</c:v>
                      </c:pt>
                      <c:pt idx="2501">
                        <c:v>32910</c:v>
                      </c:pt>
                      <c:pt idx="2502">
                        <c:v>32911</c:v>
                      </c:pt>
                      <c:pt idx="2503">
                        <c:v>32912</c:v>
                      </c:pt>
                      <c:pt idx="2504">
                        <c:v>32913</c:v>
                      </c:pt>
                      <c:pt idx="2505">
                        <c:v>32916</c:v>
                      </c:pt>
                      <c:pt idx="2506">
                        <c:v>32917</c:v>
                      </c:pt>
                      <c:pt idx="2507">
                        <c:v>32918</c:v>
                      </c:pt>
                      <c:pt idx="2508">
                        <c:v>32919</c:v>
                      </c:pt>
                      <c:pt idx="2509">
                        <c:v>32920</c:v>
                      </c:pt>
                      <c:pt idx="2510">
                        <c:v>32924</c:v>
                      </c:pt>
                      <c:pt idx="2511">
                        <c:v>32925</c:v>
                      </c:pt>
                      <c:pt idx="2512">
                        <c:v>32926</c:v>
                      </c:pt>
                      <c:pt idx="2513">
                        <c:v>32927</c:v>
                      </c:pt>
                      <c:pt idx="2514">
                        <c:v>32930</c:v>
                      </c:pt>
                      <c:pt idx="2515">
                        <c:v>32931</c:v>
                      </c:pt>
                      <c:pt idx="2516">
                        <c:v>32932</c:v>
                      </c:pt>
                      <c:pt idx="2517">
                        <c:v>32933</c:v>
                      </c:pt>
                      <c:pt idx="2518">
                        <c:v>32934</c:v>
                      </c:pt>
                      <c:pt idx="2519">
                        <c:v>32937</c:v>
                      </c:pt>
                      <c:pt idx="2520">
                        <c:v>32938</c:v>
                      </c:pt>
                      <c:pt idx="2521">
                        <c:v>32939</c:v>
                      </c:pt>
                      <c:pt idx="2522">
                        <c:v>32940</c:v>
                      </c:pt>
                      <c:pt idx="2523">
                        <c:v>32941</c:v>
                      </c:pt>
                      <c:pt idx="2524">
                        <c:v>32944</c:v>
                      </c:pt>
                      <c:pt idx="2525">
                        <c:v>32945</c:v>
                      </c:pt>
                      <c:pt idx="2526">
                        <c:v>32946</c:v>
                      </c:pt>
                      <c:pt idx="2527">
                        <c:v>32947</c:v>
                      </c:pt>
                      <c:pt idx="2528">
                        <c:v>32948</c:v>
                      </c:pt>
                      <c:pt idx="2529">
                        <c:v>32951</c:v>
                      </c:pt>
                      <c:pt idx="2530">
                        <c:v>32952</c:v>
                      </c:pt>
                      <c:pt idx="2531">
                        <c:v>32953</c:v>
                      </c:pt>
                      <c:pt idx="2532">
                        <c:v>32954</c:v>
                      </c:pt>
                      <c:pt idx="2533">
                        <c:v>32955</c:v>
                      </c:pt>
                      <c:pt idx="2534">
                        <c:v>32958</c:v>
                      </c:pt>
                      <c:pt idx="2535">
                        <c:v>32959</c:v>
                      </c:pt>
                      <c:pt idx="2536">
                        <c:v>32960</c:v>
                      </c:pt>
                      <c:pt idx="2537">
                        <c:v>32961</c:v>
                      </c:pt>
                      <c:pt idx="2538">
                        <c:v>32962</c:v>
                      </c:pt>
                      <c:pt idx="2539">
                        <c:v>32965</c:v>
                      </c:pt>
                      <c:pt idx="2540">
                        <c:v>32966</c:v>
                      </c:pt>
                      <c:pt idx="2541">
                        <c:v>32967</c:v>
                      </c:pt>
                      <c:pt idx="2542">
                        <c:v>32968</c:v>
                      </c:pt>
                      <c:pt idx="2543">
                        <c:v>32969</c:v>
                      </c:pt>
                      <c:pt idx="2544">
                        <c:v>32972</c:v>
                      </c:pt>
                      <c:pt idx="2545">
                        <c:v>32973</c:v>
                      </c:pt>
                      <c:pt idx="2546">
                        <c:v>32974</c:v>
                      </c:pt>
                      <c:pt idx="2547">
                        <c:v>32975</c:v>
                      </c:pt>
                      <c:pt idx="2548">
                        <c:v>32979</c:v>
                      </c:pt>
                      <c:pt idx="2549">
                        <c:v>32980</c:v>
                      </c:pt>
                      <c:pt idx="2550">
                        <c:v>32981</c:v>
                      </c:pt>
                      <c:pt idx="2551">
                        <c:v>32982</c:v>
                      </c:pt>
                      <c:pt idx="2552">
                        <c:v>32983</c:v>
                      </c:pt>
                      <c:pt idx="2553">
                        <c:v>32986</c:v>
                      </c:pt>
                      <c:pt idx="2554">
                        <c:v>32987</c:v>
                      </c:pt>
                      <c:pt idx="2555">
                        <c:v>32988</c:v>
                      </c:pt>
                      <c:pt idx="2556">
                        <c:v>32989</c:v>
                      </c:pt>
                      <c:pt idx="2557">
                        <c:v>32990</c:v>
                      </c:pt>
                      <c:pt idx="2558">
                        <c:v>32993</c:v>
                      </c:pt>
                      <c:pt idx="2559">
                        <c:v>32994</c:v>
                      </c:pt>
                      <c:pt idx="2560">
                        <c:v>32995</c:v>
                      </c:pt>
                      <c:pt idx="2561">
                        <c:v>32996</c:v>
                      </c:pt>
                      <c:pt idx="2562">
                        <c:v>32997</c:v>
                      </c:pt>
                      <c:pt idx="2563">
                        <c:v>33000</c:v>
                      </c:pt>
                      <c:pt idx="2564">
                        <c:v>33001</c:v>
                      </c:pt>
                      <c:pt idx="2565">
                        <c:v>33002</c:v>
                      </c:pt>
                      <c:pt idx="2566">
                        <c:v>33003</c:v>
                      </c:pt>
                      <c:pt idx="2567">
                        <c:v>33004</c:v>
                      </c:pt>
                      <c:pt idx="2568">
                        <c:v>33007</c:v>
                      </c:pt>
                      <c:pt idx="2569">
                        <c:v>33008</c:v>
                      </c:pt>
                      <c:pt idx="2570">
                        <c:v>33009</c:v>
                      </c:pt>
                      <c:pt idx="2571">
                        <c:v>33010</c:v>
                      </c:pt>
                      <c:pt idx="2572">
                        <c:v>33011</c:v>
                      </c:pt>
                      <c:pt idx="2573">
                        <c:v>33014</c:v>
                      </c:pt>
                      <c:pt idx="2574">
                        <c:v>33015</c:v>
                      </c:pt>
                      <c:pt idx="2575">
                        <c:v>33016</c:v>
                      </c:pt>
                      <c:pt idx="2576">
                        <c:v>33017</c:v>
                      </c:pt>
                      <c:pt idx="2577">
                        <c:v>33018</c:v>
                      </c:pt>
                      <c:pt idx="2578">
                        <c:v>33022</c:v>
                      </c:pt>
                      <c:pt idx="2579">
                        <c:v>33023</c:v>
                      </c:pt>
                      <c:pt idx="2580">
                        <c:v>33024</c:v>
                      </c:pt>
                      <c:pt idx="2581">
                        <c:v>33025</c:v>
                      </c:pt>
                      <c:pt idx="2582">
                        <c:v>33028</c:v>
                      </c:pt>
                      <c:pt idx="2583">
                        <c:v>33029</c:v>
                      </c:pt>
                      <c:pt idx="2584">
                        <c:v>33030</c:v>
                      </c:pt>
                      <c:pt idx="2585">
                        <c:v>33031</c:v>
                      </c:pt>
                      <c:pt idx="2586">
                        <c:v>33032</c:v>
                      </c:pt>
                      <c:pt idx="2587">
                        <c:v>33035</c:v>
                      </c:pt>
                      <c:pt idx="2588">
                        <c:v>33036</c:v>
                      </c:pt>
                      <c:pt idx="2589">
                        <c:v>33037</c:v>
                      </c:pt>
                      <c:pt idx="2590">
                        <c:v>33038</c:v>
                      </c:pt>
                      <c:pt idx="2591">
                        <c:v>33039</c:v>
                      </c:pt>
                      <c:pt idx="2592">
                        <c:v>33042</c:v>
                      </c:pt>
                      <c:pt idx="2593">
                        <c:v>33043</c:v>
                      </c:pt>
                      <c:pt idx="2594">
                        <c:v>33044</c:v>
                      </c:pt>
                      <c:pt idx="2595">
                        <c:v>33045</c:v>
                      </c:pt>
                      <c:pt idx="2596">
                        <c:v>33046</c:v>
                      </c:pt>
                      <c:pt idx="2597">
                        <c:v>33049</c:v>
                      </c:pt>
                      <c:pt idx="2598">
                        <c:v>33050</c:v>
                      </c:pt>
                      <c:pt idx="2599">
                        <c:v>33051</c:v>
                      </c:pt>
                      <c:pt idx="2600">
                        <c:v>33052</c:v>
                      </c:pt>
                      <c:pt idx="2601">
                        <c:v>33053</c:v>
                      </c:pt>
                      <c:pt idx="2602">
                        <c:v>33056</c:v>
                      </c:pt>
                      <c:pt idx="2603">
                        <c:v>33057</c:v>
                      </c:pt>
                      <c:pt idx="2604">
                        <c:v>33059</c:v>
                      </c:pt>
                      <c:pt idx="2605">
                        <c:v>33060</c:v>
                      </c:pt>
                      <c:pt idx="2606">
                        <c:v>33063</c:v>
                      </c:pt>
                      <c:pt idx="2607">
                        <c:v>33064</c:v>
                      </c:pt>
                      <c:pt idx="2608">
                        <c:v>33065</c:v>
                      </c:pt>
                      <c:pt idx="2609">
                        <c:v>33066</c:v>
                      </c:pt>
                      <c:pt idx="2610">
                        <c:v>33067</c:v>
                      </c:pt>
                      <c:pt idx="2611">
                        <c:v>33070</c:v>
                      </c:pt>
                      <c:pt idx="2612">
                        <c:v>33071</c:v>
                      </c:pt>
                      <c:pt idx="2613">
                        <c:v>33072</c:v>
                      </c:pt>
                      <c:pt idx="2614">
                        <c:v>33073</c:v>
                      </c:pt>
                      <c:pt idx="2615">
                        <c:v>33074</c:v>
                      </c:pt>
                      <c:pt idx="2616">
                        <c:v>33077</c:v>
                      </c:pt>
                      <c:pt idx="2617">
                        <c:v>33078</c:v>
                      </c:pt>
                      <c:pt idx="2618">
                        <c:v>33079</c:v>
                      </c:pt>
                      <c:pt idx="2619">
                        <c:v>33080</c:v>
                      </c:pt>
                      <c:pt idx="2620">
                        <c:v>33081</c:v>
                      </c:pt>
                      <c:pt idx="2621">
                        <c:v>33084</c:v>
                      </c:pt>
                      <c:pt idx="2622">
                        <c:v>33085</c:v>
                      </c:pt>
                      <c:pt idx="2623">
                        <c:v>33086</c:v>
                      </c:pt>
                      <c:pt idx="2624">
                        <c:v>33087</c:v>
                      </c:pt>
                      <c:pt idx="2625">
                        <c:v>33088</c:v>
                      </c:pt>
                      <c:pt idx="2626">
                        <c:v>33091</c:v>
                      </c:pt>
                      <c:pt idx="2627">
                        <c:v>33092</c:v>
                      </c:pt>
                      <c:pt idx="2628">
                        <c:v>33093</c:v>
                      </c:pt>
                      <c:pt idx="2629">
                        <c:v>33094</c:v>
                      </c:pt>
                      <c:pt idx="2630">
                        <c:v>33095</c:v>
                      </c:pt>
                      <c:pt idx="2631">
                        <c:v>33098</c:v>
                      </c:pt>
                      <c:pt idx="2632">
                        <c:v>33099</c:v>
                      </c:pt>
                      <c:pt idx="2633">
                        <c:v>33100</c:v>
                      </c:pt>
                      <c:pt idx="2634">
                        <c:v>33101</c:v>
                      </c:pt>
                      <c:pt idx="2635">
                        <c:v>33102</c:v>
                      </c:pt>
                      <c:pt idx="2636">
                        <c:v>33105</c:v>
                      </c:pt>
                      <c:pt idx="2637">
                        <c:v>33106</c:v>
                      </c:pt>
                      <c:pt idx="2638">
                        <c:v>33107</c:v>
                      </c:pt>
                      <c:pt idx="2639">
                        <c:v>33108</c:v>
                      </c:pt>
                      <c:pt idx="2640">
                        <c:v>33109</c:v>
                      </c:pt>
                      <c:pt idx="2641">
                        <c:v>33112</c:v>
                      </c:pt>
                      <c:pt idx="2642">
                        <c:v>33113</c:v>
                      </c:pt>
                      <c:pt idx="2643">
                        <c:v>33114</c:v>
                      </c:pt>
                      <c:pt idx="2644">
                        <c:v>33115</c:v>
                      </c:pt>
                      <c:pt idx="2645">
                        <c:v>33116</c:v>
                      </c:pt>
                      <c:pt idx="2646">
                        <c:v>33120</c:v>
                      </c:pt>
                      <c:pt idx="2647">
                        <c:v>33121</c:v>
                      </c:pt>
                      <c:pt idx="2648">
                        <c:v>33122</c:v>
                      </c:pt>
                      <c:pt idx="2649">
                        <c:v>33123</c:v>
                      </c:pt>
                      <c:pt idx="2650">
                        <c:v>33126</c:v>
                      </c:pt>
                      <c:pt idx="2651">
                        <c:v>33127</c:v>
                      </c:pt>
                      <c:pt idx="2652">
                        <c:v>33128</c:v>
                      </c:pt>
                      <c:pt idx="2653">
                        <c:v>33129</c:v>
                      </c:pt>
                      <c:pt idx="2654">
                        <c:v>33130</c:v>
                      </c:pt>
                      <c:pt idx="2655">
                        <c:v>33133</c:v>
                      </c:pt>
                      <c:pt idx="2656">
                        <c:v>33134</c:v>
                      </c:pt>
                      <c:pt idx="2657">
                        <c:v>33135</c:v>
                      </c:pt>
                      <c:pt idx="2658">
                        <c:v>33136</c:v>
                      </c:pt>
                      <c:pt idx="2659">
                        <c:v>33137</c:v>
                      </c:pt>
                      <c:pt idx="2660">
                        <c:v>33140</c:v>
                      </c:pt>
                      <c:pt idx="2661">
                        <c:v>33141</c:v>
                      </c:pt>
                      <c:pt idx="2662">
                        <c:v>33142</c:v>
                      </c:pt>
                      <c:pt idx="2663">
                        <c:v>33143</c:v>
                      </c:pt>
                      <c:pt idx="2664">
                        <c:v>33144</c:v>
                      </c:pt>
                      <c:pt idx="2665">
                        <c:v>33147</c:v>
                      </c:pt>
                      <c:pt idx="2666">
                        <c:v>33148</c:v>
                      </c:pt>
                      <c:pt idx="2667">
                        <c:v>33149</c:v>
                      </c:pt>
                      <c:pt idx="2668">
                        <c:v>33150</c:v>
                      </c:pt>
                      <c:pt idx="2669">
                        <c:v>33151</c:v>
                      </c:pt>
                      <c:pt idx="2670">
                        <c:v>33154</c:v>
                      </c:pt>
                      <c:pt idx="2671">
                        <c:v>33155</c:v>
                      </c:pt>
                      <c:pt idx="2672">
                        <c:v>33156</c:v>
                      </c:pt>
                      <c:pt idx="2673">
                        <c:v>33157</c:v>
                      </c:pt>
                      <c:pt idx="2674">
                        <c:v>33158</c:v>
                      </c:pt>
                      <c:pt idx="2675">
                        <c:v>33161</c:v>
                      </c:pt>
                      <c:pt idx="2676">
                        <c:v>33162</c:v>
                      </c:pt>
                      <c:pt idx="2677">
                        <c:v>33163</c:v>
                      </c:pt>
                      <c:pt idx="2678">
                        <c:v>33164</c:v>
                      </c:pt>
                      <c:pt idx="2679">
                        <c:v>33165</c:v>
                      </c:pt>
                      <c:pt idx="2680">
                        <c:v>33168</c:v>
                      </c:pt>
                      <c:pt idx="2681">
                        <c:v>33169</c:v>
                      </c:pt>
                      <c:pt idx="2682">
                        <c:v>33170</c:v>
                      </c:pt>
                      <c:pt idx="2683">
                        <c:v>33171</c:v>
                      </c:pt>
                      <c:pt idx="2684">
                        <c:v>33172</c:v>
                      </c:pt>
                      <c:pt idx="2685">
                        <c:v>33175</c:v>
                      </c:pt>
                      <c:pt idx="2686">
                        <c:v>33176</c:v>
                      </c:pt>
                      <c:pt idx="2687">
                        <c:v>33177</c:v>
                      </c:pt>
                      <c:pt idx="2688">
                        <c:v>33178</c:v>
                      </c:pt>
                      <c:pt idx="2689">
                        <c:v>33179</c:v>
                      </c:pt>
                      <c:pt idx="2690">
                        <c:v>33182</c:v>
                      </c:pt>
                      <c:pt idx="2691">
                        <c:v>33183</c:v>
                      </c:pt>
                      <c:pt idx="2692">
                        <c:v>33184</c:v>
                      </c:pt>
                      <c:pt idx="2693">
                        <c:v>33185</c:v>
                      </c:pt>
                      <c:pt idx="2694">
                        <c:v>33186</c:v>
                      </c:pt>
                      <c:pt idx="2695">
                        <c:v>33189</c:v>
                      </c:pt>
                      <c:pt idx="2696">
                        <c:v>33190</c:v>
                      </c:pt>
                      <c:pt idx="2697">
                        <c:v>33191</c:v>
                      </c:pt>
                      <c:pt idx="2698">
                        <c:v>33192</c:v>
                      </c:pt>
                      <c:pt idx="2699">
                        <c:v>33193</c:v>
                      </c:pt>
                      <c:pt idx="2700">
                        <c:v>33196</c:v>
                      </c:pt>
                      <c:pt idx="2701">
                        <c:v>33197</c:v>
                      </c:pt>
                      <c:pt idx="2702">
                        <c:v>33198</c:v>
                      </c:pt>
                      <c:pt idx="2703">
                        <c:v>33200</c:v>
                      </c:pt>
                      <c:pt idx="2704">
                        <c:v>33203</c:v>
                      </c:pt>
                      <c:pt idx="2705">
                        <c:v>33204</c:v>
                      </c:pt>
                      <c:pt idx="2706">
                        <c:v>33205</c:v>
                      </c:pt>
                      <c:pt idx="2707">
                        <c:v>33206</c:v>
                      </c:pt>
                      <c:pt idx="2708">
                        <c:v>33207</c:v>
                      </c:pt>
                      <c:pt idx="2709">
                        <c:v>33210</c:v>
                      </c:pt>
                      <c:pt idx="2710">
                        <c:v>33211</c:v>
                      </c:pt>
                      <c:pt idx="2711">
                        <c:v>33212</c:v>
                      </c:pt>
                      <c:pt idx="2712">
                        <c:v>33213</c:v>
                      </c:pt>
                      <c:pt idx="2713">
                        <c:v>33214</c:v>
                      </c:pt>
                      <c:pt idx="2714">
                        <c:v>33217</c:v>
                      </c:pt>
                      <c:pt idx="2715">
                        <c:v>33218</c:v>
                      </c:pt>
                      <c:pt idx="2716">
                        <c:v>33219</c:v>
                      </c:pt>
                      <c:pt idx="2717">
                        <c:v>33220</c:v>
                      </c:pt>
                      <c:pt idx="2718">
                        <c:v>33221</c:v>
                      </c:pt>
                      <c:pt idx="2719">
                        <c:v>33224</c:v>
                      </c:pt>
                      <c:pt idx="2720">
                        <c:v>33225</c:v>
                      </c:pt>
                      <c:pt idx="2721">
                        <c:v>33226</c:v>
                      </c:pt>
                      <c:pt idx="2722">
                        <c:v>33227</c:v>
                      </c:pt>
                      <c:pt idx="2723">
                        <c:v>33228</c:v>
                      </c:pt>
                      <c:pt idx="2724">
                        <c:v>33231</c:v>
                      </c:pt>
                      <c:pt idx="2725">
                        <c:v>33233</c:v>
                      </c:pt>
                      <c:pt idx="2726">
                        <c:v>33234</c:v>
                      </c:pt>
                      <c:pt idx="2727">
                        <c:v>33235</c:v>
                      </c:pt>
                      <c:pt idx="2728">
                        <c:v>33238</c:v>
                      </c:pt>
                      <c:pt idx="2729">
                        <c:v>33240</c:v>
                      </c:pt>
                      <c:pt idx="2730">
                        <c:v>33241</c:v>
                      </c:pt>
                      <c:pt idx="2731">
                        <c:v>33242</c:v>
                      </c:pt>
                      <c:pt idx="2732">
                        <c:v>33245</c:v>
                      </c:pt>
                      <c:pt idx="2733">
                        <c:v>33246</c:v>
                      </c:pt>
                      <c:pt idx="2734">
                        <c:v>33247</c:v>
                      </c:pt>
                      <c:pt idx="2735">
                        <c:v>33248</c:v>
                      </c:pt>
                      <c:pt idx="2736">
                        <c:v>33249</c:v>
                      </c:pt>
                      <c:pt idx="2737">
                        <c:v>33252</c:v>
                      </c:pt>
                      <c:pt idx="2738">
                        <c:v>33253</c:v>
                      </c:pt>
                      <c:pt idx="2739">
                        <c:v>33254</c:v>
                      </c:pt>
                      <c:pt idx="2740">
                        <c:v>33255</c:v>
                      </c:pt>
                      <c:pt idx="2741">
                        <c:v>33256</c:v>
                      </c:pt>
                      <c:pt idx="2742">
                        <c:v>33259</c:v>
                      </c:pt>
                      <c:pt idx="2743">
                        <c:v>33260</c:v>
                      </c:pt>
                      <c:pt idx="2744">
                        <c:v>33261</c:v>
                      </c:pt>
                      <c:pt idx="2745">
                        <c:v>33262</c:v>
                      </c:pt>
                      <c:pt idx="2746">
                        <c:v>33263</c:v>
                      </c:pt>
                      <c:pt idx="2747">
                        <c:v>33266</c:v>
                      </c:pt>
                      <c:pt idx="2748">
                        <c:v>33267</c:v>
                      </c:pt>
                      <c:pt idx="2749">
                        <c:v>33268</c:v>
                      </c:pt>
                      <c:pt idx="2750">
                        <c:v>33269</c:v>
                      </c:pt>
                      <c:pt idx="2751">
                        <c:v>33270</c:v>
                      </c:pt>
                      <c:pt idx="2752">
                        <c:v>33273</c:v>
                      </c:pt>
                      <c:pt idx="2753">
                        <c:v>33274</c:v>
                      </c:pt>
                      <c:pt idx="2754">
                        <c:v>33275</c:v>
                      </c:pt>
                      <c:pt idx="2755">
                        <c:v>33276</c:v>
                      </c:pt>
                      <c:pt idx="2756">
                        <c:v>33277</c:v>
                      </c:pt>
                      <c:pt idx="2757">
                        <c:v>33280</c:v>
                      </c:pt>
                      <c:pt idx="2758">
                        <c:v>33281</c:v>
                      </c:pt>
                      <c:pt idx="2759">
                        <c:v>33282</c:v>
                      </c:pt>
                      <c:pt idx="2760">
                        <c:v>33283</c:v>
                      </c:pt>
                      <c:pt idx="2761">
                        <c:v>33284</c:v>
                      </c:pt>
                      <c:pt idx="2762">
                        <c:v>33288</c:v>
                      </c:pt>
                      <c:pt idx="2763">
                        <c:v>33289</c:v>
                      </c:pt>
                      <c:pt idx="2764">
                        <c:v>33290</c:v>
                      </c:pt>
                      <c:pt idx="2765">
                        <c:v>33291</c:v>
                      </c:pt>
                      <c:pt idx="2766">
                        <c:v>33294</c:v>
                      </c:pt>
                      <c:pt idx="2767">
                        <c:v>33295</c:v>
                      </c:pt>
                      <c:pt idx="2768">
                        <c:v>33296</c:v>
                      </c:pt>
                      <c:pt idx="2769">
                        <c:v>33297</c:v>
                      </c:pt>
                      <c:pt idx="2770">
                        <c:v>33298</c:v>
                      </c:pt>
                      <c:pt idx="2771">
                        <c:v>33301</c:v>
                      </c:pt>
                      <c:pt idx="2772">
                        <c:v>33302</c:v>
                      </c:pt>
                      <c:pt idx="2773">
                        <c:v>33303</c:v>
                      </c:pt>
                      <c:pt idx="2774">
                        <c:v>33304</c:v>
                      </c:pt>
                      <c:pt idx="2775">
                        <c:v>33305</c:v>
                      </c:pt>
                      <c:pt idx="2776">
                        <c:v>33308</c:v>
                      </c:pt>
                      <c:pt idx="2777">
                        <c:v>33309</c:v>
                      </c:pt>
                      <c:pt idx="2778">
                        <c:v>33310</c:v>
                      </c:pt>
                      <c:pt idx="2779">
                        <c:v>33311</c:v>
                      </c:pt>
                      <c:pt idx="2780">
                        <c:v>33312</c:v>
                      </c:pt>
                      <c:pt idx="2781">
                        <c:v>33315</c:v>
                      </c:pt>
                      <c:pt idx="2782">
                        <c:v>33316</c:v>
                      </c:pt>
                      <c:pt idx="2783">
                        <c:v>33317</c:v>
                      </c:pt>
                      <c:pt idx="2784">
                        <c:v>33318</c:v>
                      </c:pt>
                      <c:pt idx="2785">
                        <c:v>33319</c:v>
                      </c:pt>
                      <c:pt idx="2786">
                        <c:v>33322</c:v>
                      </c:pt>
                      <c:pt idx="2787">
                        <c:v>33323</c:v>
                      </c:pt>
                      <c:pt idx="2788">
                        <c:v>33324</c:v>
                      </c:pt>
                      <c:pt idx="2789">
                        <c:v>33325</c:v>
                      </c:pt>
                      <c:pt idx="2790">
                        <c:v>33329</c:v>
                      </c:pt>
                      <c:pt idx="2791">
                        <c:v>33330</c:v>
                      </c:pt>
                      <c:pt idx="2792">
                        <c:v>33331</c:v>
                      </c:pt>
                      <c:pt idx="2793">
                        <c:v>33332</c:v>
                      </c:pt>
                      <c:pt idx="2794">
                        <c:v>33333</c:v>
                      </c:pt>
                      <c:pt idx="2795">
                        <c:v>33336</c:v>
                      </c:pt>
                      <c:pt idx="2796">
                        <c:v>33337</c:v>
                      </c:pt>
                      <c:pt idx="2797">
                        <c:v>33338</c:v>
                      </c:pt>
                      <c:pt idx="2798">
                        <c:v>33339</c:v>
                      </c:pt>
                      <c:pt idx="2799">
                        <c:v>33340</c:v>
                      </c:pt>
                      <c:pt idx="2800">
                        <c:v>33343</c:v>
                      </c:pt>
                      <c:pt idx="2801">
                        <c:v>33344</c:v>
                      </c:pt>
                      <c:pt idx="2802">
                        <c:v>33345</c:v>
                      </c:pt>
                      <c:pt idx="2803">
                        <c:v>33346</c:v>
                      </c:pt>
                      <c:pt idx="2804">
                        <c:v>33347</c:v>
                      </c:pt>
                      <c:pt idx="2805">
                        <c:v>33350</c:v>
                      </c:pt>
                      <c:pt idx="2806">
                        <c:v>33351</c:v>
                      </c:pt>
                      <c:pt idx="2807">
                        <c:v>33352</c:v>
                      </c:pt>
                      <c:pt idx="2808">
                        <c:v>33353</c:v>
                      </c:pt>
                      <c:pt idx="2809">
                        <c:v>33354</c:v>
                      </c:pt>
                      <c:pt idx="2810">
                        <c:v>33357</c:v>
                      </c:pt>
                      <c:pt idx="2811">
                        <c:v>33358</c:v>
                      </c:pt>
                      <c:pt idx="2812">
                        <c:v>33359</c:v>
                      </c:pt>
                      <c:pt idx="2813">
                        <c:v>33360</c:v>
                      </c:pt>
                      <c:pt idx="2814">
                        <c:v>33361</c:v>
                      </c:pt>
                      <c:pt idx="2815">
                        <c:v>33364</c:v>
                      </c:pt>
                      <c:pt idx="2816">
                        <c:v>33365</c:v>
                      </c:pt>
                      <c:pt idx="2817">
                        <c:v>33366</c:v>
                      </c:pt>
                      <c:pt idx="2818">
                        <c:v>33367</c:v>
                      </c:pt>
                      <c:pt idx="2819">
                        <c:v>33368</c:v>
                      </c:pt>
                      <c:pt idx="2820">
                        <c:v>33371</c:v>
                      </c:pt>
                      <c:pt idx="2821">
                        <c:v>33372</c:v>
                      </c:pt>
                      <c:pt idx="2822">
                        <c:v>33373</c:v>
                      </c:pt>
                      <c:pt idx="2823">
                        <c:v>33374</c:v>
                      </c:pt>
                      <c:pt idx="2824">
                        <c:v>33375</c:v>
                      </c:pt>
                      <c:pt idx="2825">
                        <c:v>33378</c:v>
                      </c:pt>
                      <c:pt idx="2826">
                        <c:v>33379</c:v>
                      </c:pt>
                      <c:pt idx="2827">
                        <c:v>33380</c:v>
                      </c:pt>
                      <c:pt idx="2828">
                        <c:v>33381</c:v>
                      </c:pt>
                      <c:pt idx="2829">
                        <c:v>33382</c:v>
                      </c:pt>
                      <c:pt idx="2830">
                        <c:v>33386</c:v>
                      </c:pt>
                      <c:pt idx="2831">
                        <c:v>33387</c:v>
                      </c:pt>
                      <c:pt idx="2832">
                        <c:v>33388</c:v>
                      </c:pt>
                      <c:pt idx="2833">
                        <c:v>33389</c:v>
                      </c:pt>
                      <c:pt idx="2834">
                        <c:v>33392</c:v>
                      </c:pt>
                      <c:pt idx="2835">
                        <c:v>33393</c:v>
                      </c:pt>
                      <c:pt idx="2836">
                        <c:v>33394</c:v>
                      </c:pt>
                      <c:pt idx="2837">
                        <c:v>33395</c:v>
                      </c:pt>
                      <c:pt idx="2838">
                        <c:v>33396</c:v>
                      </c:pt>
                      <c:pt idx="2839">
                        <c:v>33399</c:v>
                      </c:pt>
                      <c:pt idx="2840">
                        <c:v>33400</c:v>
                      </c:pt>
                      <c:pt idx="2841">
                        <c:v>33401</c:v>
                      </c:pt>
                      <c:pt idx="2842">
                        <c:v>33402</c:v>
                      </c:pt>
                      <c:pt idx="2843">
                        <c:v>33403</c:v>
                      </c:pt>
                      <c:pt idx="2844">
                        <c:v>33406</c:v>
                      </c:pt>
                      <c:pt idx="2845">
                        <c:v>33407</c:v>
                      </c:pt>
                      <c:pt idx="2846">
                        <c:v>33408</c:v>
                      </c:pt>
                      <c:pt idx="2847">
                        <c:v>33409</c:v>
                      </c:pt>
                      <c:pt idx="2848">
                        <c:v>33410</c:v>
                      </c:pt>
                      <c:pt idx="2849">
                        <c:v>33413</c:v>
                      </c:pt>
                      <c:pt idx="2850">
                        <c:v>33414</c:v>
                      </c:pt>
                      <c:pt idx="2851">
                        <c:v>33415</c:v>
                      </c:pt>
                      <c:pt idx="2852">
                        <c:v>33416</c:v>
                      </c:pt>
                      <c:pt idx="2853">
                        <c:v>33417</c:v>
                      </c:pt>
                      <c:pt idx="2854">
                        <c:v>33420</c:v>
                      </c:pt>
                      <c:pt idx="2855">
                        <c:v>33421</c:v>
                      </c:pt>
                      <c:pt idx="2856">
                        <c:v>33422</c:v>
                      </c:pt>
                      <c:pt idx="2857">
                        <c:v>33424</c:v>
                      </c:pt>
                      <c:pt idx="2858">
                        <c:v>33427</c:v>
                      </c:pt>
                      <c:pt idx="2859">
                        <c:v>33428</c:v>
                      </c:pt>
                      <c:pt idx="2860">
                        <c:v>33429</c:v>
                      </c:pt>
                      <c:pt idx="2861">
                        <c:v>33430</c:v>
                      </c:pt>
                      <c:pt idx="2862">
                        <c:v>33431</c:v>
                      </c:pt>
                      <c:pt idx="2863">
                        <c:v>33434</c:v>
                      </c:pt>
                      <c:pt idx="2864">
                        <c:v>33435</c:v>
                      </c:pt>
                      <c:pt idx="2865">
                        <c:v>33436</c:v>
                      </c:pt>
                      <c:pt idx="2866">
                        <c:v>33437</c:v>
                      </c:pt>
                      <c:pt idx="2867">
                        <c:v>33438</c:v>
                      </c:pt>
                      <c:pt idx="2868">
                        <c:v>33441</c:v>
                      </c:pt>
                      <c:pt idx="2869">
                        <c:v>33442</c:v>
                      </c:pt>
                      <c:pt idx="2870">
                        <c:v>33443</c:v>
                      </c:pt>
                      <c:pt idx="2871">
                        <c:v>33444</c:v>
                      </c:pt>
                      <c:pt idx="2872">
                        <c:v>33445</c:v>
                      </c:pt>
                      <c:pt idx="2873">
                        <c:v>33448</c:v>
                      </c:pt>
                      <c:pt idx="2874">
                        <c:v>33449</c:v>
                      </c:pt>
                      <c:pt idx="2875">
                        <c:v>33450</c:v>
                      </c:pt>
                      <c:pt idx="2876">
                        <c:v>33451</c:v>
                      </c:pt>
                      <c:pt idx="2877">
                        <c:v>33452</c:v>
                      </c:pt>
                      <c:pt idx="2878">
                        <c:v>33455</c:v>
                      </c:pt>
                      <c:pt idx="2879">
                        <c:v>33456</c:v>
                      </c:pt>
                      <c:pt idx="2880">
                        <c:v>33457</c:v>
                      </c:pt>
                      <c:pt idx="2881">
                        <c:v>33458</c:v>
                      </c:pt>
                      <c:pt idx="2882">
                        <c:v>33459</c:v>
                      </c:pt>
                      <c:pt idx="2883">
                        <c:v>33462</c:v>
                      </c:pt>
                      <c:pt idx="2884">
                        <c:v>33463</c:v>
                      </c:pt>
                      <c:pt idx="2885">
                        <c:v>33464</c:v>
                      </c:pt>
                      <c:pt idx="2886">
                        <c:v>33465</c:v>
                      </c:pt>
                      <c:pt idx="2887">
                        <c:v>33466</c:v>
                      </c:pt>
                      <c:pt idx="2888">
                        <c:v>33469</c:v>
                      </c:pt>
                      <c:pt idx="2889">
                        <c:v>33470</c:v>
                      </c:pt>
                      <c:pt idx="2890">
                        <c:v>33471</c:v>
                      </c:pt>
                      <c:pt idx="2891">
                        <c:v>33472</c:v>
                      </c:pt>
                      <c:pt idx="2892">
                        <c:v>33473</c:v>
                      </c:pt>
                      <c:pt idx="2893">
                        <c:v>33476</c:v>
                      </c:pt>
                      <c:pt idx="2894">
                        <c:v>33477</c:v>
                      </c:pt>
                      <c:pt idx="2895">
                        <c:v>33478</c:v>
                      </c:pt>
                      <c:pt idx="2896">
                        <c:v>33479</c:v>
                      </c:pt>
                      <c:pt idx="2897">
                        <c:v>33480</c:v>
                      </c:pt>
                      <c:pt idx="2898">
                        <c:v>33484</c:v>
                      </c:pt>
                      <c:pt idx="2899">
                        <c:v>33485</c:v>
                      </c:pt>
                      <c:pt idx="2900">
                        <c:v>33486</c:v>
                      </c:pt>
                      <c:pt idx="2901">
                        <c:v>33487</c:v>
                      </c:pt>
                      <c:pt idx="2902">
                        <c:v>33490</c:v>
                      </c:pt>
                      <c:pt idx="2903">
                        <c:v>33491</c:v>
                      </c:pt>
                      <c:pt idx="2904">
                        <c:v>33492</c:v>
                      </c:pt>
                      <c:pt idx="2905">
                        <c:v>33493</c:v>
                      </c:pt>
                      <c:pt idx="2906">
                        <c:v>33494</c:v>
                      </c:pt>
                      <c:pt idx="2907">
                        <c:v>33497</c:v>
                      </c:pt>
                      <c:pt idx="2908">
                        <c:v>33498</c:v>
                      </c:pt>
                      <c:pt idx="2909">
                        <c:v>33499</c:v>
                      </c:pt>
                      <c:pt idx="2910">
                        <c:v>33500</c:v>
                      </c:pt>
                      <c:pt idx="2911">
                        <c:v>33501</c:v>
                      </c:pt>
                      <c:pt idx="2912">
                        <c:v>33504</c:v>
                      </c:pt>
                      <c:pt idx="2913">
                        <c:v>33505</c:v>
                      </c:pt>
                      <c:pt idx="2914">
                        <c:v>33506</c:v>
                      </c:pt>
                      <c:pt idx="2915">
                        <c:v>33507</c:v>
                      </c:pt>
                      <c:pt idx="2916">
                        <c:v>33508</c:v>
                      </c:pt>
                      <c:pt idx="2917">
                        <c:v>33511</c:v>
                      </c:pt>
                      <c:pt idx="2918">
                        <c:v>33512</c:v>
                      </c:pt>
                      <c:pt idx="2919">
                        <c:v>33513</c:v>
                      </c:pt>
                      <c:pt idx="2920">
                        <c:v>33514</c:v>
                      </c:pt>
                      <c:pt idx="2921">
                        <c:v>33515</c:v>
                      </c:pt>
                      <c:pt idx="2922">
                        <c:v>33518</c:v>
                      </c:pt>
                      <c:pt idx="2923">
                        <c:v>33519</c:v>
                      </c:pt>
                      <c:pt idx="2924">
                        <c:v>33520</c:v>
                      </c:pt>
                      <c:pt idx="2925">
                        <c:v>33521</c:v>
                      </c:pt>
                      <c:pt idx="2926">
                        <c:v>33522</c:v>
                      </c:pt>
                      <c:pt idx="2927">
                        <c:v>33525</c:v>
                      </c:pt>
                      <c:pt idx="2928">
                        <c:v>33526</c:v>
                      </c:pt>
                      <c:pt idx="2929">
                        <c:v>33527</c:v>
                      </c:pt>
                      <c:pt idx="2930">
                        <c:v>33528</c:v>
                      </c:pt>
                      <c:pt idx="2931">
                        <c:v>33529</c:v>
                      </c:pt>
                      <c:pt idx="2932">
                        <c:v>33532</c:v>
                      </c:pt>
                      <c:pt idx="2933">
                        <c:v>33533</c:v>
                      </c:pt>
                      <c:pt idx="2934">
                        <c:v>33534</c:v>
                      </c:pt>
                      <c:pt idx="2935">
                        <c:v>33535</c:v>
                      </c:pt>
                      <c:pt idx="2936">
                        <c:v>33536</c:v>
                      </c:pt>
                      <c:pt idx="2937">
                        <c:v>33539</c:v>
                      </c:pt>
                      <c:pt idx="2938">
                        <c:v>33540</c:v>
                      </c:pt>
                      <c:pt idx="2939">
                        <c:v>33541</c:v>
                      </c:pt>
                      <c:pt idx="2940">
                        <c:v>33542</c:v>
                      </c:pt>
                      <c:pt idx="2941">
                        <c:v>33543</c:v>
                      </c:pt>
                      <c:pt idx="2942">
                        <c:v>33546</c:v>
                      </c:pt>
                      <c:pt idx="2943">
                        <c:v>33547</c:v>
                      </c:pt>
                      <c:pt idx="2944">
                        <c:v>33548</c:v>
                      </c:pt>
                      <c:pt idx="2945">
                        <c:v>33549</c:v>
                      </c:pt>
                      <c:pt idx="2946">
                        <c:v>33550</c:v>
                      </c:pt>
                      <c:pt idx="2947">
                        <c:v>33553</c:v>
                      </c:pt>
                      <c:pt idx="2948">
                        <c:v>33554</c:v>
                      </c:pt>
                      <c:pt idx="2949">
                        <c:v>33555</c:v>
                      </c:pt>
                      <c:pt idx="2950">
                        <c:v>33556</c:v>
                      </c:pt>
                      <c:pt idx="2951">
                        <c:v>33557</c:v>
                      </c:pt>
                      <c:pt idx="2952">
                        <c:v>33560</c:v>
                      </c:pt>
                      <c:pt idx="2953">
                        <c:v>33561</c:v>
                      </c:pt>
                      <c:pt idx="2954">
                        <c:v>33562</c:v>
                      </c:pt>
                      <c:pt idx="2955">
                        <c:v>33563</c:v>
                      </c:pt>
                      <c:pt idx="2956">
                        <c:v>33564</c:v>
                      </c:pt>
                      <c:pt idx="2957">
                        <c:v>33567</c:v>
                      </c:pt>
                      <c:pt idx="2958">
                        <c:v>33568</c:v>
                      </c:pt>
                      <c:pt idx="2959">
                        <c:v>33569</c:v>
                      </c:pt>
                      <c:pt idx="2960">
                        <c:v>33571</c:v>
                      </c:pt>
                      <c:pt idx="2961">
                        <c:v>33574</c:v>
                      </c:pt>
                      <c:pt idx="2962">
                        <c:v>33575</c:v>
                      </c:pt>
                      <c:pt idx="2963">
                        <c:v>33576</c:v>
                      </c:pt>
                      <c:pt idx="2964">
                        <c:v>33577</c:v>
                      </c:pt>
                      <c:pt idx="2965">
                        <c:v>33578</c:v>
                      </c:pt>
                      <c:pt idx="2966">
                        <c:v>33581</c:v>
                      </c:pt>
                      <c:pt idx="2967">
                        <c:v>33582</c:v>
                      </c:pt>
                      <c:pt idx="2968">
                        <c:v>33583</c:v>
                      </c:pt>
                      <c:pt idx="2969">
                        <c:v>33584</c:v>
                      </c:pt>
                      <c:pt idx="2970">
                        <c:v>33585</c:v>
                      </c:pt>
                      <c:pt idx="2971">
                        <c:v>33588</c:v>
                      </c:pt>
                      <c:pt idx="2972">
                        <c:v>33589</c:v>
                      </c:pt>
                      <c:pt idx="2973">
                        <c:v>33590</c:v>
                      </c:pt>
                      <c:pt idx="2974">
                        <c:v>33591</c:v>
                      </c:pt>
                      <c:pt idx="2975">
                        <c:v>33592</c:v>
                      </c:pt>
                      <c:pt idx="2976">
                        <c:v>33595</c:v>
                      </c:pt>
                      <c:pt idx="2977">
                        <c:v>33596</c:v>
                      </c:pt>
                      <c:pt idx="2978">
                        <c:v>33598</c:v>
                      </c:pt>
                      <c:pt idx="2979">
                        <c:v>33599</c:v>
                      </c:pt>
                      <c:pt idx="2980">
                        <c:v>33602</c:v>
                      </c:pt>
                      <c:pt idx="2981">
                        <c:v>33603</c:v>
                      </c:pt>
                      <c:pt idx="2982">
                        <c:v>33605</c:v>
                      </c:pt>
                      <c:pt idx="2983">
                        <c:v>33606</c:v>
                      </c:pt>
                      <c:pt idx="2984">
                        <c:v>33609</c:v>
                      </c:pt>
                      <c:pt idx="2985">
                        <c:v>33610</c:v>
                      </c:pt>
                      <c:pt idx="2986">
                        <c:v>33611</c:v>
                      </c:pt>
                      <c:pt idx="2987">
                        <c:v>33612</c:v>
                      </c:pt>
                      <c:pt idx="2988">
                        <c:v>33613</c:v>
                      </c:pt>
                      <c:pt idx="2989">
                        <c:v>33616</c:v>
                      </c:pt>
                      <c:pt idx="2990">
                        <c:v>33617</c:v>
                      </c:pt>
                      <c:pt idx="2991">
                        <c:v>33618</c:v>
                      </c:pt>
                      <c:pt idx="2992">
                        <c:v>33619</c:v>
                      </c:pt>
                      <c:pt idx="2993">
                        <c:v>33620</c:v>
                      </c:pt>
                      <c:pt idx="2994">
                        <c:v>33623</c:v>
                      </c:pt>
                      <c:pt idx="2995">
                        <c:v>33624</c:v>
                      </c:pt>
                      <c:pt idx="2996">
                        <c:v>33625</c:v>
                      </c:pt>
                      <c:pt idx="2997">
                        <c:v>33626</c:v>
                      </c:pt>
                      <c:pt idx="2998">
                        <c:v>33627</c:v>
                      </c:pt>
                      <c:pt idx="2999">
                        <c:v>33630</c:v>
                      </c:pt>
                      <c:pt idx="3000">
                        <c:v>33631</c:v>
                      </c:pt>
                      <c:pt idx="3001">
                        <c:v>33632</c:v>
                      </c:pt>
                      <c:pt idx="3002">
                        <c:v>33633</c:v>
                      </c:pt>
                      <c:pt idx="3003">
                        <c:v>33634</c:v>
                      </c:pt>
                      <c:pt idx="3004">
                        <c:v>33637</c:v>
                      </c:pt>
                      <c:pt idx="3005">
                        <c:v>33638</c:v>
                      </c:pt>
                      <c:pt idx="3006">
                        <c:v>33639</c:v>
                      </c:pt>
                      <c:pt idx="3007">
                        <c:v>33640</c:v>
                      </c:pt>
                      <c:pt idx="3008">
                        <c:v>33641</c:v>
                      </c:pt>
                      <c:pt idx="3009">
                        <c:v>33644</c:v>
                      </c:pt>
                      <c:pt idx="3010">
                        <c:v>33645</c:v>
                      </c:pt>
                      <c:pt idx="3011">
                        <c:v>33646</c:v>
                      </c:pt>
                      <c:pt idx="3012">
                        <c:v>33647</c:v>
                      </c:pt>
                      <c:pt idx="3013">
                        <c:v>33648</c:v>
                      </c:pt>
                      <c:pt idx="3014">
                        <c:v>33652</c:v>
                      </c:pt>
                      <c:pt idx="3015">
                        <c:v>33653</c:v>
                      </c:pt>
                      <c:pt idx="3016">
                        <c:v>33654</c:v>
                      </c:pt>
                      <c:pt idx="3017">
                        <c:v>33655</c:v>
                      </c:pt>
                      <c:pt idx="3018">
                        <c:v>33658</c:v>
                      </c:pt>
                      <c:pt idx="3019">
                        <c:v>33659</c:v>
                      </c:pt>
                      <c:pt idx="3020">
                        <c:v>33660</c:v>
                      </c:pt>
                      <c:pt idx="3021">
                        <c:v>33661</c:v>
                      </c:pt>
                      <c:pt idx="3022">
                        <c:v>33662</c:v>
                      </c:pt>
                      <c:pt idx="3023">
                        <c:v>33665</c:v>
                      </c:pt>
                      <c:pt idx="3024">
                        <c:v>33666</c:v>
                      </c:pt>
                      <c:pt idx="3025">
                        <c:v>33667</c:v>
                      </c:pt>
                      <c:pt idx="3026">
                        <c:v>33668</c:v>
                      </c:pt>
                      <c:pt idx="3027">
                        <c:v>33669</c:v>
                      </c:pt>
                      <c:pt idx="3028">
                        <c:v>33672</c:v>
                      </c:pt>
                      <c:pt idx="3029">
                        <c:v>33673</c:v>
                      </c:pt>
                      <c:pt idx="3030">
                        <c:v>33674</c:v>
                      </c:pt>
                      <c:pt idx="3031">
                        <c:v>33675</c:v>
                      </c:pt>
                      <c:pt idx="3032">
                        <c:v>33676</c:v>
                      </c:pt>
                      <c:pt idx="3033">
                        <c:v>33679</c:v>
                      </c:pt>
                      <c:pt idx="3034">
                        <c:v>33680</c:v>
                      </c:pt>
                      <c:pt idx="3035">
                        <c:v>33681</c:v>
                      </c:pt>
                      <c:pt idx="3036">
                        <c:v>33682</c:v>
                      </c:pt>
                      <c:pt idx="3037">
                        <c:v>33683</c:v>
                      </c:pt>
                      <c:pt idx="3038">
                        <c:v>33686</c:v>
                      </c:pt>
                      <c:pt idx="3039">
                        <c:v>33687</c:v>
                      </c:pt>
                      <c:pt idx="3040">
                        <c:v>33688</c:v>
                      </c:pt>
                      <c:pt idx="3041">
                        <c:v>33689</c:v>
                      </c:pt>
                      <c:pt idx="3042">
                        <c:v>33690</c:v>
                      </c:pt>
                      <c:pt idx="3043">
                        <c:v>33693</c:v>
                      </c:pt>
                      <c:pt idx="3044">
                        <c:v>33694</c:v>
                      </c:pt>
                      <c:pt idx="3045">
                        <c:v>33695</c:v>
                      </c:pt>
                      <c:pt idx="3046">
                        <c:v>33696</c:v>
                      </c:pt>
                      <c:pt idx="3047">
                        <c:v>33697</c:v>
                      </c:pt>
                      <c:pt idx="3048">
                        <c:v>33700</c:v>
                      </c:pt>
                      <c:pt idx="3049">
                        <c:v>33701</c:v>
                      </c:pt>
                      <c:pt idx="3050">
                        <c:v>33702</c:v>
                      </c:pt>
                      <c:pt idx="3051">
                        <c:v>33703</c:v>
                      </c:pt>
                      <c:pt idx="3052">
                        <c:v>33704</c:v>
                      </c:pt>
                      <c:pt idx="3053">
                        <c:v>33707</c:v>
                      </c:pt>
                      <c:pt idx="3054">
                        <c:v>33708</c:v>
                      </c:pt>
                      <c:pt idx="3055">
                        <c:v>33709</c:v>
                      </c:pt>
                      <c:pt idx="3056">
                        <c:v>33710</c:v>
                      </c:pt>
                      <c:pt idx="3057">
                        <c:v>33714</c:v>
                      </c:pt>
                      <c:pt idx="3058">
                        <c:v>33715</c:v>
                      </c:pt>
                      <c:pt idx="3059">
                        <c:v>33716</c:v>
                      </c:pt>
                      <c:pt idx="3060">
                        <c:v>33717</c:v>
                      </c:pt>
                      <c:pt idx="3061">
                        <c:v>33718</c:v>
                      </c:pt>
                      <c:pt idx="3062">
                        <c:v>33721</c:v>
                      </c:pt>
                      <c:pt idx="3063">
                        <c:v>33722</c:v>
                      </c:pt>
                      <c:pt idx="3064">
                        <c:v>33723</c:v>
                      </c:pt>
                      <c:pt idx="3065">
                        <c:v>33724</c:v>
                      </c:pt>
                      <c:pt idx="3066">
                        <c:v>33725</c:v>
                      </c:pt>
                      <c:pt idx="3067">
                        <c:v>33728</c:v>
                      </c:pt>
                      <c:pt idx="3068">
                        <c:v>33729</c:v>
                      </c:pt>
                      <c:pt idx="3069">
                        <c:v>33730</c:v>
                      </c:pt>
                      <c:pt idx="3070">
                        <c:v>33731</c:v>
                      </c:pt>
                      <c:pt idx="3071">
                        <c:v>33732</c:v>
                      </c:pt>
                      <c:pt idx="3072">
                        <c:v>33735</c:v>
                      </c:pt>
                      <c:pt idx="3073">
                        <c:v>33736</c:v>
                      </c:pt>
                      <c:pt idx="3074">
                        <c:v>33737</c:v>
                      </c:pt>
                      <c:pt idx="3075">
                        <c:v>33738</c:v>
                      </c:pt>
                      <c:pt idx="3076">
                        <c:v>33739</c:v>
                      </c:pt>
                      <c:pt idx="3077">
                        <c:v>33742</c:v>
                      </c:pt>
                      <c:pt idx="3078">
                        <c:v>33743</c:v>
                      </c:pt>
                      <c:pt idx="3079">
                        <c:v>33744</c:v>
                      </c:pt>
                      <c:pt idx="3080">
                        <c:v>33745</c:v>
                      </c:pt>
                      <c:pt idx="3081">
                        <c:v>33746</c:v>
                      </c:pt>
                      <c:pt idx="3082">
                        <c:v>33750</c:v>
                      </c:pt>
                      <c:pt idx="3083">
                        <c:v>33751</c:v>
                      </c:pt>
                      <c:pt idx="3084">
                        <c:v>33752</c:v>
                      </c:pt>
                      <c:pt idx="3085">
                        <c:v>33753</c:v>
                      </c:pt>
                      <c:pt idx="3086">
                        <c:v>33756</c:v>
                      </c:pt>
                      <c:pt idx="3087">
                        <c:v>33757</c:v>
                      </c:pt>
                      <c:pt idx="3088">
                        <c:v>33758</c:v>
                      </c:pt>
                      <c:pt idx="3089">
                        <c:v>33759</c:v>
                      </c:pt>
                      <c:pt idx="3090">
                        <c:v>33760</c:v>
                      </c:pt>
                      <c:pt idx="3091">
                        <c:v>33763</c:v>
                      </c:pt>
                      <c:pt idx="3092">
                        <c:v>33764</c:v>
                      </c:pt>
                      <c:pt idx="3093">
                        <c:v>33765</c:v>
                      </c:pt>
                      <c:pt idx="3094">
                        <c:v>33766</c:v>
                      </c:pt>
                      <c:pt idx="3095">
                        <c:v>33767</c:v>
                      </c:pt>
                      <c:pt idx="3096">
                        <c:v>33770</c:v>
                      </c:pt>
                      <c:pt idx="3097">
                        <c:v>33771</c:v>
                      </c:pt>
                      <c:pt idx="3098">
                        <c:v>33772</c:v>
                      </c:pt>
                      <c:pt idx="3099">
                        <c:v>33773</c:v>
                      </c:pt>
                      <c:pt idx="3100">
                        <c:v>33774</c:v>
                      </c:pt>
                      <c:pt idx="3101">
                        <c:v>33777</c:v>
                      </c:pt>
                      <c:pt idx="3102">
                        <c:v>33778</c:v>
                      </c:pt>
                      <c:pt idx="3103">
                        <c:v>33779</c:v>
                      </c:pt>
                      <c:pt idx="3104">
                        <c:v>33780</c:v>
                      </c:pt>
                      <c:pt idx="3105">
                        <c:v>33781</c:v>
                      </c:pt>
                      <c:pt idx="3106">
                        <c:v>33784</c:v>
                      </c:pt>
                      <c:pt idx="3107">
                        <c:v>33785</c:v>
                      </c:pt>
                      <c:pt idx="3108">
                        <c:v>33786</c:v>
                      </c:pt>
                      <c:pt idx="3109">
                        <c:v>33787</c:v>
                      </c:pt>
                      <c:pt idx="3110">
                        <c:v>33791</c:v>
                      </c:pt>
                      <c:pt idx="3111">
                        <c:v>33792</c:v>
                      </c:pt>
                      <c:pt idx="3112">
                        <c:v>33793</c:v>
                      </c:pt>
                      <c:pt idx="3113">
                        <c:v>33794</c:v>
                      </c:pt>
                      <c:pt idx="3114">
                        <c:v>33795</c:v>
                      </c:pt>
                      <c:pt idx="3115">
                        <c:v>33798</c:v>
                      </c:pt>
                      <c:pt idx="3116">
                        <c:v>33799</c:v>
                      </c:pt>
                      <c:pt idx="3117">
                        <c:v>33800</c:v>
                      </c:pt>
                      <c:pt idx="3118">
                        <c:v>33801</c:v>
                      </c:pt>
                      <c:pt idx="3119">
                        <c:v>33802</c:v>
                      </c:pt>
                      <c:pt idx="3120">
                        <c:v>33805</c:v>
                      </c:pt>
                      <c:pt idx="3121">
                        <c:v>33806</c:v>
                      </c:pt>
                      <c:pt idx="3122">
                        <c:v>33807</c:v>
                      </c:pt>
                      <c:pt idx="3123">
                        <c:v>33808</c:v>
                      </c:pt>
                      <c:pt idx="3124">
                        <c:v>33809</c:v>
                      </c:pt>
                      <c:pt idx="3125">
                        <c:v>33812</c:v>
                      </c:pt>
                      <c:pt idx="3126">
                        <c:v>33813</c:v>
                      </c:pt>
                      <c:pt idx="3127">
                        <c:v>33814</c:v>
                      </c:pt>
                      <c:pt idx="3128">
                        <c:v>33815</c:v>
                      </c:pt>
                      <c:pt idx="3129">
                        <c:v>33816</c:v>
                      </c:pt>
                      <c:pt idx="3130">
                        <c:v>33819</c:v>
                      </c:pt>
                      <c:pt idx="3131">
                        <c:v>33820</c:v>
                      </c:pt>
                      <c:pt idx="3132">
                        <c:v>33821</c:v>
                      </c:pt>
                      <c:pt idx="3133">
                        <c:v>33822</c:v>
                      </c:pt>
                      <c:pt idx="3134">
                        <c:v>33823</c:v>
                      </c:pt>
                      <c:pt idx="3135">
                        <c:v>33826</c:v>
                      </c:pt>
                      <c:pt idx="3136">
                        <c:v>33827</c:v>
                      </c:pt>
                      <c:pt idx="3137">
                        <c:v>33828</c:v>
                      </c:pt>
                      <c:pt idx="3138">
                        <c:v>33829</c:v>
                      </c:pt>
                      <c:pt idx="3139">
                        <c:v>33830</c:v>
                      </c:pt>
                      <c:pt idx="3140">
                        <c:v>33833</c:v>
                      </c:pt>
                      <c:pt idx="3141">
                        <c:v>33834</c:v>
                      </c:pt>
                      <c:pt idx="3142">
                        <c:v>33835</c:v>
                      </c:pt>
                      <c:pt idx="3143">
                        <c:v>33836</c:v>
                      </c:pt>
                      <c:pt idx="3144">
                        <c:v>33837</c:v>
                      </c:pt>
                      <c:pt idx="3145">
                        <c:v>33840</c:v>
                      </c:pt>
                      <c:pt idx="3146">
                        <c:v>33841</c:v>
                      </c:pt>
                      <c:pt idx="3147">
                        <c:v>33842</c:v>
                      </c:pt>
                      <c:pt idx="3148">
                        <c:v>33843</c:v>
                      </c:pt>
                      <c:pt idx="3149">
                        <c:v>33844</c:v>
                      </c:pt>
                      <c:pt idx="3150">
                        <c:v>33847</c:v>
                      </c:pt>
                      <c:pt idx="3151">
                        <c:v>33848</c:v>
                      </c:pt>
                      <c:pt idx="3152">
                        <c:v>33849</c:v>
                      </c:pt>
                      <c:pt idx="3153">
                        <c:v>33850</c:v>
                      </c:pt>
                      <c:pt idx="3154">
                        <c:v>33851</c:v>
                      </c:pt>
                      <c:pt idx="3155">
                        <c:v>33855</c:v>
                      </c:pt>
                      <c:pt idx="3156">
                        <c:v>33856</c:v>
                      </c:pt>
                      <c:pt idx="3157">
                        <c:v>33857</c:v>
                      </c:pt>
                      <c:pt idx="3158">
                        <c:v>33858</c:v>
                      </c:pt>
                      <c:pt idx="3159">
                        <c:v>33861</c:v>
                      </c:pt>
                      <c:pt idx="3160">
                        <c:v>33862</c:v>
                      </c:pt>
                      <c:pt idx="3161">
                        <c:v>33863</c:v>
                      </c:pt>
                      <c:pt idx="3162">
                        <c:v>33864</c:v>
                      </c:pt>
                      <c:pt idx="3163">
                        <c:v>33865</c:v>
                      </c:pt>
                      <c:pt idx="3164">
                        <c:v>33868</c:v>
                      </c:pt>
                      <c:pt idx="3165">
                        <c:v>33869</c:v>
                      </c:pt>
                      <c:pt idx="3166">
                        <c:v>33870</c:v>
                      </c:pt>
                      <c:pt idx="3167">
                        <c:v>33871</c:v>
                      </c:pt>
                      <c:pt idx="3168">
                        <c:v>33872</c:v>
                      </c:pt>
                      <c:pt idx="3169">
                        <c:v>33875</c:v>
                      </c:pt>
                      <c:pt idx="3170">
                        <c:v>33876</c:v>
                      </c:pt>
                      <c:pt idx="3171">
                        <c:v>33877</c:v>
                      </c:pt>
                      <c:pt idx="3172">
                        <c:v>33878</c:v>
                      </c:pt>
                      <c:pt idx="3173">
                        <c:v>33879</c:v>
                      </c:pt>
                      <c:pt idx="3174">
                        <c:v>33882</c:v>
                      </c:pt>
                      <c:pt idx="3175">
                        <c:v>33883</c:v>
                      </c:pt>
                      <c:pt idx="3176">
                        <c:v>33884</c:v>
                      </c:pt>
                      <c:pt idx="3177">
                        <c:v>33885</c:v>
                      </c:pt>
                      <c:pt idx="3178">
                        <c:v>33886</c:v>
                      </c:pt>
                      <c:pt idx="3179">
                        <c:v>33889</c:v>
                      </c:pt>
                      <c:pt idx="3180">
                        <c:v>33890</c:v>
                      </c:pt>
                      <c:pt idx="3181">
                        <c:v>33891</c:v>
                      </c:pt>
                      <c:pt idx="3182">
                        <c:v>33892</c:v>
                      </c:pt>
                      <c:pt idx="3183">
                        <c:v>33893</c:v>
                      </c:pt>
                      <c:pt idx="3184">
                        <c:v>33896</c:v>
                      </c:pt>
                      <c:pt idx="3185">
                        <c:v>33897</c:v>
                      </c:pt>
                      <c:pt idx="3186">
                        <c:v>33898</c:v>
                      </c:pt>
                      <c:pt idx="3187">
                        <c:v>33899</c:v>
                      </c:pt>
                      <c:pt idx="3188">
                        <c:v>33900</c:v>
                      </c:pt>
                      <c:pt idx="3189">
                        <c:v>33903</c:v>
                      </c:pt>
                      <c:pt idx="3190">
                        <c:v>33904</c:v>
                      </c:pt>
                      <c:pt idx="3191">
                        <c:v>33905</c:v>
                      </c:pt>
                      <c:pt idx="3192">
                        <c:v>33906</c:v>
                      </c:pt>
                      <c:pt idx="3193">
                        <c:v>33907</c:v>
                      </c:pt>
                      <c:pt idx="3194">
                        <c:v>33910</c:v>
                      </c:pt>
                      <c:pt idx="3195">
                        <c:v>33911</c:v>
                      </c:pt>
                      <c:pt idx="3196">
                        <c:v>33912</c:v>
                      </c:pt>
                      <c:pt idx="3197">
                        <c:v>33913</c:v>
                      </c:pt>
                      <c:pt idx="3198">
                        <c:v>33914</c:v>
                      </c:pt>
                      <c:pt idx="3199">
                        <c:v>33917</c:v>
                      </c:pt>
                      <c:pt idx="3200">
                        <c:v>33918</c:v>
                      </c:pt>
                      <c:pt idx="3201">
                        <c:v>33919</c:v>
                      </c:pt>
                      <c:pt idx="3202">
                        <c:v>33920</c:v>
                      </c:pt>
                      <c:pt idx="3203">
                        <c:v>33921</c:v>
                      </c:pt>
                      <c:pt idx="3204">
                        <c:v>33924</c:v>
                      </c:pt>
                      <c:pt idx="3205">
                        <c:v>33925</c:v>
                      </c:pt>
                      <c:pt idx="3206">
                        <c:v>33926</c:v>
                      </c:pt>
                      <c:pt idx="3207">
                        <c:v>33927</c:v>
                      </c:pt>
                      <c:pt idx="3208">
                        <c:v>33928</c:v>
                      </c:pt>
                      <c:pt idx="3209">
                        <c:v>33931</c:v>
                      </c:pt>
                      <c:pt idx="3210">
                        <c:v>33932</c:v>
                      </c:pt>
                      <c:pt idx="3211">
                        <c:v>33933</c:v>
                      </c:pt>
                      <c:pt idx="3212">
                        <c:v>33935</c:v>
                      </c:pt>
                      <c:pt idx="3213">
                        <c:v>33938</c:v>
                      </c:pt>
                      <c:pt idx="3214">
                        <c:v>33939</c:v>
                      </c:pt>
                      <c:pt idx="3215">
                        <c:v>33940</c:v>
                      </c:pt>
                      <c:pt idx="3216">
                        <c:v>33941</c:v>
                      </c:pt>
                      <c:pt idx="3217">
                        <c:v>33942</c:v>
                      </c:pt>
                      <c:pt idx="3218">
                        <c:v>33945</c:v>
                      </c:pt>
                      <c:pt idx="3219">
                        <c:v>33946</c:v>
                      </c:pt>
                      <c:pt idx="3220">
                        <c:v>33947</c:v>
                      </c:pt>
                      <c:pt idx="3221">
                        <c:v>33948</c:v>
                      </c:pt>
                      <c:pt idx="3222">
                        <c:v>33949</c:v>
                      </c:pt>
                      <c:pt idx="3223">
                        <c:v>33952</c:v>
                      </c:pt>
                      <c:pt idx="3224">
                        <c:v>33953</c:v>
                      </c:pt>
                      <c:pt idx="3225">
                        <c:v>33954</c:v>
                      </c:pt>
                      <c:pt idx="3226">
                        <c:v>33955</c:v>
                      </c:pt>
                      <c:pt idx="3227">
                        <c:v>33956</c:v>
                      </c:pt>
                      <c:pt idx="3228">
                        <c:v>33959</c:v>
                      </c:pt>
                      <c:pt idx="3229">
                        <c:v>33960</c:v>
                      </c:pt>
                      <c:pt idx="3230">
                        <c:v>33961</c:v>
                      </c:pt>
                      <c:pt idx="3231">
                        <c:v>33962</c:v>
                      </c:pt>
                      <c:pt idx="3232">
                        <c:v>33966</c:v>
                      </c:pt>
                      <c:pt idx="3233">
                        <c:v>33967</c:v>
                      </c:pt>
                      <c:pt idx="3234">
                        <c:v>33968</c:v>
                      </c:pt>
                      <c:pt idx="3235">
                        <c:v>33969</c:v>
                      </c:pt>
                      <c:pt idx="3236">
                        <c:v>33973</c:v>
                      </c:pt>
                      <c:pt idx="3237">
                        <c:v>33974</c:v>
                      </c:pt>
                      <c:pt idx="3238">
                        <c:v>33975</c:v>
                      </c:pt>
                      <c:pt idx="3239">
                        <c:v>33976</c:v>
                      </c:pt>
                      <c:pt idx="3240">
                        <c:v>33977</c:v>
                      </c:pt>
                      <c:pt idx="3241">
                        <c:v>33980</c:v>
                      </c:pt>
                      <c:pt idx="3242">
                        <c:v>33981</c:v>
                      </c:pt>
                      <c:pt idx="3243">
                        <c:v>33982</c:v>
                      </c:pt>
                      <c:pt idx="3244">
                        <c:v>33983</c:v>
                      </c:pt>
                      <c:pt idx="3245">
                        <c:v>33984</c:v>
                      </c:pt>
                      <c:pt idx="3246">
                        <c:v>33987</c:v>
                      </c:pt>
                      <c:pt idx="3247">
                        <c:v>33988</c:v>
                      </c:pt>
                      <c:pt idx="3248">
                        <c:v>33989</c:v>
                      </c:pt>
                      <c:pt idx="3249">
                        <c:v>33990</c:v>
                      </c:pt>
                      <c:pt idx="3250">
                        <c:v>33991</c:v>
                      </c:pt>
                      <c:pt idx="3251">
                        <c:v>33994</c:v>
                      </c:pt>
                      <c:pt idx="3252">
                        <c:v>33995</c:v>
                      </c:pt>
                      <c:pt idx="3253">
                        <c:v>33996</c:v>
                      </c:pt>
                      <c:pt idx="3254">
                        <c:v>33997</c:v>
                      </c:pt>
                      <c:pt idx="3255">
                        <c:v>33998</c:v>
                      </c:pt>
                      <c:pt idx="3256">
                        <c:v>34001</c:v>
                      </c:pt>
                      <c:pt idx="3257">
                        <c:v>34002</c:v>
                      </c:pt>
                      <c:pt idx="3258">
                        <c:v>34003</c:v>
                      </c:pt>
                      <c:pt idx="3259">
                        <c:v>34004</c:v>
                      </c:pt>
                      <c:pt idx="3260">
                        <c:v>34005</c:v>
                      </c:pt>
                      <c:pt idx="3261">
                        <c:v>34008</c:v>
                      </c:pt>
                      <c:pt idx="3262">
                        <c:v>34009</c:v>
                      </c:pt>
                      <c:pt idx="3263">
                        <c:v>34010</c:v>
                      </c:pt>
                      <c:pt idx="3264">
                        <c:v>34011</c:v>
                      </c:pt>
                      <c:pt idx="3265">
                        <c:v>34012</c:v>
                      </c:pt>
                      <c:pt idx="3266">
                        <c:v>34016</c:v>
                      </c:pt>
                      <c:pt idx="3267">
                        <c:v>34017</c:v>
                      </c:pt>
                      <c:pt idx="3268">
                        <c:v>34018</c:v>
                      </c:pt>
                      <c:pt idx="3269">
                        <c:v>34019</c:v>
                      </c:pt>
                      <c:pt idx="3270">
                        <c:v>34022</c:v>
                      </c:pt>
                      <c:pt idx="3271">
                        <c:v>34023</c:v>
                      </c:pt>
                      <c:pt idx="3272">
                        <c:v>34024</c:v>
                      </c:pt>
                      <c:pt idx="3273">
                        <c:v>34025</c:v>
                      </c:pt>
                      <c:pt idx="3274">
                        <c:v>34026</c:v>
                      </c:pt>
                      <c:pt idx="3275">
                        <c:v>34029</c:v>
                      </c:pt>
                      <c:pt idx="3276">
                        <c:v>34030</c:v>
                      </c:pt>
                      <c:pt idx="3277">
                        <c:v>34031</c:v>
                      </c:pt>
                      <c:pt idx="3278">
                        <c:v>34032</c:v>
                      </c:pt>
                      <c:pt idx="3279">
                        <c:v>34033</c:v>
                      </c:pt>
                      <c:pt idx="3280">
                        <c:v>34036</c:v>
                      </c:pt>
                      <c:pt idx="3281">
                        <c:v>34037</c:v>
                      </c:pt>
                      <c:pt idx="3282">
                        <c:v>34038</c:v>
                      </c:pt>
                      <c:pt idx="3283">
                        <c:v>34039</c:v>
                      </c:pt>
                      <c:pt idx="3284">
                        <c:v>34040</c:v>
                      </c:pt>
                      <c:pt idx="3285">
                        <c:v>34043</c:v>
                      </c:pt>
                      <c:pt idx="3286">
                        <c:v>34044</c:v>
                      </c:pt>
                      <c:pt idx="3287">
                        <c:v>34045</c:v>
                      </c:pt>
                      <c:pt idx="3288">
                        <c:v>34046</c:v>
                      </c:pt>
                      <c:pt idx="3289">
                        <c:v>34047</c:v>
                      </c:pt>
                      <c:pt idx="3290">
                        <c:v>34050</c:v>
                      </c:pt>
                      <c:pt idx="3291">
                        <c:v>34051</c:v>
                      </c:pt>
                      <c:pt idx="3292">
                        <c:v>34052</c:v>
                      </c:pt>
                      <c:pt idx="3293">
                        <c:v>34053</c:v>
                      </c:pt>
                      <c:pt idx="3294">
                        <c:v>34054</c:v>
                      </c:pt>
                      <c:pt idx="3295">
                        <c:v>34057</c:v>
                      </c:pt>
                      <c:pt idx="3296">
                        <c:v>34058</c:v>
                      </c:pt>
                      <c:pt idx="3297">
                        <c:v>34059</c:v>
                      </c:pt>
                      <c:pt idx="3298">
                        <c:v>34060</c:v>
                      </c:pt>
                      <c:pt idx="3299">
                        <c:v>34061</c:v>
                      </c:pt>
                      <c:pt idx="3300">
                        <c:v>34064</c:v>
                      </c:pt>
                      <c:pt idx="3301">
                        <c:v>34065</c:v>
                      </c:pt>
                      <c:pt idx="3302">
                        <c:v>34066</c:v>
                      </c:pt>
                      <c:pt idx="3303">
                        <c:v>34067</c:v>
                      </c:pt>
                      <c:pt idx="3304">
                        <c:v>34071</c:v>
                      </c:pt>
                      <c:pt idx="3305">
                        <c:v>34072</c:v>
                      </c:pt>
                      <c:pt idx="3306">
                        <c:v>34073</c:v>
                      </c:pt>
                      <c:pt idx="3307">
                        <c:v>34074</c:v>
                      </c:pt>
                      <c:pt idx="3308">
                        <c:v>34075</c:v>
                      </c:pt>
                      <c:pt idx="3309">
                        <c:v>34078</c:v>
                      </c:pt>
                      <c:pt idx="3310">
                        <c:v>34079</c:v>
                      </c:pt>
                      <c:pt idx="3311">
                        <c:v>34080</c:v>
                      </c:pt>
                      <c:pt idx="3312">
                        <c:v>34081</c:v>
                      </c:pt>
                      <c:pt idx="3313">
                        <c:v>34082</c:v>
                      </c:pt>
                      <c:pt idx="3314">
                        <c:v>34085</c:v>
                      </c:pt>
                      <c:pt idx="3315">
                        <c:v>34086</c:v>
                      </c:pt>
                      <c:pt idx="3316">
                        <c:v>34087</c:v>
                      </c:pt>
                      <c:pt idx="3317">
                        <c:v>34088</c:v>
                      </c:pt>
                      <c:pt idx="3318">
                        <c:v>34089</c:v>
                      </c:pt>
                      <c:pt idx="3319">
                        <c:v>34092</c:v>
                      </c:pt>
                      <c:pt idx="3320">
                        <c:v>34093</c:v>
                      </c:pt>
                      <c:pt idx="3321">
                        <c:v>34094</c:v>
                      </c:pt>
                      <c:pt idx="3322">
                        <c:v>34095</c:v>
                      </c:pt>
                      <c:pt idx="3323">
                        <c:v>34096</c:v>
                      </c:pt>
                      <c:pt idx="3324">
                        <c:v>34099</c:v>
                      </c:pt>
                      <c:pt idx="3325">
                        <c:v>34100</c:v>
                      </c:pt>
                      <c:pt idx="3326">
                        <c:v>34101</c:v>
                      </c:pt>
                      <c:pt idx="3327">
                        <c:v>34102</c:v>
                      </c:pt>
                      <c:pt idx="3328">
                        <c:v>34103</c:v>
                      </c:pt>
                      <c:pt idx="3329">
                        <c:v>34106</c:v>
                      </c:pt>
                      <c:pt idx="3330">
                        <c:v>34107</c:v>
                      </c:pt>
                      <c:pt idx="3331">
                        <c:v>34108</c:v>
                      </c:pt>
                      <c:pt idx="3332">
                        <c:v>34109</c:v>
                      </c:pt>
                      <c:pt idx="3333">
                        <c:v>34110</c:v>
                      </c:pt>
                      <c:pt idx="3334">
                        <c:v>34113</c:v>
                      </c:pt>
                      <c:pt idx="3335">
                        <c:v>34114</c:v>
                      </c:pt>
                      <c:pt idx="3336">
                        <c:v>34115</c:v>
                      </c:pt>
                      <c:pt idx="3337">
                        <c:v>34116</c:v>
                      </c:pt>
                      <c:pt idx="3338">
                        <c:v>34117</c:v>
                      </c:pt>
                      <c:pt idx="3339">
                        <c:v>34121</c:v>
                      </c:pt>
                      <c:pt idx="3340">
                        <c:v>34122</c:v>
                      </c:pt>
                      <c:pt idx="3341">
                        <c:v>34123</c:v>
                      </c:pt>
                      <c:pt idx="3342">
                        <c:v>34124</c:v>
                      </c:pt>
                      <c:pt idx="3343">
                        <c:v>34127</c:v>
                      </c:pt>
                      <c:pt idx="3344">
                        <c:v>34128</c:v>
                      </c:pt>
                      <c:pt idx="3345">
                        <c:v>34129</c:v>
                      </c:pt>
                      <c:pt idx="3346">
                        <c:v>34130</c:v>
                      </c:pt>
                      <c:pt idx="3347">
                        <c:v>34131</c:v>
                      </c:pt>
                      <c:pt idx="3348">
                        <c:v>34134</c:v>
                      </c:pt>
                      <c:pt idx="3349">
                        <c:v>34135</c:v>
                      </c:pt>
                      <c:pt idx="3350">
                        <c:v>34136</c:v>
                      </c:pt>
                      <c:pt idx="3351">
                        <c:v>34137</c:v>
                      </c:pt>
                      <c:pt idx="3352">
                        <c:v>34138</c:v>
                      </c:pt>
                      <c:pt idx="3353">
                        <c:v>34141</c:v>
                      </c:pt>
                      <c:pt idx="3354">
                        <c:v>34142</c:v>
                      </c:pt>
                      <c:pt idx="3355">
                        <c:v>34143</c:v>
                      </c:pt>
                      <c:pt idx="3356">
                        <c:v>34144</c:v>
                      </c:pt>
                      <c:pt idx="3357">
                        <c:v>34145</c:v>
                      </c:pt>
                      <c:pt idx="3358">
                        <c:v>34148</c:v>
                      </c:pt>
                      <c:pt idx="3359">
                        <c:v>34149</c:v>
                      </c:pt>
                      <c:pt idx="3360">
                        <c:v>34150</c:v>
                      </c:pt>
                      <c:pt idx="3361">
                        <c:v>34151</c:v>
                      </c:pt>
                      <c:pt idx="3362">
                        <c:v>34152</c:v>
                      </c:pt>
                      <c:pt idx="3363">
                        <c:v>34156</c:v>
                      </c:pt>
                      <c:pt idx="3364">
                        <c:v>34157</c:v>
                      </c:pt>
                      <c:pt idx="3365">
                        <c:v>34158</c:v>
                      </c:pt>
                      <c:pt idx="3366">
                        <c:v>34159</c:v>
                      </c:pt>
                      <c:pt idx="3367">
                        <c:v>34162</c:v>
                      </c:pt>
                      <c:pt idx="3368">
                        <c:v>34163</c:v>
                      </c:pt>
                      <c:pt idx="3369">
                        <c:v>34164</c:v>
                      </c:pt>
                      <c:pt idx="3370">
                        <c:v>34165</c:v>
                      </c:pt>
                      <c:pt idx="3371">
                        <c:v>34166</c:v>
                      </c:pt>
                      <c:pt idx="3372">
                        <c:v>34169</c:v>
                      </c:pt>
                      <c:pt idx="3373">
                        <c:v>34170</c:v>
                      </c:pt>
                      <c:pt idx="3374">
                        <c:v>34171</c:v>
                      </c:pt>
                      <c:pt idx="3375">
                        <c:v>34172</c:v>
                      </c:pt>
                      <c:pt idx="3376">
                        <c:v>34173</c:v>
                      </c:pt>
                      <c:pt idx="3377">
                        <c:v>34176</c:v>
                      </c:pt>
                      <c:pt idx="3378">
                        <c:v>34177</c:v>
                      </c:pt>
                      <c:pt idx="3379">
                        <c:v>34178</c:v>
                      </c:pt>
                      <c:pt idx="3380">
                        <c:v>34179</c:v>
                      </c:pt>
                      <c:pt idx="3381">
                        <c:v>34180</c:v>
                      </c:pt>
                      <c:pt idx="3382">
                        <c:v>34183</c:v>
                      </c:pt>
                      <c:pt idx="3383">
                        <c:v>34184</c:v>
                      </c:pt>
                      <c:pt idx="3384">
                        <c:v>34185</c:v>
                      </c:pt>
                      <c:pt idx="3385">
                        <c:v>34186</c:v>
                      </c:pt>
                      <c:pt idx="3386">
                        <c:v>34187</c:v>
                      </c:pt>
                      <c:pt idx="3387">
                        <c:v>34190</c:v>
                      </c:pt>
                      <c:pt idx="3388">
                        <c:v>34191</c:v>
                      </c:pt>
                      <c:pt idx="3389">
                        <c:v>34192</c:v>
                      </c:pt>
                      <c:pt idx="3390">
                        <c:v>34193</c:v>
                      </c:pt>
                      <c:pt idx="3391">
                        <c:v>34194</c:v>
                      </c:pt>
                      <c:pt idx="3392">
                        <c:v>34197</c:v>
                      </c:pt>
                      <c:pt idx="3393">
                        <c:v>34198</c:v>
                      </c:pt>
                      <c:pt idx="3394">
                        <c:v>34199</c:v>
                      </c:pt>
                      <c:pt idx="3395">
                        <c:v>34200</c:v>
                      </c:pt>
                      <c:pt idx="3396">
                        <c:v>34201</c:v>
                      </c:pt>
                      <c:pt idx="3397">
                        <c:v>34204</c:v>
                      </c:pt>
                      <c:pt idx="3398">
                        <c:v>34205</c:v>
                      </c:pt>
                      <c:pt idx="3399">
                        <c:v>34206</c:v>
                      </c:pt>
                      <c:pt idx="3400">
                        <c:v>34207</c:v>
                      </c:pt>
                      <c:pt idx="3401">
                        <c:v>34208</c:v>
                      </c:pt>
                      <c:pt idx="3402">
                        <c:v>34211</c:v>
                      </c:pt>
                      <c:pt idx="3403">
                        <c:v>34212</c:v>
                      </c:pt>
                      <c:pt idx="3404">
                        <c:v>34213</c:v>
                      </c:pt>
                      <c:pt idx="3405">
                        <c:v>34214</c:v>
                      </c:pt>
                      <c:pt idx="3406">
                        <c:v>34215</c:v>
                      </c:pt>
                      <c:pt idx="3407">
                        <c:v>34219</c:v>
                      </c:pt>
                      <c:pt idx="3408">
                        <c:v>34220</c:v>
                      </c:pt>
                      <c:pt idx="3409">
                        <c:v>34221</c:v>
                      </c:pt>
                      <c:pt idx="3410">
                        <c:v>34222</c:v>
                      </c:pt>
                      <c:pt idx="3411">
                        <c:v>34225</c:v>
                      </c:pt>
                      <c:pt idx="3412">
                        <c:v>34226</c:v>
                      </c:pt>
                      <c:pt idx="3413">
                        <c:v>34227</c:v>
                      </c:pt>
                      <c:pt idx="3414">
                        <c:v>34228</c:v>
                      </c:pt>
                      <c:pt idx="3415">
                        <c:v>34229</c:v>
                      </c:pt>
                      <c:pt idx="3416">
                        <c:v>34232</c:v>
                      </c:pt>
                      <c:pt idx="3417">
                        <c:v>34233</c:v>
                      </c:pt>
                      <c:pt idx="3418">
                        <c:v>34234</c:v>
                      </c:pt>
                      <c:pt idx="3419">
                        <c:v>34235</c:v>
                      </c:pt>
                      <c:pt idx="3420">
                        <c:v>34236</c:v>
                      </c:pt>
                      <c:pt idx="3421">
                        <c:v>34239</c:v>
                      </c:pt>
                      <c:pt idx="3422">
                        <c:v>34240</c:v>
                      </c:pt>
                      <c:pt idx="3423">
                        <c:v>34241</c:v>
                      </c:pt>
                      <c:pt idx="3424">
                        <c:v>34242</c:v>
                      </c:pt>
                      <c:pt idx="3425">
                        <c:v>34243</c:v>
                      </c:pt>
                      <c:pt idx="3426">
                        <c:v>34246</c:v>
                      </c:pt>
                      <c:pt idx="3427">
                        <c:v>34247</c:v>
                      </c:pt>
                      <c:pt idx="3428">
                        <c:v>34248</c:v>
                      </c:pt>
                      <c:pt idx="3429">
                        <c:v>34249</c:v>
                      </c:pt>
                      <c:pt idx="3430">
                        <c:v>34250</c:v>
                      </c:pt>
                      <c:pt idx="3431">
                        <c:v>34253</c:v>
                      </c:pt>
                      <c:pt idx="3432">
                        <c:v>34254</c:v>
                      </c:pt>
                      <c:pt idx="3433">
                        <c:v>34255</c:v>
                      </c:pt>
                      <c:pt idx="3434">
                        <c:v>34256</c:v>
                      </c:pt>
                      <c:pt idx="3435">
                        <c:v>34257</c:v>
                      </c:pt>
                      <c:pt idx="3436">
                        <c:v>34260</c:v>
                      </c:pt>
                      <c:pt idx="3437">
                        <c:v>34261</c:v>
                      </c:pt>
                      <c:pt idx="3438">
                        <c:v>34262</c:v>
                      </c:pt>
                      <c:pt idx="3439">
                        <c:v>34263</c:v>
                      </c:pt>
                      <c:pt idx="3440">
                        <c:v>34264</c:v>
                      </c:pt>
                      <c:pt idx="3441">
                        <c:v>34267</c:v>
                      </c:pt>
                      <c:pt idx="3442">
                        <c:v>34268</c:v>
                      </c:pt>
                      <c:pt idx="3443">
                        <c:v>34269</c:v>
                      </c:pt>
                      <c:pt idx="3444">
                        <c:v>34270</c:v>
                      </c:pt>
                      <c:pt idx="3445">
                        <c:v>34271</c:v>
                      </c:pt>
                      <c:pt idx="3446">
                        <c:v>34274</c:v>
                      </c:pt>
                      <c:pt idx="3447">
                        <c:v>34275</c:v>
                      </c:pt>
                      <c:pt idx="3448">
                        <c:v>34276</c:v>
                      </c:pt>
                      <c:pt idx="3449">
                        <c:v>34277</c:v>
                      </c:pt>
                      <c:pt idx="3450">
                        <c:v>34278</c:v>
                      </c:pt>
                      <c:pt idx="3451">
                        <c:v>34281</c:v>
                      </c:pt>
                      <c:pt idx="3452">
                        <c:v>34282</c:v>
                      </c:pt>
                      <c:pt idx="3453">
                        <c:v>34283</c:v>
                      </c:pt>
                      <c:pt idx="3454">
                        <c:v>34284</c:v>
                      </c:pt>
                      <c:pt idx="3455">
                        <c:v>34285</c:v>
                      </c:pt>
                      <c:pt idx="3456">
                        <c:v>34288</c:v>
                      </c:pt>
                      <c:pt idx="3457">
                        <c:v>34289</c:v>
                      </c:pt>
                      <c:pt idx="3458">
                        <c:v>34290</c:v>
                      </c:pt>
                      <c:pt idx="3459">
                        <c:v>34291</c:v>
                      </c:pt>
                      <c:pt idx="3460">
                        <c:v>34292</c:v>
                      </c:pt>
                      <c:pt idx="3461">
                        <c:v>34295</c:v>
                      </c:pt>
                      <c:pt idx="3462">
                        <c:v>34296</c:v>
                      </c:pt>
                      <c:pt idx="3463">
                        <c:v>34297</c:v>
                      </c:pt>
                      <c:pt idx="3464">
                        <c:v>34299</c:v>
                      </c:pt>
                      <c:pt idx="3465">
                        <c:v>34302</c:v>
                      </c:pt>
                      <c:pt idx="3466">
                        <c:v>34303</c:v>
                      </c:pt>
                      <c:pt idx="3467">
                        <c:v>34304</c:v>
                      </c:pt>
                      <c:pt idx="3468">
                        <c:v>34305</c:v>
                      </c:pt>
                      <c:pt idx="3469">
                        <c:v>34306</c:v>
                      </c:pt>
                      <c:pt idx="3470">
                        <c:v>34309</c:v>
                      </c:pt>
                      <c:pt idx="3471">
                        <c:v>34310</c:v>
                      </c:pt>
                      <c:pt idx="3472">
                        <c:v>34311</c:v>
                      </c:pt>
                      <c:pt idx="3473">
                        <c:v>34312</c:v>
                      </c:pt>
                      <c:pt idx="3474">
                        <c:v>34313</c:v>
                      </c:pt>
                      <c:pt idx="3475">
                        <c:v>34316</c:v>
                      </c:pt>
                      <c:pt idx="3476">
                        <c:v>34317</c:v>
                      </c:pt>
                      <c:pt idx="3477">
                        <c:v>34318</c:v>
                      </c:pt>
                      <c:pt idx="3478">
                        <c:v>34319</c:v>
                      </c:pt>
                      <c:pt idx="3479">
                        <c:v>34320</c:v>
                      </c:pt>
                      <c:pt idx="3480">
                        <c:v>34323</c:v>
                      </c:pt>
                      <c:pt idx="3481">
                        <c:v>34324</c:v>
                      </c:pt>
                      <c:pt idx="3482">
                        <c:v>34325</c:v>
                      </c:pt>
                      <c:pt idx="3483">
                        <c:v>34326</c:v>
                      </c:pt>
                      <c:pt idx="3484">
                        <c:v>34330</c:v>
                      </c:pt>
                      <c:pt idx="3485">
                        <c:v>34331</c:v>
                      </c:pt>
                      <c:pt idx="3486">
                        <c:v>34332</c:v>
                      </c:pt>
                      <c:pt idx="3487">
                        <c:v>34333</c:v>
                      </c:pt>
                      <c:pt idx="3488">
                        <c:v>34334</c:v>
                      </c:pt>
                      <c:pt idx="3489">
                        <c:v>34337</c:v>
                      </c:pt>
                      <c:pt idx="3490">
                        <c:v>34338</c:v>
                      </c:pt>
                      <c:pt idx="3491">
                        <c:v>34339</c:v>
                      </c:pt>
                      <c:pt idx="3492">
                        <c:v>34340</c:v>
                      </c:pt>
                      <c:pt idx="3493">
                        <c:v>34341</c:v>
                      </c:pt>
                      <c:pt idx="3494">
                        <c:v>34344</c:v>
                      </c:pt>
                      <c:pt idx="3495">
                        <c:v>34345</c:v>
                      </c:pt>
                      <c:pt idx="3496">
                        <c:v>34346</c:v>
                      </c:pt>
                      <c:pt idx="3497">
                        <c:v>34347</c:v>
                      </c:pt>
                      <c:pt idx="3498">
                        <c:v>34348</c:v>
                      </c:pt>
                      <c:pt idx="3499">
                        <c:v>34351</c:v>
                      </c:pt>
                      <c:pt idx="3500">
                        <c:v>34352</c:v>
                      </c:pt>
                      <c:pt idx="3501">
                        <c:v>34353</c:v>
                      </c:pt>
                      <c:pt idx="3502">
                        <c:v>34354</c:v>
                      </c:pt>
                      <c:pt idx="3503">
                        <c:v>34355</c:v>
                      </c:pt>
                      <c:pt idx="3504">
                        <c:v>34358</c:v>
                      </c:pt>
                      <c:pt idx="3505">
                        <c:v>34359</c:v>
                      </c:pt>
                      <c:pt idx="3506">
                        <c:v>34360</c:v>
                      </c:pt>
                      <c:pt idx="3507">
                        <c:v>34361</c:v>
                      </c:pt>
                      <c:pt idx="3508">
                        <c:v>34362</c:v>
                      </c:pt>
                      <c:pt idx="3509">
                        <c:v>34365</c:v>
                      </c:pt>
                      <c:pt idx="3510">
                        <c:v>34366</c:v>
                      </c:pt>
                      <c:pt idx="3511">
                        <c:v>34367</c:v>
                      </c:pt>
                      <c:pt idx="3512">
                        <c:v>34368</c:v>
                      </c:pt>
                      <c:pt idx="3513">
                        <c:v>34369</c:v>
                      </c:pt>
                      <c:pt idx="3514">
                        <c:v>34372</c:v>
                      </c:pt>
                      <c:pt idx="3515">
                        <c:v>34373</c:v>
                      </c:pt>
                      <c:pt idx="3516">
                        <c:v>34374</c:v>
                      </c:pt>
                      <c:pt idx="3517">
                        <c:v>34375</c:v>
                      </c:pt>
                      <c:pt idx="3518">
                        <c:v>34376</c:v>
                      </c:pt>
                      <c:pt idx="3519">
                        <c:v>34379</c:v>
                      </c:pt>
                      <c:pt idx="3520">
                        <c:v>34380</c:v>
                      </c:pt>
                      <c:pt idx="3521">
                        <c:v>34381</c:v>
                      </c:pt>
                      <c:pt idx="3522">
                        <c:v>34382</c:v>
                      </c:pt>
                      <c:pt idx="3523">
                        <c:v>34383</c:v>
                      </c:pt>
                      <c:pt idx="3524">
                        <c:v>34387</c:v>
                      </c:pt>
                      <c:pt idx="3525">
                        <c:v>34388</c:v>
                      </c:pt>
                      <c:pt idx="3526">
                        <c:v>34389</c:v>
                      </c:pt>
                      <c:pt idx="3527">
                        <c:v>34390</c:v>
                      </c:pt>
                      <c:pt idx="3528">
                        <c:v>34393</c:v>
                      </c:pt>
                      <c:pt idx="3529">
                        <c:v>34394</c:v>
                      </c:pt>
                      <c:pt idx="3530">
                        <c:v>34395</c:v>
                      </c:pt>
                      <c:pt idx="3531">
                        <c:v>34396</c:v>
                      </c:pt>
                      <c:pt idx="3532">
                        <c:v>34397</c:v>
                      </c:pt>
                      <c:pt idx="3533">
                        <c:v>34400</c:v>
                      </c:pt>
                      <c:pt idx="3534">
                        <c:v>34401</c:v>
                      </c:pt>
                      <c:pt idx="3535">
                        <c:v>34402</c:v>
                      </c:pt>
                      <c:pt idx="3536">
                        <c:v>34403</c:v>
                      </c:pt>
                      <c:pt idx="3537">
                        <c:v>34404</c:v>
                      </c:pt>
                      <c:pt idx="3538">
                        <c:v>34407</c:v>
                      </c:pt>
                      <c:pt idx="3539">
                        <c:v>34408</c:v>
                      </c:pt>
                      <c:pt idx="3540">
                        <c:v>34409</c:v>
                      </c:pt>
                      <c:pt idx="3541">
                        <c:v>34410</c:v>
                      </c:pt>
                      <c:pt idx="3542">
                        <c:v>34411</c:v>
                      </c:pt>
                      <c:pt idx="3543">
                        <c:v>34414</c:v>
                      </c:pt>
                      <c:pt idx="3544">
                        <c:v>34415</c:v>
                      </c:pt>
                      <c:pt idx="3545">
                        <c:v>34416</c:v>
                      </c:pt>
                      <c:pt idx="3546">
                        <c:v>34417</c:v>
                      </c:pt>
                      <c:pt idx="3547">
                        <c:v>34418</c:v>
                      </c:pt>
                      <c:pt idx="3548">
                        <c:v>34421</c:v>
                      </c:pt>
                      <c:pt idx="3549">
                        <c:v>34422</c:v>
                      </c:pt>
                      <c:pt idx="3550">
                        <c:v>34423</c:v>
                      </c:pt>
                      <c:pt idx="3551">
                        <c:v>34424</c:v>
                      </c:pt>
                      <c:pt idx="3552">
                        <c:v>34428</c:v>
                      </c:pt>
                      <c:pt idx="3553">
                        <c:v>34429</c:v>
                      </c:pt>
                      <c:pt idx="3554">
                        <c:v>34430</c:v>
                      </c:pt>
                      <c:pt idx="3555">
                        <c:v>34431</c:v>
                      </c:pt>
                      <c:pt idx="3556">
                        <c:v>34432</c:v>
                      </c:pt>
                      <c:pt idx="3557">
                        <c:v>34435</c:v>
                      </c:pt>
                      <c:pt idx="3558">
                        <c:v>34436</c:v>
                      </c:pt>
                      <c:pt idx="3559">
                        <c:v>34437</c:v>
                      </c:pt>
                      <c:pt idx="3560">
                        <c:v>34438</c:v>
                      </c:pt>
                      <c:pt idx="3561">
                        <c:v>34439</c:v>
                      </c:pt>
                      <c:pt idx="3562">
                        <c:v>34442</c:v>
                      </c:pt>
                      <c:pt idx="3563">
                        <c:v>34443</c:v>
                      </c:pt>
                      <c:pt idx="3564">
                        <c:v>34444</c:v>
                      </c:pt>
                      <c:pt idx="3565">
                        <c:v>34445</c:v>
                      </c:pt>
                      <c:pt idx="3566">
                        <c:v>34446</c:v>
                      </c:pt>
                      <c:pt idx="3567">
                        <c:v>34449</c:v>
                      </c:pt>
                      <c:pt idx="3568">
                        <c:v>34450</c:v>
                      </c:pt>
                      <c:pt idx="3569">
                        <c:v>34452</c:v>
                      </c:pt>
                      <c:pt idx="3570">
                        <c:v>34453</c:v>
                      </c:pt>
                      <c:pt idx="3571">
                        <c:v>34456</c:v>
                      </c:pt>
                      <c:pt idx="3572">
                        <c:v>34457</c:v>
                      </c:pt>
                      <c:pt idx="3573">
                        <c:v>34458</c:v>
                      </c:pt>
                      <c:pt idx="3574">
                        <c:v>34459</c:v>
                      </c:pt>
                      <c:pt idx="3575">
                        <c:v>34460</c:v>
                      </c:pt>
                      <c:pt idx="3576">
                        <c:v>34463</c:v>
                      </c:pt>
                      <c:pt idx="3577">
                        <c:v>34464</c:v>
                      </c:pt>
                      <c:pt idx="3578">
                        <c:v>34465</c:v>
                      </c:pt>
                      <c:pt idx="3579">
                        <c:v>34466</c:v>
                      </c:pt>
                      <c:pt idx="3580">
                        <c:v>34467</c:v>
                      </c:pt>
                      <c:pt idx="3581">
                        <c:v>34470</c:v>
                      </c:pt>
                      <c:pt idx="3582">
                        <c:v>34471</c:v>
                      </c:pt>
                      <c:pt idx="3583">
                        <c:v>34472</c:v>
                      </c:pt>
                      <c:pt idx="3584">
                        <c:v>34473</c:v>
                      </c:pt>
                      <c:pt idx="3585">
                        <c:v>34474</c:v>
                      </c:pt>
                      <c:pt idx="3586">
                        <c:v>34477</c:v>
                      </c:pt>
                      <c:pt idx="3587">
                        <c:v>34478</c:v>
                      </c:pt>
                      <c:pt idx="3588">
                        <c:v>34479</c:v>
                      </c:pt>
                      <c:pt idx="3589">
                        <c:v>34480</c:v>
                      </c:pt>
                      <c:pt idx="3590">
                        <c:v>34481</c:v>
                      </c:pt>
                      <c:pt idx="3591">
                        <c:v>34485</c:v>
                      </c:pt>
                      <c:pt idx="3592">
                        <c:v>34486</c:v>
                      </c:pt>
                      <c:pt idx="3593">
                        <c:v>34487</c:v>
                      </c:pt>
                      <c:pt idx="3594">
                        <c:v>34488</c:v>
                      </c:pt>
                      <c:pt idx="3595">
                        <c:v>34491</c:v>
                      </c:pt>
                      <c:pt idx="3596">
                        <c:v>34492</c:v>
                      </c:pt>
                      <c:pt idx="3597">
                        <c:v>34493</c:v>
                      </c:pt>
                      <c:pt idx="3598">
                        <c:v>34494</c:v>
                      </c:pt>
                      <c:pt idx="3599">
                        <c:v>34495</c:v>
                      </c:pt>
                      <c:pt idx="3600">
                        <c:v>34498</c:v>
                      </c:pt>
                      <c:pt idx="3601">
                        <c:v>34499</c:v>
                      </c:pt>
                      <c:pt idx="3602">
                        <c:v>34500</c:v>
                      </c:pt>
                      <c:pt idx="3603">
                        <c:v>34501</c:v>
                      </c:pt>
                      <c:pt idx="3604">
                        <c:v>34502</c:v>
                      </c:pt>
                      <c:pt idx="3605">
                        <c:v>34505</c:v>
                      </c:pt>
                      <c:pt idx="3606">
                        <c:v>34506</c:v>
                      </c:pt>
                      <c:pt idx="3607">
                        <c:v>34507</c:v>
                      </c:pt>
                      <c:pt idx="3608">
                        <c:v>34508</c:v>
                      </c:pt>
                      <c:pt idx="3609">
                        <c:v>34509</c:v>
                      </c:pt>
                      <c:pt idx="3610">
                        <c:v>34512</c:v>
                      </c:pt>
                      <c:pt idx="3611">
                        <c:v>34513</c:v>
                      </c:pt>
                      <c:pt idx="3612">
                        <c:v>34514</c:v>
                      </c:pt>
                      <c:pt idx="3613">
                        <c:v>34515</c:v>
                      </c:pt>
                      <c:pt idx="3614">
                        <c:v>34516</c:v>
                      </c:pt>
                      <c:pt idx="3615">
                        <c:v>34520</c:v>
                      </c:pt>
                      <c:pt idx="3616">
                        <c:v>34521</c:v>
                      </c:pt>
                      <c:pt idx="3617">
                        <c:v>34522</c:v>
                      </c:pt>
                      <c:pt idx="3618">
                        <c:v>34523</c:v>
                      </c:pt>
                      <c:pt idx="3619">
                        <c:v>34526</c:v>
                      </c:pt>
                      <c:pt idx="3620">
                        <c:v>34527</c:v>
                      </c:pt>
                      <c:pt idx="3621">
                        <c:v>34528</c:v>
                      </c:pt>
                      <c:pt idx="3622">
                        <c:v>34529</c:v>
                      </c:pt>
                      <c:pt idx="3623">
                        <c:v>34530</c:v>
                      </c:pt>
                      <c:pt idx="3624">
                        <c:v>34533</c:v>
                      </c:pt>
                      <c:pt idx="3625">
                        <c:v>34534</c:v>
                      </c:pt>
                      <c:pt idx="3626">
                        <c:v>34535</c:v>
                      </c:pt>
                      <c:pt idx="3627">
                        <c:v>34536</c:v>
                      </c:pt>
                      <c:pt idx="3628">
                        <c:v>34537</c:v>
                      </c:pt>
                      <c:pt idx="3629">
                        <c:v>34540</c:v>
                      </c:pt>
                      <c:pt idx="3630">
                        <c:v>34541</c:v>
                      </c:pt>
                      <c:pt idx="3631">
                        <c:v>34542</c:v>
                      </c:pt>
                      <c:pt idx="3632">
                        <c:v>34543</c:v>
                      </c:pt>
                      <c:pt idx="3633">
                        <c:v>34544</c:v>
                      </c:pt>
                      <c:pt idx="3634">
                        <c:v>34547</c:v>
                      </c:pt>
                      <c:pt idx="3635">
                        <c:v>34548</c:v>
                      </c:pt>
                      <c:pt idx="3636">
                        <c:v>34549</c:v>
                      </c:pt>
                      <c:pt idx="3637">
                        <c:v>34550</c:v>
                      </c:pt>
                      <c:pt idx="3638">
                        <c:v>34551</c:v>
                      </c:pt>
                      <c:pt idx="3639">
                        <c:v>34554</c:v>
                      </c:pt>
                      <c:pt idx="3640">
                        <c:v>34555</c:v>
                      </c:pt>
                      <c:pt idx="3641">
                        <c:v>34556</c:v>
                      </c:pt>
                      <c:pt idx="3642">
                        <c:v>34557</c:v>
                      </c:pt>
                      <c:pt idx="3643">
                        <c:v>34558</c:v>
                      </c:pt>
                      <c:pt idx="3644">
                        <c:v>34561</c:v>
                      </c:pt>
                      <c:pt idx="3645">
                        <c:v>34562</c:v>
                      </c:pt>
                      <c:pt idx="3646">
                        <c:v>34563</c:v>
                      </c:pt>
                      <c:pt idx="3647">
                        <c:v>34564</c:v>
                      </c:pt>
                      <c:pt idx="3648">
                        <c:v>34565</c:v>
                      </c:pt>
                      <c:pt idx="3649">
                        <c:v>34568</c:v>
                      </c:pt>
                      <c:pt idx="3650">
                        <c:v>34569</c:v>
                      </c:pt>
                      <c:pt idx="3651">
                        <c:v>34570</c:v>
                      </c:pt>
                      <c:pt idx="3652">
                        <c:v>34571</c:v>
                      </c:pt>
                      <c:pt idx="3653">
                        <c:v>34572</c:v>
                      </c:pt>
                      <c:pt idx="3654">
                        <c:v>34575</c:v>
                      </c:pt>
                      <c:pt idx="3655">
                        <c:v>34576</c:v>
                      </c:pt>
                      <c:pt idx="3656">
                        <c:v>34577</c:v>
                      </c:pt>
                      <c:pt idx="3657">
                        <c:v>34578</c:v>
                      </c:pt>
                      <c:pt idx="3658">
                        <c:v>34579</c:v>
                      </c:pt>
                      <c:pt idx="3659">
                        <c:v>34583</c:v>
                      </c:pt>
                      <c:pt idx="3660">
                        <c:v>34584</c:v>
                      </c:pt>
                      <c:pt idx="3661">
                        <c:v>34585</c:v>
                      </c:pt>
                      <c:pt idx="3662">
                        <c:v>34586</c:v>
                      </c:pt>
                      <c:pt idx="3663">
                        <c:v>34589</c:v>
                      </c:pt>
                      <c:pt idx="3664">
                        <c:v>34590</c:v>
                      </c:pt>
                      <c:pt idx="3665">
                        <c:v>34591</c:v>
                      </c:pt>
                      <c:pt idx="3666">
                        <c:v>34592</c:v>
                      </c:pt>
                      <c:pt idx="3667">
                        <c:v>34593</c:v>
                      </c:pt>
                      <c:pt idx="3668">
                        <c:v>34596</c:v>
                      </c:pt>
                      <c:pt idx="3669">
                        <c:v>34597</c:v>
                      </c:pt>
                      <c:pt idx="3670">
                        <c:v>34598</c:v>
                      </c:pt>
                      <c:pt idx="3671">
                        <c:v>34599</c:v>
                      </c:pt>
                      <c:pt idx="3672">
                        <c:v>34600</c:v>
                      </c:pt>
                      <c:pt idx="3673">
                        <c:v>34603</c:v>
                      </c:pt>
                      <c:pt idx="3674">
                        <c:v>34604</c:v>
                      </c:pt>
                      <c:pt idx="3675">
                        <c:v>34605</c:v>
                      </c:pt>
                      <c:pt idx="3676">
                        <c:v>34606</c:v>
                      </c:pt>
                      <c:pt idx="3677">
                        <c:v>34607</c:v>
                      </c:pt>
                      <c:pt idx="3678">
                        <c:v>34610</c:v>
                      </c:pt>
                      <c:pt idx="3679">
                        <c:v>34611</c:v>
                      </c:pt>
                      <c:pt idx="3680">
                        <c:v>34612</c:v>
                      </c:pt>
                      <c:pt idx="3681">
                        <c:v>34613</c:v>
                      </c:pt>
                      <c:pt idx="3682">
                        <c:v>34614</c:v>
                      </c:pt>
                      <c:pt idx="3683">
                        <c:v>34617</c:v>
                      </c:pt>
                      <c:pt idx="3684">
                        <c:v>34618</c:v>
                      </c:pt>
                      <c:pt idx="3685">
                        <c:v>34619</c:v>
                      </c:pt>
                      <c:pt idx="3686">
                        <c:v>34620</c:v>
                      </c:pt>
                      <c:pt idx="3687">
                        <c:v>34621</c:v>
                      </c:pt>
                      <c:pt idx="3688">
                        <c:v>34624</c:v>
                      </c:pt>
                      <c:pt idx="3689">
                        <c:v>34625</c:v>
                      </c:pt>
                      <c:pt idx="3690">
                        <c:v>34626</c:v>
                      </c:pt>
                      <c:pt idx="3691">
                        <c:v>34627</c:v>
                      </c:pt>
                      <c:pt idx="3692">
                        <c:v>34628</c:v>
                      </c:pt>
                      <c:pt idx="3693">
                        <c:v>34631</c:v>
                      </c:pt>
                      <c:pt idx="3694">
                        <c:v>34632</c:v>
                      </c:pt>
                      <c:pt idx="3695">
                        <c:v>34633</c:v>
                      </c:pt>
                      <c:pt idx="3696">
                        <c:v>34634</c:v>
                      </c:pt>
                      <c:pt idx="3697">
                        <c:v>34635</c:v>
                      </c:pt>
                      <c:pt idx="3698">
                        <c:v>34638</c:v>
                      </c:pt>
                      <c:pt idx="3699">
                        <c:v>34639</c:v>
                      </c:pt>
                      <c:pt idx="3700">
                        <c:v>34640</c:v>
                      </c:pt>
                      <c:pt idx="3701">
                        <c:v>34641</c:v>
                      </c:pt>
                      <c:pt idx="3702">
                        <c:v>34642</c:v>
                      </c:pt>
                      <c:pt idx="3703">
                        <c:v>34645</c:v>
                      </c:pt>
                      <c:pt idx="3704">
                        <c:v>34646</c:v>
                      </c:pt>
                      <c:pt idx="3705">
                        <c:v>34647</c:v>
                      </c:pt>
                      <c:pt idx="3706">
                        <c:v>34648</c:v>
                      </c:pt>
                      <c:pt idx="3707">
                        <c:v>34649</c:v>
                      </c:pt>
                      <c:pt idx="3708">
                        <c:v>34652</c:v>
                      </c:pt>
                      <c:pt idx="3709">
                        <c:v>34653</c:v>
                      </c:pt>
                      <c:pt idx="3710">
                        <c:v>34654</c:v>
                      </c:pt>
                      <c:pt idx="3711">
                        <c:v>34655</c:v>
                      </c:pt>
                      <c:pt idx="3712">
                        <c:v>34656</c:v>
                      </c:pt>
                      <c:pt idx="3713">
                        <c:v>34659</c:v>
                      </c:pt>
                      <c:pt idx="3714">
                        <c:v>34660</c:v>
                      </c:pt>
                      <c:pt idx="3715">
                        <c:v>34661</c:v>
                      </c:pt>
                      <c:pt idx="3716">
                        <c:v>34663</c:v>
                      </c:pt>
                      <c:pt idx="3717">
                        <c:v>34666</c:v>
                      </c:pt>
                      <c:pt idx="3718">
                        <c:v>34667</c:v>
                      </c:pt>
                      <c:pt idx="3719">
                        <c:v>34668</c:v>
                      </c:pt>
                      <c:pt idx="3720">
                        <c:v>34669</c:v>
                      </c:pt>
                      <c:pt idx="3721">
                        <c:v>34670</c:v>
                      </c:pt>
                      <c:pt idx="3722">
                        <c:v>34673</c:v>
                      </c:pt>
                      <c:pt idx="3723">
                        <c:v>34674</c:v>
                      </c:pt>
                      <c:pt idx="3724">
                        <c:v>34675</c:v>
                      </c:pt>
                      <c:pt idx="3725">
                        <c:v>34676</c:v>
                      </c:pt>
                      <c:pt idx="3726">
                        <c:v>34677</c:v>
                      </c:pt>
                      <c:pt idx="3727">
                        <c:v>34680</c:v>
                      </c:pt>
                      <c:pt idx="3728">
                        <c:v>34681</c:v>
                      </c:pt>
                      <c:pt idx="3729">
                        <c:v>34682</c:v>
                      </c:pt>
                      <c:pt idx="3730">
                        <c:v>34683</c:v>
                      </c:pt>
                      <c:pt idx="3731">
                        <c:v>34684</c:v>
                      </c:pt>
                      <c:pt idx="3732">
                        <c:v>34687</c:v>
                      </c:pt>
                      <c:pt idx="3733">
                        <c:v>34688</c:v>
                      </c:pt>
                      <c:pt idx="3734">
                        <c:v>34689</c:v>
                      </c:pt>
                      <c:pt idx="3735">
                        <c:v>34690</c:v>
                      </c:pt>
                      <c:pt idx="3736">
                        <c:v>34691</c:v>
                      </c:pt>
                      <c:pt idx="3737">
                        <c:v>34695</c:v>
                      </c:pt>
                      <c:pt idx="3738">
                        <c:v>34696</c:v>
                      </c:pt>
                      <c:pt idx="3739">
                        <c:v>34697</c:v>
                      </c:pt>
                      <c:pt idx="3740">
                        <c:v>34698</c:v>
                      </c:pt>
                      <c:pt idx="3741">
                        <c:v>34702</c:v>
                      </c:pt>
                      <c:pt idx="3742">
                        <c:v>34703</c:v>
                      </c:pt>
                      <c:pt idx="3743">
                        <c:v>34704</c:v>
                      </c:pt>
                      <c:pt idx="3744">
                        <c:v>34705</c:v>
                      </c:pt>
                      <c:pt idx="3745">
                        <c:v>34708</c:v>
                      </c:pt>
                      <c:pt idx="3746">
                        <c:v>34709</c:v>
                      </c:pt>
                      <c:pt idx="3747">
                        <c:v>34710</c:v>
                      </c:pt>
                      <c:pt idx="3748">
                        <c:v>34711</c:v>
                      </c:pt>
                      <c:pt idx="3749">
                        <c:v>34712</c:v>
                      </c:pt>
                      <c:pt idx="3750">
                        <c:v>34715</c:v>
                      </c:pt>
                      <c:pt idx="3751">
                        <c:v>34716</c:v>
                      </c:pt>
                      <c:pt idx="3752">
                        <c:v>34717</c:v>
                      </c:pt>
                      <c:pt idx="3753">
                        <c:v>34718</c:v>
                      </c:pt>
                      <c:pt idx="3754">
                        <c:v>34719</c:v>
                      </c:pt>
                      <c:pt idx="3755">
                        <c:v>34722</c:v>
                      </c:pt>
                      <c:pt idx="3756">
                        <c:v>34723</c:v>
                      </c:pt>
                      <c:pt idx="3757">
                        <c:v>34724</c:v>
                      </c:pt>
                      <c:pt idx="3758">
                        <c:v>34725</c:v>
                      </c:pt>
                      <c:pt idx="3759">
                        <c:v>34726</c:v>
                      </c:pt>
                      <c:pt idx="3760">
                        <c:v>34729</c:v>
                      </c:pt>
                      <c:pt idx="3761">
                        <c:v>34730</c:v>
                      </c:pt>
                      <c:pt idx="3762">
                        <c:v>34731</c:v>
                      </c:pt>
                      <c:pt idx="3763">
                        <c:v>34732</c:v>
                      </c:pt>
                      <c:pt idx="3764">
                        <c:v>34733</c:v>
                      </c:pt>
                      <c:pt idx="3765">
                        <c:v>34736</c:v>
                      </c:pt>
                      <c:pt idx="3766">
                        <c:v>34737</c:v>
                      </c:pt>
                      <c:pt idx="3767">
                        <c:v>34738</c:v>
                      </c:pt>
                      <c:pt idx="3768">
                        <c:v>34739</c:v>
                      </c:pt>
                      <c:pt idx="3769">
                        <c:v>34740</c:v>
                      </c:pt>
                      <c:pt idx="3770">
                        <c:v>34743</c:v>
                      </c:pt>
                      <c:pt idx="3771">
                        <c:v>34744</c:v>
                      </c:pt>
                      <c:pt idx="3772">
                        <c:v>34745</c:v>
                      </c:pt>
                      <c:pt idx="3773">
                        <c:v>34746</c:v>
                      </c:pt>
                      <c:pt idx="3774">
                        <c:v>34747</c:v>
                      </c:pt>
                      <c:pt idx="3775">
                        <c:v>34751</c:v>
                      </c:pt>
                      <c:pt idx="3776">
                        <c:v>34752</c:v>
                      </c:pt>
                      <c:pt idx="3777">
                        <c:v>34753</c:v>
                      </c:pt>
                      <c:pt idx="3778">
                        <c:v>34754</c:v>
                      </c:pt>
                      <c:pt idx="3779">
                        <c:v>34757</c:v>
                      </c:pt>
                      <c:pt idx="3780">
                        <c:v>34758</c:v>
                      </c:pt>
                      <c:pt idx="3781">
                        <c:v>34759</c:v>
                      </c:pt>
                      <c:pt idx="3782">
                        <c:v>34760</c:v>
                      </c:pt>
                      <c:pt idx="3783">
                        <c:v>34761</c:v>
                      </c:pt>
                      <c:pt idx="3784">
                        <c:v>34764</c:v>
                      </c:pt>
                      <c:pt idx="3785">
                        <c:v>34765</c:v>
                      </c:pt>
                      <c:pt idx="3786">
                        <c:v>34766</c:v>
                      </c:pt>
                      <c:pt idx="3787">
                        <c:v>34767</c:v>
                      </c:pt>
                      <c:pt idx="3788">
                        <c:v>34768</c:v>
                      </c:pt>
                      <c:pt idx="3789">
                        <c:v>34771</c:v>
                      </c:pt>
                      <c:pt idx="3790">
                        <c:v>34772</c:v>
                      </c:pt>
                      <c:pt idx="3791">
                        <c:v>34773</c:v>
                      </c:pt>
                      <c:pt idx="3792">
                        <c:v>34774</c:v>
                      </c:pt>
                      <c:pt idx="3793">
                        <c:v>34775</c:v>
                      </c:pt>
                      <c:pt idx="3794">
                        <c:v>34778</c:v>
                      </c:pt>
                      <c:pt idx="3795">
                        <c:v>34779</c:v>
                      </c:pt>
                      <c:pt idx="3796">
                        <c:v>34780</c:v>
                      </c:pt>
                      <c:pt idx="3797">
                        <c:v>34781</c:v>
                      </c:pt>
                      <c:pt idx="3798">
                        <c:v>34782</c:v>
                      </c:pt>
                      <c:pt idx="3799">
                        <c:v>34785</c:v>
                      </c:pt>
                      <c:pt idx="3800">
                        <c:v>34786</c:v>
                      </c:pt>
                      <c:pt idx="3801">
                        <c:v>34787</c:v>
                      </c:pt>
                      <c:pt idx="3802">
                        <c:v>34788</c:v>
                      </c:pt>
                      <c:pt idx="3803">
                        <c:v>34789</c:v>
                      </c:pt>
                      <c:pt idx="3804">
                        <c:v>34792</c:v>
                      </c:pt>
                      <c:pt idx="3805">
                        <c:v>34793</c:v>
                      </c:pt>
                      <c:pt idx="3806">
                        <c:v>34794</c:v>
                      </c:pt>
                      <c:pt idx="3807">
                        <c:v>34795</c:v>
                      </c:pt>
                      <c:pt idx="3808">
                        <c:v>34796</c:v>
                      </c:pt>
                      <c:pt idx="3809">
                        <c:v>34799</c:v>
                      </c:pt>
                      <c:pt idx="3810">
                        <c:v>34800</c:v>
                      </c:pt>
                      <c:pt idx="3811">
                        <c:v>34801</c:v>
                      </c:pt>
                      <c:pt idx="3812">
                        <c:v>34802</c:v>
                      </c:pt>
                      <c:pt idx="3813">
                        <c:v>34806</c:v>
                      </c:pt>
                      <c:pt idx="3814">
                        <c:v>34807</c:v>
                      </c:pt>
                      <c:pt idx="3815">
                        <c:v>34808</c:v>
                      </c:pt>
                      <c:pt idx="3816">
                        <c:v>34809</c:v>
                      </c:pt>
                      <c:pt idx="3817">
                        <c:v>34810</c:v>
                      </c:pt>
                      <c:pt idx="3818">
                        <c:v>34813</c:v>
                      </c:pt>
                      <c:pt idx="3819">
                        <c:v>34814</c:v>
                      </c:pt>
                      <c:pt idx="3820">
                        <c:v>34815</c:v>
                      </c:pt>
                      <c:pt idx="3821">
                        <c:v>34816</c:v>
                      </c:pt>
                      <c:pt idx="3822">
                        <c:v>34817</c:v>
                      </c:pt>
                      <c:pt idx="3823">
                        <c:v>34820</c:v>
                      </c:pt>
                      <c:pt idx="3824">
                        <c:v>34821</c:v>
                      </c:pt>
                      <c:pt idx="3825">
                        <c:v>34822</c:v>
                      </c:pt>
                      <c:pt idx="3826">
                        <c:v>34823</c:v>
                      </c:pt>
                      <c:pt idx="3827">
                        <c:v>34824</c:v>
                      </c:pt>
                      <c:pt idx="3828">
                        <c:v>34827</c:v>
                      </c:pt>
                      <c:pt idx="3829">
                        <c:v>34828</c:v>
                      </c:pt>
                      <c:pt idx="3830">
                        <c:v>34829</c:v>
                      </c:pt>
                      <c:pt idx="3831">
                        <c:v>34830</c:v>
                      </c:pt>
                      <c:pt idx="3832">
                        <c:v>34831</c:v>
                      </c:pt>
                      <c:pt idx="3833">
                        <c:v>34834</c:v>
                      </c:pt>
                      <c:pt idx="3834">
                        <c:v>34835</c:v>
                      </c:pt>
                      <c:pt idx="3835">
                        <c:v>34836</c:v>
                      </c:pt>
                      <c:pt idx="3836">
                        <c:v>34837</c:v>
                      </c:pt>
                      <c:pt idx="3837">
                        <c:v>34838</c:v>
                      </c:pt>
                      <c:pt idx="3838">
                        <c:v>34841</c:v>
                      </c:pt>
                      <c:pt idx="3839">
                        <c:v>34842</c:v>
                      </c:pt>
                      <c:pt idx="3840">
                        <c:v>34843</c:v>
                      </c:pt>
                      <c:pt idx="3841">
                        <c:v>34844</c:v>
                      </c:pt>
                      <c:pt idx="3842">
                        <c:v>34845</c:v>
                      </c:pt>
                      <c:pt idx="3843">
                        <c:v>34849</c:v>
                      </c:pt>
                      <c:pt idx="3844">
                        <c:v>34850</c:v>
                      </c:pt>
                      <c:pt idx="3845">
                        <c:v>34851</c:v>
                      </c:pt>
                      <c:pt idx="3846">
                        <c:v>34852</c:v>
                      </c:pt>
                      <c:pt idx="3847">
                        <c:v>34855</c:v>
                      </c:pt>
                      <c:pt idx="3848">
                        <c:v>34856</c:v>
                      </c:pt>
                      <c:pt idx="3849">
                        <c:v>34857</c:v>
                      </c:pt>
                      <c:pt idx="3850">
                        <c:v>34858</c:v>
                      </c:pt>
                      <c:pt idx="3851">
                        <c:v>34859</c:v>
                      </c:pt>
                      <c:pt idx="3852">
                        <c:v>34862</c:v>
                      </c:pt>
                      <c:pt idx="3853">
                        <c:v>34863</c:v>
                      </c:pt>
                      <c:pt idx="3854">
                        <c:v>34864</c:v>
                      </c:pt>
                      <c:pt idx="3855">
                        <c:v>34865</c:v>
                      </c:pt>
                      <c:pt idx="3856">
                        <c:v>34866</c:v>
                      </c:pt>
                      <c:pt idx="3857">
                        <c:v>34869</c:v>
                      </c:pt>
                      <c:pt idx="3858">
                        <c:v>34870</c:v>
                      </c:pt>
                      <c:pt idx="3859">
                        <c:v>34871</c:v>
                      </c:pt>
                      <c:pt idx="3860">
                        <c:v>34872</c:v>
                      </c:pt>
                      <c:pt idx="3861">
                        <c:v>34873</c:v>
                      </c:pt>
                      <c:pt idx="3862">
                        <c:v>34876</c:v>
                      </c:pt>
                      <c:pt idx="3863">
                        <c:v>34877</c:v>
                      </c:pt>
                      <c:pt idx="3864">
                        <c:v>34878</c:v>
                      </c:pt>
                      <c:pt idx="3865">
                        <c:v>34879</c:v>
                      </c:pt>
                      <c:pt idx="3866">
                        <c:v>34880</c:v>
                      </c:pt>
                      <c:pt idx="3867">
                        <c:v>34883</c:v>
                      </c:pt>
                      <c:pt idx="3868">
                        <c:v>34885</c:v>
                      </c:pt>
                      <c:pt idx="3869">
                        <c:v>34886</c:v>
                      </c:pt>
                      <c:pt idx="3870">
                        <c:v>34887</c:v>
                      </c:pt>
                      <c:pt idx="3871">
                        <c:v>34890</c:v>
                      </c:pt>
                      <c:pt idx="3872">
                        <c:v>34891</c:v>
                      </c:pt>
                      <c:pt idx="3873">
                        <c:v>34892</c:v>
                      </c:pt>
                      <c:pt idx="3874">
                        <c:v>34893</c:v>
                      </c:pt>
                      <c:pt idx="3875">
                        <c:v>34894</c:v>
                      </c:pt>
                      <c:pt idx="3876">
                        <c:v>34897</c:v>
                      </c:pt>
                      <c:pt idx="3877">
                        <c:v>34898</c:v>
                      </c:pt>
                      <c:pt idx="3878">
                        <c:v>34899</c:v>
                      </c:pt>
                      <c:pt idx="3879">
                        <c:v>34900</c:v>
                      </c:pt>
                      <c:pt idx="3880">
                        <c:v>34901</c:v>
                      </c:pt>
                      <c:pt idx="3881">
                        <c:v>34904</c:v>
                      </c:pt>
                      <c:pt idx="3882">
                        <c:v>34905</c:v>
                      </c:pt>
                      <c:pt idx="3883">
                        <c:v>34906</c:v>
                      </c:pt>
                      <c:pt idx="3884">
                        <c:v>34907</c:v>
                      </c:pt>
                      <c:pt idx="3885">
                        <c:v>34908</c:v>
                      </c:pt>
                      <c:pt idx="3886">
                        <c:v>34911</c:v>
                      </c:pt>
                      <c:pt idx="3887">
                        <c:v>34912</c:v>
                      </c:pt>
                      <c:pt idx="3888">
                        <c:v>34913</c:v>
                      </c:pt>
                      <c:pt idx="3889">
                        <c:v>34914</c:v>
                      </c:pt>
                      <c:pt idx="3890">
                        <c:v>34915</c:v>
                      </c:pt>
                      <c:pt idx="3891">
                        <c:v>34918</c:v>
                      </c:pt>
                      <c:pt idx="3892">
                        <c:v>34919</c:v>
                      </c:pt>
                      <c:pt idx="3893">
                        <c:v>34920</c:v>
                      </c:pt>
                      <c:pt idx="3894">
                        <c:v>34921</c:v>
                      </c:pt>
                      <c:pt idx="3895">
                        <c:v>34922</c:v>
                      </c:pt>
                      <c:pt idx="3896">
                        <c:v>34925</c:v>
                      </c:pt>
                      <c:pt idx="3897">
                        <c:v>34926</c:v>
                      </c:pt>
                      <c:pt idx="3898">
                        <c:v>34927</c:v>
                      </c:pt>
                      <c:pt idx="3899">
                        <c:v>34928</c:v>
                      </c:pt>
                      <c:pt idx="3900">
                        <c:v>34929</c:v>
                      </c:pt>
                      <c:pt idx="3901">
                        <c:v>34932</c:v>
                      </c:pt>
                      <c:pt idx="3902">
                        <c:v>34933</c:v>
                      </c:pt>
                      <c:pt idx="3903">
                        <c:v>34934</c:v>
                      </c:pt>
                      <c:pt idx="3904">
                        <c:v>34935</c:v>
                      </c:pt>
                      <c:pt idx="3905">
                        <c:v>34936</c:v>
                      </c:pt>
                      <c:pt idx="3906">
                        <c:v>34939</c:v>
                      </c:pt>
                      <c:pt idx="3907">
                        <c:v>34940</c:v>
                      </c:pt>
                      <c:pt idx="3908">
                        <c:v>34941</c:v>
                      </c:pt>
                      <c:pt idx="3909">
                        <c:v>34942</c:v>
                      </c:pt>
                      <c:pt idx="3910">
                        <c:v>34943</c:v>
                      </c:pt>
                      <c:pt idx="3911">
                        <c:v>34947</c:v>
                      </c:pt>
                      <c:pt idx="3912">
                        <c:v>34948</c:v>
                      </c:pt>
                      <c:pt idx="3913">
                        <c:v>34949</c:v>
                      </c:pt>
                      <c:pt idx="3914">
                        <c:v>34950</c:v>
                      </c:pt>
                      <c:pt idx="3915">
                        <c:v>34953</c:v>
                      </c:pt>
                      <c:pt idx="3916">
                        <c:v>34954</c:v>
                      </c:pt>
                      <c:pt idx="3917">
                        <c:v>34955</c:v>
                      </c:pt>
                      <c:pt idx="3918">
                        <c:v>34956</c:v>
                      </c:pt>
                      <c:pt idx="3919">
                        <c:v>34957</c:v>
                      </c:pt>
                      <c:pt idx="3920">
                        <c:v>34960</c:v>
                      </c:pt>
                      <c:pt idx="3921">
                        <c:v>34961</c:v>
                      </c:pt>
                      <c:pt idx="3922">
                        <c:v>34962</c:v>
                      </c:pt>
                      <c:pt idx="3923">
                        <c:v>34963</c:v>
                      </c:pt>
                      <c:pt idx="3924">
                        <c:v>34964</c:v>
                      </c:pt>
                      <c:pt idx="3925">
                        <c:v>34967</c:v>
                      </c:pt>
                      <c:pt idx="3926">
                        <c:v>34968</c:v>
                      </c:pt>
                      <c:pt idx="3927">
                        <c:v>34969</c:v>
                      </c:pt>
                      <c:pt idx="3928">
                        <c:v>34970</c:v>
                      </c:pt>
                      <c:pt idx="3929">
                        <c:v>34971</c:v>
                      </c:pt>
                      <c:pt idx="3930">
                        <c:v>34974</c:v>
                      </c:pt>
                      <c:pt idx="3931">
                        <c:v>34975</c:v>
                      </c:pt>
                      <c:pt idx="3932">
                        <c:v>34976</c:v>
                      </c:pt>
                      <c:pt idx="3933">
                        <c:v>34977</c:v>
                      </c:pt>
                      <c:pt idx="3934">
                        <c:v>34978</c:v>
                      </c:pt>
                      <c:pt idx="3935">
                        <c:v>34981</c:v>
                      </c:pt>
                      <c:pt idx="3936">
                        <c:v>34982</c:v>
                      </c:pt>
                      <c:pt idx="3937">
                        <c:v>34983</c:v>
                      </c:pt>
                      <c:pt idx="3938">
                        <c:v>34984</c:v>
                      </c:pt>
                      <c:pt idx="3939">
                        <c:v>34985</c:v>
                      </c:pt>
                      <c:pt idx="3940">
                        <c:v>34988</c:v>
                      </c:pt>
                      <c:pt idx="3941">
                        <c:v>34989</c:v>
                      </c:pt>
                      <c:pt idx="3942">
                        <c:v>34990</c:v>
                      </c:pt>
                      <c:pt idx="3943">
                        <c:v>34991</c:v>
                      </c:pt>
                      <c:pt idx="3944">
                        <c:v>34992</c:v>
                      </c:pt>
                      <c:pt idx="3945">
                        <c:v>34995</c:v>
                      </c:pt>
                      <c:pt idx="3946">
                        <c:v>34996</c:v>
                      </c:pt>
                      <c:pt idx="3947">
                        <c:v>34997</c:v>
                      </c:pt>
                      <c:pt idx="3948">
                        <c:v>34998</c:v>
                      </c:pt>
                      <c:pt idx="3949">
                        <c:v>34999</c:v>
                      </c:pt>
                      <c:pt idx="3950">
                        <c:v>35002</c:v>
                      </c:pt>
                      <c:pt idx="3951">
                        <c:v>35003</c:v>
                      </c:pt>
                      <c:pt idx="3952">
                        <c:v>35004</c:v>
                      </c:pt>
                      <c:pt idx="3953">
                        <c:v>35005</c:v>
                      </c:pt>
                      <c:pt idx="3954">
                        <c:v>35006</c:v>
                      </c:pt>
                      <c:pt idx="3955">
                        <c:v>35009</c:v>
                      </c:pt>
                      <c:pt idx="3956">
                        <c:v>35010</c:v>
                      </c:pt>
                      <c:pt idx="3957">
                        <c:v>35011</c:v>
                      </c:pt>
                      <c:pt idx="3958">
                        <c:v>35012</c:v>
                      </c:pt>
                      <c:pt idx="3959">
                        <c:v>35013</c:v>
                      </c:pt>
                      <c:pt idx="3960">
                        <c:v>35016</c:v>
                      </c:pt>
                      <c:pt idx="3961">
                        <c:v>35017</c:v>
                      </c:pt>
                      <c:pt idx="3962">
                        <c:v>35018</c:v>
                      </c:pt>
                      <c:pt idx="3963">
                        <c:v>35019</c:v>
                      </c:pt>
                      <c:pt idx="3964">
                        <c:v>35020</c:v>
                      </c:pt>
                      <c:pt idx="3965">
                        <c:v>35023</c:v>
                      </c:pt>
                      <c:pt idx="3966">
                        <c:v>35024</c:v>
                      </c:pt>
                      <c:pt idx="3967">
                        <c:v>35025</c:v>
                      </c:pt>
                      <c:pt idx="3968">
                        <c:v>35027</c:v>
                      </c:pt>
                      <c:pt idx="3969">
                        <c:v>35030</c:v>
                      </c:pt>
                      <c:pt idx="3970">
                        <c:v>35031</c:v>
                      </c:pt>
                      <c:pt idx="3971">
                        <c:v>35032</c:v>
                      </c:pt>
                      <c:pt idx="3972">
                        <c:v>35033</c:v>
                      </c:pt>
                      <c:pt idx="3973">
                        <c:v>35034</c:v>
                      </c:pt>
                      <c:pt idx="3974">
                        <c:v>35037</c:v>
                      </c:pt>
                      <c:pt idx="3975">
                        <c:v>35038</c:v>
                      </c:pt>
                      <c:pt idx="3976">
                        <c:v>35039</c:v>
                      </c:pt>
                      <c:pt idx="3977">
                        <c:v>35040</c:v>
                      </c:pt>
                      <c:pt idx="3978">
                        <c:v>35041</c:v>
                      </c:pt>
                      <c:pt idx="3979">
                        <c:v>35044</c:v>
                      </c:pt>
                      <c:pt idx="3980">
                        <c:v>35045</c:v>
                      </c:pt>
                      <c:pt idx="3981">
                        <c:v>35046</c:v>
                      </c:pt>
                      <c:pt idx="3982">
                        <c:v>35047</c:v>
                      </c:pt>
                      <c:pt idx="3983">
                        <c:v>35048</c:v>
                      </c:pt>
                      <c:pt idx="3984">
                        <c:v>35051</c:v>
                      </c:pt>
                      <c:pt idx="3985">
                        <c:v>35052</c:v>
                      </c:pt>
                      <c:pt idx="3986">
                        <c:v>35053</c:v>
                      </c:pt>
                      <c:pt idx="3987">
                        <c:v>35054</c:v>
                      </c:pt>
                      <c:pt idx="3988">
                        <c:v>35055</c:v>
                      </c:pt>
                      <c:pt idx="3989">
                        <c:v>35059</c:v>
                      </c:pt>
                      <c:pt idx="3990">
                        <c:v>35060</c:v>
                      </c:pt>
                      <c:pt idx="3991">
                        <c:v>35061</c:v>
                      </c:pt>
                      <c:pt idx="3992">
                        <c:v>35062</c:v>
                      </c:pt>
                      <c:pt idx="3993">
                        <c:v>35066</c:v>
                      </c:pt>
                      <c:pt idx="3994">
                        <c:v>35067</c:v>
                      </c:pt>
                      <c:pt idx="3995">
                        <c:v>35068</c:v>
                      </c:pt>
                      <c:pt idx="3996">
                        <c:v>35069</c:v>
                      </c:pt>
                      <c:pt idx="3997">
                        <c:v>35072</c:v>
                      </c:pt>
                      <c:pt idx="3998">
                        <c:v>35073</c:v>
                      </c:pt>
                      <c:pt idx="3999">
                        <c:v>35074</c:v>
                      </c:pt>
                      <c:pt idx="4000">
                        <c:v>35075</c:v>
                      </c:pt>
                      <c:pt idx="4001">
                        <c:v>35076</c:v>
                      </c:pt>
                      <c:pt idx="4002">
                        <c:v>35079</c:v>
                      </c:pt>
                      <c:pt idx="4003">
                        <c:v>35080</c:v>
                      </c:pt>
                      <c:pt idx="4004">
                        <c:v>35081</c:v>
                      </c:pt>
                      <c:pt idx="4005">
                        <c:v>35082</c:v>
                      </c:pt>
                      <c:pt idx="4006">
                        <c:v>35083</c:v>
                      </c:pt>
                      <c:pt idx="4007">
                        <c:v>35086</c:v>
                      </c:pt>
                      <c:pt idx="4008">
                        <c:v>35087</c:v>
                      </c:pt>
                      <c:pt idx="4009">
                        <c:v>35088</c:v>
                      </c:pt>
                      <c:pt idx="4010">
                        <c:v>35089</c:v>
                      </c:pt>
                      <c:pt idx="4011">
                        <c:v>35090</c:v>
                      </c:pt>
                      <c:pt idx="4012">
                        <c:v>35093</c:v>
                      </c:pt>
                      <c:pt idx="4013">
                        <c:v>35094</c:v>
                      </c:pt>
                      <c:pt idx="4014">
                        <c:v>35095</c:v>
                      </c:pt>
                      <c:pt idx="4015">
                        <c:v>35096</c:v>
                      </c:pt>
                      <c:pt idx="4016">
                        <c:v>35097</c:v>
                      </c:pt>
                      <c:pt idx="4017">
                        <c:v>35100</c:v>
                      </c:pt>
                      <c:pt idx="4018">
                        <c:v>35101</c:v>
                      </c:pt>
                      <c:pt idx="4019">
                        <c:v>35102</c:v>
                      </c:pt>
                      <c:pt idx="4020">
                        <c:v>35103</c:v>
                      </c:pt>
                      <c:pt idx="4021">
                        <c:v>35104</c:v>
                      </c:pt>
                      <c:pt idx="4022">
                        <c:v>35107</c:v>
                      </c:pt>
                      <c:pt idx="4023">
                        <c:v>35108</c:v>
                      </c:pt>
                      <c:pt idx="4024">
                        <c:v>35109</c:v>
                      </c:pt>
                      <c:pt idx="4025">
                        <c:v>35110</c:v>
                      </c:pt>
                      <c:pt idx="4026">
                        <c:v>35111</c:v>
                      </c:pt>
                      <c:pt idx="4027">
                        <c:v>35115</c:v>
                      </c:pt>
                      <c:pt idx="4028">
                        <c:v>35116</c:v>
                      </c:pt>
                      <c:pt idx="4029">
                        <c:v>35117</c:v>
                      </c:pt>
                      <c:pt idx="4030">
                        <c:v>35118</c:v>
                      </c:pt>
                      <c:pt idx="4031">
                        <c:v>35121</c:v>
                      </c:pt>
                      <c:pt idx="4032">
                        <c:v>35122</c:v>
                      </c:pt>
                      <c:pt idx="4033">
                        <c:v>35123</c:v>
                      </c:pt>
                      <c:pt idx="4034">
                        <c:v>35124</c:v>
                      </c:pt>
                      <c:pt idx="4035">
                        <c:v>35125</c:v>
                      </c:pt>
                      <c:pt idx="4036">
                        <c:v>35128</c:v>
                      </c:pt>
                      <c:pt idx="4037">
                        <c:v>35129</c:v>
                      </c:pt>
                      <c:pt idx="4038">
                        <c:v>35130</c:v>
                      </c:pt>
                      <c:pt idx="4039">
                        <c:v>35131</c:v>
                      </c:pt>
                      <c:pt idx="4040">
                        <c:v>35132</c:v>
                      </c:pt>
                      <c:pt idx="4041">
                        <c:v>35135</c:v>
                      </c:pt>
                      <c:pt idx="4042">
                        <c:v>35136</c:v>
                      </c:pt>
                      <c:pt idx="4043">
                        <c:v>35137</c:v>
                      </c:pt>
                      <c:pt idx="4044">
                        <c:v>35138</c:v>
                      </c:pt>
                      <c:pt idx="4045">
                        <c:v>35139</c:v>
                      </c:pt>
                      <c:pt idx="4046">
                        <c:v>35142</c:v>
                      </c:pt>
                      <c:pt idx="4047">
                        <c:v>35143</c:v>
                      </c:pt>
                      <c:pt idx="4048">
                        <c:v>35144</c:v>
                      </c:pt>
                      <c:pt idx="4049">
                        <c:v>35145</c:v>
                      </c:pt>
                      <c:pt idx="4050">
                        <c:v>35146</c:v>
                      </c:pt>
                      <c:pt idx="4051">
                        <c:v>35149</c:v>
                      </c:pt>
                      <c:pt idx="4052">
                        <c:v>35150</c:v>
                      </c:pt>
                      <c:pt idx="4053">
                        <c:v>35151</c:v>
                      </c:pt>
                      <c:pt idx="4054">
                        <c:v>35152</c:v>
                      </c:pt>
                      <c:pt idx="4055">
                        <c:v>35153</c:v>
                      </c:pt>
                      <c:pt idx="4056">
                        <c:v>35156</c:v>
                      </c:pt>
                      <c:pt idx="4057">
                        <c:v>35157</c:v>
                      </c:pt>
                      <c:pt idx="4058">
                        <c:v>35158</c:v>
                      </c:pt>
                      <c:pt idx="4059">
                        <c:v>35159</c:v>
                      </c:pt>
                      <c:pt idx="4060">
                        <c:v>35163</c:v>
                      </c:pt>
                      <c:pt idx="4061">
                        <c:v>35164</c:v>
                      </c:pt>
                      <c:pt idx="4062">
                        <c:v>35165</c:v>
                      </c:pt>
                      <c:pt idx="4063">
                        <c:v>35166</c:v>
                      </c:pt>
                      <c:pt idx="4064">
                        <c:v>35167</c:v>
                      </c:pt>
                      <c:pt idx="4065">
                        <c:v>35170</c:v>
                      </c:pt>
                      <c:pt idx="4066">
                        <c:v>35171</c:v>
                      </c:pt>
                      <c:pt idx="4067">
                        <c:v>35172</c:v>
                      </c:pt>
                      <c:pt idx="4068">
                        <c:v>35173</c:v>
                      </c:pt>
                      <c:pt idx="4069">
                        <c:v>35174</c:v>
                      </c:pt>
                      <c:pt idx="4070">
                        <c:v>35177</c:v>
                      </c:pt>
                      <c:pt idx="4071">
                        <c:v>35178</c:v>
                      </c:pt>
                      <c:pt idx="4072">
                        <c:v>35179</c:v>
                      </c:pt>
                      <c:pt idx="4073">
                        <c:v>35180</c:v>
                      </c:pt>
                      <c:pt idx="4074">
                        <c:v>35181</c:v>
                      </c:pt>
                      <c:pt idx="4075">
                        <c:v>35184</c:v>
                      </c:pt>
                      <c:pt idx="4076">
                        <c:v>35185</c:v>
                      </c:pt>
                      <c:pt idx="4077">
                        <c:v>35186</c:v>
                      </c:pt>
                      <c:pt idx="4078">
                        <c:v>35187</c:v>
                      </c:pt>
                      <c:pt idx="4079">
                        <c:v>35188</c:v>
                      </c:pt>
                      <c:pt idx="4080">
                        <c:v>35191</c:v>
                      </c:pt>
                      <c:pt idx="4081">
                        <c:v>35192</c:v>
                      </c:pt>
                      <c:pt idx="4082">
                        <c:v>35193</c:v>
                      </c:pt>
                      <c:pt idx="4083">
                        <c:v>35194</c:v>
                      </c:pt>
                      <c:pt idx="4084">
                        <c:v>35195</c:v>
                      </c:pt>
                      <c:pt idx="4085">
                        <c:v>35198</c:v>
                      </c:pt>
                      <c:pt idx="4086">
                        <c:v>35199</c:v>
                      </c:pt>
                      <c:pt idx="4087">
                        <c:v>35200</c:v>
                      </c:pt>
                      <c:pt idx="4088">
                        <c:v>35201</c:v>
                      </c:pt>
                      <c:pt idx="4089">
                        <c:v>35202</c:v>
                      </c:pt>
                      <c:pt idx="4090">
                        <c:v>35205</c:v>
                      </c:pt>
                      <c:pt idx="4091">
                        <c:v>35206</c:v>
                      </c:pt>
                      <c:pt idx="4092">
                        <c:v>35207</c:v>
                      </c:pt>
                      <c:pt idx="4093">
                        <c:v>35208</c:v>
                      </c:pt>
                      <c:pt idx="4094">
                        <c:v>35209</c:v>
                      </c:pt>
                      <c:pt idx="4095">
                        <c:v>35213</c:v>
                      </c:pt>
                      <c:pt idx="4096">
                        <c:v>35214</c:v>
                      </c:pt>
                      <c:pt idx="4097">
                        <c:v>35215</c:v>
                      </c:pt>
                      <c:pt idx="4098">
                        <c:v>35216</c:v>
                      </c:pt>
                      <c:pt idx="4099">
                        <c:v>35219</c:v>
                      </c:pt>
                      <c:pt idx="4100">
                        <c:v>35220</c:v>
                      </c:pt>
                      <c:pt idx="4101">
                        <c:v>35221</c:v>
                      </c:pt>
                      <c:pt idx="4102">
                        <c:v>35222</c:v>
                      </c:pt>
                      <c:pt idx="4103">
                        <c:v>35223</c:v>
                      </c:pt>
                      <c:pt idx="4104">
                        <c:v>35226</c:v>
                      </c:pt>
                      <c:pt idx="4105">
                        <c:v>35227</c:v>
                      </c:pt>
                      <c:pt idx="4106">
                        <c:v>35228</c:v>
                      </c:pt>
                      <c:pt idx="4107">
                        <c:v>35229</c:v>
                      </c:pt>
                      <c:pt idx="4108">
                        <c:v>35230</c:v>
                      </c:pt>
                      <c:pt idx="4109">
                        <c:v>35233</c:v>
                      </c:pt>
                      <c:pt idx="4110">
                        <c:v>35234</c:v>
                      </c:pt>
                      <c:pt idx="4111">
                        <c:v>35235</c:v>
                      </c:pt>
                      <c:pt idx="4112">
                        <c:v>35236</c:v>
                      </c:pt>
                      <c:pt idx="4113">
                        <c:v>35237</c:v>
                      </c:pt>
                      <c:pt idx="4114">
                        <c:v>35240</c:v>
                      </c:pt>
                      <c:pt idx="4115">
                        <c:v>35241</c:v>
                      </c:pt>
                      <c:pt idx="4116">
                        <c:v>35242</c:v>
                      </c:pt>
                      <c:pt idx="4117">
                        <c:v>35243</c:v>
                      </c:pt>
                      <c:pt idx="4118">
                        <c:v>35244</c:v>
                      </c:pt>
                      <c:pt idx="4119">
                        <c:v>35247</c:v>
                      </c:pt>
                      <c:pt idx="4120">
                        <c:v>35248</c:v>
                      </c:pt>
                      <c:pt idx="4121">
                        <c:v>35249</c:v>
                      </c:pt>
                      <c:pt idx="4122">
                        <c:v>35251</c:v>
                      </c:pt>
                      <c:pt idx="4123">
                        <c:v>35254</c:v>
                      </c:pt>
                      <c:pt idx="4124">
                        <c:v>35255</c:v>
                      </c:pt>
                      <c:pt idx="4125">
                        <c:v>35256</c:v>
                      </c:pt>
                      <c:pt idx="4126">
                        <c:v>35257</c:v>
                      </c:pt>
                      <c:pt idx="4127">
                        <c:v>35258</c:v>
                      </c:pt>
                      <c:pt idx="4128">
                        <c:v>35261</c:v>
                      </c:pt>
                      <c:pt idx="4129">
                        <c:v>35262</c:v>
                      </c:pt>
                      <c:pt idx="4130">
                        <c:v>35263</c:v>
                      </c:pt>
                      <c:pt idx="4131">
                        <c:v>35264</c:v>
                      </c:pt>
                      <c:pt idx="4132">
                        <c:v>35265</c:v>
                      </c:pt>
                      <c:pt idx="4133">
                        <c:v>35268</c:v>
                      </c:pt>
                      <c:pt idx="4134">
                        <c:v>35269</c:v>
                      </c:pt>
                      <c:pt idx="4135">
                        <c:v>35270</c:v>
                      </c:pt>
                      <c:pt idx="4136">
                        <c:v>35271</c:v>
                      </c:pt>
                      <c:pt idx="4137">
                        <c:v>35272</c:v>
                      </c:pt>
                      <c:pt idx="4138">
                        <c:v>35275</c:v>
                      </c:pt>
                      <c:pt idx="4139">
                        <c:v>35276</c:v>
                      </c:pt>
                      <c:pt idx="4140">
                        <c:v>35277</c:v>
                      </c:pt>
                      <c:pt idx="4141">
                        <c:v>35278</c:v>
                      </c:pt>
                      <c:pt idx="4142">
                        <c:v>35279</c:v>
                      </c:pt>
                      <c:pt idx="4143">
                        <c:v>35282</c:v>
                      </c:pt>
                      <c:pt idx="4144">
                        <c:v>35283</c:v>
                      </c:pt>
                      <c:pt idx="4145">
                        <c:v>35284</c:v>
                      </c:pt>
                      <c:pt idx="4146">
                        <c:v>35285</c:v>
                      </c:pt>
                      <c:pt idx="4147">
                        <c:v>35286</c:v>
                      </c:pt>
                      <c:pt idx="4148">
                        <c:v>35289</c:v>
                      </c:pt>
                      <c:pt idx="4149">
                        <c:v>35290</c:v>
                      </c:pt>
                      <c:pt idx="4150">
                        <c:v>35291</c:v>
                      </c:pt>
                      <c:pt idx="4151">
                        <c:v>35292</c:v>
                      </c:pt>
                      <c:pt idx="4152">
                        <c:v>35293</c:v>
                      </c:pt>
                      <c:pt idx="4153">
                        <c:v>35296</c:v>
                      </c:pt>
                      <c:pt idx="4154">
                        <c:v>35297</c:v>
                      </c:pt>
                      <c:pt idx="4155">
                        <c:v>35298</c:v>
                      </c:pt>
                      <c:pt idx="4156">
                        <c:v>35299</c:v>
                      </c:pt>
                      <c:pt idx="4157">
                        <c:v>35300</c:v>
                      </c:pt>
                      <c:pt idx="4158">
                        <c:v>35303</c:v>
                      </c:pt>
                      <c:pt idx="4159">
                        <c:v>35304</c:v>
                      </c:pt>
                      <c:pt idx="4160">
                        <c:v>35305</c:v>
                      </c:pt>
                      <c:pt idx="4161">
                        <c:v>35306</c:v>
                      </c:pt>
                      <c:pt idx="4162">
                        <c:v>35307</c:v>
                      </c:pt>
                      <c:pt idx="4163">
                        <c:v>35311</c:v>
                      </c:pt>
                      <c:pt idx="4164">
                        <c:v>35312</c:v>
                      </c:pt>
                      <c:pt idx="4165">
                        <c:v>35313</c:v>
                      </c:pt>
                      <c:pt idx="4166">
                        <c:v>35314</c:v>
                      </c:pt>
                      <c:pt idx="4167">
                        <c:v>35317</c:v>
                      </c:pt>
                      <c:pt idx="4168">
                        <c:v>35318</c:v>
                      </c:pt>
                      <c:pt idx="4169">
                        <c:v>35319</c:v>
                      </c:pt>
                      <c:pt idx="4170">
                        <c:v>35320</c:v>
                      </c:pt>
                      <c:pt idx="4171">
                        <c:v>35321</c:v>
                      </c:pt>
                      <c:pt idx="4172">
                        <c:v>35324</c:v>
                      </c:pt>
                      <c:pt idx="4173">
                        <c:v>35325</c:v>
                      </c:pt>
                      <c:pt idx="4174">
                        <c:v>35326</c:v>
                      </c:pt>
                      <c:pt idx="4175">
                        <c:v>35327</c:v>
                      </c:pt>
                      <c:pt idx="4176">
                        <c:v>35328</c:v>
                      </c:pt>
                      <c:pt idx="4177">
                        <c:v>35331</c:v>
                      </c:pt>
                      <c:pt idx="4178">
                        <c:v>35332</c:v>
                      </c:pt>
                      <c:pt idx="4179">
                        <c:v>35333</c:v>
                      </c:pt>
                      <c:pt idx="4180">
                        <c:v>35334</c:v>
                      </c:pt>
                      <c:pt idx="4181">
                        <c:v>35335</c:v>
                      </c:pt>
                      <c:pt idx="4182">
                        <c:v>35338</c:v>
                      </c:pt>
                      <c:pt idx="4183">
                        <c:v>35339</c:v>
                      </c:pt>
                      <c:pt idx="4184">
                        <c:v>35340</c:v>
                      </c:pt>
                      <c:pt idx="4185">
                        <c:v>35341</c:v>
                      </c:pt>
                      <c:pt idx="4186">
                        <c:v>35342</c:v>
                      </c:pt>
                      <c:pt idx="4187">
                        <c:v>35345</c:v>
                      </c:pt>
                      <c:pt idx="4188">
                        <c:v>35346</c:v>
                      </c:pt>
                      <c:pt idx="4189">
                        <c:v>35347</c:v>
                      </c:pt>
                      <c:pt idx="4190">
                        <c:v>35348</c:v>
                      </c:pt>
                      <c:pt idx="4191">
                        <c:v>35349</c:v>
                      </c:pt>
                      <c:pt idx="4192">
                        <c:v>35352</c:v>
                      </c:pt>
                      <c:pt idx="4193">
                        <c:v>35353</c:v>
                      </c:pt>
                      <c:pt idx="4194">
                        <c:v>35354</c:v>
                      </c:pt>
                      <c:pt idx="4195">
                        <c:v>35355</c:v>
                      </c:pt>
                      <c:pt idx="4196">
                        <c:v>35356</c:v>
                      </c:pt>
                      <c:pt idx="4197">
                        <c:v>35359</c:v>
                      </c:pt>
                      <c:pt idx="4198">
                        <c:v>35360</c:v>
                      </c:pt>
                      <c:pt idx="4199">
                        <c:v>35361</c:v>
                      </c:pt>
                      <c:pt idx="4200">
                        <c:v>35362</c:v>
                      </c:pt>
                      <c:pt idx="4201">
                        <c:v>35363</c:v>
                      </c:pt>
                      <c:pt idx="4202">
                        <c:v>35366</c:v>
                      </c:pt>
                      <c:pt idx="4203">
                        <c:v>35367</c:v>
                      </c:pt>
                      <c:pt idx="4204">
                        <c:v>35368</c:v>
                      </c:pt>
                      <c:pt idx="4205">
                        <c:v>35369</c:v>
                      </c:pt>
                      <c:pt idx="4206">
                        <c:v>35370</c:v>
                      </c:pt>
                      <c:pt idx="4207">
                        <c:v>35373</c:v>
                      </c:pt>
                      <c:pt idx="4208">
                        <c:v>35374</c:v>
                      </c:pt>
                      <c:pt idx="4209">
                        <c:v>35375</c:v>
                      </c:pt>
                      <c:pt idx="4210">
                        <c:v>35376</c:v>
                      </c:pt>
                      <c:pt idx="4211">
                        <c:v>35377</c:v>
                      </c:pt>
                      <c:pt idx="4212">
                        <c:v>35380</c:v>
                      </c:pt>
                      <c:pt idx="4213">
                        <c:v>35381</c:v>
                      </c:pt>
                      <c:pt idx="4214">
                        <c:v>35382</c:v>
                      </c:pt>
                      <c:pt idx="4215">
                        <c:v>35383</c:v>
                      </c:pt>
                      <c:pt idx="4216">
                        <c:v>35384</c:v>
                      </c:pt>
                      <c:pt idx="4217">
                        <c:v>35387</c:v>
                      </c:pt>
                      <c:pt idx="4218">
                        <c:v>35388</c:v>
                      </c:pt>
                      <c:pt idx="4219">
                        <c:v>35389</c:v>
                      </c:pt>
                      <c:pt idx="4220">
                        <c:v>35390</c:v>
                      </c:pt>
                      <c:pt idx="4221">
                        <c:v>35391</c:v>
                      </c:pt>
                      <c:pt idx="4222">
                        <c:v>35394</c:v>
                      </c:pt>
                      <c:pt idx="4223">
                        <c:v>35395</c:v>
                      </c:pt>
                      <c:pt idx="4224">
                        <c:v>35396</c:v>
                      </c:pt>
                      <c:pt idx="4225">
                        <c:v>35398</c:v>
                      </c:pt>
                      <c:pt idx="4226">
                        <c:v>35401</c:v>
                      </c:pt>
                      <c:pt idx="4227">
                        <c:v>35402</c:v>
                      </c:pt>
                      <c:pt idx="4228">
                        <c:v>35403</c:v>
                      </c:pt>
                      <c:pt idx="4229">
                        <c:v>35404</c:v>
                      </c:pt>
                      <c:pt idx="4230">
                        <c:v>35405</c:v>
                      </c:pt>
                      <c:pt idx="4231">
                        <c:v>35408</c:v>
                      </c:pt>
                      <c:pt idx="4232">
                        <c:v>35409</c:v>
                      </c:pt>
                      <c:pt idx="4233">
                        <c:v>35410</c:v>
                      </c:pt>
                      <c:pt idx="4234">
                        <c:v>35411</c:v>
                      </c:pt>
                      <c:pt idx="4235">
                        <c:v>35412</c:v>
                      </c:pt>
                      <c:pt idx="4236">
                        <c:v>35415</c:v>
                      </c:pt>
                      <c:pt idx="4237">
                        <c:v>35416</c:v>
                      </c:pt>
                      <c:pt idx="4238">
                        <c:v>35417</c:v>
                      </c:pt>
                      <c:pt idx="4239">
                        <c:v>35418</c:v>
                      </c:pt>
                      <c:pt idx="4240">
                        <c:v>35419</c:v>
                      </c:pt>
                      <c:pt idx="4241">
                        <c:v>35422</c:v>
                      </c:pt>
                      <c:pt idx="4242">
                        <c:v>35423</c:v>
                      </c:pt>
                      <c:pt idx="4243">
                        <c:v>35425</c:v>
                      </c:pt>
                      <c:pt idx="4244">
                        <c:v>35426</c:v>
                      </c:pt>
                      <c:pt idx="4245">
                        <c:v>35429</c:v>
                      </c:pt>
                      <c:pt idx="4246">
                        <c:v>35430</c:v>
                      </c:pt>
                      <c:pt idx="4247">
                        <c:v>35432</c:v>
                      </c:pt>
                      <c:pt idx="4248">
                        <c:v>35433</c:v>
                      </c:pt>
                      <c:pt idx="4249">
                        <c:v>35436</c:v>
                      </c:pt>
                      <c:pt idx="4250">
                        <c:v>35437</c:v>
                      </c:pt>
                      <c:pt idx="4251">
                        <c:v>35438</c:v>
                      </c:pt>
                      <c:pt idx="4252">
                        <c:v>35439</c:v>
                      </c:pt>
                      <c:pt idx="4253">
                        <c:v>35440</c:v>
                      </c:pt>
                      <c:pt idx="4254">
                        <c:v>35443</c:v>
                      </c:pt>
                      <c:pt idx="4255">
                        <c:v>35444</c:v>
                      </c:pt>
                      <c:pt idx="4256">
                        <c:v>35445</c:v>
                      </c:pt>
                      <c:pt idx="4257">
                        <c:v>35446</c:v>
                      </c:pt>
                      <c:pt idx="4258">
                        <c:v>35447</c:v>
                      </c:pt>
                      <c:pt idx="4259">
                        <c:v>35450</c:v>
                      </c:pt>
                      <c:pt idx="4260">
                        <c:v>35451</c:v>
                      </c:pt>
                      <c:pt idx="4261">
                        <c:v>35452</c:v>
                      </c:pt>
                      <c:pt idx="4262">
                        <c:v>35453</c:v>
                      </c:pt>
                      <c:pt idx="4263">
                        <c:v>35454</c:v>
                      </c:pt>
                      <c:pt idx="4264">
                        <c:v>35457</c:v>
                      </c:pt>
                      <c:pt idx="4265">
                        <c:v>35458</c:v>
                      </c:pt>
                      <c:pt idx="4266">
                        <c:v>35459</c:v>
                      </c:pt>
                      <c:pt idx="4267">
                        <c:v>35460</c:v>
                      </c:pt>
                      <c:pt idx="4268">
                        <c:v>35461</c:v>
                      </c:pt>
                      <c:pt idx="4269">
                        <c:v>35464</c:v>
                      </c:pt>
                      <c:pt idx="4270">
                        <c:v>35465</c:v>
                      </c:pt>
                      <c:pt idx="4271">
                        <c:v>35466</c:v>
                      </c:pt>
                      <c:pt idx="4272">
                        <c:v>35467</c:v>
                      </c:pt>
                      <c:pt idx="4273">
                        <c:v>35468</c:v>
                      </c:pt>
                      <c:pt idx="4274">
                        <c:v>35471</c:v>
                      </c:pt>
                      <c:pt idx="4275">
                        <c:v>35472</c:v>
                      </c:pt>
                      <c:pt idx="4276">
                        <c:v>35473</c:v>
                      </c:pt>
                      <c:pt idx="4277">
                        <c:v>35474</c:v>
                      </c:pt>
                      <c:pt idx="4278">
                        <c:v>35475</c:v>
                      </c:pt>
                      <c:pt idx="4279">
                        <c:v>35479</c:v>
                      </c:pt>
                      <c:pt idx="4280">
                        <c:v>35480</c:v>
                      </c:pt>
                      <c:pt idx="4281">
                        <c:v>35481</c:v>
                      </c:pt>
                      <c:pt idx="4282">
                        <c:v>35482</c:v>
                      </c:pt>
                      <c:pt idx="4283">
                        <c:v>35485</c:v>
                      </c:pt>
                      <c:pt idx="4284">
                        <c:v>35486</c:v>
                      </c:pt>
                      <c:pt idx="4285">
                        <c:v>35487</c:v>
                      </c:pt>
                      <c:pt idx="4286">
                        <c:v>35488</c:v>
                      </c:pt>
                      <c:pt idx="4287">
                        <c:v>35489</c:v>
                      </c:pt>
                      <c:pt idx="4288">
                        <c:v>35492</c:v>
                      </c:pt>
                      <c:pt idx="4289">
                        <c:v>35493</c:v>
                      </c:pt>
                      <c:pt idx="4290">
                        <c:v>35494</c:v>
                      </c:pt>
                      <c:pt idx="4291">
                        <c:v>35495</c:v>
                      </c:pt>
                      <c:pt idx="4292">
                        <c:v>35496</c:v>
                      </c:pt>
                      <c:pt idx="4293">
                        <c:v>35499</c:v>
                      </c:pt>
                      <c:pt idx="4294">
                        <c:v>35500</c:v>
                      </c:pt>
                      <c:pt idx="4295">
                        <c:v>35501</c:v>
                      </c:pt>
                      <c:pt idx="4296">
                        <c:v>35502</c:v>
                      </c:pt>
                      <c:pt idx="4297">
                        <c:v>35503</c:v>
                      </c:pt>
                      <c:pt idx="4298">
                        <c:v>35506</c:v>
                      </c:pt>
                      <c:pt idx="4299">
                        <c:v>35507</c:v>
                      </c:pt>
                      <c:pt idx="4300">
                        <c:v>35508</c:v>
                      </c:pt>
                      <c:pt idx="4301">
                        <c:v>35509</c:v>
                      </c:pt>
                      <c:pt idx="4302">
                        <c:v>35510</c:v>
                      </c:pt>
                      <c:pt idx="4303">
                        <c:v>35513</c:v>
                      </c:pt>
                      <c:pt idx="4304">
                        <c:v>35514</c:v>
                      </c:pt>
                      <c:pt idx="4305">
                        <c:v>35515</c:v>
                      </c:pt>
                      <c:pt idx="4306">
                        <c:v>35516</c:v>
                      </c:pt>
                      <c:pt idx="4307">
                        <c:v>35520</c:v>
                      </c:pt>
                      <c:pt idx="4308">
                        <c:v>35521</c:v>
                      </c:pt>
                      <c:pt idx="4309">
                        <c:v>35522</c:v>
                      </c:pt>
                      <c:pt idx="4310">
                        <c:v>35523</c:v>
                      </c:pt>
                      <c:pt idx="4311">
                        <c:v>35524</c:v>
                      </c:pt>
                      <c:pt idx="4312">
                        <c:v>35527</c:v>
                      </c:pt>
                      <c:pt idx="4313">
                        <c:v>35528</c:v>
                      </c:pt>
                      <c:pt idx="4314">
                        <c:v>35529</c:v>
                      </c:pt>
                      <c:pt idx="4315">
                        <c:v>35530</c:v>
                      </c:pt>
                      <c:pt idx="4316">
                        <c:v>35531</c:v>
                      </c:pt>
                      <c:pt idx="4317">
                        <c:v>35534</c:v>
                      </c:pt>
                      <c:pt idx="4318">
                        <c:v>35535</c:v>
                      </c:pt>
                      <c:pt idx="4319">
                        <c:v>35536</c:v>
                      </c:pt>
                      <c:pt idx="4320">
                        <c:v>35537</c:v>
                      </c:pt>
                      <c:pt idx="4321">
                        <c:v>35538</c:v>
                      </c:pt>
                      <c:pt idx="4322">
                        <c:v>35541</c:v>
                      </c:pt>
                      <c:pt idx="4323">
                        <c:v>35542</c:v>
                      </c:pt>
                      <c:pt idx="4324">
                        <c:v>35543</c:v>
                      </c:pt>
                      <c:pt idx="4325">
                        <c:v>35544</c:v>
                      </c:pt>
                      <c:pt idx="4326">
                        <c:v>35545</c:v>
                      </c:pt>
                      <c:pt idx="4327">
                        <c:v>35548</c:v>
                      </c:pt>
                      <c:pt idx="4328">
                        <c:v>35549</c:v>
                      </c:pt>
                      <c:pt idx="4329">
                        <c:v>35550</c:v>
                      </c:pt>
                      <c:pt idx="4330">
                        <c:v>35551</c:v>
                      </c:pt>
                      <c:pt idx="4331">
                        <c:v>35552</c:v>
                      </c:pt>
                      <c:pt idx="4332">
                        <c:v>35555</c:v>
                      </c:pt>
                      <c:pt idx="4333">
                        <c:v>35556</c:v>
                      </c:pt>
                      <c:pt idx="4334">
                        <c:v>35557</c:v>
                      </c:pt>
                      <c:pt idx="4335">
                        <c:v>35558</c:v>
                      </c:pt>
                      <c:pt idx="4336">
                        <c:v>35559</c:v>
                      </c:pt>
                      <c:pt idx="4337">
                        <c:v>35562</c:v>
                      </c:pt>
                      <c:pt idx="4338">
                        <c:v>35563</c:v>
                      </c:pt>
                      <c:pt idx="4339">
                        <c:v>35564</c:v>
                      </c:pt>
                      <c:pt idx="4340">
                        <c:v>35565</c:v>
                      </c:pt>
                      <c:pt idx="4341">
                        <c:v>35566</c:v>
                      </c:pt>
                      <c:pt idx="4342">
                        <c:v>35569</c:v>
                      </c:pt>
                      <c:pt idx="4343">
                        <c:v>35570</c:v>
                      </c:pt>
                      <c:pt idx="4344">
                        <c:v>35571</c:v>
                      </c:pt>
                      <c:pt idx="4345">
                        <c:v>35572</c:v>
                      </c:pt>
                      <c:pt idx="4346">
                        <c:v>35573</c:v>
                      </c:pt>
                      <c:pt idx="4347">
                        <c:v>35577</c:v>
                      </c:pt>
                      <c:pt idx="4348">
                        <c:v>35578</c:v>
                      </c:pt>
                      <c:pt idx="4349">
                        <c:v>35579</c:v>
                      </c:pt>
                      <c:pt idx="4350">
                        <c:v>35580</c:v>
                      </c:pt>
                      <c:pt idx="4351">
                        <c:v>35583</c:v>
                      </c:pt>
                      <c:pt idx="4352">
                        <c:v>35584</c:v>
                      </c:pt>
                      <c:pt idx="4353">
                        <c:v>35585</c:v>
                      </c:pt>
                      <c:pt idx="4354">
                        <c:v>35586</c:v>
                      </c:pt>
                      <c:pt idx="4355">
                        <c:v>35587</c:v>
                      </c:pt>
                      <c:pt idx="4356">
                        <c:v>35590</c:v>
                      </c:pt>
                      <c:pt idx="4357">
                        <c:v>35591</c:v>
                      </c:pt>
                      <c:pt idx="4358">
                        <c:v>35592</c:v>
                      </c:pt>
                      <c:pt idx="4359">
                        <c:v>35593</c:v>
                      </c:pt>
                      <c:pt idx="4360">
                        <c:v>35594</c:v>
                      </c:pt>
                      <c:pt idx="4361">
                        <c:v>35597</c:v>
                      </c:pt>
                      <c:pt idx="4362">
                        <c:v>35598</c:v>
                      </c:pt>
                      <c:pt idx="4363">
                        <c:v>35599</c:v>
                      </c:pt>
                      <c:pt idx="4364">
                        <c:v>35600</c:v>
                      </c:pt>
                      <c:pt idx="4365">
                        <c:v>35601</c:v>
                      </c:pt>
                      <c:pt idx="4366">
                        <c:v>35604</c:v>
                      </c:pt>
                      <c:pt idx="4367">
                        <c:v>35605</c:v>
                      </c:pt>
                      <c:pt idx="4368">
                        <c:v>35606</c:v>
                      </c:pt>
                      <c:pt idx="4369">
                        <c:v>35607</c:v>
                      </c:pt>
                      <c:pt idx="4370">
                        <c:v>35608</c:v>
                      </c:pt>
                      <c:pt idx="4371">
                        <c:v>35611</c:v>
                      </c:pt>
                      <c:pt idx="4372">
                        <c:v>35612</c:v>
                      </c:pt>
                      <c:pt idx="4373">
                        <c:v>35613</c:v>
                      </c:pt>
                      <c:pt idx="4374">
                        <c:v>35614</c:v>
                      </c:pt>
                      <c:pt idx="4375">
                        <c:v>35618</c:v>
                      </c:pt>
                      <c:pt idx="4376">
                        <c:v>35619</c:v>
                      </c:pt>
                      <c:pt idx="4377">
                        <c:v>35620</c:v>
                      </c:pt>
                      <c:pt idx="4378">
                        <c:v>35621</c:v>
                      </c:pt>
                      <c:pt idx="4379">
                        <c:v>35622</c:v>
                      </c:pt>
                      <c:pt idx="4380">
                        <c:v>35625</c:v>
                      </c:pt>
                      <c:pt idx="4381">
                        <c:v>35626</c:v>
                      </c:pt>
                      <c:pt idx="4382">
                        <c:v>35627</c:v>
                      </c:pt>
                      <c:pt idx="4383">
                        <c:v>35628</c:v>
                      </c:pt>
                      <c:pt idx="4384">
                        <c:v>35629</c:v>
                      </c:pt>
                      <c:pt idx="4385">
                        <c:v>35632</c:v>
                      </c:pt>
                      <c:pt idx="4386">
                        <c:v>35633</c:v>
                      </c:pt>
                      <c:pt idx="4387">
                        <c:v>35634</c:v>
                      </c:pt>
                      <c:pt idx="4388">
                        <c:v>35635</c:v>
                      </c:pt>
                      <c:pt idx="4389">
                        <c:v>35636</c:v>
                      </c:pt>
                      <c:pt idx="4390">
                        <c:v>35639</c:v>
                      </c:pt>
                      <c:pt idx="4391">
                        <c:v>35640</c:v>
                      </c:pt>
                      <c:pt idx="4392">
                        <c:v>35641</c:v>
                      </c:pt>
                      <c:pt idx="4393">
                        <c:v>35642</c:v>
                      </c:pt>
                      <c:pt idx="4394">
                        <c:v>35643</c:v>
                      </c:pt>
                      <c:pt idx="4395">
                        <c:v>35646</c:v>
                      </c:pt>
                      <c:pt idx="4396">
                        <c:v>35647</c:v>
                      </c:pt>
                      <c:pt idx="4397">
                        <c:v>35648</c:v>
                      </c:pt>
                      <c:pt idx="4398">
                        <c:v>35649</c:v>
                      </c:pt>
                      <c:pt idx="4399">
                        <c:v>35650</c:v>
                      </c:pt>
                      <c:pt idx="4400">
                        <c:v>35653</c:v>
                      </c:pt>
                      <c:pt idx="4401">
                        <c:v>35654</c:v>
                      </c:pt>
                      <c:pt idx="4402">
                        <c:v>35655</c:v>
                      </c:pt>
                      <c:pt idx="4403">
                        <c:v>35656</c:v>
                      </c:pt>
                      <c:pt idx="4404">
                        <c:v>35657</c:v>
                      </c:pt>
                      <c:pt idx="4405">
                        <c:v>35660</c:v>
                      </c:pt>
                      <c:pt idx="4406">
                        <c:v>35661</c:v>
                      </c:pt>
                      <c:pt idx="4407">
                        <c:v>35662</c:v>
                      </c:pt>
                      <c:pt idx="4408">
                        <c:v>35663</c:v>
                      </c:pt>
                      <c:pt idx="4409">
                        <c:v>35664</c:v>
                      </c:pt>
                      <c:pt idx="4410">
                        <c:v>35667</c:v>
                      </c:pt>
                      <c:pt idx="4411">
                        <c:v>35668</c:v>
                      </c:pt>
                      <c:pt idx="4412">
                        <c:v>35669</c:v>
                      </c:pt>
                      <c:pt idx="4413">
                        <c:v>35670</c:v>
                      </c:pt>
                      <c:pt idx="4414">
                        <c:v>35671</c:v>
                      </c:pt>
                      <c:pt idx="4415">
                        <c:v>35675</c:v>
                      </c:pt>
                      <c:pt idx="4416">
                        <c:v>35676</c:v>
                      </c:pt>
                      <c:pt idx="4417">
                        <c:v>35677</c:v>
                      </c:pt>
                      <c:pt idx="4418">
                        <c:v>35678</c:v>
                      </c:pt>
                      <c:pt idx="4419">
                        <c:v>35681</c:v>
                      </c:pt>
                      <c:pt idx="4420">
                        <c:v>35682</c:v>
                      </c:pt>
                      <c:pt idx="4421">
                        <c:v>35683</c:v>
                      </c:pt>
                      <c:pt idx="4422">
                        <c:v>35684</c:v>
                      </c:pt>
                      <c:pt idx="4423">
                        <c:v>35685</c:v>
                      </c:pt>
                      <c:pt idx="4424">
                        <c:v>35688</c:v>
                      </c:pt>
                      <c:pt idx="4425">
                        <c:v>35689</c:v>
                      </c:pt>
                      <c:pt idx="4426">
                        <c:v>35690</c:v>
                      </c:pt>
                      <c:pt idx="4427">
                        <c:v>35691</c:v>
                      </c:pt>
                      <c:pt idx="4428">
                        <c:v>35692</c:v>
                      </c:pt>
                      <c:pt idx="4429">
                        <c:v>35695</c:v>
                      </c:pt>
                      <c:pt idx="4430">
                        <c:v>35696</c:v>
                      </c:pt>
                      <c:pt idx="4431">
                        <c:v>35697</c:v>
                      </c:pt>
                      <c:pt idx="4432">
                        <c:v>35698</c:v>
                      </c:pt>
                      <c:pt idx="4433">
                        <c:v>35699</c:v>
                      </c:pt>
                      <c:pt idx="4434">
                        <c:v>35702</c:v>
                      </c:pt>
                      <c:pt idx="4435">
                        <c:v>35703</c:v>
                      </c:pt>
                      <c:pt idx="4436">
                        <c:v>35704</c:v>
                      </c:pt>
                      <c:pt idx="4437">
                        <c:v>35705</c:v>
                      </c:pt>
                      <c:pt idx="4438">
                        <c:v>35706</c:v>
                      </c:pt>
                      <c:pt idx="4439">
                        <c:v>35709</c:v>
                      </c:pt>
                      <c:pt idx="4440">
                        <c:v>35710</c:v>
                      </c:pt>
                      <c:pt idx="4441">
                        <c:v>35711</c:v>
                      </c:pt>
                      <c:pt idx="4442">
                        <c:v>35712</c:v>
                      </c:pt>
                      <c:pt idx="4443">
                        <c:v>35713</c:v>
                      </c:pt>
                      <c:pt idx="4444">
                        <c:v>35716</c:v>
                      </c:pt>
                      <c:pt idx="4445">
                        <c:v>35717</c:v>
                      </c:pt>
                      <c:pt idx="4446">
                        <c:v>35718</c:v>
                      </c:pt>
                      <c:pt idx="4447">
                        <c:v>35719</c:v>
                      </c:pt>
                      <c:pt idx="4448">
                        <c:v>35720</c:v>
                      </c:pt>
                      <c:pt idx="4449">
                        <c:v>35723</c:v>
                      </c:pt>
                      <c:pt idx="4450">
                        <c:v>35724</c:v>
                      </c:pt>
                      <c:pt idx="4451">
                        <c:v>35725</c:v>
                      </c:pt>
                      <c:pt idx="4452">
                        <c:v>35726</c:v>
                      </c:pt>
                      <c:pt idx="4453">
                        <c:v>35727</c:v>
                      </c:pt>
                      <c:pt idx="4454">
                        <c:v>35730</c:v>
                      </c:pt>
                      <c:pt idx="4455">
                        <c:v>35731</c:v>
                      </c:pt>
                      <c:pt idx="4456">
                        <c:v>35732</c:v>
                      </c:pt>
                      <c:pt idx="4457">
                        <c:v>35733</c:v>
                      </c:pt>
                      <c:pt idx="4458">
                        <c:v>35734</c:v>
                      </c:pt>
                      <c:pt idx="4459">
                        <c:v>35737</c:v>
                      </c:pt>
                      <c:pt idx="4460">
                        <c:v>35738</c:v>
                      </c:pt>
                      <c:pt idx="4461">
                        <c:v>35739</c:v>
                      </c:pt>
                      <c:pt idx="4462">
                        <c:v>35740</c:v>
                      </c:pt>
                      <c:pt idx="4463">
                        <c:v>35741</c:v>
                      </c:pt>
                      <c:pt idx="4464">
                        <c:v>35744</c:v>
                      </c:pt>
                      <c:pt idx="4465">
                        <c:v>35745</c:v>
                      </c:pt>
                      <c:pt idx="4466">
                        <c:v>35746</c:v>
                      </c:pt>
                      <c:pt idx="4467">
                        <c:v>35747</c:v>
                      </c:pt>
                      <c:pt idx="4468">
                        <c:v>35748</c:v>
                      </c:pt>
                      <c:pt idx="4469">
                        <c:v>35751</c:v>
                      </c:pt>
                      <c:pt idx="4470">
                        <c:v>35752</c:v>
                      </c:pt>
                      <c:pt idx="4471">
                        <c:v>35753</c:v>
                      </c:pt>
                      <c:pt idx="4472">
                        <c:v>35754</c:v>
                      </c:pt>
                      <c:pt idx="4473">
                        <c:v>35755</c:v>
                      </c:pt>
                      <c:pt idx="4474">
                        <c:v>35758</c:v>
                      </c:pt>
                      <c:pt idx="4475">
                        <c:v>35759</c:v>
                      </c:pt>
                      <c:pt idx="4476">
                        <c:v>35760</c:v>
                      </c:pt>
                      <c:pt idx="4477">
                        <c:v>35762</c:v>
                      </c:pt>
                      <c:pt idx="4478">
                        <c:v>35765</c:v>
                      </c:pt>
                      <c:pt idx="4479">
                        <c:v>35766</c:v>
                      </c:pt>
                      <c:pt idx="4480">
                        <c:v>35767</c:v>
                      </c:pt>
                      <c:pt idx="4481">
                        <c:v>35768</c:v>
                      </c:pt>
                      <c:pt idx="4482">
                        <c:v>35769</c:v>
                      </c:pt>
                      <c:pt idx="4483">
                        <c:v>35772</c:v>
                      </c:pt>
                      <c:pt idx="4484">
                        <c:v>35773</c:v>
                      </c:pt>
                      <c:pt idx="4485">
                        <c:v>35774</c:v>
                      </c:pt>
                      <c:pt idx="4486">
                        <c:v>35775</c:v>
                      </c:pt>
                      <c:pt idx="4487">
                        <c:v>35776</c:v>
                      </c:pt>
                      <c:pt idx="4488">
                        <c:v>35779</c:v>
                      </c:pt>
                      <c:pt idx="4489">
                        <c:v>35780</c:v>
                      </c:pt>
                      <c:pt idx="4490">
                        <c:v>35781</c:v>
                      </c:pt>
                      <c:pt idx="4491">
                        <c:v>35782</c:v>
                      </c:pt>
                      <c:pt idx="4492">
                        <c:v>35783</c:v>
                      </c:pt>
                      <c:pt idx="4493">
                        <c:v>35786</c:v>
                      </c:pt>
                      <c:pt idx="4494">
                        <c:v>35787</c:v>
                      </c:pt>
                      <c:pt idx="4495">
                        <c:v>35788</c:v>
                      </c:pt>
                      <c:pt idx="4496">
                        <c:v>35790</c:v>
                      </c:pt>
                      <c:pt idx="4497">
                        <c:v>35793</c:v>
                      </c:pt>
                      <c:pt idx="4498">
                        <c:v>35794</c:v>
                      </c:pt>
                      <c:pt idx="4499">
                        <c:v>35795</c:v>
                      </c:pt>
                      <c:pt idx="4500">
                        <c:v>35797</c:v>
                      </c:pt>
                      <c:pt idx="4501">
                        <c:v>35800</c:v>
                      </c:pt>
                      <c:pt idx="4502">
                        <c:v>35801</c:v>
                      </c:pt>
                      <c:pt idx="4503">
                        <c:v>35802</c:v>
                      </c:pt>
                      <c:pt idx="4504">
                        <c:v>35803</c:v>
                      </c:pt>
                      <c:pt idx="4505">
                        <c:v>35804</c:v>
                      </c:pt>
                      <c:pt idx="4506">
                        <c:v>35807</c:v>
                      </c:pt>
                      <c:pt idx="4507">
                        <c:v>35808</c:v>
                      </c:pt>
                      <c:pt idx="4508">
                        <c:v>35809</c:v>
                      </c:pt>
                      <c:pt idx="4509">
                        <c:v>35810</c:v>
                      </c:pt>
                      <c:pt idx="4510">
                        <c:v>35811</c:v>
                      </c:pt>
                      <c:pt idx="4511">
                        <c:v>35815</c:v>
                      </c:pt>
                      <c:pt idx="4512">
                        <c:v>35816</c:v>
                      </c:pt>
                      <c:pt idx="4513">
                        <c:v>35817</c:v>
                      </c:pt>
                      <c:pt idx="4514">
                        <c:v>35818</c:v>
                      </c:pt>
                      <c:pt idx="4515">
                        <c:v>35821</c:v>
                      </c:pt>
                      <c:pt idx="4516">
                        <c:v>35822</c:v>
                      </c:pt>
                      <c:pt idx="4517">
                        <c:v>35823</c:v>
                      </c:pt>
                      <c:pt idx="4518">
                        <c:v>35824</c:v>
                      </c:pt>
                      <c:pt idx="4519">
                        <c:v>35825</c:v>
                      </c:pt>
                      <c:pt idx="4520">
                        <c:v>35828</c:v>
                      </c:pt>
                      <c:pt idx="4521">
                        <c:v>35829</c:v>
                      </c:pt>
                      <c:pt idx="4522">
                        <c:v>35830</c:v>
                      </c:pt>
                      <c:pt idx="4523">
                        <c:v>35831</c:v>
                      </c:pt>
                      <c:pt idx="4524">
                        <c:v>35832</c:v>
                      </c:pt>
                      <c:pt idx="4525">
                        <c:v>35835</c:v>
                      </c:pt>
                      <c:pt idx="4526">
                        <c:v>35836</c:v>
                      </c:pt>
                      <c:pt idx="4527">
                        <c:v>35837</c:v>
                      </c:pt>
                      <c:pt idx="4528">
                        <c:v>35838</c:v>
                      </c:pt>
                      <c:pt idx="4529">
                        <c:v>35839</c:v>
                      </c:pt>
                      <c:pt idx="4530">
                        <c:v>35843</c:v>
                      </c:pt>
                      <c:pt idx="4531">
                        <c:v>35844</c:v>
                      </c:pt>
                      <c:pt idx="4532">
                        <c:v>35845</c:v>
                      </c:pt>
                      <c:pt idx="4533">
                        <c:v>35846</c:v>
                      </c:pt>
                      <c:pt idx="4534">
                        <c:v>35849</c:v>
                      </c:pt>
                      <c:pt idx="4535">
                        <c:v>35850</c:v>
                      </c:pt>
                      <c:pt idx="4536">
                        <c:v>35851</c:v>
                      </c:pt>
                      <c:pt idx="4537">
                        <c:v>35852</c:v>
                      </c:pt>
                      <c:pt idx="4538">
                        <c:v>35853</c:v>
                      </c:pt>
                      <c:pt idx="4539">
                        <c:v>35856</c:v>
                      </c:pt>
                      <c:pt idx="4540">
                        <c:v>35857</c:v>
                      </c:pt>
                      <c:pt idx="4541">
                        <c:v>35858</c:v>
                      </c:pt>
                      <c:pt idx="4542">
                        <c:v>35859</c:v>
                      </c:pt>
                      <c:pt idx="4543">
                        <c:v>35860</c:v>
                      </c:pt>
                      <c:pt idx="4544">
                        <c:v>35863</c:v>
                      </c:pt>
                      <c:pt idx="4545">
                        <c:v>35864</c:v>
                      </c:pt>
                      <c:pt idx="4546">
                        <c:v>35865</c:v>
                      </c:pt>
                      <c:pt idx="4547">
                        <c:v>35866</c:v>
                      </c:pt>
                      <c:pt idx="4548">
                        <c:v>35867</c:v>
                      </c:pt>
                      <c:pt idx="4549">
                        <c:v>35870</c:v>
                      </c:pt>
                      <c:pt idx="4550">
                        <c:v>35871</c:v>
                      </c:pt>
                      <c:pt idx="4551">
                        <c:v>35872</c:v>
                      </c:pt>
                      <c:pt idx="4552">
                        <c:v>35873</c:v>
                      </c:pt>
                      <c:pt idx="4553">
                        <c:v>35874</c:v>
                      </c:pt>
                      <c:pt idx="4554">
                        <c:v>35877</c:v>
                      </c:pt>
                      <c:pt idx="4555">
                        <c:v>35878</c:v>
                      </c:pt>
                      <c:pt idx="4556">
                        <c:v>35879</c:v>
                      </c:pt>
                      <c:pt idx="4557">
                        <c:v>35880</c:v>
                      </c:pt>
                      <c:pt idx="4558">
                        <c:v>35881</c:v>
                      </c:pt>
                      <c:pt idx="4559">
                        <c:v>35884</c:v>
                      </c:pt>
                      <c:pt idx="4560">
                        <c:v>35885</c:v>
                      </c:pt>
                      <c:pt idx="4561">
                        <c:v>35886</c:v>
                      </c:pt>
                      <c:pt idx="4562">
                        <c:v>35887</c:v>
                      </c:pt>
                      <c:pt idx="4563">
                        <c:v>35888</c:v>
                      </c:pt>
                      <c:pt idx="4564">
                        <c:v>35891</c:v>
                      </c:pt>
                      <c:pt idx="4565">
                        <c:v>35892</c:v>
                      </c:pt>
                      <c:pt idx="4566">
                        <c:v>35893</c:v>
                      </c:pt>
                      <c:pt idx="4567">
                        <c:v>35894</c:v>
                      </c:pt>
                      <c:pt idx="4568">
                        <c:v>35898</c:v>
                      </c:pt>
                      <c:pt idx="4569">
                        <c:v>35899</c:v>
                      </c:pt>
                      <c:pt idx="4570">
                        <c:v>35900</c:v>
                      </c:pt>
                      <c:pt idx="4571">
                        <c:v>35901</c:v>
                      </c:pt>
                      <c:pt idx="4572">
                        <c:v>35902</c:v>
                      </c:pt>
                      <c:pt idx="4573">
                        <c:v>35905</c:v>
                      </c:pt>
                      <c:pt idx="4574">
                        <c:v>35906</c:v>
                      </c:pt>
                      <c:pt idx="4575">
                        <c:v>35907</c:v>
                      </c:pt>
                      <c:pt idx="4576">
                        <c:v>35908</c:v>
                      </c:pt>
                      <c:pt idx="4577">
                        <c:v>35909</c:v>
                      </c:pt>
                      <c:pt idx="4578">
                        <c:v>35912</c:v>
                      </c:pt>
                      <c:pt idx="4579">
                        <c:v>35913</c:v>
                      </c:pt>
                      <c:pt idx="4580">
                        <c:v>35914</c:v>
                      </c:pt>
                      <c:pt idx="4581">
                        <c:v>35915</c:v>
                      </c:pt>
                      <c:pt idx="4582">
                        <c:v>35916</c:v>
                      </c:pt>
                      <c:pt idx="4583">
                        <c:v>35919</c:v>
                      </c:pt>
                      <c:pt idx="4584">
                        <c:v>35920</c:v>
                      </c:pt>
                      <c:pt idx="4585">
                        <c:v>35921</c:v>
                      </c:pt>
                      <c:pt idx="4586">
                        <c:v>35922</c:v>
                      </c:pt>
                      <c:pt idx="4587">
                        <c:v>35923</c:v>
                      </c:pt>
                      <c:pt idx="4588">
                        <c:v>35926</c:v>
                      </c:pt>
                      <c:pt idx="4589">
                        <c:v>35927</c:v>
                      </c:pt>
                      <c:pt idx="4590">
                        <c:v>35928</c:v>
                      </c:pt>
                      <c:pt idx="4591">
                        <c:v>35929</c:v>
                      </c:pt>
                      <c:pt idx="4592">
                        <c:v>35930</c:v>
                      </c:pt>
                      <c:pt idx="4593">
                        <c:v>35933</c:v>
                      </c:pt>
                      <c:pt idx="4594">
                        <c:v>35934</c:v>
                      </c:pt>
                      <c:pt idx="4595">
                        <c:v>35935</c:v>
                      </c:pt>
                      <c:pt idx="4596">
                        <c:v>35936</c:v>
                      </c:pt>
                      <c:pt idx="4597">
                        <c:v>35937</c:v>
                      </c:pt>
                      <c:pt idx="4598">
                        <c:v>35941</c:v>
                      </c:pt>
                      <c:pt idx="4599">
                        <c:v>35942</c:v>
                      </c:pt>
                      <c:pt idx="4600">
                        <c:v>35943</c:v>
                      </c:pt>
                      <c:pt idx="4601">
                        <c:v>35944</c:v>
                      </c:pt>
                      <c:pt idx="4602">
                        <c:v>35947</c:v>
                      </c:pt>
                      <c:pt idx="4603">
                        <c:v>35948</c:v>
                      </c:pt>
                      <c:pt idx="4604">
                        <c:v>35949</c:v>
                      </c:pt>
                      <c:pt idx="4605">
                        <c:v>35950</c:v>
                      </c:pt>
                      <c:pt idx="4606">
                        <c:v>35951</c:v>
                      </c:pt>
                      <c:pt idx="4607">
                        <c:v>35954</c:v>
                      </c:pt>
                      <c:pt idx="4608">
                        <c:v>35955</c:v>
                      </c:pt>
                      <c:pt idx="4609">
                        <c:v>35956</c:v>
                      </c:pt>
                      <c:pt idx="4610">
                        <c:v>35957</c:v>
                      </c:pt>
                      <c:pt idx="4611">
                        <c:v>35958</c:v>
                      </c:pt>
                      <c:pt idx="4612">
                        <c:v>35961</c:v>
                      </c:pt>
                      <c:pt idx="4613">
                        <c:v>35962</c:v>
                      </c:pt>
                      <c:pt idx="4614">
                        <c:v>35963</c:v>
                      </c:pt>
                      <c:pt idx="4615">
                        <c:v>35964</c:v>
                      </c:pt>
                      <c:pt idx="4616">
                        <c:v>35965</c:v>
                      </c:pt>
                      <c:pt idx="4617">
                        <c:v>35968</c:v>
                      </c:pt>
                      <c:pt idx="4618">
                        <c:v>35969</c:v>
                      </c:pt>
                      <c:pt idx="4619">
                        <c:v>35970</c:v>
                      </c:pt>
                      <c:pt idx="4620">
                        <c:v>35971</c:v>
                      </c:pt>
                      <c:pt idx="4621">
                        <c:v>35972</c:v>
                      </c:pt>
                      <c:pt idx="4622">
                        <c:v>35975</c:v>
                      </c:pt>
                      <c:pt idx="4623">
                        <c:v>35976</c:v>
                      </c:pt>
                      <c:pt idx="4624">
                        <c:v>35977</c:v>
                      </c:pt>
                      <c:pt idx="4625">
                        <c:v>35978</c:v>
                      </c:pt>
                      <c:pt idx="4626">
                        <c:v>35982</c:v>
                      </c:pt>
                      <c:pt idx="4627">
                        <c:v>35983</c:v>
                      </c:pt>
                      <c:pt idx="4628">
                        <c:v>35984</c:v>
                      </c:pt>
                      <c:pt idx="4629">
                        <c:v>35985</c:v>
                      </c:pt>
                      <c:pt idx="4630">
                        <c:v>35986</c:v>
                      </c:pt>
                      <c:pt idx="4631">
                        <c:v>35989</c:v>
                      </c:pt>
                      <c:pt idx="4632">
                        <c:v>35990</c:v>
                      </c:pt>
                      <c:pt idx="4633">
                        <c:v>35991</c:v>
                      </c:pt>
                      <c:pt idx="4634">
                        <c:v>35992</c:v>
                      </c:pt>
                      <c:pt idx="4635">
                        <c:v>35993</c:v>
                      </c:pt>
                      <c:pt idx="4636">
                        <c:v>35996</c:v>
                      </c:pt>
                      <c:pt idx="4637">
                        <c:v>35997</c:v>
                      </c:pt>
                      <c:pt idx="4638">
                        <c:v>35998</c:v>
                      </c:pt>
                      <c:pt idx="4639">
                        <c:v>35999</c:v>
                      </c:pt>
                      <c:pt idx="4640">
                        <c:v>36000</c:v>
                      </c:pt>
                      <c:pt idx="4641">
                        <c:v>36003</c:v>
                      </c:pt>
                      <c:pt idx="4642">
                        <c:v>36004</c:v>
                      </c:pt>
                      <c:pt idx="4643">
                        <c:v>36005</c:v>
                      </c:pt>
                      <c:pt idx="4644">
                        <c:v>36006</c:v>
                      </c:pt>
                      <c:pt idx="4645">
                        <c:v>36007</c:v>
                      </c:pt>
                      <c:pt idx="4646">
                        <c:v>36010</c:v>
                      </c:pt>
                      <c:pt idx="4647">
                        <c:v>36011</c:v>
                      </c:pt>
                      <c:pt idx="4648">
                        <c:v>36012</c:v>
                      </c:pt>
                      <c:pt idx="4649">
                        <c:v>36013</c:v>
                      </c:pt>
                      <c:pt idx="4650">
                        <c:v>36014</c:v>
                      </c:pt>
                      <c:pt idx="4651">
                        <c:v>36017</c:v>
                      </c:pt>
                      <c:pt idx="4652">
                        <c:v>36018</c:v>
                      </c:pt>
                      <c:pt idx="4653">
                        <c:v>36019</c:v>
                      </c:pt>
                      <c:pt idx="4654">
                        <c:v>36020</c:v>
                      </c:pt>
                      <c:pt idx="4655">
                        <c:v>36021</c:v>
                      </c:pt>
                      <c:pt idx="4656">
                        <c:v>36024</c:v>
                      </c:pt>
                      <c:pt idx="4657">
                        <c:v>36025</c:v>
                      </c:pt>
                      <c:pt idx="4658">
                        <c:v>36026</c:v>
                      </c:pt>
                      <c:pt idx="4659">
                        <c:v>36027</c:v>
                      </c:pt>
                      <c:pt idx="4660">
                        <c:v>36028</c:v>
                      </c:pt>
                      <c:pt idx="4661">
                        <c:v>36031</c:v>
                      </c:pt>
                      <c:pt idx="4662">
                        <c:v>36032</c:v>
                      </c:pt>
                      <c:pt idx="4663">
                        <c:v>36033</c:v>
                      </c:pt>
                      <c:pt idx="4664">
                        <c:v>36034</c:v>
                      </c:pt>
                      <c:pt idx="4665">
                        <c:v>36035</c:v>
                      </c:pt>
                      <c:pt idx="4666">
                        <c:v>36038</c:v>
                      </c:pt>
                      <c:pt idx="4667">
                        <c:v>36039</c:v>
                      </c:pt>
                      <c:pt idx="4668">
                        <c:v>36040</c:v>
                      </c:pt>
                      <c:pt idx="4669">
                        <c:v>36041</c:v>
                      </c:pt>
                      <c:pt idx="4670">
                        <c:v>36042</c:v>
                      </c:pt>
                      <c:pt idx="4671">
                        <c:v>36046</c:v>
                      </c:pt>
                      <c:pt idx="4672">
                        <c:v>36047</c:v>
                      </c:pt>
                      <c:pt idx="4673">
                        <c:v>36048</c:v>
                      </c:pt>
                      <c:pt idx="4674">
                        <c:v>36049</c:v>
                      </c:pt>
                      <c:pt idx="4675">
                        <c:v>36052</c:v>
                      </c:pt>
                      <c:pt idx="4676">
                        <c:v>36053</c:v>
                      </c:pt>
                      <c:pt idx="4677">
                        <c:v>36054</c:v>
                      </c:pt>
                      <c:pt idx="4678">
                        <c:v>36055</c:v>
                      </c:pt>
                      <c:pt idx="4679">
                        <c:v>36056</c:v>
                      </c:pt>
                      <c:pt idx="4680">
                        <c:v>36059</c:v>
                      </c:pt>
                      <c:pt idx="4681">
                        <c:v>36060</c:v>
                      </c:pt>
                      <c:pt idx="4682">
                        <c:v>36061</c:v>
                      </c:pt>
                      <c:pt idx="4683">
                        <c:v>36062</c:v>
                      </c:pt>
                      <c:pt idx="4684">
                        <c:v>36063</c:v>
                      </c:pt>
                      <c:pt idx="4685">
                        <c:v>36066</c:v>
                      </c:pt>
                      <c:pt idx="4686">
                        <c:v>36067</c:v>
                      </c:pt>
                      <c:pt idx="4687">
                        <c:v>36068</c:v>
                      </c:pt>
                      <c:pt idx="4688">
                        <c:v>36069</c:v>
                      </c:pt>
                      <c:pt idx="4689">
                        <c:v>36070</c:v>
                      </c:pt>
                      <c:pt idx="4690">
                        <c:v>36073</c:v>
                      </c:pt>
                      <c:pt idx="4691">
                        <c:v>36074</c:v>
                      </c:pt>
                      <c:pt idx="4692">
                        <c:v>36075</c:v>
                      </c:pt>
                      <c:pt idx="4693">
                        <c:v>36076</c:v>
                      </c:pt>
                      <c:pt idx="4694">
                        <c:v>36077</c:v>
                      </c:pt>
                      <c:pt idx="4695">
                        <c:v>36080</c:v>
                      </c:pt>
                      <c:pt idx="4696">
                        <c:v>36081</c:v>
                      </c:pt>
                      <c:pt idx="4697">
                        <c:v>36082</c:v>
                      </c:pt>
                      <c:pt idx="4698">
                        <c:v>36083</c:v>
                      </c:pt>
                      <c:pt idx="4699">
                        <c:v>36084</c:v>
                      </c:pt>
                      <c:pt idx="4700">
                        <c:v>36087</c:v>
                      </c:pt>
                      <c:pt idx="4701">
                        <c:v>36088</c:v>
                      </c:pt>
                      <c:pt idx="4702">
                        <c:v>36089</c:v>
                      </c:pt>
                      <c:pt idx="4703">
                        <c:v>36090</c:v>
                      </c:pt>
                      <c:pt idx="4704">
                        <c:v>36091</c:v>
                      </c:pt>
                      <c:pt idx="4705">
                        <c:v>36094</c:v>
                      </c:pt>
                      <c:pt idx="4706">
                        <c:v>36095</c:v>
                      </c:pt>
                      <c:pt idx="4707">
                        <c:v>36096</c:v>
                      </c:pt>
                      <c:pt idx="4708">
                        <c:v>36097</c:v>
                      </c:pt>
                      <c:pt idx="4709">
                        <c:v>36098</c:v>
                      </c:pt>
                      <c:pt idx="4710">
                        <c:v>36101</c:v>
                      </c:pt>
                      <c:pt idx="4711">
                        <c:v>36102</c:v>
                      </c:pt>
                      <c:pt idx="4712">
                        <c:v>36103</c:v>
                      </c:pt>
                      <c:pt idx="4713">
                        <c:v>36104</c:v>
                      </c:pt>
                      <c:pt idx="4714">
                        <c:v>36105</c:v>
                      </c:pt>
                      <c:pt idx="4715">
                        <c:v>36108</c:v>
                      </c:pt>
                      <c:pt idx="4716">
                        <c:v>36109</c:v>
                      </c:pt>
                      <c:pt idx="4717">
                        <c:v>36110</c:v>
                      </c:pt>
                      <c:pt idx="4718">
                        <c:v>36111</c:v>
                      </c:pt>
                      <c:pt idx="4719">
                        <c:v>36112</c:v>
                      </c:pt>
                      <c:pt idx="4720">
                        <c:v>36115</c:v>
                      </c:pt>
                      <c:pt idx="4721">
                        <c:v>36116</c:v>
                      </c:pt>
                      <c:pt idx="4722">
                        <c:v>36117</c:v>
                      </c:pt>
                      <c:pt idx="4723">
                        <c:v>36118</c:v>
                      </c:pt>
                      <c:pt idx="4724">
                        <c:v>36119</c:v>
                      </c:pt>
                      <c:pt idx="4725">
                        <c:v>36122</c:v>
                      </c:pt>
                      <c:pt idx="4726">
                        <c:v>36123</c:v>
                      </c:pt>
                      <c:pt idx="4727">
                        <c:v>36124</c:v>
                      </c:pt>
                      <c:pt idx="4728">
                        <c:v>36126</c:v>
                      </c:pt>
                      <c:pt idx="4729">
                        <c:v>36129</c:v>
                      </c:pt>
                      <c:pt idx="4730">
                        <c:v>36130</c:v>
                      </c:pt>
                      <c:pt idx="4731">
                        <c:v>36131</c:v>
                      </c:pt>
                      <c:pt idx="4732">
                        <c:v>36132</c:v>
                      </c:pt>
                      <c:pt idx="4733">
                        <c:v>36133</c:v>
                      </c:pt>
                      <c:pt idx="4734">
                        <c:v>36136</c:v>
                      </c:pt>
                      <c:pt idx="4735">
                        <c:v>36137</c:v>
                      </c:pt>
                      <c:pt idx="4736">
                        <c:v>36138</c:v>
                      </c:pt>
                      <c:pt idx="4737">
                        <c:v>36139</c:v>
                      </c:pt>
                      <c:pt idx="4738">
                        <c:v>36140</c:v>
                      </c:pt>
                      <c:pt idx="4739">
                        <c:v>36143</c:v>
                      </c:pt>
                      <c:pt idx="4740">
                        <c:v>36144</c:v>
                      </c:pt>
                      <c:pt idx="4741">
                        <c:v>36145</c:v>
                      </c:pt>
                      <c:pt idx="4742">
                        <c:v>36146</c:v>
                      </c:pt>
                      <c:pt idx="4743">
                        <c:v>36147</c:v>
                      </c:pt>
                      <c:pt idx="4744">
                        <c:v>36150</c:v>
                      </c:pt>
                      <c:pt idx="4745">
                        <c:v>36151</c:v>
                      </c:pt>
                      <c:pt idx="4746">
                        <c:v>36152</c:v>
                      </c:pt>
                      <c:pt idx="4747">
                        <c:v>36153</c:v>
                      </c:pt>
                      <c:pt idx="4748">
                        <c:v>36157</c:v>
                      </c:pt>
                      <c:pt idx="4749">
                        <c:v>36158</c:v>
                      </c:pt>
                      <c:pt idx="4750">
                        <c:v>36159</c:v>
                      </c:pt>
                      <c:pt idx="4751">
                        <c:v>36160</c:v>
                      </c:pt>
                      <c:pt idx="4752">
                        <c:v>36164</c:v>
                      </c:pt>
                      <c:pt idx="4753">
                        <c:v>36165</c:v>
                      </c:pt>
                      <c:pt idx="4754">
                        <c:v>36166</c:v>
                      </c:pt>
                      <c:pt idx="4755">
                        <c:v>36167</c:v>
                      </c:pt>
                      <c:pt idx="4756">
                        <c:v>36168</c:v>
                      </c:pt>
                      <c:pt idx="4757">
                        <c:v>36171</c:v>
                      </c:pt>
                      <c:pt idx="4758">
                        <c:v>36172</c:v>
                      </c:pt>
                      <c:pt idx="4759">
                        <c:v>36173</c:v>
                      </c:pt>
                      <c:pt idx="4760">
                        <c:v>36174</c:v>
                      </c:pt>
                      <c:pt idx="4761">
                        <c:v>36175</c:v>
                      </c:pt>
                      <c:pt idx="4762">
                        <c:v>36179</c:v>
                      </c:pt>
                      <c:pt idx="4763">
                        <c:v>36180</c:v>
                      </c:pt>
                      <c:pt idx="4764">
                        <c:v>36181</c:v>
                      </c:pt>
                      <c:pt idx="4765">
                        <c:v>36182</c:v>
                      </c:pt>
                      <c:pt idx="4766">
                        <c:v>36185</c:v>
                      </c:pt>
                      <c:pt idx="4767">
                        <c:v>36186</c:v>
                      </c:pt>
                      <c:pt idx="4768">
                        <c:v>36187</c:v>
                      </c:pt>
                      <c:pt idx="4769">
                        <c:v>36188</c:v>
                      </c:pt>
                      <c:pt idx="4770">
                        <c:v>36189</c:v>
                      </c:pt>
                      <c:pt idx="4771">
                        <c:v>36192</c:v>
                      </c:pt>
                      <c:pt idx="4772">
                        <c:v>36193</c:v>
                      </c:pt>
                      <c:pt idx="4773">
                        <c:v>36194</c:v>
                      </c:pt>
                      <c:pt idx="4774">
                        <c:v>36195</c:v>
                      </c:pt>
                      <c:pt idx="4775">
                        <c:v>36196</c:v>
                      </c:pt>
                      <c:pt idx="4776">
                        <c:v>36199</c:v>
                      </c:pt>
                      <c:pt idx="4777">
                        <c:v>36200</c:v>
                      </c:pt>
                      <c:pt idx="4778">
                        <c:v>36201</c:v>
                      </c:pt>
                      <c:pt idx="4779">
                        <c:v>36202</c:v>
                      </c:pt>
                      <c:pt idx="4780">
                        <c:v>36203</c:v>
                      </c:pt>
                      <c:pt idx="4781">
                        <c:v>36207</c:v>
                      </c:pt>
                      <c:pt idx="4782">
                        <c:v>36208</c:v>
                      </c:pt>
                      <c:pt idx="4783">
                        <c:v>36209</c:v>
                      </c:pt>
                      <c:pt idx="4784">
                        <c:v>36210</c:v>
                      </c:pt>
                      <c:pt idx="4785">
                        <c:v>36213</c:v>
                      </c:pt>
                      <c:pt idx="4786">
                        <c:v>36214</c:v>
                      </c:pt>
                      <c:pt idx="4787">
                        <c:v>36215</c:v>
                      </c:pt>
                      <c:pt idx="4788">
                        <c:v>36216</c:v>
                      </c:pt>
                      <c:pt idx="4789">
                        <c:v>36217</c:v>
                      </c:pt>
                      <c:pt idx="4790">
                        <c:v>36220</c:v>
                      </c:pt>
                      <c:pt idx="4791">
                        <c:v>36221</c:v>
                      </c:pt>
                      <c:pt idx="4792">
                        <c:v>36222</c:v>
                      </c:pt>
                      <c:pt idx="4793">
                        <c:v>36223</c:v>
                      </c:pt>
                      <c:pt idx="4794">
                        <c:v>36224</c:v>
                      </c:pt>
                      <c:pt idx="4795">
                        <c:v>36227</c:v>
                      </c:pt>
                      <c:pt idx="4796">
                        <c:v>36228</c:v>
                      </c:pt>
                      <c:pt idx="4797">
                        <c:v>36229</c:v>
                      </c:pt>
                      <c:pt idx="4798">
                        <c:v>36230</c:v>
                      </c:pt>
                      <c:pt idx="4799">
                        <c:v>36231</c:v>
                      </c:pt>
                      <c:pt idx="4800">
                        <c:v>36234</c:v>
                      </c:pt>
                      <c:pt idx="4801">
                        <c:v>36235</c:v>
                      </c:pt>
                      <c:pt idx="4802">
                        <c:v>36236</c:v>
                      </c:pt>
                      <c:pt idx="4803">
                        <c:v>36237</c:v>
                      </c:pt>
                      <c:pt idx="4804">
                        <c:v>36238</c:v>
                      </c:pt>
                      <c:pt idx="4805">
                        <c:v>36241</c:v>
                      </c:pt>
                      <c:pt idx="4806">
                        <c:v>36242</c:v>
                      </c:pt>
                      <c:pt idx="4807">
                        <c:v>36243</c:v>
                      </c:pt>
                      <c:pt idx="4808">
                        <c:v>36244</c:v>
                      </c:pt>
                      <c:pt idx="4809">
                        <c:v>36245</c:v>
                      </c:pt>
                      <c:pt idx="4810">
                        <c:v>36248</c:v>
                      </c:pt>
                      <c:pt idx="4811">
                        <c:v>36249</c:v>
                      </c:pt>
                      <c:pt idx="4812">
                        <c:v>36250</c:v>
                      </c:pt>
                      <c:pt idx="4813">
                        <c:v>36251</c:v>
                      </c:pt>
                      <c:pt idx="4814">
                        <c:v>36255</c:v>
                      </c:pt>
                      <c:pt idx="4815">
                        <c:v>36256</c:v>
                      </c:pt>
                      <c:pt idx="4816">
                        <c:v>36257</c:v>
                      </c:pt>
                      <c:pt idx="4817">
                        <c:v>36258</c:v>
                      </c:pt>
                      <c:pt idx="4818">
                        <c:v>36259</c:v>
                      </c:pt>
                      <c:pt idx="4819">
                        <c:v>36262</c:v>
                      </c:pt>
                      <c:pt idx="4820">
                        <c:v>36263</c:v>
                      </c:pt>
                      <c:pt idx="4821">
                        <c:v>36264</c:v>
                      </c:pt>
                      <c:pt idx="4822">
                        <c:v>36265</c:v>
                      </c:pt>
                      <c:pt idx="4823">
                        <c:v>36266</c:v>
                      </c:pt>
                      <c:pt idx="4824">
                        <c:v>36269</c:v>
                      </c:pt>
                      <c:pt idx="4825">
                        <c:v>36270</c:v>
                      </c:pt>
                      <c:pt idx="4826">
                        <c:v>36271</c:v>
                      </c:pt>
                      <c:pt idx="4827">
                        <c:v>36272</c:v>
                      </c:pt>
                      <c:pt idx="4828">
                        <c:v>36273</c:v>
                      </c:pt>
                      <c:pt idx="4829">
                        <c:v>36276</c:v>
                      </c:pt>
                      <c:pt idx="4830">
                        <c:v>36277</c:v>
                      </c:pt>
                      <c:pt idx="4831">
                        <c:v>36278</c:v>
                      </c:pt>
                      <c:pt idx="4832">
                        <c:v>36279</c:v>
                      </c:pt>
                      <c:pt idx="4833">
                        <c:v>36280</c:v>
                      </c:pt>
                      <c:pt idx="4834">
                        <c:v>36283</c:v>
                      </c:pt>
                      <c:pt idx="4835">
                        <c:v>36284</c:v>
                      </c:pt>
                      <c:pt idx="4836">
                        <c:v>36285</c:v>
                      </c:pt>
                      <c:pt idx="4837">
                        <c:v>36286</c:v>
                      </c:pt>
                      <c:pt idx="4838">
                        <c:v>36287</c:v>
                      </c:pt>
                      <c:pt idx="4839">
                        <c:v>36290</c:v>
                      </c:pt>
                      <c:pt idx="4840">
                        <c:v>36291</c:v>
                      </c:pt>
                      <c:pt idx="4841">
                        <c:v>36292</c:v>
                      </c:pt>
                      <c:pt idx="4842">
                        <c:v>36293</c:v>
                      </c:pt>
                      <c:pt idx="4843">
                        <c:v>36294</c:v>
                      </c:pt>
                      <c:pt idx="4844">
                        <c:v>36297</c:v>
                      </c:pt>
                      <c:pt idx="4845">
                        <c:v>36298</c:v>
                      </c:pt>
                      <c:pt idx="4846">
                        <c:v>36299</c:v>
                      </c:pt>
                      <c:pt idx="4847">
                        <c:v>36300</c:v>
                      </c:pt>
                      <c:pt idx="4848">
                        <c:v>36301</c:v>
                      </c:pt>
                      <c:pt idx="4849">
                        <c:v>36304</c:v>
                      </c:pt>
                      <c:pt idx="4850">
                        <c:v>36305</c:v>
                      </c:pt>
                      <c:pt idx="4851">
                        <c:v>36306</c:v>
                      </c:pt>
                      <c:pt idx="4852">
                        <c:v>36307</c:v>
                      </c:pt>
                      <c:pt idx="4853">
                        <c:v>36308</c:v>
                      </c:pt>
                      <c:pt idx="4854">
                        <c:v>36312</c:v>
                      </c:pt>
                      <c:pt idx="4855">
                        <c:v>36313</c:v>
                      </c:pt>
                      <c:pt idx="4856">
                        <c:v>36314</c:v>
                      </c:pt>
                      <c:pt idx="4857">
                        <c:v>36315</c:v>
                      </c:pt>
                      <c:pt idx="4858">
                        <c:v>36318</c:v>
                      </c:pt>
                      <c:pt idx="4859">
                        <c:v>36319</c:v>
                      </c:pt>
                      <c:pt idx="4860">
                        <c:v>36320</c:v>
                      </c:pt>
                      <c:pt idx="4861">
                        <c:v>36321</c:v>
                      </c:pt>
                      <c:pt idx="4862">
                        <c:v>36322</c:v>
                      </c:pt>
                      <c:pt idx="4863">
                        <c:v>36325</c:v>
                      </c:pt>
                      <c:pt idx="4864">
                        <c:v>36326</c:v>
                      </c:pt>
                      <c:pt idx="4865">
                        <c:v>36327</c:v>
                      </c:pt>
                      <c:pt idx="4866">
                        <c:v>36328</c:v>
                      </c:pt>
                      <c:pt idx="4867">
                        <c:v>36329</c:v>
                      </c:pt>
                      <c:pt idx="4868">
                        <c:v>36332</c:v>
                      </c:pt>
                      <c:pt idx="4869">
                        <c:v>36333</c:v>
                      </c:pt>
                      <c:pt idx="4870">
                        <c:v>36334</c:v>
                      </c:pt>
                      <c:pt idx="4871">
                        <c:v>36335</c:v>
                      </c:pt>
                      <c:pt idx="4872">
                        <c:v>36336</c:v>
                      </c:pt>
                      <c:pt idx="4873">
                        <c:v>36339</c:v>
                      </c:pt>
                      <c:pt idx="4874">
                        <c:v>36340</c:v>
                      </c:pt>
                      <c:pt idx="4875">
                        <c:v>36341</c:v>
                      </c:pt>
                      <c:pt idx="4876">
                        <c:v>36342</c:v>
                      </c:pt>
                      <c:pt idx="4877">
                        <c:v>36343</c:v>
                      </c:pt>
                      <c:pt idx="4878">
                        <c:v>36347</c:v>
                      </c:pt>
                      <c:pt idx="4879">
                        <c:v>36348</c:v>
                      </c:pt>
                      <c:pt idx="4880">
                        <c:v>36349</c:v>
                      </c:pt>
                      <c:pt idx="4881">
                        <c:v>36350</c:v>
                      </c:pt>
                      <c:pt idx="4882">
                        <c:v>36353</c:v>
                      </c:pt>
                      <c:pt idx="4883">
                        <c:v>36354</c:v>
                      </c:pt>
                      <c:pt idx="4884">
                        <c:v>36355</c:v>
                      </c:pt>
                      <c:pt idx="4885">
                        <c:v>36356</c:v>
                      </c:pt>
                      <c:pt idx="4886">
                        <c:v>36357</c:v>
                      </c:pt>
                      <c:pt idx="4887">
                        <c:v>36360</c:v>
                      </c:pt>
                      <c:pt idx="4888">
                        <c:v>36361</c:v>
                      </c:pt>
                      <c:pt idx="4889">
                        <c:v>36362</c:v>
                      </c:pt>
                      <c:pt idx="4890">
                        <c:v>36363</c:v>
                      </c:pt>
                      <c:pt idx="4891">
                        <c:v>36364</c:v>
                      </c:pt>
                      <c:pt idx="4892">
                        <c:v>36367</c:v>
                      </c:pt>
                      <c:pt idx="4893">
                        <c:v>36368</c:v>
                      </c:pt>
                      <c:pt idx="4894">
                        <c:v>36369</c:v>
                      </c:pt>
                      <c:pt idx="4895">
                        <c:v>36370</c:v>
                      </c:pt>
                      <c:pt idx="4896">
                        <c:v>36371</c:v>
                      </c:pt>
                      <c:pt idx="4897">
                        <c:v>36374</c:v>
                      </c:pt>
                      <c:pt idx="4898">
                        <c:v>36375</c:v>
                      </c:pt>
                      <c:pt idx="4899">
                        <c:v>36376</c:v>
                      </c:pt>
                      <c:pt idx="4900">
                        <c:v>36377</c:v>
                      </c:pt>
                      <c:pt idx="4901">
                        <c:v>36378</c:v>
                      </c:pt>
                      <c:pt idx="4902">
                        <c:v>36381</c:v>
                      </c:pt>
                      <c:pt idx="4903">
                        <c:v>36382</c:v>
                      </c:pt>
                      <c:pt idx="4904">
                        <c:v>36383</c:v>
                      </c:pt>
                      <c:pt idx="4905">
                        <c:v>36384</c:v>
                      </c:pt>
                      <c:pt idx="4906">
                        <c:v>36385</c:v>
                      </c:pt>
                      <c:pt idx="4907">
                        <c:v>36388</c:v>
                      </c:pt>
                      <c:pt idx="4908">
                        <c:v>36389</c:v>
                      </c:pt>
                      <c:pt idx="4909">
                        <c:v>36390</c:v>
                      </c:pt>
                      <c:pt idx="4910">
                        <c:v>36391</c:v>
                      </c:pt>
                      <c:pt idx="4911">
                        <c:v>36392</c:v>
                      </c:pt>
                      <c:pt idx="4912">
                        <c:v>36395</c:v>
                      </c:pt>
                      <c:pt idx="4913">
                        <c:v>36396</c:v>
                      </c:pt>
                      <c:pt idx="4914">
                        <c:v>36397</c:v>
                      </c:pt>
                      <c:pt idx="4915">
                        <c:v>36398</c:v>
                      </c:pt>
                      <c:pt idx="4916">
                        <c:v>36399</c:v>
                      </c:pt>
                      <c:pt idx="4917">
                        <c:v>36402</c:v>
                      </c:pt>
                      <c:pt idx="4918">
                        <c:v>36403</c:v>
                      </c:pt>
                      <c:pt idx="4919">
                        <c:v>36404</c:v>
                      </c:pt>
                      <c:pt idx="4920">
                        <c:v>36405</c:v>
                      </c:pt>
                      <c:pt idx="4921">
                        <c:v>36406</c:v>
                      </c:pt>
                      <c:pt idx="4922">
                        <c:v>36410</c:v>
                      </c:pt>
                      <c:pt idx="4923">
                        <c:v>36411</c:v>
                      </c:pt>
                      <c:pt idx="4924">
                        <c:v>36412</c:v>
                      </c:pt>
                      <c:pt idx="4925">
                        <c:v>36413</c:v>
                      </c:pt>
                      <c:pt idx="4926">
                        <c:v>36416</c:v>
                      </c:pt>
                      <c:pt idx="4927">
                        <c:v>36417</c:v>
                      </c:pt>
                      <c:pt idx="4928">
                        <c:v>36418</c:v>
                      </c:pt>
                      <c:pt idx="4929">
                        <c:v>36419</c:v>
                      </c:pt>
                      <c:pt idx="4930">
                        <c:v>36420</c:v>
                      </c:pt>
                      <c:pt idx="4931">
                        <c:v>36423</c:v>
                      </c:pt>
                      <c:pt idx="4932">
                        <c:v>36424</c:v>
                      </c:pt>
                      <c:pt idx="4933">
                        <c:v>36425</c:v>
                      </c:pt>
                      <c:pt idx="4934">
                        <c:v>36426</c:v>
                      </c:pt>
                      <c:pt idx="4935">
                        <c:v>36427</c:v>
                      </c:pt>
                      <c:pt idx="4936">
                        <c:v>36430</c:v>
                      </c:pt>
                      <c:pt idx="4937">
                        <c:v>36431</c:v>
                      </c:pt>
                      <c:pt idx="4938">
                        <c:v>36432</c:v>
                      </c:pt>
                      <c:pt idx="4939">
                        <c:v>36433</c:v>
                      </c:pt>
                      <c:pt idx="4940">
                        <c:v>36434</c:v>
                      </c:pt>
                      <c:pt idx="4941">
                        <c:v>36437</c:v>
                      </c:pt>
                      <c:pt idx="4942">
                        <c:v>36438</c:v>
                      </c:pt>
                      <c:pt idx="4943">
                        <c:v>36439</c:v>
                      </c:pt>
                      <c:pt idx="4944">
                        <c:v>36440</c:v>
                      </c:pt>
                      <c:pt idx="4945">
                        <c:v>36441</c:v>
                      </c:pt>
                      <c:pt idx="4946">
                        <c:v>36444</c:v>
                      </c:pt>
                      <c:pt idx="4947">
                        <c:v>36445</c:v>
                      </c:pt>
                      <c:pt idx="4948">
                        <c:v>36446</c:v>
                      </c:pt>
                      <c:pt idx="4949">
                        <c:v>36447</c:v>
                      </c:pt>
                      <c:pt idx="4950">
                        <c:v>36448</c:v>
                      </c:pt>
                      <c:pt idx="4951">
                        <c:v>36451</c:v>
                      </c:pt>
                      <c:pt idx="4952">
                        <c:v>36452</c:v>
                      </c:pt>
                      <c:pt idx="4953">
                        <c:v>36453</c:v>
                      </c:pt>
                      <c:pt idx="4954">
                        <c:v>36454</c:v>
                      </c:pt>
                      <c:pt idx="4955">
                        <c:v>36455</c:v>
                      </c:pt>
                      <c:pt idx="4956">
                        <c:v>36458</c:v>
                      </c:pt>
                      <c:pt idx="4957">
                        <c:v>36459</c:v>
                      </c:pt>
                      <c:pt idx="4958">
                        <c:v>36460</c:v>
                      </c:pt>
                      <c:pt idx="4959">
                        <c:v>36461</c:v>
                      </c:pt>
                      <c:pt idx="4960">
                        <c:v>36462</c:v>
                      </c:pt>
                      <c:pt idx="4961">
                        <c:v>36465</c:v>
                      </c:pt>
                      <c:pt idx="4962">
                        <c:v>36466</c:v>
                      </c:pt>
                      <c:pt idx="4963">
                        <c:v>36467</c:v>
                      </c:pt>
                      <c:pt idx="4964">
                        <c:v>36468</c:v>
                      </c:pt>
                      <c:pt idx="4965">
                        <c:v>36469</c:v>
                      </c:pt>
                      <c:pt idx="4966">
                        <c:v>36472</c:v>
                      </c:pt>
                      <c:pt idx="4967">
                        <c:v>36473</c:v>
                      </c:pt>
                      <c:pt idx="4968">
                        <c:v>36474</c:v>
                      </c:pt>
                      <c:pt idx="4969">
                        <c:v>36475</c:v>
                      </c:pt>
                      <c:pt idx="4970">
                        <c:v>36476</c:v>
                      </c:pt>
                      <c:pt idx="4971">
                        <c:v>36479</c:v>
                      </c:pt>
                      <c:pt idx="4972">
                        <c:v>36480</c:v>
                      </c:pt>
                      <c:pt idx="4973">
                        <c:v>36481</c:v>
                      </c:pt>
                      <c:pt idx="4974">
                        <c:v>36482</c:v>
                      </c:pt>
                      <c:pt idx="4975">
                        <c:v>36483</c:v>
                      </c:pt>
                      <c:pt idx="4976">
                        <c:v>36486</c:v>
                      </c:pt>
                      <c:pt idx="4977">
                        <c:v>36487</c:v>
                      </c:pt>
                      <c:pt idx="4978">
                        <c:v>36488</c:v>
                      </c:pt>
                      <c:pt idx="4979">
                        <c:v>36490</c:v>
                      </c:pt>
                      <c:pt idx="4980">
                        <c:v>36493</c:v>
                      </c:pt>
                      <c:pt idx="4981">
                        <c:v>36494</c:v>
                      </c:pt>
                      <c:pt idx="4982">
                        <c:v>36495</c:v>
                      </c:pt>
                      <c:pt idx="4983">
                        <c:v>36496</c:v>
                      </c:pt>
                      <c:pt idx="4984">
                        <c:v>36497</c:v>
                      </c:pt>
                      <c:pt idx="4985">
                        <c:v>36500</c:v>
                      </c:pt>
                      <c:pt idx="4986">
                        <c:v>36501</c:v>
                      </c:pt>
                      <c:pt idx="4987">
                        <c:v>36502</c:v>
                      </c:pt>
                      <c:pt idx="4988">
                        <c:v>36503</c:v>
                      </c:pt>
                      <c:pt idx="4989">
                        <c:v>36504</c:v>
                      </c:pt>
                      <c:pt idx="4990">
                        <c:v>36507</c:v>
                      </c:pt>
                      <c:pt idx="4991">
                        <c:v>36508</c:v>
                      </c:pt>
                      <c:pt idx="4992">
                        <c:v>36509</c:v>
                      </c:pt>
                      <c:pt idx="4993">
                        <c:v>36510</c:v>
                      </c:pt>
                      <c:pt idx="4994">
                        <c:v>36511</c:v>
                      </c:pt>
                      <c:pt idx="4995">
                        <c:v>36514</c:v>
                      </c:pt>
                      <c:pt idx="4996">
                        <c:v>36515</c:v>
                      </c:pt>
                      <c:pt idx="4997">
                        <c:v>36516</c:v>
                      </c:pt>
                      <c:pt idx="4998">
                        <c:v>36517</c:v>
                      </c:pt>
                      <c:pt idx="4999">
                        <c:v>36521</c:v>
                      </c:pt>
                      <c:pt idx="5000">
                        <c:v>36522</c:v>
                      </c:pt>
                      <c:pt idx="5001">
                        <c:v>36523</c:v>
                      </c:pt>
                      <c:pt idx="5002">
                        <c:v>36524</c:v>
                      </c:pt>
                      <c:pt idx="5003">
                        <c:v>36525</c:v>
                      </c:pt>
                      <c:pt idx="5004">
                        <c:v>36528</c:v>
                      </c:pt>
                      <c:pt idx="5005">
                        <c:v>36529</c:v>
                      </c:pt>
                      <c:pt idx="5006">
                        <c:v>36530</c:v>
                      </c:pt>
                      <c:pt idx="5007">
                        <c:v>36531</c:v>
                      </c:pt>
                      <c:pt idx="5008">
                        <c:v>36532</c:v>
                      </c:pt>
                      <c:pt idx="5009">
                        <c:v>36535</c:v>
                      </c:pt>
                      <c:pt idx="5010">
                        <c:v>36536</c:v>
                      </c:pt>
                      <c:pt idx="5011">
                        <c:v>36537</c:v>
                      </c:pt>
                      <c:pt idx="5012">
                        <c:v>36538</c:v>
                      </c:pt>
                      <c:pt idx="5013">
                        <c:v>36539</c:v>
                      </c:pt>
                      <c:pt idx="5014">
                        <c:v>36543</c:v>
                      </c:pt>
                      <c:pt idx="5015">
                        <c:v>36544</c:v>
                      </c:pt>
                      <c:pt idx="5016">
                        <c:v>36545</c:v>
                      </c:pt>
                      <c:pt idx="5017">
                        <c:v>36546</c:v>
                      </c:pt>
                      <c:pt idx="5018">
                        <c:v>36549</c:v>
                      </c:pt>
                      <c:pt idx="5019">
                        <c:v>36550</c:v>
                      </c:pt>
                      <c:pt idx="5020">
                        <c:v>36551</c:v>
                      </c:pt>
                      <c:pt idx="5021">
                        <c:v>36552</c:v>
                      </c:pt>
                      <c:pt idx="5022">
                        <c:v>36553</c:v>
                      </c:pt>
                      <c:pt idx="5023">
                        <c:v>36556</c:v>
                      </c:pt>
                      <c:pt idx="5024">
                        <c:v>36557</c:v>
                      </c:pt>
                      <c:pt idx="5025">
                        <c:v>36558</c:v>
                      </c:pt>
                      <c:pt idx="5026">
                        <c:v>36559</c:v>
                      </c:pt>
                      <c:pt idx="5027">
                        <c:v>36560</c:v>
                      </c:pt>
                      <c:pt idx="5028">
                        <c:v>36563</c:v>
                      </c:pt>
                      <c:pt idx="5029">
                        <c:v>36564</c:v>
                      </c:pt>
                      <c:pt idx="5030">
                        <c:v>36565</c:v>
                      </c:pt>
                      <c:pt idx="5031">
                        <c:v>36566</c:v>
                      </c:pt>
                      <c:pt idx="5032">
                        <c:v>36567</c:v>
                      </c:pt>
                      <c:pt idx="5033">
                        <c:v>36570</c:v>
                      </c:pt>
                      <c:pt idx="5034">
                        <c:v>36571</c:v>
                      </c:pt>
                      <c:pt idx="5035">
                        <c:v>36572</c:v>
                      </c:pt>
                      <c:pt idx="5036">
                        <c:v>36573</c:v>
                      </c:pt>
                      <c:pt idx="5037">
                        <c:v>36574</c:v>
                      </c:pt>
                      <c:pt idx="5038">
                        <c:v>36578</c:v>
                      </c:pt>
                      <c:pt idx="5039">
                        <c:v>36579</c:v>
                      </c:pt>
                      <c:pt idx="5040">
                        <c:v>36580</c:v>
                      </c:pt>
                      <c:pt idx="5041">
                        <c:v>36581</c:v>
                      </c:pt>
                      <c:pt idx="5042">
                        <c:v>36584</c:v>
                      </c:pt>
                      <c:pt idx="5043">
                        <c:v>36585</c:v>
                      </c:pt>
                      <c:pt idx="5044">
                        <c:v>36586</c:v>
                      </c:pt>
                      <c:pt idx="5045">
                        <c:v>36587</c:v>
                      </c:pt>
                      <c:pt idx="5046">
                        <c:v>36588</c:v>
                      </c:pt>
                      <c:pt idx="5047">
                        <c:v>36591</c:v>
                      </c:pt>
                      <c:pt idx="5048">
                        <c:v>36592</c:v>
                      </c:pt>
                      <c:pt idx="5049">
                        <c:v>36593</c:v>
                      </c:pt>
                      <c:pt idx="5050">
                        <c:v>36594</c:v>
                      </c:pt>
                      <c:pt idx="5051">
                        <c:v>36595</c:v>
                      </c:pt>
                      <c:pt idx="5052">
                        <c:v>36598</c:v>
                      </c:pt>
                      <c:pt idx="5053">
                        <c:v>36599</c:v>
                      </c:pt>
                      <c:pt idx="5054">
                        <c:v>36600</c:v>
                      </c:pt>
                      <c:pt idx="5055">
                        <c:v>36601</c:v>
                      </c:pt>
                      <c:pt idx="5056">
                        <c:v>36602</c:v>
                      </c:pt>
                      <c:pt idx="5057">
                        <c:v>36605</c:v>
                      </c:pt>
                      <c:pt idx="5058">
                        <c:v>36606</c:v>
                      </c:pt>
                      <c:pt idx="5059">
                        <c:v>36607</c:v>
                      </c:pt>
                      <c:pt idx="5060">
                        <c:v>36608</c:v>
                      </c:pt>
                      <c:pt idx="5061">
                        <c:v>36609</c:v>
                      </c:pt>
                      <c:pt idx="5062">
                        <c:v>36612</c:v>
                      </c:pt>
                      <c:pt idx="5063">
                        <c:v>36613</c:v>
                      </c:pt>
                      <c:pt idx="5064">
                        <c:v>36614</c:v>
                      </c:pt>
                      <c:pt idx="5065">
                        <c:v>36615</c:v>
                      </c:pt>
                      <c:pt idx="5066">
                        <c:v>36616</c:v>
                      </c:pt>
                      <c:pt idx="5067">
                        <c:v>36619</c:v>
                      </c:pt>
                      <c:pt idx="5068">
                        <c:v>36620</c:v>
                      </c:pt>
                      <c:pt idx="5069">
                        <c:v>36621</c:v>
                      </c:pt>
                      <c:pt idx="5070">
                        <c:v>36622</c:v>
                      </c:pt>
                      <c:pt idx="5071">
                        <c:v>36623</c:v>
                      </c:pt>
                      <c:pt idx="5072">
                        <c:v>36626</c:v>
                      </c:pt>
                      <c:pt idx="5073">
                        <c:v>36627</c:v>
                      </c:pt>
                      <c:pt idx="5074">
                        <c:v>36628</c:v>
                      </c:pt>
                      <c:pt idx="5075">
                        <c:v>36629</c:v>
                      </c:pt>
                      <c:pt idx="5076">
                        <c:v>36630</c:v>
                      </c:pt>
                      <c:pt idx="5077">
                        <c:v>36633</c:v>
                      </c:pt>
                      <c:pt idx="5078">
                        <c:v>36634</c:v>
                      </c:pt>
                      <c:pt idx="5079">
                        <c:v>36635</c:v>
                      </c:pt>
                      <c:pt idx="5080">
                        <c:v>36636</c:v>
                      </c:pt>
                      <c:pt idx="5081">
                        <c:v>36640</c:v>
                      </c:pt>
                      <c:pt idx="5082">
                        <c:v>36641</c:v>
                      </c:pt>
                      <c:pt idx="5083">
                        <c:v>36642</c:v>
                      </c:pt>
                      <c:pt idx="5084">
                        <c:v>36643</c:v>
                      </c:pt>
                      <c:pt idx="5085">
                        <c:v>36644</c:v>
                      </c:pt>
                      <c:pt idx="5086">
                        <c:v>36647</c:v>
                      </c:pt>
                      <c:pt idx="5087">
                        <c:v>36648</c:v>
                      </c:pt>
                      <c:pt idx="5088">
                        <c:v>36649</c:v>
                      </c:pt>
                      <c:pt idx="5089">
                        <c:v>36650</c:v>
                      </c:pt>
                      <c:pt idx="5090">
                        <c:v>36651</c:v>
                      </c:pt>
                      <c:pt idx="5091">
                        <c:v>36654</c:v>
                      </c:pt>
                      <c:pt idx="5092">
                        <c:v>36655</c:v>
                      </c:pt>
                      <c:pt idx="5093">
                        <c:v>36656</c:v>
                      </c:pt>
                      <c:pt idx="5094">
                        <c:v>36657</c:v>
                      </c:pt>
                      <c:pt idx="5095">
                        <c:v>36658</c:v>
                      </c:pt>
                      <c:pt idx="5096">
                        <c:v>36661</c:v>
                      </c:pt>
                      <c:pt idx="5097">
                        <c:v>36662</c:v>
                      </c:pt>
                      <c:pt idx="5098">
                        <c:v>36663</c:v>
                      </c:pt>
                      <c:pt idx="5099">
                        <c:v>36664</c:v>
                      </c:pt>
                      <c:pt idx="5100">
                        <c:v>36665</c:v>
                      </c:pt>
                      <c:pt idx="5101">
                        <c:v>36668</c:v>
                      </c:pt>
                      <c:pt idx="5102">
                        <c:v>36669</c:v>
                      </c:pt>
                      <c:pt idx="5103">
                        <c:v>36670</c:v>
                      </c:pt>
                      <c:pt idx="5104">
                        <c:v>36671</c:v>
                      </c:pt>
                      <c:pt idx="5105">
                        <c:v>36672</c:v>
                      </c:pt>
                      <c:pt idx="5106">
                        <c:v>36676</c:v>
                      </c:pt>
                      <c:pt idx="5107">
                        <c:v>36677</c:v>
                      </c:pt>
                      <c:pt idx="5108">
                        <c:v>36678</c:v>
                      </c:pt>
                      <c:pt idx="5109">
                        <c:v>36679</c:v>
                      </c:pt>
                      <c:pt idx="5110">
                        <c:v>36682</c:v>
                      </c:pt>
                      <c:pt idx="5111">
                        <c:v>36683</c:v>
                      </c:pt>
                      <c:pt idx="5112">
                        <c:v>36684</c:v>
                      </c:pt>
                      <c:pt idx="5113">
                        <c:v>36685</c:v>
                      </c:pt>
                      <c:pt idx="5114">
                        <c:v>36686</c:v>
                      </c:pt>
                      <c:pt idx="5115">
                        <c:v>36689</c:v>
                      </c:pt>
                      <c:pt idx="5116">
                        <c:v>36690</c:v>
                      </c:pt>
                      <c:pt idx="5117">
                        <c:v>36691</c:v>
                      </c:pt>
                      <c:pt idx="5118">
                        <c:v>36692</c:v>
                      </c:pt>
                      <c:pt idx="5119">
                        <c:v>36693</c:v>
                      </c:pt>
                      <c:pt idx="5120">
                        <c:v>36696</c:v>
                      </c:pt>
                      <c:pt idx="5121">
                        <c:v>36697</c:v>
                      </c:pt>
                      <c:pt idx="5122">
                        <c:v>36698</c:v>
                      </c:pt>
                      <c:pt idx="5123">
                        <c:v>36699</c:v>
                      </c:pt>
                      <c:pt idx="5124">
                        <c:v>36700</c:v>
                      </c:pt>
                      <c:pt idx="5125">
                        <c:v>36703</c:v>
                      </c:pt>
                      <c:pt idx="5126">
                        <c:v>36704</c:v>
                      </c:pt>
                      <c:pt idx="5127">
                        <c:v>36705</c:v>
                      </c:pt>
                      <c:pt idx="5128">
                        <c:v>36706</c:v>
                      </c:pt>
                      <c:pt idx="5129">
                        <c:v>36707</c:v>
                      </c:pt>
                      <c:pt idx="5130">
                        <c:v>36710</c:v>
                      </c:pt>
                      <c:pt idx="5131">
                        <c:v>36712</c:v>
                      </c:pt>
                      <c:pt idx="5132">
                        <c:v>36713</c:v>
                      </c:pt>
                      <c:pt idx="5133">
                        <c:v>36714</c:v>
                      </c:pt>
                      <c:pt idx="5134">
                        <c:v>36717</c:v>
                      </c:pt>
                      <c:pt idx="5135">
                        <c:v>36718</c:v>
                      </c:pt>
                      <c:pt idx="5136">
                        <c:v>36719</c:v>
                      </c:pt>
                      <c:pt idx="5137">
                        <c:v>36720</c:v>
                      </c:pt>
                      <c:pt idx="5138">
                        <c:v>36721</c:v>
                      </c:pt>
                      <c:pt idx="5139">
                        <c:v>36724</c:v>
                      </c:pt>
                      <c:pt idx="5140">
                        <c:v>36725</c:v>
                      </c:pt>
                      <c:pt idx="5141">
                        <c:v>36726</c:v>
                      </c:pt>
                      <c:pt idx="5142">
                        <c:v>36727</c:v>
                      </c:pt>
                      <c:pt idx="5143">
                        <c:v>36728</c:v>
                      </c:pt>
                      <c:pt idx="5144">
                        <c:v>36731</c:v>
                      </c:pt>
                      <c:pt idx="5145">
                        <c:v>36732</c:v>
                      </c:pt>
                      <c:pt idx="5146">
                        <c:v>36733</c:v>
                      </c:pt>
                      <c:pt idx="5147">
                        <c:v>36734</c:v>
                      </c:pt>
                      <c:pt idx="5148">
                        <c:v>36735</c:v>
                      </c:pt>
                      <c:pt idx="5149">
                        <c:v>36738</c:v>
                      </c:pt>
                      <c:pt idx="5150">
                        <c:v>36739</c:v>
                      </c:pt>
                      <c:pt idx="5151">
                        <c:v>36740</c:v>
                      </c:pt>
                      <c:pt idx="5152">
                        <c:v>36741</c:v>
                      </c:pt>
                      <c:pt idx="5153">
                        <c:v>36742</c:v>
                      </c:pt>
                      <c:pt idx="5154">
                        <c:v>36745</c:v>
                      </c:pt>
                      <c:pt idx="5155">
                        <c:v>36746</c:v>
                      </c:pt>
                      <c:pt idx="5156">
                        <c:v>36747</c:v>
                      </c:pt>
                      <c:pt idx="5157">
                        <c:v>36748</c:v>
                      </c:pt>
                      <c:pt idx="5158">
                        <c:v>36749</c:v>
                      </c:pt>
                      <c:pt idx="5159">
                        <c:v>36752</c:v>
                      </c:pt>
                      <c:pt idx="5160">
                        <c:v>36753</c:v>
                      </c:pt>
                      <c:pt idx="5161">
                        <c:v>36754</c:v>
                      </c:pt>
                      <c:pt idx="5162">
                        <c:v>36755</c:v>
                      </c:pt>
                      <c:pt idx="5163">
                        <c:v>36756</c:v>
                      </c:pt>
                      <c:pt idx="5164">
                        <c:v>36759</c:v>
                      </c:pt>
                      <c:pt idx="5165">
                        <c:v>36760</c:v>
                      </c:pt>
                      <c:pt idx="5166">
                        <c:v>36761</c:v>
                      </c:pt>
                      <c:pt idx="5167">
                        <c:v>36762</c:v>
                      </c:pt>
                      <c:pt idx="5168">
                        <c:v>36763</c:v>
                      </c:pt>
                      <c:pt idx="5169">
                        <c:v>36766</c:v>
                      </c:pt>
                      <c:pt idx="5170">
                        <c:v>36767</c:v>
                      </c:pt>
                      <c:pt idx="5171">
                        <c:v>36768</c:v>
                      </c:pt>
                      <c:pt idx="5172">
                        <c:v>36769</c:v>
                      </c:pt>
                      <c:pt idx="5173">
                        <c:v>36770</c:v>
                      </c:pt>
                      <c:pt idx="5174">
                        <c:v>36774</c:v>
                      </c:pt>
                      <c:pt idx="5175">
                        <c:v>36775</c:v>
                      </c:pt>
                      <c:pt idx="5176">
                        <c:v>36776</c:v>
                      </c:pt>
                      <c:pt idx="5177">
                        <c:v>36777</c:v>
                      </c:pt>
                      <c:pt idx="5178">
                        <c:v>36780</c:v>
                      </c:pt>
                      <c:pt idx="5179">
                        <c:v>36781</c:v>
                      </c:pt>
                      <c:pt idx="5180">
                        <c:v>36782</c:v>
                      </c:pt>
                      <c:pt idx="5181">
                        <c:v>36783</c:v>
                      </c:pt>
                      <c:pt idx="5182">
                        <c:v>36784</c:v>
                      </c:pt>
                      <c:pt idx="5183">
                        <c:v>36787</c:v>
                      </c:pt>
                      <c:pt idx="5184">
                        <c:v>36788</c:v>
                      </c:pt>
                      <c:pt idx="5185">
                        <c:v>36789</c:v>
                      </c:pt>
                      <c:pt idx="5186">
                        <c:v>36790</c:v>
                      </c:pt>
                      <c:pt idx="5187">
                        <c:v>36791</c:v>
                      </c:pt>
                      <c:pt idx="5188">
                        <c:v>36794</c:v>
                      </c:pt>
                      <c:pt idx="5189">
                        <c:v>36795</c:v>
                      </c:pt>
                      <c:pt idx="5190">
                        <c:v>36796</c:v>
                      </c:pt>
                      <c:pt idx="5191">
                        <c:v>36797</c:v>
                      </c:pt>
                      <c:pt idx="5192">
                        <c:v>36798</c:v>
                      </c:pt>
                      <c:pt idx="5193">
                        <c:v>36801</c:v>
                      </c:pt>
                      <c:pt idx="5194">
                        <c:v>36802</c:v>
                      </c:pt>
                      <c:pt idx="5195">
                        <c:v>36803</c:v>
                      </c:pt>
                      <c:pt idx="5196">
                        <c:v>36804</c:v>
                      </c:pt>
                      <c:pt idx="5197">
                        <c:v>36805</c:v>
                      </c:pt>
                      <c:pt idx="5198">
                        <c:v>36808</c:v>
                      </c:pt>
                      <c:pt idx="5199">
                        <c:v>36809</c:v>
                      </c:pt>
                      <c:pt idx="5200">
                        <c:v>36810</c:v>
                      </c:pt>
                      <c:pt idx="5201">
                        <c:v>36811</c:v>
                      </c:pt>
                      <c:pt idx="5202">
                        <c:v>36812</c:v>
                      </c:pt>
                      <c:pt idx="5203">
                        <c:v>36815</c:v>
                      </c:pt>
                      <c:pt idx="5204">
                        <c:v>36816</c:v>
                      </c:pt>
                      <c:pt idx="5205">
                        <c:v>36817</c:v>
                      </c:pt>
                      <c:pt idx="5206">
                        <c:v>36818</c:v>
                      </c:pt>
                      <c:pt idx="5207">
                        <c:v>36819</c:v>
                      </c:pt>
                      <c:pt idx="5208">
                        <c:v>36822</c:v>
                      </c:pt>
                      <c:pt idx="5209">
                        <c:v>36823</c:v>
                      </c:pt>
                      <c:pt idx="5210">
                        <c:v>36824</c:v>
                      </c:pt>
                      <c:pt idx="5211">
                        <c:v>36825</c:v>
                      </c:pt>
                      <c:pt idx="5212">
                        <c:v>36826</c:v>
                      </c:pt>
                      <c:pt idx="5213">
                        <c:v>36829</c:v>
                      </c:pt>
                      <c:pt idx="5214">
                        <c:v>36830</c:v>
                      </c:pt>
                      <c:pt idx="5215">
                        <c:v>36831</c:v>
                      </c:pt>
                      <c:pt idx="5216">
                        <c:v>36832</c:v>
                      </c:pt>
                      <c:pt idx="5217">
                        <c:v>36833</c:v>
                      </c:pt>
                      <c:pt idx="5218">
                        <c:v>36836</c:v>
                      </c:pt>
                      <c:pt idx="5219">
                        <c:v>36837</c:v>
                      </c:pt>
                      <c:pt idx="5220">
                        <c:v>36838</c:v>
                      </c:pt>
                      <c:pt idx="5221">
                        <c:v>36839</c:v>
                      </c:pt>
                      <c:pt idx="5222">
                        <c:v>36840</c:v>
                      </c:pt>
                      <c:pt idx="5223">
                        <c:v>36843</c:v>
                      </c:pt>
                      <c:pt idx="5224">
                        <c:v>36844</c:v>
                      </c:pt>
                      <c:pt idx="5225">
                        <c:v>36845</c:v>
                      </c:pt>
                      <c:pt idx="5226">
                        <c:v>36846</c:v>
                      </c:pt>
                      <c:pt idx="5227">
                        <c:v>36847</c:v>
                      </c:pt>
                      <c:pt idx="5228">
                        <c:v>36850</c:v>
                      </c:pt>
                      <c:pt idx="5229">
                        <c:v>36851</c:v>
                      </c:pt>
                      <c:pt idx="5230">
                        <c:v>36852</c:v>
                      </c:pt>
                      <c:pt idx="5231">
                        <c:v>36854</c:v>
                      </c:pt>
                      <c:pt idx="5232">
                        <c:v>36857</c:v>
                      </c:pt>
                      <c:pt idx="5233">
                        <c:v>36858</c:v>
                      </c:pt>
                      <c:pt idx="5234">
                        <c:v>36859</c:v>
                      </c:pt>
                      <c:pt idx="5235">
                        <c:v>36860</c:v>
                      </c:pt>
                      <c:pt idx="5236">
                        <c:v>36861</c:v>
                      </c:pt>
                      <c:pt idx="5237">
                        <c:v>36864</c:v>
                      </c:pt>
                      <c:pt idx="5238">
                        <c:v>36865</c:v>
                      </c:pt>
                      <c:pt idx="5239">
                        <c:v>36866</c:v>
                      </c:pt>
                      <c:pt idx="5240">
                        <c:v>36867</c:v>
                      </c:pt>
                      <c:pt idx="5241">
                        <c:v>36868</c:v>
                      </c:pt>
                      <c:pt idx="5242">
                        <c:v>36871</c:v>
                      </c:pt>
                      <c:pt idx="5243">
                        <c:v>36872</c:v>
                      </c:pt>
                      <c:pt idx="5244">
                        <c:v>36873</c:v>
                      </c:pt>
                      <c:pt idx="5245">
                        <c:v>36874</c:v>
                      </c:pt>
                      <c:pt idx="5246">
                        <c:v>36875</c:v>
                      </c:pt>
                      <c:pt idx="5247">
                        <c:v>36878</c:v>
                      </c:pt>
                      <c:pt idx="5248">
                        <c:v>36879</c:v>
                      </c:pt>
                      <c:pt idx="5249">
                        <c:v>36880</c:v>
                      </c:pt>
                      <c:pt idx="5250">
                        <c:v>36881</c:v>
                      </c:pt>
                      <c:pt idx="5251">
                        <c:v>36882</c:v>
                      </c:pt>
                      <c:pt idx="5252">
                        <c:v>36886</c:v>
                      </c:pt>
                      <c:pt idx="5253">
                        <c:v>36887</c:v>
                      </c:pt>
                      <c:pt idx="5254">
                        <c:v>36888</c:v>
                      </c:pt>
                      <c:pt idx="5255">
                        <c:v>36889</c:v>
                      </c:pt>
                      <c:pt idx="5256">
                        <c:v>36893</c:v>
                      </c:pt>
                      <c:pt idx="5257">
                        <c:v>36894</c:v>
                      </c:pt>
                      <c:pt idx="5258">
                        <c:v>36895</c:v>
                      </c:pt>
                      <c:pt idx="5259">
                        <c:v>36896</c:v>
                      </c:pt>
                      <c:pt idx="5260">
                        <c:v>36899</c:v>
                      </c:pt>
                      <c:pt idx="5261">
                        <c:v>36900</c:v>
                      </c:pt>
                      <c:pt idx="5262">
                        <c:v>36901</c:v>
                      </c:pt>
                      <c:pt idx="5263">
                        <c:v>36902</c:v>
                      </c:pt>
                      <c:pt idx="5264">
                        <c:v>36903</c:v>
                      </c:pt>
                      <c:pt idx="5265">
                        <c:v>36907</c:v>
                      </c:pt>
                      <c:pt idx="5266">
                        <c:v>36908</c:v>
                      </c:pt>
                      <c:pt idx="5267">
                        <c:v>36909</c:v>
                      </c:pt>
                      <c:pt idx="5268">
                        <c:v>36910</c:v>
                      </c:pt>
                      <c:pt idx="5269">
                        <c:v>36913</c:v>
                      </c:pt>
                      <c:pt idx="5270">
                        <c:v>36914</c:v>
                      </c:pt>
                      <c:pt idx="5271">
                        <c:v>36915</c:v>
                      </c:pt>
                      <c:pt idx="5272">
                        <c:v>36916</c:v>
                      </c:pt>
                      <c:pt idx="5273">
                        <c:v>36917</c:v>
                      </c:pt>
                      <c:pt idx="5274">
                        <c:v>36920</c:v>
                      </c:pt>
                      <c:pt idx="5275">
                        <c:v>36921</c:v>
                      </c:pt>
                      <c:pt idx="5276">
                        <c:v>36922</c:v>
                      </c:pt>
                      <c:pt idx="5277">
                        <c:v>36923</c:v>
                      </c:pt>
                      <c:pt idx="5278">
                        <c:v>36924</c:v>
                      </c:pt>
                      <c:pt idx="5279">
                        <c:v>36927</c:v>
                      </c:pt>
                      <c:pt idx="5280">
                        <c:v>36928</c:v>
                      </c:pt>
                      <c:pt idx="5281">
                        <c:v>36929</c:v>
                      </c:pt>
                      <c:pt idx="5282">
                        <c:v>36930</c:v>
                      </c:pt>
                      <c:pt idx="5283">
                        <c:v>36931</c:v>
                      </c:pt>
                      <c:pt idx="5284">
                        <c:v>36934</c:v>
                      </c:pt>
                      <c:pt idx="5285">
                        <c:v>36935</c:v>
                      </c:pt>
                      <c:pt idx="5286">
                        <c:v>36936</c:v>
                      </c:pt>
                      <c:pt idx="5287">
                        <c:v>36937</c:v>
                      </c:pt>
                      <c:pt idx="5288">
                        <c:v>36938</c:v>
                      </c:pt>
                      <c:pt idx="5289">
                        <c:v>36942</c:v>
                      </c:pt>
                      <c:pt idx="5290">
                        <c:v>36943</c:v>
                      </c:pt>
                      <c:pt idx="5291">
                        <c:v>36944</c:v>
                      </c:pt>
                      <c:pt idx="5292">
                        <c:v>36945</c:v>
                      </c:pt>
                      <c:pt idx="5293">
                        <c:v>36948</c:v>
                      </c:pt>
                      <c:pt idx="5294">
                        <c:v>36949</c:v>
                      </c:pt>
                      <c:pt idx="5295">
                        <c:v>36950</c:v>
                      </c:pt>
                      <c:pt idx="5296">
                        <c:v>36951</c:v>
                      </c:pt>
                      <c:pt idx="5297">
                        <c:v>36952</c:v>
                      </c:pt>
                      <c:pt idx="5298">
                        <c:v>36955</c:v>
                      </c:pt>
                      <c:pt idx="5299">
                        <c:v>36956</c:v>
                      </c:pt>
                      <c:pt idx="5300">
                        <c:v>36957</c:v>
                      </c:pt>
                      <c:pt idx="5301">
                        <c:v>36958</c:v>
                      </c:pt>
                      <c:pt idx="5302">
                        <c:v>36959</c:v>
                      </c:pt>
                      <c:pt idx="5303">
                        <c:v>36962</c:v>
                      </c:pt>
                      <c:pt idx="5304">
                        <c:v>36963</c:v>
                      </c:pt>
                      <c:pt idx="5305">
                        <c:v>36964</c:v>
                      </c:pt>
                      <c:pt idx="5306">
                        <c:v>36965</c:v>
                      </c:pt>
                      <c:pt idx="5307">
                        <c:v>36966</c:v>
                      </c:pt>
                      <c:pt idx="5308">
                        <c:v>36969</c:v>
                      </c:pt>
                      <c:pt idx="5309">
                        <c:v>36970</c:v>
                      </c:pt>
                      <c:pt idx="5310">
                        <c:v>36971</c:v>
                      </c:pt>
                      <c:pt idx="5311">
                        <c:v>36972</c:v>
                      </c:pt>
                      <c:pt idx="5312">
                        <c:v>36973</c:v>
                      </c:pt>
                      <c:pt idx="5313">
                        <c:v>36976</c:v>
                      </c:pt>
                      <c:pt idx="5314">
                        <c:v>36977</c:v>
                      </c:pt>
                      <c:pt idx="5315">
                        <c:v>36978</c:v>
                      </c:pt>
                      <c:pt idx="5316">
                        <c:v>36979</c:v>
                      </c:pt>
                      <c:pt idx="5317">
                        <c:v>36980</c:v>
                      </c:pt>
                      <c:pt idx="5318">
                        <c:v>36983</c:v>
                      </c:pt>
                      <c:pt idx="5319">
                        <c:v>36984</c:v>
                      </c:pt>
                      <c:pt idx="5320">
                        <c:v>36985</c:v>
                      </c:pt>
                      <c:pt idx="5321">
                        <c:v>36986</c:v>
                      </c:pt>
                      <c:pt idx="5322">
                        <c:v>36987</c:v>
                      </c:pt>
                      <c:pt idx="5323">
                        <c:v>36990</c:v>
                      </c:pt>
                      <c:pt idx="5324">
                        <c:v>36991</c:v>
                      </c:pt>
                      <c:pt idx="5325">
                        <c:v>36992</c:v>
                      </c:pt>
                      <c:pt idx="5326">
                        <c:v>36993</c:v>
                      </c:pt>
                      <c:pt idx="5327">
                        <c:v>36997</c:v>
                      </c:pt>
                      <c:pt idx="5328">
                        <c:v>36998</c:v>
                      </c:pt>
                      <c:pt idx="5329">
                        <c:v>36999</c:v>
                      </c:pt>
                      <c:pt idx="5330">
                        <c:v>37000</c:v>
                      </c:pt>
                      <c:pt idx="5331">
                        <c:v>37001</c:v>
                      </c:pt>
                      <c:pt idx="5332">
                        <c:v>37004</c:v>
                      </c:pt>
                      <c:pt idx="5333">
                        <c:v>37005</c:v>
                      </c:pt>
                      <c:pt idx="5334">
                        <c:v>37006</c:v>
                      </c:pt>
                      <c:pt idx="5335">
                        <c:v>37007</c:v>
                      </c:pt>
                      <c:pt idx="5336">
                        <c:v>37008</c:v>
                      </c:pt>
                      <c:pt idx="5337">
                        <c:v>37011</c:v>
                      </c:pt>
                      <c:pt idx="5338">
                        <c:v>37012</c:v>
                      </c:pt>
                      <c:pt idx="5339">
                        <c:v>37013</c:v>
                      </c:pt>
                      <c:pt idx="5340">
                        <c:v>37014</c:v>
                      </c:pt>
                      <c:pt idx="5341">
                        <c:v>37015</c:v>
                      </c:pt>
                      <c:pt idx="5342">
                        <c:v>37018</c:v>
                      </c:pt>
                      <c:pt idx="5343">
                        <c:v>37019</c:v>
                      </c:pt>
                      <c:pt idx="5344">
                        <c:v>37020</c:v>
                      </c:pt>
                      <c:pt idx="5345">
                        <c:v>37021</c:v>
                      </c:pt>
                      <c:pt idx="5346">
                        <c:v>37022</c:v>
                      </c:pt>
                      <c:pt idx="5347">
                        <c:v>37025</c:v>
                      </c:pt>
                      <c:pt idx="5348">
                        <c:v>37026</c:v>
                      </c:pt>
                      <c:pt idx="5349">
                        <c:v>37027</c:v>
                      </c:pt>
                      <c:pt idx="5350">
                        <c:v>37028</c:v>
                      </c:pt>
                      <c:pt idx="5351">
                        <c:v>37029</c:v>
                      </c:pt>
                      <c:pt idx="5352">
                        <c:v>37032</c:v>
                      </c:pt>
                      <c:pt idx="5353">
                        <c:v>37033</c:v>
                      </c:pt>
                      <c:pt idx="5354">
                        <c:v>37034</c:v>
                      </c:pt>
                      <c:pt idx="5355">
                        <c:v>37035</c:v>
                      </c:pt>
                      <c:pt idx="5356">
                        <c:v>37036</c:v>
                      </c:pt>
                      <c:pt idx="5357">
                        <c:v>37040</c:v>
                      </c:pt>
                      <c:pt idx="5358">
                        <c:v>37041</c:v>
                      </c:pt>
                      <c:pt idx="5359">
                        <c:v>37042</c:v>
                      </c:pt>
                      <c:pt idx="5360">
                        <c:v>37043</c:v>
                      </c:pt>
                      <c:pt idx="5361">
                        <c:v>37046</c:v>
                      </c:pt>
                      <c:pt idx="5362">
                        <c:v>37047</c:v>
                      </c:pt>
                      <c:pt idx="5363">
                        <c:v>37048</c:v>
                      </c:pt>
                      <c:pt idx="5364">
                        <c:v>37049</c:v>
                      </c:pt>
                      <c:pt idx="5365">
                        <c:v>37050</c:v>
                      </c:pt>
                      <c:pt idx="5366">
                        <c:v>37053</c:v>
                      </c:pt>
                      <c:pt idx="5367">
                        <c:v>37054</c:v>
                      </c:pt>
                      <c:pt idx="5368">
                        <c:v>37055</c:v>
                      </c:pt>
                      <c:pt idx="5369">
                        <c:v>37056</c:v>
                      </c:pt>
                      <c:pt idx="5370">
                        <c:v>37057</c:v>
                      </c:pt>
                      <c:pt idx="5371">
                        <c:v>37060</c:v>
                      </c:pt>
                      <c:pt idx="5372">
                        <c:v>37061</c:v>
                      </c:pt>
                      <c:pt idx="5373">
                        <c:v>37062</c:v>
                      </c:pt>
                      <c:pt idx="5374">
                        <c:v>37063</c:v>
                      </c:pt>
                      <c:pt idx="5375">
                        <c:v>37064</c:v>
                      </c:pt>
                      <c:pt idx="5376">
                        <c:v>37067</c:v>
                      </c:pt>
                      <c:pt idx="5377">
                        <c:v>37068</c:v>
                      </c:pt>
                      <c:pt idx="5378">
                        <c:v>37069</c:v>
                      </c:pt>
                      <c:pt idx="5379">
                        <c:v>37070</c:v>
                      </c:pt>
                      <c:pt idx="5380">
                        <c:v>37071</c:v>
                      </c:pt>
                      <c:pt idx="5381">
                        <c:v>37074</c:v>
                      </c:pt>
                      <c:pt idx="5382">
                        <c:v>37075</c:v>
                      </c:pt>
                      <c:pt idx="5383">
                        <c:v>37077</c:v>
                      </c:pt>
                      <c:pt idx="5384">
                        <c:v>37078</c:v>
                      </c:pt>
                      <c:pt idx="5385">
                        <c:v>37081</c:v>
                      </c:pt>
                      <c:pt idx="5386">
                        <c:v>37082</c:v>
                      </c:pt>
                      <c:pt idx="5387">
                        <c:v>37083</c:v>
                      </c:pt>
                      <c:pt idx="5388">
                        <c:v>37084</c:v>
                      </c:pt>
                      <c:pt idx="5389">
                        <c:v>37085</c:v>
                      </c:pt>
                      <c:pt idx="5390">
                        <c:v>37088</c:v>
                      </c:pt>
                      <c:pt idx="5391">
                        <c:v>37089</c:v>
                      </c:pt>
                      <c:pt idx="5392">
                        <c:v>37090</c:v>
                      </c:pt>
                      <c:pt idx="5393">
                        <c:v>37091</c:v>
                      </c:pt>
                      <c:pt idx="5394">
                        <c:v>37092</c:v>
                      </c:pt>
                      <c:pt idx="5395">
                        <c:v>37095</c:v>
                      </c:pt>
                      <c:pt idx="5396">
                        <c:v>37096</c:v>
                      </c:pt>
                      <c:pt idx="5397">
                        <c:v>37097</c:v>
                      </c:pt>
                      <c:pt idx="5398">
                        <c:v>37098</c:v>
                      </c:pt>
                      <c:pt idx="5399">
                        <c:v>37099</c:v>
                      </c:pt>
                      <c:pt idx="5400">
                        <c:v>37102</c:v>
                      </c:pt>
                      <c:pt idx="5401">
                        <c:v>37103</c:v>
                      </c:pt>
                      <c:pt idx="5402">
                        <c:v>37104</c:v>
                      </c:pt>
                      <c:pt idx="5403">
                        <c:v>37105</c:v>
                      </c:pt>
                      <c:pt idx="5404">
                        <c:v>37106</c:v>
                      </c:pt>
                      <c:pt idx="5405">
                        <c:v>37109</c:v>
                      </c:pt>
                      <c:pt idx="5406">
                        <c:v>37110</c:v>
                      </c:pt>
                      <c:pt idx="5407">
                        <c:v>37111</c:v>
                      </c:pt>
                      <c:pt idx="5408">
                        <c:v>37112</c:v>
                      </c:pt>
                      <c:pt idx="5409">
                        <c:v>37113</c:v>
                      </c:pt>
                      <c:pt idx="5410">
                        <c:v>37116</c:v>
                      </c:pt>
                      <c:pt idx="5411">
                        <c:v>37117</c:v>
                      </c:pt>
                      <c:pt idx="5412">
                        <c:v>37118</c:v>
                      </c:pt>
                      <c:pt idx="5413">
                        <c:v>37119</c:v>
                      </c:pt>
                      <c:pt idx="5414">
                        <c:v>37120</c:v>
                      </c:pt>
                      <c:pt idx="5415">
                        <c:v>37123</c:v>
                      </c:pt>
                      <c:pt idx="5416">
                        <c:v>37124</c:v>
                      </c:pt>
                      <c:pt idx="5417">
                        <c:v>37125</c:v>
                      </c:pt>
                      <c:pt idx="5418">
                        <c:v>37126</c:v>
                      </c:pt>
                      <c:pt idx="5419">
                        <c:v>37127</c:v>
                      </c:pt>
                      <c:pt idx="5420">
                        <c:v>37130</c:v>
                      </c:pt>
                      <c:pt idx="5421">
                        <c:v>37131</c:v>
                      </c:pt>
                      <c:pt idx="5422">
                        <c:v>37132</c:v>
                      </c:pt>
                      <c:pt idx="5423">
                        <c:v>37133</c:v>
                      </c:pt>
                      <c:pt idx="5424">
                        <c:v>37134</c:v>
                      </c:pt>
                      <c:pt idx="5425">
                        <c:v>37138</c:v>
                      </c:pt>
                      <c:pt idx="5426">
                        <c:v>37139</c:v>
                      </c:pt>
                      <c:pt idx="5427">
                        <c:v>37140</c:v>
                      </c:pt>
                      <c:pt idx="5428">
                        <c:v>37141</c:v>
                      </c:pt>
                      <c:pt idx="5429">
                        <c:v>37144</c:v>
                      </c:pt>
                      <c:pt idx="5430">
                        <c:v>37151</c:v>
                      </c:pt>
                      <c:pt idx="5431">
                        <c:v>37152</c:v>
                      </c:pt>
                      <c:pt idx="5432">
                        <c:v>37153</c:v>
                      </c:pt>
                      <c:pt idx="5433">
                        <c:v>37154</c:v>
                      </c:pt>
                      <c:pt idx="5434">
                        <c:v>37155</c:v>
                      </c:pt>
                      <c:pt idx="5435">
                        <c:v>37158</c:v>
                      </c:pt>
                      <c:pt idx="5436">
                        <c:v>37159</c:v>
                      </c:pt>
                      <c:pt idx="5437">
                        <c:v>37160</c:v>
                      </c:pt>
                      <c:pt idx="5438">
                        <c:v>37161</c:v>
                      </c:pt>
                      <c:pt idx="5439">
                        <c:v>37162</c:v>
                      </c:pt>
                      <c:pt idx="5440">
                        <c:v>37165</c:v>
                      </c:pt>
                      <c:pt idx="5441">
                        <c:v>37166</c:v>
                      </c:pt>
                      <c:pt idx="5442">
                        <c:v>37167</c:v>
                      </c:pt>
                      <c:pt idx="5443">
                        <c:v>37168</c:v>
                      </c:pt>
                      <c:pt idx="5444">
                        <c:v>37169</c:v>
                      </c:pt>
                      <c:pt idx="5445">
                        <c:v>37172</c:v>
                      </c:pt>
                      <c:pt idx="5446">
                        <c:v>37173</c:v>
                      </c:pt>
                      <c:pt idx="5447">
                        <c:v>37174</c:v>
                      </c:pt>
                      <c:pt idx="5448">
                        <c:v>37175</c:v>
                      </c:pt>
                      <c:pt idx="5449">
                        <c:v>37176</c:v>
                      </c:pt>
                      <c:pt idx="5450">
                        <c:v>37179</c:v>
                      </c:pt>
                      <c:pt idx="5451">
                        <c:v>37180</c:v>
                      </c:pt>
                      <c:pt idx="5452">
                        <c:v>37181</c:v>
                      </c:pt>
                      <c:pt idx="5453">
                        <c:v>37182</c:v>
                      </c:pt>
                      <c:pt idx="5454">
                        <c:v>37183</c:v>
                      </c:pt>
                      <c:pt idx="5455">
                        <c:v>37186</c:v>
                      </c:pt>
                      <c:pt idx="5456">
                        <c:v>37187</c:v>
                      </c:pt>
                      <c:pt idx="5457">
                        <c:v>37188</c:v>
                      </c:pt>
                      <c:pt idx="5458">
                        <c:v>37189</c:v>
                      </c:pt>
                      <c:pt idx="5459">
                        <c:v>37190</c:v>
                      </c:pt>
                      <c:pt idx="5460">
                        <c:v>37193</c:v>
                      </c:pt>
                      <c:pt idx="5461">
                        <c:v>37194</c:v>
                      </c:pt>
                      <c:pt idx="5462">
                        <c:v>37195</c:v>
                      </c:pt>
                      <c:pt idx="5463">
                        <c:v>37196</c:v>
                      </c:pt>
                      <c:pt idx="5464">
                        <c:v>37197</c:v>
                      </c:pt>
                      <c:pt idx="5465">
                        <c:v>37200</c:v>
                      </c:pt>
                      <c:pt idx="5466">
                        <c:v>37201</c:v>
                      </c:pt>
                      <c:pt idx="5467">
                        <c:v>37202</c:v>
                      </c:pt>
                      <c:pt idx="5468">
                        <c:v>37203</c:v>
                      </c:pt>
                      <c:pt idx="5469">
                        <c:v>37204</c:v>
                      </c:pt>
                      <c:pt idx="5470">
                        <c:v>37207</c:v>
                      </c:pt>
                      <c:pt idx="5471">
                        <c:v>37208</c:v>
                      </c:pt>
                      <c:pt idx="5472">
                        <c:v>37209</c:v>
                      </c:pt>
                      <c:pt idx="5473">
                        <c:v>37210</c:v>
                      </c:pt>
                      <c:pt idx="5474">
                        <c:v>37211</c:v>
                      </c:pt>
                      <c:pt idx="5475">
                        <c:v>37214</c:v>
                      </c:pt>
                      <c:pt idx="5476">
                        <c:v>37215</c:v>
                      </c:pt>
                      <c:pt idx="5477">
                        <c:v>37216</c:v>
                      </c:pt>
                      <c:pt idx="5478">
                        <c:v>37218</c:v>
                      </c:pt>
                      <c:pt idx="5479">
                        <c:v>37221</c:v>
                      </c:pt>
                      <c:pt idx="5480">
                        <c:v>37222</c:v>
                      </c:pt>
                      <c:pt idx="5481">
                        <c:v>37223</c:v>
                      </c:pt>
                      <c:pt idx="5482">
                        <c:v>37224</c:v>
                      </c:pt>
                      <c:pt idx="5483">
                        <c:v>37225</c:v>
                      </c:pt>
                      <c:pt idx="5484">
                        <c:v>37228</c:v>
                      </c:pt>
                      <c:pt idx="5485">
                        <c:v>37229</c:v>
                      </c:pt>
                      <c:pt idx="5486">
                        <c:v>37230</c:v>
                      </c:pt>
                      <c:pt idx="5487">
                        <c:v>37231</c:v>
                      </c:pt>
                      <c:pt idx="5488">
                        <c:v>37232</c:v>
                      </c:pt>
                      <c:pt idx="5489">
                        <c:v>37235</c:v>
                      </c:pt>
                      <c:pt idx="5490">
                        <c:v>37236</c:v>
                      </c:pt>
                      <c:pt idx="5491">
                        <c:v>37237</c:v>
                      </c:pt>
                      <c:pt idx="5492">
                        <c:v>37238</c:v>
                      </c:pt>
                      <c:pt idx="5493">
                        <c:v>37239</c:v>
                      </c:pt>
                      <c:pt idx="5494">
                        <c:v>37242</c:v>
                      </c:pt>
                      <c:pt idx="5495">
                        <c:v>37243</c:v>
                      </c:pt>
                      <c:pt idx="5496">
                        <c:v>37244</c:v>
                      </c:pt>
                      <c:pt idx="5497">
                        <c:v>37245</c:v>
                      </c:pt>
                      <c:pt idx="5498">
                        <c:v>37246</c:v>
                      </c:pt>
                      <c:pt idx="5499">
                        <c:v>37249</c:v>
                      </c:pt>
                      <c:pt idx="5500">
                        <c:v>37251</c:v>
                      </c:pt>
                      <c:pt idx="5501">
                        <c:v>37252</c:v>
                      </c:pt>
                      <c:pt idx="5502">
                        <c:v>37253</c:v>
                      </c:pt>
                      <c:pt idx="5503">
                        <c:v>37256</c:v>
                      </c:pt>
                      <c:pt idx="5504">
                        <c:v>37258</c:v>
                      </c:pt>
                      <c:pt idx="5505">
                        <c:v>37259</c:v>
                      </c:pt>
                      <c:pt idx="5506">
                        <c:v>37260</c:v>
                      </c:pt>
                      <c:pt idx="5507">
                        <c:v>37263</c:v>
                      </c:pt>
                      <c:pt idx="5508">
                        <c:v>37264</c:v>
                      </c:pt>
                      <c:pt idx="5509">
                        <c:v>37265</c:v>
                      </c:pt>
                      <c:pt idx="5510">
                        <c:v>37266</c:v>
                      </c:pt>
                      <c:pt idx="5511">
                        <c:v>37267</c:v>
                      </c:pt>
                      <c:pt idx="5512">
                        <c:v>37270</c:v>
                      </c:pt>
                      <c:pt idx="5513">
                        <c:v>37271</c:v>
                      </c:pt>
                      <c:pt idx="5514">
                        <c:v>37272</c:v>
                      </c:pt>
                      <c:pt idx="5515">
                        <c:v>37273</c:v>
                      </c:pt>
                      <c:pt idx="5516">
                        <c:v>37274</c:v>
                      </c:pt>
                      <c:pt idx="5517">
                        <c:v>37278</c:v>
                      </c:pt>
                      <c:pt idx="5518">
                        <c:v>37279</c:v>
                      </c:pt>
                      <c:pt idx="5519">
                        <c:v>37280</c:v>
                      </c:pt>
                      <c:pt idx="5520">
                        <c:v>37281</c:v>
                      </c:pt>
                      <c:pt idx="5521">
                        <c:v>37284</c:v>
                      </c:pt>
                      <c:pt idx="5522">
                        <c:v>37285</c:v>
                      </c:pt>
                      <c:pt idx="5523">
                        <c:v>37286</c:v>
                      </c:pt>
                      <c:pt idx="5524">
                        <c:v>37287</c:v>
                      </c:pt>
                      <c:pt idx="5525">
                        <c:v>37288</c:v>
                      </c:pt>
                      <c:pt idx="5526">
                        <c:v>37291</c:v>
                      </c:pt>
                      <c:pt idx="5527">
                        <c:v>37292</c:v>
                      </c:pt>
                      <c:pt idx="5528">
                        <c:v>37293</c:v>
                      </c:pt>
                      <c:pt idx="5529">
                        <c:v>37294</c:v>
                      </c:pt>
                      <c:pt idx="5530">
                        <c:v>37295</c:v>
                      </c:pt>
                      <c:pt idx="5531">
                        <c:v>37298</c:v>
                      </c:pt>
                      <c:pt idx="5532">
                        <c:v>37299</c:v>
                      </c:pt>
                      <c:pt idx="5533">
                        <c:v>37300</c:v>
                      </c:pt>
                      <c:pt idx="5534">
                        <c:v>37301</c:v>
                      </c:pt>
                      <c:pt idx="5535">
                        <c:v>37302</c:v>
                      </c:pt>
                      <c:pt idx="5536">
                        <c:v>37306</c:v>
                      </c:pt>
                      <c:pt idx="5537">
                        <c:v>37307</c:v>
                      </c:pt>
                      <c:pt idx="5538">
                        <c:v>37308</c:v>
                      </c:pt>
                      <c:pt idx="5539">
                        <c:v>37309</c:v>
                      </c:pt>
                      <c:pt idx="5540">
                        <c:v>37312</c:v>
                      </c:pt>
                      <c:pt idx="5541">
                        <c:v>37313</c:v>
                      </c:pt>
                      <c:pt idx="5542">
                        <c:v>37314</c:v>
                      </c:pt>
                      <c:pt idx="5543">
                        <c:v>37315</c:v>
                      </c:pt>
                      <c:pt idx="5544">
                        <c:v>37316</c:v>
                      </c:pt>
                      <c:pt idx="5545">
                        <c:v>37319</c:v>
                      </c:pt>
                      <c:pt idx="5546">
                        <c:v>37320</c:v>
                      </c:pt>
                      <c:pt idx="5547">
                        <c:v>37321</c:v>
                      </c:pt>
                      <c:pt idx="5548">
                        <c:v>37322</c:v>
                      </c:pt>
                      <c:pt idx="5549">
                        <c:v>37323</c:v>
                      </c:pt>
                      <c:pt idx="5550">
                        <c:v>37326</c:v>
                      </c:pt>
                      <c:pt idx="5551">
                        <c:v>37327</c:v>
                      </c:pt>
                      <c:pt idx="5552">
                        <c:v>37328</c:v>
                      </c:pt>
                      <c:pt idx="5553">
                        <c:v>37329</c:v>
                      </c:pt>
                      <c:pt idx="5554">
                        <c:v>37330</c:v>
                      </c:pt>
                      <c:pt idx="5555">
                        <c:v>37333</c:v>
                      </c:pt>
                      <c:pt idx="5556">
                        <c:v>37334</c:v>
                      </c:pt>
                      <c:pt idx="5557">
                        <c:v>37335</c:v>
                      </c:pt>
                      <c:pt idx="5558">
                        <c:v>37336</c:v>
                      </c:pt>
                      <c:pt idx="5559">
                        <c:v>37337</c:v>
                      </c:pt>
                      <c:pt idx="5560">
                        <c:v>37340</c:v>
                      </c:pt>
                      <c:pt idx="5561">
                        <c:v>37341</c:v>
                      </c:pt>
                      <c:pt idx="5562">
                        <c:v>37342</c:v>
                      </c:pt>
                      <c:pt idx="5563">
                        <c:v>37343</c:v>
                      </c:pt>
                      <c:pt idx="5564">
                        <c:v>37347</c:v>
                      </c:pt>
                      <c:pt idx="5565">
                        <c:v>37348</c:v>
                      </c:pt>
                      <c:pt idx="5566">
                        <c:v>37349</c:v>
                      </c:pt>
                      <c:pt idx="5567">
                        <c:v>37350</c:v>
                      </c:pt>
                      <c:pt idx="5568">
                        <c:v>37351</c:v>
                      </c:pt>
                      <c:pt idx="5569">
                        <c:v>37354</c:v>
                      </c:pt>
                      <c:pt idx="5570">
                        <c:v>37355</c:v>
                      </c:pt>
                      <c:pt idx="5571">
                        <c:v>37356</c:v>
                      </c:pt>
                      <c:pt idx="5572">
                        <c:v>37357</c:v>
                      </c:pt>
                      <c:pt idx="5573">
                        <c:v>37358</c:v>
                      </c:pt>
                      <c:pt idx="5574">
                        <c:v>37361</c:v>
                      </c:pt>
                      <c:pt idx="5575">
                        <c:v>37362</c:v>
                      </c:pt>
                      <c:pt idx="5576">
                        <c:v>37363</c:v>
                      </c:pt>
                      <c:pt idx="5577">
                        <c:v>37364</c:v>
                      </c:pt>
                      <c:pt idx="5578">
                        <c:v>37365</c:v>
                      </c:pt>
                      <c:pt idx="5579">
                        <c:v>37368</c:v>
                      </c:pt>
                      <c:pt idx="5580">
                        <c:v>37369</c:v>
                      </c:pt>
                      <c:pt idx="5581">
                        <c:v>37370</c:v>
                      </c:pt>
                      <c:pt idx="5582">
                        <c:v>37371</c:v>
                      </c:pt>
                      <c:pt idx="5583">
                        <c:v>37372</c:v>
                      </c:pt>
                      <c:pt idx="5584">
                        <c:v>37375</c:v>
                      </c:pt>
                      <c:pt idx="5585">
                        <c:v>37376</c:v>
                      </c:pt>
                      <c:pt idx="5586">
                        <c:v>37377</c:v>
                      </c:pt>
                      <c:pt idx="5587">
                        <c:v>37378</c:v>
                      </c:pt>
                      <c:pt idx="5588">
                        <c:v>37379</c:v>
                      </c:pt>
                      <c:pt idx="5589">
                        <c:v>37382</c:v>
                      </c:pt>
                      <c:pt idx="5590">
                        <c:v>37383</c:v>
                      </c:pt>
                      <c:pt idx="5591">
                        <c:v>37384</c:v>
                      </c:pt>
                      <c:pt idx="5592">
                        <c:v>37385</c:v>
                      </c:pt>
                      <c:pt idx="5593">
                        <c:v>37386</c:v>
                      </c:pt>
                      <c:pt idx="5594">
                        <c:v>37389</c:v>
                      </c:pt>
                      <c:pt idx="5595">
                        <c:v>37390</c:v>
                      </c:pt>
                      <c:pt idx="5596">
                        <c:v>37391</c:v>
                      </c:pt>
                      <c:pt idx="5597">
                        <c:v>37392</c:v>
                      </c:pt>
                      <c:pt idx="5598">
                        <c:v>37393</c:v>
                      </c:pt>
                      <c:pt idx="5599">
                        <c:v>37396</c:v>
                      </c:pt>
                      <c:pt idx="5600">
                        <c:v>37397</c:v>
                      </c:pt>
                      <c:pt idx="5601">
                        <c:v>37398</c:v>
                      </c:pt>
                      <c:pt idx="5602">
                        <c:v>37399</c:v>
                      </c:pt>
                      <c:pt idx="5603">
                        <c:v>37400</c:v>
                      </c:pt>
                      <c:pt idx="5604">
                        <c:v>37404</c:v>
                      </c:pt>
                      <c:pt idx="5605">
                        <c:v>37405</c:v>
                      </c:pt>
                      <c:pt idx="5606">
                        <c:v>37406</c:v>
                      </c:pt>
                      <c:pt idx="5607">
                        <c:v>37407</c:v>
                      </c:pt>
                      <c:pt idx="5608">
                        <c:v>37410</c:v>
                      </c:pt>
                      <c:pt idx="5609">
                        <c:v>37411</c:v>
                      </c:pt>
                      <c:pt idx="5610">
                        <c:v>37412</c:v>
                      </c:pt>
                      <c:pt idx="5611">
                        <c:v>37413</c:v>
                      </c:pt>
                      <c:pt idx="5612">
                        <c:v>37414</c:v>
                      </c:pt>
                      <c:pt idx="5613">
                        <c:v>37417</c:v>
                      </c:pt>
                      <c:pt idx="5614">
                        <c:v>37418</c:v>
                      </c:pt>
                      <c:pt idx="5615">
                        <c:v>37419</c:v>
                      </c:pt>
                      <c:pt idx="5616">
                        <c:v>37420</c:v>
                      </c:pt>
                      <c:pt idx="5617">
                        <c:v>37421</c:v>
                      </c:pt>
                      <c:pt idx="5618">
                        <c:v>37424</c:v>
                      </c:pt>
                      <c:pt idx="5619">
                        <c:v>37425</c:v>
                      </c:pt>
                      <c:pt idx="5620">
                        <c:v>37426</c:v>
                      </c:pt>
                      <c:pt idx="5621">
                        <c:v>37427</c:v>
                      </c:pt>
                      <c:pt idx="5622">
                        <c:v>37428</c:v>
                      </c:pt>
                      <c:pt idx="5623">
                        <c:v>37431</c:v>
                      </c:pt>
                      <c:pt idx="5624">
                        <c:v>37432</c:v>
                      </c:pt>
                      <c:pt idx="5625">
                        <c:v>37433</c:v>
                      </c:pt>
                      <c:pt idx="5626">
                        <c:v>37434</c:v>
                      </c:pt>
                      <c:pt idx="5627">
                        <c:v>37435</c:v>
                      </c:pt>
                      <c:pt idx="5628">
                        <c:v>37438</c:v>
                      </c:pt>
                      <c:pt idx="5629">
                        <c:v>37439</c:v>
                      </c:pt>
                      <c:pt idx="5630">
                        <c:v>37440</c:v>
                      </c:pt>
                      <c:pt idx="5631">
                        <c:v>37442</c:v>
                      </c:pt>
                      <c:pt idx="5632">
                        <c:v>37445</c:v>
                      </c:pt>
                      <c:pt idx="5633">
                        <c:v>37446</c:v>
                      </c:pt>
                      <c:pt idx="5634">
                        <c:v>37447</c:v>
                      </c:pt>
                      <c:pt idx="5635">
                        <c:v>37448</c:v>
                      </c:pt>
                      <c:pt idx="5636">
                        <c:v>37449</c:v>
                      </c:pt>
                      <c:pt idx="5637">
                        <c:v>37452</c:v>
                      </c:pt>
                      <c:pt idx="5638">
                        <c:v>37453</c:v>
                      </c:pt>
                      <c:pt idx="5639">
                        <c:v>37454</c:v>
                      </c:pt>
                      <c:pt idx="5640">
                        <c:v>37455</c:v>
                      </c:pt>
                      <c:pt idx="5641">
                        <c:v>37456</c:v>
                      </c:pt>
                      <c:pt idx="5642">
                        <c:v>37459</c:v>
                      </c:pt>
                      <c:pt idx="5643">
                        <c:v>37460</c:v>
                      </c:pt>
                      <c:pt idx="5644">
                        <c:v>37461</c:v>
                      </c:pt>
                      <c:pt idx="5645">
                        <c:v>37462</c:v>
                      </c:pt>
                      <c:pt idx="5646">
                        <c:v>37463</c:v>
                      </c:pt>
                      <c:pt idx="5647">
                        <c:v>37466</c:v>
                      </c:pt>
                      <c:pt idx="5648">
                        <c:v>37467</c:v>
                      </c:pt>
                      <c:pt idx="5649">
                        <c:v>37468</c:v>
                      </c:pt>
                      <c:pt idx="5650">
                        <c:v>37469</c:v>
                      </c:pt>
                      <c:pt idx="5651">
                        <c:v>37470</c:v>
                      </c:pt>
                      <c:pt idx="5652">
                        <c:v>37473</c:v>
                      </c:pt>
                      <c:pt idx="5653">
                        <c:v>37474</c:v>
                      </c:pt>
                      <c:pt idx="5654">
                        <c:v>37475</c:v>
                      </c:pt>
                      <c:pt idx="5655">
                        <c:v>37476</c:v>
                      </c:pt>
                      <c:pt idx="5656">
                        <c:v>37477</c:v>
                      </c:pt>
                      <c:pt idx="5657">
                        <c:v>37480</c:v>
                      </c:pt>
                      <c:pt idx="5658">
                        <c:v>37481</c:v>
                      </c:pt>
                      <c:pt idx="5659">
                        <c:v>37482</c:v>
                      </c:pt>
                      <c:pt idx="5660">
                        <c:v>37483</c:v>
                      </c:pt>
                      <c:pt idx="5661">
                        <c:v>37484</c:v>
                      </c:pt>
                      <c:pt idx="5662">
                        <c:v>37487</c:v>
                      </c:pt>
                      <c:pt idx="5663">
                        <c:v>37488</c:v>
                      </c:pt>
                      <c:pt idx="5664">
                        <c:v>37489</c:v>
                      </c:pt>
                      <c:pt idx="5665">
                        <c:v>37490</c:v>
                      </c:pt>
                      <c:pt idx="5666">
                        <c:v>37491</c:v>
                      </c:pt>
                      <c:pt idx="5667">
                        <c:v>37494</c:v>
                      </c:pt>
                      <c:pt idx="5668">
                        <c:v>37495</c:v>
                      </c:pt>
                      <c:pt idx="5669">
                        <c:v>37496</c:v>
                      </c:pt>
                      <c:pt idx="5670">
                        <c:v>37497</c:v>
                      </c:pt>
                      <c:pt idx="5671">
                        <c:v>37498</c:v>
                      </c:pt>
                      <c:pt idx="5672">
                        <c:v>37502</c:v>
                      </c:pt>
                      <c:pt idx="5673">
                        <c:v>37503</c:v>
                      </c:pt>
                      <c:pt idx="5674">
                        <c:v>37504</c:v>
                      </c:pt>
                      <c:pt idx="5675">
                        <c:v>37505</c:v>
                      </c:pt>
                      <c:pt idx="5676">
                        <c:v>37508</c:v>
                      </c:pt>
                      <c:pt idx="5677">
                        <c:v>37509</c:v>
                      </c:pt>
                      <c:pt idx="5678">
                        <c:v>37510</c:v>
                      </c:pt>
                      <c:pt idx="5679">
                        <c:v>37511</c:v>
                      </c:pt>
                      <c:pt idx="5680">
                        <c:v>37512</c:v>
                      </c:pt>
                      <c:pt idx="5681">
                        <c:v>37515</c:v>
                      </c:pt>
                      <c:pt idx="5682">
                        <c:v>37516</c:v>
                      </c:pt>
                      <c:pt idx="5683">
                        <c:v>37517</c:v>
                      </c:pt>
                      <c:pt idx="5684">
                        <c:v>37518</c:v>
                      </c:pt>
                      <c:pt idx="5685">
                        <c:v>37519</c:v>
                      </c:pt>
                      <c:pt idx="5686">
                        <c:v>37522</c:v>
                      </c:pt>
                      <c:pt idx="5687">
                        <c:v>37523</c:v>
                      </c:pt>
                      <c:pt idx="5688">
                        <c:v>37524</c:v>
                      </c:pt>
                      <c:pt idx="5689">
                        <c:v>37525</c:v>
                      </c:pt>
                      <c:pt idx="5690">
                        <c:v>37526</c:v>
                      </c:pt>
                      <c:pt idx="5691">
                        <c:v>37529</c:v>
                      </c:pt>
                      <c:pt idx="5692">
                        <c:v>37530</c:v>
                      </c:pt>
                      <c:pt idx="5693">
                        <c:v>37531</c:v>
                      </c:pt>
                      <c:pt idx="5694">
                        <c:v>37532</c:v>
                      </c:pt>
                      <c:pt idx="5695">
                        <c:v>37533</c:v>
                      </c:pt>
                      <c:pt idx="5696">
                        <c:v>37536</c:v>
                      </c:pt>
                      <c:pt idx="5697">
                        <c:v>37537</c:v>
                      </c:pt>
                      <c:pt idx="5698">
                        <c:v>37538</c:v>
                      </c:pt>
                      <c:pt idx="5699">
                        <c:v>37539</c:v>
                      </c:pt>
                      <c:pt idx="5700">
                        <c:v>37540</c:v>
                      </c:pt>
                      <c:pt idx="5701">
                        <c:v>37543</c:v>
                      </c:pt>
                      <c:pt idx="5702">
                        <c:v>37544</c:v>
                      </c:pt>
                      <c:pt idx="5703">
                        <c:v>37545</c:v>
                      </c:pt>
                      <c:pt idx="5704">
                        <c:v>37546</c:v>
                      </c:pt>
                      <c:pt idx="5705">
                        <c:v>37547</c:v>
                      </c:pt>
                      <c:pt idx="5706">
                        <c:v>37550</c:v>
                      </c:pt>
                      <c:pt idx="5707">
                        <c:v>37551</c:v>
                      </c:pt>
                      <c:pt idx="5708">
                        <c:v>37552</c:v>
                      </c:pt>
                      <c:pt idx="5709">
                        <c:v>37553</c:v>
                      </c:pt>
                      <c:pt idx="5710">
                        <c:v>37554</c:v>
                      </c:pt>
                      <c:pt idx="5711">
                        <c:v>37557</c:v>
                      </c:pt>
                      <c:pt idx="5712">
                        <c:v>37558</c:v>
                      </c:pt>
                      <c:pt idx="5713">
                        <c:v>37559</c:v>
                      </c:pt>
                      <c:pt idx="5714">
                        <c:v>37560</c:v>
                      </c:pt>
                      <c:pt idx="5715">
                        <c:v>37561</c:v>
                      </c:pt>
                      <c:pt idx="5716">
                        <c:v>37564</c:v>
                      </c:pt>
                      <c:pt idx="5717">
                        <c:v>37565</c:v>
                      </c:pt>
                      <c:pt idx="5718">
                        <c:v>37566</c:v>
                      </c:pt>
                      <c:pt idx="5719">
                        <c:v>37567</c:v>
                      </c:pt>
                      <c:pt idx="5720">
                        <c:v>37568</c:v>
                      </c:pt>
                      <c:pt idx="5721">
                        <c:v>37571</c:v>
                      </c:pt>
                      <c:pt idx="5722">
                        <c:v>37572</c:v>
                      </c:pt>
                      <c:pt idx="5723">
                        <c:v>37573</c:v>
                      </c:pt>
                      <c:pt idx="5724">
                        <c:v>37574</c:v>
                      </c:pt>
                      <c:pt idx="5725">
                        <c:v>37575</c:v>
                      </c:pt>
                      <c:pt idx="5726">
                        <c:v>37578</c:v>
                      </c:pt>
                      <c:pt idx="5727">
                        <c:v>37579</c:v>
                      </c:pt>
                      <c:pt idx="5728">
                        <c:v>37580</c:v>
                      </c:pt>
                      <c:pt idx="5729">
                        <c:v>37581</c:v>
                      </c:pt>
                      <c:pt idx="5730">
                        <c:v>37582</c:v>
                      </c:pt>
                      <c:pt idx="5731">
                        <c:v>37585</c:v>
                      </c:pt>
                      <c:pt idx="5732">
                        <c:v>37586</c:v>
                      </c:pt>
                      <c:pt idx="5733">
                        <c:v>37587</c:v>
                      </c:pt>
                      <c:pt idx="5734">
                        <c:v>37589</c:v>
                      </c:pt>
                      <c:pt idx="5735">
                        <c:v>37592</c:v>
                      </c:pt>
                      <c:pt idx="5736">
                        <c:v>37593</c:v>
                      </c:pt>
                      <c:pt idx="5737">
                        <c:v>37594</c:v>
                      </c:pt>
                      <c:pt idx="5738">
                        <c:v>37595</c:v>
                      </c:pt>
                      <c:pt idx="5739">
                        <c:v>37596</c:v>
                      </c:pt>
                      <c:pt idx="5740">
                        <c:v>37599</c:v>
                      </c:pt>
                      <c:pt idx="5741">
                        <c:v>37600</c:v>
                      </c:pt>
                      <c:pt idx="5742">
                        <c:v>37601</c:v>
                      </c:pt>
                      <c:pt idx="5743">
                        <c:v>37602</c:v>
                      </c:pt>
                      <c:pt idx="5744">
                        <c:v>37603</c:v>
                      </c:pt>
                      <c:pt idx="5745">
                        <c:v>37606</c:v>
                      </c:pt>
                      <c:pt idx="5746">
                        <c:v>37607</c:v>
                      </c:pt>
                      <c:pt idx="5747">
                        <c:v>37608</c:v>
                      </c:pt>
                      <c:pt idx="5748">
                        <c:v>37609</c:v>
                      </c:pt>
                      <c:pt idx="5749">
                        <c:v>37610</c:v>
                      </c:pt>
                      <c:pt idx="5750">
                        <c:v>37613</c:v>
                      </c:pt>
                      <c:pt idx="5751">
                        <c:v>37614</c:v>
                      </c:pt>
                      <c:pt idx="5752">
                        <c:v>37616</c:v>
                      </c:pt>
                      <c:pt idx="5753">
                        <c:v>37617</c:v>
                      </c:pt>
                      <c:pt idx="5754">
                        <c:v>37620</c:v>
                      </c:pt>
                      <c:pt idx="5755">
                        <c:v>37621</c:v>
                      </c:pt>
                      <c:pt idx="5756">
                        <c:v>37623</c:v>
                      </c:pt>
                      <c:pt idx="5757">
                        <c:v>37624</c:v>
                      </c:pt>
                      <c:pt idx="5758">
                        <c:v>37627</c:v>
                      </c:pt>
                      <c:pt idx="5759">
                        <c:v>37628</c:v>
                      </c:pt>
                      <c:pt idx="5760">
                        <c:v>37629</c:v>
                      </c:pt>
                      <c:pt idx="5761">
                        <c:v>37630</c:v>
                      </c:pt>
                      <c:pt idx="5762">
                        <c:v>37631</c:v>
                      </c:pt>
                      <c:pt idx="5763">
                        <c:v>37634</c:v>
                      </c:pt>
                      <c:pt idx="5764">
                        <c:v>37635</c:v>
                      </c:pt>
                      <c:pt idx="5765">
                        <c:v>37636</c:v>
                      </c:pt>
                      <c:pt idx="5766">
                        <c:v>37637</c:v>
                      </c:pt>
                      <c:pt idx="5767">
                        <c:v>37638</c:v>
                      </c:pt>
                      <c:pt idx="5768">
                        <c:v>37642</c:v>
                      </c:pt>
                      <c:pt idx="5769">
                        <c:v>37643</c:v>
                      </c:pt>
                      <c:pt idx="5770">
                        <c:v>37644</c:v>
                      </c:pt>
                      <c:pt idx="5771">
                        <c:v>37645</c:v>
                      </c:pt>
                      <c:pt idx="5772">
                        <c:v>37648</c:v>
                      </c:pt>
                      <c:pt idx="5773">
                        <c:v>37649</c:v>
                      </c:pt>
                      <c:pt idx="5774">
                        <c:v>37650</c:v>
                      </c:pt>
                      <c:pt idx="5775">
                        <c:v>37651</c:v>
                      </c:pt>
                      <c:pt idx="5776">
                        <c:v>37652</c:v>
                      </c:pt>
                      <c:pt idx="5777">
                        <c:v>37655</c:v>
                      </c:pt>
                      <c:pt idx="5778">
                        <c:v>37656</c:v>
                      </c:pt>
                      <c:pt idx="5779">
                        <c:v>37657</c:v>
                      </c:pt>
                      <c:pt idx="5780">
                        <c:v>37658</c:v>
                      </c:pt>
                      <c:pt idx="5781">
                        <c:v>37659</c:v>
                      </c:pt>
                      <c:pt idx="5782">
                        <c:v>37662</c:v>
                      </c:pt>
                      <c:pt idx="5783">
                        <c:v>37663</c:v>
                      </c:pt>
                      <c:pt idx="5784">
                        <c:v>37664</c:v>
                      </c:pt>
                      <c:pt idx="5785">
                        <c:v>37665</c:v>
                      </c:pt>
                      <c:pt idx="5786">
                        <c:v>37666</c:v>
                      </c:pt>
                      <c:pt idx="5787">
                        <c:v>37670</c:v>
                      </c:pt>
                      <c:pt idx="5788">
                        <c:v>37671</c:v>
                      </c:pt>
                      <c:pt idx="5789">
                        <c:v>37672</c:v>
                      </c:pt>
                      <c:pt idx="5790">
                        <c:v>37673</c:v>
                      </c:pt>
                      <c:pt idx="5791">
                        <c:v>37676</c:v>
                      </c:pt>
                      <c:pt idx="5792">
                        <c:v>37677</c:v>
                      </c:pt>
                      <c:pt idx="5793">
                        <c:v>37678</c:v>
                      </c:pt>
                      <c:pt idx="5794">
                        <c:v>37679</c:v>
                      </c:pt>
                      <c:pt idx="5795">
                        <c:v>37680</c:v>
                      </c:pt>
                      <c:pt idx="5796">
                        <c:v>37683</c:v>
                      </c:pt>
                      <c:pt idx="5797">
                        <c:v>37684</c:v>
                      </c:pt>
                      <c:pt idx="5798">
                        <c:v>37685</c:v>
                      </c:pt>
                      <c:pt idx="5799">
                        <c:v>37686</c:v>
                      </c:pt>
                      <c:pt idx="5800">
                        <c:v>37687</c:v>
                      </c:pt>
                      <c:pt idx="5801">
                        <c:v>37690</c:v>
                      </c:pt>
                      <c:pt idx="5802">
                        <c:v>37691</c:v>
                      </c:pt>
                      <c:pt idx="5803">
                        <c:v>37692</c:v>
                      </c:pt>
                      <c:pt idx="5804">
                        <c:v>37693</c:v>
                      </c:pt>
                      <c:pt idx="5805">
                        <c:v>37694</c:v>
                      </c:pt>
                      <c:pt idx="5806">
                        <c:v>37697</c:v>
                      </c:pt>
                      <c:pt idx="5807">
                        <c:v>37698</c:v>
                      </c:pt>
                      <c:pt idx="5808">
                        <c:v>37699</c:v>
                      </c:pt>
                      <c:pt idx="5809">
                        <c:v>37700</c:v>
                      </c:pt>
                      <c:pt idx="5810">
                        <c:v>37701</c:v>
                      </c:pt>
                      <c:pt idx="5811">
                        <c:v>37704</c:v>
                      </c:pt>
                      <c:pt idx="5812">
                        <c:v>37705</c:v>
                      </c:pt>
                      <c:pt idx="5813">
                        <c:v>37706</c:v>
                      </c:pt>
                      <c:pt idx="5814">
                        <c:v>37707</c:v>
                      </c:pt>
                      <c:pt idx="5815">
                        <c:v>37708</c:v>
                      </c:pt>
                      <c:pt idx="5816">
                        <c:v>37711</c:v>
                      </c:pt>
                      <c:pt idx="5817">
                        <c:v>37712</c:v>
                      </c:pt>
                      <c:pt idx="5818">
                        <c:v>37713</c:v>
                      </c:pt>
                      <c:pt idx="5819">
                        <c:v>37714</c:v>
                      </c:pt>
                      <c:pt idx="5820">
                        <c:v>37715</c:v>
                      </c:pt>
                      <c:pt idx="5821">
                        <c:v>37718</c:v>
                      </c:pt>
                      <c:pt idx="5822">
                        <c:v>37719</c:v>
                      </c:pt>
                      <c:pt idx="5823">
                        <c:v>37720</c:v>
                      </c:pt>
                      <c:pt idx="5824">
                        <c:v>37721</c:v>
                      </c:pt>
                      <c:pt idx="5825">
                        <c:v>37722</c:v>
                      </c:pt>
                      <c:pt idx="5826">
                        <c:v>37725</c:v>
                      </c:pt>
                      <c:pt idx="5827">
                        <c:v>37726</c:v>
                      </c:pt>
                      <c:pt idx="5828">
                        <c:v>37727</c:v>
                      </c:pt>
                      <c:pt idx="5829">
                        <c:v>37728</c:v>
                      </c:pt>
                      <c:pt idx="5830">
                        <c:v>37732</c:v>
                      </c:pt>
                      <c:pt idx="5831">
                        <c:v>37733</c:v>
                      </c:pt>
                      <c:pt idx="5832">
                        <c:v>37734</c:v>
                      </c:pt>
                      <c:pt idx="5833">
                        <c:v>37735</c:v>
                      </c:pt>
                      <c:pt idx="5834">
                        <c:v>37736</c:v>
                      </c:pt>
                      <c:pt idx="5835">
                        <c:v>37739</c:v>
                      </c:pt>
                      <c:pt idx="5836">
                        <c:v>37740</c:v>
                      </c:pt>
                      <c:pt idx="5837">
                        <c:v>37741</c:v>
                      </c:pt>
                      <c:pt idx="5838">
                        <c:v>37742</c:v>
                      </c:pt>
                      <c:pt idx="5839">
                        <c:v>37743</c:v>
                      </c:pt>
                      <c:pt idx="5840">
                        <c:v>37746</c:v>
                      </c:pt>
                      <c:pt idx="5841">
                        <c:v>37747</c:v>
                      </c:pt>
                      <c:pt idx="5842">
                        <c:v>37748</c:v>
                      </c:pt>
                      <c:pt idx="5843">
                        <c:v>37749</c:v>
                      </c:pt>
                      <c:pt idx="5844">
                        <c:v>37750</c:v>
                      </c:pt>
                      <c:pt idx="5845">
                        <c:v>37753</c:v>
                      </c:pt>
                      <c:pt idx="5846">
                        <c:v>37754</c:v>
                      </c:pt>
                      <c:pt idx="5847">
                        <c:v>37755</c:v>
                      </c:pt>
                      <c:pt idx="5848">
                        <c:v>37756</c:v>
                      </c:pt>
                      <c:pt idx="5849">
                        <c:v>37757</c:v>
                      </c:pt>
                      <c:pt idx="5850">
                        <c:v>37760</c:v>
                      </c:pt>
                      <c:pt idx="5851">
                        <c:v>37761</c:v>
                      </c:pt>
                      <c:pt idx="5852">
                        <c:v>37762</c:v>
                      </c:pt>
                      <c:pt idx="5853">
                        <c:v>37763</c:v>
                      </c:pt>
                      <c:pt idx="5854">
                        <c:v>37764</c:v>
                      </c:pt>
                      <c:pt idx="5855">
                        <c:v>37768</c:v>
                      </c:pt>
                      <c:pt idx="5856">
                        <c:v>37769</c:v>
                      </c:pt>
                      <c:pt idx="5857">
                        <c:v>37770</c:v>
                      </c:pt>
                      <c:pt idx="5858">
                        <c:v>37771</c:v>
                      </c:pt>
                      <c:pt idx="5859">
                        <c:v>37774</c:v>
                      </c:pt>
                      <c:pt idx="5860">
                        <c:v>37775</c:v>
                      </c:pt>
                      <c:pt idx="5861">
                        <c:v>37776</c:v>
                      </c:pt>
                      <c:pt idx="5862">
                        <c:v>37777</c:v>
                      </c:pt>
                      <c:pt idx="5863">
                        <c:v>37778</c:v>
                      </c:pt>
                      <c:pt idx="5864">
                        <c:v>37781</c:v>
                      </c:pt>
                      <c:pt idx="5865">
                        <c:v>37782</c:v>
                      </c:pt>
                      <c:pt idx="5866">
                        <c:v>37783</c:v>
                      </c:pt>
                      <c:pt idx="5867">
                        <c:v>37784</c:v>
                      </c:pt>
                      <c:pt idx="5868">
                        <c:v>37785</c:v>
                      </c:pt>
                      <c:pt idx="5869">
                        <c:v>37788</c:v>
                      </c:pt>
                      <c:pt idx="5870">
                        <c:v>37789</c:v>
                      </c:pt>
                      <c:pt idx="5871">
                        <c:v>37790</c:v>
                      </c:pt>
                      <c:pt idx="5872">
                        <c:v>37791</c:v>
                      </c:pt>
                      <c:pt idx="5873">
                        <c:v>37792</c:v>
                      </c:pt>
                      <c:pt idx="5874">
                        <c:v>37795</c:v>
                      </c:pt>
                      <c:pt idx="5875">
                        <c:v>37796</c:v>
                      </c:pt>
                      <c:pt idx="5876">
                        <c:v>37797</c:v>
                      </c:pt>
                      <c:pt idx="5877">
                        <c:v>37798</c:v>
                      </c:pt>
                      <c:pt idx="5878">
                        <c:v>37799</c:v>
                      </c:pt>
                      <c:pt idx="5879">
                        <c:v>37802</c:v>
                      </c:pt>
                      <c:pt idx="5880">
                        <c:v>37803</c:v>
                      </c:pt>
                      <c:pt idx="5881">
                        <c:v>37804</c:v>
                      </c:pt>
                      <c:pt idx="5882">
                        <c:v>37805</c:v>
                      </c:pt>
                      <c:pt idx="5883">
                        <c:v>37809</c:v>
                      </c:pt>
                      <c:pt idx="5884">
                        <c:v>37810</c:v>
                      </c:pt>
                      <c:pt idx="5885">
                        <c:v>37811</c:v>
                      </c:pt>
                      <c:pt idx="5886">
                        <c:v>37812</c:v>
                      </c:pt>
                      <c:pt idx="5887">
                        <c:v>37813</c:v>
                      </c:pt>
                      <c:pt idx="5888">
                        <c:v>37816</c:v>
                      </c:pt>
                      <c:pt idx="5889">
                        <c:v>37817</c:v>
                      </c:pt>
                      <c:pt idx="5890">
                        <c:v>37818</c:v>
                      </c:pt>
                      <c:pt idx="5891">
                        <c:v>37819</c:v>
                      </c:pt>
                      <c:pt idx="5892">
                        <c:v>37820</c:v>
                      </c:pt>
                      <c:pt idx="5893">
                        <c:v>37823</c:v>
                      </c:pt>
                      <c:pt idx="5894">
                        <c:v>37824</c:v>
                      </c:pt>
                      <c:pt idx="5895">
                        <c:v>37825</c:v>
                      </c:pt>
                      <c:pt idx="5896">
                        <c:v>37826</c:v>
                      </c:pt>
                      <c:pt idx="5897">
                        <c:v>37827</c:v>
                      </c:pt>
                      <c:pt idx="5898">
                        <c:v>37830</c:v>
                      </c:pt>
                      <c:pt idx="5899">
                        <c:v>37831</c:v>
                      </c:pt>
                      <c:pt idx="5900">
                        <c:v>37832</c:v>
                      </c:pt>
                      <c:pt idx="5901">
                        <c:v>37833</c:v>
                      </c:pt>
                      <c:pt idx="5902">
                        <c:v>37834</c:v>
                      </c:pt>
                      <c:pt idx="5903">
                        <c:v>37837</c:v>
                      </c:pt>
                      <c:pt idx="5904">
                        <c:v>37838</c:v>
                      </c:pt>
                      <c:pt idx="5905">
                        <c:v>37839</c:v>
                      </c:pt>
                      <c:pt idx="5906">
                        <c:v>37840</c:v>
                      </c:pt>
                      <c:pt idx="5907">
                        <c:v>37841</c:v>
                      </c:pt>
                      <c:pt idx="5908">
                        <c:v>37844</c:v>
                      </c:pt>
                      <c:pt idx="5909">
                        <c:v>37845</c:v>
                      </c:pt>
                      <c:pt idx="5910">
                        <c:v>37846</c:v>
                      </c:pt>
                      <c:pt idx="5911">
                        <c:v>37847</c:v>
                      </c:pt>
                      <c:pt idx="5912">
                        <c:v>37848</c:v>
                      </c:pt>
                      <c:pt idx="5913">
                        <c:v>37851</c:v>
                      </c:pt>
                      <c:pt idx="5914">
                        <c:v>37852</c:v>
                      </c:pt>
                      <c:pt idx="5915">
                        <c:v>37853</c:v>
                      </c:pt>
                      <c:pt idx="5916">
                        <c:v>37854</c:v>
                      </c:pt>
                      <c:pt idx="5917">
                        <c:v>37855</c:v>
                      </c:pt>
                      <c:pt idx="5918">
                        <c:v>37858</c:v>
                      </c:pt>
                      <c:pt idx="5919">
                        <c:v>37859</c:v>
                      </c:pt>
                      <c:pt idx="5920">
                        <c:v>37860</c:v>
                      </c:pt>
                      <c:pt idx="5921">
                        <c:v>37861</c:v>
                      </c:pt>
                      <c:pt idx="5922">
                        <c:v>37862</c:v>
                      </c:pt>
                      <c:pt idx="5923">
                        <c:v>37866</c:v>
                      </c:pt>
                      <c:pt idx="5924">
                        <c:v>37867</c:v>
                      </c:pt>
                      <c:pt idx="5925">
                        <c:v>37868</c:v>
                      </c:pt>
                      <c:pt idx="5926">
                        <c:v>37869</c:v>
                      </c:pt>
                      <c:pt idx="5927">
                        <c:v>37872</c:v>
                      </c:pt>
                      <c:pt idx="5928">
                        <c:v>37873</c:v>
                      </c:pt>
                      <c:pt idx="5929">
                        <c:v>37874</c:v>
                      </c:pt>
                      <c:pt idx="5930">
                        <c:v>37875</c:v>
                      </c:pt>
                      <c:pt idx="5931">
                        <c:v>37876</c:v>
                      </c:pt>
                      <c:pt idx="5932">
                        <c:v>37879</c:v>
                      </c:pt>
                      <c:pt idx="5933">
                        <c:v>37880</c:v>
                      </c:pt>
                      <c:pt idx="5934">
                        <c:v>37881</c:v>
                      </c:pt>
                      <c:pt idx="5935">
                        <c:v>37882</c:v>
                      </c:pt>
                      <c:pt idx="5936">
                        <c:v>37883</c:v>
                      </c:pt>
                      <c:pt idx="5937">
                        <c:v>37886</c:v>
                      </c:pt>
                      <c:pt idx="5938">
                        <c:v>37887</c:v>
                      </c:pt>
                      <c:pt idx="5939">
                        <c:v>37888</c:v>
                      </c:pt>
                      <c:pt idx="5940">
                        <c:v>37889</c:v>
                      </c:pt>
                      <c:pt idx="5941">
                        <c:v>37890</c:v>
                      </c:pt>
                      <c:pt idx="5942">
                        <c:v>37893</c:v>
                      </c:pt>
                      <c:pt idx="5943">
                        <c:v>37894</c:v>
                      </c:pt>
                      <c:pt idx="5944">
                        <c:v>37895</c:v>
                      </c:pt>
                      <c:pt idx="5945">
                        <c:v>37896</c:v>
                      </c:pt>
                      <c:pt idx="5946">
                        <c:v>37897</c:v>
                      </c:pt>
                      <c:pt idx="5947">
                        <c:v>37900</c:v>
                      </c:pt>
                      <c:pt idx="5948">
                        <c:v>37901</c:v>
                      </c:pt>
                      <c:pt idx="5949">
                        <c:v>37902</c:v>
                      </c:pt>
                      <c:pt idx="5950">
                        <c:v>37903</c:v>
                      </c:pt>
                      <c:pt idx="5951">
                        <c:v>37904</c:v>
                      </c:pt>
                      <c:pt idx="5952">
                        <c:v>37907</c:v>
                      </c:pt>
                      <c:pt idx="5953">
                        <c:v>37908</c:v>
                      </c:pt>
                      <c:pt idx="5954">
                        <c:v>37909</c:v>
                      </c:pt>
                      <c:pt idx="5955">
                        <c:v>37910</c:v>
                      </c:pt>
                      <c:pt idx="5956">
                        <c:v>37911</c:v>
                      </c:pt>
                      <c:pt idx="5957">
                        <c:v>37914</c:v>
                      </c:pt>
                      <c:pt idx="5958">
                        <c:v>37915</c:v>
                      </c:pt>
                      <c:pt idx="5959">
                        <c:v>37916</c:v>
                      </c:pt>
                      <c:pt idx="5960">
                        <c:v>37917</c:v>
                      </c:pt>
                      <c:pt idx="5961">
                        <c:v>37918</c:v>
                      </c:pt>
                      <c:pt idx="5962">
                        <c:v>37921</c:v>
                      </c:pt>
                      <c:pt idx="5963">
                        <c:v>37922</c:v>
                      </c:pt>
                      <c:pt idx="5964">
                        <c:v>37923</c:v>
                      </c:pt>
                      <c:pt idx="5965">
                        <c:v>37924</c:v>
                      </c:pt>
                      <c:pt idx="5966">
                        <c:v>37925</c:v>
                      </c:pt>
                      <c:pt idx="5967">
                        <c:v>37928</c:v>
                      </c:pt>
                      <c:pt idx="5968">
                        <c:v>37929</c:v>
                      </c:pt>
                      <c:pt idx="5969">
                        <c:v>37930</c:v>
                      </c:pt>
                      <c:pt idx="5970">
                        <c:v>37931</c:v>
                      </c:pt>
                      <c:pt idx="5971">
                        <c:v>37932</c:v>
                      </c:pt>
                      <c:pt idx="5972">
                        <c:v>37935</c:v>
                      </c:pt>
                      <c:pt idx="5973">
                        <c:v>37936</c:v>
                      </c:pt>
                      <c:pt idx="5974">
                        <c:v>37937</c:v>
                      </c:pt>
                      <c:pt idx="5975">
                        <c:v>37938</c:v>
                      </c:pt>
                      <c:pt idx="5976">
                        <c:v>37939</c:v>
                      </c:pt>
                      <c:pt idx="5977">
                        <c:v>37942</c:v>
                      </c:pt>
                      <c:pt idx="5978">
                        <c:v>37943</c:v>
                      </c:pt>
                      <c:pt idx="5979">
                        <c:v>37944</c:v>
                      </c:pt>
                      <c:pt idx="5980">
                        <c:v>37945</c:v>
                      </c:pt>
                      <c:pt idx="5981">
                        <c:v>37946</c:v>
                      </c:pt>
                      <c:pt idx="5982">
                        <c:v>37949</c:v>
                      </c:pt>
                      <c:pt idx="5983">
                        <c:v>37950</c:v>
                      </c:pt>
                      <c:pt idx="5984">
                        <c:v>37951</c:v>
                      </c:pt>
                      <c:pt idx="5985">
                        <c:v>37953</c:v>
                      </c:pt>
                      <c:pt idx="5986">
                        <c:v>37956</c:v>
                      </c:pt>
                      <c:pt idx="5987">
                        <c:v>37957</c:v>
                      </c:pt>
                      <c:pt idx="5988">
                        <c:v>37958</c:v>
                      </c:pt>
                      <c:pt idx="5989">
                        <c:v>37959</c:v>
                      </c:pt>
                      <c:pt idx="5990">
                        <c:v>37960</c:v>
                      </c:pt>
                      <c:pt idx="5991">
                        <c:v>37963</c:v>
                      </c:pt>
                      <c:pt idx="5992">
                        <c:v>37964</c:v>
                      </c:pt>
                      <c:pt idx="5993">
                        <c:v>37965</c:v>
                      </c:pt>
                      <c:pt idx="5994">
                        <c:v>37966</c:v>
                      </c:pt>
                      <c:pt idx="5995">
                        <c:v>37967</c:v>
                      </c:pt>
                      <c:pt idx="5996">
                        <c:v>37970</c:v>
                      </c:pt>
                      <c:pt idx="5997">
                        <c:v>37971</c:v>
                      </c:pt>
                      <c:pt idx="5998">
                        <c:v>37972</c:v>
                      </c:pt>
                      <c:pt idx="5999">
                        <c:v>37973</c:v>
                      </c:pt>
                      <c:pt idx="6000">
                        <c:v>37974</c:v>
                      </c:pt>
                      <c:pt idx="6001">
                        <c:v>37977</c:v>
                      </c:pt>
                      <c:pt idx="6002">
                        <c:v>37978</c:v>
                      </c:pt>
                      <c:pt idx="6003">
                        <c:v>37979</c:v>
                      </c:pt>
                      <c:pt idx="6004">
                        <c:v>37981</c:v>
                      </c:pt>
                      <c:pt idx="6005">
                        <c:v>37984</c:v>
                      </c:pt>
                      <c:pt idx="6006">
                        <c:v>37985</c:v>
                      </c:pt>
                      <c:pt idx="6007">
                        <c:v>37986</c:v>
                      </c:pt>
                      <c:pt idx="6008">
                        <c:v>37988</c:v>
                      </c:pt>
                      <c:pt idx="6009">
                        <c:v>37991</c:v>
                      </c:pt>
                      <c:pt idx="6010">
                        <c:v>37992</c:v>
                      </c:pt>
                      <c:pt idx="6011">
                        <c:v>37993</c:v>
                      </c:pt>
                      <c:pt idx="6012">
                        <c:v>37994</c:v>
                      </c:pt>
                      <c:pt idx="6013">
                        <c:v>37995</c:v>
                      </c:pt>
                      <c:pt idx="6014">
                        <c:v>37998</c:v>
                      </c:pt>
                      <c:pt idx="6015">
                        <c:v>37999</c:v>
                      </c:pt>
                      <c:pt idx="6016">
                        <c:v>38000</c:v>
                      </c:pt>
                      <c:pt idx="6017">
                        <c:v>38001</c:v>
                      </c:pt>
                      <c:pt idx="6018">
                        <c:v>38002</c:v>
                      </c:pt>
                      <c:pt idx="6019">
                        <c:v>38006</c:v>
                      </c:pt>
                      <c:pt idx="6020">
                        <c:v>38007</c:v>
                      </c:pt>
                      <c:pt idx="6021">
                        <c:v>38008</c:v>
                      </c:pt>
                      <c:pt idx="6022">
                        <c:v>38009</c:v>
                      </c:pt>
                      <c:pt idx="6023">
                        <c:v>38012</c:v>
                      </c:pt>
                      <c:pt idx="6024">
                        <c:v>38013</c:v>
                      </c:pt>
                      <c:pt idx="6025">
                        <c:v>38014</c:v>
                      </c:pt>
                      <c:pt idx="6026">
                        <c:v>38015</c:v>
                      </c:pt>
                      <c:pt idx="6027">
                        <c:v>38016</c:v>
                      </c:pt>
                      <c:pt idx="6028">
                        <c:v>38019</c:v>
                      </c:pt>
                      <c:pt idx="6029">
                        <c:v>38020</c:v>
                      </c:pt>
                      <c:pt idx="6030">
                        <c:v>38021</c:v>
                      </c:pt>
                      <c:pt idx="6031">
                        <c:v>38022</c:v>
                      </c:pt>
                      <c:pt idx="6032">
                        <c:v>38023</c:v>
                      </c:pt>
                      <c:pt idx="6033">
                        <c:v>38026</c:v>
                      </c:pt>
                      <c:pt idx="6034">
                        <c:v>38027</c:v>
                      </c:pt>
                      <c:pt idx="6035">
                        <c:v>38028</c:v>
                      </c:pt>
                      <c:pt idx="6036">
                        <c:v>38029</c:v>
                      </c:pt>
                      <c:pt idx="6037">
                        <c:v>38030</c:v>
                      </c:pt>
                      <c:pt idx="6038">
                        <c:v>38034</c:v>
                      </c:pt>
                      <c:pt idx="6039">
                        <c:v>38035</c:v>
                      </c:pt>
                      <c:pt idx="6040">
                        <c:v>38036</c:v>
                      </c:pt>
                      <c:pt idx="6041">
                        <c:v>38037</c:v>
                      </c:pt>
                      <c:pt idx="6042">
                        <c:v>38040</c:v>
                      </c:pt>
                      <c:pt idx="6043">
                        <c:v>38041</c:v>
                      </c:pt>
                      <c:pt idx="6044">
                        <c:v>38042</c:v>
                      </c:pt>
                      <c:pt idx="6045">
                        <c:v>38043</c:v>
                      </c:pt>
                      <c:pt idx="6046">
                        <c:v>38044</c:v>
                      </c:pt>
                      <c:pt idx="6047">
                        <c:v>38047</c:v>
                      </c:pt>
                      <c:pt idx="6048">
                        <c:v>38048</c:v>
                      </c:pt>
                      <c:pt idx="6049">
                        <c:v>38049</c:v>
                      </c:pt>
                      <c:pt idx="6050">
                        <c:v>38050</c:v>
                      </c:pt>
                      <c:pt idx="6051">
                        <c:v>38051</c:v>
                      </c:pt>
                      <c:pt idx="6052">
                        <c:v>38054</c:v>
                      </c:pt>
                      <c:pt idx="6053">
                        <c:v>38055</c:v>
                      </c:pt>
                      <c:pt idx="6054">
                        <c:v>38056</c:v>
                      </c:pt>
                      <c:pt idx="6055">
                        <c:v>38057</c:v>
                      </c:pt>
                      <c:pt idx="6056">
                        <c:v>38058</c:v>
                      </c:pt>
                      <c:pt idx="6057">
                        <c:v>38061</c:v>
                      </c:pt>
                      <c:pt idx="6058">
                        <c:v>38062</c:v>
                      </c:pt>
                      <c:pt idx="6059">
                        <c:v>38063</c:v>
                      </c:pt>
                      <c:pt idx="6060">
                        <c:v>38064</c:v>
                      </c:pt>
                      <c:pt idx="6061">
                        <c:v>38065</c:v>
                      </c:pt>
                      <c:pt idx="6062">
                        <c:v>38068</c:v>
                      </c:pt>
                      <c:pt idx="6063">
                        <c:v>38069</c:v>
                      </c:pt>
                      <c:pt idx="6064">
                        <c:v>38070</c:v>
                      </c:pt>
                      <c:pt idx="6065">
                        <c:v>38071</c:v>
                      </c:pt>
                      <c:pt idx="6066">
                        <c:v>38072</c:v>
                      </c:pt>
                      <c:pt idx="6067">
                        <c:v>38075</c:v>
                      </c:pt>
                      <c:pt idx="6068">
                        <c:v>38076</c:v>
                      </c:pt>
                      <c:pt idx="6069">
                        <c:v>38077</c:v>
                      </c:pt>
                      <c:pt idx="6070">
                        <c:v>38078</c:v>
                      </c:pt>
                      <c:pt idx="6071">
                        <c:v>38079</c:v>
                      </c:pt>
                      <c:pt idx="6072">
                        <c:v>38082</c:v>
                      </c:pt>
                      <c:pt idx="6073">
                        <c:v>38083</c:v>
                      </c:pt>
                      <c:pt idx="6074">
                        <c:v>38084</c:v>
                      </c:pt>
                      <c:pt idx="6075">
                        <c:v>38085</c:v>
                      </c:pt>
                      <c:pt idx="6076">
                        <c:v>38089</c:v>
                      </c:pt>
                      <c:pt idx="6077">
                        <c:v>38090</c:v>
                      </c:pt>
                      <c:pt idx="6078">
                        <c:v>38091</c:v>
                      </c:pt>
                      <c:pt idx="6079">
                        <c:v>38092</c:v>
                      </c:pt>
                      <c:pt idx="6080">
                        <c:v>38093</c:v>
                      </c:pt>
                      <c:pt idx="6081">
                        <c:v>38096</c:v>
                      </c:pt>
                      <c:pt idx="6082">
                        <c:v>38097</c:v>
                      </c:pt>
                      <c:pt idx="6083">
                        <c:v>38098</c:v>
                      </c:pt>
                      <c:pt idx="6084">
                        <c:v>38099</c:v>
                      </c:pt>
                      <c:pt idx="6085">
                        <c:v>38100</c:v>
                      </c:pt>
                      <c:pt idx="6086">
                        <c:v>38103</c:v>
                      </c:pt>
                      <c:pt idx="6087">
                        <c:v>38104</c:v>
                      </c:pt>
                      <c:pt idx="6088">
                        <c:v>38105</c:v>
                      </c:pt>
                      <c:pt idx="6089">
                        <c:v>38106</c:v>
                      </c:pt>
                      <c:pt idx="6090">
                        <c:v>38107</c:v>
                      </c:pt>
                      <c:pt idx="6091">
                        <c:v>38110</c:v>
                      </c:pt>
                      <c:pt idx="6092">
                        <c:v>38111</c:v>
                      </c:pt>
                      <c:pt idx="6093">
                        <c:v>38112</c:v>
                      </c:pt>
                      <c:pt idx="6094">
                        <c:v>38113</c:v>
                      </c:pt>
                      <c:pt idx="6095">
                        <c:v>38114</c:v>
                      </c:pt>
                      <c:pt idx="6096">
                        <c:v>38117</c:v>
                      </c:pt>
                      <c:pt idx="6097">
                        <c:v>38118</c:v>
                      </c:pt>
                      <c:pt idx="6098">
                        <c:v>38119</c:v>
                      </c:pt>
                      <c:pt idx="6099">
                        <c:v>38120</c:v>
                      </c:pt>
                      <c:pt idx="6100">
                        <c:v>38121</c:v>
                      </c:pt>
                      <c:pt idx="6101">
                        <c:v>38124</c:v>
                      </c:pt>
                      <c:pt idx="6102">
                        <c:v>38125</c:v>
                      </c:pt>
                      <c:pt idx="6103">
                        <c:v>38126</c:v>
                      </c:pt>
                      <c:pt idx="6104">
                        <c:v>38127</c:v>
                      </c:pt>
                      <c:pt idx="6105">
                        <c:v>38128</c:v>
                      </c:pt>
                      <c:pt idx="6106">
                        <c:v>38131</c:v>
                      </c:pt>
                      <c:pt idx="6107">
                        <c:v>38132</c:v>
                      </c:pt>
                      <c:pt idx="6108">
                        <c:v>38133</c:v>
                      </c:pt>
                      <c:pt idx="6109">
                        <c:v>38134</c:v>
                      </c:pt>
                      <c:pt idx="6110">
                        <c:v>38135</c:v>
                      </c:pt>
                      <c:pt idx="6111">
                        <c:v>38139</c:v>
                      </c:pt>
                      <c:pt idx="6112">
                        <c:v>38140</c:v>
                      </c:pt>
                      <c:pt idx="6113">
                        <c:v>38141</c:v>
                      </c:pt>
                      <c:pt idx="6114">
                        <c:v>38142</c:v>
                      </c:pt>
                      <c:pt idx="6115">
                        <c:v>38145</c:v>
                      </c:pt>
                      <c:pt idx="6116">
                        <c:v>38146</c:v>
                      </c:pt>
                      <c:pt idx="6117">
                        <c:v>38147</c:v>
                      </c:pt>
                      <c:pt idx="6118">
                        <c:v>38148</c:v>
                      </c:pt>
                      <c:pt idx="6119">
                        <c:v>38152</c:v>
                      </c:pt>
                      <c:pt idx="6120">
                        <c:v>38153</c:v>
                      </c:pt>
                      <c:pt idx="6121">
                        <c:v>38154</c:v>
                      </c:pt>
                      <c:pt idx="6122">
                        <c:v>38155</c:v>
                      </c:pt>
                      <c:pt idx="6123">
                        <c:v>38156</c:v>
                      </c:pt>
                      <c:pt idx="6124">
                        <c:v>38159</c:v>
                      </c:pt>
                      <c:pt idx="6125">
                        <c:v>38160</c:v>
                      </c:pt>
                      <c:pt idx="6126">
                        <c:v>38161</c:v>
                      </c:pt>
                      <c:pt idx="6127">
                        <c:v>38162</c:v>
                      </c:pt>
                      <c:pt idx="6128">
                        <c:v>38163</c:v>
                      </c:pt>
                      <c:pt idx="6129">
                        <c:v>38166</c:v>
                      </c:pt>
                      <c:pt idx="6130">
                        <c:v>38167</c:v>
                      </c:pt>
                      <c:pt idx="6131">
                        <c:v>38168</c:v>
                      </c:pt>
                      <c:pt idx="6132">
                        <c:v>38169</c:v>
                      </c:pt>
                      <c:pt idx="6133">
                        <c:v>38170</c:v>
                      </c:pt>
                      <c:pt idx="6134">
                        <c:v>38174</c:v>
                      </c:pt>
                      <c:pt idx="6135">
                        <c:v>38175</c:v>
                      </c:pt>
                      <c:pt idx="6136">
                        <c:v>38176</c:v>
                      </c:pt>
                      <c:pt idx="6137">
                        <c:v>38177</c:v>
                      </c:pt>
                      <c:pt idx="6138">
                        <c:v>38180</c:v>
                      </c:pt>
                      <c:pt idx="6139">
                        <c:v>38181</c:v>
                      </c:pt>
                      <c:pt idx="6140">
                        <c:v>38182</c:v>
                      </c:pt>
                      <c:pt idx="6141">
                        <c:v>38183</c:v>
                      </c:pt>
                      <c:pt idx="6142">
                        <c:v>38184</c:v>
                      </c:pt>
                      <c:pt idx="6143">
                        <c:v>38187</c:v>
                      </c:pt>
                      <c:pt idx="6144">
                        <c:v>38188</c:v>
                      </c:pt>
                      <c:pt idx="6145">
                        <c:v>38189</c:v>
                      </c:pt>
                      <c:pt idx="6146">
                        <c:v>38190</c:v>
                      </c:pt>
                      <c:pt idx="6147">
                        <c:v>38191</c:v>
                      </c:pt>
                      <c:pt idx="6148">
                        <c:v>38194</c:v>
                      </c:pt>
                      <c:pt idx="6149">
                        <c:v>38195</c:v>
                      </c:pt>
                      <c:pt idx="6150">
                        <c:v>38196</c:v>
                      </c:pt>
                      <c:pt idx="6151">
                        <c:v>38197</c:v>
                      </c:pt>
                      <c:pt idx="6152">
                        <c:v>38198</c:v>
                      </c:pt>
                      <c:pt idx="6153">
                        <c:v>38201</c:v>
                      </c:pt>
                      <c:pt idx="6154">
                        <c:v>38202</c:v>
                      </c:pt>
                      <c:pt idx="6155">
                        <c:v>38203</c:v>
                      </c:pt>
                      <c:pt idx="6156">
                        <c:v>38204</c:v>
                      </c:pt>
                      <c:pt idx="6157">
                        <c:v>38205</c:v>
                      </c:pt>
                      <c:pt idx="6158">
                        <c:v>38208</c:v>
                      </c:pt>
                      <c:pt idx="6159">
                        <c:v>38209</c:v>
                      </c:pt>
                      <c:pt idx="6160">
                        <c:v>38210</c:v>
                      </c:pt>
                      <c:pt idx="6161">
                        <c:v>38211</c:v>
                      </c:pt>
                      <c:pt idx="6162">
                        <c:v>38212</c:v>
                      </c:pt>
                      <c:pt idx="6163">
                        <c:v>38215</c:v>
                      </c:pt>
                      <c:pt idx="6164">
                        <c:v>38216</c:v>
                      </c:pt>
                      <c:pt idx="6165">
                        <c:v>38217</c:v>
                      </c:pt>
                      <c:pt idx="6166">
                        <c:v>38218</c:v>
                      </c:pt>
                      <c:pt idx="6167">
                        <c:v>38219</c:v>
                      </c:pt>
                      <c:pt idx="6168">
                        <c:v>38222</c:v>
                      </c:pt>
                      <c:pt idx="6169">
                        <c:v>38223</c:v>
                      </c:pt>
                      <c:pt idx="6170">
                        <c:v>38224</c:v>
                      </c:pt>
                      <c:pt idx="6171">
                        <c:v>38225</c:v>
                      </c:pt>
                      <c:pt idx="6172">
                        <c:v>38226</c:v>
                      </c:pt>
                      <c:pt idx="6173">
                        <c:v>38229</c:v>
                      </c:pt>
                      <c:pt idx="6174">
                        <c:v>38230</c:v>
                      </c:pt>
                      <c:pt idx="6175">
                        <c:v>38231</c:v>
                      </c:pt>
                      <c:pt idx="6176">
                        <c:v>38232</c:v>
                      </c:pt>
                      <c:pt idx="6177">
                        <c:v>38233</c:v>
                      </c:pt>
                      <c:pt idx="6178">
                        <c:v>38237</c:v>
                      </c:pt>
                      <c:pt idx="6179">
                        <c:v>38238</c:v>
                      </c:pt>
                      <c:pt idx="6180">
                        <c:v>38239</c:v>
                      </c:pt>
                      <c:pt idx="6181">
                        <c:v>38240</c:v>
                      </c:pt>
                      <c:pt idx="6182">
                        <c:v>38243</c:v>
                      </c:pt>
                      <c:pt idx="6183">
                        <c:v>38244</c:v>
                      </c:pt>
                      <c:pt idx="6184">
                        <c:v>38245</c:v>
                      </c:pt>
                      <c:pt idx="6185">
                        <c:v>38246</c:v>
                      </c:pt>
                      <c:pt idx="6186">
                        <c:v>38247</c:v>
                      </c:pt>
                      <c:pt idx="6187">
                        <c:v>38250</c:v>
                      </c:pt>
                      <c:pt idx="6188">
                        <c:v>38251</c:v>
                      </c:pt>
                      <c:pt idx="6189">
                        <c:v>38252</c:v>
                      </c:pt>
                      <c:pt idx="6190">
                        <c:v>38253</c:v>
                      </c:pt>
                      <c:pt idx="6191">
                        <c:v>38254</c:v>
                      </c:pt>
                      <c:pt idx="6192">
                        <c:v>38257</c:v>
                      </c:pt>
                      <c:pt idx="6193">
                        <c:v>38258</c:v>
                      </c:pt>
                      <c:pt idx="6194">
                        <c:v>38259</c:v>
                      </c:pt>
                      <c:pt idx="6195">
                        <c:v>38260</c:v>
                      </c:pt>
                      <c:pt idx="6196">
                        <c:v>38261</c:v>
                      </c:pt>
                      <c:pt idx="6197">
                        <c:v>38264</c:v>
                      </c:pt>
                      <c:pt idx="6198">
                        <c:v>38265</c:v>
                      </c:pt>
                      <c:pt idx="6199">
                        <c:v>38266</c:v>
                      </c:pt>
                      <c:pt idx="6200">
                        <c:v>38267</c:v>
                      </c:pt>
                      <c:pt idx="6201">
                        <c:v>38268</c:v>
                      </c:pt>
                      <c:pt idx="6202">
                        <c:v>38271</c:v>
                      </c:pt>
                      <c:pt idx="6203">
                        <c:v>38272</c:v>
                      </c:pt>
                      <c:pt idx="6204">
                        <c:v>38273</c:v>
                      </c:pt>
                      <c:pt idx="6205">
                        <c:v>38274</c:v>
                      </c:pt>
                      <c:pt idx="6206">
                        <c:v>38275</c:v>
                      </c:pt>
                      <c:pt idx="6207">
                        <c:v>38278</c:v>
                      </c:pt>
                      <c:pt idx="6208">
                        <c:v>38279</c:v>
                      </c:pt>
                      <c:pt idx="6209">
                        <c:v>38280</c:v>
                      </c:pt>
                      <c:pt idx="6210">
                        <c:v>38281</c:v>
                      </c:pt>
                      <c:pt idx="6211">
                        <c:v>38282</c:v>
                      </c:pt>
                      <c:pt idx="6212">
                        <c:v>38285</c:v>
                      </c:pt>
                      <c:pt idx="6213">
                        <c:v>38286</c:v>
                      </c:pt>
                      <c:pt idx="6214">
                        <c:v>38287</c:v>
                      </c:pt>
                      <c:pt idx="6215">
                        <c:v>38288</c:v>
                      </c:pt>
                      <c:pt idx="6216">
                        <c:v>38289</c:v>
                      </c:pt>
                      <c:pt idx="6217">
                        <c:v>38292</c:v>
                      </c:pt>
                      <c:pt idx="6218">
                        <c:v>38293</c:v>
                      </c:pt>
                      <c:pt idx="6219">
                        <c:v>38294</c:v>
                      </c:pt>
                      <c:pt idx="6220">
                        <c:v>38295</c:v>
                      </c:pt>
                      <c:pt idx="6221">
                        <c:v>38296</c:v>
                      </c:pt>
                      <c:pt idx="6222">
                        <c:v>38299</c:v>
                      </c:pt>
                      <c:pt idx="6223">
                        <c:v>38300</c:v>
                      </c:pt>
                      <c:pt idx="6224">
                        <c:v>38301</c:v>
                      </c:pt>
                      <c:pt idx="6225">
                        <c:v>38302</c:v>
                      </c:pt>
                      <c:pt idx="6226">
                        <c:v>38303</c:v>
                      </c:pt>
                      <c:pt idx="6227">
                        <c:v>38306</c:v>
                      </c:pt>
                      <c:pt idx="6228">
                        <c:v>38307</c:v>
                      </c:pt>
                      <c:pt idx="6229">
                        <c:v>38308</c:v>
                      </c:pt>
                      <c:pt idx="6230">
                        <c:v>38309</c:v>
                      </c:pt>
                      <c:pt idx="6231">
                        <c:v>38310</c:v>
                      </c:pt>
                      <c:pt idx="6232">
                        <c:v>38313</c:v>
                      </c:pt>
                      <c:pt idx="6233">
                        <c:v>38314</c:v>
                      </c:pt>
                      <c:pt idx="6234">
                        <c:v>38315</c:v>
                      </c:pt>
                      <c:pt idx="6235">
                        <c:v>38317</c:v>
                      </c:pt>
                      <c:pt idx="6236">
                        <c:v>38320</c:v>
                      </c:pt>
                      <c:pt idx="6237">
                        <c:v>38321</c:v>
                      </c:pt>
                      <c:pt idx="6238">
                        <c:v>38322</c:v>
                      </c:pt>
                      <c:pt idx="6239">
                        <c:v>38323</c:v>
                      </c:pt>
                      <c:pt idx="6240">
                        <c:v>38324</c:v>
                      </c:pt>
                      <c:pt idx="6241">
                        <c:v>38327</c:v>
                      </c:pt>
                      <c:pt idx="6242">
                        <c:v>38328</c:v>
                      </c:pt>
                      <c:pt idx="6243">
                        <c:v>38329</c:v>
                      </c:pt>
                      <c:pt idx="6244">
                        <c:v>38330</c:v>
                      </c:pt>
                      <c:pt idx="6245">
                        <c:v>38331</c:v>
                      </c:pt>
                      <c:pt idx="6246">
                        <c:v>38334</c:v>
                      </c:pt>
                      <c:pt idx="6247">
                        <c:v>38335</c:v>
                      </c:pt>
                      <c:pt idx="6248">
                        <c:v>38336</c:v>
                      </c:pt>
                      <c:pt idx="6249">
                        <c:v>38337</c:v>
                      </c:pt>
                      <c:pt idx="6250">
                        <c:v>38338</c:v>
                      </c:pt>
                      <c:pt idx="6251">
                        <c:v>38341</c:v>
                      </c:pt>
                      <c:pt idx="6252">
                        <c:v>38342</c:v>
                      </c:pt>
                      <c:pt idx="6253">
                        <c:v>38343</c:v>
                      </c:pt>
                      <c:pt idx="6254">
                        <c:v>38344</c:v>
                      </c:pt>
                      <c:pt idx="6255">
                        <c:v>38348</c:v>
                      </c:pt>
                      <c:pt idx="6256">
                        <c:v>38349</c:v>
                      </c:pt>
                      <c:pt idx="6257">
                        <c:v>38350</c:v>
                      </c:pt>
                      <c:pt idx="6258">
                        <c:v>38351</c:v>
                      </c:pt>
                      <c:pt idx="6259">
                        <c:v>38352</c:v>
                      </c:pt>
                      <c:pt idx="6260">
                        <c:v>38355</c:v>
                      </c:pt>
                      <c:pt idx="6261">
                        <c:v>38356</c:v>
                      </c:pt>
                      <c:pt idx="6262">
                        <c:v>38357</c:v>
                      </c:pt>
                      <c:pt idx="6263">
                        <c:v>38358</c:v>
                      </c:pt>
                      <c:pt idx="6264">
                        <c:v>38359</c:v>
                      </c:pt>
                      <c:pt idx="6265">
                        <c:v>38362</c:v>
                      </c:pt>
                      <c:pt idx="6266">
                        <c:v>38363</c:v>
                      </c:pt>
                      <c:pt idx="6267">
                        <c:v>38364</c:v>
                      </c:pt>
                      <c:pt idx="6268">
                        <c:v>38365</c:v>
                      </c:pt>
                      <c:pt idx="6269">
                        <c:v>38366</c:v>
                      </c:pt>
                      <c:pt idx="6270">
                        <c:v>38370</c:v>
                      </c:pt>
                      <c:pt idx="6271">
                        <c:v>38371</c:v>
                      </c:pt>
                      <c:pt idx="6272">
                        <c:v>38372</c:v>
                      </c:pt>
                      <c:pt idx="6273">
                        <c:v>38373</c:v>
                      </c:pt>
                      <c:pt idx="6274">
                        <c:v>38376</c:v>
                      </c:pt>
                      <c:pt idx="6275">
                        <c:v>38377</c:v>
                      </c:pt>
                      <c:pt idx="6276">
                        <c:v>38378</c:v>
                      </c:pt>
                      <c:pt idx="6277">
                        <c:v>38379</c:v>
                      </c:pt>
                      <c:pt idx="6278">
                        <c:v>38380</c:v>
                      </c:pt>
                      <c:pt idx="6279">
                        <c:v>38383</c:v>
                      </c:pt>
                      <c:pt idx="6280">
                        <c:v>38384</c:v>
                      </c:pt>
                      <c:pt idx="6281">
                        <c:v>38385</c:v>
                      </c:pt>
                      <c:pt idx="6282">
                        <c:v>38386</c:v>
                      </c:pt>
                      <c:pt idx="6283">
                        <c:v>38387</c:v>
                      </c:pt>
                      <c:pt idx="6284">
                        <c:v>38390</c:v>
                      </c:pt>
                      <c:pt idx="6285">
                        <c:v>38391</c:v>
                      </c:pt>
                      <c:pt idx="6286">
                        <c:v>38392</c:v>
                      </c:pt>
                      <c:pt idx="6287">
                        <c:v>38393</c:v>
                      </c:pt>
                      <c:pt idx="6288">
                        <c:v>38394</c:v>
                      </c:pt>
                      <c:pt idx="6289">
                        <c:v>38397</c:v>
                      </c:pt>
                      <c:pt idx="6290">
                        <c:v>38398</c:v>
                      </c:pt>
                      <c:pt idx="6291">
                        <c:v>38399</c:v>
                      </c:pt>
                      <c:pt idx="6292">
                        <c:v>38400</c:v>
                      </c:pt>
                      <c:pt idx="6293">
                        <c:v>38401</c:v>
                      </c:pt>
                      <c:pt idx="6294">
                        <c:v>38405</c:v>
                      </c:pt>
                      <c:pt idx="6295">
                        <c:v>38406</c:v>
                      </c:pt>
                      <c:pt idx="6296">
                        <c:v>38407</c:v>
                      </c:pt>
                      <c:pt idx="6297">
                        <c:v>38408</c:v>
                      </c:pt>
                      <c:pt idx="6298">
                        <c:v>38411</c:v>
                      </c:pt>
                      <c:pt idx="6299">
                        <c:v>38412</c:v>
                      </c:pt>
                      <c:pt idx="6300">
                        <c:v>38413</c:v>
                      </c:pt>
                      <c:pt idx="6301">
                        <c:v>38414</c:v>
                      </c:pt>
                      <c:pt idx="6302">
                        <c:v>38415</c:v>
                      </c:pt>
                      <c:pt idx="6303">
                        <c:v>38418</c:v>
                      </c:pt>
                      <c:pt idx="6304">
                        <c:v>38419</c:v>
                      </c:pt>
                      <c:pt idx="6305">
                        <c:v>38420</c:v>
                      </c:pt>
                      <c:pt idx="6306">
                        <c:v>38421</c:v>
                      </c:pt>
                      <c:pt idx="6307">
                        <c:v>38422</c:v>
                      </c:pt>
                      <c:pt idx="6308">
                        <c:v>38425</c:v>
                      </c:pt>
                      <c:pt idx="6309">
                        <c:v>38426</c:v>
                      </c:pt>
                      <c:pt idx="6310">
                        <c:v>38427</c:v>
                      </c:pt>
                      <c:pt idx="6311">
                        <c:v>38428</c:v>
                      </c:pt>
                      <c:pt idx="6312">
                        <c:v>38429</c:v>
                      </c:pt>
                      <c:pt idx="6313">
                        <c:v>38432</c:v>
                      </c:pt>
                      <c:pt idx="6314">
                        <c:v>38433</c:v>
                      </c:pt>
                      <c:pt idx="6315">
                        <c:v>38434</c:v>
                      </c:pt>
                      <c:pt idx="6316">
                        <c:v>38435</c:v>
                      </c:pt>
                      <c:pt idx="6317">
                        <c:v>38439</c:v>
                      </c:pt>
                      <c:pt idx="6318">
                        <c:v>38440</c:v>
                      </c:pt>
                      <c:pt idx="6319">
                        <c:v>38441</c:v>
                      </c:pt>
                      <c:pt idx="6320">
                        <c:v>38442</c:v>
                      </c:pt>
                      <c:pt idx="6321">
                        <c:v>38443</c:v>
                      </c:pt>
                      <c:pt idx="6322">
                        <c:v>38446</c:v>
                      </c:pt>
                      <c:pt idx="6323">
                        <c:v>38447</c:v>
                      </c:pt>
                      <c:pt idx="6324">
                        <c:v>38448</c:v>
                      </c:pt>
                      <c:pt idx="6325">
                        <c:v>38449</c:v>
                      </c:pt>
                      <c:pt idx="6326">
                        <c:v>38450</c:v>
                      </c:pt>
                      <c:pt idx="6327">
                        <c:v>38453</c:v>
                      </c:pt>
                      <c:pt idx="6328">
                        <c:v>38454</c:v>
                      </c:pt>
                      <c:pt idx="6329">
                        <c:v>38455</c:v>
                      </c:pt>
                      <c:pt idx="6330">
                        <c:v>38456</c:v>
                      </c:pt>
                      <c:pt idx="6331">
                        <c:v>38457</c:v>
                      </c:pt>
                      <c:pt idx="6332">
                        <c:v>38460</c:v>
                      </c:pt>
                      <c:pt idx="6333">
                        <c:v>38461</c:v>
                      </c:pt>
                      <c:pt idx="6334">
                        <c:v>38462</c:v>
                      </c:pt>
                      <c:pt idx="6335">
                        <c:v>38463</c:v>
                      </c:pt>
                      <c:pt idx="6336">
                        <c:v>38464</c:v>
                      </c:pt>
                      <c:pt idx="6337">
                        <c:v>38467</c:v>
                      </c:pt>
                      <c:pt idx="6338">
                        <c:v>38468</c:v>
                      </c:pt>
                      <c:pt idx="6339">
                        <c:v>38469</c:v>
                      </c:pt>
                      <c:pt idx="6340">
                        <c:v>38470</c:v>
                      </c:pt>
                      <c:pt idx="6341">
                        <c:v>38471</c:v>
                      </c:pt>
                      <c:pt idx="6342">
                        <c:v>38474</c:v>
                      </c:pt>
                      <c:pt idx="6343">
                        <c:v>38475</c:v>
                      </c:pt>
                      <c:pt idx="6344">
                        <c:v>38476</c:v>
                      </c:pt>
                      <c:pt idx="6345">
                        <c:v>38477</c:v>
                      </c:pt>
                      <c:pt idx="6346">
                        <c:v>38478</c:v>
                      </c:pt>
                      <c:pt idx="6347">
                        <c:v>38481</c:v>
                      </c:pt>
                      <c:pt idx="6348">
                        <c:v>38482</c:v>
                      </c:pt>
                      <c:pt idx="6349">
                        <c:v>38483</c:v>
                      </c:pt>
                      <c:pt idx="6350">
                        <c:v>38484</c:v>
                      </c:pt>
                      <c:pt idx="6351">
                        <c:v>38485</c:v>
                      </c:pt>
                      <c:pt idx="6352">
                        <c:v>38488</c:v>
                      </c:pt>
                      <c:pt idx="6353">
                        <c:v>38489</c:v>
                      </c:pt>
                      <c:pt idx="6354">
                        <c:v>38490</c:v>
                      </c:pt>
                      <c:pt idx="6355">
                        <c:v>38491</c:v>
                      </c:pt>
                      <c:pt idx="6356">
                        <c:v>38492</c:v>
                      </c:pt>
                      <c:pt idx="6357">
                        <c:v>38495</c:v>
                      </c:pt>
                      <c:pt idx="6358">
                        <c:v>38496</c:v>
                      </c:pt>
                      <c:pt idx="6359">
                        <c:v>38497</c:v>
                      </c:pt>
                      <c:pt idx="6360">
                        <c:v>38498</c:v>
                      </c:pt>
                      <c:pt idx="6361">
                        <c:v>38499</c:v>
                      </c:pt>
                      <c:pt idx="6362">
                        <c:v>38503</c:v>
                      </c:pt>
                      <c:pt idx="6363">
                        <c:v>38504</c:v>
                      </c:pt>
                      <c:pt idx="6364">
                        <c:v>38505</c:v>
                      </c:pt>
                      <c:pt idx="6365">
                        <c:v>38506</c:v>
                      </c:pt>
                      <c:pt idx="6366">
                        <c:v>38509</c:v>
                      </c:pt>
                      <c:pt idx="6367">
                        <c:v>38510</c:v>
                      </c:pt>
                      <c:pt idx="6368">
                        <c:v>38511</c:v>
                      </c:pt>
                      <c:pt idx="6369">
                        <c:v>38512</c:v>
                      </c:pt>
                      <c:pt idx="6370">
                        <c:v>38513</c:v>
                      </c:pt>
                      <c:pt idx="6371">
                        <c:v>38516</c:v>
                      </c:pt>
                      <c:pt idx="6372">
                        <c:v>38517</c:v>
                      </c:pt>
                      <c:pt idx="6373">
                        <c:v>38518</c:v>
                      </c:pt>
                      <c:pt idx="6374">
                        <c:v>38519</c:v>
                      </c:pt>
                      <c:pt idx="6375">
                        <c:v>38520</c:v>
                      </c:pt>
                      <c:pt idx="6376">
                        <c:v>38523</c:v>
                      </c:pt>
                      <c:pt idx="6377">
                        <c:v>38524</c:v>
                      </c:pt>
                      <c:pt idx="6378">
                        <c:v>38525</c:v>
                      </c:pt>
                      <c:pt idx="6379">
                        <c:v>38526</c:v>
                      </c:pt>
                      <c:pt idx="6380">
                        <c:v>38527</c:v>
                      </c:pt>
                      <c:pt idx="6381">
                        <c:v>38530</c:v>
                      </c:pt>
                      <c:pt idx="6382">
                        <c:v>38531</c:v>
                      </c:pt>
                      <c:pt idx="6383">
                        <c:v>38532</c:v>
                      </c:pt>
                      <c:pt idx="6384">
                        <c:v>38533</c:v>
                      </c:pt>
                      <c:pt idx="6385">
                        <c:v>38534</c:v>
                      </c:pt>
                      <c:pt idx="6386">
                        <c:v>38538</c:v>
                      </c:pt>
                      <c:pt idx="6387">
                        <c:v>38539</c:v>
                      </c:pt>
                      <c:pt idx="6388">
                        <c:v>38540</c:v>
                      </c:pt>
                      <c:pt idx="6389">
                        <c:v>38541</c:v>
                      </c:pt>
                      <c:pt idx="6390">
                        <c:v>38544</c:v>
                      </c:pt>
                      <c:pt idx="6391">
                        <c:v>38545</c:v>
                      </c:pt>
                      <c:pt idx="6392">
                        <c:v>38546</c:v>
                      </c:pt>
                      <c:pt idx="6393">
                        <c:v>38547</c:v>
                      </c:pt>
                      <c:pt idx="6394">
                        <c:v>38548</c:v>
                      </c:pt>
                      <c:pt idx="6395">
                        <c:v>38551</c:v>
                      </c:pt>
                      <c:pt idx="6396">
                        <c:v>38552</c:v>
                      </c:pt>
                      <c:pt idx="6397">
                        <c:v>38553</c:v>
                      </c:pt>
                      <c:pt idx="6398">
                        <c:v>38554</c:v>
                      </c:pt>
                      <c:pt idx="6399">
                        <c:v>38555</c:v>
                      </c:pt>
                      <c:pt idx="6400">
                        <c:v>38558</c:v>
                      </c:pt>
                      <c:pt idx="6401">
                        <c:v>38559</c:v>
                      </c:pt>
                      <c:pt idx="6402">
                        <c:v>38560</c:v>
                      </c:pt>
                      <c:pt idx="6403">
                        <c:v>38561</c:v>
                      </c:pt>
                      <c:pt idx="6404">
                        <c:v>38562</c:v>
                      </c:pt>
                      <c:pt idx="6405">
                        <c:v>38565</c:v>
                      </c:pt>
                      <c:pt idx="6406">
                        <c:v>38566</c:v>
                      </c:pt>
                      <c:pt idx="6407">
                        <c:v>38567</c:v>
                      </c:pt>
                      <c:pt idx="6408">
                        <c:v>38568</c:v>
                      </c:pt>
                      <c:pt idx="6409">
                        <c:v>38569</c:v>
                      </c:pt>
                      <c:pt idx="6410">
                        <c:v>38572</c:v>
                      </c:pt>
                      <c:pt idx="6411">
                        <c:v>38573</c:v>
                      </c:pt>
                      <c:pt idx="6412">
                        <c:v>38574</c:v>
                      </c:pt>
                      <c:pt idx="6413">
                        <c:v>38575</c:v>
                      </c:pt>
                      <c:pt idx="6414">
                        <c:v>38576</c:v>
                      </c:pt>
                      <c:pt idx="6415">
                        <c:v>38579</c:v>
                      </c:pt>
                      <c:pt idx="6416">
                        <c:v>38580</c:v>
                      </c:pt>
                      <c:pt idx="6417">
                        <c:v>38581</c:v>
                      </c:pt>
                      <c:pt idx="6418">
                        <c:v>38582</c:v>
                      </c:pt>
                      <c:pt idx="6419">
                        <c:v>38583</c:v>
                      </c:pt>
                      <c:pt idx="6420">
                        <c:v>38586</c:v>
                      </c:pt>
                      <c:pt idx="6421">
                        <c:v>38587</c:v>
                      </c:pt>
                      <c:pt idx="6422">
                        <c:v>38588</c:v>
                      </c:pt>
                      <c:pt idx="6423">
                        <c:v>38589</c:v>
                      </c:pt>
                      <c:pt idx="6424">
                        <c:v>38590</c:v>
                      </c:pt>
                      <c:pt idx="6425">
                        <c:v>38593</c:v>
                      </c:pt>
                      <c:pt idx="6426">
                        <c:v>38594</c:v>
                      </c:pt>
                      <c:pt idx="6427">
                        <c:v>38595</c:v>
                      </c:pt>
                      <c:pt idx="6428">
                        <c:v>38596</c:v>
                      </c:pt>
                      <c:pt idx="6429">
                        <c:v>38597</c:v>
                      </c:pt>
                      <c:pt idx="6430">
                        <c:v>38601</c:v>
                      </c:pt>
                      <c:pt idx="6431">
                        <c:v>38602</c:v>
                      </c:pt>
                      <c:pt idx="6432">
                        <c:v>38603</c:v>
                      </c:pt>
                      <c:pt idx="6433">
                        <c:v>38604</c:v>
                      </c:pt>
                      <c:pt idx="6434">
                        <c:v>38607</c:v>
                      </c:pt>
                      <c:pt idx="6435">
                        <c:v>38608</c:v>
                      </c:pt>
                      <c:pt idx="6436">
                        <c:v>38609</c:v>
                      </c:pt>
                      <c:pt idx="6437">
                        <c:v>38610</c:v>
                      </c:pt>
                      <c:pt idx="6438">
                        <c:v>38611</c:v>
                      </c:pt>
                      <c:pt idx="6439">
                        <c:v>38614</c:v>
                      </c:pt>
                      <c:pt idx="6440">
                        <c:v>38615</c:v>
                      </c:pt>
                      <c:pt idx="6441">
                        <c:v>38616</c:v>
                      </c:pt>
                      <c:pt idx="6442">
                        <c:v>38617</c:v>
                      </c:pt>
                      <c:pt idx="6443">
                        <c:v>38618</c:v>
                      </c:pt>
                      <c:pt idx="6444">
                        <c:v>38621</c:v>
                      </c:pt>
                      <c:pt idx="6445">
                        <c:v>38622</c:v>
                      </c:pt>
                      <c:pt idx="6446">
                        <c:v>38623</c:v>
                      </c:pt>
                      <c:pt idx="6447">
                        <c:v>38624</c:v>
                      </c:pt>
                      <c:pt idx="6448">
                        <c:v>38625</c:v>
                      </c:pt>
                      <c:pt idx="6449">
                        <c:v>38628</c:v>
                      </c:pt>
                      <c:pt idx="6450">
                        <c:v>38629</c:v>
                      </c:pt>
                      <c:pt idx="6451">
                        <c:v>38630</c:v>
                      </c:pt>
                      <c:pt idx="6452">
                        <c:v>38631</c:v>
                      </c:pt>
                      <c:pt idx="6453">
                        <c:v>38632</c:v>
                      </c:pt>
                      <c:pt idx="6454">
                        <c:v>38635</c:v>
                      </c:pt>
                      <c:pt idx="6455">
                        <c:v>38636</c:v>
                      </c:pt>
                      <c:pt idx="6456">
                        <c:v>38637</c:v>
                      </c:pt>
                      <c:pt idx="6457">
                        <c:v>38638</c:v>
                      </c:pt>
                      <c:pt idx="6458">
                        <c:v>38639</c:v>
                      </c:pt>
                      <c:pt idx="6459">
                        <c:v>38642</c:v>
                      </c:pt>
                      <c:pt idx="6460">
                        <c:v>38643</c:v>
                      </c:pt>
                      <c:pt idx="6461">
                        <c:v>38644</c:v>
                      </c:pt>
                      <c:pt idx="6462">
                        <c:v>38645</c:v>
                      </c:pt>
                      <c:pt idx="6463">
                        <c:v>38646</c:v>
                      </c:pt>
                      <c:pt idx="6464">
                        <c:v>38649</c:v>
                      </c:pt>
                      <c:pt idx="6465">
                        <c:v>38650</c:v>
                      </c:pt>
                      <c:pt idx="6466">
                        <c:v>38651</c:v>
                      </c:pt>
                      <c:pt idx="6467">
                        <c:v>38652</c:v>
                      </c:pt>
                      <c:pt idx="6468">
                        <c:v>38653</c:v>
                      </c:pt>
                      <c:pt idx="6469">
                        <c:v>38656</c:v>
                      </c:pt>
                      <c:pt idx="6470">
                        <c:v>38657</c:v>
                      </c:pt>
                      <c:pt idx="6471">
                        <c:v>38658</c:v>
                      </c:pt>
                      <c:pt idx="6472">
                        <c:v>38659</c:v>
                      </c:pt>
                      <c:pt idx="6473">
                        <c:v>38660</c:v>
                      </c:pt>
                      <c:pt idx="6474">
                        <c:v>38663</c:v>
                      </c:pt>
                      <c:pt idx="6475">
                        <c:v>38664</c:v>
                      </c:pt>
                      <c:pt idx="6476">
                        <c:v>38665</c:v>
                      </c:pt>
                      <c:pt idx="6477">
                        <c:v>38666</c:v>
                      </c:pt>
                      <c:pt idx="6478">
                        <c:v>38667</c:v>
                      </c:pt>
                      <c:pt idx="6479">
                        <c:v>38670</c:v>
                      </c:pt>
                      <c:pt idx="6480">
                        <c:v>38671</c:v>
                      </c:pt>
                      <c:pt idx="6481">
                        <c:v>38672</c:v>
                      </c:pt>
                      <c:pt idx="6482">
                        <c:v>38673</c:v>
                      </c:pt>
                      <c:pt idx="6483">
                        <c:v>38674</c:v>
                      </c:pt>
                      <c:pt idx="6484">
                        <c:v>38677</c:v>
                      </c:pt>
                      <c:pt idx="6485">
                        <c:v>38678</c:v>
                      </c:pt>
                      <c:pt idx="6486">
                        <c:v>38679</c:v>
                      </c:pt>
                      <c:pt idx="6487">
                        <c:v>38681</c:v>
                      </c:pt>
                      <c:pt idx="6488">
                        <c:v>38684</c:v>
                      </c:pt>
                      <c:pt idx="6489">
                        <c:v>38685</c:v>
                      </c:pt>
                      <c:pt idx="6490">
                        <c:v>38686</c:v>
                      </c:pt>
                      <c:pt idx="6491">
                        <c:v>38687</c:v>
                      </c:pt>
                      <c:pt idx="6492">
                        <c:v>38688</c:v>
                      </c:pt>
                      <c:pt idx="6493">
                        <c:v>38691</c:v>
                      </c:pt>
                      <c:pt idx="6494">
                        <c:v>38692</c:v>
                      </c:pt>
                      <c:pt idx="6495">
                        <c:v>38693</c:v>
                      </c:pt>
                      <c:pt idx="6496">
                        <c:v>38694</c:v>
                      </c:pt>
                      <c:pt idx="6497">
                        <c:v>38695</c:v>
                      </c:pt>
                      <c:pt idx="6498">
                        <c:v>38698</c:v>
                      </c:pt>
                      <c:pt idx="6499">
                        <c:v>38699</c:v>
                      </c:pt>
                      <c:pt idx="6500">
                        <c:v>38700</c:v>
                      </c:pt>
                      <c:pt idx="6501">
                        <c:v>38701</c:v>
                      </c:pt>
                      <c:pt idx="6502">
                        <c:v>38702</c:v>
                      </c:pt>
                      <c:pt idx="6503">
                        <c:v>38705</c:v>
                      </c:pt>
                      <c:pt idx="6504">
                        <c:v>38706</c:v>
                      </c:pt>
                      <c:pt idx="6505">
                        <c:v>38707</c:v>
                      </c:pt>
                      <c:pt idx="6506">
                        <c:v>38708</c:v>
                      </c:pt>
                      <c:pt idx="6507">
                        <c:v>38709</c:v>
                      </c:pt>
                      <c:pt idx="6508">
                        <c:v>38713</c:v>
                      </c:pt>
                      <c:pt idx="6509">
                        <c:v>38714</c:v>
                      </c:pt>
                      <c:pt idx="6510">
                        <c:v>38715</c:v>
                      </c:pt>
                      <c:pt idx="6511">
                        <c:v>38716</c:v>
                      </c:pt>
                      <c:pt idx="6512">
                        <c:v>38720</c:v>
                      </c:pt>
                      <c:pt idx="6513">
                        <c:v>38721</c:v>
                      </c:pt>
                      <c:pt idx="6514">
                        <c:v>38722</c:v>
                      </c:pt>
                      <c:pt idx="6515">
                        <c:v>38723</c:v>
                      </c:pt>
                      <c:pt idx="6516">
                        <c:v>38726</c:v>
                      </c:pt>
                      <c:pt idx="6517">
                        <c:v>38727</c:v>
                      </c:pt>
                      <c:pt idx="6518">
                        <c:v>38728</c:v>
                      </c:pt>
                      <c:pt idx="6519">
                        <c:v>38729</c:v>
                      </c:pt>
                      <c:pt idx="6520">
                        <c:v>38730</c:v>
                      </c:pt>
                      <c:pt idx="6521">
                        <c:v>38734</c:v>
                      </c:pt>
                      <c:pt idx="6522">
                        <c:v>38735</c:v>
                      </c:pt>
                      <c:pt idx="6523">
                        <c:v>38736</c:v>
                      </c:pt>
                      <c:pt idx="6524">
                        <c:v>38737</c:v>
                      </c:pt>
                      <c:pt idx="6525">
                        <c:v>38740</c:v>
                      </c:pt>
                      <c:pt idx="6526">
                        <c:v>38741</c:v>
                      </c:pt>
                      <c:pt idx="6527">
                        <c:v>38742</c:v>
                      </c:pt>
                      <c:pt idx="6528">
                        <c:v>38743</c:v>
                      </c:pt>
                      <c:pt idx="6529">
                        <c:v>38744</c:v>
                      </c:pt>
                      <c:pt idx="6530">
                        <c:v>38747</c:v>
                      </c:pt>
                      <c:pt idx="6531">
                        <c:v>38748</c:v>
                      </c:pt>
                      <c:pt idx="6532">
                        <c:v>38749</c:v>
                      </c:pt>
                      <c:pt idx="6533">
                        <c:v>38750</c:v>
                      </c:pt>
                      <c:pt idx="6534">
                        <c:v>38751</c:v>
                      </c:pt>
                      <c:pt idx="6535">
                        <c:v>38754</c:v>
                      </c:pt>
                      <c:pt idx="6536">
                        <c:v>38755</c:v>
                      </c:pt>
                      <c:pt idx="6537">
                        <c:v>38756</c:v>
                      </c:pt>
                      <c:pt idx="6538">
                        <c:v>38757</c:v>
                      </c:pt>
                      <c:pt idx="6539">
                        <c:v>38758</c:v>
                      </c:pt>
                      <c:pt idx="6540">
                        <c:v>38761</c:v>
                      </c:pt>
                      <c:pt idx="6541">
                        <c:v>38762</c:v>
                      </c:pt>
                      <c:pt idx="6542">
                        <c:v>38763</c:v>
                      </c:pt>
                      <c:pt idx="6543">
                        <c:v>38764</c:v>
                      </c:pt>
                      <c:pt idx="6544">
                        <c:v>38765</c:v>
                      </c:pt>
                      <c:pt idx="6545">
                        <c:v>38769</c:v>
                      </c:pt>
                      <c:pt idx="6546">
                        <c:v>38770</c:v>
                      </c:pt>
                      <c:pt idx="6547">
                        <c:v>38771</c:v>
                      </c:pt>
                      <c:pt idx="6548">
                        <c:v>38772</c:v>
                      </c:pt>
                      <c:pt idx="6549">
                        <c:v>38775</c:v>
                      </c:pt>
                      <c:pt idx="6550">
                        <c:v>38776</c:v>
                      </c:pt>
                      <c:pt idx="6551">
                        <c:v>38777</c:v>
                      </c:pt>
                      <c:pt idx="6552">
                        <c:v>38778</c:v>
                      </c:pt>
                      <c:pt idx="6553">
                        <c:v>38779</c:v>
                      </c:pt>
                      <c:pt idx="6554">
                        <c:v>38782</c:v>
                      </c:pt>
                      <c:pt idx="6555">
                        <c:v>38783</c:v>
                      </c:pt>
                      <c:pt idx="6556">
                        <c:v>38784</c:v>
                      </c:pt>
                      <c:pt idx="6557">
                        <c:v>38785</c:v>
                      </c:pt>
                      <c:pt idx="6558">
                        <c:v>38786</c:v>
                      </c:pt>
                      <c:pt idx="6559">
                        <c:v>38789</c:v>
                      </c:pt>
                      <c:pt idx="6560">
                        <c:v>38790</c:v>
                      </c:pt>
                      <c:pt idx="6561">
                        <c:v>38791</c:v>
                      </c:pt>
                      <c:pt idx="6562">
                        <c:v>38792</c:v>
                      </c:pt>
                      <c:pt idx="6563">
                        <c:v>38793</c:v>
                      </c:pt>
                      <c:pt idx="6564">
                        <c:v>38796</c:v>
                      </c:pt>
                      <c:pt idx="6565">
                        <c:v>38797</c:v>
                      </c:pt>
                      <c:pt idx="6566">
                        <c:v>38798</c:v>
                      </c:pt>
                      <c:pt idx="6567">
                        <c:v>38799</c:v>
                      </c:pt>
                      <c:pt idx="6568">
                        <c:v>38800</c:v>
                      </c:pt>
                      <c:pt idx="6569">
                        <c:v>38803</c:v>
                      </c:pt>
                      <c:pt idx="6570">
                        <c:v>38804</c:v>
                      </c:pt>
                      <c:pt idx="6571">
                        <c:v>38805</c:v>
                      </c:pt>
                      <c:pt idx="6572">
                        <c:v>38806</c:v>
                      </c:pt>
                      <c:pt idx="6573">
                        <c:v>38807</c:v>
                      </c:pt>
                      <c:pt idx="6574">
                        <c:v>38810</c:v>
                      </c:pt>
                      <c:pt idx="6575">
                        <c:v>38811</c:v>
                      </c:pt>
                      <c:pt idx="6576">
                        <c:v>38812</c:v>
                      </c:pt>
                      <c:pt idx="6577">
                        <c:v>38813</c:v>
                      </c:pt>
                      <c:pt idx="6578">
                        <c:v>38814</c:v>
                      </c:pt>
                      <c:pt idx="6579">
                        <c:v>38817</c:v>
                      </c:pt>
                      <c:pt idx="6580">
                        <c:v>38818</c:v>
                      </c:pt>
                      <c:pt idx="6581">
                        <c:v>38819</c:v>
                      </c:pt>
                      <c:pt idx="6582">
                        <c:v>38820</c:v>
                      </c:pt>
                      <c:pt idx="6583">
                        <c:v>38824</c:v>
                      </c:pt>
                      <c:pt idx="6584">
                        <c:v>38825</c:v>
                      </c:pt>
                      <c:pt idx="6585">
                        <c:v>38826</c:v>
                      </c:pt>
                      <c:pt idx="6586">
                        <c:v>38827</c:v>
                      </c:pt>
                      <c:pt idx="6587">
                        <c:v>38828</c:v>
                      </c:pt>
                      <c:pt idx="6588">
                        <c:v>38831</c:v>
                      </c:pt>
                      <c:pt idx="6589">
                        <c:v>38832</c:v>
                      </c:pt>
                      <c:pt idx="6590">
                        <c:v>38833</c:v>
                      </c:pt>
                      <c:pt idx="6591">
                        <c:v>38834</c:v>
                      </c:pt>
                      <c:pt idx="6592">
                        <c:v>38835</c:v>
                      </c:pt>
                      <c:pt idx="6593">
                        <c:v>38838</c:v>
                      </c:pt>
                      <c:pt idx="6594">
                        <c:v>38839</c:v>
                      </c:pt>
                      <c:pt idx="6595">
                        <c:v>38840</c:v>
                      </c:pt>
                      <c:pt idx="6596">
                        <c:v>38841</c:v>
                      </c:pt>
                      <c:pt idx="6597">
                        <c:v>38842</c:v>
                      </c:pt>
                      <c:pt idx="6598">
                        <c:v>38845</c:v>
                      </c:pt>
                      <c:pt idx="6599">
                        <c:v>38846</c:v>
                      </c:pt>
                      <c:pt idx="6600">
                        <c:v>38847</c:v>
                      </c:pt>
                      <c:pt idx="6601">
                        <c:v>38848</c:v>
                      </c:pt>
                      <c:pt idx="6602">
                        <c:v>38849</c:v>
                      </c:pt>
                      <c:pt idx="6603">
                        <c:v>38852</c:v>
                      </c:pt>
                      <c:pt idx="6604">
                        <c:v>38853</c:v>
                      </c:pt>
                      <c:pt idx="6605">
                        <c:v>38854</c:v>
                      </c:pt>
                      <c:pt idx="6606">
                        <c:v>38855</c:v>
                      </c:pt>
                      <c:pt idx="6607">
                        <c:v>38856</c:v>
                      </c:pt>
                      <c:pt idx="6608">
                        <c:v>38859</c:v>
                      </c:pt>
                      <c:pt idx="6609">
                        <c:v>38860</c:v>
                      </c:pt>
                      <c:pt idx="6610">
                        <c:v>38861</c:v>
                      </c:pt>
                      <c:pt idx="6611">
                        <c:v>38862</c:v>
                      </c:pt>
                      <c:pt idx="6612">
                        <c:v>38863</c:v>
                      </c:pt>
                      <c:pt idx="6613">
                        <c:v>38867</c:v>
                      </c:pt>
                      <c:pt idx="6614">
                        <c:v>38868</c:v>
                      </c:pt>
                      <c:pt idx="6615">
                        <c:v>38869</c:v>
                      </c:pt>
                      <c:pt idx="6616">
                        <c:v>38870</c:v>
                      </c:pt>
                      <c:pt idx="6617">
                        <c:v>38873</c:v>
                      </c:pt>
                      <c:pt idx="6618">
                        <c:v>38874</c:v>
                      </c:pt>
                      <c:pt idx="6619">
                        <c:v>38875</c:v>
                      </c:pt>
                      <c:pt idx="6620">
                        <c:v>38876</c:v>
                      </c:pt>
                      <c:pt idx="6621">
                        <c:v>38877</c:v>
                      </c:pt>
                      <c:pt idx="6622">
                        <c:v>38880</c:v>
                      </c:pt>
                      <c:pt idx="6623">
                        <c:v>38881</c:v>
                      </c:pt>
                      <c:pt idx="6624">
                        <c:v>38882</c:v>
                      </c:pt>
                      <c:pt idx="6625">
                        <c:v>38883</c:v>
                      </c:pt>
                      <c:pt idx="6626">
                        <c:v>38884</c:v>
                      </c:pt>
                      <c:pt idx="6627">
                        <c:v>38887</c:v>
                      </c:pt>
                      <c:pt idx="6628">
                        <c:v>38888</c:v>
                      </c:pt>
                      <c:pt idx="6629">
                        <c:v>38889</c:v>
                      </c:pt>
                      <c:pt idx="6630">
                        <c:v>38890</c:v>
                      </c:pt>
                      <c:pt idx="6631">
                        <c:v>38891</c:v>
                      </c:pt>
                      <c:pt idx="6632">
                        <c:v>38894</c:v>
                      </c:pt>
                      <c:pt idx="6633">
                        <c:v>38895</c:v>
                      </c:pt>
                      <c:pt idx="6634">
                        <c:v>38896</c:v>
                      </c:pt>
                      <c:pt idx="6635">
                        <c:v>38897</c:v>
                      </c:pt>
                      <c:pt idx="6636">
                        <c:v>38898</c:v>
                      </c:pt>
                      <c:pt idx="6637">
                        <c:v>38901</c:v>
                      </c:pt>
                      <c:pt idx="6638">
                        <c:v>38903</c:v>
                      </c:pt>
                      <c:pt idx="6639">
                        <c:v>38904</c:v>
                      </c:pt>
                      <c:pt idx="6640">
                        <c:v>38905</c:v>
                      </c:pt>
                      <c:pt idx="6641">
                        <c:v>38908</c:v>
                      </c:pt>
                      <c:pt idx="6642">
                        <c:v>38909</c:v>
                      </c:pt>
                      <c:pt idx="6643">
                        <c:v>38910</c:v>
                      </c:pt>
                      <c:pt idx="6644">
                        <c:v>38911</c:v>
                      </c:pt>
                      <c:pt idx="6645">
                        <c:v>38912</c:v>
                      </c:pt>
                      <c:pt idx="6646">
                        <c:v>38915</c:v>
                      </c:pt>
                      <c:pt idx="6647">
                        <c:v>38916</c:v>
                      </c:pt>
                      <c:pt idx="6648">
                        <c:v>38917</c:v>
                      </c:pt>
                      <c:pt idx="6649">
                        <c:v>38918</c:v>
                      </c:pt>
                      <c:pt idx="6650">
                        <c:v>38919</c:v>
                      </c:pt>
                      <c:pt idx="6651">
                        <c:v>38922</c:v>
                      </c:pt>
                      <c:pt idx="6652">
                        <c:v>38923</c:v>
                      </c:pt>
                      <c:pt idx="6653">
                        <c:v>38924</c:v>
                      </c:pt>
                      <c:pt idx="6654">
                        <c:v>38925</c:v>
                      </c:pt>
                      <c:pt idx="6655">
                        <c:v>38926</c:v>
                      </c:pt>
                      <c:pt idx="6656">
                        <c:v>38929</c:v>
                      </c:pt>
                      <c:pt idx="6657">
                        <c:v>38930</c:v>
                      </c:pt>
                      <c:pt idx="6658">
                        <c:v>38931</c:v>
                      </c:pt>
                      <c:pt idx="6659">
                        <c:v>38932</c:v>
                      </c:pt>
                      <c:pt idx="6660">
                        <c:v>38933</c:v>
                      </c:pt>
                      <c:pt idx="6661">
                        <c:v>38936</c:v>
                      </c:pt>
                      <c:pt idx="6662">
                        <c:v>38937</c:v>
                      </c:pt>
                      <c:pt idx="6663">
                        <c:v>38938</c:v>
                      </c:pt>
                      <c:pt idx="6664">
                        <c:v>38939</c:v>
                      </c:pt>
                      <c:pt idx="6665">
                        <c:v>38940</c:v>
                      </c:pt>
                      <c:pt idx="6666">
                        <c:v>38943</c:v>
                      </c:pt>
                      <c:pt idx="6667">
                        <c:v>38944</c:v>
                      </c:pt>
                      <c:pt idx="6668">
                        <c:v>38945</c:v>
                      </c:pt>
                      <c:pt idx="6669">
                        <c:v>38946</c:v>
                      </c:pt>
                      <c:pt idx="6670">
                        <c:v>38947</c:v>
                      </c:pt>
                      <c:pt idx="6671">
                        <c:v>38950</c:v>
                      </c:pt>
                      <c:pt idx="6672">
                        <c:v>38951</c:v>
                      </c:pt>
                      <c:pt idx="6673">
                        <c:v>38952</c:v>
                      </c:pt>
                      <c:pt idx="6674">
                        <c:v>38953</c:v>
                      </c:pt>
                      <c:pt idx="6675">
                        <c:v>38954</c:v>
                      </c:pt>
                      <c:pt idx="6676">
                        <c:v>38957</c:v>
                      </c:pt>
                      <c:pt idx="6677">
                        <c:v>38958</c:v>
                      </c:pt>
                      <c:pt idx="6678">
                        <c:v>38959</c:v>
                      </c:pt>
                      <c:pt idx="6679">
                        <c:v>38960</c:v>
                      </c:pt>
                      <c:pt idx="6680">
                        <c:v>38961</c:v>
                      </c:pt>
                      <c:pt idx="6681">
                        <c:v>38965</c:v>
                      </c:pt>
                      <c:pt idx="6682">
                        <c:v>38966</c:v>
                      </c:pt>
                      <c:pt idx="6683">
                        <c:v>38967</c:v>
                      </c:pt>
                      <c:pt idx="6684">
                        <c:v>38968</c:v>
                      </c:pt>
                      <c:pt idx="6685">
                        <c:v>38971</c:v>
                      </c:pt>
                      <c:pt idx="6686">
                        <c:v>38972</c:v>
                      </c:pt>
                      <c:pt idx="6687">
                        <c:v>38973</c:v>
                      </c:pt>
                      <c:pt idx="6688">
                        <c:v>38974</c:v>
                      </c:pt>
                      <c:pt idx="6689">
                        <c:v>38975</c:v>
                      </c:pt>
                      <c:pt idx="6690">
                        <c:v>38978</c:v>
                      </c:pt>
                      <c:pt idx="6691">
                        <c:v>38979</c:v>
                      </c:pt>
                      <c:pt idx="6692">
                        <c:v>38980</c:v>
                      </c:pt>
                      <c:pt idx="6693">
                        <c:v>38981</c:v>
                      </c:pt>
                      <c:pt idx="6694">
                        <c:v>38982</c:v>
                      </c:pt>
                      <c:pt idx="6695">
                        <c:v>38985</c:v>
                      </c:pt>
                      <c:pt idx="6696">
                        <c:v>38986</c:v>
                      </c:pt>
                      <c:pt idx="6697">
                        <c:v>38987</c:v>
                      </c:pt>
                      <c:pt idx="6698">
                        <c:v>38988</c:v>
                      </c:pt>
                      <c:pt idx="6699">
                        <c:v>38989</c:v>
                      </c:pt>
                      <c:pt idx="6700">
                        <c:v>38992</c:v>
                      </c:pt>
                      <c:pt idx="6701">
                        <c:v>38993</c:v>
                      </c:pt>
                      <c:pt idx="6702">
                        <c:v>38994</c:v>
                      </c:pt>
                      <c:pt idx="6703">
                        <c:v>38995</c:v>
                      </c:pt>
                      <c:pt idx="6704">
                        <c:v>38996</c:v>
                      </c:pt>
                      <c:pt idx="6705">
                        <c:v>38999</c:v>
                      </c:pt>
                      <c:pt idx="6706">
                        <c:v>39000</c:v>
                      </c:pt>
                      <c:pt idx="6707">
                        <c:v>39001</c:v>
                      </c:pt>
                      <c:pt idx="6708">
                        <c:v>39002</c:v>
                      </c:pt>
                      <c:pt idx="6709">
                        <c:v>39003</c:v>
                      </c:pt>
                      <c:pt idx="6710">
                        <c:v>39006</c:v>
                      </c:pt>
                      <c:pt idx="6711">
                        <c:v>39007</c:v>
                      </c:pt>
                      <c:pt idx="6712">
                        <c:v>39008</c:v>
                      </c:pt>
                      <c:pt idx="6713">
                        <c:v>39009</c:v>
                      </c:pt>
                      <c:pt idx="6714">
                        <c:v>39010</c:v>
                      </c:pt>
                      <c:pt idx="6715">
                        <c:v>39013</c:v>
                      </c:pt>
                      <c:pt idx="6716">
                        <c:v>39014</c:v>
                      </c:pt>
                      <c:pt idx="6717">
                        <c:v>39015</c:v>
                      </c:pt>
                      <c:pt idx="6718">
                        <c:v>39016</c:v>
                      </c:pt>
                      <c:pt idx="6719">
                        <c:v>39017</c:v>
                      </c:pt>
                      <c:pt idx="6720">
                        <c:v>39020</c:v>
                      </c:pt>
                      <c:pt idx="6721">
                        <c:v>39021</c:v>
                      </c:pt>
                      <c:pt idx="6722">
                        <c:v>39022</c:v>
                      </c:pt>
                      <c:pt idx="6723">
                        <c:v>39023</c:v>
                      </c:pt>
                      <c:pt idx="6724">
                        <c:v>39024</c:v>
                      </c:pt>
                      <c:pt idx="6725">
                        <c:v>39027</c:v>
                      </c:pt>
                      <c:pt idx="6726">
                        <c:v>39028</c:v>
                      </c:pt>
                      <c:pt idx="6727">
                        <c:v>39029</c:v>
                      </c:pt>
                      <c:pt idx="6728">
                        <c:v>39030</c:v>
                      </c:pt>
                      <c:pt idx="6729">
                        <c:v>39031</c:v>
                      </c:pt>
                      <c:pt idx="6730">
                        <c:v>39034</c:v>
                      </c:pt>
                      <c:pt idx="6731">
                        <c:v>39035</c:v>
                      </c:pt>
                      <c:pt idx="6732">
                        <c:v>39036</c:v>
                      </c:pt>
                      <c:pt idx="6733">
                        <c:v>39037</c:v>
                      </c:pt>
                      <c:pt idx="6734">
                        <c:v>39038</c:v>
                      </c:pt>
                      <c:pt idx="6735">
                        <c:v>39041</c:v>
                      </c:pt>
                      <c:pt idx="6736">
                        <c:v>39042</c:v>
                      </c:pt>
                      <c:pt idx="6737">
                        <c:v>39043</c:v>
                      </c:pt>
                      <c:pt idx="6738">
                        <c:v>39045</c:v>
                      </c:pt>
                      <c:pt idx="6739">
                        <c:v>39048</c:v>
                      </c:pt>
                      <c:pt idx="6740">
                        <c:v>39049</c:v>
                      </c:pt>
                      <c:pt idx="6741">
                        <c:v>39050</c:v>
                      </c:pt>
                      <c:pt idx="6742">
                        <c:v>39051</c:v>
                      </c:pt>
                      <c:pt idx="6743">
                        <c:v>39052</c:v>
                      </c:pt>
                      <c:pt idx="6744">
                        <c:v>39055</c:v>
                      </c:pt>
                      <c:pt idx="6745">
                        <c:v>39056</c:v>
                      </c:pt>
                      <c:pt idx="6746">
                        <c:v>39057</c:v>
                      </c:pt>
                      <c:pt idx="6747">
                        <c:v>39058</c:v>
                      </c:pt>
                      <c:pt idx="6748">
                        <c:v>39059</c:v>
                      </c:pt>
                      <c:pt idx="6749">
                        <c:v>39062</c:v>
                      </c:pt>
                      <c:pt idx="6750">
                        <c:v>39063</c:v>
                      </c:pt>
                      <c:pt idx="6751">
                        <c:v>39064</c:v>
                      </c:pt>
                      <c:pt idx="6752">
                        <c:v>39065</c:v>
                      </c:pt>
                      <c:pt idx="6753">
                        <c:v>39066</c:v>
                      </c:pt>
                      <c:pt idx="6754">
                        <c:v>39069</c:v>
                      </c:pt>
                      <c:pt idx="6755">
                        <c:v>39070</c:v>
                      </c:pt>
                      <c:pt idx="6756">
                        <c:v>39071</c:v>
                      </c:pt>
                      <c:pt idx="6757">
                        <c:v>39072</c:v>
                      </c:pt>
                      <c:pt idx="6758">
                        <c:v>39073</c:v>
                      </c:pt>
                      <c:pt idx="6759">
                        <c:v>39077</c:v>
                      </c:pt>
                      <c:pt idx="6760">
                        <c:v>39078</c:v>
                      </c:pt>
                      <c:pt idx="6761">
                        <c:v>39079</c:v>
                      </c:pt>
                      <c:pt idx="6762">
                        <c:v>39080</c:v>
                      </c:pt>
                      <c:pt idx="6763">
                        <c:v>39085</c:v>
                      </c:pt>
                      <c:pt idx="6764">
                        <c:v>39086</c:v>
                      </c:pt>
                      <c:pt idx="6765">
                        <c:v>39087</c:v>
                      </c:pt>
                      <c:pt idx="6766">
                        <c:v>39090</c:v>
                      </c:pt>
                      <c:pt idx="6767">
                        <c:v>39091</c:v>
                      </c:pt>
                      <c:pt idx="6768">
                        <c:v>39092</c:v>
                      </c:pt>
                      <c:pt idx="6769">
                        <c:v>39093</c:v>
                      </c:pt>
                      <c:pt idx="6770">
                        <c:v>39094</c:v>
                      </c:pt>
                      <c:pt idx="6771">
                        <c:v>39098</c:v>
                      </c:pt>
                      <c:pt idx="6772">
                        <c:v>39099</c:v>
                      </c:pt>
                      <c:pt idx="6773">
                        <c:v>39100</c:v>
                      </c:pt>
                      <c:pt idx="6774">
                        <c:v>39101</c:v>
                      </c:pt>
                      <c:pt idx="6775">
                        <c:v>39104</c:v>
                      </c:pt>
                      <c:pt idx="6776">
                        <c:v>39105</c:v>
                      </c:pt>
                      <c:pt idx="6777">
                        <c:v>39106</c:v>
                      </c:pt>
                      <c:pt idx="6778">
                        <c:v>39107</c:v>
                      </c:pt>
                      <c:pt idx="6779">
                        <c:v>39108</c:v>
                      </c:pt>
                      <c:pt idx="6780">
                        <c:v>39111</c:v>
                      </c:pt>
                      <c:pt idx="6781">
                        <c:v>39112</c:v>
                      </c:pt>
                      <c:pt idx="6782">
                        <c:v>39113</c:v>
                      </c:pt>
                      <c:pt idx="6783">
                        <c:v>39114</c:v>
                      </c:pt>
                      <c:pt idx="6784">
                        <c:v>39115</c:v>
                      </c:pt>
                      <c:pt idx="6785">
                        <c:v>39118</c:v>
                      </c:pt>
                      <c:pt idx="6786">
                        <c:v>39119</c:v>
                      </c:pt>
                      <c:pt idx="6787">
                        <c:v>39120</c:v>
                      </c:pt>
                      <c:pt idx="6788">
                        <c:v>39121</c:v>
                      </c:pt>
                      <c:pt idx="6789">
                        <c:v>39122</c:v>
                      </c:pt>
                      <c:pt idx="6790">
                        <c:v>39125</c:v>
                      </c:pt>
                      <c:pt idx="6791">
                        <c:v>39126</c:v>
                      </c:pt>
                      <c:pt idx="6792">
                        <c:v>39127</c:v>
                      </c:pt>
                      <c:pt idx="6793">
                        <c:v>39128</c:v>
                      </c:pt>
                      <c:pt idx="6794">
                        <c:v>39129</c:v>
                      </c:pt>
                      <c:pt idx="6795">
                        <c:v>39133</c:v>
                      </c:pt>
                      <c:pt idx="6796">
                        <c:v>39134</c:v>
                      </c:pt>
                      <c:pt idx="6797">
                        <c:v>39135</c:v>
                      </c:pt>
                      <c:pt idx="6798">
                        <c:v>39136</c:v>
                      </c:pt>
                      <c:pt idx="6799">
                        <c:v>39139</c:v>
                      </c:pt>
                      <c:pt idx="6800">
                        <c:v>39140</c:v>
                      </c:pt>
                      <c:pt idx="6801">
                        <c:v>39141</c:v>
                      </c:pt>
                      <c:pt idx="6802">
                        <c:v>39142</c:v>
                      </c:pt>
                      <c:pt idx="6803">
                        <c:v>39143</c:v>
                      </c:pt>
                      <c:pt idx="6804">
                        <c:v>39146</c:v>
                      </c:pt>
                      <c:pt idx="6805">
                        <c:v>39147</c:v>
                      </c:pt>
                      <c:pt idx="6806">
                        <c:v>39148</c:v>
                      </c:pt>
                      <c:pt idx="6807">
                        <c:v>39149</c:v>
                      </c:pt>
                      <c:pt idx="6808">
                        <c:v>39150</c:v>
                      </c:pt>
                      <c:pt idx="6809">
                        <c:v>39153</c:v>
                      </c:pt>
                      <c:pt idx="6810">
                        <c:v>39154</c:v>
                      </c:pt>
                      <c:pt idx="6811">
                        <c:v>39155</c:v>
                      </c:pt>
                      <c:pt idx="6812">
                        <c:v>39156</c:v>
                      </c:pt>
                      <c:pt idx="6813">
                        <c:v>39157</c:v>
                      </c:pt>
                      <c:pt idx="6814">
                        <c:v>39160</c:v>
                      </c:pt>
                      <c:pt idx="6815">
                        <c:v>39161</c:v>
                      </c:pt>
                      <c:pt idx="6816">
                        <c:v>39162</c:v>
                      </c:pt>
                      <c:pt idx="6817">
                        <c:v>39163</c:v>
                      </c:pt>
                      <c:pt idx="6818">
                        <c:v>39164</c:v>
                      </c:pt>
                      <c:pt idx="6819">
                        <c:v>39167</c:v>
                      </c:pt>
                      <c:pt idx="6820">
                        <c:v>39168</c:v>
                      </c:pt>
                      <c:pt idx="6821">
                        <c:v>39169</c:v>
                      </c:pt>
                      <c:pt idx="6822">
                        <c:v>39170</c:v>
                      </c:pt>
                      <c:pt idx="6823">
                        <c:v>39171</c:v>
                      </c:pt>
                      <c:pt idx="6824">
                        <c:v>39174</c:v>
                      </c:pt>
                      <c:pt idx="6825">
                        <c:v>39175</c:v>
                      </c:pt>
                      <c:pt idx="6826">
                        <c:v>39176</c:v>
                      </c:pt>
                      <c:pt idx="6827">
                        <c:v>39177</c:v>
                      </c:pt>
                      <c:pt idx="6828">
                        <c:v>39181</c:v>
                      </c:pt>
                      <c:pt idx="6829">
                        <c:v>39182</c:v>
                      </c:pt>
                      <c:pt idx="6830">
                        <c:v>39183</c:v>
                      </c:pt>
                      <c:pt idx="6831">
                        <c:v>39184</c:v>
                      </c:pt>
                      <c:pt idx="6832">
                        <c:v>39185</c:v>
                      </c:pt>
                      <c:pt idx="6833">
                        <c:v>39188</c:v>
                      </c:pt>
                      <c:pt idx="6834">
                        <c:v>39189</c:v>
                      </c:pt>
                      <c:pt idx="6835">
                        <c:v>39190</c:v>
                      </c:pt>
                      <c:pt idx="6836">
                        <c:v>39191</c:v>
                      </c:pt>
                      <c:pt idx="6837">
                        <c:v>39192</c:v>
                      </c:pt>
                      <c:pt idx="6838">
                        <c:v>39195</c:v>
                      </c:pt>
                      <c:pt idx="6839">
                        <c:v>39196</c:v>
                      </c:pt>
                      <c:pt idx="6840">
                        <c:v>39197</c:v>
                      </c:pt>
                      <c:pt idx="6841">
                        <c:v>39198</c:v>
                      </c:pt>
                      <c:pt idx="6842">
                        <c:v>39199</c:v>
                      </c:pt>
                      <c:pt idx="6843">
                        <c:v>39202</c:v>
                      </c:pt>
                      <c:pt idx="6844">
                        <c:v>39203</c:v>
                      </c:pt>
                      <c:pt idx="6845">
                        <c:v>39204</c:v>
                      </c:pt>
                      <c:pt idx="6846">
                        <c:v>39205</c:v>
                      </c:pt>
                      <c:pt idx="6847">
                        <c:v>39206</c:v>
                      </c:pt>
                      <c:pt idx="6848">
                        <c:v>39209</c:v>
                      </c:pt>
                      <c:pt idx="6849">
                        <c:v>39210</c:v>
                      </c:pt>
                      <c:pt idx="6850">
                        <c:v>39211</c:v>
                      </c:pt>
                      <c:pt idx="6851">
                        <c:v>39212</c:v>
                      </c:pt>
                      <c:pt idx="6852">
                        <c:v>39213</c:v>
                      </c:pt>
                      <c:pt idx="6853">
                        <c:v>39216</c:v>
                      </c:pt>
                      <c:pt idx="6854">
                        <c:v>39217</c:v>
                      </c:pt>
                      <c:pt idx="6855">
                        <c:v>39218</c:v>
                      </c:pt>
                      <c:pt idx="6856">
                        <c:v>39219</c:v>
                      </c:pt>
                      <c:pt idx="6857">
                        <c:v>39220</c:v>
                      </c:pt>
                      <c:pt idx="6858">
                        <c:v>39223</c:v>
                      </c:pt>
                      <c:pt idx="6859">
                        <c:v>39224</c:v>
                      </c:pt>
                      <c:pt idx="6860">
                        <c:v>39225</c:v>
                      </c:pt>
                      <c:pt idx="6861">
                        <c:v>39226</c:v>
                      </c:pt>
                      <c:pt idx="6862">
                        <c:v>39227</c:v>
                      </c:pt>
                      <c:pt idx="6863">
                        <c:v>39231</c:v>
                      </c:pt>
                      <c:pt idx="6864">
                        <c:v>39232</c:v>
                      </c:pt>
                      <c:pt idx="6865">
                        <c:v>39233</c:v>
                      </c:pt>
                      <c:pt idx="6866">
                        <c:v>39234</c:v>
                      </c:pt>
                      <c:pt idx="6867">
                        <c:v>39237</c:v>
                      </c:pt>
                      <c:pt idx="6868">
                        <c:v>39238</c:v>
                      </c:pt>
                      <c:pt idx="6869">
                        <c:v>39239</c:v>
                      </c:pt>
                      <c:pt idx="6870">
                        <c:v>39240</c:v>
                      </c:pt>
                      <c:pt idx="6871">
                        <c:v>39241</c:v>
                      </c:pt>
                      <c:pt idx="6872">
                        <c:v>39244</c:v>
                      </c:pt>
                      <c:pt idx="6873">
                        <c:v>39245</c:v>
                      </c:pt>
                      <c:pt idx="6874">
                        <c:v>39246</c:v>
                      </c:pt>
                      <c:pt idx="6875">
                        <c:v>39247</c:v>
                      </c:pt>
                      <c:pt idx="6876">
                        <c:v>39248</c:v>
                      </c:pt>
                      <c:pt idx="6877">
                        <c:v>39251</c:v>
                      </c:pt>
                      <c:pt idx="6878">
                        <c:v>39252</c:v>
                      </c:pt>
                      <c:pt idx="6879">
                        <c:v>39253</c:v>
                      </c:pt>
                      <c:pt idx="6880">
                        <c:v>39254</c:v>
                      </c:pt>
                      <c:pt idx="6881">
                        <c:v>39255</c:v>
                      </c:pt>
                      <c:pt idx="6882">
                        <c:v>39258</c:v>
                      </c:pt>
                      <c:pt idx="6883">
                        <c:v>39259</c:v>
                      </c:pt>
                      <c:pt idx="6884">
                        <c:v>39260</c:v>
                      </c:pt>
                      <c:pt idx="6885">
                        <c:v>39261</c:v>
                      </c:pt>
                      <c:pt idx="6886">
                        <c:v>39262</c:v>
                      </c:pt>
                      <c:pt idx="6887">
                        <c:v>39265</c:v>
                      </c:pt>
                      <c:pt idx="6888">
                        <c:v>39266</c:v>
                      </c:pt>
                      <c:pt idx="6889">
                        <c:v>39268</c:v>
                      </c:pt>
                      <c:pt idx="6890">
                        <c:v>39269</c:v>
                      </c:pt>
                      <c:pt idx="6891">
                        <c:v>39272</c:v>
                      </c:pt>
                      <c:pt idx="6892">
                        <c:v>39273</c:v>
                      </c:pt>
                      <c:pt idx="6893">
                        <c:v>39274</c:v>
                      </c:pt>
                      <c:pt idx="6894">
                        <c:v>39275</c:v>
                      </c:pt>
                      <c:pt idx="6895">
                        <c:v>39276</c:v>
                      </c:pt>
                      <c:pt idx="6896">
                        <c:v>39279</c:v>
                      </c:pt>
                      <c:pt idx="6897">
                        <c:v>39280</c:v>
                      </c:pt>
                      <c:pt idx="6898">
                        <c:v>39281</c:v>
                      </c:pt>
                      <c:pt idx="6899">
                        <c:v>39282</c:v>
                      </c:pt>
                      <c:pt idx="6900">
                        <c:v>39283</c:v>
                      </c:pt>
                      <c:pt idx="6901">
                        <c:v>39286</c:v>
                      </c:pt>
                      <c:pt idx="6902">
                        <c:v>39287</c:v>
                      </c:pt>
                      <c:pt idx="6903">
                        <c:v>39288</c:v>
                      </c:pt>
                      <c:pt idx="6904">
                        <c:v>39289</c:v>
                      </c:pt>
                      <c:pt idx="6905">
                        <c:v>39290</c:v>
                      </c:pt>
                      <c:pt idx="6906">
                        <c:v>39293</c:v>
                      </c:pt>
                      <c:pt idx="6907">
                        <c:v>39294</c:v>
                      </c:pt>
                      <c:pt idx="6908">
                        <c:v>39295</c:v>
                      </c:pt>
                      <c:pt idx="6909">
                        <c:v>39296</c:v>
                      </c:pt>
                      <c:pt idx="6910">
                        <c:v>39297</c:v>
                      </c:pt>
                      <c:pt idx="6911">
                        <c:v>39300</c:v>
                      </c:pt>
                      <c:pt idx="6912">
                        <c:v>39301</c:v>
                      </c:pt>
                      <c:pt idx="6913">
                        <c:v>39302</c:v>
                      </c:pt>
                      <c:pt idx="6914">
                        <c:v>39303</c:v>
                      </c:pt>
                      <c:pt idx="6915">
                        <c:v>39304</c:v>
                      </c:pt>
                      <c:pt idx="6916">
                        <c:v>39307</c:v>
                      </c:pt>
                      <c:pt idx="6917">
                        <c:v>39308</c:v>
                      </c:pt>
                      <c:pt idx="6918">
                        <c:v>39309</c:v>
                      </c:pt>
                      <c:pt idx="6919">
                        <c:v>39310</c:v>
                      </c:pt>
                      <c:pt idx="6920">
                        <c:v>39311</c:v>
                      </c:pt>
                      <c:pt idx="6921">
                        <c:v>39314</c:v>
                      </c:pt>
                      <c:pt idx="6922">
                        <c:v>39315</c:v>
                      </c:pt>
                      <c:pt idx="6923">
                        <c:v>39316</c:v>
                      </c:pt>
                      <c:pt idx="6924">
                        <c:v>39317</c:v>
                      </c:pt>
                      <c:pt idx="6925">
                        <c:v>39318</c:v>
                      </c:pt>
                      <c:pt idx="6926">
                        <c:v>39321</c:v>
                      </c:pt>
                      <c:pt idx="6927">
                        <c:v>39322</c:v>
                      </c:pt>
                      <c:pt idx="6928">
                        <c:v>39323</c:v>
                      </c:pt>
                      <c:pt idx="6929">
                        <c:v>39324</c:v>
                      </c:pt>
                      <c:pt idx="6930">
                        <c:v>39325</c:v>
                      </c:pt>
                      <c:pt idx="6931">
                        <c:v>39329</c:v>
                      </c:pt>
                      <c:pt idx="6932">
                        <c:v>39330</c:v>
                      </c:pt>
                      <c:pt idx="6933">
                        <c:v>39331</c:v>
                      </c:pt>
                      <c:pt idx="6934">
                        <c:v>39332</c:v>
                      </c:pt>
                      <c:pt idx="6935">
                        <c:v>39335</c:v>
                      </c:pt>
                      <c:pt idx="6936">
                        <c:v>39336</c:v>
                      </c:pt>
                      <c:pt idx="6937">
                        <c:v>39337</c:v>
                      </c:pt>
                      <c:pt idx="6938">
                        <c:v>39338</c:v>
                      </c:pt>
                      <c:pt idx="6939">
                        <c:v>39339</c:v>
                      </c:pt>
                      <c:pt idx="6940">
                        <c:v>39342</c:v>
                      </c:pt>
                      <c:pt idx="6941">
                        <c:v>39343</c:v>
                      </c:pt>
                      <c:pt idx="6942">
                        <c:v>39344</c:v>
                      </c:pt>
                      <c:pt idx="6943">
                        <c:v>39345</c:v>
                      </c:pt>
                      <c:pt idx="6944">
                        <c:v>39346</c:v>
                      </c:pt>
                      <c:pt idx="6945">
                        <c:v>39349</c:v>
                      </c:pt>
                      <c:pt idx="6946">
                        <c:v>39350</c:v>
                      </c:pt>
                      <c:pt idx="6947">
                        <c:v>39351</c:v>
                      </c:pt>
                      <c:pt idx="6948">
                        <c:v>39352</c:v>
                      </c:pt>
                      <c:pt idx="6949">
                        <c:v>39353</c:v>
                      </c:pt>
                      <c:pt idx="6950">
                        <c:v>39356</c:v>
                      </c:pt>
                      <c:pt idx="6951">
                        <c:v>39357</c:v>
                      </c:pt>
                      <c:pt idx="6952">
                        <c:v>39358</c:v>
                      </c:pt>
                      <c:pt idx="6953">
                        <c:v>39359</c:v>
                      </c:pt>
                      <c:pt idx="6954">
                        <c:v>39360</c:v>
                      </c:pt>
                      <c:pt idx="6955">
                        <c:v>39363</c:v>
                      </c:pt>
                      <c:pt idx="6956">
                        <c:v>39364</c:v>
                      </c:pt>
                      <c:pt idx="6957">
                        <c:v>39365</c:v>
                      </c:pt>
                      <c:pt idx="6958">
                        <c:v>39366</c:v>
                      </c:pt>
                      <c:pt idx="6959">
                        <c:v>39367</c:v>
                      </c:pt>
                      <c:pt idx="6960">
                        <c:v>39370</c:v>
                      </c:pt>
                      <c:pt idx="6961">
                        <c:v>39371</c:v>
                      </c:pt>
                      <c:pt idx="6962">
                        <c:v>39372</c:v>
                      </c:pt>
                      <c:pt idx="6963">
                        <c:v>39373</c:v>
                      </c:pt>
                      <c:pt idx="6964">
                        <c:v>39374</c:v>
                      </c:pt>
                      <c:pt idx="6965">
                        <c:v>39377</c:v>
                      </c:pt>
                      <c:pt idx="6966">
                        <c:v>39378</c:v>
                      </c:pt>
                      <c:pt idx="6967">
                        <c:v>39379</c:v>
                      </c:pt>
                      <c:pt idx="6968">
                        <c:v>39380</c:v>
                      </c:pt>
                      <c:pt idx="6969">
                        <c:v>39381</c:v>
                      </c:pt>
                      <c:pt idx="6970">
                        <c:v>39384</c:v>
                      </c:pt>
                      <c:pt idx="6971">
                        <c:v>39385</c:v>
                      </c:pt>
                      <c:pt idx="6972">
                        <c:v>39386</c:v>
                      </c:pt>
                      <c:pt idx="6973">
                        <c:v>39387</c:v>
                      </c:pt>
                      <c:pt idx="6974">
                        <c:v>39388</c:v>
                      </c:pt>
                      <c:pt idx="6975">
                        <c:v>39391</c:v>
                      </c:pt>
                      <c:pt idx="6976">
                        <c:v>39392</c:v>
                      </c:pt>
                      <c:pt idx="6977">
                        <c:v>39393</c:v>
                      </c:pt>
                      <c:pt idx="6978">
                        <c:v>39394</c:v>
                      </c:pt>
                      <c:pt idx="6979">
                        <c:v>39395</c:v>
                      </c:pt>
                      <c:pt idx="6980">
                        <c:v>39398</c:v>
                      </c:pt>
                      <c:pt idx="6981">
                        <c:v>39399</c:v>
                      </c:pt>
                      <c:pt idx="6982">
                        <c:v>39400</c:v>
                      </c:pt>
                      <c:pt idx="6983">
                        <c:v>39401</c:v>
                      </c:pt>
                      <c:pt idx="6984">
                        <c:v>39402</c:v>
                      </c:pt>
                      <c:pt idx="6985">
                        <c:v>39405</c:v>
                      </c:pt>
                      <c:pt idx="6986">
                        <c:v>39406</c:v>
                      </c:pt>
                      <c:pt idx="6987">
                        <c:v>39407</c:v>
                      </c:pt>
                      <c:pt idx="6988">
                        <c:v>39409</c:v>
                      </c:pt>
                      <c:pt idx="6989">
                        <c:v>39412</c:v>
                      </c:pt>
                      <c:pt idx="6990">
                        <c:v>39413</c:v>
                      </c:pt>
                      <c:pt idx="6991">
                        <c:v>39414</c:v>
                      </c:pt>
                      <c:pt idx="6992">
                        <c:v>39415</c:v>
                      </c:pt>
                      <c:pt idx="6993">
                        <c:v>39416</c:v>
                      </c:pt>
                      <c:pt idx="6994">
                        <c:v>39419</c:v>
                      </c:pt>
                      <c:pt idx="6995">
                        <c:v>39420</c:v>
                      </c:pt>
                      <c:pt idx="6996">
                        <c:v>39421</c:v>
                      </c:pt>
                      <c:pt idx="6997">
                        <c:v>39422</c:v>
                      </c:pt>
                      <c:pt idx="6998">
                        <c:v>39423</c:v>
                      </c:pt>
                      <c:pt idx="6999">
                        <c:v>39426</c:v>
                      </c:pt>
                      <c:pt idx="7000">
                        <c:v>39427</c:v>
                      </c:pt>
                      <c:pt idx="7001">
                        <c:v>39428</c:v>
                      </c:pt>
                      <c:pt idx="7002">
                        <c:v>39429</c:v>
                      </c:pt>
                      <c:pt idx="7003">
                        <c:v>39430</c:v>
                      </c:pt>
                      <c:pt idx="7004">
                        <c:v>39433</c:v>
                      </c:pt>
                      <c:pt idx="7005">
                        <c:v>39434</c:v>
                      </c:pt>
                      <c:pt idx="7006">
                        <c:v>39435</c:v>
                      </c:pt>
                      <c:pt idx="7007">
                        <c:v>39436</c:v>
                      </c:pt>
                      <c:pt idx="7008">
                        <c:v>39437</c:v>
                      </c:pt>
                      <c:pt idx="7009">
                        <c:v>39440</c:v>
                      </c:pt>
                      <c:pt idx="7010">
                        <c:v>39442</c:v>
                      </c:pt>
                      <c:pt idx="7011">
                        <c:v>39443</c:v>
                      </c:pt>
                      <c:pt idx="7012">
                        <c:v>39444</c:v>
                      </c:pt>
                      <c:pt idx="7013">
                        <c:v>39447</c:v>
                      </c:pt>
                      <c:pt idx="7014">
                        <c:v>39449</c:v>
                      </c:pt>
                      <c:pt idx="7015">
                        <c:v>39450</c:v>
                      </c:pt>
                      <c:pt idx="7016">
                        <c:v>39451</c:v>
                      </c:pt>
                      <c:pt idx="7017">
                        <c:v>39454</c:v>
                      </c:pt>
                      <c:pt idx="7018">
                        <c:v>39455</c:v>
                      </c:pt>
                      <c:pt idx="7019">
                        <c:v>39456</c:v>
                      </c:pt>
                      <c:pt idx="7020">
                        <c:v>39457</c:v>
                      </c:pt>
                      <c:pt idx="7021">
                        <c:v>39458</c:v>
                      </c:pt>
                      <c:pt idx="7022">
                        <c:v>39461</c:v>
                      </c:pt>
                      <c:pt idx="7023">
                        <c:v>39462</c:v>
                      </c:pt>
                      <c:pt idx="7024">
                        <c:v>39463</c:v>
                      </c:pt>
                      <c:pt idx="7025">
                        <c:v>39464</c:v>
                      </c:pt>
                      <c:pt idx="7026">
                        <c:v>39465</c:v>
                      </c:pt>
                      <c:pt idx="7027">
                        <c:v>39469</c:v>
                      </c:pt>
                      <c:pt idx="7028">
                        <c:v>39470</c:v>
                      </c:pt>
                      <c:pt idx="7029">
                        <c:v>39471</c:v>
                      </c:pt>
                      <c:pt idx="7030">
                        <c:v>39472</c:v>
                      </c:pt>
                      <c:pt idx="7031">
                        <c:v>39475</c:v>
                      </c:pt>
                      <c:pt idx="7032">
                        <c:v>39476</c:v>
                      </c:pt>
                      <c:pt idx="7033">
                        <c:v>39477</c:v>
                      </c:pt>
                      <c:pt idx="7034">
                        <c:v>39478</c:v>
                      </c:pt>
                      <c:pt idx="7035">
                        <c:v>39479</c:v>
                      </c:pt>
                      <c:pt idx="7036">
                        <c:v>39482</c:v>
                      </c:pt>
                      <c:pt idx="7037">
                        <c:v>39483</c:v>
                      </c:pt>
                      <c:pt idx="7038">
                        <c:v>39484</c:v>
                      </c:pt>
                      <c:pt idx="7039">
                        <c:v>39485</c:v>
                      </c:pt>
                      <c:pt idx="7040">
                        <c:v>39486</c:v>
                      </c:pt>
                      <c:pt idx="7041">
                        <c:v>39489</c:v>
                      </c:pt>
                      <c:pt idx="7042">
                        <c:v>39490</c:v>
                      </c:pt>
                      <c:pt idx="7043">
                        <c:v>39491</c:v>
                      </c:pt>
                      <c:pt idx="7044">
                        <c:v>39492</c:v>
                      </c:pt>
                      <c:pt idx="7045">
                        <c:v>39493</c:v>
                      </c:pt>
                      <c:pt idx="7046">
                        <c:v>39497</c:v>
                      </c:pt>
                      <c:pt idx="7047">
                        <c:v>39498</c:v>
                      </c:pt>
                      <c:pt idx="7048">
                        <c:v>39499</c:v>
                      </c:pt>
                      <c:pt idx="7049">
                        <c:v>39500</c:v>
                      </c:pt>
                      <c:pt idx="7050">
                        <c:v>39503</c:v>
                      </c:pt>
                      <c:pt idx="7051">
                        <c:v>39504</c:v>
                      </c:pt>
                      <c:pt idx="7052">
                        <c:v>39505</c:v>
                      </c:pt>
                      <c:pt idx="7053">
                        <c:v>39506</c:v>
                      </c:pt>
                      <c:pt idx="7054">
                        <c:v>39507</c:v>
                      </c:pt>
                      <c:pt idx="7055">
                        <c:v>39510</c:v>
                      </c:pt>
                      <c:pt idx="7056">
                        <c:v>39511</c:v>
                      </c:pt>
                      <c:pt idx="7057">
                        <c:v>39512</c:v>
                      </c:pt>
                      <c:pt idx="7058">
                        <c:v>39513</c:v>
                      </c:pt>
                      <c:pt idx="7059">
                        <c:v>39514</c:v>
                      </c:pt>
                      <c:pt idx="7060">
                        <c:v>39517</c:v>
                      </c:pt>
                      <c:pt idx="7061">
                        <c:v>39518</c:v>
                      </c:pt>
                      <c:pt idx="7062">
                        <c:v>39519</c:v>
                      </c:pt>
                      <c:pt idx="7063">
                        <c:v>39520</c:v>
                      </c:pt>
                      <c:pt idx="7064">
                        <c:v>39521</c:v>
                      </c:pt>
                      <c:pt idx="7065">
                        <c:v>39524</c:v>
                      </c:pt>
                      <c:pt idx="7066">
                        <c:v>39525</c:v>
                      </c:pt>
                      <c:pt idx="7067">
                        <c:v>39526</c:v>
                      </c:pt>
                      <c:pt idx="7068">
                        <c:v>39527</c:v>
                      </c:pt>
                      <c:pt idx="7069">
                        <c:v>39531</c:v>
                      </c:pt>
                      <c:pt idx="7070">
                        <c:v>39532</c:v>
                      </c:pt>
                      <c:pt idx="7071">
                        <c:v>39533</c:v>
                      </c:pt>
                      <c:pt idx="7072">
                        <c:v>39534</c:v>
                      </c:pt>
                      <c:pt idx="7073">
                        <c:v>39535</c:v>
                      </c:pt>
                      <c:pt idx="7074">
                        <c:v>39538</c:v>
                      </c:pt>
                      <c:pt idx="7075">
                        <c:v>39539</c:v>
                      </c:pt>
                      <c:pt idx="7076">
                        <c:v>39540</c:v>
                      </c:pt>
                      <c:pt idx="7077">
                        <c:v>39541</c:v>
                      </c:pt>
                      <c:pt idx="7078">
                        <c:v>39542</c:v>
                      </c:pt>
                      <c:pt idx="7079">
                        <c:v>39545</c:v>
                      </c:pt>
                      <c:pt idx="7080">
                        <c:v>39546</c:v>
                      </c:pt>
                      <c:pt idx="7081">
                        <c:v>39547</c:v>
                      </c:pt>
                      <c:pt idx="7082">
                        <c:v>39548</c:v>
                      </c:pt>
                      <c:pt idx="7083">
                        <c:v>39549</c:v>
                      </c:pt>
                      <c:pt idx="7084">
                        <c:v>39552</c:v>
                      </c:pt>
                      <c:pt idx="7085">
                        <c:v>39553</c:v>
                      </c:pt>
                      <c:pt idx="7086">
                        <c:v>39554</c:v>
                      </c:pt>
                      <c:pt idx="7087">
                        <c:v>39555</c:v>
                      </c:pt>
                      <c:pt idx="7088">
                        <c:v>39556</c:v>
                      </c:pt>
                      <c:pt idx="7089">
                        <c:v>39559</c:v>
                      </c:pt>
                      <c:pt idx="7090">
                        <c:v>39560</c:v>
                      </c:pt>
                      <c:pt idx="7091">
                        <c:v>39561</c:v>
                      </c:pt>
                      <c:pt idx="7092">
                        <c:v>39562</c:v>
                      </c:pt>
                      <c:pt idx="7093">
                        <c:v>39563</c:v>
                      </c:pt>
                      <c:pt idx="7094">
                        <c:v>39566</c:v>
                      </c:pt>
                      <c:pt idx="7095">
                        <c:v>39567</c:v>
                      </c:pt>
                      <c:pt idx="7096">
                        <c:v>39568</c:v>
                      </c:pt>
                      <c:pt idx="7097">
                        <c:v>39569</c:v>
                      </c:pt>
                      <c:pt idx="7098">
                        <c:v>39570</c:v>
                      </c:pt>
                      <c:pt idx="7099">
                        <c:v>39573</c:v>
                      </c:pt>
                      <c:pt idx="7100">
                        <c:v>39574</c:v>
                      </c:pt>
                      <c:pt idx="7101">
                        <c:v>39575</c:v>
                      </c:pt>
                      <c:pt idx="7102">
                        <c:v>39576</c:v>
                      </c:pt>
                      <c:pt idx="7103">
                        <c:v>39577</c:v>
                      </c:pt>
                      <c:pt idx="7104">
                        <c:v>39580</c:v>
                      </c:pt>
                      <c:pt idx="7105">
                        <c:v>39581</c:v>
                      </c:pt>
                      <c:pt idx="7106">
                        <c:v>39582</c:v>
                      </c:pt>
                      <c:pt idx="7107">
                        <c:v>39583</c:v>
                      </c:pt>
                      <c:pt idx="7108">
                        <c:v>39584</c:v>
                      </c:pt>
                      <c:pt idx="7109">
                        <c:v>39587</c:v>
                      </c:pt>
                      <c:pt idx="7110">
                        <c:v>39588</c:v>
                      </c:pt>
                      <c:pt idx="7111">
                        <c:v>39589</c:v>
                      </c:pt>
                      <c:pt idx="7112">
                        <c:v>39590</c:v>
                      </c:pt>
                      <c:pt idx="7113">
                        <c:v>39591</c:v>
                      </c:pt>
                      <c:pt idx="7114">
                        <c:v>39595</c:v>
                      </c:pt>
                      <c:pt idx="7115">
                        <c:v>39596</c:v>
                      </c:pt>
                      <c:pt idx="7116">
                        <c:v>39597</c:v>
                      </c:pt>
                      <c:pt idx="7117">
                        <c:v>39598</c:v>
                      </c:pt>
                      <c:pt idx="7118">
                        <c:v>39601</c:v>
                      </c:pt>
                      <c:pt idx="7119">
                        <c:v>39602</c:v>
                      </c:pt>
                      <c:pt idx="7120">
                        <c:v>39603</c:v>
                      </c:pt>
                      <c:pt idx="7121">
                        <c:v>39604</c:v>
                      </c:pt>
                      <c:pt idx="7122">
                        <c:v>39605</c:v>
                      </c:pt>
                      <c:pt idx="7123">
                        <c:v>39608</c:v>
                      </c:pt>
                      <c:pt idx="7124">
                        <c:v>39609</c:v>
                      </c:pt>
                      <c:pt idx="7125">
                        <c:v>39610</c:v>
                      </c:pt>
                      <c:pt idx="7126">
                        <c:v>39611</c:v>
                      </c:pt>
                      <c:pt idx="7127">
                        <c:v>39612</c:v>
                      </c:pt>
                      <c:pt idx="7128">
                        <c:v>39615</c:v>
                      </c:pt>
                      <c:pt idx="7129">
                        <c:v>39616</c:v>
                      </c:pt>
                      <c:pt idx="7130">
                        <c:v>39617</c:v>
                      </c:pt>
                      <c:pt idx="7131">
                        <c:v>39618</c:v>
                      </c:pt>
                      <c:pt idx="7132">
                        <c:v>39619</c:v>
                      </c:pt>
                      <c:pt idx="7133">
                        <c:v>39622</c:v>
                      </c:pt>
                      <c:pt idx="7134">
                        <c:v>39623</c:v>
                      </c:pt>
                      <c:pt idx="7135">
                        <c:v>39624</c:v>
                      </c:pt>
                      <c:pt idx="7136">
                        <c:v>39625</c:v>
                      </c:pt>
                      <c:pt idx="7137">
                        <c:v>39626</c:v>
                      </c:pt>
                      <c:pt idx="7138">
                        <c:v>39629</c:v>
                      </c:pt>
                      <c:pt idx="7139">
                        <c:v>39630</c:v>
                      </c:pt>
                      <c:pt idx="7140">
                        <c:v>39631</c:v>
                      </c:pt>
                      <c:pt idx="7141">
                        <c:v>39632</c:v>
                      </c:pt>
                      <c:pt idx="7142">
                        <c:v>39636</c:v>
                      </c:pt>
                      <c:pt idx="7143">
                        <c:v>39637</c:v>
                      </c:pt>
                      <c:pt idx="7144">
                        <c:v>39638</c:v>
                      </c:pt>
                      <c:pt idx="7145">
                        <c:v>39639</c:v>
                      </c:pt>
                      <c:pt idx="7146">
                        <c:v>39640</c:v>
                      </c:pt>
                      <c:pt idx="7147">
                        <c:v>39643</c:v>
                      </c:pt>
                      <c:pt idx="7148">
                        <c:v>39644</c:v>
                      </c:pt>
                      <c:pt idx="7149">
                        <c:v>39645</c:v>
                      </c:pt>
                      <c:pt idx="7150">
                        <c:v>39646</c:v>
                      </c:pt>
                      <c:pt idx="7151">
                        <c:v>39647</c:v>
                      </c:pt>
                      <c:pt idx="7152">
                        <c:v>39650</c:v>
                      </c:pt>
                      <c:pt idx="7153">
                        <c:v>39651</c:v>
                      </c:pt>
                      <c:pt idx="7154">
                        <c:v>39652</c:v>
                      </c:pt>
                      <c:pt idx="7155">
                        <c:v>39653</c:v>
                      </c:pt>
                      <c:pt idx="7156">
                        <c:v>39654</c:v>
                      </c:pt>
                      <c:pt idx="7157">
                        <c:v>39657</c:v>
                      </c:pt>
                      <c:pt idx="7158">
                        <c:v>39658</c:v>
                      </c:pt>
                      <c:pt idx="7159">
                        <c:v>39659</c:v>
                      </c:pt>
                      <c:pt idx="7160">
                        <c:v>39660</c:v>
                      </c:pt>
                      <c:pt idx="7161">
                        <c:v>39661</c:v>
                      </c:pt>
                      <c:pt idx="7162">
                        <c:v>39664</c:v>
                      </c:pt>
                      <c:pt idx="7163">
                        <c:v>39665</c:v>
                      </c:pt>
                      <c:pt idx="7164">
                        <c:v>39666</c:v>
                      </c:pt>
                      <c:pt idx="7165">
                        <c:v>39667</c:v>
                      </c:pt>
                      <c:pt idx="7166">
                        <c:v>39668</c:v>
                      </c:pt>
                      <c:pt idx="7167">
                        <c:v>39671</c:v>
                      </c:pt>
                      <c:pt idx="7168">
                        <c:v>39672</c:v>
                      </c:pt>
                      <c:pt idx="7169">
                        <c:v>39673</c:v>
                      </c:pt>
                      <c:pt idx="7170">
                        <c:v>39674</c:v>
                      </c:pt>
                      <c:pt idx="7171">
                        <c:v>39675</c:v>
                      </c:pt>
                      <c:pt idx="7172">
                        <c:v>39678</c:v>
                      </c:pt>
                      <c:pt idx="7173">
                        <c:v>39679</c:v>
                      </c:pt>
                      <c:pt idx="7174">
                        <c:v>39680</c:v>
                      </c:pt>
                      <c:pt idx="7175">
                        <c:v>39681</c:v>
                      </c:pt>
                      <c:pt idx="7176">
                        <c:v>39682</c:v>
                      </c:pt>
                      <c:pt idx="7177">
                        <c:v>39685</c:v>
                      </c:pt>
                      <c:pt idx="7178">
                        <c:v>39686</c:v>
                      </c:pt>
                      <c:pt idx="7179">
                        <c:v>39687</c:v>
                      </c:pt>
                      <c:pt idx="7180">
                        <c:v>39688</c:v>
                      </c:pt>
                      <c:pt idx="7181">
                        <c:v>39689</c:v>
                      </c:pt>
                      <c:pt idx="7182">
                        <c:v>39693</c:v>
                      </c:pt>
                      <c:pt idx="7183">
                        <c:v>39694</c:v>
                      </c:pt>
                      <c:pt idx="7184">
                        <c:v>39695</c:v>
                      </c:pt>
                      <c:pt idx="7185">
                        <c:v>39696</c:v>
                      </c:pt>
                      <c:pt idx="7186">
                        <c:v>39699</c:v>
                      </c:pt>
                      <c:pt idx="7187">
                        <c:v>39700</c:v>
                      </c:pt>
                      <c:pt idx="7188">
                        <c:v>39701</c:v>
                      </c:pt>
                      <c:pt idx="7189">
                        <c:v>39702</c:v>
                      </c:pt>
                      <c:pt idx="7190">
                        <c:v>39703</c:v>
                      </c:pt>
                      <c:pt idx="7191">
                        <c:v>39706</c:v>
                      </c:pt>
                      <c:pt idx="7192">
                        <c:v>39707</c:v>
                      </c:pt>
                      <c:pt idx="7193">
                        <c:v>39708</c:v>
                      </c:pt>
                      <c:pt idx="7194">
                        <c:v>39709</c:v>
                      </c:pt>
                      <c:pt idx="7195">
                        <c:v>39710</c:v>
                      </c:pt>
                      <c:pt idx="7196">
                        <c:v>39713</c:v>
                      </c:pt>
                      <c:pt idx="7197">
                        <c:v>39714</c:v>
                      </c:pt>
                      <c:pt idx="7198">
                        <c:v>39715</c:v>
                      </c:pt>
                      <c:pt idx="7199">
                        <c:v>39716</c:v>
                      </c:pt>
                      <c:pt idx="7200">
                        <c:v>39717</c:v>
                      </c:pt>
                      <c:pt idx="7201">
                        <c:v>39720</c:v>
                      </c:pt>
                      <c:pt idx="7202">
                        <c:v>39721</c:v>
                      </c:pt>
                      <c:pt idx="7203">
                        <c:v>39722</c:v>
                      </c:pt>
                      <c:pt idx="7204">
                        <c:v>39723</c:v>
                      </c:pt>
                      <c:pt idx="7205">
                        <c:v>39724</c:v>
                      </c:pt>
                      <c:pt idx="7206">
                        <c:v>39727</c:v>
                      </c:pt>
                      <c:pt idx="7207">
                        <c:v>39728</c:v>
                      </c:pt>
                      <c:pt idx="7208">
                        <c:v>39729</c:v>
                      </c:pt>
                      <c:pt idx="7209">
                        <c:v>39730</c:v>
                      </c:pt>
                      <c:pt idx="7210">
                        <c:v>39731</c:v>
                      </c:pt>
                      <c:pt idx="7211">
                        <c:v>39734</c:v>
                      </c:pt>
                      <c:pt idx="7212">
                        <c:v>39735</c:v>
                      </c:pt>
                      <c:pt idx="7213">
                        <c:v>39736</c:v>
                      </c:pt>
                      <c:pt idx="7214">
                        <c:v>39737</c:v>
                      </c:pt>
                      <c:pt idx="7215">
                        <c:v>39738</c:v>
                      </c:pt>
                      <c:pt idx="7216">
                        <c:v>39741</c:v>
                      </c:pt>
                      <c:pt idx="7217">
                        <c:v>39742</c:v>
                      </c:pt>
                      <c:pt idx="7218">
                        <c:v>39743</c:v>
                      </c:pt>
                      <c:pt idx="7219">
                        <c:v>39744</c:v>
                      </c:pt>
                      <c:pt idx="7220">
                        <c:v>39745</c:v>
                      </c:pt>
                      <c:pt idx="7221">
                        <c:v>39748</c:v>
                      </c:pt>
                      <c:pt idx="7222">
                        <c:v>39749</c:v>
                      </c:pt>
                      <c:pt idx="7223">
                        <c:v>39750</c:v>
                      </c:pt>
                      <c:pt idx="7224">
                        <c:v>39751</c:v>
                      </c:pt>
                      <c:pt idx="7225">
                        <c:v>39752</c:v>
                      </c:pt>
                      <c:pt idx="7226">
                        <c:v>39755</c:v>
                      </c:pt>
                      <c:pt idx="7227">
                        <c:v>39756</c:v>
                      </c:pt>
                      <c:pt idx="7228">
                        <c:v>39757</c:v>
                      </c:pt>
                      <c:pt idx="7229">
                        <c:v>39758</c:v>
                      </c:pt>
                      <c:pt idx="7230">
                        <c:v>39759</c:v>
                      </c:pt>
                      <c:pt idx="7231">
                        <c:v>39762</c:v>
                      </c:pt>
                      <c:pt idx="7232">
                        <c:v>39763</c:v>
                      </c:pt>
                      <c:pt idx="7233">
                        <c:v>39764</c:v>
                      </c:pt>
                      <c:pt idx="7234">
                        <c:v>39765</c:v>
                      </c:pt>
                      <c:pt idx="7235">
                        <c:v>39766</c:v>
                      </c:pt>
                      <c:pt idx="7236">
                        <c:v>39769</c:v>
                      </c:pt>
                      <c:pt idx="7237">
                        <c:v>39770</c:v>
                      </c:pt>
                      <c:pt idx="7238">
                        <c:v>39771</c:v>
                      </c:pt>
                      <c:pt idx="7239">
                        <c:v>39772</c:v>
                      </c:pt>
                      <c:pt idx="7240">
                        <c:v>39773</c:v>
                      </c:pt>
                      <c:pt idx="7241">
                        <c:v>39776</c:v>
                      </c:pt>
                      <c:pt idx="7242">
                        <c:v>39777</c:v>
                      </c:pt>
                      <c:pt idx="7243">
                        <c:v>39778</c:v>
                      </c:pt>
                      <c:pt idx="7244">
                        <c:v>39780</c:v>
                      </c:pt>
                      <c:pt idx="7245">
                        <c:v>39783</c:v>
                      </c:pt>
                      <c:pt idx="7246">
                        <c:v>39784</c:v>
                      </c:pt>
                      <c:pt idx="7247">
                        <c:v>39785</c:v>
                      </c:pt>
                      <c:pt idx="7248">
                        <c:v>39786</c:v>
                      </c:pt>
                      <c:pt idx="7249">
                        <c:v>39787</c:v>
                      </c:pt>
                      <c:pt idx="7250">
                        <c:v>39790</c:v>
                      </c:pt>
                      <c:pt idx="7251">
                        <c:v>39791</c:v>
                      </c:pt>
                      <c:pt idx="7252">
                        <c:v>39792</c:v>
                      </c:pt>
                      <c:pt idx="7253">
                        <c:v>39793</c:v>
                      </c:pt>
                      <c:pt idx="7254">
                        <c:v>39794</c:v>
                      </c:pt>
                      <c:pt idx="7255">
                        <c:v>39797</c:v>
                      </c:pt>
                      <c:pt idx="7256">
                        <c:v>39798</c:v>
                      </c:pt>
                      <c:pt idx="7257">
                        <c:v>39799</c:v>
                      </c:pt>
                      <c:pt idx="7258">
                        <c:v>39800</c:v>
                      </c:pt>
                      <c:pt idx="7259">
                        <c:v>39801</c:v>
                      </c:pt>
                      <c:pt idx="7260">
                        <c:v>39804</c:v>
                      </c:pt>
                      <c:pt idx="7261">
                        <c:v>39805</c:v>
                      </c:pt>
                      <c:pt idx="7262">
                        <c:v>39806</c:v>
                      </c:pt>
                      <c:pt idx="7263">
                        <c:v>39808</c:v>
                      </c:pt>
                      <c:pt idx="7264">
                        <c:v>39811</c:v>
                      </c:pt>
                      <c:pt idx="7265">
                        <c:v>39812</c:v>
                      </c:pt>
                      <c:pt idx="7266">
                        <c:v>39813</c:v>
                      </c:pt>
                      <c:pt idx="7267">
                        <c:v>39815</c:v>
                      </c:pt>
                      <c:pt idx="7268">
                        <c:v>39818</c:v>
                      </c:pt>
                      <c:pt idx="7269">
                        <c:v>39819</c:v>
                      </c:pt>
                      <c:pt idx="7270">
                        <c:v>39820</c:v>
                      </c:pt>
                      <c:pt idx="7271">
                        <c:v>39821</c:v>
                      </c:pt>
                      <c:pt idx="7272">
                        <c:v>39822</c:v>
                      </c:pt>
                      <c:pt idx="7273">
                        <c:v>39825</c:v>
                      </c:pt>
                      <c:pt idx="7274">
                        <c:v>39826</c:v>
                      </c:pt>
                      <c:pt idx="7275">
                        <c:v>39827</c:v>
                      </c:pt>
                      <c:pt idx="7276">
                        <c:v>39828</c:v>
                      </c:pt>
                      <c:pt idx="7277">
                        <c:v>39829</c:v>
                      </c:pt>
                      <c:pt idx="7278">
                        <c:v>39833</c:v>
                      </c:pt>
                      <c:pt idx="7279">
                        <c:v>39834</c:v>
                      </c:pt>
                      <c:pt idx="7280">
                        <c:v>39835</c:v>
                      </c:pt>
                      <c:pt idx="7281">
                        <c:v>39836</c:v>
                      </c:pt>
                      <c:pt idx="7282">
                        <c:v>39839</c:v>
                      </c:pt>
                      <c:pt idx="7283">
                        <c:v>39840</c:v>
                      </c:pt>
                      <c:pt idx="7284">
                        <c:v>39841</c:v>
                      </c:pt>
                      <c:pt idx="7285">
                        <c:v>39842</c:v>
                      </c:pt>
                      <c:pt idx="7286">
                        <c:v>39843</c:v>
                      </c:pt>
                      <c:pt idx="7287">
                        <c:v>39846</c:v>
                      </c:pt>
                      <c:pt idx="7288">
                        <c:v>39847</c:v>
                      </c:pt>
                      <c:pt idx="7289">
                        <c:v>39848</c:v>
                      </c:pt>
                      <c:pt idx="7290">
                        <c:v>39849</c:v>
                      </c:pt>
                      <c:pt idx="7291">
                        <c:v>39850</c:v>
                      </c:pt>
                      <c:pt idx="7292">
                        <c:v>39853</c:v>
                      </c:pt>
                      <c:pt idx="7293">
                        <c:v>39854</c:v>
                      </c:pt>
                      <c:pt idx="7294">
                        <c:v>39855</c:v>
                      </c:pt>
                      <c:pt idx="7295">
                        <c:v>39856</c:v>
                      </c:pt>
                      <c:pt idx="7296">
                        <c:v>39857</c:v>
                      </c:pt>
                      <c:pt idx="7297">
                        <c:v>39861</c:v>
                      </c:pt>
                      <c:pt idx="7298">
                        <c:v>39862</c:v>
                      </c:pt>
                      <c:pt idx="7299">
                        <c:v>39863</c:v>
                      </c:pt>
                      <c:pt idx="7300">
                        <c:v>39864</c:v>
                      </c:pt>
                      <c:pt idx="7301">
                        <c:v>39867</c:v>
                      </c:pt>
                      <c:pt idx="7302">
                        <c:v>39868</c:v>
                      </c:pt>
                      <c:pt idx="7303">
                        <c:v>39869</c:v>
                      </c:pt>
                      <c:pt idx="7304">
                        <c:v>39870</c:v>
                      </c:pt>
                      <c:pt idx="7305">
                        <c:v>39871</c:v>
                      </c:pt>
                      <c:pt idx="7306">
                        <c:v>39874</c:v>
                      </c:pt>
                      <c:pt idx="7307">
                        <c:v>39875</c:v>
                      </c:pt>
                      <c:pt idx="7308">
                        <c:v>39876</c:v>
                      </c:pt>
                      <c:pt idx="7309">
                        <c:v>39877</c:v>
                      </c:pt>
                      <c:pt idx="7310">
                        <c:v>39878</c:v>
                      </c:pt>
                      <c:pt idx="7311">
                        <c:v>39881</c:v>
                      </c:pt>
                      <c:pt idx="7312">
                        <c:v>39882</c:v>
                      </c:pt>
                      <c:pt idx="7313">
                        <c:v>39883</c:v>
                      </c:pt>
                      <c:pt idx="7314">
                        <c:v>39884</c:v>
                      </c:pt>
                      <c:pt idx="7315">
                        <c:v>39885</c:v>
                      </c:pt>
                      <c:pt idx="7316">
                        <c:v>39888</c:v>
                      </c:pt>
                      <c:pt idx="7317">
                        <c:v>39889</c:v>
                      </c:pt>
                      <c:pt idx="7318">
                        <c:v>39890</c:v>
                      </c:pt>
                      <c:pt idx="7319">
                        <c:v>39891</c:v>
                      </c:pt>
                      <c:pt idx="7320">
                        <c:v>39892</c:v>
                      </c:pt>
                      <c:pt idx="7321">
                        <c:v>39895</c:v>
                      </c:pt>
                      <c:pt idx="7322">
                        <c:v>39896</c:v>
                      </c:pt>
                      <c:pt idx="7323">
                        <c:v>39897</c:v>
                      </c:pt>
                      <c:pt idx="7324">
                        <c:v>39898</c:v>
                      </c:pt>
                      <c:pt idx="7325">
                        <c:v>39899</c:v>
                      </c:pt>
                      <c:pt idx="7326">
                        <c:v>39902</c:v>
                      </c:pt>
                      <c:pt idx="7327">
                        <c:v>39903</c:v>
                      </c:pt>
                      <c:pt idx="7328">
                        <c:v>39904</c:v>
                      </c:pt>
                      <c:pt idx="7329">
                        <c:v>39905</c:v>
                      </c:pt>
                      <c:pt idx="7330">
                        <c:v>39906</c:v>
                      </c:pt>
                      <c:pt idx="7331">
                        <c:v>39909</c:v>
                      </c:pt>
                      <c:pt idx="7332">
                        <c:v>39910</c:v>
                      </c:pt>
                      <c:pt idx="7333">
                        <c:v>39911</c:v>
                      </c:pt>
                      <c:pt idx="7334">
                        <c:v>39912</c:v>
                      </c:pt>
                      <c:pt idx="7335">
                        <c:v>39916</c:v>
                      </c:pt>
                      <c:pt idx="7336">
                        <c:v>39917</c:v>
                      </c:pt>
                      <c:pt idx="7337">
                        <c:v>39918</c:v>
                      </c:pt>
                      <c:pt idx="7338">
                        <c:v>39919</c:v>
                      </c:pt>
                      <c:pt idx="7339">
                        <c:v>39920</c:v>
                      </c:pt>
                      <c:pt idx="7340">
                        <c:v>39923</c:v>
                      </c:pt>
                      <c:pt idx="7341">
                        <c:v>39924</c:v>
                      </c:pt>
                      <c:pt idx="7342">
                        <c:v>39925</c:v>
                      </c:pt>
                      <c:pt idx="7343">
                        <c:v>39926</c:v>
                      </c:pt>
                      <c:pt idx="7344">
                        <c:v>39927</c:v>
                      </c:pt>
                      <c:pt idx="7345">
                        <c:v>39930</c:v>
                      </c:pt>
                      <c:pt idx="7346">
                        <c:v>39931</c:v>
                      </c:pt>
                      <c:pt idx="7347">
                        <c:v>39932</c:v>
                      </c:pt>
                      <c:pt idx="7348">
                        <c:v>39933</c:v>
                      </c:pt>
                      <c:pt idx="7349">
                        <c:v>39934</c:v>
                      </c:pt>
                      <c:pt idx="7350">
                        <c:v>39937</c:v>
                      </c:pt>
                      <c:pt idx="7351">
                        <c:v>39938</c:v>
                      </c:pt>
                      <c:pt idx="7352">
                        <c:v>39939</c:v>
                      </c:pt>
                      <c:pt idx="7353">
                        <c:v>39940</c:v>
                      </c:pt>
                      <c:pt idx="7354">
                        <c:v>39941</c:v>
                      </c:pt>
                      <c:pt idx="7355">
                        <c:v>39944</c:v>
                      </c:pt>
                      <c:pt idx="7356">
                        <c:v>39945</c:v>
                      </c:pt>
                      <c:pt idx="7357">
                        <c:v>39946</c:v>
                      </c:pt>
                      <c:pt idx="7358">
                        <c:v>39947</c:v>
                      </c:pt>
                      <c:pt idx="7359">
                        <c:v>39948</c:v>
                      </c:pt>
                      <c:pt idx="7360">
                        <c:v>39951</c:v>
                      </c:pt>
                      <c:pt idx="7361">
                        <c:v>39952</c:v>
                      </c:pt>
                      <c:pt idx="7362">
                        <c:v>39953</c:v>
                      </c:pt>
                      <c:pt idx="7363">
                        <c:v>39954</c:v>
                      </c:pt>
                      <c:pt idx="7364">
                        <c:v>39955</c:v>
                      </c:pt>
                      <c:pt idx="7365">
                        <c:v>39959</c:v>
                      </c:pt>
                      <c:pt idx="7366">
                        <c:v>39960</c:v>
                      </c:pt>
                      <c:pt idx="7367">
                        <c:v>39961</c:v>
                      </c:pt>
                      <c:pt idx="7368">
                        <c:v>39962</c:v>
                      </c:pt>
                      <c:pt idx="7369">
                        <c:v>39965</c:v>
                      </c:pt>
                      <c:pt idx="7370">
                        <c:v>39966</c:v>
                      </c:pt>
                      <c:pt idx="7371">
                        <c:v>39967</c:v>
                      </c:pt>
                      <c:pt idx="7372">
                        <c:v>39968</c:v>
                      </c:pt>
                      <c:pt idx="7373">
                        <c:v>39969</c:v>
                      </c:pt>
                      <c:pt idx="7374">
                        <c:v>39972</c:v>
                      </c:pt>
                      <c:pt idx="7375">
                        <c:v>39973</c:v>
                      </c:pt>
                      <c:pt idx="7376">
                        <c:v>39974</c:v>
                      </c:pt>
                      <c:pt idx="7377">
                        <c:v>39975</c:v>
                      </c:pt>
                      <c:pt idx="7378">
                        <c:v>39976</c:v>
                      </c:pt>
                      <c:pt idx="7379">
                        <c:v>39979</c:v>
                      </c:pt>
                      <c:pt idx="7380">
                        <c:v>39980</c:v>
                      </c:pt>
                      <c:pt idx="7381">
                        <c:v>39981</c:v>
                      </c:pt>
                      <c:pt idx="7382">
                        <c:v>39982</c:v>
                      </c:pt>
                      <c:pt idx="7383">
                        <c:v>39983</c:v>
                      </c:pt>
                      <c:pt idx="7384">
                        <c:v>39986</c:v>
                      </c:pt>
                      <c:pt idx="7385">
                        <c:v>39987</c:v>
                      </c:pt>
                      <c:pt idx="7386">
                        <c:v>39988</c:v>
                      </c:pt>
                      <c:pt idx="7387">
                        <c:v>39989</c:v>
                      </c:pt>
                      <c:pt idx="7388">
                        <c:v>39990</c:v>
                      </c:pt>
                      <c:pt idx="7389">
                        <c:v>39993</c:v>
                      </c:pt>
                      <c:pt idx="7390">
                        <c:v>39994</c:v>
                      </c:pt>
                      <c:pt idx="7391">
                        <c:v>39995</c:v>
                      </c:pt>
                      <c:pt idx="7392">
                        <c:v>39996</c:v>
                      </c:pt>
                      <c:pt idx="7393">
                        <c:v>40000</c:v>
                      </c:pt>
                      <c:pt idx="7394">
                        <c:v>40001</c:v>
                      </c:pt>
                      <c:pt idx="7395">
                        <c:v>40002</c:v>
                      </c:pt>
                      <c:pt idx="7396">
                        <c:v>40003</c:v>
                      </c:pt>
                      <c:pt idx="7397">
                        <c:v>40004</c:v>
                      </c:pt>
                      <c:pt idx="7398">
                        <c:v>40007</c:v>
                      </c:pt>
                      <c:pt idx="7399">
                        <c:v>40008</c:v>
                      </c:pt>
                      <c:pt idx="7400">
                        <c:v>40009</c:v>
                      </c:pt>
                      <c:pt idx="7401">
                        <c:v>40010</c:v>
                      </c:pt>
                      <c:pt idx="7402">
                        <c:v>40011</c:v>
                      </c:pt>
                      <c:pt idx="7403">
                        <c:v>40014</c:v>
                      </c:pt>
                      <c:pt idx="7404">
                        <c:v>40015</c:v>
                      </c:pt>
                      <c:pt idx="7405">
                        <c:v>40016</c:v>
                      </c:pt>
                      <c:pt idx="7406">
                        <c:v>40017</c:v>
                      </c:pt>
                      <c:pt idx="7407">
                        <c:v>40018</c:v>
                      </c:pt>
                      <c:pt idx="7408">
                        <c:v>40021</c:v>
                      </c:pt>
                      <c:pt idx="7409">
                        <c:v>40022</c:v>
                      </c:pt>
                      <c:pt idx="7410">
                        <c:v>40023</c:v>
                      </c:pt>
                      <c:pt idx="7411">
                        <c:v>40024</c:v>
                      </c:pt>
                      <c:pt idx="7412">
                        <c:v>40025</c:v>
                      </c:pt>
                      <c:pt idx="7413">
                        <c:v>40028</c:v>
                      </c:pt>
                      <c:pt idx="7414">
                        <c:v>40029</c:v>
                      </c:pt>
                      <c:pt idx="7415">
                        <c:v>40030</c:v>
                      </c:pt>
                      <c:pt idx="7416">
                        <c:v>40031</c:v>
                      </c:pt>
                      <c:pt idx="7417">
                        <c:v>40032</c:v>
                      </c:pt>
                      <c:pt idx="7418">
                        <c:v>40035</c:v>
                      </c:pt>
                      <c:pt idx="7419">
                        <c:v>40036</c:v>
                      </c:pt>
                      <c:pt idx="7420">
                        <c:v>40037</c:v>
                      </c:pt>
                      <c:pt idx="7421">
                        <c:v>40038</c:v>
                      </c:pt>
                      <c:pt idx="7422">
                        <c:v>40039</c:v>
                      </c:pt>
                      <c:pt idx="7423">
                        <c:v>40042</c:v>
                      </c:pt>
                      <c:pt idx="7424">
                        <c:v>40043</c:v>
                      </c:pt>
                      <c:pt idx="7425">
                        <c:v>40044</c:v>
                      </c:pt>
                      <c:pt idx="7426">
                        <c:v>40045</c:v>
                      </c:pt>
                      <c:pt idx="7427">
                        <c:v>40046</c:v>
                      </c:pt>
                      <c:pt idx="7428">
                        <c:v>40049</c:v>
                      </c:pt>
                      <c:pt idx="7429">
                        <c:v>40050</c:v>
                      </c:pt>
                      <c:pt idx="7430">
                        <c:v>40051</c:v>
                      </c:pt>
                      <c:pt idx="7431">
                        <c:v>40052</c:v>
                      </c:pt>
                      <c:pt idx="7432">
                        <c:v>40053</c:v>
                      </c:pt>
                      <c:pt idx="7433">
                        <c:v>40056</c:v>
                      </c:pt>
                      <c:pt idx="7434">
                        <c:v>40057</c:v>
                      </c:pt>
                      <c:pt idx="7435">
                        <c:v>40058</c:v>
                      </c:pt>
                      <c:pt idx="7436">
                        <c:v>40059</c:v>
                      </c:pt>
                      <c:pt idx="7437">
                        <c:v>40060</c:v>
                      </c:pt>
                      <c:pt idx="7438">
                        <c:v>40064</c:v>
                      </c:pt>
                      <c:pt idx="7439">
                        <c:v>40065</c:v>
                      </c:pt>
                      <c:pt idx="7440">
                        <c:v>40066</c:v>
                      </c:pt>
                      <c:pt idx="7441">
                        <c:v>40067</c:v>
                      </c:pt>
                      <c:pt idx="7442">
                        <c:v>40070</c:v>
                      </c:pt>
                      <c:pt idx="7443">
                        <c:v>40071</c:v>
                      </c:pt>
                      <c:pt idx="7444">
                        <c:v>40072</c:v>
                      </c:pt>
                      <c:pt idx="7445">
                        <c:v>40073</c:v>
                      </c:pt>
                      <c:pt idx="7446">
                        <c:v>40074</c:v>
                      </c:pt>
                      <c:pt idx="7447">
                        <c:v>40077</c:v>
                      </c:pt>
                      <c:pt idx="7448">
                        <c:v>40078</c:v>
                      </c:pt>
                      <c:pt idx="7449">
                        <c:v>40079</c:v>
                      </c:pt>
                      <c:pt idx="7450">
                        <c:v>40080</c:v>
                      </c:pt>
                      <c:pt idx="7451">
                        <c:v>40081</c:v>
                      </c:pt>
                      <c:pt idx="7452">
                        <c:v>40084</c:v>
                      </c:pt>
                      <c:pt idx="7453">
                        <c:v>40085</c:v>
                      </c:pt>
                      <c:pt idx="7454">
                        <c:v>40086</c:v>
                      </c:pt>
                      <c:pt idx="7455">
                        <c:v>40087</c:v>
                      </c:pt>
                      <c:pt idx="7456">
                        <c:v>40088</c:v>
                      </c:pt>
                      <c:pt idx="7457">
                        <c:v>40091</c:v>
                      </c:pt>
                      <c:pt idx="7458">
                        <c:v>40092</c:v>
                      </c:pt>
                      <c:pt idx="7459">
                        <c:v>40093</c:v>
                      </c:pt>
                      <c:pt idx="7460">
                        <c:v>40094</c:v>
                      </c:pt>
                      <c:pt idx="7461">
                        <c:v>40095</c:v>
                      </c:pt>
                      <c:pt idx="7462">
                        <c:v>40098</c:v>
                      </c:pt>
                      <c:pt idx="7463">
                        <c:v>40099</c:v>
                      </c:pt>
                      <c:pt idx="7464">
                        <c:v>40100</c:v>
                      </c:pt>
                      <c:pt idx="7465">
                        <c:v>40101</c:v>
                      </c:pt>
                      <c:pt idx="7466">
                        <c:v>40102</c:v>
                      </c:pt>
                      <c:pt idx="7467">
                        <c:v>40105</c:v>
                      </c:pt>
                      <c:pt idx="7468">
                        <c:v>40106</c:v>
                      </c:pt>
                      <c:pt idx="7469">
                        <c:v>40107</c:v>
                      </c:pt>
                      <c:pt idx="7470">
                        <c:v>40108</c:v>
                      </c:pt>
                      <c:pt idx="7471">
                        <c:v>40109</c:v>
                      </c:pt>
                      <c:pt idx="7472">
                        <c:v>40112</c:v>
                      </c:pt>
                      <c:pt idx="7473">
                        <c:v>40113</c:v>
                      </c:pt>
                      <c:pt idx="7474">
                        <c:v>40114</c:v>
                      </c:pt>
                      <c:pt idx="7475">
                        <c:v>40115</c:v>
                      </c:pt>
                      <c:pt idx="7476">
                        <c:v>40116</c:v>
                      </c:pt>
                      <c:pt idx="7477">
                        <c:v>40119</c:v>
                      </c:pt>
                      <c:pt idx="7478">
                        <c:v>40120</c:v>
                      </c:pt>
                      <c:pt idx="7479">
                        <c:v>40121</c:v>
                      </c:pt>
                      <c:pt idx="7480">
                        <c:v>40122</c:v>
                      </c:pt>
                      <c:pt idx="7481">
                        <c:v>40123</c:v>
                      </c:pt>
                      <c:pt idx="7482">
                        <c:v>40126</c:v>
                      </c:pt>
                      <c:pt idx="7483">
                        <c:v>40127</c:v>
                      </c:pt>
                      <c:pt idx="7484">
                        <c:v>40128</c:v>
                      </c:pt>
                      <c:pt idx="7485">
                        <c:v>40129</c:v>
                      </c:pt>
                      <c:pt idx="7486">
                        <c:v>40130</c:v>
                      </c:pt>
                      <c:pt idx="7487">
                        <c:v>40133</c:v>
                      </c:pt>
                      <c:pt idx="7488">
                        <c:v>40134</c:v>
                      </c:pt>
                      <c:pt idx="7489">
                        <c:v>40135</c:v>
                      </c:pt>
                      <c:pt idx="7490">
                        <c:v>40136</c:v>
                      </c:pt>
                      <c:pt idx="7491">
                        <c:v>40137</c:v>
                      </c:pt>
                      <c:pt idx="7492">
                        <c:v>40140</c:v>
                      </c:pt>
                      <c:pt idx="7493">
                        <c:v>40141</c:v>
                      </c:pt>
                      <c:pt idx="7494">
                        <c:v>40142</c:v>
                      </c:pt>
                      <c:pt idx="7495">
                        <c:v>40144</c:v>
                      </c:pt>
                      <c:pt idx="7496">
                        <c:v>40147</c:v>
                      </c:pt>
                      <c:pt idx="7497">
                        <c:v>40148</c:v>
                      </c:pt>
                      <c:pt idx="7498">
                        <c:v>40149</c:v>
                      </c:pt>
                      <c:pt idx="7499">
                        <c:v>40150</c:v>
                      </c:pt>
                      <c:pt idx="7500">
                        <c:v>40151</c:v>
                      </c:pt>
                      <c:pt idx="7501">
                        <c:v>40154</c:v>
                      </c:pt>
                      <c:pt idx="7502">
                        <c:v>40155</c:v>
                      </c:pt>
                      <c:pt idx="7503">
                        <c:v>40156</c:v>
                      </c:pt>
                      <c:pt idx="7504">
                        <c:v>40157</c:v>
                      </c:pt>
                      <c:pt idx="7505">
                        <c:v>40158</c:v>
                      </c:pt>
                      <c:pt idx="7506">
                        <c:v>40161</c:v>
                      </c:pt>
                      <c:pt idx="7507">
                        <c:v>40162</c:v>
                      </c:pt>
                      <c:pt idx="7508">
                        <c:v>40163</c:v>
                      </c:pt>
                      <c:pt idx="7509">
                        <c:v>40164</c:v>
                      </c:pt>
                      <c:pt idx="7510">
                        <c:v>40165</c:v>
                      </c:pt>
                      <c:pt idx="7511">
                        <c:v>40168</c:v>
                      </c:pt>
                      <c:pt idx="7512">
                        <c:v>40169</c:v>
                      </c:pt>
                      <c:pt idx="7513">
                        <c:v>40170</c:v>
                      </c:pt>
                      <c:pt idx="7514">
                        <c:v>40171</c:v>
                      </c:pt>
                      <c:pt idx="7515">
                        <c:v>40175</c:v>
                      </c:pt>
                      <c:pt idx="7516">
                        <c:v>40176</c:v>
                      </c:pt>
                      <c:pt idx="7517">
                        <c:v>40177</c:v>
                      </c:pt>
                      <c:pt idx="7518">
                        <c:v>40178</c:v>
                      </c:pt>
                      <c:pt idx="7519">
                        <c:v>40182</c:v>
                      </c:pt>
                      <c:pt idx="7520">
                        <c:v>40183</c:v>
                      </c:pt>
                      <c:pt idx="7521">
                        <c:v>40184</c:v>
                      </c:pt>
                      <c:pt idx="7522">
                        <c:v>40185</c:v>
                      </c:pt>
                      <c:pt idx="7523">
                        <c:v>40186</c:v>
                      </c:pt>
                      <c:pt idx="7524">
                        <c:v>40189</c:v>
                      </c:pt>
                      <c:pt idx="7525">
                        <c:v>40190</c:v>
                      </c:pt>
                      <c:pt idx="7526">
                        <c:v>40191</c:v>
                      </c:pt>
                      <c:pt idx="7527">
                        <c:v>40192</c:v>
                      </c:pt>
                      <c:pt idx="7528">
                        <c:v>40193</c:v>
                      </c:pt>
                      <c:pt idx="7529">
                        <c:v>40197</c:v>
                      </c:pt>
                      <c:pt idx="7530">
                        <c:v>40198</c:v>
                      </c:pt>
                      <c:pt idx="7531">
                        <c:v>40199</c:v>
                      </c:pt>
                      <c:pt idx="7532">
                        <c:v>40200</c:v>
                      </c:pt>
                      <c:pt idx="7533">
                        <c:v>40203</c:v>
                      </c:pt>
                      <c:pt idx="7534">
                        <c:v>40204</c:v>
                      </c:pt>
                      <c:pt idx="7535">
                        <c:v>40205</c:v>
                      </c:pt>
                      <c:pt idx="7536">
                        <c:v>40206</c:v>
                      </c:pt>
                      <c:pt idx="7537">
                        <c:v>40207</c:v>
                      </c:pt>
                      <c:pt idx="7538">
                        <c:v>40210</c:v>
                      </c:pt>
                      <c:pt idx="7539">
                        <c:v>40211</c:v>
                      </c:pt>
                      <c:pt idx="7540">
                        <c:v>40212</c:v>
                      </c:pt>
                      <c:pt idx="7541">
                        <c:v>40213</c:v>
                      </c:pt>
                      <c:pt idx="7542">
                        <c:v>40214</c:v>
                      </c:pt>
                      <c:pt idx="7543">
                        <c:v>40217</c:v>
                      </c:pt>
                      <c:pt idx="7544">
                        <c:v>40218</c:v>
                      </c:pt>
                      <c:pt idx="7545">
                        <c:v>40219</c:v>
                      </c:pt>
                      <c:pt idx="7546">
                        <c:v>40220</c:v>
                      </c:pt>
                      <c:pt idx="7547">
                        <c:v>40221</c:v>
                      </c:pt>
                      <c:pt idx="7548">
                        <c:v>40225</c:v>
                      </c:pt>
                      <c:pt idx="7549">
                        <c:v>40226</c:v>
                      </c:pt>
                      <c:pt idx="7550">
                        <c:v>40227</c:v>
                      </c:pt>
                      <c:pt idx="7551">
                        <c:v>40228</c:v>
                      </c:pt>
                      <c:pt idx="7552">
                        <c:v>40231</c:v>
                      </c:pt>
                      <c:pt idx="7553">
                        <c:v>40232</c:v>
                      </c:pt>
                      <c:pt idx="7554">
                        <c:v>40233</c:v>
                      </c:pt>
                      <c:pt idx="7555">
                        <c:v>40234</c:v>
                      </c:pt>
                      <c:pt idx="7556">
                        <c:v>40235</c:v>
                      </c:pt>
                      <c:pt idx="7557">
                        <c:v>40238</c:v>
                      </c:pt>
                      <c:pt idx="7558">
                        <c:v>40239</c:v>
                      </c:pt>
                      <c:pt idx="7559">
                        <c:v>40240</c:v>
                      </c:pt>
                      <c:pt idx="7560">
                        <c:v>40241</c:v>
                      </c:pt>
                      <c:pt idx="7561">
                        <c:v>40242</c:v>
                      </c:pt>
                      <c:pt idx="7562">
                        <c:v>40245</c:v>
                      </c:pt>
                      <c:pt idx="7563">
                        <c:v>40246</c:v>
                      </c:pt>
                      <c:pt idx="7564">
                        <c:v>40247</c:v>
                      </c:pt>
                      <c:pt idx="7565">
                        <c:v>40248</c:v>
                      </c:pt>
                      <c:pt idx="7566">
                        <c:v>40249</c:v>
                      </c:pt>
                      <c:pt idx="7567">
                        <c:v>40252</c:v>
                      </c:pt>
                      <c:pt idx="7568">
                        <c:v>40253</c:v>
                      </c:pt>
                      <c:pt idx="7569">
                        <c:v>40254</c:v>
                      </c:pt>
                      <c:pt idx="7570">
                        <c:v>40255</c:v>
                      </c:pt>
                      <c:pt idx="7571">
                        <c:v>40256</c:v>
                      </c:pt>
                      <c:pt idx="7572">
                        <c:v>40259</c:v>
                      </c:pt>
                      <c:pt idx="7573">
                        <c:v>40260</c:v>
                      </c:pt>
                      <c:pt idx="7574">
                        <c:v>40261</c:v>
                      </c:pt>
                      <c:pt idx="7575">
                        <c:v>40262</c:v>
                      </c:pt>
                      <c:pt idx="7576">
                        <c:v>40263</c:v>
                      </c:pt>
                      <c:pt idx="7577">
                        <c:v>40266</c:v>
                      </c:pt>
                      <c:pt idx="7578">
                        <c:v>40267</c:v>
                      </c:pt>
                      <c:pt idx="7579">
                        <c:v>40268</c:v>
                      </c:pt>
                      <c:pt idx="7580">
                        <c:v>40269</c:v>
                      </c:pt>
                      <c:pt idx="7581">
                        <c:v>40273</c:v>
                      </c:pt>
                      <c:pt idx="7582">
                        <c:v>40274</c:v>
                      </c:pt>
                      <c:pt idx="7583">
                        <c:v>40275</c:v>
                      </c:pt>
                      <c:pt idx="7584">
                        <c:v>40276</c:v>
                      </c:pt>
                      <c:pt idx="7585">
                        <c:v>40277</c:v>
                      </c:pt>
                      <c:pt idx="7586">
                        <c:v>40280</c:v>
                      </c:pt>
                      <c:pt idx="7587">
                        <c:v>40281</c:v>
                      </c:pt>
                      <c:pt idx="7588">
                        <c:v>40282</c:v>
                      </c:pt>
                      <c:pt idx="7589">
                        <c:v>40283</c:v>
                      </c:pt>
                      <c:pt idx="7590">
                        <c:v>40284</c:v>
                      </c:pt>
                      <c:pt idx="7591">
                        <c:v>40287</c:v>
                      </c:pt>
                      <c:pt idx="7592">
                        <c:v>40288</c:v>
                      </c:pt>
                      <c:pt idx="7593">
                        <c:v>40289</c:v>
                      </c:pt>
                      <c:pt idx="7594">
                        <c:v>40290</c:v>
                      </c:pt>
                      <c:pt idx="7595">
                        <c:v>40291</c:v>
                      </c:pt>
                      <c:pt idx="7596">
                        <c:v>40294</c:v>
                      </c:pt>
                      <c:pt idx="7597">
                        <c:v>40295</c:v>
                      </c:pt>
                      <c:pt idx="7598">
                        <c:v>40296</c:v>
                      </c:pt>
                      <c:pt idx="7599">
                        <c:v>40297</c:v>
                      </c:pt>
                      <c:pt idx="7600">
                        <c:v>40298</c:v>
                      </c:pt>
                      <c:pt idx="7601">
                        <c:v>40301</c:v>
                      </c:pt>
                      <c:pt idx="7602">
                        <c:v>40302</c:v>
                      </c:pt>
                      <c:pt idx="7603">
                        <c:v>40303</c:v>
                      </c:pt>
                      <c:pt idx="7604">
                        <c:v>40304</c:v>
                      </c:pt>
                      <c:pt idx="7605">
                        <c:v>40305</c:v>
                      </c:pt>
                      <c:pt idx="7606">
                        <c:v>40308</c:v>
                      </c:pt>
                      <c:pt idx="7607">
                        <c:v>40309</c:v>
                      </c:pt>
                      <c:pt idx="7608">
                        <c:v>40310</c:v>
                      </c:pt>
                      <c:pt idx="7609">
                        <c:v>40311</c:v>
                      </c:pt>
                      <c:pt idx="7610">
                        <c:v>40312</c:v>
                      </c:pt>
                      <c:pt idx="7611">
                        <c:v>40315</c:v>
                      </c:pt>
                      <c:pt idx="7612">
                        <c:v>40316</c:v>
                      </c:pt>
                      <c:pt idx="7613">
                        <c:v>40317</c:v>
                      </c:pt>
                      <c:pt idx="7614">
                        <c:v>40318</c:v>
                      </c:pt>
                      <c:pt idx="7615">
                        <c:v>40319</c:v>
                      </c:pt>
                      <c:pt idx="7616">
                        <c:v>40322</c:v>
                      </c:pt>
                      <c:pt idx="7617">
                        <c:v>40323</c:v>
                      </c:pt>
                      <c:pt idx="7618">
                        <c:v>40324</c:v>
                      </c:pt>
                      <c:pt idx="7619">
                        <c:v>40325</c:v>
                      </c:pt>
                      <c:pt idx="7620">
                        <c:v>40326</c:v>
                      </c:pt>
                      <c:pt idx="7621">
                        <c:v>40330</c:v>
                      </c:pt>
                      <c:pt idx="7622">
                        <c:v>40331</c:v>
                      </c:pt>
                      <c:pt idx="7623">
                        <c:v>40332</c:v>
                      </c:pt>
                      <c:pt idx="7624">
                        <c:v>40333</c:v>
                      </c:pt>
                      <c:pt idx="7625">
                        <c:v>40336</c:v>
                      </c:pt>
                      <c:pt idx="7626">
                        <c:v>40337</c:v>
                      </c:pt>
                      <c:pt idx="7627">
                        <c:v>40338</c:v>
                      </c:pt>
                      <c:pt idx="7628">
                        <c:v>40339</c:v>
                      </c:pt>
                      <c:pt idx="7629">
                        <c:v>40340</c:v>
                      </c:pt>
                      <c:pt idx="7630">
                        <c:v>40343</c:v>
                      </c:pt>
                      <c:pt idx="7631">
                        <c:v>40344</c:v>
                      </c:pt>
                      <c:pt idx="7632">
                        <c:v>40345</c:v>
                      </c:pt>
                      <c:pt idx="7633">
                        <c:v>40346</c:v>
                      </c:pt>
                      <c:pt idx="7634">
                        <c:v>40347</c:v>
                      </c:pt>
                      <c:pt idx="7635">
                        <c:v>40350</c:v>
                      </c:pt>
                      <c:pt idx="7636">
                        <c:v>40351</c:v>
                      </c:pt>
                      <c:pt idx="7637">
                        <c:v>40352</c:v>
                      </c:pt>
                      <c:pt idx="7638">
                        <c:v>40353</c:v>
                      </c:pt>
                      <c:pt idx="7639">
                        <c:v>40354</c:v>
                      </c:pt>
                      <c:pt idx="7640">
                        <c:v>40357</c:v>
                      </c:pt>
                      <c:pt idx="7641">
                        <c:v>40358</c:v>
                      </c:pt>
                      <c:pt idx="7642">
                        <c:v>40359</c:v>
                      </c:pt>
                      <c:pt idx="7643">
                        <c:v>40360</c:v>
                      </c:pt>
                      <c:pt idx="7644">
                        <c:v>40361</c:v>
                      </c:pt>
                      <c:pt idx="7645">
                        <c:v>40365</c:v>
                      </c:pt>
                      <c:pt idx="7646">
                        <c:v>40366</c:v>
                      </c:pt>
                      <c:pt idx="7647">
                        <c:v>40367</c:v>
                      </c:pt>
                      <c:pt idx="7648">
                        <c:v>40368</c:v>
                      </c:pt>
                      <c:pt idx="7649">
                        <c:v>40371</c:v>
                      </c:pt>
                      <c:pt idx="7650">
                        <c:v>40372</c:v>
                      </c:pt>
                      <c:pt idx="7651">
                        <c:v>40373</c:v>
                      </c:pt>
                      <c:pt idx="7652">
                        <c:v>40374</c:v>
                      </c:pt>
                      <c:pt idx="7653">
                        <c:v>40375</c:v>
                      </c:pt>
                      <c:pt idx="7654">
                        <c:v>40378</c:v>
                      </c:pt>
                      <c:pt idx="7655">
                        <c:v>40379</c:v>
                      </c:pt>
                      <c:pt idx="7656">
                        <c:v>40380</c:v>
                      </c:pt>
                      <c:pt idx="7657">
                        <c:v>40381</c:v>
                      </c:pt>
                      <c:pt idx="7658">
                        <c:v>40382</c:v>
                      </c:pt>
                      <c:pt idx="7659">
                        <c:v>40385</c:v>
                      </c:pt>
                      <c:pt idx="7660">
                        <c:v>40386</c:v>
                      </c:pt>
                      <c:pt idx="7661">
                        <c:v>40387</c:v>
                      </c:pt>
                      <c:pt idx="7662">
                        <c:v>40388</c:v>
                      </c:pt>
                      <c:pt idx="7663">
                        <c:v>40389</c:v>
                      </c:pt>
                      <c:pt idx="7664">
                        <c:v>40392</c:v>
                      </c:pt>
                      <c:pt idx="7665">
                        <c:v>40393</c:v>
                      </c:pt>
                      <c:pt idx="7666">
                        <c:v>40394</c:v>
                      </c:pt>
                      <c:pt idx="7667">
                        <c:v>40395</c:v>
                      </c:pt>
                      <c:pt idx="7668">
                        <c:v>40396</c:v>
                      </c:pt>
                      <c:pt idx="7669">
                        <c:v>40399</c:v>
                      </c:pt>
                      <c:pt idx="7670">
                        <c:v>40400</c:v>
                      </c:pt>
                      <c:pt idx="7671">
                        <c:v>40401</c:v>
                      </c:pt>
                      <c:pt idx="7672">
                        <c:v>40402</c:v>
                      </c:pt>
                      <c:pt idx="7673">
                        <c:v>40403</c:v>
                      </c:pt>
                      <c:pt idx="7674">
                        <c:v>40406</c:v>
                      </c:pt>
                      <c:pt idx="7675">
                        <c:v>40407</c:v>
                      </c:pt>
                      <c:pt idx="7676">
                        <c:v>40408</c:v>
                      </c:pt>
                      <c:pt idx="7677">
                        <c:v>40409</c:v>
                      </c:pt>
                      <c:pt idx="7678">
                        <c:v>40410</c:v>
                      </c:pt>
                      <c:pt idx="7679">
                        <c:v>40413</c:v>
                      </c:pt>
                      <c:pt idx="7680">
                        <c:v>40414</c:v>
                      </c:pt>
                      <c:pt idx="7681">
                        <c:v>40415</c:v>
                      </c:pt>
                      <c:pt idx="7682">
                        <c:v>40416</c:v>
                      </c:pt>
                      <c:pt idx="7683">
                        <c:v>40417</c:v>
                      </c:pt>
                      <c:pt idx="7684">
                        <c:v>40420</c:v>
                      </c:pt>
                      <c:pt idx="7685">
                        <c:v>40421</c:v>
                      </c:pt>
                      <c:pt idx="7686">
                        <c:v>40422</c:v>
                      </c:pt>
                      <c:pt idx="7687">
                        <c:v>40423</c:v>
                      </c:pt>
                      <c:pt idx="7688">
                        <c:v>40424</c:v>
                      </c:pt>
                      <c:pt idx="7689">
                        <c:v>40428</c:v>
                      </c:pt>
                      <c:pt idx="7690">
                        <c:v>40429</c:v>
                      </c:pt>
                      <c:pt idx="7691">
                        <c:v>40430</c:v>
                      </c:pt>
                      <c:pt idx="7692">
                        <c:v>40431</c:v>
                      </c:pt>
                      <c:pt idx="7693">
                        <c:v>40434</c:v>
                      </c:pt>
                      <c:pt idx="7694">
                        <c:v>40435</c:v>
                      </c:pt>
                      <c:pt idx="7695">
                        <c:v>40436</c:v>
                      </c:pt>
                      <c:pt idx="7696">
                        <c:v>40437</c:v>
                      </c:pt>
                      <c:pt idx="7697">
                        <c:v>40438</c:v>
                      </c:pt>
                      <c:pt idx="7698">
                        <c:v>40441</c:v>
                      </c:pt>
                      <c:pt idx="7699">
                        <c:v>40442</c:v>
                      </c:pt>
                      <c:pt idx="7700">
                        <c:v>40443</c:v>
                      </c:pt>
                      <c:pt idx="7701">
                        <c:v>40444</c:v>
                      </c:pt>
                      <c:pt idx="7702">
                        <c:v>40445</c:v>
                      </c:pt>
                      <c:pt idx="7703">
                        <c:v>40448</c:v>
                      </c:pt>
                      <c:pt idx="7704">
                        <c:v>40449</c:v>
                      </c:pt>
                      <c:pt idx="7705">
                        <c:v>40450</c:v>
                      </c:pt>
                      <c:pt idx="7706">
                        <c:v>40451</c:v>
                      </c:pt>
                      <c:pt idx="7707">
                        <c:v>40452</c:v>
                      </c:pt>
                      <c:pt idx="7708">
                        <c:v>40455</c:v>
                      </c:pt>
                      <c:pt idx="7709">
                        <c:v>40456</c:v>
                      </c:pt>
                      <c:pt idx="7710">
                        <c:v>40457</c:v>
                      </c:pt>
                      <c:pt idx="7711">
                        <c:v>40458</c:v>
                      </c:pt>
                      <c:pt idx="7712">
                        <c:v>40459</c:v>
                      </c:pt>
                      <c:pt idx="7713">
                        <c:v>40462</c:v>
                      </c:pt>
                      <c:pt idx="7714">
                        <c:v>40463</c:v>
                      </c:pt>
                      <c:pt idx="7715">
                        <c:v>40464</c:v>
                      </c:pt>
                      <c:pt idx="7716">
                        <c:v>40465</c:v>
                      </c:pt>
                      <c:pt idx="7717">
                        <c:v>40466</c:v>
                      </c:pt>
                      <c:pt idx="7718">
                        <c:v>40469</c:v>
                      </c:pt>
                      <c:pt idx="7719">
                        <c:v>40470</c:v>
                      </c:pt>
                      <c:pt idx="7720">
                        <c:v>40471</c:v>
                      </c:pt>
                      <c:pt idx="7721">
                        <c:v>40472</c:v>
                      </c:pt>
                      <c:pt idx="7722">
                        <c:v>40473</c:v>
                      </c:pt>
                      <c:pt idx="7723">
                        <c:v>40476</c:v>
                      </c:pt>
                      <c:pt idx="7724">
                        <c:v>40477</c:v>
                      </c:pt>
                      <c:pt idx="7725">
                        <c:v>40478</c:v>
                      </c:pt>
                      <c:pt idx="7726">
                        <c:v>40479</c:v>
                      </c:pt>
                      <c:pt idx="7727">
                        <c:v>40480</c:v>
                      </c:pt>
                      <c:pt idx="7728">
                        <c:v>40483</c:v>
                      </c:pt>
                      <c:pt idx="7729">
                        <c:v>40484</c:v>
                      </c:pt>
                      <c:pt idx="7730">
                        <c:v>40485</c:v>
                      </c:pt>
                      <c:pt idx="7731">
                        <c:v>40486</c:v>
                      </c:pt>
                      <c:pt idx="7732">
                        <c:v>40487</c:v>
                      </c:pt>
                      <c:pt idx="7733">
                        <c:v>40490</c:v>
                      </c:pt>
                      <c:pt idx="7734">
                        <c:v>40491</c:v>
                      </c:pt>
                      <c:pt idx="7735">
                        <c:v>40492</c:v>
                      </c:pt>
                      <c:pt idx="7736">
                        <c:v>40493</c:v>
                      </c:pt>
                      <c:pt idx="7737">
                        <c:v>40494</c:v>
                      </c:pt>
                      <c:pt idx="7738">
                        <c:v>40497</c:v>
                      </c:pt>
                      <c:pt idx="7739">
                        <c:v>40498</c:v>
                      </c:pt>
                      <c:pt idx="7740">
                        <c:v>40499</c:v>
                      </c:pt>
                      <c:pt idx="7741">
                        <c:v>40500</c:v>
                      </c:pt>
                      <c:pt idx="7742">
                        <c:v>40501</c:v>
                      </c:pt>
                      <c:pt idx="7743">
                        <c:v>40504</c:v>
                      </c:pt>
                      <c:pt idx="7744">
                        <c:v>40505</c:v>
                      </c:pt>
                      <c:pt idx="7745">
                        <c:v>40506</c:v>
                      </c:pt>
                      <c:pt idx="7746">
                        <c:v>40508</c:v>
                      </c:pt>
                      <c:pt idx="7747">
                        <c:v>40511</c:v>
                      </c:pt>
                      <c:pt idx="7748">
                        <c:v>40512</c:v>
                      </c:pt>
                      <c:pt idx="7749">
                        <c:v>40513</c:v>
                      </c:pt>
                      <c:pt idx="7750">
                        <c:v>40514</c:v>
                      </c:pt>
                      <c:pt idx="7751">
                        <c:v>40515</c:v>
                      </c:pt>
                      <c:pt idx="7752">
                        <c:v>40518</c:v>
                      </c:pt>
                      <c:pt idx="7753">
                        <c:v>40519</c:v>
                      </c:pt>
                      <c:pt idx="7754">
                        <c:v>40520</c:v>
                      </c:pt>
                      <c:pt idx="7755">
                        <c:v>40521</c:v>
                      </c:pt>
                      <c:pt idx="7756">
                        <c:v>40522</c:v>
                      </c:pt>
                      <c:pt idx="7757">
                        <c:v>40525</c:v>
                      </c:pt>
                      <c:pt idx="7758">
                        <c:v>40526</c:v>
                      </c:pt>
                      <c:pt idx="7759">
                        <c:v>40527</c:v>
                      </c:pt>
                      <c:pt idx="7760">
                        <c:v>40528</c:v>
                      </c:pt>
                      <c:pt idx="7761">
                        <c:v>40529</c:v>
                      </c:pt>
                      <c:pt idx="7762">
                        <c:v>40532</c:v>
                      </c:pt>
                      <c:pt idx="7763">
                        <c:v>40533</c:v>
                      </c:pt>
                      <c:pt idx="7764">
                        <c:v>40534</c:v>
                      </c:pt>
                      <c:pt idx="7765">
                        <c:v>40535</c:v>
                      </c:pt>
                      <c:pt idx="7766">
                        <c:v>40539</c:v>
                      </c:pt>
                      <c:pt idx="7767">
                        <c:v>40540</c:v>
                      </c:pt>
                      <c:pt idx="7768">
                        <c:v>40541</c:v>
                      </c:pt>
                      <c:pt idx="7769">
                        <c:v>40542</c:v>
                      </c:pt>
                      <c:pt idx="7770">
                        <c:v>40543</c:v>
                      </c:pt>
                      <c:pt idx="7771">
                        <c:v>40546</c:v>
                      </c:pt>
                      <c:pt idx="7772">
                        <c:v>40547</c:v>
                      </c:pt>
                      <c:pt idx="7773">
                        <c:v>40548</c:v>
                      </c:pt>
                      <c:pt idx="7774">
                        <c:v>40549</c:v>
                      </c:pt>
                      <c:pt idx="7775">
                        <c:v>40550</c:v>
                      </c:pt>
                      <c:pt idx="7776">
                        <c:v>40553</c:v>
                      </c:pt>
                      <c:pt idx="7777">
                        <c:v>40554</c:v>
                      </c:pt>
                      <c:pt idx="7778">
                        <c:v>40555</c:v>
                      </c:pt>
                      <c:pt idx="7779">
                        <c:v>40556</c:v>
                      </c:pt>
                      <c:pt idx="7780">
                        <c:v>40557</c:v>
                      </c:pt>
                      <c:pt idx="7781">
                        <c:v>40561</c:v>
                      </c:pt>
                      <c:pt idx="7782">
                        <c:v>40562</c:v>
                      </c:pt>
                      <c:pt idx="7783">
                        <c:v>40563</c:v>
                      </c:pt>
                      <c:pt idx="7784">
                        <c:v>40564</c:v>
                      </c:pt>
                      <c:pt idx="7785">
                        <c:v>40567</c:v>
                      </c:pt>
                      <c:pt idx="7786">
                        <c:v>40568</c:v>
                      </c:pt>
                      <c:pt idx="7787">
                        <c:v>40569</c:v>
                      </c:pt>
                      <c:pt idx="7788">
                        <c:v>40570</c:v>
                      </c:pt>
                      <c:pt idx="7789">
                        <c:v>40571</c:v>
                      </c:pt>
                      <c:pt idx="7790">
                        <c:v>40574</c:v>
                      </c:pt>
                      <c:pt idx="7791">
                        <c:v>40575</c:v>
                      </c:pt>
                      <c:pt idx="7792">
                        <c:v>40576</c:v>
                      </c:pt>
                      <c:pt idx="7793">
                        <c:v>40577</c:v>
                      </c:pt>
                      <c:pt idx="7794">
                        <c:v>40578</c:v>
                      </c:pt>
                      <c:pt idx="7795">
                        <c:v>40581</c:v>
                      </c:pt>
                      <c:pt idx="7796">
                        <c:v>40582</c:v>
                      </c:pt>
                      <c:pt idx="7797">
                        <c:v>40583</c:v>
                      </c:pt>
                      <c:pt idx="7798">
                        <c:v>40584</c:v>
                      </c:pt>
                      <c:pt idx="7799">
                        <c:v>40585</c:v>
                      </c:pt>
                      <c:pt idx="7800">
                        <c:v>40588</c:v>
                      </c:pt>
                      <c:pt idx="7801">
                        <c:v>40589</c:v>
                      </c:pt>
                      <c:pt idx="7802">
                        <c:v>40590</c:v>
                      </c:pt>
                      <c:pt idx="7803">
                        <c:v>40591</c:v>
                      </c:pt>
                      <c:pt idx="7804">
                        <c:v>40592</c:v>
                      </c:pt>
                      <c:pt idx="7805">
                        <c:v>40596</c:v>
                      </c:pt>
                      <c:pt idx="7806">
                        <c:v>40597</c:v>
                      </c:pt>
                      <c:pt idx="7807">
                        <c:v>40598</c:v>
                      </c:pt>
                      <c:pt idx="7808">
                        <c:v>40599</c:v>
                      </c:pt>
                      <c:pt idx="7809">
                        <c:v>40602</c:v>
                      </c:pt>
                      <c:pt idx="7810">
                        <c:v>40603</c:v>
                      </c:pt>
                      <c:pt idx="7811">
                        <c:v>40604</c:v>
                      </c:pt>
                      <c:pt idx="7812">
                        <c:v>40605</c:v>
                      </c:pt>
                      <c:pt idx="7813">
                        <c:v>40606</c:v>
                      </c:pt>
                      <c:pt idx="7814">
                        <c:v>40609</c:v>
                      </c:pt>
                      <c:pt idx="7815">
                        <c:v>40610</c:v>
                      </c:pt>
                      <c:pt idx="7816">
                        <c:v>40611</c:v>
                      </c:pt>
                      <c:pt idx="7817">
                        <c:v>40612</c:v>
                      </c:pt>
                      <c:pt idx="7818">
                        <c:v>40613</c:v>
                      </c:pt>
                      <c:pt idx="7819">
                        <c:v>40616</c:v>
                      </c:pt>
                      <c:pt idx="7820">
                        <c:v>40617</c:v>
                      </c:pt>
                      <c:pt idx="7821">
                        <c:v>40618</c:v>
                      </c:pt>
                      <c:pt idx="7822">
                        <c:v>40619</c:v>
                      </c:pt>
                      <c:pt idx="7823">
                        <c:v>40620</c:v>
                      </c:pt>
                      <c:pt idx="7824">
                        <c:v>40623</c:v>
                      </c:pt>
                      <c:pt idx="7825">
                        <c:v>40624</c:v>
                      </c:pt>
                      <c:pt idx="7826">
                        <c:v>40625</c:v>
                      </c:pt>
                      <c:pt idx="7827">
                        <c:v>40626</c:v>
                      </c:pt>
                      <c:pt idx="7828">
                        <c:v>40627</c:v>
                      </c:pt>
                      <c:pt idx="7829">
                        <c:v>40630</c:v>
                      </c:pt>
                      <c:pt idx="7830">
                        <c:v>40631</c:v>
                      </c:pt>
                      <c:pt idx="7831">
                        <c:v>40632</c:v>
                      </c:pt>
                      <c:pt idx="7832">
                        <c:v>40633</c:v>
                      </c:pt>
                      <c:pt idx="7833">
                        <c:v>40634</c:v>
                      </c:pt>
                      <c:pt idx="7834">
                        <c:v>40637</c:v>
                      </c:pt>
                      <c:pt idx="7835">
                        <c:v>40638</c:v>
                      </c:pt>
                      <c:pt idx="7836">
                        <c:v>40639</c:v>
                      </c:pt>
                      <c:pt idx="7837">
                        <c:v>40640</c:v>
                      </c:pt>
                      <c:pt idx="7838">
                        <c:v>40641</c:v>
                      </c:pt>
                      <c:pt idx="7839">
                        <c:v>40644</c:v>
                      </c:pt>
                      <c:pt idx="7840">
                        <c:v>40645</c:v>
                      </c:pt>
                      <c:pt idx="7841">
                        <c:v>40646</c:v>
                      </c:pt>
                      <c:pt idx="7842">
                        <c:v>40647</c:v>
                      </c:pt>
                      <c:pt idx="7843">
                        <c:v>40648</c:v>
                      </c:pt>
                      <c:pt idx="7844">
                        <c:v>40651</c:v>
                      </c:pt>
                      <c:pt idx="7845">
                        <c:v>40652</c:v>
                      </c:pt>
                      <c:pt idx="7846">
                        <c:v>40653</c:v>
                      </c:pt>
                      <c:pt idx="7847">
                        <c:v>40654</c:v>
                      </c:pt>
                      <c:pt idx="7848">
                        <c:v>40658</c:v>
                      </c:pt>
                      <c:pt idx="7849">
                        <c:v>40659</c:v>
                      </c:pt>
                      <c:pt idx="7850">
                        <c:v>40660</c:v>
                      </c:pt>
                      <c:pt idx="7851">
                        <c:v>40661</c:v>
                      </c:pt>
                      <c:pt idx="7852">
                        <c:v>40662</c:v>
                      </c:pt>
                      <c:pt idx="7853">
                        <c:v>40665</c:v>
                      </c:pt>
                      <c:pt idx="7854">
                        <c:v>40666</c:v>
                      </c:pt>
                      <c:pt idx="7855">
                        <c:v>40667</c:v>
                      </c:pt>
                      <c:pt idx="7856">
                        <c:v>40668</c:v>
                      </c:pt>
                      <c:pt idx="7857">
                        <c:v>40669</c:v>
                      </c:pt>
                      <c:pt idx="7858">
                        <c:v>40672</c:v>
                      </c:pt>
                      <c:pt idx="7859">
                        <c:v>40673</c:v>
                      </c:pt>
                      <c:pt idx="7860">
                        <c:v>40674</c:v>
                      </c:pt>
                      <c:pt idx="7861">
                        <c:v>40675</c:v>
                      </c:pt>
                      <c:pt idx="7862">
                        <c:v>40676</c:v>
                      </c:pt>
                      <c:pt idx="7863">
                        <c:v>40679</c:v>
                      </c:pt>
                      <c:pt idx="7864">
                        <c:v>40680</c:v>
                      </c:pt>
                      <c:pt idx="7865">
                        <c:v>40681</c:v>
                      </c:pt>
                      <c:pt idx="7866">
                        <c:v>40682</c:v>
                      </c:pt>
                      <c:pt idx="7867">
                        <c:v>40683</c:v>
                      </c:pt>
                      <c:pt idx="7868">
                        <c:v>40686</c:v>
                      </c:pt>
                      <c:pt idx="7869">
                        <c:v>40687</c:v>
                      </c:pt>
                      <c:pt idx="7870">
                        <c:v>40688</c:v>
                      </c:pt>
                      <c:pt idx="7871">
                        <c:v>40689</c:v>
                      </c:pt>
                      <c:pt idx="7872">
                        <c:v>40690</c:v>
                      </c:pt>
                      <c:pt idx="7873">
                        <c:v>40694</c:v>
                      </c:pt>
                      <c:pt idx="7874">
                        <c:v>40695</c:v>
                      </c:pt>
                      <c:pt idx="7875">
                        <c:v>40696</c:v>
                      </c:pt>
                      <c:pt idx="7876">
                        <c:v>40697</c:v>
                      </c:pt>
                      <c:pt idx="7877">
                        <c:v>40700</c:v>
                      </c:pt>
                      <c:pt idx="7878">
                        <c:v>40701</c:v>
                      </c:pt>
                      <c:pt idx="7879">
                        <c:v>40702</c:v>
                      </c:pt>
                      <c:pt idx="7880">
                        <c:v>40703</c:v>
                      </c:pt>
                      <c:pt idx="7881">
                        <c:v>40704</c:v>
                      </c:pt>
                      <c:pt idx="7882">
                        <c:v>40707</c:v>
                      </c:pt>
                      <c:pt idx="7883">
                        <c:v>40708</c:v>
                      </c:pt>
                      <c:pt idx="7884">
                        <c:v>40709</c:v>
                      </c:pt>
                      <c:pt idx="7885">
                        <c:v>40710</c:v>
                      </c:pt>
                      <c:pt idx="7886">
                        <c:v>40711</c:v>
                      </c:pt>
                      <c:pt idx="7887">
                        <c:v>40714</c:v>
                      </c:pt>
                      <c:pt idx="7888">
                        <c:v>40715</c:v>
                      </c:pt>
                      <c:pt idx="7889">
                        <c:v>40716</c:v>
                      </c:pt>
                      <c:pt idx="7890">
                        <c:v>40717</c:v>
                      </c:pt>
                      <c:pt idx="7891">
                        <c:v>40718</c:v>
                      </c:pt>
                      <c:pt idx="7892">
                        <c:v>40721</c:v>
                      </c:pt>
                      <c:pt idx="7893">
                        <c:v>40722</c:v>
                      </c:pt>
                      <c:pt idx="7894">
                        <c:v>40723</c:v>
                      </c:pt>
                      <c:pt idx="7895">
                        <c:v>40724</c:v>
                      </c:pt>
                      <c:pt idx="7896">
                        <c:v>40725</c:v>
                      </c:pt>
                      <c:pt idx="7897">
                        <c:v>40729</c:v>
                      </c:pt>
                      <c:pt idx="7898">
                        <c:v>40730</c:v>
                      </c:pt>
                      <c:pt idx="7899">
                        <c:v>40731</c:v>
                      </c:pt>
                      <c:pt idx="7900">
                        <c:v>40732</c:v>
                      </c:pt>
                      <c:pt idx="7901">
                        <c:v>40735</c:v>
                      </c:pt>
                      <c:pt idx="7902">
                        <c:v>40736</c:v>
                      </c:pt>
                      <c:pt idx="7903">
                        <c:v>40737</c:v>
                      </c:pt>
                      <c:pt idx="7904">
                        <c:v>40738</c:v>
                      </c:pt>
                      <c:pt idx="7905">
                        <c:v>40739</c:v>
                      </c:pt>
                      <c:pt idx="7906">
                        <c:v>40742</c:v>
                      </c:pt>
                      <c:pt idx="7907">
                        <c:v>40743</c:v>
                      </c:pt>
                      <c:pt idx="7908">
                        <c:v>40744</c:v>
                      </c:pt>
                      <c:pt idx="7909">
                        <c:v>40745</c:v>
                      </c:pt>
                      <c:pt idx="7910">
                        <c:v>40746</c:v>
                      </c:pt>
                      <c:pt idx="7911">
                        <c:v>40749</c:v>
                      </c:pt>
                      <c:pt idx="7912">
                        <c:v>40750</c:v>
                      </c:pt>
                      <c:pt idx="7913">
                        <c:v>40751</c:v>
                      </c:pt>
                      <c:pt idx="7914">
                        <c:v>40752</c:v>
                      </c:pt>
                      <c:pt idx="7915">
                        <c:v>40753</c:v>
                      </c:pt>
                      <c:pt idx="7916">
                        <c:v>40756</c:v>
                      </c:pt>
                      <c:pt idx="7917">
                        <c:v>40757</c:v>
                      </c:pt>
                      <c:pt idx="7918">
                        <c:v>40758</c:v>
                      </c:pt>
                      <c:pt idx="7919">
                        <c:v>40759</c:v>
                      </c:pt>
                      <c:pt idx="7920">
                        <c:v>40760</c:v>
                      </c:pt>
                      <c:pt idx="7921">
                        <c:v>40763</c:v>
                      </c:pt>
                      <c:pt idx="7922">
                        <c:v>40764</c:v>
                      </c:pt>
                      <c:pt idx="7923">
                        <c:v>40765</c:v>
                      </c:pt>
                      <c:pt idx="7924">
                        <c:v>40766</c:v>
                      </c:pt>
                      <c:pt idx="7925">
                        <c:v>40767</c:v>
                      </c:pt>
                      <c:pt idx="7926">
                        <c:v>40770</c:v>
                      </c:pt>
                      <c:pt idx="7927">
                        <c:v>40771</c:v>
                      </c:pt>
                      <c:pt idx="7928">
                        <c:v>40772</c:v>
                      </c:pt>
                      <c:pt idx="7929">
                        <c:v>40773</c:v>
                      </c:pt>
                      <c:pt idx="7930">
                        <c:v>40774</c:v>
                      </c:pt>
                      <c:pt idx="7931">
                        <c:v>40777</c:v>
                      </c:pt>
                      <c:pt idx="7932">
                        <c:v>40778</c:v>
                      </c:pt>
                      <c:pt idx="7933">
                        <c:v>40779</c:v>
                      </c:pt>
                      <c:pt idx="7934">
                        <c:v>40780</c:v>
                      </c:pt>
                      <c:pt idx="7935">
                        <c:v>40781</c:v>
                      </c:pt>
                      <c:pt idx="7936">
                        <c:v>40784</c:v>
                      </c:pt>
                      <c:pt idx="7937">
                        <c:v>40785</c:v>
                      </c:pt>
                      <c:pt idx="7938">
                        <c:v>40786</c:v>
                      </c:pt>
                      <c:pt idx="7939">
                        <c:v>40787</c:v>
                      </c:pt>
                      <c:pt idx="7940">
                        <c:v>40788</c:v>
                      </c:pt>
                      <c:pt idx="7941">
                        <c:v>40792</c:v>
                      </c:pt>
                      <c:pt idx="7942">
                        <c:v>40793</c:v>
                      </c:pt>
                      <c:pt idx="7943">
                        <c:v>40794</c:v>
                      </c:pt>
                      <c:pt idx="7944">
                        <c:v>40795</c:v>
                      </c:pt>
                      <c:pt idx="7945">
                        <c:v>40798</c:v>
                      </c:pt>
                      <c:pt idx="7946">
                        <c:v>40799</c:v>
                      </c:pt>
                      <c:pt idx="7947">
                        <c:v>40800</c:v>
                      </c:pt>
                      <c:pt idx="7948">
                        <c:v>40801</c:v>
                      </c:pt>
                      <c:pt idx="7949">
                        <c:v>40802</c:v>
                      </c:pt>
                      <c:pt idx="7950">
                        <c:v>40805</c:v>
                      </c:pt>
                      <c:pt idx="7951">
                        <c:v>40806</c:v>
                      </c:pt>
                      <c:pt idx="7952">
                        <c:v>40807</c:v>
                      </c:pt>
                      <c:pt idx="7953">
                        <c:v>40808</c:v>
                      </c:pt>
                      <c:pt idx="7954">
                        <c:v>40809</c:v>
                      </c:pt>
                      <c:pt idx="7955">
                        <c:v>40812</c:v>
                      </c:pt>
                      <c:pt idx="7956">
                        <c:v>40813</c:v>
                      </c:pt>
                      <c:pt idx="7957">
                        <c:v>40814</c:v>
                      </c:pt>
                      <c:pt idx="7958">
                        <c:v>40815</c:v>
                      </c:pt>
                      <c:pt idx="7959">
                        <c:v>40816</c:v>
                      </c:pt>
                      <c:pt idx="7960">
                        <c:v>40819</c:v>
                      </c:pt>
                      <c:pt idx="7961">
                        <c:v>40820</c:v>
                      </c:pt>
                      <c:pt idx="7962">
                        <c:v>40821</c:v>
                      </c:pt>
                      <c:pt idx="7963">
                        <c:v>40822</c:v>
                      </c:pt>
                      <c:pt idx="7964">
                        <c:v>40823</c:v>
                      </c:pt>
                      <c:pt idx="7965">
                        <c:v>40826</c:v>
                      </c:pt>
                      <c:pt idx="7966">
                        <c:v>40827</c:v>
                      </c:pt>
                      <c:pt idx="7967">
                        <c:v>40828</c:v>
                      </c:pt>
                      <c:pt idx="7968">
                        <c:v>40829</c:v>
                      </c:pt>
                      <c:pt idx="7969">
                        <c:v>40830</c:v>
                      </c:pt>
                      <c:pt idx="7970">
                        <c:v>40833</c:v>
                      </c:pt>
                      <c:pt idx="7971">
                        <c:v>40834</c:v>
                      </c:pt>
                      <c:pt idx="7972">
                        <c:v>40835</c:v>
                      </c:pt>
                      <c:pt idx="7973">
                        <c:v>40836</c:v>
                      </c:pt>
                      <c:pt idx="7974">
                        <c:v>40837</c:v>
                      </c:pt>
                      <c:pt idx="7975">
                        <c:v>40840</c:v>
                      </c:pt>
                      <c:pt idx="7976">
                        <c:v>40841</c:v>
                      </c:pt>
                      <c:pt idx="7977">
                        <c:v>40842</c:v>
                      </c:pt>
                      <c:pt idx="7978">
                        <c:v>40843</c:v>
                      </c:pt>
                      <c:pt idx="7979">
                        <c:v>40844</c:v>
                      </c:pt>
                      <c:pt idx="7980">
                        <c:v>40847</c:v>
                      </c:pt>
                      <c:pt idx="7981">
                        <c:v>40848</c:v>
                      </c:pt>
                      <c:pt idx="7982">
                        <c:v>40849</c:v>
                      </c:pt>
                      <c:pt idx="7983">
                        <c:v>40850</c:v>
                      </c:pt>
                      <c:pt idx="7984">
                        <c:v>40851</c:v>
                      </c:pt>
                      <c:pt idx="7985">
                        <c:v>40854</c:v>
                      </c:pt>
                      <c:pt idx="7986">
                        <c:v>40855</c:v>
                      </c:pt>
                      <c:pt idx="7987">
                        <c:v>40856</c:v>
                      </c:pt>
                      <c:pt idx="7988">
                        <c:v>40857</c:v>
                      </c:pt>
                      <c:pt idx="7989">
                        <c:v>40858</c:v>
                      </c:pt>
                      <c:pt idx="7990">
                        <c:v>40861</c:v>
                      </c:pt>
                      <c:pt idx="7991">
                        <c:v>40862</c:v>
                      </c:pt>
                      <c:pt idx="7992">
                        <c:v>40863</c:v>
                      </c:pt>
                      <c:pt idx="7993">
                        <c:v>40864</c:v>
                      </c:pt>
                      <c:pt idx="7994">
                        <c:v>40865</c:v>
                      </c:pt>
                      <c:pt idx="7995">
                        <c:v>40868</c:v>
                      </c:pt>
                      <c:pt idx="7996">
                        <c:v>40869</c:v>
                      </c:pt>
                      <c:pt idx="7997">
                        <c:v>40870</c:v>
                      </c:pt>
                      <c:pt idx="7998">
                        <c:v>40872</c:v>
                      </c:pt>
                      <c:pt idx="7999">
                        <c:v>40875</c:v>
                      </c:pt>
                      <c:pt idx="8000">
                        <c:v>40876</c:v>
                      </c:pt>
                      <c:pt idx="8001">
                        <c:v>40877</c:v>
                      </c:pt>
                      <c:pt idx="8002">
                        <c:v>40878</c:v>
                      </c:pt>
                      <c:pt idx="8003">
                        <c:v>40879</c:v>
                      </c:pt>
                      <c:pt idx="8004">
                        <c:v>40882</c:v>
                      </c:pt>
                      <c:pt idx="8005">
                        <c:v>40883</c:v>
                      </c:pt>
                      <c:pt idx="8006">
                        <c:v>40884</c:v>
                      </c:pt>
                      <c:pt idx="8007">
                        <c:v>40885</c:v>
                      </c:pt>
                      <c:pt idx="8008">
                        <c:v>40886</c:v>
                      </c:pt>
                      <c:pt idx="8009">
                        <c:v>40889</c:v>
                      </c:pt>
                      <c:pt idx="8010">
                        <c:v>40890</c:v>
                      </c:pt>
                      <c:pt idx="8011">
                        <c:v>40891</c:v>
                      </c:pt>
                      <c:pt idx="8012">
                        <c:v>40892</c:v>
                      </c:pt>
                      <c:pt idx="8013">
                        <c:v>40893</c:v>
                      </c:pt>
                      <c:pt idx="8014">
                        <c:v>40896</c:v>
                      </c:pt>
                      <c:pt idx="8015">
                        <c:v>40897</c:v>
                      </c:pt>
                      <c:pt idx="8016">
                        <c:v>40898</c:v>
                      </c:pt>
                      <c:pt idx="8017">
                        <c:v>40899</c:v>
                      </c:pt>
                      <c:pt idx="8018">
                        <c:v>40900</c:v>
                      </c:pt>
                      <c:pt idx="8019">
                        <c:v>40904</c:v>
                      </c:pt>
                      <c:pt idx="8020">
                        <c:v>40905</c:v>
                      </c:pt>
                      <c:pt idx="8021">
                        <c:v>40906</c:v>
                      </c:pt>
                      <c:pt idx="8022">
                        <c:v>40907</c:v>
                      </c:pt>
                      <c:pt idx="8023">
                        <c:v>40911</c:v>
                      </c:pt>
                      <c:pt idx="8024">
                        <c:v>40912</c:v>
                      </c:pt>
                      <c:pt idx="8025">
                        <c:v>40913</c:v>
                      </c:pt>
                      <c:pt idx="8026">
                        <c:v>40914</c:v>
                      </c:pt>
                      <c:pt idx="8027">
                        <c:v>40917</c:v>
                      </c:pt>
                      <c:pt idx="8028">
                        <c:v>40918</c:v>
                      </c:pt>
                      <c:pt idx="8029">
                        <c:v>40919</c:v>
                      </c:pt>
                      <c:pt idx="8030">
                        <c:v>40920</c:v>
                      </c:pt>
                      <c:pt idx="8031">
                        <c:v>40921</c:v>
                      </c:pt>
                      <c:pt idx="8032">
                        <c:v>40925</c:v>
                      </c:pt>
                      <c:pt idx="8033">
                        <c:v>40926</c:v>
                      </c:pt>
                      <c:pt idx="8034">
                        <c:v>40927</c:v>
                      </c:pt>
                      <c:pt idx="8035">
                        <c:v>40928</c:v>
                      </c:pt>
                      <c:pt idx="8036">
                        <c:v>40931</c:v>
                      </c:pt>
                      <c:pt idx="8037">
                        <c:v>40932</c:v>
                      </c:pt>
                      <c:pt idx="8038">
                        <c:v>40933</c:v>
                      </c:pt>
                      <c:pt idx="8039">
                        <c:v>40934</c:v>
                      </c:pt>
                      <c:pt idx="8040">
                        <c:v>40935</c:v>
                      </c:pt>
                      <c:pt idx="8041">
                        <c:v>40938</c:v>
                      </c:pt>
                      <c:pt idx="8042">
                        <c:v>40939</c:v>
                      </c:pt>
                      <c:pt idx="8043">
                        <c:v>40940</c:v>
                      </c:pt>
                      <c:pt idx="8044">
                        <c:v>40941</c:v>
                      </c:pt>
                      <c:pt idx="8045">
                        <c:v>40942</c:v>
                      </c:pt>
                      <c:pt idx="8046">
                        <c:v>40945</c:v>
                      </c:pt>
                      <c:pt idx="8047">
                        <c:v>40946</c:v>
                      </c:pt>
                      <c:pt idx="8048">
                        <c:v>40947</c:v>
                      </c:pt>
                      <c:pt idx="8049">
                        <c:v>40948</c:v>
                      </c:pt>
                      <c:pt idx="8050">
                        <c:v>40949</c:v>
                      </c:pt>
                      <c:pt idx="8051">
                        <c:v>40952</c:v>
                      </c:pt>
                      <c:pt idx="8052">
                        <c:v>40953</c:v>
                      </c:pt>
                      <c:pt idx="8053">
                        <c:v>40954</c:v>
                      </c:pt>
                      <c:pt idx="8054">
                        <c:v>40955</c:v>
                      </c:pt>
                      <c:pt idx="8055">
                        <c:v>40956</c:v>
                      </c:pt>
                      <c:pt idx="8056">
                        <c:v>40960</c:v>
                      </c:pt>
                      <c:pt idx="8057">
                        <c:v>40961</c:v>
                      </c:pt>
                      <c:pt idx="8058">
                        <c:v>40962</c:v>
                      </c:pt>
                      <c:pt idx="8059">
                        <c:v>40963</c:v>
                      </c:pt>
                      <c:pt idx="8060">
                        <c:v>40966</c:v>
                      </c:pt>
                      <c:pt idx="8061">
                        <c:v>40967</c:v>
                      </c:pt>
                      <c:pt idx="8062">
                        <c:v>40968</c:v>
                      </c:pt>
                      <c:pt idx="8063">
                        <c:v>40969</c:v>
                      </c:pt>
                      <c:pt idx="8064">
                        <c:v>40970</c:v>
                      </c:pt>
                      <c:pt idx="8065">
                        <c:v>40973</c:v>
                      </c:pt>
                      <c:pt idx="8066">
                        <c:v>40974</c:v>
                      </c:pt>
                      <c:pt idx="8067">
                        <c:v>40975</c:v>
                      </c:pt>
                      <c:pt idx="8068">
                        <c:v>40976</c:v>
                      </c:pt>
                      <c:pt idx="8069">
                        <c:v>40977</c:v>
                      </c:pt>
                      <c:pt idx="8070">
                        <c:v>40980</c:v>
                      </c:pt>
                      <c:pt idx="8071">
                        <c:v>40981</c:v>
                      </c:pt>
                      <c:pt idx="8072">
                        <c:v>40982</c:v>
                      </c:pt>
                      <c:pt idx="8073">
                        <c:v>40983</c:v>
                      </c:pt>
                      <c:pt idx="8074">
                        <c:v>40984</c:v>
                      </c:pt>
                      <c:pt idx="8075">
                        <c:v>40987</c:v>
                      </c:pt>
                      <c:pt idx="8076">
                        <c:v>40988</c:v>
                      </c:pt>
                      <c:pt idx="8077">
                        <c:v>40989</c:v>
                      </c:pt>
                      <c:pt idx="8078">
                        <c:v>40990</c:v>
                      </c:pt>
                      <c:pt idx="8079">
                        <c:v>40991</c:v>
                      </c:pt>
                      <c:pt idx="8080">
                        <c:v>40994</c:v>
                      </c:pt>
                      <c:pt idx="8081">
                        <c:v>40995</c:v>
                      </c:pt>
                      <c:pt idx="8082">
                        <c:v>40996</c:v>
                      </c:pt>
                      <c:pt idx="8083">
                        <c:v>40997</c:v>
                      </c:pt>
                      <c:pt idx="8084">
                        <c:v>40998</c:v>
                      </c:pt>
                      <c:pt idx="8085">
                        <c:v>41001</c:v>
                      </c:pt>
                      <c:pt idx="8086">
                        <c:v>41002</c:v>
                      </c:pt>
                      <c:pt idx="8087">
                        <c:v>41003</c:v>
                      </c:pt>
                      <c:pt idx="8088">
                        <c:v>41004</c:v>
                      </c:pt>
                      <c:pt idx="8089">
                        <c:v>41008</c:v>
                      </c:pt>
                      <c:pt idx="8090">
                        <c:v>41009</c:v>
                      </c:pt>
                      <c:pt idx="8091">
                        <c:v>41010</c:v>
                      </c:pt>
                      <c:pt idx="8092">
                        <c:v>41011</c:v>
                      </c:pt>
                      <c:pt idx="8093">
                        <c:v>41012</c:v>
                      </c:pt>
                      <c:pt idx="8094">
                        <c:v>41015</c:v>
                      </c:pt>
                      <c:pt idx="8095">
                        <c:v>41016</c:v>
                      </c:pt>
                      <c:pt idx="8096">
                        <c:v>41017</c:v>
                      </c:pt>
                      <c:pt idx="8097">
                        <c:v>41018</c:v>
                      </c:pt>
                      <c:pt idx="8098">
                        <c:v>41019</c:v>
                      </c:pt>
                      <c:pt idx="8099">
                        <c:v>41022</c:v>
                      </c:pt>
                      <c:pt idx="8100">
                        <c:v>41023</c:v>
                      </c:pt>
                      <c:pt idx="8101">
                        <c:v>41024</c:v>
                      </c:pt>
                      <c:pt idx="8102">
                        <c:v>41025</c:v>
                      </c:pt>
                      <c:pt idx="8103">
                        <c:v>41026</c:v>
                      </c:pt>
                      <c:pt idx="8104">
                        <c:v>41029</c:v>
                      </c:pt>
                      <c:pt idx="8105">
                        <c:v>41030</c:v>
                      </c:pt>
                      <c:pt idx="8106">
                        <c:v>41031</c:v>
                      </c:pt>
                      <c:pt idx="8107">
                        <c:v>41032</c:v>
                      </c:pt>
                      <c:pt idx="8108">
                        <c:v>41033</c:v>
                      </c:pt>
                      <c:pt idx="8109">
                        <c:v>41036</c:v>
                      </c:pt>
                      <c:pt idx="8110">
                        <c:v>41037</c:v>
                      </c:pt>
                      <c:pt idx="8111">
                        <c:v>41038</c:v>
                      </c:pt>
                      <c:pt idx="8112">
                        <c:v>41039</c:v>
                      </c:pt>
                      <c:pt idx="8113">
                        <c:v>41040</c:v>
                      </c:pt>
                      <c:pt idx="8114">
                        <c:v>41043</c:v>
                      </c:pt>
                      <c:pt idx="8115">
                        <c:v>41044</c:v>
                      </c:pt>
                      <c:pt idx="8116">
                        <c:v>41045</c:v>
                      </c:pt>
                      <c:pt idx="8117">
                        <c:v>41046</c:v>
                      </c:pt>
                      <c:pt idx="8118">
                        <c:v>41047</c:v>
                      </c:pt>
                      <c:pt idx="8119">
                        <c:v>41050</c:v>
                      </c:pt>
                      <c:pt idx="8120">
                        <c:v>41051</c:v>
                      </c:pt>
                      <c:pt idx="8121">
                        <c:v>41052</c:v>
                      </c:pt>
                      <c:pt idx="8122">
                        <c:v>41053</c:v>
                      </c:pt>
                      <c:pt idx="8123">
                        <c:v>41054</c:v>
                      </c:pt>
                      <c:pt idx="8124">
                        <c:v>41058</c:v>
                      </c:pt>
                      <c:pt idx="8125">
                        <c:v>41059</c:v>
                      </c:pt>
                      <c:pt idx="8126">
                        <c:v>41060</c:v>
                      </c:pt>
                      <c:pt idx="8127">
                        <c:v>41061</c:v>
                      </c:pt>
                      <c:pt idx="8128">
                        <c:v>41064</c:v>
                      </c:pt>
                      <c:pt idx="8129">
                        <c:v>41065</c:v>
                      </c:pt>
                      <c:pt idx="8130">
                        <c:v>41066</c:v>
                      </c:pt>
                      <c:pt idx="8131">
                        <c:v>41067</c:v>
                      </c:pt>
                      <c:pt idx="8132">
                        <c:v>41068</c:v>
                      </c:pt>
                      <c:pt idx="8133">
                        <c:v>41071</c:v>
                      </c:pt>
                      <c:pt idx="8134">
                        <c:v>41072</c:v>
                      </c:pt>
                      <c:pt idx="8135">
                        <c:v>41073</c:v>
                      </c:pt>
                      <c:pt idx="8136">
                        <c:v>41074</c:v>
                      </c:pt>
                      <c:pt idx="8137">
                        <c:v>41075</c:v>
                      </c:pt>
                      <c:pt idx="8138">
                        <c:v>41078</c:v>
                      </c:pt>
                      <c:pt idx="8139">
                        <c:v>41079</c:v>
                      </c:pt>
                      <c:pt idx="8140">
                        <c:v>41080</c:v>
                      </c:pt>
                      <c:pt idx="8141">
                        <c:v>41081</c:v>
                      </c:pt>
                      <c:pt idx="8142">
                        <c:v>41082</c:v>
                      </c:pt>
                      <c:pt idx="8143">
                        <c:v>41085</c:v>
                      </c:pt>
                      <c:pt idx="8144">
                        <c:v>41086</c:v>
                      </c:pt>
                      <c:pt idx="8145">
                        <c:v>41087</c:v>
                      </c:pt>
                      <c:pt idx="8146">
                        <c:v>41088</c:v>
                      </c:pt>
                      <c:pt idx="8147">
                        <c:v>41089</c:v>
                      </c:pt>
                      <c:pt idx="8148">
                        <c:v>41092</c:v>
                      </c:pt>
                      <c:pt idx="8149">
                        <c:v>41093</c:v>
                      </c:pt>
                      <c:pt idx="8150">
                        <c:v>41095</c:v>
                      </c:pt>
                      <c:pt idx="8151">
                        <c:v>41096</c:v>
                      </c:pt>
                      <c:pt idx="8152">
                        <c:v>41099</c:v>
                      </c:pt>
                      <c:pt idx="8153">
                        <c:v>41100</c:v>
                      </c:pt>
                      <c:pt idx="8154">
                        <c:v>41101</c:v>
                      </c:pt>
                      <c:pt idx="8155">
                        <c:v>41102</c:v>
                      </c:pt>
                      <c:pt idx="8156">
                        <c:v>41103</c:v>
                      </c:pt>
                      <c:pt idx="8157">
                        <c:v>41106</c:v>
                      </c:pt>
                      <c:pt idx="8158">
                        <c:v>41107</c:v>
                      </c:pt>
                      <c:pt idx="8159">
                        <c:v>41108</c:v>
                      </c:pt>
                      <c:pt idx="8160">
                        <c:v>41109</c:v>
                      </c:pt>
                      <c:pt idx="8161">
                        <c:v>41110</c:v>
                      </c:pt>
                      <c:pt idx="8162">
                        <c:v>41113</c:v>
                      </c:pt>
                      <c:pt idx="8163">
                        <c:v>41114</c:v>
                      </c:pt>
                      <c:pt idx="8164">
                        <c:v>41115</c:v>
                      </c:pt>
                      <c:pt idx="8165">
                        <c:v>41116</c:v>
                      </c:pt>
                      <c:pt idx="8166">
                        <c:v>41117</c:v>
                      </c:pt>
                      <c:pt idx="8167">
                        <c:v>41120</c:v>
                      </c:pt>
                      <c:pt idx="8168">
                        <c:v>41121</c:v>
                      </c:pt>
                      <c:pt idx="8169">
                        <c:v>41122</c:v>
                      </c:pt>
                      <c:pt idx="8170">
                        <c:v>41123</c:v>
                      </c:pt>
                      <c:pt idx="8171">
                        <c:v>41124</c:v>
                      </c:pt>
                      <c:pt idx="8172">
                        <c:v>41127</c:v>
                      </c:pt>
                      <c:pt idx="8173">
                        <c:v>41128</c:v>
                      </c:pt>
                      <c:pt idx="8174">
                        <c:v>41129</c:v>
                      </c:pt>
                      <c:pt idx="8175">
                        <c:v>41130</c:v>
                      </c:pt>
                      <c:pt idx="8176">
                        <c:v>41131</c:v>
                      </c:pt>
                      <c:pt idx="8177">
                        <c:v>41134</c:v>
                      </c:pt>
                      <c:pt idx="8178">
                        <c:v>41135</c:v>
                      </c:pt>
                      <c:pt idx="8179">
                        <c:v>41136</c:v>
                      </c:pt>
                      <c:pt idx="8180">
                        <c:v>41137</c:v>
                      </c:pt>
                      <c:pt idx="8181">
                        <c:v>41138</c:v>
                      </c:pt>
                      <c:pt idx="8182">
                        <c:v>41141</c:v>
                      </c:pt>
                      <c:pt idx="8183">
                        <c:v>41142</c:v>
                      </c:pt>
                      <c:pt idx="8184">
                        <c:v>41143</c:v>
                      </c:pt>
                      <c:pt idx="8185">
                        <c:v>41144</c:v>
                      </c:pt>
                      <c:pt idx="8186">
                        <c:v>41145</c:v>
                      </c:pt>
                      <c:pt idx="8187">
                        <c:v>41148</c:v>
                      </c:pt>
                      <c:pt idx="8188">
                        <c:v>41149</c:v>
                      </c:pt>
                      <c:pt idx="8189">
                        <c:v>41150</c:v>
                      </c:pt>
                      <c:pt idx="8190">
                        <c:v>41151</c:v>
                      </c:pt>
                      <c:pt idx="8191">
                        <c:v>41152</c:v>
                      </c:pt>
                      <c:pt idx="8192">
                        <c:v>41156</c:v>
                      </c:pt>
                      <c:pt idx="8193">
                        <c:v>41157</c:v>
                      </c:pt>
                      <c:pt idx="8194">
                        <c:v>41158</c:v>
                      </c:pt>
                      <c:pt idx="8195">
                        <c:v>41159</c:v>
                      </c:pt>
                      <c:pt idx="8196">
                        <c:v>41162</c:v>
                      </c:pt>
                      <c:pt idx="8197">
                        <c:v>41163</c:v>
                      </c:pt>
                      <c:pt idx="8198">
                        <c:v>41164</c:v>
                      </c:pt>
                      <c:pt idx="8199">
                        <c:v>41165</c:v>
                      </c:pt>
                      <c:pt idx="8200">
                        <c:v>41166</c:v>
                      </c:pt>
                      <c:pt idx="8201">
                        <c:v>41169</c:v>
                      </c:pt>
                      <c:pt idx="8202">
                        <c:v>41170</c:v>
                      </c:pt>
                      <c:pt idx="8203">
                        <c:v>41171</c:v>
                      </c:pt>
                      <c:pt idx="8204">
                        <c:v>41172</c:v>
                      </c:pt>
                      <c:pt idx="8205">
                        <c:v>41173</c:v>
                      </c:pt>
                      <c:pt idx="8206">
                        <c:v>41176</c:v>
                      </c:pt>
                      <c:pt idx="8207">
                        <c:v>41177</c:v>
                      </c:pt>
                      <c:pt idx="8208">
                        <c:v>41178</c:v>
                      </c:pt>
                      <c:pt idx="8209">
                        <c:v>41179</c:v>
                      </c:pt>
                      <c:pt idx="8210">
                        <c:v>41180</c:v>
                      </c:pt>
                      <c:pt idx="8211">
                        <c:v>41183</c:v>
                      </c:pt>
                      <c:pt idx="8212">
                        <c:v>41184</c:v>
                      </c:pt>
                      <c:pt idx="8213">
                        <c:v>41185</c:v>
                      </c:pt>
                      <c:pt idx="8214">
                        <c:v>41186</c:v>
                      </c:pt>
                      <c:pt idx="8215">
                        <c:v>41187</c:v>
                      </c:pt>
                      <c:pt idx="8216">
                        <c:v>41190</c:v>
                      </c:pt>
                      <c:pt idx="8217">
                        <c:v>41191</c:v>
                      </c:pt>
                      <c:pt idx="8218">
                        <c:v>41192</c:v>
                      </c:pt>
                      <c:pt idx="8219">
                        <c:v>41193</c:v>
                      </c:pt>
                      <c:pt idx="8220">
                        <c:v>41194</c:v>
                      </c:pt>
                      <c:pt idx="8221">
                        <c:v>41197</c:v>
                      </c:pt>
                      <c:pt idx="8222">
                        <c:v>41198</c:v>
                      </c:pt>
                      <c:pt idx="8223">
                        <c:v>41199</c:v>
                      </c:pt>
                      <c:pt idx="8224">
                        <c:v>41200</c:v>
                      </c:pt>
                      <c:pt idx="8225">
                        <c:v>41201</c:v>
                      </c:pt>
                      <c:pt idx="8226">
                        <c:v>41204</c:v>
                      </c:pt>
                      <c:pt idx="8227">
                        <c:v>41205</c:v>
                      </c:pt>
                      <c:pt idx="8228">
                        <c:v>41206</c:v>
                      </c:pt>
                      <c:pt idx="8229">
                        <c:v>41207</c:v>
                      </c:pt>
                      <c:pt idx="8230">
                        <c:v>41208</c:v>
                      </c:pt>
                      <c:pt idx="8231">
                        <c:v>41213</c:v>
                      </c:pt>
                      <c:pt idx="8232">
                        <c:v>41214</c:v>
                      </c:pt>
                      <c:pt idx="8233">
                        <c:v>41215</c:v>
                      </c:pt>
                      <c:pt idx="8234">
                        <c:v>41218</c:v>
                      </c:pt>
                      <c:pt idx="8235">
                        <c:v>41219</c:v>
                      </c:pt>
                      <c:pt idx="8236">
                        <c:v>41220</c:v>
                      </c:pt>
                      <c:pt idx="8237">
                        <c:v>41221</c:v>
                      </c:pt>
                      <c:pt idx="8238">
                        <c:v>41222</c:v>
                      </c:pt>
                      <c:pt idx="8239">
                        <c:v>41225</c:v>
                      </c:pt>
                      <c:pt idx="8240">
                        <c:v>41226</c:v>
                      </c:pt>
                      <c:pt idx="8241">
                        <c:v>41227</c:v>
                      </c:pt>
                      <c:pt idx="8242">
                        <c:v>41228</c:v>
                      </c:pt>
                      <c:pt idx="8243">
                        <c:v>41229</c:v>
                      </c:pt>
                      <c:pt idx="8244">
                        <c:v>41232</c:v>
                      </c:pt>
                      <c:pt idx="8245">
                        <c:v>41233</c:v>
                      </c:pt>
                      <c:pt idx="8246">
                        <c:v>41234</c:v>
                      </c:pt>
                      <c:pt idx="8247">
                        <c:v>41236</c:v>
                      </c:pt>
                      <c:pt idx="8248">
                        <c:v>41239</c:v>
                      </c:pt>
                      <c:pt idx="8249">
                        <c:v>41240</c:v>
                      </c:pt>
                      <c:pt idx="8250">
                        <c:v>41241</c:v>
                      </c:pt>
                      <c:pt idx="8251">
                        <c:v>41242</c:v>
                      </c:pt>
                      <c:pt idx="8252">
                        <c:v>41243</c:v>
                      </c:pt>
                      <c:pt idx="8253">
                        <c:v>41246</c:v>
                      </c:pt>
                      <c:pt idx="8254">
                        <c:v>41247</c:v>
                      </c:pt>
                      <c:pt idx="8255">
                        <c:v>41248</c:v>
                      </c:pt>
                      <c:pt idx="8256">
                        <c:v>41249</c:v>
                      </c:pt>
                      <c:pt idx="8257">
                        <c:v>41250</c:v>
                      </c:pt>
                      <c:pt idx="8258">
                        <c:v>41253</c:v>
                      </c:pt>
                      <c:pt idx="8259">
                        <c:v>41254</c:v>
                      </c:pt>
                      <c:pt idx="8260">
                        <c:v>41255</c:v>
                      </c:pt>
                      <c:pt idx="8261">
                        <c:v>41256</c:v>
                      </c:pt>
                      <c:pt idx="8262">
                        <c:v>41257</c:v>
                      </c:pt>
                      <c:pt idx="8263">
                        <c:v>41260</c:v>
                      </c:pt>
                      <c:pt idx="8264">
                        <c:v>41261</c:v>
                      </c:pt>
                      <c:pt idx="8265">
                        <c:v>41262</c:v>
                      </c:pt>
                      <c:pt idx="8266">
                        <c:v>41263</c:v>
                      </c:pt>
                      <c:pt idx="8267">
                        <c:v>41264</c:v>
                      </c:pt>
                      <c:pt idx="8268">
                        <c:v>41267</c:v>
                      </c:pt>
                      <c:pt idx="8269">
                        <c:v>41269</c:v>
                      </c:pt>
                      <c:pt idx="8270">
                        <c:v>41270</c:v>
                      </c:pt>
                      <c:pt idx="8271">
                        <c:v>41271</c:v>
                      </c:pt>
                      <c:pt idx="8272">
                        <c:v>41274</c:v>
                      </c:pt>
                      <c:pt idx="8273">
                        <c:v>41276</c:v>
                      </c:pt>
                      <c:pt idx="8274">
                        <c:v>41277</c:v>
                      </c:pt>
                      <c:pt idx="8275">
                        <c:v>41278</c:v>
                      </c:pt>
                      <c:pt idx="8276">
                        <c:v>41281</c:v>
                      </c:pt>
                      <c:pt idx="8277">
                        <c:v>41282</c:v>
                      </c:pt>
                      <c:pt idx="8278">
                        <c:v>41283</c:v>
                      </c:pt>
                      <c:pt idx="8279">
                        <c:v>41284</c:v>
                      </c:pt>
                      <c:pt idx="8280">
                        <c:v>41285</c:v>
                      </c:pt>
                      <c:pt idx="8281">
                        <c:v>41288</c:v>
                      </c:pt>
                      <c:pt idx="8282">
                        <c:v>41289</c:v>
                      </c:pt>
                      <c:pt idx="8283">
                        <c:v>41290</c:v>
                      </c:pt>
                      <c:pt idx="8284">
                        <c:v>41291</c:v>
                      </c:pt>
                      <c:pt idx="8285">
                        <c:v>41292</c:v>
                      </c:pt>
                      <c:pt idx="8286">
                        <c:v>41296</c:v>
                      </c:pt>
                      <c:pt idx="8287">
                        <c:v>41297</c:v>
                      </c:pt>
                      <c:pt idx="8288">
                        <c:v>41298</c:v>
                      </c:pt>
                      <c:pt idx="8289">
                        <c:v>41299</c:v>
                      </c:pt>
                      <c:pt idx="8290">
                        <c:v>41302</c:v>
                      </c:pt>
                      <c:pt idx="8291">
                        <c:v>41303</c:v>
                      </c:pt>
                      <c:pt idx="8292">
                        <c:v>41304</c:v>
                      </c:pt>
                      <c:pt idx="8293">
                        <c:v>41305</c:v>
                      </c:pt>
                      <c:pt idx="8294">
                        <c:v>41306</c:v>
                      </c:pt>
                      <c:pt idx="8295">
                        <c:v>41309</c:v>
                      </c:pt>
                      <c:pt idx="8296">
                        <c:v>41310</c:v>
                      </c:pt>
                      <c:pt idx="8297">
                        <c:v>41311</c:v>
                      </c:pt>
                      <c:pt idx="8298">
                        <c:v>41312</c:v>
                      </c:pt>
                      <c:pt idx="8299">
                        <c:v>41313</c:v>
                      </c:pt>
                      <c:pt idx="8300">
                        <c:v>41316</c:v>
                      </c:pt>
                      <c:pt idx="8301">
                        <c:v>41317</c:v>
                      </c:pt>
                      <c:pt idx="8302">
                        <c:v>41318</c:v>
                      </c:pt>
                      <c:pt idx="8303">
                        <c:v>41319</c:v>
                      </c:pt>
                      <c:pt idx="8304">
                        <c:v>41320</c:v>
                      </c:pt>
                      <c:pt idx="8305">
                        <c:v>41324</c:v>
                      </c:pt>
                      <c:pt idx="8306">
                        <c:v>41325</c:v>
                      </c:pt>
                      <c:pt idx="8307">
                        <c:v>41326</c:v>
                      </c:pt>
                      <c:pt idx="8308">
                        <c:v>41327</c:v>
                      </c:pt>
                      <c:pt idx="8309">
                        <c:v>41330</c:v>
                      </c:pt>
                      <c:pt idx="8310">
                        <c:v>41331</c:v>
                      </c:pt>
                      <c:pt idx="8311">
                        <c:v>41332</c:v>
                      </c:pt>
                      <c:pt idx="8312">
                        <c:v>41333</c:v>
                      </c:pt>
                      <c:pt idx="8313">
                        <c:v>41334</c:v>
                      </c:pt>
                      <c:pt idx="8314">
                        <c:v>41337</c:v>
                      </c:pt>
                      <c:pt idx="8315">
                        <c:v>41338</c:v>
                      </c:pt>
                      <c:pt idx="8316">
                        <c:v>41339</c:v>
                      </c:pt>
                      <c:pt idx="8317">
                        <c:v>41340</c:v>
                      </c:pt>
                      <c:pt idx="8318">
                        <c:v>41341</c:v>
                      </c:pt>
                      <c:pt idx="8319">
                        <c:v>41344</c:v>
                      </c:pt>
                      <c:pt idx="8320">
                        <c:v>41345</c:v>
                      </c:pt>
                      <c:pt idx="8321">
                        <c:v>41346</c:v>
                      </c:pt>
                      <c:pt idx="8322">
                        <c:v>41347</c:v>
                      </c:pt>
                      <c:pt idx="8323">
                        <c:v>41348</c:v>
                      </c:pt>
                      <c:pt idx="8324">
                        <c:v>41351</c:v>
                      </c:pt>
                      <c:pt idx="8325">
                        <c:v>41352</c:v>
                      </c:pt>
                      <c:pt idx="8326">
                        <c:v>41353</c:v>
                      </c:pt>
                      <c:pt idx="8327">
                        <c:v>41354</c:v>
                      </c:pt>
                      <c:pt idx="8328">
                        <c:v>41355</c:v>
                      </c:pt>
                      <c:pt idx="8329">
                        <c:v>41358</c:v>
                      </c:pt>
                      <c:pt idx="8330">
                        <c:v>41359</c:v>
                      </c:pt>
                      <c:pt idx="8331">
                        <c:v>41360</c:v>
                      </c:pt>
                      <c:pt idx="8332">
                        <c:v>41361</c:v>
                      </c:pt>
                      <c:pt idx="8333">
                        <c:v>41365</c:v>
                      </c:pt>
                      <c:pt idx="8334">
                        <c:v>41366</c:v>
                      </c:pt>
                      <c:pt idx="8335">
                        <c:v>41367</c:v>
                      </c:pt>
                      <c:pt idx="8336">
                        <c:v>41368</c:v>
                      </c:pt>
                      <c:pt idx="8337">
                        <c:v>41369</c:v>
                      </c:pt>
                      <c:pt idx="8338">
                        <c:v>41372</c:v>
                      </c:pt>
                      <c:pt idx="8339">
                        <c:v>41373</c:v>
                      </c:pt>
                      <c:pt idx="8340">
                        <c:v>41374</c:v>
                      </c:pt>
                      <c:pt idx="8341">
                        <c:v>41375</c:v>
                      </c:pt>
                      <c:pt idx="8342">
                        <c:v>41376</c:v>
                      </c:pt>
                      <c:pt idx="8343">
                        <c:v>41379</c:v>
                      </c:pt>
                      <c:pt idx="8344">
                        <c:v>41380</c:v>
                      </c:pt>
                      <c:pt idx="8345">
                        <c:v>41381</c:v>
                      </c:pt>
                      <c:pt idx="8346">
                        <c:v>41382</c:v>
                      </c:pt>
                      <c:pt idx="8347">
                        <c:v>41383</c:v>
                      </c:pt>
                      <c:pt idx="8348">
                        <c:v>41386</c:v>
                      </c:pt>
                      <c:pt idx="8349">
                        <c:v>41387</c:v>
                      </c:pt>
                      <c:pt idx="8350">
                        <c:v>41388</c:v>
                      </c:pt>
                      <c:pt idx="8351">
                        <c:v>41389</c:v>
                      </c:pt>
                      <c:pt idx="8352">
                        <c:v>41390</c:v>
                      </c:pt>
                      <c:pt idx="8353">
                        <c:v>41393</c:v>
                      </c:pt>
                      <c:pt idx="8354">
                        <c:v>41394</c:v>
                      </c:pt>
                      <c:pt idx="8355">
                        <c:v>41395</c:v>
                      </c:pt>
                      <c:pt idx="8356">
                        <c:v>41396</c:v>
                      </c:pt>
                      <c:pt idx="8357">
                        <c:v>41397</c:v>
                      </c:pt>
                      <c:pt idx="8358">
                        <c:v>41400</c:v>
                      </c:pt>
                      <c:pt idx="8359">
                        <c:v>41401</c:v>
                      </c:pt>
                      <c:pt idx="8360">
                        <c:v>41402</c:v>
                      </c:pt>
                      <c:pt idx="8361">
                        <c:v>41403</c:v>
                      </c:pt>
                      <c:pt idx="8362">
                        <c:v>41404</c:v>
                      </c:pt>
                      <c:pt idx="8363">
                        <c:v>41407</c:v>
                      </c:pt>
                      <c:pt idx="8364">
                        <c:v>41408</c:v>
                      </c:pt>
                      <c:pt idx="8365">
                        <c:v>41409</c:v>
                      </c:pt>
                      <c:pt idx="8366">
                        <c:v>41410</c:v>
                      </c:pt>
                      <c:pt idx="8367">
                        <c:v>41411</c:v>
                      </c:pt>
                      <c:pt idx="8368">
                        <c:v>41414</c:v>
                      </c:pt>
                      <c:pt idx="8369">
                        <c:v>41415</c:v>
                      </c:pt>
                      <c:pt idx="8370">
                        <c:v>41416</c:v>
                      </c:pt>
                      <c:pt idx="8371">
                        <c:v>41417</c:v>
                      </c:pt>
                      <c:pt idx="8372">
                        <c:v>41418</c:v>
                      </c:pt>
                      <c:pt idx="8373">
                        <c:v>41422</c:v>
                      </c:pt>
                      <c:pt idx="8374">
                        <c:v>41423</c:v>
                      </c:pt>
                      <c:pt idx="8375">
                        <c:v>41424</c:v>
                      </c:pt>
                      <c:pt idx="8376">
                        <c:v>41425</c:v>
                      </c:pt>
                      <c:pt idx="8377">
                        <c:v>41428</c:v>
                      </c:pt>
                      <c:pt idx="8378">
                        <c:v>41429</c:v>
                      </c:pt>
                      <c:pt idx="8379">
                        <c:v>41430</c:v>
                      </c:pt>
                      <c:pt idx="8380">
                        <c:v>41431</c:v>
                      </c:pt>
                      <c:pt idx="8381">
                        <c:v>41432</c:v>
                      </c:pt>
                      <c:pt idx="8382">
                        <c:v>41435</c:v>
                      </c:pt>
                      <c:pt idx="8383">
                        <c:v>41436</c:v>
                      </c:pt>
                      <c:pt idx="8384">
                        <c:v>41437</c:v>
                      </c:pt>
                      <c:pt idx="8385">
                        <c:v>41438</c:v>
                      </c:pt>
                      <c:pt idx="8386">
                        <c:v>41439</c:v>
                      </c:pt>
                      <c:pt idx="8387">
                        <c:v>41442</c:v>
                      </c:pt>
                      <c:pt idx="8388">
                        <c:v>41443</c:v>
                      </c:pt>
                      <c:pt idx="8389">
                        <c:v>41444</c:v>
                      </c:pt>
                      <c:pt idx="8390">
                        <c:v>41445</c:v>
                      </c:pt>
                      <c:pt idx="8391">
                        <c:v>41446</c:v>
                      </c:pt>
                      <c:pt idx="8392">
                        <c:v>41449</c:v>
                      </c:pt>
                      <c:pt idx="8393">
                        <c:v>41450</c:v>
                      </c:pt>
                      <c:pt idx="8394">
                        <c:v>41451</c:v>
                      </c:pt>
                      <c:pt idx="8395">
                        <c:v>41452</c:v>
                      </c:pt>
                      <c:pt idx="8396">
                        <c:v>41453</c:v>
                      </c:pt>
                      <c:pt idx="8397">
                        <c:v>41456</c:v>
                      </c:pt>
                      <c:pt idx="8398">
                        <c:v>41457</c:v>
                      </c:pt>
                      <c:pt idx="8399">
                        <c:v>41458</c:v>
                      </c:pt>
                      <c:pt idx="8400">
                        <c:v>41460</c:v>
                      </c:pt>
                      <c:pt idx="8401">
                        <c:v>41463</c:v>
                      </c:pt>
                      <c:pt idx="8402">
                        <c:v>41464</c:v>
                      </c:pt>
                      <c:pt idx="8403">
                        <c:v>41465</c:v>
                      </c:pt>
                      <c:pt idx="8404">
                        <c:v>41466</c:v>
                      </c:pt>
                      <c:pt idx="8405">
                        <c:v>41467</c:v>
                      </c:pt>
                      <c:pt idx="8406">
                        <c:v>41470</c:v>
                      </c:pt>
                      <c:pt idx="8407">
                        <c:v>41471</c:v>
                      </c:pt>
                      <c:pt idx="8408">
                        <c:v>41472</c:v>
                      </c:pt>
                      <c:pt idx="8409">
                        <c:v>41473</c:v>
                      </c:pt>
                      <c:pt idx="8410">
                        <c:v>41474</c:v>
                      </c:pt>
                      <c:pt idx="8411">
                        <c:v>41477</c:v>
                      </c:pt>
                      <c:pt idx="8412">
                        <c:v>41478</c:v>
                      </c:pt>
                      <c:pt idx="8413">
                        <c:v>41479</c:v>
                      </c:pt>
                      <c:pt idx="8414">
                        <c:v>41480</c:v>
                      </c:pt>
                      <c:pt idx="8415">
                        <c:v>41481</c:v>
                      </c:pt>
                      <c:pt idx="8416">
                        <c:v>41484</c:v>
                      </c:pt>
                      <c:pt idx="8417">
                        <c:v>41485</c:v>
                      </c:pt>
                      <c:pt idx="8418">
                        <c:v>41486</c:v>
                      </c:pt>
                      <c:pt idx="8419">
                        <c:v>41487</c:v>
                      </c:pt>
                      <c:pt idx="8420">
                        <c:v>41488</c:v>
                      </c:pt>
                      <c:pt idx="8421">
                        <c:v>41491</c:v>
                      </c:pt>
                      <c:pt idx="8422">
                        <c:v>41492</c:v>
                      </c:pt>
                      <c:pt idx="8423">
                        <c:v>41493</c:v>
                      </c:pt>
                      <c:pt idx="8424">
                        <c:v>41494</c:v>
                      </c:pt>
                      <c:pt idx="8425">
                        <c:v>41495</c:v>
                      </c:pt>
                      <c:pt idx="8426">
                        <c:v>41498</c:v>
                      </c:pt>
                      <c:pt idx="8427">
                        <c:v>41499</c:v>
                      </c:pt>
                      <c:pt idx="8428">
                        <c:v>41500</c:v>
                      </c:pt>
                      <c:pt idx="8429">
                        <c:v>41501</c:v>
                      </c:pt>
                      <c:pt idx="8430">
                        <c:v>41502</c:v>
                      </c:pt>
                      <c:pt idx="8431">
                        <c:v>41505</c:v>
                      </c:pt>
                      <c:pt idx="8432">
                        <c:v>41506</c:v>
                      </c:pt>
                      <c:pt idx="8433">
                        <c:v>41507</c:v>
                      </c:pt>
                      <c:pt idx="8434">
                        <c:v>41508</c:v>
                      </c:pt>
                      <c:pt idx="8435">
                        <c:v>41509</c:v>
                      </c:pt>
                      <c:pt idx="8436">
                        <c:v>41512</c:v>
                      </c:pt>
                      <c:pt idx="8437">
                        <c:v>41513</c:v>
                      </c:pt>
                      <c:pt idx="8438">
                        <c:v>41514</c:v>
                      </c:pt>
                      <c:pt idx="8439">
                        <c:v>41515</c:v>
                      </c:pt>
                      <c:pt idx="8440">
                        <c:v>41516</c:v>
                      </c:pt>
                      <c:pt idx="8441">
                        <c:v>41520</c:v>
                      </c:pt>
                      <c:pt idx="8442">
                        <c:v>41521</c:v>
                      </c:pt>
                      <c:pt idx="8443">
                        <c:v>41522</c:v>
                      </c:pt>
                      <c:pt idx="8444">
                        <c:v>41523</c:v>
                      </c:pt>
                      <c:pt idx="8445">
                        <c:v>41526</c:v>
                      </c:pt>
                      <c:pt idx="8446">
                        <c:v>41527</c:v>
                      </c:pt>
                      <c:pt idx="8447">
                        <c:v>41528</c:v>
                      </c:pt>
                      <c:pt idx="8448">
                        <c:v>41529</c:v>
                      </c:pt>
                      <c:pt idx="8449">
                        <c:v>41530</c:v>
                      </c:pt>
                      <c:pt idx="8450">
                        <c:v>41533</c:v>
                      </c:pt>
                      <c:pt idx="8451">
                        <c:v>41534</c:v>
                      </c:pt>
                      <c:pt idx="8452">
                        <c:v>41535</c:v>
                      </c:pt>
                      <c:pt idx="8453">
                        <c:v>41536</c:v>
                      </c:pt>
                      <c:pt idx="8454">
                        <c:v>41537</c:v>
                      </c:pt>
                      <c:pt idx="8455">
                        <c:v>41540</c:v>
                      </c:pt>
                      <c:pt idx="8456">
                        <c:v>41541</c:v>
                      </c:pt>
                      <c:pt idx="8457">
                        <c:v>41542</c:v>
                      </c:pt>
                      <c:pt idx="8458">
                        <c:v>41543</c:v>
                      </c:pt>
                      <c:pt idx="8459">
                        <c:v>41544</c:v>
                      </c:pt>
                      <c:pt idx="8460">
                        <c:v>41547</c:v>
                      </c:pt>
                      <c:pt idx="8461">
                        <c:v>41548</c:v>
                      </c:pt>
                      <c:pt idx="8462">
                        <c:v>41549</c:v>
                      </c:pt>
                      <c:pt idx="8463">
                        <c:v>41550</c:v>
                      </c:pt>
                      <c:pt idx="8464">
                        <c:v>41551</c:v>
                      </c:pt>
                      <c:pt idx="8465">
                        <c:v>41554</c:v>
                      </c:pt>
                      <c:pt idx="8466">
                        <c:v>41555</c:v>
                      </c:pt>
                      <c:pt idx="8467">
                        <c:v>41556</c:v>
                      </c:pt>
                      <c:pt idx="8468">
                        <c:v>41557</c:v>
                      </c:pt>
                      <c:pt idx="8469">
                        <c:v>41558</c:v>
                      </c:pt>
                      <c:pt idx="8470">
                        <c:v>41561</c:v>
                      </c:pt>
                      <c:pt idx="8471">
                        <c:v>41562</c:v>
                      </c:pt>
                      <c:pt idx="8472">
                        <c:v>41563</c:v>
                      </c:pt>
                      <c:pt idx="8473">
                        <c:v>41564</c:v>
                      </c:pt>
                      <c:pt idx="8474">
                        <c:v>41565</c:v>
                      </c:pt>
                      <c:pt idx="8475">
                        <c:v>41568</c:v>
                      </c:pt>
                      <c:pt idx="8476">
                        <c:v>41569</c:v>
                      </c:pt>
                      <c:pt idx="8477">
                        <c:v>41570</c:v>
                      </c:pt>
                      <c:pt idx="8478">
                        <c:v>41571</c:v>
                      </c:pt>
                      <c:pt idx="8479">
                        <c:v>41572</c:v>
                      </c:pt>
                      <c:pt idx="8480">
                        <c:v>41575</c:v>
                      </c:pt>
                      <c:pt idx="8481">
                        <c:v>41576</c:v>
                      </c:pt>
                      <c:pt idx="8482">
                        <c:v>41577</c:v>
                      </c:pt>
                      <c:pt idx="8483">
                        <c:v>41578</c:v>
                      </c:pt>
                      <c:pt idx="8484">
                        <c:v>41579</c:v>
                      </c:pt>
                      <c:pt idx="8485">
                        <c:v>41582</c:v>
                      </c:pt>
                      <c:pt idx="8486">
                        <c:v>41583</c:v>
                      </c:pt>
                      <c:pt idx="8487">
                        <c:v>41584</c:v>
                      </c:pt>
                      <c:pt idx="8488">
                        <c:v>41585</c:v>
                      </c:pt>
                      <c:pt idx="8489">
                        <c:v>41586</c:v>
                      </c:pt>
                      <c:pt idx="8490">
                        <c:v>41589</c:v>
                      </c:pt>
                      <c:pt idx="8491">
                        <c:v>41590</c:v>
                      </c:pt>
                      <c:pt idx="8492">
                        <c:v>41591</c:v>
                      </c:pt>
                      <c:pt idx="8493">
                        <c:v>41592</c:v>
                      </c:pt>
                      <c:pt idx="8494">
                        <c:v>41593</c:v>
                      </c:pt>
                      <c:pt idx="8495">
                        <c:v>41596</c:v>
                      </c:pt>
                      <c:pt idx="8496">
                        <c:v>41597</c:v>
                      </c:pt>
                      <c:pt idx="8497">
                        <c:v>41598</c:v>
                      </c:pt>
                      <c:pt idx="8498">
                        <c:v>41599</c:v>
                      </c:pt>
                      <c:pt idx="8499">
                        <c:v>41600</c:v>
                      </c:pt>
                      <c:pt idx="8500">
                        <c:v>41603</c:v>
                      </c:pt>
                      <c:pt idx="8501">
                        <c:v>41604</c:v>
                      </c:pt>
                      <c:pt idx="8502">
                        <c:v>41605</c:v>
                      </c:pt>
                      <c:pt idx="8503">
                        <c:v>41607</c:v>
                      </c:pt>
                      <c:pt idx="8504">
                        <c:v>41610</c:v>
                      </c:pt>
                      <c:pt idx="8505">
                        <c:v>41611</c:v>
                      </c:pt>
                      <c:pt idx="8506">
                        <c:v>41612</c:v>
                      </c:pt>
                      <c:pt idx="8507">
                        <c:v>41613</c:v>
                      </c:pt>
                      <c:pt idx="8508">
                        <c:v>41614</c:v>
                      </c:pt>
                      <c:pt idx="8509">
                        <c:v>41617</c:v>
                      </c:pt>
                      <c:pt idx="8510">
                        <c:v>41618</c:v>
                      </c:pt>
                      <c:pt idx="8511">
                        <c:v>41619</c:v>
                      </c:pt>
                      <c:pt idx="8512">
                        <c:v>41620</c:v>
                      </c:pt>
                      <c:pt idx="8513">
                        <c:v>41621</c:v>
                      </c:pt>
                      <c:pt idx="8514">
                        <c:v>41624</c:v>
                      </c:pt>
                      <c:pt idx="8515">
                        <c:v>41625</c:v>
                      </c:pt>
                      <c:pt idx="8516">
                        <c:v>41626</c:v>
                      </c:pt>
                      <c:pt idx="8517">
                        <c:v>41627</c:v>
                      </c:pt>
                      <c:pt idx="8518">
                        <c:v>41628</c:v>
                      </c:pt>
                      <c:pt idx="8519">
                        <c:v>41631</c:v>
                      </c:pt>
                      <c:pt idx="8520">
                        <c:v>41632</c:v>
                      </c:pt>
                      <c:pt idx="8521">
                        <c:v>41634</c:v>
                      </c:pt>
                      <c:pt idx="8522">
                        <c:v>41635</c:v>
                      </c:pt>
                      <c:pt idx="8523">
                        <c:v>41638</c:v>
                      </c:pt>
                      <c:pt idx="8524">
                        <c:v>41639</c:v>
                      </c:pt>
                      <c:pt idx="8525">
                        <c:v>41641</c:v>
                      </c:pt>
                      <c:pt idx="8526">
                        <c:v>41642</c:v>
                      </c:pt>
                      <c:pt idx="8527">
                        <c:v>41645</c:v>
                      </c:pt>
                      <c:pt idx="8528">
                        <c:v>41646</c:v>
                      </c:pt>
                      <c:pt idx="8529">
                        <c:v>41647</c:v>
                      </c:pt>
                      <c:pt idx="8530">
                        <c:v>41648</c:v>
                      </c:pt>
                      <c:pt idx="8531">
                        <c:v>41649</c:v>
                      </c:pt>
                      <c:pt idx="8532">
                        <c:v>41652</c:v>
                      </c:pt>
                      <c:pt idx="8533">
                        <c:v>41653</c:v>
                      </c:pt>
                      <c:pt idx="8534">
                        <c:v>41654</c:v>
                      </c:pt>
                      <c:pt idx="8535">
                        <c:v>41655</c:v>
                      </c:pt>
                      <c:pt idx="8536">
                        <c:v>41656</c:v>
                      </c:pt>
                      <c:pt idx="8537">
                        <c:v>41660</c:v>
                      </c:pt>
                      <c:pt idx="8538">
                        <c:v>41661</c:v>
                      </c:pt>
                      <c:pt idx="8539">
                        <c:v>41662</c:v>
                      </c:pt>
                      <c:pt idx="8540">
                        <c:v>41663</c:v>
                      </c:pt>
                      <c:pt idx="8541">
                        <c:v>41666</c:v>
                      </c:pt>
                      <c:pt idx="8542">
                        <c:v>41667</c:v>
                      </c:pt>
                      <c:pt idx="8543">
                        <c:v>41668</c:v>
                      </c:pt>
                      <c:pt idx="8544">
                        <c:v>41669</c:v>
                      </c:pt>
                      <c:pt idx="8545">
                        <c:v>41670</c:v>
                      </c:pt>
                      <c:pt idx="8546">
                        <c:v>41673</c:v>
                      </c:pt>
                      <c:pt idx="8547">
                        <c:v>41674</c:v>
                      </c:pt>
                      <c:pt idx="8548">
                        <c:v>41675</c:v>
                      </c:pt>
                      <c:pt idx="8549">
                        <c:v>41676</c:v>
                      </c:pt>
                      <c:pt idx="8550">
                        <c:v>41677</c:v>
                      </c:pt>
                      <c:pt idx="8551">
                        <c:v>41680</c:v>
                      </c:pt>
                      <c:pt idx="8552">
                        <c:v>41681</c:v>
                      </c:pt>
                      <c:pt idx="8553">
                        <c:v>41682</c:v>
                      </c:pt>
                      <c:pt idx="8554">
                        <c:v>41683</c:v>
                      </c:pt>
                      <c:pt idx="8555">
                        <c:v>41684</c:v>
                      </c:pt>
                      <c:pt idx="8556">
                        <c:v>41688</c:v>
                      </c:pt>
                      <c:pt idx="8557">
                        <c:v>41689</c:v>
                      </c:pt>
                      <c:pt idx="8558">
                        <c:v>41690</c:v>
                      </c:pt>
                      <c:pt idx="8559">
                        <c:v>41691</c:v>
                      </c:pt>
                      <c:pt idx="8560">
                        <c:v>41694</c:v>
                      </c:pt>
                      <c:pt idx="8561">
                        <c:v>41695</c:v>
                      </c:pt>
                      <c:pt idx="8562">
                        <c:v>41696</c:v>
                      </c:pt>
                      <c:pt idx="8563">
                        <c:v>41697</c:v>
                      </c:pt>
                      <c:pt idx="8564">
                        <c:v>41698</c:v>
                      </c:pt>
                      <c:pt idx="8565">
                        <c:v>41701</c:v>
                      </c:pt>
                      <c:pt idx="8566">
                        <c:v>41702</c:v>
                      </c:pt>
                      <c:pt idx="8567">
                        <c:v>41703</c:v>
                      </c:pt>
                      <c:pt idx="8568">
                        <c:v>41704</c:v>
                      </c:pt>
                      <c:pt idx="8569">
                        <c:v>41705</c:v>
                      </c:pt>
                      <c:pt idx="8570">
                        <c:v>41708</c:v>
                      </c:pt>
                      <c:pt idx="8571">
                        <c:v>41709</c:v>
                      </c:pt>
                      <c:pt idx="8572">
                        <c:v>41710</c:v>
                      </c:pt>
                      <c:pt idx="8573">
                        <c:v>41711</c:v>
                      </c:pt>
                      <c:pt idx="8574">
                        <c:v>41712</c:v>
                      </c:pt>
                      <c:pt idx="8575">
                        <c:v>41715</c:v>
                      </c:pt>
                      <c:pt idx="8576">
                        <c:v>41716</c:v>
                      </c:pt>
                      <c:pt idx="8577">
                        <c:v>41717</c:v>
                      </c:pt>
                      <c:pt idx="8578">
                        <c:v>41718</c:v>
                      </c:pt>
                      <c:pt idx="8579">
                        <c:v>41719</c:v>
                      </c:pt>
                      <c:pt idx="8580">
                        <c:v>41722</c:v>
                      </c:pt>
                      <c:pt idx="8581">
                        <c:v>41723</c:v>
                      </c:pt>
                      <c:pt idx="8582">
                        <c:v>41724</c:v>
                      </c:pt>
                      <c:pt idx="8583">
                        <c:v>41725</c:v>
                      </c:pt>
                      <c:pt idx="8584">
                        <c:v>41726</c:v>
                      </c:pt>
                      <c:pt idx="8585">
                        <c:v>41729</c:v>
                      </c:pt>
                      <c:pt idx="8586">
                        <c:v>41730</c:v>
                      </c:pt>
                      <c:pt idx="8587">
                        <c:v>41731</c:v>
                      </c:pt>
                      <c:pt idx="8588">
                        <c:v>41732</c:v>
                      </c:pt>
                      <c:pt idx="8589">
                        <c:v>41733</c:v>
                      </c:pt>
                      <c:pt idx="8590">
                        <c:v>41736</c:v>
                      </c:pt>
                      <c:pt idx="8591">
                        <c:v>41737</c:v>
                      </c:pt>
                      <c:pt idx="8592">
                        <c:v>41738</c:v>
                      </c:pt>
                      <c:pt idx="8593">
                        <c:v>41739</c:v>
                      </c:pt>
                      <c:pt idx="8594">
                        <c:v>41740</c:v>
                      </c:pt>
                      <c:pt idx="8595">
                        <c:v>41743</c:v>
                      </c:pt>
                      <c:pt idx="8596">
                        <c:v>41744</c:v>
                      </c:pt>
                      <c:pt idx="8597">
                        <c:v>41745</c:v>
                      </c:pt>
                      <c:pt idx="8598">
                        <c:v>41746</c:v>
                      </c:pt>
                      <c:pt idx="8599">
                        <c:v>41750</c:v>
                      </c:pt>
                      <c:pt idx="8600">
                        <c:v>41751</c:v>
                      </c:pt>
                      <c:pt idx="8601">
                        <c:v>41752</c:v>
                      </c:pt>
                      <c:pt idx="8602">
                        <c:v>41753</c:v>
                      </c:pt>
                      <c:pt idx="8603">
                        <c:v>41754</c:v>
                      </c:pt>
                      <c:pt idx="8604">
                        <c:v>41757</c:v>
                      </c:pt>
                      <c:pt idx="8605">
                        <c:v>41758</c:v>
                      </c:pt>
                      <c:pt idx="8606">
                        <c:v>41759</c:v>
                      </c:pt>
                      <c:pt idx="8607">
                        <c:v>41760</c:v>
                      </c:pt>
                      <c:pt idx="8608">
                        <c:v>41761</c:v>
                      </c:pt>
                      <c:pt idx="8609">
                        <c:v>41764</c:v>
                      </c:pt>
                      <c:pt idx="8610">
                        <c:v>41765</c:v>
                      </c:pt>
                      <c:pt idx="8611">
                        <c:v>41766</c:v>
                      </c:pt>
                      <c:pt idx="8612">
                        <c:v>41767</c:v>
                      </c:pt>
                      <c:pt idx="8613">
                        <c:v>41768</c:v>
                      </c:pt>
                      <c:pt idx="8614">
                        <c:v>41771</c:v>
                      </c:pt>
                      <c:pt idx="8615">
                        <c:v>41772</c:v>
                      </c:pt>
                      <c:pt idx="8616">
                        <c:v>41773</c:v>
                      </c:pt>
                      <c:pt idx="8617">
                        <c:v>41774</c:v>
                      </c:pt>
                      <c:pt idx="8618">
                        <c:v>41775</c:v>
                      </c:pt>
                      <c:pt idx="8619">
                        <c:v>41778</c:v>
                      </c:pt>
                      <c:pt idx="8620">
                        <c:v>41779</c:v>
                      </c:pt>
                      <c:pt idx="8621">
                        <c:v>41780</c:v>
                      </c:pt>
                      <c:pt idx="8622">
                        <c:v>41781</c:v>
                      </c:pt>
                      <c:pt idx="8623">
                        <c:v>41782</c:v>
                      </c:pt>
                      <c:pt idx="8624">
                        <c:v>41786</c:v>
                      </c:pt>
                      <c:pt idx="8625">
                        <c:v>41787</c:v>
                      </c:pt>
                      <c:pt idx="8626">
                        <c:v>41788</c:v>
                      </c:pt>
                      <c:pt idx="8627">
                        <c:v>41789</c:v>
                      </c:pt>
                      <c:pt idx="8628">
                        <c:v>41792</c:v>
                      </c:pt>
                      <c:pt idx="8629">
                        <c:v>41793</c:v>
                      </c:pt>
                      <c:pt idx="8630">
                        <c:v>41794</c:v>
                      </c:pt>
                      <c:pt idx="8631">
                        <c:v>41795</c:v>
                      </c:pt>
                      <c:pt idx="8632">
                        <c:v>41796</c:v>
                      </c:pt>
                      <c:pt idx="8633">
                        <c:v>41799</c:v>
                      </c:pt>
                      <c:pt idx="8634">
                        <c:v>41800</c:v>
                      </c:pt>
                      <c:pt idx="8635">
                        <c:v>41801</c:v>
                      </c:pt>
                      <c:pt idx="8636">
                        <c:v>41802</c:v>
                      </c:pt>
                      <c:pt idx="8637">
                        <c:v>41803</c:v>
                      </c:pt>
                      <c:pt idx="8638">
                        <c:v>41806</c:v>
                      </c:pt>
                      <c:pt idx="8639">
                        <c:v>41807</c:v>
                      </c:pt>
                      <c:pt idx="8640">
                        <c:v>41808</c:v>
                      </c:pt>
                      <c:pt idx="8641">
                        <c:v>41809</c:v>
                      </c:pt>
                      <c:pt idx="8642">
                        <c:v>41810</c:v>
                      </c:pt>
                      <c:pt idx="8643">
                        <c:v>41813</c:v>
                      </c:pt>
                      <c:pt idx="8644">
                        <c:v>41814</c:v>
                      </c:pt>
                      <c:pt idx="8645">
                        <c:v>41815</c:v>
                      </c:pt>
                      <c:pt idx="8646">
                        <c:v>41816</c:v>
                      </c:pt>
                      <c:pt idx="8647">
                        <c:v>41817</c:v>
                      </c:pt>
                      <c:pt idx="8648">
                        <c:v>41820</c:v>
                      </c:pt>
                      <c:pt idx="8649">
                        <c:v>41821</c:v>
                      </c:pt>
                      <c:pt idx="8650">
                        <c:v>41822</c:v>
                      </c:pt>
                      <c:pt idx="8651">
                        <c:v>41823</c:v>
                      </c:pt>
                      <c:pt idx="8652">
                        <c:v>41827</c:v>
                      </c:pt>
                      <c:pt idx="8653">
                        <c:v>41828</c:v>
                      </c:pt>
                      <c:pt idx="8654">
                        <c:v>41829</c:v>
                      </c:pt>
                      <c:pt idx="8655">
                        <c:v>41830</c:v>
                      </c:pt>
                      <c:pt idx="8656">
                        <c:v>41831</c:v>
                      </c:pt>
                      <c:pt idx="8657">
                        <c:v>41834</c:v>
                      </c:pt>
                      <c:pt idx="8658">
                        <c:v>41835</c:v>
                      </c:pt>
                      <c:pt idx="8659">
                        <c:v>41836</c:v>
                      </c:pt>
                      <c:pt idx="8660">
                        <c:v>41837</c:v>
                      </c:pt>
                      <c:pt idx="8661">
                        <c:v>41838</c:v>
                      </c:pt>
                      <c:pt idx="8662">
                        <c:v>41841</c:v>
                      </c:pt>
                      <c:pt idx="8663">
                        <c:v>41842</c:v>
                      </c:pt>
                      <c:pt idx="8664">
                        <c:v>41843</c:v>
                      </c:pt>
                      <c:pt idx="8665">
                        <c:v>41844</c:v>
                      </c:pt>
                      <c:pt idx="8666">
                        <c:v>41845</c:v>
                      </c:pt>
                      <c:pt idx="8667">
                        <c:v>41848</c:v>
                      </c:pt>
                      <c:pt idx="8668">
                        <c:v>41849</c:v>
                      </c:pt>
                      <c:pt idx="8669">
                        <c:v>41850</c:v>
                      </c:pt>
                      <c:pt idx="8670">
                        <c:v>41851</c:v>
                      </c:pt>
                      <c:pt idx="8671">
                        <c:v>41852</c:v>
                      </c:pt>
                      <c:pt idx="8672">
                        <c:v>41855</c:v>
                      </c:pt>
                      <c:pt idx="8673">
                        <c:v>41856</c:v>
                      </c:pt>
                      <c:pt idx="8674">
                        <c:v>41857</c:v>
                      </c:pt>
                      <c:pt idx="8675">
                        <c:v>41858</c:v>
                      </c:pt>
                      <c:pt idx="8676">
                        <c:v>41859</c:v>
                      </c:pt>
                      <c:pt idx="8677">
                        <c:v>41862</c:v>
                      </c:pt>
                      <c:pt idx="8678">
                        <c:v>41863</c:v>
                      </c:pt>
                      <c:pt idx="8679">
                        <c:v>41864</c:v>
                      </c:pt>
                      <c:pt idx="8680">
                        <c:v>41865</c:v>
                      </c:pt>
                      <c:pt idx="8681">
                        <c:v>41866</c:v>
                      </c:pt>
                      <c:pt idx="8682">
                        <c:v>41869</c:v>
                      </c:pt>
                      <c:pt idx="8683">
                        <c:v>41870</c:v>
                      </c:pt>
                      <c:pt idx="8684">
                        <c:v>41871</c:v>
                      </c:pt>
                      <c:pt idx="8685">
                        <c:v>41872</c:v>
                      </c:pt>
                      <c:pt idx="8686">
                        <c:v>41873</c:v>
                      </c:pt>
                      <c:pt idx="8687">
                        <c:v>41876</c:v>
                      </c:pt>
                      <c:pt idx="8688">
                        <c:v>41877</c:v>
                      </c:pt>
                      <c:pt idx="8689">
                        <c:v>41878</c:v>
                      </c:pt>
                      <c:pt idx="8690">
                        <c:v>41879</c:v>
                      </c:pt>
                      <c:pt idx="8691">
                        <c:v>41880</c:v>
                      </c:pt>
                      <c:pt idx="8692">
                        <c:v>41884</c:v>
                      </c:pt>
                      <c:pt idx="8693">
                        <c:v>41885</c:v>
                      </c:pt>
                      <c:pt idx="8694">
                        <c:v>41886</c:v>
                      </c:pt>
                      <c:pt idx="8695">
                        <c:v>41887</c:v>
                      </c:pt>
                      <c:pt idx="8696">
                        <c:v>41890</c:v>
                      </c:pt>
                      <c:pt idx="8697">
                        <c:v>41891</c:v>
                      </c:pt>
                      <c:pt idx="8698">
                        <c:v>41892</c:v>
                      </c:pt>
                      <c:pt idx="8699">
                        <c:v>41893</c:v>
                      </c:pt>
                      <c:pt idx="8700">
                        <c:v>41894</c:v>
                      </c:pt>
                      <c:pt idx="8701">
                        <c:v>41897</c:v>
                      </c:pt>
                      <c:pt idx="8702">
                        <c:v>41898</c:v>
                      </c:pt>
                      <c:pt idx="8703">
                        <c:v>41899</c:v>
                      </c:pt>
                      <c:pt idx="8704">
                        <c:v>41900</c:v>
                      </c:pt>
                      <c:pt idx="8705">
                        <c:v>41901</c:v>
                      </c:pt>
                      <c:pt idx="8706">
                        <c:v>41904</c:v>
                      </c:pt>
                      <c:pt idx="8707">
                        <c:v>41905</c:v>
                      </c:pt>
                      <c:pt idx="8708">
                        <c:v>41906</c:v>
                      </c:pt>
                      <c:pt idx="8709">
                        <c:v>41907</c:v>
                      </c:pt>
                      <c:pt idx="8710">
                        <c:v>41908</c:v>
                      </c:pt>
                      <c:pt idx="8711">
                        <c:v>41911</c:v>
                      </c:pt>
                      <c:pt idx="8712">
                        <c:v>41912</c:v>
                      </c:pt>
                      <c:pt idx="8713">
                        <c:v>41913</c:v>
                      </c:pt>
                      <c:pt idx="8714">
                        <c:v>41914</c:v>
                      </c:pt>
                      <c:pt idx="8715">
                        <c:v>41915</c:v>
                      </c:pt>
                      <c:pt idx="8716">
                        <c:v>41918</c:v>
                      </c:pt>
                      <c:pt idx="8717">
                        <c:v>41919</c:v>
                      </c:pt>
                      <c:pt idx="8718">
                        <c:v>41920</c:v>
                      </c:pt>
                      <c:pt idx="8719">
                        <c:v>41921</c:v>
                      </c:pt>
                      <c:pt idx="8720">
                        <c:v>41922</c:v>
                      </c:pt>
                      <c:pt idx="8721">
                        <c:v>41925</c:v>
                      </c:pt>
                      <c:pt idx="8722">
                        <c:v>41926</c:v>
                      </c:pt>
                      <c:pt idx="8723">
                        <c:v>41927</c:v>
                      </c:pt>
                      <c:pt idx="8724">
                        <c:v>41928</c:v>
                      </c:pt>
                      <c:pt idx="8725">
                        <c:v>41929</c:v>
                      </c:pt>
                      <c:pt idx="8726">
                        <c:v>41932</c:v>
                      </c:pt>
                      <c:pt idx="8727">
                        <c:v>41933</c:v>
                      </c:pt>
                      <c:pt idx="8728">
                        <c:v>41934</c:v>
                      </c:pt>
                      <c:pt idx="8729">
                        <c:v>41935</c:v>
                      </c:pt>
                      <c:pt idx="8730">
                        <c:v>41936</c:v>
                      </c:pt>
                      <c:pt idx="8731">
                        <c:v>41939</c:v>
                      </c:pt>
                      <c:pt idx="8732">
                        <c:v>41940</c:v>
                      </c:pt>
                      <c:pt idx="8733">
                        <c:v>41941</c:v>
                      </c:pt>
                      <c:pt idx="8734">
                        <c:v>41942</c:v>
                      </c:pt>
                      <c:pt idx="8735">
                        <c:v>41943</c:v>
                      </c:pt>
                      <c:pt idx="8736">
                        <c:v>41946</c:v>
                      </c:pt>
                      <c:pt idx="8737">
                        <c:v>41947</c:v>
                      </c:pt>
                      <c:pt idx="8738">
                        <c:v>41948</c:v>
                      </c:pt>
                      <c:pt idx="8739">
                        <c:v>41949</c:v>
                      </c:pt>
                      <c:pt idx="8740">
                        <c:v>41950</c:v>
                      </c:pt>
                      <c:pt idx="8741">
                        <c:v>41953</c:v>
                      </c:pt>
                      <c:pt idx="8742">
                        <c:v>41954</c:v>
                      </c:pt>
                      <c:pt idx="8743">
                        <c:v>41955</c:v>
                      </c:pt>
                      <c:pt idx="8744">
                        <c:v>41956</c:v>
                      </c:pt>
                      <c:pt idx="8745">
                        <c:v>41957</c:v>
                      </c:pt>
                      <c:pt idx="8746">
                        <c:v>41960</c:v>
                      </c:pt>
                      <c:pt idx="8747">
                        <c:v>41961</c:v>
                      </c:pt>
                      <c:pt idx="8748">
                        <c:v>41962</c:v>
                      </c:pt>
                      <c:pt idx="8749">
                        <c:v>41963</c:v>
                      </c:pt>
                      <c:pt idx="8750">
                        <c:v>41964</c:v>
                      </c:pt>
                      <c:pt idx="8751">
                        <c:v>41967</c:v>
                      </c:pt>
                      <c:pt idx="8752">
                        <c:v>41968</c:v>
                      </c:pt>
                      <c:pt idx="8753">
                        <c:v>41969</c:v>
                      </c:pt>
                      <c:pt idx="8754">
                        <c:v>41971</c:v>
                      </c:pt>
                      <c:pt idx="8755">
                        <c:v>41974</c:v>
                      </c:pt>
                      <c:pt idx="8756">
                        <c:v>41975</c:v>
                      </c:pt>
                      <c:pt idx="8757">
                        <c:v>41976</c:v>
                      </c:pt>
                      <c:pt idx="8758">
                        <c:v>41977</c:v>
                      </c:pt>
                      <c:pt idx="8759">
                        <c:v>41978</c:v>
                      </c:pt>
                      <c:pt idx="8760">
                        <c:v>41981</c:v>
                      </c:pt>
                      <c:pt idx="8761">
                        <c:v>41982</c:v>
                      </c:pt>
                      <c:pt idx="8762">
                        <c:v>41983</c:v>
                      </c:pt>
                      <c:pt idx="8763">
                        <c:v>41984</c:v>
                      </c:pt>
                      <c:pt idx="8764">
                        <c:v>41985</c:v>
                      </c:pt>
                      <c:pt idx="8765">
                        <c:v>41988</c:v>
                      </c:pt>
                      <c:pt idx="8766">
                        <c:v>41989</c:v>
                      </c:pt>
                      <c:pt idx="8767">
                        <c:v>41990</c:v>
                      </c:pt>
                      <c:pt idx="8768">
                        <c:v>41991</c:v>
                      </c:pt>
                      <c:pt idx="8769">
                        <c:v>41992</c:v>
                      </c:pt>
                      <c:pt idx="8770">
                        <c:v>41995</c:v>
                      </c:pt>
                      <c:pt idx="8771">
                        <c:v>41996</c:v>
                      </c:pt>
                      <c:pt idx="8772">
                        <c:v>41997</c:v>
                      </c:pt>
                      <c:pt idx="8773">
                        <c:v>41999</c:v>
                      </c:pt>
                      <c:pt idx="8774">
                        <c:v>42002</c:v>
                      </c:pt>
                      <c:pt idx="8775">
                        <c:v>42003</c:v>
                      </c:pt>
                      <c:pt idx="8776">
                        <c:v>42004</c:v>
                      </c:pt>
                      <c:pt idx="8777">
                        <c:v>42006</c:v>
                      </c:pt>
                      <c:pt idx="8778">
                        <c:v>42009</c:v>
                      </c:pt>
                      <c:pt idx="8779">
                        <c:v>42010</c:v>
                      </c:pt>
                      <c:pt idx="8780">
                        <c:v>42011</c:v>
                      </c:pt>
                      <c:pt idx="8781">
                        <c:v>42012</c:v>
                      </c:pt>
                      <c:pt idx="8782">
                        <c:v>42013</c:v>
                      </c:pt>
                      <c:pt idx="8783">
                        <c:v>42016</c:v>
                      </c:pt>
                      <c:pt idx="8784">
                        <c:v>42017</c:v>
                      </c:pt>
                      <c:pt idx="8785">
                        <c:v>42018</c:v>
                      </c:pt>
                      <c:pt idx="8786">
                        <c:v>42019</c:v>
                      </c:pt>
                      <c:pt idx="8787">
                        <c:v>42020</c:v>
                      </c:pt>
                      <c:pt idx="8788">
                        <c:v>42024</c:v>
                      </c:pt>
                      <c:pt idx="8789">
                        <c:v>42025</c:v>
                      </c:pt>
                      <c:pt idx="8790">
                        <c:v>42026</c:v>
                      </c:pt>
                      <c:pt idx="8791">
                        <c:v>42027</c:v>
                      </c:pt>
                      <c:pt idx="8792">
                        <c:v>42030</c:v>
                      </c:pt>
                      <c:pt idx="8793">
                        <c:v>42031</c:v>
                      </c:pt>
                      <c:pt idx="8794">
                        <c:v>42032</c:v>
                      </c:pt>
                      <c:pt idx="8795">
                        <c:v>42033</c:v>
                      </c:pt>
                      <c:pt idx="8796">
                        <c:v>42034</c:v>
                      </c:pt>
                      <c:pt idx="8797">
                        <c:v>42037</c:v>
                      </c:pt>
                      <c:pt idx="8798">
                        <c:v>42038</c:v>
                      </c:pt>
                      <c:pt idx="8799">
                        <c:v>42039</c:v>
                      </c:pt>
                      <c:pt idx="8800">
                        <c:v>42040</c:v>
                      </c:pt>
                      <c:pt idx="8801">
                        <c:v>42041</c:v>
                      </c:pt>
                      <c:pt idx="8802">
                        <c:v>42044</c:v>
                      </c:pt>
                      <c:pt idx="8803">
                        <c:v>42045</c:v>
                      </c:pt>
                      <c:pt idx="8804">
                        <c:v>42046</c:v>
                      </c:pt>
                      <c:pt idx="8805">
                        <c:v>42047</c:v>
                      </c:pt>
                      <c:pt idx="8806">
                        <c:v>42048</c:v>
                      </c:pt>
                      <c:pt idx="8807">
                        <c:v>42052</c:v>
                      </c:pt>
                      <c:pt idx="8808">
                        <c:v>42053</c:v>
                      </c:pt>
                      <c:pt idx="8809">
                        <c:v>42054</c:v>
                      </c:pt>
                      <c:pt idx="8810">
                        <c:v>42055</c:v>
                      </c:pt>
                      <c:pt idx="8811">
                        <c:v>42058</c:v>
                      </c:pt>
                      <c:pt idx="8812">
                        <c:v>42059</c:v>
                      </c:pt>
                      <c:pt idx="8813">
                        <c:v>42060</c:v>
                      </c:pt>
                      <c:pt idx="8814">
                        <c:v>42061</c:v>
                      </c:pt>
                      <c:pt idx="8815">
                        <c:v>42062</c:v>
                      </c:pt>
                      <c:pt idx="8816">
                        <c:v>42065</c:v>
                      </c:pt>
                      <c:pt idx="8817">
                        <c:v>42066</c:v>
                      </c:pt>
                      <c:pt idx="8818">
                        <c:v>42067</c:v>
                      </c:pt>
                      <c:pt idx="8819">
                        <c:v>42068</c:v>
                      </c:pt>
                      <c:pt idx="8820">
                        <c:v>42069</c:v>
                      </c:pt>
                      <c:pt idx="8821">
                        <c:v>42072</c:v>
                      </c:pt>
                      <c:pt idx="8822">
                        <c:v>42073</c:v>
                      </c:pt>
                      <c:pt idx="8823">
                        <c:v>42074</c:v>
                      </c:pt>
                      <c:pt idx="8824">
                        <c:v>42075</c:v>
                      </c:pt>
                      <c:pt idx="8825">
                        <c:v>42076</c:v>
                      </c:pt>
                      <c:pt idx="8826">
                        <c:v>42079</c:v>
                      </c:pt>
                      <c:pt idx="8827">
                        <c:v>42080</c:v>
                      </c:pt>
                      <c:pt idx="8828">
                        <c:v>42081</c:v>
                      </c:pt>
                      <c:pt idx="8829">
                        <c:v>42082</c:v>
                      </c:pt>
                      <c:pt idx="8830">
                        <c:v>42083</c:v>
                      </c:pt>
                      <c:pt idx="8831">
                        <c:v>42086</c:v>
                      </c:pt>
                      <c:pt idx="8832">
                        <c:v>42087</c:v>
                      </c:pt>
                      <c:pt idx="8833">
                        <c:v>42088</c:v>
                      </c:pt>
                      <c:pt idx="8834">
                        <c:v>42089</c:v>
                      </c:pt>
                      <c:pt idx="8835">
                        <c:v>42090</c:v>
                      </c:pt>
                      <c:pt idx="8836">
                        <c:v>42093</c:v>
                      </c:pt>
                      <c:pt idx="8837">
                        <c:v>42094</c:v>
                      </c:pt>
                      <c:pt idx="8838">
                        <c:v>42095</c:v>
                      </c:pt>
                      <c:pt idx="8839">
                        <c:v>42096</c:v>
                      </c:pt>
                      <c:pt idx="8840">
                        <c:v>42100</c:v>
                      </c:pt>
                      <c:pt idx="8841">
                        <c:v>42101</c:v>
                      </c:pt>
                      <c:pt idx="8842">
                        <c:v>42102</c:v>
                      </c:pt>
                      <c:pt idx="8843">
                        <c:v>42103</c:v>
                      </c:pt>
                      <c:pt idx="8844">
                        <c:v>42104</c:v>
                      </c:pt>
                      <c:pt idx="8845">
                        <c:v>42107</c:v>
                      </c:pt>
                      <c:pt idx="8846">
                        <c:v>42108</c:v>
                      </c:pt>
                      <c:pt idx="8847">
                        <c:v>42109</c:v>
                      </c:pt>
                      <c:pt idx="8848">
                        <c:v>42110</c:v>
                      </c:pt>
                      <c:pt idx="8849">
                        <c:v>42111</c:v>
                      </c:pt>
                      <c:pt idx="8850">
                        <c:v>42114</c:v>
                      </c:pt>
                      <c:pt idx="8851">
                        <c:v>42115</c:v>
                      </c:pt>
                      <c:pt idx="8852">
                        <c:v>42116</c:v>
                      </c:pt>
                      <c:pt idx="8853">
                        <c:v>42117</c:v>
                      </c:pt>
                      <c:pt idx="8854">
                        <c:v>42118</c:v>
                      </c:pt>
                      <c:pt idx="8855">
                        <c:v>42121</c:v>
                      </c:pt>
                      <c:pt idx="8856">
                        <c:v>42122</c:v>
                      </c:pt>
                      <c:pt idx="8857">
                        <c:v>42123</c:v>
                      </c:pt>
                      <c:pt idx="8858">
                        <c:v>42124</c:v>
                      </c:pt>
                      <c:pt idx="8859">
                        <c:v>42125</c:v>
                      </c:pt>
                      <c:pt idx="8860">
                        <c:v>42128</c:v>
                      </c:pt>
                      <c:pt idx="8861">
                        <c:v>42129</c:v>
                      </c:pt>
                      <c:pt idx="8862">
                        <c:v>42130</c:v>
                      </c:pt>
                      <c:pt idx="8863">
                        <c:v>42131</c:v>
                      </c:pt>
                      <c:pt idx="8864">
                        <c:v>42132</c:v>
                      </c:pt>
                      <c:pt idx="8865">
                        <c:v>42135</c:v>
                      </c:pt>
                      <c:pt idx="8866">
                        <c:v>42136</c:v>
                      </c:pt>
                      <c:pt idx="8867">
                        <c:v>42137</c:v>
                      </c:pt>
                      <c:pt idx="8868">
                        <c:v>42138</c:v>
                      </c:pt>
                      <c:pt idx="8869">
                        <c:v>42139</c:v>
                      </c:pt>
                      <c:pt idx="8870">
                        <c:v>42142</c:v>
                      </c:pt>
                      <c:pt idx="8871">
                        <c:v>42143</c:v>
                      </c:pt>
                      <c:pt idx="8872">
                        <c:v>42144</c:v>
                      </c:pt>
                      <c:pt idx="8873">
                        <c:v>42145</c:v>
                      </c:pt>
                      <c:pt idx="8874">
                        <c:v>42146</c:v>
                      </c:pt>
                      <c:pt idx="8875">
                        <c:v>42150</c:v>
                      </c:pt>
                      <c:pt idx="8876">
                        <c:v>42151</c:v>
                      </c:pt>
                      <c:pt idx="8877">
                        <c:v>42152</c:v>
                      </c:pt>
                      <c:pt idx="8878">
                        <c:v>42153</c:v>
                      </c:pt>
                      <c:pt idx="8879">
                        <c:v>42156</c:v>
                      </c:pt>
                      <c:pt idx="8880">
                        <c:v>42157</c:v>
                      </c:pt>
                      <c:pt idx="8881">
                        <c:v>42158</c:v>
                      </c:pt>
                      <c:pt idx="8882">
                        <c:v>42159</c:v>
                      </c:pt>
                      <c:pt idx="8883">
                        <c:v>42160</c:v>
                      </c:pt>
                      <c:pt idx="8884">
                        <c:v>42163</c:v>
                      </c:pt>
                      <c:pt idx="8885">
                        <c:v>42164</c:v>
                      </c:pt>
                      <c:pt idx="8886">
                        <c:v>42165</c:v>
                      </c:pt>
                      <c:pt idx="8887">
                        <c:v>42166</c:v>
                      </c:pt>
                      <c:pt idx="8888">
                        <c:v>42167</c:v>
                      </c:pt>
                      <c:pt idx="8889">
                        <c:v>42170</c:v>
                      </c:pt>
                      <c:pt idx="8890">
                        <c:v>42171</c:v>
                      </c:pt>
                      <c:pt idx="8891">
                        <c:v>42172</c:v>
                      </c:pt>
                      <c:pt idx="8892">
                        <c:v>42173</c:v>
                      </c:pt>
                      <c:pt idx="8893">
                        <c:v>42174</c:v>
                      </c:pt>
                      <c:pt idx="8894">
                        <c:v>42177</c:v>
                      </c:pt>
                      <c:pt idx="8895">
                        <c:v>42178</c:v>
                      </c:pt>
                      <c:pt idx="8896">
                        <c:v>42179</c:v>
                      </c:pt>
                      <c:pt idx="8897">
                        <c:v>42180</c:v>
                      </c:pt>
                      <c:pt idx="8898">
                        <c:v>42181</c:v>
                      </c:pt>
                      <c:pt idx="8899">
                        <c:v>42184</c:v>
                      </c:pt>
                      <c:pt idx="8900">
                        <c:v>42185</c:v>
                      </c:pt>
                      <c:pt idx="8901">
                        <c:v>42186</c:v>
                      </c:pt>
                      <c:pt idx="8902">
                        <c:v>42187</c:v>
                      </c:pt>
                      <c:pt idx="8903">
                        <c:v>42191</c:v>
                      </c:pt>
                      <c:pt idx="8904">
                        <c:v>42192</c:v>
                      </c:pt>
                      <c:pt idx="8905">
                        <c:v>42193</c:v>
                      </c:pt>
                      <c:pt idx="8906">
                        <c:v>42194</c:v>
                      </c:pt>
                      <c:pt idx="8907">
                        <c:v>42195</c:v>
                      </c:pt>
                      <c:pt idx="8908">
                        <c:v>42198</c:v>
                      </c:pt>
                      <c:pt idx="8909">
                        <c:v>42199</c:v>
                      </c:pt>
                      <c:pt idx="8910">
                        <c:v>42200</c:v>
                      </c:pt>
                      <c:pt idx="8911">
                        <c:v>42201</c:v>
                      </c:pt>
                      <c:pt idx="8912">
                        <c:v>42202</c:v>
                      </c:pt>
                      <c:pt idx="8913">
                        <c:v>42205</c:v>
                      </c:pt>
                      <c:pt idx="8914">
                        <c:v>42206</c:v>
                      </c:pt>
                      <c:pt idx="8915">
                        <c:v>42207</c:v>
                      </c:pt>
                      <c:pt idx="8916">
                        <c:v>42208</c:v>
                      </c:pt>
                      <c:pt idx="8917">
                        <c:v>42209</c:v>
                      </c:pt>
                      <c:pt idx="8918">
                        <c:v>42212</c:v>
                      </c:pt>
                      <c:pt idx="8919">
                        <c:v>42213</c:v>
                      </c:pt>
                      <c:pt idx="8920">
                        <c:v>42214</c:v>
                      </c:pt>
                      <c:pt idx="8921">
                        <c:v>42215</c:v>
                      </c:pt>
                      <c:pt idx="8922">
                        <c:v>42216</c:v>
                      </c:pt>
                      <c:pt idx="8923">
                        <c:v>42219</c:v>
                      </c:pt>
                      <c:pt idx="8924">
                        <c:v>42220</c:v>
                      </c:pt>
                      <c:pt idx="8925">
                        <c:v>42221</c:v>
                      </c:pt>
                      <c:pt idx="8926">
                        <c:v>42222</c:v>
                      </c:pt>
                      <c:pt idx="8927">
                        <c:v>42223</c:v>
                      </c:pt>
                      <c:pt idx="8928">
                        <c:v>42226</c:v>
                      </c:pt>
                      <c:pt idx="8929">
                        <c:v>42227</c:v>
                      </c:pt>
                      <c:pt idx="8930">
                        <c:v>42228</c:v>
                      </c:pt>
                      <c:pt idx="8931">
                        <c:v>42229</c:v>
                      </c:pt>
                      <c:pt idx="8932">
                        <c:v>42230</c:v>
                      </c:pt>
                      <c:pt idx="8933">
                        <c:v>42233</c:v>
                      </c:pt>
                      <c:pt idx="8934">
                        <c:v>42234</c:v>
                      </c:pt>
                      <c:pt idx="8935">
                        <c:v>42235</c:v>
                      </c:pt>
                      <c:pt idx="8936">
                        <c:v>42236</c:v>
                      </c:pt>
                      <c:pt idx="8937">
                        <c:v>42237</c:v>
                      </c:pt>
                      <c:pt idx="8938">
                        <c:v>42240</c:v>
                      </c:pt>
                      <c:pt idx="8939">
                        <c:v>42241</c:v>
                      </c:pt>
                      <c:pt idx="8940">
                        <c:v>42242</c:v>
                      </c:pt>
                      <c:pt idx="8941">
                        <c:v>42243</c:v>
                      </c:pt>
                      <c:pt idx="8942">
                        <c:v>42244</c:v>
                      </c:pt>
                      <c:pt idx="8943">
                        <c:v>42247</c:v>
                      </c:pt>
                      <c:pt idx="8944">
                        <c:v>42248</c:v>
                      </c:pt>
                      <c:pt idx="8945">
                        <c:v>42249</c:v>
                      </c:pt>
                      <c:pt idx="8946">
                        <c:v>42250</c:v>
                      </c:pt>
                      <c:pt idx="8947">
                        <c:v>42251</c:v>
                      </c:pt>
                      <c:pt idx="8948">
                        <c:v>42255</c:v>
                      </c:pt>
                      <c:pt idx="8949">
                        <c:v>42256</c:v>
                      </c:pt>
                      <c:pt idx="8950">
                        <c:v>42257</c:v>
                      </c:pt>
                      <c:pt idx="8951">
                        <c:v>42258</c:v>
                      </c:pt>
                      <c:pt idx="8952">
                        <c:v>42261</c:v>
                      </c:pt>
                      <c:pt idx="8953">
                        <c:v>42262</c:v>
                      </c:pt>
                      <c:pt idx="8954">
                        <c:v>42263</c:v>
                      </c:pt>
                      <c:pt idx="8955">
                        <c:v>42264</c:v>
                      </c:pt>
                      <c:pt idx="8956">
                        <c:v>42265</c:v>
                      </c:pt>
                      <c:pt idx="8957">
                        <c:v>42268</c:v>
                      </c:pt>
                      <c:pt idx="8958">
                        <c:v>42269</c:v>
                      </c:pt>
                      <c:pt idx="8959">
                        <c:v>42270</c:v>
                      </c:pt>
                      <c:pt idx="8960">
                        <c:v>42271</c:v>
                      </c:pt>
                      <c:pt idx="8961">
                        <c:v>42272</c:v>
                      </c:pt>
                      <c:pt idx="8962">
                        <c:v>42275</c:v>
                      </c:pt>
                      <c:pt idx="8963">
                        <c:v>42276</c:v>
                      </c:pt>
                      <c:pt idx="8964">
                        <c:v>42277</c:v>
                      </c:pt>
                      <c:pt idx="8965">
                        <c:v>42278</c:v>
                      </c:pt>
                      <c:pt idx="8966">
                        <c:v>42279</c:v>
                      </c:pt>
                      <c:pt idx="8967">
                        <c:v>42282</c:v>
                      </c:pt>
                      <c:pt idx="8968">
                        <c:v>42283</c:v>
                      </c:pt>
                      <c:pt idx="8969">
                        <c:v>42284</c:v>
                      </c:pt>
                      <c:pt idx="8970">
                        <c:v>42285</c:v>
                      </c:pt>
                      <c:pt idx="8971">
                        <c:v>42286</c:v>
                      </c:pt>
                      <c:pt idx="8972">
                        <c:v>42289</c:v>
                      </c:pt>
                      <c:pt idx="8973">
                        <c:v>42290</c:v>
                      </c:pt>
                      <c:pt idx="8974">
                        <c:v>42291</c:v>
                      </c:pt>
                      <c:pt idx="8975">
                        <c:v>42292</c:v>
                      </c:pt>
                      <c:pt idx="8976">
                        <c:v>42293</c:v>
                      </c:pt>
                      <c:pt idx="8977">
                        <c:v>42296</c:v>
                      </c:pt>
                      <c:pt idx="8978">
                        <c:v>42297</c:v>
                      </c:pt>
                      <c:pt idx="8979">
                        <c:v>42298</c:v>
                      </c:pt>
                      <c:pt idx="8980">
                        <c:v>42299</c:v>
                      </c:pt>
                      <c:pt idx="8981">
                        <c:v>42300</c:v>
                      </c:pt>
                      <c:pt idx="8982">
                        <c:v>42303</c:v>
                      </c:pt>
                      <c:pt idx="8983">
                        <c:v>42304</c:v>
                      </c:pt>
                      <c:pt idx="8984">
                        <c:v>42305</c:v>
                      </c:pt>
                      <c:pt idx="8985">
                        <c:v>42306</c:v>
                      </c:pt>
                      <c:pt idx="8986">
                        <c:v>42307</c:v>
                      </c:pt>
                      <c:pt idx="8987">
                        <c:v>42310</c:v>
                      </c:pt>
                      <c:pt idx="8988">
                        <c:v>42311</c:v>
                      </c:pt>
                      <c:pt idx="8989">
                        <c:v>42312</c:v>
                      </c:pt>
                      <c:pt idx="8990">
                        <c:v>42313</c:v>
                      </c:pt>
                      <c:pt idx="8991">
                        <c:v>42314</c:v>
                      </c:pt>
                      <c:pt idx="8992">
                        <c:v>42317</c:v>
                      </c:pt>
                      <c:pt idx="8993">
                        <c:v>42318</c:v>
                      </c:pt>
                      <c:pt idx="8994">
                        <c:v>42319</c:v>
                      </c:pt>
                      <c:pt idx="8995">
                        <c:v>42320</c:v>
                      </c:pt>
                      <c:pt idx="8996">
                        <c:v>42321</c:v>
                      </c:pt>
                      <c:pt idx="8997">
                        <c:v>42324</c:v>
                      </c:pt>
                      <c:pt idx="8998">
                        <c:v>42325</c:v>
                      </c:pt>
                      <c:pt idx="8999">
                        <c:v>42326</c:v>
                      </c:pt>
                      <c:pt idx="9000">
                        <c:v>42327</c:v>
                      </c:pt>
                      <c:pt idx="9001">
                        <c:v>42328</c:v>
                      </c:pt>
                      <c:pt idx="9002">
                        <c:v>42331</c:v>
                      </c:pt>
                      <c:pt idx="9003">
                        <c:v>42332</c:v>
                      </c:pt>
                      <c:pt idx="9004">
                        <c:v>42333</c:v>
                      </c:pt>
                      <c:pt idx="9005">
                        <c:v>42335</c:v>
                      </c:pt>
                      <c:pt idx="9006">
                        <c:v>42338</c:v>
                      </c:pt>
                      <c:pt idx="9007">
                        <c:v>42339</c:v>
                      </c:pt>
                      <c:pt idx="9008">
                        <c:v>42340</c:v>
                      </c:pt>
                      <c:pt idx="9009">
                        <c:v>42341</c:v>
                      </c:pt>
                      <c:pt idx="9010">
                        <c:v>42342</c:v>
                      </c:pt>
                      <c:pt idx="9011">
                        <c:v>42345</c:v>
                      </c:pt>
                      <c:pt idx="9012">
                        <c:v>42346</c:v>
                      </c:pt>
                      <c:pt idx="9013">
                        <c:v>42347</c:v>
                      </c:pt>
                      <c:pt idx="9014">
                        <c:v>42348</c:v>
                      </c:pt>
                      <c:pt idx="9015">
                        <c:v>42349</c:v>
                      </c:pt>
                      <c:pt idx="9016">
                        <c:v>42352</c:v>
                      </c:pt>
                      <c:pt idx="9017">
                        <c:v>42353</c:v>
                      </c:pt>
                      <c:pt idx="9018">
                        <c:v>42354</c:v>
                      </c:pt>
                      <c:pt idx="9019">
                        <c:v>42355</c:v>
                      </c:pt>
                      <c:pt idx="9020">
                        <c:v>42356</c:v>
                      </c:pt>
                      <c:pt idx="9021">
                        <c:v>42359</c:v>
                      </c:pt>
                      <c:pt idx="9022">
                        <c:v>42360</c:v>
                      </c:pt>
                      <c:pt idx="9023">
                        <c:v>42361</c:v>
                      </c:pt>
                      <c:pt idx="9024">
                        <c:v>42362</c:v>
                      </c:pt>
                      <c:pt idx="9025">
                        <c:v>42366</c:v>
                      </c:pt>
                      <c:pt idx="9026">
                        <c:v>42367</c:v>
                      </c:pt>
                      <c:pt idx="9027">
                        <c:v>42368</c:v>
                      </c:pt>
                      <c:pt idx="9028">
                        <c:v>42369</c:v>
                      </c:pt>
                      <c:pt idx="9029">
                        <c:v>42373</c:v>
                      </c:pt>
                      <c:pt idx="9030">
                        <c:v>42374</c:v>
                      </c:pt>
                      <c:pt idx="9031">
                        <c:v>42375</c:v>
                      </c:pt>
                      <c:pt idx="9032">
                        <c:v>42376</c:v>
                      </c:pt>
                      <c:pt idx="9033">
                        <c:v>42377</c:v>
                      </c:pt>
                      <c:pt idx="9034">
                        <c:v>42380</c:v>
                      </c:pt>
                      <c:pt idx="9035">
                        <c:v>42381</c:v>
                      </c:pt>
                      <c:pt idx="9036">
                        <c:v>42382</c:v>
                      </c:pt>
                      <c:pt idx="9037">
                        <c:v>42383</c:v>
                      </c:pt>
                      <c:pt idx="9038">
                        <c:v>42384</c:v>
                      </c:pt>
                      <c:pt idx="9039">
                        <c:v>42388</c:v>
                      </c:pt>
                      <c:pt idx="9040">
                        <c:v>42389</c:v>
                      </c:pt>
                      <c:pt idx="9041">
                        <c:v>42390</c:v>
                      </c:pt>
                      <c:pt idx="9042">
                        <c:v>42391</c:v>
                      </c:pt>
                      <c:pt idx="9043">
                        <c:v>42394</c:v>
                      </c:pt>
                      <c:pt idx="9044">
                        <c:v>42395</c:v>
                      </c:pt>
                      <c:pt idx="9045">
                        <c:v>42396</c:v>
                      </c:pt>
                      <c:pt idx="9046">
                        <c:v>42397</c:v>
                      </c:pt>
                      <c:pt idx="9047">
                        <c:v>42398</c:v>
                      </c:pt>
                      <c:pt idx="9048">
                        <c:v>42401</c:v>
                      </c:pt>
                      <c:pt idx="9049">
                        <c:v>42402</c:v>
                      </c:pt>
                      <c:pt idx="9050">
                        <c:v>42403</c:v>
                      </c:pt>
                      <c:pt idx="9051">
                        <c:v>42404</c:v>
                      </c:pt>
                      <c:pt idx="9052">
                        <c:v>42405</c:v>
                      </c:pt>
                      <c:pt idx="9053">
                        <c:v>42408</c:v>
                      </c:pt>
                      <c:pt idx="9054">
                        <c:v>42409</c:v>
                      </c:pt>
                      <c:pt idx="9055">
                        <c:v>42410</c:v>
                      </c:pt>
                      <c:pt idx="9056">
                        <c:v>42411</c:v>
                      </c:pt>
                      <c:pt idx="9057">
                        <c:v>42412</c:v>
                      </c:pt>
                      <c:pt idx="9058">
                        <c:v>42416</c:v>
                      </c:pt>
                      <c:pt idx="9059">
                        <c:v>42417</c:v>
                      </c:pt>
                      <c:pt idx="9060">
                        <c:v>42418</c:v>
                      </c:pt>
                      <c:pt idx="9061">
                        <c:v>42419</c:v>
                      </c:pt>
                      <c:pt idx="9062">
                        <c:v>42422</c:v>
                      </c:pt>
                      <c:pt idx="9063">
                        <c:v>42423</c:v>
                      </c:pt>
                      <c:pt idx="9064">
                        <c:v>42424</c:v>
                      </c:pt>
                      <c:pt idx="9065">
                        <c:v>42425</c:v>
                      </c:pt>
                      <c:pt idx="9066">
                        <c:v>42426</c:v>
                      </c:pt>
                      <c:pt idx="9067">
                        <c:v>42429</c:v>
                      </c:pt>
                      <c:pt idx="9068">
                        <c:v>42430</c:v>
                      </c:pt>
                      <c:pt idx="9069">
                        <c:v>42431</c:v>
                      </c:pt>
                      <c:pt idx="9070">
                        <c:v>42432</c:v>
                      </c:pt>
                      <c:pt idx="9071">
                        <c:v>42433</c:v>
                      </c:pt>
                      <c:pt idx="9072">
                        <c:v>42436</c:v>
                      </c:pt>
                      <c:pt idx="9073">
                        <c:v>42437</c:v>
                      </c:pt>
                      <c:pt idx="9074">
                        <c:v>42438</c:v>
                      </c:pt>
                      <c:pt idx="9075">
                        <c:v>42439</c:v>
                      </c:pt>
                      <c:pt idx="9076">
                        <c:v>42440</c:v>
                      </c:pt>
                      <c:pt idx="9077">
                        <c:v>42443</c:v>
                      </c:pt>
                      <c:pt idx="9078">
                        <c:v>42444</c:v>
                      </c:pt>
                      <c:pt idx="9079">
                        <c:v>42445</c:v>
                      </c:pt>
                      <c:pt idx="9080">
                        <c:v>42446</c:v>
                      </c:pt>
                      <c:pt idx="9081">
                        <c:v>42447</c:v>
                      </c:pt>
                      <c:pt idx="9082">
                        <c:v>42450</c:v>
                      </c:pt>
                      <c:pt idx="9083">
                        <c:v>42451</c:v>
                      </c:pt>
                      <c:pt idx="9084">
                        <c:v>42452</c:v>
                      </c:pt>
                      <c:pt idx="9085">
                        <c:v>42453</c:v>
                      </c:pt>
                      <c:pt idx="9086">
                        <c:v>42457</c:v>
                      </c:pt>
                      <c:pt idx="9087">
                        <c:v>42458</c:v>
                      </c:pt>
                      <c:pt idx="9088">
                        <c:v>42459</c:v>
                      </c:pt>
                      <c:pt idx="9089">
                        <c:v>42460</c:v>
                      </c:pt>
                      <c:pt idx="9090">
                        <c:v>42461</c:v>
                      </c:pt>
                      <c:pt idx="9091">
                        <c:v>42464</c:v>
                      </c:pt>
                      <c:pt idx="9092">
                        <c:v>42465</c:v>
                      </c:pt>
                      <c:pt idx="9093">
                        <c:v>42466</c:v>
                      </c:pt>
                      <c:pt idx="9094">
                        <c:v>42467</c:v>
                      </c:pt>
                      <c:pt idx="9095">
                        <c:v>42468</c:v>
                      </c:pt>
                      <c:pt idx="9096">
                        <c:v>42471</c:v>
                      </c:pt>
                      <c:pt idx="9097">
                        <c:v>42472</c:v>
                      </c:pt>
                      <c:pt idx="9098">
                        <c:v>42473</c:v>
                      </c:pt>
                      <c:pt idx="9099">
                        <c:v>42474</c:v>
                      </c:pt>
                      <c:pt idx="9100">
                        <c:v>42475</c:v>
                      </c:pt>
                      <c:pt idx="9101">
                        <c:v>42478</c:v>
                      </c:pt>
                      <c:pt idx="9102">
                        <c:v>42479</c:v>
                      </c:pt>
                      <c:pt idx="9103">
                        <c:v>42480</c:v>
                      </c:pt>
                      <c:pt idx="9104">
                        <c:v>42481</c:v>
                      </c:pt>
                      <c:pt idx="9105">
                        <c:v>42482</c:v>
                      </c:pt>
                      <c:pt idx="9106">
                        <c:v>42485</c:v>
                      </c:pt>
                      <c:pt idx="9107">
                        <c:v>42486</c:v>
                      </c:pt>
                      <c:pt idx="9108">
                        <c:v>42487</c:v>
                      </c:pt>
                      <c:pt idx="9109">
                        <c:v>42488</c:v>
                      </c:pt>
                      <c:pt idx="9110">
                        <c:v>42489</c:v>
                      </c:pt>
                      <c:pt idx="9111">
                        <c:v>42492</c:v>
                      </c:pt>
                      <c:pt idx="9112">
                        <c:v>42493</c:v>
                      </c:pt>
                      <c:pt idx="9113">
                        <c:v>42494</c:v>
                      </c:pt>
                      <c:pt idx="9114">
                        <c:v>42495</c:v>
                      </c:pt>
                      <c:pt idx="9115">
                        <c:v>42496</c:v>
                      </c:pt>
                      <c:pt idx="9116">
                        <c:v>42499</c:v>
                      </c:pt>
                      <c:pt idx="9117">
                        <c:v>42500</c:v>
                      </c:pt>
                      <c:pt idx="9118">
                        <c:v>42501</c:v>
                      </c:pt>
                      <c:pt idx="9119">
                        <c:v>42502</c:v>
                      </c:pt>
                      <c:pt idx="9120">
                        <c:v>42503</c:v>
                      </c:pt>
                      <c:pt idx="9121">
                        <c:v>42506</c:v>
                      </c:pt>
                      <c:pt idx="9122">
                        <c:v>42507</c:v>
                      </c:pt>
                      <c:pt idx="9123">
                        <c:v>42508</c:v>
                      </c:pt>
                      <c:pt idx="9124">
                        <c:v>42509</c:v>
                      </c:pt>
                      <c:pt idx="9125">
                        <c:v>42510</c:v>
                      </c:pt>
                      <c:pt idx="9126">
                        <c:v>42513</c:v>
                      </c:pt>
                      <c:pt idx="9127">
                        <c:v>42514</c:v>
                      </c:pt>
                      <c:pt idx="9128">
                        <c:v>42515</c:v>
                      </c:pt>
                      <c:pt idx="9129">
                        <c:v>42516</c:v>
                      </c:pt>
                      <c:pt idx="9130">
                        <c:v>42517</c:v>
                      </c:pt>
                      <c:pt idx="9131">
                        <c:v>42521</c:v>
                      </c:pt>
                      <c:pt idx="9132">
                        <c:v>42522</c:v>
                      </c:pt>
                      <c:pt idx="9133">
                        <c:v>42523</c:v>
                      </c:pt>
                      <c:pt idx="9134">
                        <c:v>42524</c:v>
                      </c:pt>
                      <c:pt idx="9135">
                        <c:v>42527</c:v>
                      </c:pt>
                      <c:pt idx="9136">
                        <c:v>42528</c:v>
                      </c:pt>
                      <c:pt idx="9137">
                        <c:v>42529</c:v>
                      </c:pt>
                      <c:pt idx="9138">
                        <c:v>42530</c:v>
                      </c:pt>
                      <c:pt idx="9139">
                        <c:v>42531</c:v>
                      </c:pt>
                      <c:pt idx="9140">
                        <c:v>42534</c:v>
                      </c:pt>
                      <c:pt idx="9141">
                        <c:v>42535</c:v>
                      </c:pt>
                      <c:pt idx="9142">
                        <c:v>42536</c:v>
                      </c:pt>
                      <c:pt idx="9143">
                        <c:v>42537</c:v>
                      </c:pt>
                      <c:pt idx="9144">
                        <c:v>42538</c:v>
                      </c:pt>
                      <c:pt idx="9145">
                        <c:v>42541</c:v>
                      </c:pt>
                      <c:pt idx="9146">
                        <c:v>42542</c:v>
                      </c:pt>
                      <c:pt idx="9147">
                        <c:v>42543</c:v>
                      </c:pt>
                      <c:pt idx="9148">
                        <c:v>42544</c:v>
                      </c:pt>
                      <c:pt idx="9149">
                        <c:v>42545</c:v>
                      </c:pt>
                      <c:pt idx="9150">
                        <c:v>42548</c:v>
                      </c:pt>
                      <c:pt idx="9151">
                        <c:v>42549</c:v>
                      </c:pt>
                      <c:pt idx="9152">
                        <c:v>42550</c:v>
                      </c:pt>
                      <c:pt idx="9153">
                        <c:v>42551</c:v>
                      </c:pt>
                      <c:pt idx="9154">
                        <c:v>42552</c:v>
                      </c:pt>
                      <c:pt idx="9155">
                        <c:v>42556</c:v>
                      </c:pt>
                      <c:pt idx="9156">
                        <c:v>42557</c:v>
                      </c:pt>
                      <c:pt idx="9157">
                        <c:v>42558</c:v>
                      </c:pt>
                      <c:pt idx="9158">
                        <c:v>42559</c:v>
                      </c:pt>
                      <c:pt idx="9159">
                        <c:v>42562</c:v>
                      </c:pt>
                      <c:pt idx="9160">
                        <c:v>42563</c:v>
                      </c:pt>
                      <c:pt idx="9161">
                        <c:v>42564</c:v>
                      </c:pt>
                      <c:pt idx="9162">
                        <c:v>42565</c:v>
                      </c:pt>
                      <c:pt idx="9163">
                        <c:v>42566</c:v>
                      </c:pt>
                      <c:pt idx="9164">
                        <c:v>42569</c:v>
                      </c:pt>
                      <c:pt idx="9165">
                        <c:v>42570</c:v>
                      </c:pt>
                      <c:pt idx="9166">
                        <c:v>42571</c:v>
                      </c:pt>
                      <c:pt idx="9167">
                        <c:v>42572</c:v>
                      </c:pt>
                      <c:pt idx="9168">
                        <c:v>42573</c:v>
                      </c:pt>
                      <c:pt idx="9169">
                        <c:v>42576</c:v>
                      </c:pt>
                      <c:pt idx="9170">
                        <c:v>42577</c:v>
                      </c:pt>
                      <c:pt idx="9171">
                        <c:v>42578</c:v>
                      </c:pt>
                      <c:pt idx="9172">
                        <c:v>42579</c:v>
                      </c:pt>
                      <c:pt idx="9173">
                        <c:v>42580</c:v>
                      </c:pt>
                      <c:pt idx="9174">
                        <c:v>42583</c:v>
                      </c:pt>
                      <c:pt idx="9175">
                        <c:v>42584</c:v>
                      </c:pt>
                      <c:pt idx="9176">
                        <c:v>42585</c:v>
                      </c:pt>
                      <c:pt idx="9177">
                        <c:v>42586</c:v>
                      </c:pt>
                      <c:pt idx="9178">
                        <c:v>42587</c:v>
                      </c:pt>
                      <c:pt idx="9179">
                        <c:v>42590</c:v>
                      </c:pt>
                      <c:pt idx="9180">
                        <c:v>42591</c:v>
                      </c:pt>
                      <c:pt idx="9181">
                        <c:v>42592</c:v>
                      </c:pt>
                      <c:pt idx="9182">
                        <c:v>42593</c:v>
                      </c:pt>
                      <c:pt idx="9183">
                        <c:v>42594</c:v>
                      </c:pt>
                      <c:pt idx="9184">
                        <c:v>42597</c:v>
                      </c:pt>
                      <c:pt idx="9185">
                        <c:v>42598</c:v>
                      </c:pt>
                      <c:pt idx="9186">
                        <c:v>42599</c:v>
                      </c:pt>
                      <c:pt idx="9187">
                        <c:v>42600</c:v>
                      </c:pt>
                      <c:pt idx="9188">
                        <c:v>42601</c:v>
                      </c:pt>
                      <c:pt idx="9189">
                        <c:v>42604</c:v>
                      </c:pt>
                      <c:pt idx="9190">
                        <c:v>42605</c:v>
                      </c:pt>
                      <c:pt idx="9191">
                        <c:v>42606</c:v>
                      </c:pt>
                      <c:pt idx="9192">
                        <c:v>42607</c:v>
                      </c:pt>
                      <c:pt idx="9193">
                        <c:v>42608</c:v>
                      </c:pt>
                      <c:pt idx="9194">
                        <c:v>42611</c:v>
                      </c:pt>
                      <c:pt idx="9195">
                        <c:v>42612</c:v>
                      </c:pt>
                      <c:pt idx="9196">
                        <c:v>42613</c:v>
                      </c:pt>
                      <c:pt idx="9197">
                        <c:v>42614</c:v>
                      </c:pt>
                      <c:pt idx="9198">
                        <c:v>42615</c:v>
                      </c:pt>
                      <c:pt idx="9199">
                        <c:v>42619</c:v>
                      </c:pt>
                      <c:pt idx="9200">
                        <c:v>42620</c:v>
                      </c:pt>
                      <c:pt idx="9201">
                        <c:v>42621</c:v>
                      </c:pt>
                      <c:pt idx="9202">
                        <c:v>42622</c:v>
                      </c:pt>
                      <c:pt idx="9203">
                        <c:v>42625</c:v>
                      </c:pt>
                      <c:pt idx="9204">
                        <c:v>42626</c:v>
                      </c:pt>
                      <c:pt idx="9205">
                        <c:v>42627</c:v>
                      </c:pt>
                      <c:pt idx="9206">
                        <c:v>42628</c:v>
                      </c:pt>
                      <c:pt idx="9207">
                        <c:v>42629</c:v>
                      </c:pt>
                      <c:pt idx="9208">
                        <c:v>42632</c:v>
                      </c:pt>
                      <c:pt idx="9209">
                        <c:v>42633</c:v>
                      </c:pt>
                      <c:pt idx="9210">
                        <c:v>42634</c:v>
                      </c:pt>
                      <c:pt idx="9211">
                        <c:v>42635</c:v>
                      </c:pt>
                      <c:pt idx="9212">
                        <c:v>42636</c:v>
                      </c:pt>
                      <c:pt idx="9213">
                        <c:v>42639</c:v>
                      </c:pt>
                      <c:pt idx="9214">
                        <c:v>42640</c:v>
                      </c:pt>
                      <c:pt idx="9215">
                        <c:v>42641</c:v>
                      </c:pt>
                      <c:pt idx="9216">
                        <c:v>42642</c:v>
                      </c:pt>
                      <c:pt idx="9217">
                        <c:v>42643</c:v>
                      </c:pt>
                      <c:pt idx="9218">
                        <c:v>42646</c:v>
                      </c:pt>
                      <c:pt idx="9219">
                        <c:v>42647</c:v>
                      </c:pt>
                      <c:pt idx="9220">
                        <c:v>42648</c:v>
                      </c:pt>
                      <c:pt idx="9221">
                        <c:v>42649</c:v>
                      </c:pt>
                      <c:pt idx="9222">
                        <c:v>42650</c:v>
                      </c:pt>
                      <c:pt idx="9223">
                        <c:v>42653</c:v>
                      </c:pt>
                      <c:pt idx="9224">
                        <c:v>42654</c:v>
                      </c:pt>
                      <c:pt idx="9225">
                        <c:v>42655</c:v>
                      </c:pt>
                      <c:pt idx="9226">
                        <c:v>42656</c:v>
                      </c:pt>
                      <c:pt idx="9227">
                        <c:v>42657</c:v>
                      </c:pt>
                      <c:pt idx="9228">
                        <c:v>42660</c:v>
                      </c:pt>
                      <c:pt idx="9229">
                        <c:v>42661</c:v>
                      </c:pt>
                      <c:pt idx="9230">
                        <c:v>42662</c:v>
                      </c:pt>
                      <c:pt idx="9231">
                        <c:v>42663</c:v>
                      </c:pt>
                      <c:pt idx="9232">
                        <c:v>42664</c:v>
                      </c:pt>
                      <c:pt idx="9233">
                        <c:v>42667</c:v>
                      </c:pt>
                      <c:pt idx="9234">
                        <c:v>42668</c:v>
                      </c:pt>
                      <c:pt idx="9235">
                        <c:v>42669</c:v>
                      </c:pt>
                      <c:pt idx="9236">
                        <c:v>42670</c:v>
                      </c:pt>
                      <c:pt idx="9237">
                        <c:v>42671</c:v>
                      </c:pt>
                      <c:pt idx="9238">
                        <c:v>42674</c:v>
                      </c:pt>
                      <c:pt idx="9239">
                        <c:v>42675</c:v>
                      </c:pt>
                      <c:pt idx="9240">
                        <c:v>42676</c:v>
                      </c:pt>
                      <c:pt idx="9241">
                        <c:v>42677</c:v>
                      </c:pt>
                      <c:pt idx="9242">
                        <c:v>42678</c:v>
                      </c:pt>
                      <c:pt idx="9243">
                        <c:v>42681</c:v>
                      </c:pt>
                      <c:pt idx="9244">
                        <c:v>42682</c:v>
                      </c:pt>
                      <c:pt idx="9245">
                        <c:v>42683</c:v>
                      </c:pt>
                      <c:pt idx="9246">
                        <c:v>42684</c:v>
                      </c:pt>
                      <c:pt idx="9247">
                        <c:v>42685</c:v>
                      </c:pt>
                      <c:pt idx="9248">
                        <c:v>42688</c:v>
                      </c:pt>
                      <c:pt idx="9249">
                        <c:v>42689</c:v>
                      </c:pt>
                      <c:pt idx="9250">
                        <c:v>42690</c:v>
                      </c:pt>
                      <c:pt idx="9251">
                        <c:v>42691</c:v>
                      </c:pt>
                      <c:pt idx="9252">
                        <c:v>42692</c:v>
                      </c:pt>
                      <c:pt idx="9253">
                        <c:v>42695</c:v>
                      </c:pt>
                      <c:pt idx="9254">
                        <c:v>42696</c:v>
                      </c:pt>
                      <c:pt idx="9255">
                        <c:v>42697</c:v>
                      </c:pt>
                      <c:pt idx="9256">
                        <c:v>42699</c:v>
                      </c:pt>
                      <c:pt idx="9257">
                        <c:v>42702</c:v>
                      </c:pt>
                      <c:pt idx="9258">
                        <c:v>42703</c:v>
                      </c:pt>
                      <c:pt idx="9259">
                        <c:v>42704</c:v>
                      </c:pt>
                      <c:pt idx="9260">
                        <c:v>42705</c:v>
                      </c:pt>
                      <c:pt idx="9261">
                        <c:v>42706</c:v>
                      </c:pt>
                      <c:pt idx="9262">
                        <c:v>42709</c:v>
                      </c:pt>
                      <c:pt idx="9263">
                        <c:v>42710</c:v>
                      </c:pt>
                      <c:pt idx="9264">
                        <c:v>42711</c:v>
                      </c:pt>
                      <c:pt idx="9265">
                        <c:v>42712</c:v>
                      </c:pt>
                      <c:pt idx="9266">
                        <c:v>42713</c:v>
                      </c:pt>
                      <c:pt idx="9267">
                        <c:v>42716</c:v>
                      </c:pt>
                      <c:pt idx="9268">
                        <c:v>42717</c:v>
                      </c:pt>
                      <c:pt idx="9269">
                        <c:v>42718</c:v>
                      </c:pt>
                      <c:pt idx="9270">
                        <c:v>42719</c:v>
                      </c:pt>
                      <c:pt idx="9271">
                        <c:v>42720</c:v>
                      </c:pt>
                      <c:pt idx="9272">
                        <c:v>42723</c:v>
                      </c:pt>
                      <c:pt idx="9273">
                        <c:v>42724</c:v>
                      </c:pt>
                      <c:pt idx="9274">
                        <c:v>42725</c:v>
                      </c:pt>
                      <c:pt idx="9275">
                        <c:v>42726</c:v>
                      </c:pt>
                      <c:pt idx="9276">
                        <c:v>42727</c:v>
                      </c:pt>
                      <c:pt idx="9277">
                        <c:v>42731</c:v>
                      </c:pt>
                      <c:pt idx="9278">
                        <c:v>42732</c:v>
                      </c:pt>
                      <c:pt idx="9279">
                        <c:v>42733</c:v>
                      </c:pt>
                      <c:pt idx="9280">
                        <c:v>42734</c:v>
                      </c:pt>
                      <c:pt idx="9281">
                        <c:v>42738</c:v>
                      </c:pt>
                      <c:pt idx="9282">
                        <c:v>42739</c:v>
                      </c:pt>
                      <c:pt idx="9283">
                        <c:v>42740</c:v>
                      </c:pt>
                      <c:pt idx="9284">
                        <c:v>42741</c:v>
                      </c:pt>
                      <c:pt idx="9285">
                        <c:v>42744</c:v>
                      </c:pt>
                      <c:pt idx="9286">
                        <c:v>42745</c:v>
                      </c:pt>
                      <c:pt idx="9287">
                        <c:v>42746</c:v>
                      </c:pt>
                      <c:pt idx="9288">
                        <c:v>42747</c:v>
                      </c:pt>
                      <c:pt idx="9289">
                        <c:v>42748</c:v>
                      </c:pt>
                      <c:pt idx="9290">
                        <c:v>42752</c:v>
                      </c:pt>
                      <c:pt idx="9291">
                        <c:v>42753</c:v>
                      </c:pt>
                      <c:pt idx="9292">
                        <c:v>42754</c:v>
                      </c:pt>
                      <c:pt idx="9293">
                        <c:v>42755</c:v>
                      </c:pt>
                      <c:pt idx="9294">
                        <c:v>42758</c:v>
                      </c:pt>
                      <c:pt idx="9295">
                        <c:v>42759</c:v>
                      </c:pt>
                      <c:pt idx="9296">
                        <c:v>42760</c:v>
                      </c:pt>
                      <c:pt idx="9297">
                        <c:v>42761</c:v>
                      </c:pt>
                      <c:pt idx="9298">
                        <c:v>42762</c:v>
                      </c:pt>
                      <c:pt idx="9299">
                        <c:v>42765</c:v>
                      </c:pt>
                      <c:pt idx="9300">
                        <c:v>42766</c:v>
                      </c:pt>
                      <c:pt idx="9301">
                        <c:v>42767</c:v>
                      </c:pt>
                      <c:pt idx="9302">
                        <c:v>42768</c:v>
                      </c:pt>
                      <c:pt idx="9303">
                        <c:v>42769</c:v>
                      </c:pt>
                      <c:pt idx="9304">
                        <c:v>42772</c:v>
                      </c:pt>
                      <c:pt idx="9305">
                        <c:v>42773</c:v>
                      </c:pt>
                      <c:pt idx="9306">
                        <c:v>42774</c:v>
                      </c:pt>
                      <c:pt idx="9307">
                        <c:v>42775</c:v>
                      </c:pt>
                      <c:pt idx="9308">
                        <c:v>42776</c:v>
                      </c:pt>
                      <c:pt idx="9309">
                        <c:v>42779</c:v>
                      </c:pt>
                      <c:pt idx="9310">
                        <c:v>42780</c:v>
                      </c:pt>
                      <c:pt idx="9311">
                        <c:v>42781</c:v>
                      </c:pt>
                      <c:pt idx="9312">
                        <c:v>42782</c:v>
                      </c:pt>
                      <c:pt idx="9313">
                        <c:v>42783</c:v>
                      </c:pt>
                      <c:pt idx="9314">
                        <c:v>42787</c:v>
                      </c:pt>
                      <c:pt idx="9315">
                        <c:v>42788</c:v>
                      </c:pt>
                      <c:pt idx="9316">
                        <c:v>42789</c:v>
                      </c:pt>
                      <c:pt idx="9317">
                        <c:v>42790</c:v>
                      </c:pt>
                      <c:pt idx="9318">
                        <c:v>42793</c:v>
                      </c:pt>
                      <c:pt idx="9319">
                        <c:v>42794</c:v>
                      </c:pt>
                      <c:pt idx="9320">
                        <c:v>42795</c:v>
                      </c:pt>
                      <c:pt idx="9321">
                        <c:v>42796</c:v>
                      </c:pt>
                      <c:pt idx="9322">
                        <c:v>42797</c:v>
                      </c:pt>
                      <c:pt idx="9323">
                        <c:v>42800</c:v>
                      </c:pt>
                      <c:pt idx="9324">
                        <c:v>42801</c:v>
                      </c:pt>
                      <c:pt idx="9325">
                        <c:v>42802</c:v>
                      </c:pt>
                      <c:pt idx="9326">
                        <c:v>42803</c:v>
                      </c:pt>
                      <c:pt idx="9327">
                        <c:v>42804</c:v>
                      </c:pt>
                      <c:pt idx="9328">
                        <c:v>42807</c:v>
                      </c:pt>
                      <c:pt idx="9329">
                        <c:v>42808</c:v>
                      </c:pt>
                      <c:pt idx="9330">
                        <c:v>42809</c:v>
                      </c:pt>
                      <c:pt idx="9331">
                        <c:v>42810</c:v>
                      </c:pt>
                      <c:pt idx="9332">
                        <c:v>42811</c:v>
                      </c:pt>
                      <c:pt idx="9333">
                        <c:v>42814</c:v>
                      </c:pt>
                      <c:pt idx="9334">
                        <c:v>42815</c:v>
                      </c:pt>
                      <c:pt idx="9335">
                        <c:v>42816</c:v>
                      </c:pt>
                      <c:pt idx="9336">
                        <c:v>42817</c:v>
                      </c:pt>
                      <c:pt idx="9337">
                        <c:v>42818</c:v>
                      </c:pt>
                      <c:pt idx="9338">
                        <c:v>42821</c:v>
                      </c:pt>
                      <c:pt idx="9339">
                        <c:v>42822</c:v>
                      </c:pt>
                      <c:pt idx="9340">
                        <c:v>42823</c:v>
                      </c:pt>
                      <c:pt idx="9341">
                        <c:v>42824</c:v>
                      </c:pt>
                      <c:pt idx="9342">
                        <c:v>42825</c:v>
                      </c:pt>
                      <c:pt idx="9343">
                        <c:v>42828</c:v>
                      </c:pt>
                      <c:pt idx="9344">
                        <c:v>42829</c:v>
                      </c:pt>
                      <c:pt idx="9345">
                        <c:v>42830</c:v>
                      </c:pt>
                      <c:pt idx="9346">
                        <c:v>42831</c:v>
                      </c:pt>
                      <c:pt idx="9347">
                        <c:v>42832</c:v>
                      </c:pt>
                      <c:pt idx="9348">
                        <c:v>42835</c:v>
                      </c:pt>
                      <c:pt idx="9349">
                        <c:v>42836</c:v>
                      </c:pt>
                      <c:pt idx="9350">
                        <c:v>42837</c:v>
                      </c:pt>
                      <c:pt idx="9351">
                        <c:v>42838</c:v>
                      </c:pt>
                      <c:pt idx="9352">
                        <c:v>42842</c:v>
                      </c:pt>
                      <c:pt idx="9353">
                        <c:v>42843</c:v>
                      </c:pt>
                      <c:pt idx="9354">
                        <c:v>42844</c:v>
                      </c:pt>
                      <c:pt idx="9355">
                        <c:v>42845</c:v>
                      </c:pt>
                      <c:pt idx="9356">
                        <c:v>42846</c:v>
                      </c:pt>
                      <c:pt idx="9357">
                        <c:v>42849</c:v>
                      </c:pt>
                      <c:pt idx="9358">
                        <c:v>42850</c:v>
                      </c:pt>
                      <c:pt idx="9359">
                        <c:v>42851</c:v>
                      </c:pt>
                      <c:pt idx="9360">
                        <c:v>42852</c:v>
                      </c:pt>
                      <c:pt idx="9361">
                        <c:v>42853</c:v>
                      </c:pt>
                      <c:pt idx="9362">
                        <c:v>42856</c:v>
                      </c:pt>
                      <c:pt idx="9363">
                        <c:v>42857</c:v>
                      </c:pt>
                      <c:pt idx="9364">
                        <c:v>42858</c:v>
                      </c:pt>
                      <c:pt idx="9365">
                        <c:v>42859</c:v>
                      </c:pt>
                      <c:pt idx="9366">
                        <c:v>42860</c:v>
                      </c:pt>
                      <c:pt idx="9367">
                        <c:v>42863</c:v>
                      </c:pt>
                      <c:pt idx="9368">
                        <c:v>42864</c:v>
                      </c:pt>
                      <c:pt idx="9369">
                        <c:v>42865</c:v>
                      </c:pt>
                      <c:pt idx="9370">
                        <c:v>42866</c:v>
                      </c:pt>
                      <c:pt idx="9371">
                        <c:v>42867</c:v>
                      </c:pt>
                      <c:pt idx="9372">
                        <c:v>42870</c:v>
                      </c:pt>
                      <c:pt idx="9373">
                        <c:v>42871</c:v>
                      </c:pt>
                      <c:pt idx="9374">
                        <c:v>42872</c:v>
                      </c:pt>
                      <c:pt idx="9375">
                        <c:v>42873</c:v>
                      </c:pt>
                      <c:pt idx="9376">
                        <c:v>42874</c:v>
                      </c:pt>
                      <c:pt idx="9377">
                        <c:v>42877</c:v>
                      </c:pt>
                      <c:pt idx="9378">
                        <c:v>42878</c:v>
                      </c:pt>
                      <c:pt idx="9379">
                        <c:v>42879</c:v>
                      </c:pt>
                      <c:pt idx="9380">
                        <c:v>42880</c:v>
                      </c:pt>
                      <c:pt idx="9381">
                        <c:v>42881</c:v>
                      </c:pt>
                      <c:pt idx="9382">
                        <c:v>42885</c:v>
                      </c:pt>
                      <c:pt idx="9383">
                        <c:v>42886</c:v>
                      </c:pt>
                      <c:pt idx="9384">
                        <c:v>42887</c:v>
                      </c:pt>
                      <c:pt idx="9385">
                        <c:v>42888</c:v>
                      </c:pt>
                      <c:pt idx="9386">
                        <c:v>42891</c:v>
                      </c:pt>
                      <c:pt idx="9387">
                        <c:v>42892</c:v>
                      </c:pt>
                      <c:pt idx="9388">
                        <c:v>42893</c:v>
                      </c:pt>
                      <c:pt idx="9389">
                        <c:v>42894</c:v>
                      </c:pt>
                      <c:pt idx="9390">
                        <c:v>42895</c:v>
                      </c:pt>
                      <c:pt idx="9391">
                        <c:v>42898</c:v>
                      </c:pt>
                      <c:pt idx="9392">
                        <c:v>42899</c:v>
                      </c:pt>
                      <c:pt idx="9393">
                        <c:v>42900</c:v>
                      </c:pt>
                      <c:pt idx="9394">
                        <c:v>42901</c:v>
                      </c:pt>
                      <c:pt idx="9395">
                        <c:v>42902</c:v>
                      </c:pt>
                      <c:pt idx="9396">
                        <c:v>42905</c:v>
                      </c:pt>
                      <c:pt idx="9397">
                        <c:v>42906</c:v>
                      </c:pt>
                      <c:pt idx="9398">
                        <c:v>42907</c:v>
                      </c:pt>
                      <c:pt idx="9399">
                        <c:v>42908</c:v>
                      </c:pt>
                      <c:pt idx="9400">
                        <c:v>42909</c:v>
                      </c:pt>
                      <c:pt idx="9401">
                        <c:v>42912</c:v>
                      </c:pt>
                      <c:pt idx="9402">
                        <c:v>42913</c:v>
                      </c:pt>
                      <c:pt idx="9403">
                        <c:v>42914</c:v>
                      </c:pt>
                      <c:pt idx="9404">
                        <c:v>42915</c:v>
                      </c:pt>
                      <c:pt idx="9405">
                        <c:v>42916</c:v>
                      </c:pt>
                      <c:pt idx="9406">
                        <c:v>42919</c:v>
                      </c:pt>
                      <c:pt idx="9407">
                        <c:v>42921</c:v>
                      </c:pt>
                      <c:pt idx="9408">
                        <c:v>42922</c:v>
                      </c:pt>
                      <c:pt idx="9409">
                        <c:v>42923</c:v>
                      </c:pt>
                      <c:pt idx="9410">
                        <c:v>42926</c:v>
                      </c:pt>
                      <c:pt idx="9411">
                        <c:v>42927</c:v>
                      </c:pt>
                      <c:pt idx="9412">
                        <c:v>42928</c:v>
                      </c:pt>
                      <c:pt idx="9413">
                        <c:v>42929</c:v>
                      </c:pt>
                      <c:pt idx="9414">
                        <c:v>42930</c:v>
                      </c:pt>
                      <c:pt idx="9415">
                        <c:v>42933</c:v>
                      </c:pt>
                      <c:pt idx="9416">
                        <c:v>42934</c:v>
                      </c:pt>
                      <c:pt idx="9417">
                        <c:v>42935</c:v>
                      </c:pt>
                      <c:pt idx="9418">
                        <c:v>42936</c:v>
                      </c:pt>
                      <c:pt idx="9419">
                        <c:v>42937</c:v>
                      </c:pt>
                      <c:pt idx="9420">
                        <c:v>42940</c:v>
                      </c:pt>
                      <c:pt idx="9421">
                        <c:v>42941</c:v>
                      </c:pt>
                      <c:pt idx="9422">
                        <c:v>42942</c:v>
                      </c:pt>
                      <c:pt idx="9423">
                        <c:v>42943</c:v>
                      </c:pt>
                      <c:pt idx="9424">
                        <c:v>42944</c:v>
                      </c:pt>
                      <c:pt idx="9425">
                        <c:v>42947</c:v>
                      </c:pt>
                      <c:pt idx="9426">
                        <c:v>42948</c:v>
                      </c:pt>
                      <c:pt idx="9427">
                        <c:v>42949</c:v>
                      </c:pt>
                      <c:pt idx="9428">
                        <c:v>42950</c:v>
                      </c:pt>
                      <c:pt idx="9429">
                        <c:v>42951</c:v>
                      </c:pt>
                      <c:pt idx="9430">
                        <c:v>42954</c:v>
                      </c:pt>
                      <c:pt idx="9431">
                        <c:v>42955</c:v>
                      </c:pt>
                      <c:pt idx="9432">
                        <c:v>42956</c:v>
                      </c:pt>
                      <c:pt idx="9433">
                        <c:v>42957</c:v>
                      </c:pt>
                      <c:pt idx="9434">
                        <c:v>42958</c:v>
                      </c:pt>
                      <c:pt idx="9435">
                        <c:v>42961</c:v>
                      </c:pt>
                      <c:pt idx="9436">
                        <c:v>42962</c:v>
                      </c:pt>
                      <c:pt idx="9437">
                        <c:v>42963</c:v>
                      </c:pt>
                      <c:pt idx="9438">
                        <c:v>42964</c:v>
                      </c:pt>
                      <c:pt idx="9439">
                        <c:v>42965</c:v>
                      </c:pt>
                      <c:pt idx="9440">
                        <c:v>42968</c:v>
                      </c:pt>
                      <c:pt idx="9441">
                        <c:v>42969</c:v>
                      </c:pt>
                      <c:pt idx="9442">
                        <c:v>42970</c:v>
                      </c:pt>
                      <c:pt idx="9443">
                        <c:v>42971</c:v>
                      </c:pt>
                      <c:pt idx="9444">
                        <c:v>42972</c:v>
                      </c:pt>
                      <c:pt idx="9445">
                        <c:v>42975</c:v>
                      </c:pt>
                      <c:pt idx="9446">
                        <c:v>42976</c:v>
                      </c:pt>
                      <c:pt idx="9447">
                        <c:v>42977</c:v>
                      </c:pt>
                      <c:pt idx="9448">
                        <c:v>42978</c:v>
                      </c:pt>
                      <c:pt idx="9449">
                        <c:v>42979</c:v>
                      </c:pt>
                      <c:pt idx="9450">
                        <c:v>42983</c:v>
                      </c:pt>
                      <c:pt idx="9451">
                        <c:v>42984</c:v>
                      </c:pt>
                      <c:pt idx="9452">
                        <c:v>42985</c:v>
                      </c:pt>
                      <c:pt idx="9453">
                        <c:v>42986</c:v>
                      </c:pt>
                      <c:pt idx="9454">
                        <c:v>42989</c:v>
                      </c:pt>
                      <c:pt idx="9455">
                        <c:v>42990</c:v>
                      </c:pt>
                      <c:pt idx="9456">
                        <c:v>42991</c:v>
                      </c:pt>
                      <c:pt idx="9457">
                        <c:v>42992</c:v>
                      </c:pt>
                      <c:pt idx="9458">
                        <c:v>42993</c:v>
                      </c:pt>
                      <c:pt idx="9459">
                        <c:v>42996</c:v>
                      </c:pt>
                      <c:pt idx="9460">
                        <c:v>42997</c:v>
                      </c:pt>
                      <c:pt idx="9461">
                        <c:v>42998</c:v>
                      </c:pt>
                      <c:pt idx="9462">
                        <c:v>42999</c:v>
                      </c:pt>
                      <c:pt idx="9463">
                        <c:v>43000</c:v>
                      </c:pt>
                      <c:pt idx="9464">
                        <c:v>43003</c:v>
                      </c:pt>
                      <c:pt idx="9465">
                        <c:v>43004</c:v>
                      </c:pt>
                      <c:pt idx="9466">
                        <c:v>43005</c:v>
                      </c:pt>
                      <c:pt idx="9467">
                        <c:v>43006</c:v>
                      </c:pt>
                      <c:pt idx="9468">
                        <c:v>43007</c:v>
                      </c:pt>
                      <c:pt idx="9469">
                        <c:v>43010</c:v>
                      </c:pt>
                      <c:pt idx="9470">
                        <c:v>43011</c:v>
                      </c:pt>
                      <c:pt idx="9471">
                        <c:v>43012</c:v>
                      </c:pt>
                      <c:pt idx="9472">
                        <c:v>43013</c:v>
                      </c:pt>
                      <c:pt idx="9473">
                        <c:v>43014</c:v>
                      </c:pt>
                      <c:pt idx="9474">
                        <c:v>43017</c:v>
                      </c:pt>
                      <c:pt idx="9475">
                        <c:v>43018</c:v>
                      </c:pt>
                      <c:pt idx="9476">
                        <c:v>43019</c:v>
                      </c:pt>
                      <c:pt idx="9477">
                        <c:v>43020</c:v>
                      </c:pt>
                      <c:pt idx="9478">
                        <c:v>43021</c:v>
                      </c:pt>
                      <c:pt idx="9479">
                        <c:v>43024</c:v>
                      </c:pt>
                      <c:pt idx="9480">
                        <c:v>43025</c:v>
                      </c:pt>
                      <c:pt idx="9481">
                        <c:v>43026</c:v>
                      </c:pt>
                      <c:pt idx="9482">
                        <c:v>43027</c:v>
                      </c:pt>
                      <c:pt idx="9483">
                        <c:v>43028</c:v>
                      </c:pt>
                      <c:pt idx="9484">
                        <c:v>43031</c:v>
                      </c:pt>
                      <c:pt idx="9485">
                        <c:v>43032</c:v>
                      </c:pt>
                      <c:pt idx="9486">
                        <c:v>43033</c:v>
                      </c:pt>
                      <c:pt idx="9487">
                        <c:v>43034</c:v>
                      </c:pt>
                      <c:pt idx="9488">
                        <c:v>43035</c:v>
                      </c:pt>
                      <c:pt idx="9489">
                        <c:v>43038</c:v>
                      </c:pt>
                      <c:pt idx="9490">
                        <c:v>43039</c:v>
                      </c:pt>
                      <c:pt idx="9491">
                        <c:v>43040</c:v>
                      </c:pt>
                      <c:pt idx="9492">
                        <c:v>43041</c:v>
                      </c:pt>
                      <c:pt idx="9493">
                        <c:v>43042</c:v>
                      </c:pt>
                      <c:pt idx="9494">
                        <c:v>43045</c:v>
                      </c:pt>
                      <c:pt idx="9495">
                        <c:v>43046</c:v>
                      </c:pt>
                      <c:pt idx="9496">
                        <c:v>43047</c:v>
                      </c:pt>
                      <c:pt idx="9497">
                        <c:v>43048</c:v>
                      </c:pt>
                      <c:pt idx="9498">
                        <c:v>43049</c:v>
                      </c:pt>
                      <c:pt idx="9499">
                        <c:v>43052</c:v>
                      </c:pt>
                      <c:pt idx="9500">
                        <c:v>43053</c:v>
                      </c:pt>
                      <c:pt idx="9501">
                        <c:v>43054</c:v>
                      </c:pt>
                      <c:pt idx="9502">
                        <c:v>43055</c:v>
                      </c:pt>
                      <c:pt idx="9503">
                        <c:v>43056</c:v>
                      </c:pt>
                      <c:pt idx="9504">
                        <c:v>43059</c:v>
                      </c:pt>
                      <c:pt idx="9505">
                        <c:v>43060</c:v>
                      </c:pt>
                      <c:pt idx="9506">
                        <c:v>43061</c:v>
                      </c:pt>
                      <c:pt idx="9507">
                        <c:v>43063</c:v>
                      </c:pt>
                      <c:pt idx="9508">
                        <c:v>43066</c:v>
                      </c:pt>
                      <c:pt idx="9509">
                        <c:v>43067</c:v>
                      </c:pt>
                      <c:pt idx="9510">
                        <c:v>43068</c:v>
                      </c:pt>
                      <c:pt idx="9511">
                        <c:v>43069</c:v>
                      </c:pt>
                      <c:pt idx="9512">
                        <c:v>43070</c:v>
                      </c:pt>
                      <c:pt idx="9513">
                        <c:v>43073</c:v>
                      </c:pt>
                      <c:pt idx="9514">
                        <c:v>43074</c:v>
                      </c:pt>
                      <c:pt idx="9515">
                        <c:v>43075</c:v>
                      </c:pt>
                      <c:pt idx="9516">
                        <c:v>43076</c:v>
                      </c:pt>
                      <c:pt idx="9517">
                        <c:v>43077</c:v>
                      </c:pt>
                      <c:pt idx="9518">
                        <c:v>43080</c:v>
                      </c:pt>
                      <c:pt idx="9519">
                        <c:v>43081</c:v>
                      </c:pt>
                      <c:pt idx="9520">
                        <c:v>43082</c:v>
                      </c:pt>
                      <c:pt idx="9521">
                        <c:v>43083</c:v>
                      </c:pt>
                      <c:pt idx="9522">
                        <c:v>43084</c:v>
                      </c:pt>
                      <c:pt idx="9523">
                        <c:v>43087</c:v>
                      </c:pt>
                      <c:pt idx="9524">
                        <c:v>43088</c:v>
                      </c:pt>
                      <c:pt idx="9525">
                        <c:v>43089</c:v>
                      </c:pt>
                      <c:pt idx="9526">
                        <c:v>43090</c:v>
                      </c:pt>
                      <c:pt idx="9527">
                        <c:v>43091</c:v>
                      </c:pt>
                      <c:pt idx="9528">
                        <c:v>43095</c:v>
                      </c:pt>
                      <c:pt idx="9529">
                        <c:v>43096</c:v>
                      </c:pt>
                      <c:pt idx="9530">
                        <c:v>43097</c:v>
                      </c:pt>
                      <c:pt idx="9531">
                        <c:v>43098</c:v>
                      </c:pt>
                      <c:pt idx="9532">
                        <c:v>43102</c:v>
                      </c:pt>
                      <c:pt idx="9533">
                        <c:v>43103</c:v>
                      </c:pt>
                      <c:pt idx="9534">
                        <c:v>43104</c:v>
                      </c:pt>
                      <c:pt idx="9535">
                        <c:v>43105</c:v>
                      </c:pt>
                      <c:pt idx="9536">
                        <c:v>43108</c:v>
                      </c:pt>
                      <c:pt idx="9537">
                        <c:v>43109</c:v>
                      </c:pt>
                      <c:pt idx="9538">
                        <c:v>43110</c:v>
                      </c:pt>
                      <c:pt idx="9539">
                        <c:v>43111</c:v>
                      </c:pt>
                      <c:pt idx="9540">
                        <c:v>43112</c:v>
                      </c:pt>
                      <c:pt idx="9541">
                        <c:v>43116</c:v>
                      </c:pt>
                      <c:pt idx="9542">
                        <c:v>43117</c:v>
                      </c:pt>
                      <c:pt idx="9543">
                        <c:v>43118</c:v>
                      </c:pt>
                      <c:pt idx="9544">
                        <c:v>43119</c:v>
                      </c:pt>
                      <c:pt idx="9545">
                        <c:v>43122</c:v>
                      </c:pt>
                      <c:pt idx="9546">
                        <c:v>43123</c:v>
                      </c:pt>
                      <c:pt idx="9547">
                        <c:v>43124</c:v>
                      </c:pt>
                      <c:pt idx="9548">
                        <c:v>43125</c:v>
                      </c:pt>
                      <c:pt idx="9549">
                        <c:v>43126</c:v>
                      </c:pt>
                      <c:pt idx="9550">
                        <c:v>43129</c:v>
                      </c:pt>
                      <c:pt idx="9551">
                        <c:v>43130</c:v>
                      </c:pt>
                      <c:pt idx="9552">
                        <c:v>43131</c:v>
                      </c:pt>
                      <c:pt idx="9553">
                        <c:v>43132</c:v>
                      </c:pt>
                      <c:pt idx="9554">
                        <c:v>43133</c:v>
                      </c:pt>
                      <c:pt idx="9555">
                        <c:v>43136</c:v>
                      </c:pt>
                      <c:pt idx="9556">
                        <c:v>43137</c:v>
                      </c:pt>
                      <c:pt idx="9557">
                        <c:v>43138</c:v>
                      </c:pt>
                      <c:pt idx="9558">
                        <c:v>43139</c:v>
                      </c:pt>
                      <c:pt idx="9559">
                        <c:v>43140</c:v>
                      </c:pt>
                      <c:pt idx="9560">
                        <c:v>43143</c:v>
                      </c:pt>
                      <c:pt idx="9561">
                        <c:v>43144</c:v>
                      </c:pt>
                      <c:pt idx="9562">
                        <c:v>43145</c:v>
                      </c:pt>
                      <c:pt idx="9563">
                        <c:v>43146</c:v>
                      </c:pt>
                      <c:pt idx="9564">
                        <c:v>43147</c:v>
                      </c:pt>
                      <c:pt idx="9565">
                        <c:v>43151</c:v>
                      </c:pt>
                      <c:pt idx="9566">
                        <c:v>43152</c:v>
                      </c:pt>
                      <c:pt idx="9567">
                        <c:v>43153</c:v>
                      </c:pt>
                      <c:pt idx="9568">
                        <c:v>43154</c:v>
                      </c:pt>
                      <c:pt idx="9569">
                        <c:v>43157</c:v>
                      </c:pt>
                      <c:pt idx="9570">
                        <c:v>43158</c:v>
                      </c:pt>
                      <c:pt idx="9571">
                        <c:v>43159</c:v>
                      </c:pt>
                      <c:pt idx="9572">
                        <c:v>43160</c:v>
                      </c:pt>
                      <c:pt idx="9573">
                        <c:v>43161</c:v>
                      </c:pt>
                      <c:pt idx="9574">
                        <c:v>43164</c:v>
                      </c:pt>
                      <c:pt idx="9575">
                        <c:v>43165</c:v>
                      </c:pt>
                      <c:pt idx="9576">
                        <c:v>43166</c:v>
                      </c:pt>
                      <c:pt idx="9577">
                        <c:v>43167</c:v>
                      </c:pt>
                      <c:pt idx="9578">
                        <c:v>43168</c:v>
                      </c:pt>
                      <c:pt idx="9579">
                        <c:v>43171</c:v>
                      </c:pt>
                      <c:pt idx="9580">
                        <c:v>43172</c:v>
                      </c:pt>
                      <c:pt idx="9581">
                        <c:v>43173</c:v>
                      </c:pt>
                      <c:pt idx="9582">
                        <c:v>43174</c:v>
                      </c:pt>
                      <c:pt idx="9583">
                        <c:v>43175</c:v>
                      </c:pt>
                      <c:pt idx="9584">
                        <c:v>43178</c:v>
                      </c:pt>
                      <c:pt idx="9585">
                        <c:v>43179</c:v>
                      </c:pt>
                      <c:pt idx="9586">
                        <c:v>43180</c:v>
                      </c:pt>
                      <c:pt idx="9587">
                        <c:v>43181</c:v>
                      </c:pt>
                      <c:pt idx="9588">
                        <c:v>43182</c:v>
                      </c:pt>
                      <c:pt idx="9589">
                        <c:v>43185</c:v>
                      </c:pt>
                      <c:pt idx="9590">
                        <c:v>43186</c:v>
                      </c:pt>
                      <c:pt idx="9591">
                        <c:v>43187</c:v>
                      </c:pt>
                      <c:pt idx="9592">
                        <c:v>43188</c:v>
                      </c:pt>
                      <c:pt idx="9593">
                        <c:v>43192</c:v>
                      </c:pt>
                      <c:pt idx="9594">
                        <c:v>43193</c:v>
                      </c:pt>
                      <c:pt idx="9595">
                        <c:v>43194</c:v>
                      </c:pt>
                      <c:pt idx="9596">
                        <c:v>43195</c:v>
                      </c:pt>
                      <c:pt idx="9597">
                        <c:v>43196</c:v>
                      </c:pt>
                      <c:pt idx="9598">
                        <c:v>43199</c:v>
                      </c:pt>
                      <c:pt idx="9599">
                        <c:v>43200</c:v>
                      </c:pt>
                      <c:pt idx="9600">
                        <c:v>43201</c:v>
                      </c:pt>
                      <c:pt idx="9601">
                        <c:v>43202</c:v>
                      </c:pt>
                      <c:pt idx="9602">
                        <c:v>43203</c:v>
                      </c:pt>
                      <c:pt idx="9603">
                        <c:v>43206</c:v>
                      </c:pt>
                      <c:pt idx="9604">
                        <c:v>43207</c:v>
                      </c:pt>
                      <c:pt idx="9605">
                        <c:v>43208</c:v>
                      </c:pt>
                      <c:pt idx="9606">
                        <c:v>43209</c:v>
                      </c:pt>
                      <c:pt idx="9607">
                        <c:v>43210</c:v>
                      </c:pt>
                      <c:pt idx="9608">
                        <c:v>43213</c:v>
                      </c:pt>
                      <c:pt idx="9609">
                        <c:v>43214</c:v>
                      </c:pt>
                      <c:pt idx="9610">
                        <c:v>43215</c:v>
                      </c:pt>
                      <c:pt idx="9611">
                        <c:v>43216</c:v>
                      </c:pt>
                      <c:pt idx="9612">
                        <c:v>43217</c:v>
                      </c:pt>
                      <c:pt idx="9613">
                        <c:v>43220</c:v>
                      </c:pt>
                      <c:pt idx="9614">
                        <c:v>43221</c:v>
                      </c:pt>
                      <c:pt idx="9615">
                        <c:v>43222</c:v>
                      </c:pt>
                      <c:pt idx="9616">
                        <c:v>43223</c:v>
                      </c:pt>
                      <c:pt idx="9617">
                        <c:v>43224</c:v>
                      </c:pt>
                      <c:pt idx="9618">
                        <c:v>43227</c:v>
                      </c:pt>
                      <c:pt idx="9619">
                        <c:v>43228</c:v>
                      </c:pt>
                      <c:pt idx="9620">
                        <c:v>43229</c:v>
                      </c:pt>
                      <c:pt idx="9621">
                        <c:v>43230</c:v>
                      </c:pt>
                      <c:pt idx="9622">
                        <c:v>43231</c:v>
                      </c:pt>
                      <c:pt idx="9623">
                        <c:v>43234</c:v>
                      </c:pt>
                      <c:pt idx="9624">
                        <c:v>43235</c:v>
                      </c:pt>
                      <c:pt idx="9625">
                        <c:v>43236</c:v>
                      </c:pt>
                      <c:pt idx="9626">
                        <c:v>43237</c:v>
                      </c:pt>
                      <c:pt idx="9627">
                        <c:v>43238</c:v>
                      </c:pt>
                      <c:pt idx="9628">
                        <c:v>43241</c:v>
                      </c:pt>
                      <c:pt idx="9629">
                        <c:v>43242</c:v>
                      </c:pt>
                      <c:pt idx="9630">
                        <c:v>43243</c:v>
                      </c:pt>
                      <c:pt idx="9631">
                        <c:v>43244</c:v>
                      </c:pt>
                      <c:pt idx="9632">
                        <c:v>43245</c:v>
                      </c:pt>
                      <c:pt idx="9633">
                        <c:v>43249</c:v>
                      </c:pt>
                      <c:pt idx="9634">
                        <c:v>43250</c:v>
                      </c:pt>
                      <c:pt idx="9635">
                        <c:v>43251</c:v>
                      </c:pt>
                      <c:pt idx="9636">
                        <c:v>43252</c:v>
                      </c:pt>
                      <c:pt idx="9637">
                        <c:v>43255</c:v>
                      </c:pt>
                      <c:pt idx="9638">
                        <c:v>43256</c:v>
                      </c:pt>
                      <c:pt idx="9639">
                        <c:v>43257</c:v>
                      </c:pt>
                      <c:pt idx="9640">
                        <c:v>43258</c:v>
                      </c:pt>
                      <c:pt idx="9641">
                        <c:v>43259</c:v>
                      </c:pt>
                      <c:pt idx="9642">
                        <c:v>43262</c:v>
                      </c:pt>
                      <c:pt idx="9643">
                        <c:v>43263</c:v>
                      </c:pt>
                      <c:pt idx="9644">
                        <c:v>43264</c:v>
                      </c:pt>
                      <c:pt idx="9645">
                        <c:v>43265</c:v>
                      </c:pt>
                      <c:pt idx="9646">
                        <c:v>43266</c:v>
                      </c:pt>
                      <c:pt idx="9647">
                        <c:v>43269</c:v>
                      </c:pt>
                      <c:pt idx="9648">
                        <c:v>43270</c:v>
                      </c:pt>
                      <c:pt idx="9649">
                        <c:v>43271</c:v>
                      </c:pt>
                      <c:pt idx="9650">
                        <c:v>43272</c:v>
                      </c:pt>
                      <c:pt idx="9651">
                        <c:v>43273</c:v>
                      </c:pt>
                      <c:pt idx="9652">
                        <c:v>43276</c:v>
                      </c:pt>
                      <c:pt idx="9653">
                        <c:v>43277</c:v>
                      </c:pt>
                      <c:pt idx="9654">
                        <c:v>43278</c:v>
                      </c:pt>
                      <c:pt idx="9655">
                        <c:v>43279</c:v>
                      </c:pt>
                      <c:pt idx="9656">
                        <c:v>43280</c:v>
                      </c:pt>
                      <c:pt idx="9657">
                        <c:v>43283</c:v>
                      </c:pt>
                      <c:pt idx="9658">
                        <c:v>43284</c:v>
                      </c:pt>
                      <c:pt idx="9659">
                        <c:v>43286</c:v>
                      </c:pt>
                      <c:pt idx="9660">
                        <c:v>43287</c:v>
                      </c:pt>
                      <c:pt idx="9661">
                        <c:v>43290</c:v>
                      </c:pt>
                      <c:pt idx="9662">
                        <c:v>43291</c:v>
                      </c:pt>
                      <c:pt idx="9663">
                        <c:v>43292</c:v>
                      </c:pt>
                      <c:pt idx="9664">
                        <c:v>43293</c:v>
                      </c:pt>
                      <c:pt idx="9665">
                        <c:v>43294</c:v>
                      </c:pt>
                      <c:pt idx="9666">
                        <c:v>43297</c:v>
                      </c:pt>
                      <c:pt idx="9667">
                        <c:v>43298</c:v>
                      </c:pt>
                      <c:pt idx="9668">
                        <c:v>43299</c:v>
                      </c:pt>
                      <c:pt idx="9669">
                        <c:v>43300</c:v>
                      </c:pt>
                      <c:pt idx="9670">
                        <c:v>43301</c:v>
                      </c:pt>
                      <c:pt idx="9671">
                        <c:v>43304</c:v>
                      </c:pt>
                      <c:pt idx="9672">
                        <c:v>43305</c:v>
                      </c:pt>
                      <c:pt idx="9673">
                        <c:v>43306</c:v>
                      </c:pt>
                      <c:pt idx="9674">
                        <c:v>43307</c:v>
                      </c:pt>
                      <c:pt idx="9675">
                        <c:v>43308</c:v>
                      </c:pt>
                      <c:pt idx="9676">
                        <c:v>43311</c:v>
                      </c:pt>
                      <c:pt idx="9677">
                        <c:v>43312</c:v>
                      </c:pt>
                      <c:pt idx="9678">
                        <c:v>43313</c:v>
                      </c:pt>
                      <c:pt idx="9679">
                        <c:v>43314</c:v>
                      </c:pt>
                      <c:pt idx="9680">
                        <c:v>43315</c:v>
                      </c:pt>
                      <c:pt idx="9681">
                        <c:v>43318</c:v>
                      </c:pt>
                      <c:pt idx="9682">
                        <c:v>43319</c:v>
                      </c:pt>
                      <c:pt idx="9683">
                        <c:v>43320</c:v>
                      </c:pt>
                      <c:pt idx="9684">
                        <c:v>43321</c:v>
                      </c:pt>
                      <c:pt idx="9685">
                        <c:v>43322</c:v>
                      </c:pt>
                      <c:pt idx="9686">
                        <c:v>43325</c:v>
                      </c:pt>
                      <c:pt idx="9687">
                        <c:v>43326</c:v>
                      </c:pt>
                      <c:pt idx="9688">
                        <c:v>43327</c:v>
                      </c:pt>
                      <c:pt idx="9689">
                        <c:v>43328</c:v>
                      </c:pt>
                      <c:pt idx="9690">
                        <c:v>43329</c:v>
                      </c:pt>
                      <c:pt idx="9691">
                        <c:v>43332</c:v>
                      </c:pt>
                      <c:pt idx="9692">
                        <c:v>43333</c:v>
                      </c:pt>
                      <c:pt idx="9693">
                        <c:v>43334</c:v>
                      </c:pt>
                      <c:pt idx="9694">
                        <c:v>43335</c:v>
                      </c:pt>
                      <c:pt idx="9695">
                        <c:v>43336</c:v>
                      </c:pt>
                      <c:pt idx="9696">
                        <c:v>43339</c:v>
                      </c:pt>
                      <c:pt idx="9697">
                        <c:v>43340</c:v>
                      </c:pt>
                      <c:pt idx="9698">
                        <c:v>43341</c:v>
                      </c:pt>
                      <c:pt idx="9699">
                        <c:v>43342</c:v>
                      </c:pt>
                      <c:pt idx="9700">
                        <c:v>43343</c:v>
                      </c:pt>
                      <c:pt idx="9701">
                        <c:v>43347</c:v>
                      </c:pt>
                      <c:pt idx="9702">
                        <c:v>43348</c:v>
                      </c:pt>
                      <c:pt idx="9703">
                        <c:v>43349</c:v>
                      </c:pt>
                      <c:pt idx="9704">
                        <c:v>43350</c:v>
                      </c:pt>
                      <c:pt idx="9705">
                        <c:v>43353</c:v>
                      </c:pt>
                      <c:pt idx="9706">
                        <c:v>43354</c:v>
                      </c:pt>
                      <c:pt idx="9707">
                        <c:v>43355</c:v>
                      </c:pt>
                      <c:pt idx="9708">
                        <c:v>43356</c:v>
                      </c:pt>
                      <c:pt idx="9709">
                        <c:v>43357</c:v>
                      </c:pt>
                      <c:pt idx="9710">
                        <c:v>43360</c:v>
                      </c:pt>
                      <c:pt idx="9711">
                        <c:v>43361</c:v>
                      </c:pt>
                      <c:pt idx="9712">
                        <c:v>43362</c:v>
                      </c:pt>
                      <c:pt idx="9713">
                        <c:v>43363</c:v>
                      </c:pt>
                      <c:pt idx="9714">
                        <c:v>43364</c:v>
                      </c:pt>
                      <c:pt idx="9715">
                        <c:v>43367</c:v>
                      </c:pt>
                      <c:pt idx="9716">
                        <c:v>43368</c:v>
                      </c:pt>
                      <c:pt idx="9717">
                        <c:v>43369</c:v>
                      </c:pt>
                      <c:pt idx="9718">
                        <c:v>43370</c:v>
                      </c:pt>
                      <c:pt idx="9719">
                        <c:v>43371</c:v>
                      </c:pt>
                      <c:pt idx="9720">
                        <c:v>43374</c:v>
                      </c:pt>
                      <c:pt idx="9721">
                        <c:v>43375</c:v>
                      </c:pt>
                      <c:pt idx="9722">
                        <c:v>43376</c:v>
                      </c:pt>
                      <c:pt idx="9723">
                        <c:v>43377</c:v>
                      </c:pt>
                      <c:pt idx="9724">
                        <c:v>43378</c:v>
                      </c:pt>
                      <c:pt idx="9725">
                        <c:v>43381</c:v>
                      </c:pt>
                      <c:pt idx="9726">
                        <c:v>43382</c:v>
                      </c:pt>
                      <c:pt idx="9727">
                        <c:v>43383</c:v>
                      </c:pt>
                      <c:pt idx="9728">
                        <c:v>43384</c:v>
                      </c:pt>
                      <c:pt idx="9729">
                        <c:v>43385</c:v>
                      </c:pt>
                      <c:pt idx="9730">
                        <c:v>43388</c:v>
                      </c:pt>
                      <c:pt idx="9731">
                        <c:v>43389</c:v>
                      </c:pt>
                      <c:pt idx="9732">
                        <c:v>43390</c:v>
                      </c:pt>
                      <c:pt idx="9733">
                        <c:v>43391</c:v>
                      </c:pt>
                      <c:pt idx="9734">
                        <c:v>43392</c:v>
                      </c:pt>
                      <c:pt idx="9735">
                        <c:v>43395</c:v>
                      </c:pt>
                      <c:pt idx="9736">
                        <c:v>43396</c:v>
                      </c:pt>
                      <c:pt idx="9737">
                        <c:v>43397</c:v>
                      </c:pt>
                      <c:pt idx="9738">
                        <c:v>43398</c:v>
                      </c:pt>
                      <c:pt idx="9739">
                        <c:v>43399</c:v>
                      </c:pt>
                      <c:pt idx="9740">
                        <c:v>43402</c:v>
                      </c:pt>
                      <c:pt idx="9741">
                        <c:v>43403</c:v>
                      </c:pt>
                      <c:pt idx="9742">
                        <c:v>43404</c:v>
                      </c:pt>
                      <c:pt idx="9743">
                        <c:v>43405</c:v>
                      </c:pt>
                      <c:pt idx="9744">
                        <c:v>43406</c:v>
                      </c:pt>
                      <c:pt idx="9745">
                        <c:v>43409</c:v>
                      </c:pt>
                      <c:pt idx="9746">
                        <c:v>43410</c:v>
                      </c:pt>
                      <c:pt idx="9747">
                        <c:v>43411</c:v>
                      </c:pt>
                      <c:pt idx="9748">
                        <c:v>43412</c:v>
                      </c:pt>
                      <c:pt idx="9749">
                        <c:v>43413</c:v>
                      </c:pt>
                      <c:pt idx="9750">
                        <c:v>43416</c:v>
                      </c:pt>
                      <c:pt idx="9751">
                        <c:v>43417</c:v>
                      </c:pt>
                      <c:pt idx="9752">
                        <c:v>43418</c:v>
                      </c:pt>
                      <c:pt idx="9753">
                        <c:v>43419</c:v>
                      </c:pt>
                      <c:pt idx="9754">
                        <c:v>43420</c:v>
                      </c:pt>
                      <c:pt idx="9755">
                        <c:v>43423</c:v>
                      </c:pt>
                      <c:pt idx="9756">
                        <c:v>43424</c:v>
                      </c:pt>
                      <c:pt idx="9757">
                        <c:v>43425</c:v>
                      </c:pt>
                      <c:pt idx="9758">
                        <c:v>43427</c:v>
                      </c:pt>
                      <c:pt idx="9759">
                        <c:v>43430</c:v>
                      </c:pt>
                      <c:pt idx="9760">
                        <c:v>43431</c:v>
                      </c:pt>
                      <c:pt idx="9761">
                        <c:v>43432</c:v>
                      </c:pt>
                      <c:pt idx="9762">
                        <c:v>43433</c:v>
                      </c:pt>
                      <c:pt idx="9763">
                        <c:v>43434</c:v>
                      </c:pt>
                      <c:pt idx="9764">
                        <c:v>43437</c:v>
                      </c:pt>
                      <c:pt idx="9765">
                        <c:v>43438</c:v>
                      </c:pt>
                      <c:pt idx="9766">
                        <c:v>43440</c:v>
                      </c:pt>
                      <c:pt idx="9767">
                        <c:v>43441</c:v>
                      </c:pt>
                      <c:pt idx="9768">
                        <c:v>43444</c:v>
                      </c:pt>
                      <c:pt idx="9769">
                        <c:v>43445</c:v>
                      </c:pt>
                      <c:pt idx="9770">
                        <c:v>43446</c:v>
                      </c:pt>
                      <c:pt idx="9771">
                        <c:v>43447</c:v>
                      </c:pt>
                      <c:pt idx="9772">
                        <c:v>43448</c:v>
                      </c:pt>
                      <c:pt idx="9773">
                        <c:v>43451</c:v>
                      </c:pt>
                      <c:pt idx="9774">
                        <c:v>43452</c:v>
                      </c:pt>
                      <c:pt idx="9775">
                        <c:v>43453</c:v>
                      </c:pt>
                      <c:pt idx="9776">
                        <c:v>43454</c:v>
                      </c:pt>
                      <c:pt idx="9777">
                        <c:v>43455</c:v>
                      </c:pt>
                      <c:pt idx="9778">
                        <c:v>43458</c:v>
                      </c:pt>
                      <c:pt idx="9779">
                        <c:v>43460</c:v>
                      </c:pt>
                      <c:pt idx="9780">
                        <c:v>43461</c:v>
                      </c:pt>
                      <c:pt idx="9781">
                        <c:v>43462</c:v>
                      </c:pt>
                      <c:pt idx="9782">
                        <c:v>43465</c:v>
                      </c:pt>
                      <c:pt idx="9783">
                        <c:v>43467</c:v>
                      </c:pt>
                      <c:pt idx="9784">
                        <c:v>43468</c:v>
                      </c:pt>
                      <c:pt idx="9785">
                        <c:v>43469</c:v>
                      </c:pt>
                      <c:pt idx="9786">
                        <c:v>43472</c:v>
                      </c:pt>
                      <c:pt idx="9787">
                        <c:v>43473</c:v>
                      </c:pt>
                      <c:pt idx="9788">
                        <c:v>43474</c:v>
                      </c:pt>
                      <c:pt idx="9789">
                        <c:v>43475</c:v>
                      </c:pt>
                      <c:pt idx="9790">
                        <c:v>43476</c:v>
                      </c:pt>
                      <c:pt idx="9791">
                        <c:v>43479</c:v>
                      </c:pt>
                      <c:pt idx="9792">
                        <c:v>43480</c:v>
                      </c:pt>
                      <c:pt idx="9793">
                        <c:v>43481</c:v>
                      </c:pt>
                      <c:pt idx="9794">
                        <c:v>43482</c:v>
                      </c:pt>
                      <c:pt idx="9795">
                        <c:v>43483</c:v>
                      </c:pt>
                      <c:pt idx="9796">
                        <c:v>43487</c:v>
                      </c:pt>
                      <c:pt idx="9797">
                        <c:v>43488</c:v>
                      </c:pt>
                      <c:pt idx="9798">
                        <c:v>43489</c:v>
                      </c:pt>
                      <c:pt idx="9799">
                        <c:v>43490</c:v>
                      </c:pt>
                      <c:pt idx="9800">
                        <c:v>43493</c:v>
                      </c:pt>
                      <c:pt idx="9801">
                        <c:v>43494</c:v>
                      </c:pt>
                      <c:pt idx="9802">
                        <c:v>43495</c:v>
                      </c:pt>
                      <c:pt idx="9803">
                        <c:v>43496</c:v>
                      </c:pt>
                      <c:pt idx="9804">
                        <c:v>43497</c:v>
                      </c:pt>
                      <c:pt idx="9805">
                        <c:v>43500</c:v>
                      </c:pt>
                      <c:pt idx="9806">
                        <c:v>43501</c:v>
                      </c:pt>
                      <c:pt idx="9807">
                        <c:v>43502</c:v>
                      </c:pt>
                      <c:pt idx="9808">
                        <c:v>43503</c:v>
                      </c:pt>
                      <c:pt idx="9809">
                        <c:v>43504</c:v>
                      </c:pt>
                      <c:pt idx="9810">
                        <c:v>43507</c:v>
                      </c:pt>
                      <c:pt idx="9811">
                        <c:v>43508</c:v>
                      </c:pt>
                      <c:pt idx="9812">
                        <c:v>43509</c:v>
                      </c:pt>
                      <c:pt idx="9813">
                        <c:v>43510</c:v>
                      </c:pt>
                      <c:pt idx="9814">
                        <c:v>43511</c:v>
                      </c:pt>
                      <c:pt idx="9815">
                        <c:v>43515</c:v>
                      </c:pt>
                      <c:pt idx="9816">
                        <c:v>43516</c:v>
                      </c:pt>
                      <c:pt idx="9817">
                        <c:v>43517</c:v>
                      </c:pt>
                      <c:pt idx="9818">
                        <c:v>43518</c:v>
                      </c:pt>
                      <c:pt idx="9819">
                        <c:v>43521</c:v>
                      </c:pt>
                      <c:pt idx="9820">
                        <c:v>43522</c:v>
                      </c:pt>
                      <c:pt idx="9821">
                        <c:v>43523</c:v>
                      </c:pt>
                      <c:pt idx="9822">
                        <c:v>43524</c:v>
                      </c:pt>
                      <c:pt idx="9823">
                        <c:v>43525</c:v>
                      </c:pt>
                      <c:pt idx="9824">
                        <c:v>43528</c:v>
                      </c:pt>
                      <c:pt idx="9825">
                        <c:v>43529</c:v>
                      </c:pt>
                      <c:pt idx="9826">
                        <c:v>43530</c:v>
                      </c:pt>
                      <c:pt idx="9827">
                        <c:v>43531</c:v>
                      </c:pt>
                      <c:pt idx="9828">
                        <c:v>43532</c:v>
                      </c:pt>
                      <c:pt idx="9829">
                        <c:v>43535</c:v>
                      </c:pt>
                      <c:pt idx="9830">
                        <c:v>43536</c:v>
                      </c:pt>
                      <c:pt idx="9831">
                        <c:v>43537</c:v>
                      </c:pt>
                      <c:pt idx="9832">
                        <c:v>43538</c:v>
                      </c:pt>
                      <c:pt idx="9833">
                        <c:v>43539</c:v>
                      </c:pt>
                      <c:pt idx="9834">
                        <c:v>43542</c:v>
                      </c:pt>
                      <c:pt idx="9835">
                        <c:v>43543</c:v>
                      </c:pt>
                      <c:pt idx="9836">
                        <c:v>43544</c:v>
                      </c:pt>
                      <c:pt idx="9837">
                        <c:v>43545</c:v>
                      </c:pt>
                      <c:pt idx="9838">
                        <c:v>43546</c:v>
                      </c:pt>
                      <c:pt idx="9839">
                        <c:v>43549</c:v>
                      </c:pt>
                      <c:pt idx="9840">
                        <c:v>43550</c:v>
                      </c:pt>
                      <c:pt idx="9841">
                        <c:v>43551</c:v>
                      </c:pt>
                      <c:pt idx="9842">
                        <c:v>43552</c:v>
                      </c:pt>
                      <c:pt idx="9843">
                        <c:v>43553</c:v>
                      </c:pt>
                      <c:pt idx="9844">
                        <c:v>43556</c:v>
                      </c:pt>
                      <c:pt idx="9845">
                        <c:v>43557</c:v>
                      </c:pt>
                      <c:pt idx="9846">
                        <c:v>43558</c:v>
                      </c:pt>
                      <c:pt idx="9847">
                        <c:v>43559</c:v>
                      </c:pt>
                      <c:pt idx="9848">
                        <c:v>43560</c:v>
                      </c:pt>
                      <c:pt idx="9849">
                        <c:v>43563</c:v>
                      </c:pt>
                      <c:pt idx="9850">
                        <c:v>43564</c:v>
                      </c:pt>
                      <c:pt idx="9851">
                        <c:v>43565</c:v>
                      </c:pt>
                      <c:pt idx="9852">
                        <c:v>43566</c:v>
                      </c:pt>
                      <c:pt idx="9853">
                        <c:v>43567</c:v>
                      </c:pt>
                      <c:pt idx="9854">
                        <c:v>43570</c:v>
                      </c:pt>
                      <c:pt idx="9855">
                        <c:v>43571</c:v>
                      </c:pt>
                      <c:pt idx="9856">
                        <c:v>43572</c:v>
                      </c:pt>
                      <c:pt idx="9857">
                        <c:v>43573</c:v>
                      </c:pt>
                      <c:pt idx="9858">
                        <c:v>43577</c:v>
                      </c:pt>
                      <c:pt idx="9859">
                        <c:v>43578</c:v>
                      </c:pt>
                      <c:pt idx="9860">
                        <c:v>43579</c:v>
                      </c:pt>
                      <c:pt idx="9861">
                        <c:v>43580</c:v>
                      </c:pt>
                      <c:pt idx="9862">
                        <c:v>43581</c:v>
                      </c:pt>
                      <c:pt idx="9863">
                        <c:v>43584</c:v>
                      </c:pt>
                      <c:pt idx="9864">
                        <c:v>43585</c:v>
                      </c:pt>
                      <c:pt idx="9865">
                        <c:v>43586</c:v>
                      </c:pt>
                      <c:pt idx="9866">
                        <c:v>43587</c:v>
                      </c:pt>
                      <c:pt idx="9867">
                        <c:v>43588</c:v>
                      </c:pt>
                      <c:pt idx="9868">
                        <c:v>43591</c:v>
                      </c:pt>
                      <c:pt idx="9869">
                        <c:v>43592</c:v>
                      </c:pt>
                      <c:pt idx="9870">
                        <c:v>43593</c:v>
                      </c:pt>
                      <c:pt idx="9871">
                        <c:v>43594</c:v>
                      </c:pt>
                      <c:pt idx="9872">
                        <c:v>43595</c:v>
                      </c:pt>
                      <c:pt idx="9873">
                        <c:v>43598</c:v>
                      </c:pt>
                      <c:pt idx="9874">
                        <c:v>43599</c:v>
                      </c:pt>
                      <c:pt idx="9875">
                        <c:v>43600</c:v>
                      </c:pt>
                      <c:pt idx="9876">
                        <c:v>43601</c:v>
                      </c:pt>
                      <c:pt idx="9877">
                        <c:v>43602</c:v>
                      </c:pt>
                      <c:pt idx="9878">
                        <c:v>43605</c:v>
                      </c:pt>
                      <c:pt idx="9879">
                        <c:v>43606</c:v>
                      </c:pt>
                      <c:pt idx="9880">
                        <c:v>43607</c:v>
                      </c:pt>
                      <c:pt idx="9881">
                        <c:v>43608</c:v>
                      </c:pt>
                      <c:pt idx="9882">
                        <c:v>43609</c:v>
                      </c:pt>
                      <c:pt idx="9883">
                        <c:v>43613</c:v>
                      </c:pt>
                      <c:pt idx="9884">
                        <c:v>43614</c:v>
                      </c:pt>
                      <c:pt idx="9885">
                        <c:v>43615</c:v>
                      </c:pt>
                      <c:pt idx="9886">
                        <c:v>43616</c:v>
                      </c:pt>
                      <c:pt idx="9887">
                        <c:v>43619</c:v>
                      </c:pt>
                      <c:pt idx="9888">
                        <c:v>43620</c:v>
                      </c:pt>
                      <c:pt idx="9889">
                        <c:v>43621</c:v>
                      </c:pt>
                      <c:pt idx="9890">
                        <c:v>43622</c:v>
                      </c:pt>
                      <c:pt idx="9891">
                        <c:v>43623</c:v>
                      </c:pt>
                      <c:pt idx="9892">
                        <c:v>43626</c:v>
                      </c:pt>
                      <c:pt idx="9893">
                        <c:v>43627</c:v>
                      </c:pt>
                      <c:pt idx="9894">
                        <c:v>43628</c:v>
                      </c:pt>
                      <c:pt idx="9895">
                        <c:v>43629</c:v>
                      </c:pt>
                      <c:pt idx="9896">
                        <c:v>43630</c:v>
                      </c:pt>
                      <c:pt idx="9897">
                        <c:v>43633</c:v>
                      </c:pt>
                      <c:pt idx="9898">
                        <c:v>43634</c:v>
                      </c:pt>
                      <c:pt idx="9899">
                        <c:v>43635</c:v>
                      </c:pt>
                      <c:pt idx="9900">
                        <c:v>43636</c:v>
                      </c:pt>
                      <c:pt idx="9901">
                        <c:v>43637</c:v>
                      </c:pt>
                      <c:pt idx="9902">
                        <c:v>43640</c:v>
                      </c:pt>
                      <c:pt idx="9903">
                        <c:v>43641</c:v>
                      </c:pt>
                      <c:pt idx="9904">
                        <c:v>43642</c:v>
                      </c:pt>
                      <c:pt idx="9905">
                        <c:v>43643</c:v>
                      </c:pt>
                      <c:pt idx="9906">
                        <c:v>43644</c:v>
                      </c:pt>
                      <c:pt idx="9907">
                        <c:v>43647</c:v>
                      </c:pt>
                      <c:pt idx="9908">
                        <c:v>43648</c:v>
                      </c:pt>
                      <c:pt idx="9909">
                        <c:v>43649</c:v>
                      </c:pt>
                      <c:pt idx="9910">
                        <c:v>43651</c:v>
                      </c:pt>
                      <c:pt idx="9911">
                        <c:v>43654</c:v>
                      </c:pt>
                      <c:pt idx="9912">
                        <c:v>43655</c:v>
                      </c:pt>
                      <c:pt idx="9913">
                        <c:v>43656</c:v>
                      </c:pt>
                      <c:pt idx="9914">
                        <c:v>43657</c:v>
                      </c:pt>
                      <c:pt idx="9915">
                        <c:v>43658</c:v>
                      </c:pt>
                      <c:pt idx="9916">
                        <c:v>43661</c:v>
                      </c:pt>
                      <c:pt idx="9917">
                        <c:v>43662</c:v>
                      </c:pt>
                      <c:pt idx="9918">
                        <c:v>43663</c:v>
                      </c:pt>
                      <c:pt idx="9919">
                        <c:v>43664</c:v>
                      </c:pt>
                      <c:pt idx="9920">
                        <c:v>43665</c:v>
                      </c:pt>
                      <c:pt idx="9921">
                        <c:v>43668</c:v>
                      </c:pt>
                      <c:pt idx="9922">
                        <c:v>43669</c:v>
                      </c:pt>
                      <c:pt idx="9923">
                        <c:v>43670</c:v>
                      </c:pt>
                      <c:pt idx="9924">
                        <c:v>43671</c:v>
                      </c:pt>
                      <c:pt idx="9925">
                        <c:v>43672</c:v>
                      </c:pt>
                      <c:pt idx="9926">
                        <c:v>43675</c:v>
                      </c:pt>
                      <c:pt idx="9927">
                        <c:v>43676</c:v>
                      </c:pt>
                      <c:pt idx="9928">
                        <c:v>43677</c:v>
                      </c:pt>
                      <c:pt idx="9929">
                        <c:v>43678</c:v>
                      </c:pt>
                      <c:pt idx="9930">
                        <c:v>43679</c:v>
                      </c:pt>
                      <c:pt idx="9931">
                        <c:v>43682</c:v>
                      </c:pt>
                      <c:pt idx="9932">
                        <c:v>43683</c:v>
                      </c:pt>
                      <c:pt idx="9933">
                        <c:v>43684</c:v>
                      </c:pt>
                      <c:pt idx="9934">
                        <c:v>43685</c:v>
                      </c:pt>
                      <c:pt idx="9935">
                        <c:v>43686</c:v>
                      </c:pt>
                      <c:pt idx="9936">
                        <c:v>43689</c:v>
                      </c:pt>
                      <c:pt idx="9937">
                        <c:v>43690</c:v>
                      </c:pt>
                      <c:pt idx="9938">
                        <c:v>43691</c:v>
                      </c:pt>
                      <c:pt idx="9939">
                        <c:v>43692</c:v>
                      </c:pt>
                      <c:pt idx="9940">
                        <c:v>43693</c:v>
                      </c:pt>
                      <c:pt idx="9941">
                        <c:v>43696</c:v>
                      </c:pt>
                      <c:pt idx="9942">
                        <c:v>43697</c:v>
                      </c:pt>
                      <c:pt idx="9943">
                        <c:v>43698</c:v>
                      </c:pt>
                      <c:pt idx="9944">
                        <c:v>43699</c:v>
                      </c:pt>
                      <c:pt idx="9945">
                        <c:v>43700</c:v>
                      </c:pt>
                      <c:pt idx="9946">
                        <c:v>43703</c:v>
                      </c:pt>
                      <c:pt idx="9947">
                        <c:v>43704</c:v>
                      </c:pt>
                      <c:pt idx="9948">
                        <c:v>43705</c:v>
                      </c:pt>
                      <c:pt idx="9949">
                        <c:v>43706</c:v>
                      </c:pt>
                      <c:pt idx="9950">
                        <c:v>43707</c:v>
                      </c:pt>
                      <c:pt idx="9951">
                        <c:v>43711</c:v>
                      </c:pt>
                      <c:pt idx="9952">
                        <c:v>43712</c:v>
                      </c:pt>
                      <c:pt idx="9953">
                        <c:v>43713</c:v>
                      </c:pt>
                      <c:pt idx="9954">
                        <c:v>43714</c:v>
                      </c:pt>
                      <c:pt idx="9955">
                        <c:v>43717</c:v>
                      </c:pt>
                      <c:pt idx="9956">
                        <c:v>43718</c:v>
                      </c:pt>
                      <c:pt idx="9957">
                        <c:v>43719</c:v>
                      </c:pt>
                      <c:pt idx="9958">
                        <c:v>43720</c:v>
                      </c:pt>
                      <c:pt idx="9959">
                        <c:v>43721</c:v>
                      </c:pt>
                      <c:pt idx="9960">
                        <c:v>43724</c:v>
                      </c:pt>
                      <c:pt idx="9961">
                        <c:v>43725</c:v>
                      </c:pt>
                      <c:pt idx="9962">
                        <c:v>43726</c:v>
                      </c:pt>
                      <c:pt idx="9963">
                        <c:v>43727</c:v>
                      </c:pt>
                      <c:pt idx="9964">
                        <c:v>43728</c:v>
                      </c:pt>
                      <c:pt idx="9965">
                        <c:v>43731</c:v>
                      </c:pt>
                      <c:pt idx="9966">
                        <c:v>43732</c:v>
                      </c:pt>
                      <c:pt idx="9967">
                        <c:v>43733</c:v>
                      </c:pt>
                      <c:pt idx="9968">
                        <c:v>43734</c:v>
                      </c:pt>
                      <c:pt idx="9969">
                        <c:v>43735</c:v>
                      </c:pt>
                      <c:pt idx="9970">
                        <c:v>43738</c:v>
                      </c:pt>
                      <c:pt idx="9971">
                        <c:v>43739</c:v>
                      </c:pt>
                      <c:pt idx="9972">
                        <c:v>43740</c:v>
                      </c:pt>
                      <c:pt idx="9973">
                        <c:v>43741</c:v>
                      </c:pt>
                      <c:pt idx="9974">
                        <c:v>43742</c:v>
                      </c:pt>
                      <c:pt idx="9975">
                        <c:v>43745</c:v>
                      </c:pt>
                      <c:pt idx="9976">
                        <c:v>43746</c:v>
                      </c:pt>
                      <c:pt idx="9977">
                        <c:v>43747</c:v>
                      </c:pt>
                      <c:pt idx="9978">
                        <c:v>43748</c:v>
                      </c:pt>
                      <c:pt idx="9979">
                        <c:v>43749</c:v>
                      </c:pt>
                      <c:pt idx="9980">
                        <c:v>43752</c:v>
                      </c:pt>
                      <c:pt idx="9981">
                        <c:v>43753</c:v>
                      </c:pt>
                      <c:pt idx="9982">
                        <c:v>43754</c:v>
                      </c:pt>
                      <c:pt idx="9983">
                        <c:v>43755</c:v>
                      </c:pt>
                      <c:pt idx="9984">
                        <c:v>43756</c:v>
                      </c:pt>
                      <c:pt idx="9985">
                        <c:v>43759</c:v>
                      </c:pt>
                      <c:pt idx="9986">
                        <c:v>43760</c:v>
                      </c:pt>
                      <c:pt idx="9987">
                        <c:v>43761</c:v>
                      </c:pt>
                      <c:pt idx="9988">
                        <c:v>43762</c:v>
                      </c:pt>
                      <c:pt idx="9989">
                        <c:v>43763</c:v>
                      </c:pt>
                      <c:pt idx="9990">
                        <c:v>43766</c:v>
                      </c:pt>
                      <c:pt idx="9991">
                        <c:v>43767</c:v>
                      </c:pt>
                      <c:pt idx="9992">
                        <c:v>43768</c:v>
                      </c:pt>
                      <c:pt idx="9993">
                        <c:v>43769</c:v>
                      </c:pt>
                      <c:pt idx="9994">
                        <c:v>43770</c:v>
                      </c:pt>
                      <c:pt idx="9995">
                        <c:v>43773</c:v>
                      </c:pt>
                      <c:pt idx="9996">
                        <c:v>43774</c:v>
                      </c:pt>
                      <c:pt idx="9997">
                        <c:v>43775</c:v>
                      </c:pt>
                      <c:pt idx="9998">
                        <c:v>43776</c:v>
                      </c:pt>
                      <c:pt idx="9999">
                        <c:v>43777</c:v>
                      </c:pt>
                      <c:pt idx="10000">
                        <c:v>43780</c:v>
                      </c:pt>
                      <c:pt idx="10001">
                        <c:v>43781</c:v>
                      </c:pt>
                      <c:pt idx="10002">
                        <c:v>43782</c:v>
                      </c:pt>
                      <c:pt idx="10003">
                        <c:v>43783</c:v>
                      </c:pt>
                      <c:pt idx="10004">
                        <c:v>43784</c:v>
                      </c:pt>
                      <c:pt idx="10005">
                        <c:v>43787</c:v>
                      </c:pt>
                      <c:pt idx="10006">
                        <c:v>43788</c:v>
                      </c:pt>
                      <c:pt idx="10007">
                        <c:v>43789</c:v>
                      </c:pt>
                      <c:pt idx="10008">
                        <c:v>43790</c:v>
                      </c:pt>
                      <c:pt idx="10009">
                        <c:v>43791</c:v>
                      </c:pt>
                      <c:pt idx="10010">
                        <c:v>43794</c:v>
                      </c:pt>
                      <c:pt idx="10011">
                        <c:v>43795</c:v>
                      </c:pt>
                      <c:pt idx="10012">
                        <c:v>43796</c:v>
                      </c:pt>
                      <c:pt idx="10013">
                        <c:v>43798</c:v>
                      </c:pt>
                      <c:pt idx="10014">
                        <c:v>43801</c:v>
                      </c:pt>
                      <c:pt idx="10015">
                        <c:v>43802</c:v>
                      </c:pt>
                      <c:pt idx="10016">
                        <c:v>43803</c:v>
                      </c:pt>
                      <c:pt idx="10017">
                        <c:v>43804</c:v>
                      </c:pt>
                      <c:pt idx="10018">
                        <c:v>43805</c:v>
                      </c:pt>
                      <c:pt idx="10019">
                        <c:v>43808</c:v>
                      </c:pt>
                      <c:pt idx="10020">
                        <c:v>43809</c:v>
                      </c:pt>
                      <c:pt idx="10021">
                        <c:v>43810</c:v>
                      </c:pt>
                      <c:pt idx="10022">
                        <c:v>43811</c:v>
                      </c:pt>
                      <c:pt idx="10023">
                        <c:v>43812</c:v>
                      </c:pt>
                      <c:pt idx="10024">
                        <c:v>43815</c:v>
                      </c:pt>
                      <c:pt idx="10025">
                        <c:v>43816</c:v>
                      </c:pt>
                      <c:pt idx="10026">
                        <c:v>43817</c:v>
                      </c:pt>
                      <c:pt idx="10027">
                        <c:v>43818</c:v>
                      </c:pt>
                      <c:pt idx="10028">
                        <c:v>43819</c:v>
                      </c:pt>
                      <c:pt idx="10029">
                        <c:v>43822</c:v>
                      </c:pt>
                      <c:pt idx="10030">
                        <c:v>43823</c:v>
                      </c:pt>
                      <c:pt idx="10031">
                        <c:v>43825</c:v>
                      </c:pt>
                      <c:pt idx="10032">
                        <c:v>43826</c:v>
                      </c:pt>
                      <c:pt idx="10033">
                        <c:v>43829</c:v>
                      </c:pt>
                      <c:pt idx="10034">
                        <c:v>43830</c:v>
                      </c:pt>
                      <c:pt idx="10035">
                        <c:v>43832</c:v>
                      </c:pt>
                      <c:pt idx="10036">
                        <c:v>43833</c:v>
                      </c:pt>
                      <c:pt idx="10037">
                        <c:v>43836</c:v>
                      </c:pt>
                      <c:pt idx="10038">
                        <c:v>43837</c:v>
                      </c:pt>
                      <c:pt idx="10039">
                        <c:v>43838</c:v>
                      </c:pt>
                      <c:pt idx="10040">
                        <c:v>43839</c:v>
                      </c:pt>
                      <c:pt idx="10041">
                        <c:v>43840</c:v>
                      </c:pt>
                      <c:pt idx="10042">
                        <c:v>43843</c:v>
                      </c:pt>
                      <c:pt idx="10043">
                        <c:v>43844</c:v>
                      </c:pt>
                      <c:pt idx="10044">
                        <c:v>43845</c:v>
                      </c:pt>
                      <c:pt idx="10045">
                        <c:v>43846</c:v>
                      </c:pt>
                      <c:pt idx="10046">
                        <c:v>43847</c:v>
                      </c:pt>
                      <c:pt idx="10047">
                        <c:v>43851</c:v>
                      </c:pt>
                      <c:pt idx="10048">
                        <c:v>43852</c:v>
                      </c:pt>
                      <c:pt idx="10049">
                        <c:v>43853</c:v>
                      </c:pt>
                      <c:pt idx="10050">
                        <c:v>43854</c:v>
                      </c:pt>
                      <c:pt idx="10051">
                        <c:v>43857</c:v>
                      </c:pt>
                      <c:pt idx="10052">
                        <c:v>43858</c:v>
                      </c:pt>
                      <c:pt idx="10053">
                        <c:v>43859</c:v>
                      </c:pt>
                      <c:pt idx="10054">
                        <c:v>43860</c:v>
                      </c:pt>
                      <c:pt idx="10055">
                        <c:v>43861</c:v>
                      </c:pt>
                      <c:pt idx="10056">
                        <c:v>43864</c:v>
                      </c:pt>
                      <c:pt idx="10057">
                        <c:v>43865</c:v>
                      </c:pt>
                      <c:pt idx="10058">
                        <c:v>43866</c:v>
                      </c:pt>
                      <c:pt idx="10059">
                        <c:v>43867</c:v>
                      </c:pt>
                      <c:pt idx="10060">
                        <c:v>43868</c:v>
                      </c:pt>
                      <c:pt idx="10061">
                        <c:v>43871</c:v>
                      </c:pt>
                      <c:pt idx="10062">
                        <c:v>43872</c:v>
                      </c:pt>
                      <c:pt idx="10063">
                        <c:v>43873</c:v>
                      </c:pt>
                      <c:pt idx="10064">
                        <c:v>43874</c:v>
                      </c:pt>
                      <c:pt idx="10065">
                        <c:v>43875</c:v>
                      </c:pt>
                      <c:pt idx="10066">
                        <c:v>43879</c:v>
                      </c:pt>
                      <c:pt idx="10067">
                        <c:v>43880</c:v>
                      </c:pt>
                      <c:pt idx="10068">
                        <c:v>43881</c:v>
                      </c:pt>
                      <c:pt idx="10069">
                        <c:v>43882</c:v>
                      </c:pt>
                      <c:pt idx="10070">
                        <c:v>43885</c:v>
                      </c:pt>
                      <c:pt idx="10071">
                        <c:v>43886</c:v>
                      </c:pt>
                      <c:pt idx="10072">
                        <c:v>43887</c:v>
                      </c:pt>
                      <c:pt idx="10073">
                        <c:v>43888</c:v>
                      </c:pt>
                      <c:pt idx="10074">
                        <c:v>43889</c:v>
                      </c:pt>
                      <c:pt idx="10075">
                        <c:v>43892</c:v>
                      </c:pt>
                      <c:pt idx="10076">
                        <c:v>43893</c:v>
                      </c:pt>
                      <c:pt idx="10077">
                        <c:v>43894</c:v>
                      </c:pt>
                      <c:pt idx="10078">
                        <c:v>43895</c:v>
                      </c:pt>
                      <c:pt idx="10079">
                        <c:v>43896</c:v>
                      </c:pt>
                      <c:pt idx="10080">
                        <c:v>43899</c:v>
                      </c:pt>
                      <c:pt idx="10081">
                        <c:v>43900</c:v>
                      </c:pt>
                      <c:pt idx="10082">
                        <c:v>43901</c:v>
                      </c:pt>
                      <c:pt idx="10083">
                        <c:v>43902</c:v>
                      </c:pt>
                      <c:pt idx="10084">
                        <c:v>43903</c:v>
                      </c:pt>
                      <c:pt idx="10085">
                        <c:v>43906</c:v>
                      </c:pt>
                      <c:pt idx="10086">
                        <c:v>43907</c:v>
                      </c:pt>
                      <c:pt idx="10087">
                        <c:v>43908</c:v>
                      </c:pt>
                      <c:pt idx="10088">
                        <c:v>43909</c:v>
                      </c:pt>
                      <c:pt idx="10089">
                        <c:v>43910</c:v>
                      </c:pt>
                      <c:pt idx="10090">
                        <c:v>43913</c:v>
                      </c:pt>
                      <c:pt idx="10091">
                        <c:v>43914</c:v>
                      </c:pt>
                      <c:pt idx="10092">
                        <c:v>43915</c:v>
                      </c:pt>
                      <c:pt idx="10093">
                        <c:v>43916</c:v>
                      </c:pt>
                      <c:pt idx="10094">
                        <c:v>43917</c:v>
                      </c:pt>
                      <c:pt idx="10095">
                        <c:v>43920</c:v>
                      </c:pt>
                      <c:pt idx="10096">
                        <c:v>43921</c:v>
                      </c:pt>
                      <c:pt idx="10097">
                        <c:v>43922</c:v>
                      </c:pt>
                      <c:pt idx="10098">
                        <c:v>43923</c:v>
                      </c:pt>
                      <c:pt idx="10099">
                        <c:v>43924</c:v>
                      </c:pt>
                      <c:pt idx="10100">
                        <c:v>43927</c:v>
                      </c:pt>
                      <c:pt idx="10101">
                        <c:v>43928</c:v>
                      </c:pt>
                      <c:pt idx="10102">
                        <c:v>43929</c:v>
                      </c:pt>
                      <c:pt idx="10103">
                        <c:v>43930</c:v>
                      </c:pt>
                      <c:pt idx="10104">
                        <c:v>43934</c:v>
                      </c:pt>
                      <c:pt idx="10105">
                        <c:v>43935</c:v>
                      </c:pt>
                      <c:pt idx="10106">
                        <c:v>43936</c:v>
                      </c:pt>
                      <c:pt idx="10107">
                        <c:v>43937</c:v>
                      </c:pt>
                      <c:pt idx="10108">
                        <c:v>43938</c:v>
                      </c:pt>
                      <c:pt idx="10109">
                        <c:v>43941</c:v>
                      </c:pt>
                      <c:pt idx="10110">
                        <c:v>43942</c:v>
                      </c:pt>
                      <c:pt idx="10111">
                        <c:v>43943</c:v>
                      </c:pt>
                      <c:pt idx="10112">
                        <c:v>43944</c:v>
                      </c:pt>
                      <c:pt idx="10113">
                        <c:v>43945</c:v>
                      </c:pt>
                      <c:pt idx="10114">
                        <c:v>43948</c:v>
                      </c:pt>
                      <c:pt idx="10115">
                        <c:v>43949</c:v>
                      </c:pt>
                      <c:pt idx="10116">
                        <c:v>43950</c:v>
                      </c:pt>
                      <c:pt idx="10117">
                        <c:v>43951</c:v>
                      </c:pt>
                      <c:pt idx="10118">
                        <c:v>43952</c:v>
                      </c:pt>
                      <c:pt idx="10119">
                        <c:v>43955</c:v>
                      </c:pt>
                      <c:pt idx="10120">
                        <c:v>43956</c:v>
                      </c:pt>
                      <c:pt idx="10121">
                        <c:v>43957</c:v>
                      </c:pt>
                      <c:pt idx="10122">
                        <c:v>43958</c:v>
                      </c:pt>
                      <c:pt idx="10123">
                        <c:v>43959</c:v>
                      </c:pt>
                      <c:pt idx="10124">
                        <c:v>43962</c:v>
                      </c:pt>
                      <c:pt idx="10125">
                        <c:v>43963</c:v>
                      </c:pt>
                      <c:pt idx="10126">
                        <c:v>43964</c:v>
                      </c:pt>
                      <c:pt idx="10127">
                        <c:v>43965</c:v>
                      </c:pt>
                      <c:pt idx="10128">
                        <c:v>43966</c:v>
                      </c:pt>
                      <c:pt idx="10129">
                        <c:v>43969</c:v>
                      </c:pt>
                      <c:pt idx="10130">
                        <c:v>43970</c:v>
                      </c:pt>
                      <c:pt idx="10131">
                        <c:v>43971</c:v>
                      </c:pt>
                      <c:pt idx="10132">
                        <c:v>43972</c:v>
                      </c:pt>
                      <c:pt idx="10133">
                        <c:v>43973</c:v>
                      </c:pt>
                      <c:pt idx="10134">
                        <c:v>43977</c:v>
                      </c:pt>
                      <c:pt idx="10135">
                        <c:v>43978</c:v>
                      </c:pt>
                      <c:pt idx="10136">
                        <c:v>43979</c:v>
                      </c:pt>
                      <c:pt idx="10137">
                        <c:v>43980</c:v>
                      </c:pt>
                      <c:pt idx="10138">
                        <c:v>43983</c:v>
                      </c:pt>
                      <c:pt idx="10139">
                        <c:v>43984</c:v>
                      </c:pt>
                      <c:pt idx="10140">
                        <c:v>43985</c:v>
                      </c:pt>
                      <c:pt idx="10141">
                        <c:v>43986</c:v>
                      </c:pt>
                      <c:pt idx="10142">
                        <c:v>43987</c:v>
                      </c:pt>
                      <c:pt idx="10143">
                        <c:v>43990</c:v>
                      </c:pt>
                      <c:pt idx="10144">
                        <c:v>43991</c:v>
                      </c:pt>
                      <c:pt idx="10145">
                        <c:v>43992</c:v>
                      </c:pt>
                      <c:pt idx="10146">
                        <c:v>43993</c:v>
                      </c:pt>
                      <c:pt idx="10147">
                        <c:v>43994</c:v>
                      </c:pt>
                      <c:pt idx="10148">
                        <c:v>43997</c:v>
                      </c:pt>
                      <c:pt idx="10149">
                        <c:v>43998</c:v>
                      </c:pt>
                      <c:pt idx="10150">
                        <c:v>43999</c:v>
                      </c:pt>
                      <c:pt idx="10151">
                        <c:v>44000</c:v>
                      </c:pt>
                      <c:pt idx="10152">
                        <c:v>44001</c:v>
                      </c:pt>
                      <c:pt idx="10153">
                        <c:v>44004</c:v>
                      </c:pt>
                      <c:pt idx="10154">
                        <c:v>44005</c:v>
                      </c:pt>
                      <c:pt idx="10155">
                        <c:v>44006</c:v>
                      </c:pt>
                      <c:pt idx="10156">
                        <c:v>44007</c:v>
                      </c:pt>
                      <c:pt idx="10157">
                        <c:v>44008</c:v>
                      </c:pt>
                      <c:pt idx="10158">
                        <c:v>44011</c:v>
                      </c:pt>
                      <c:pt idx="10159">
                        <c:v>44012</c:v>
                      </c:pt>
                      <c:pt idx="10160">
                        <c:v>44013</c:v>
                      </c:pt>
                      <c:pt idx="10161">
                        <c:v>44014</c:v>
                      </c:pt>
                      <c:pt idx="10162">
                        <c:v>44018</c:v>
                      </c:pt>
                      <c:pt idx="10163">
                        <c:v>44019</c:v>
                      </c:pt>
                      <c:pt idx="10164">
                        <c:v>44020</c:v>
                      </c:pt>
                      <c:pt idx="10165">
                        <c:v>44021</c:v>
                      </c:pt>
                      <c:pt idx="10166">
                        <c:v>44022</c:v>
                      </c:pt>
                      <c:pt idx="10167">
                        <c:v>44025</c:v>
                      </c:pt>
                      <c:pt idx="10168">
                        <c:v>44026</c:v>
                      </c:pt>
                      <c:pt idx="10169">
                        <c:v>44027</c:v>
                      </c:pt>
                      <c:pt idx="10170">
                        <c:v>44028</c:v>
                      </c:pt>
                      <c:pt idx="10171">
                        <c:v>44029</c:v>
                      </c:pt>
                      <c:pt idx="10172">
                        <c:v>44032</c:v>
                      </c:pt>
                      <c:pt idx="10173">
                        <c:v>44033</c:v>
                      </c:pt>
                      <c:pt idx="10174">
                        <c:v>44034</c:v>
                      </c:pt>
                      <c:pt idx="10175">
                        <c:v>44035</c:v>
                      </c:pt>
                      <c:pt idx="10176">
                        <c:v>44036</c:v>
                      </c:pt>
                      <c:pt idx="10177">
                        <c:v>44039</c:v>
                      </c:pt>
                      <c:pt idx="10178">
                        <c:v>44040</c:v>
                      </c:pt>
                      <c:pt idx="10179">
                        <c:v>44041</c:v>
                      </c:pt>
                      <c:pt idx="10180">
                        <c:v>44042</c:v>
                      </c:pt>
                      <c:pt idx="10181">
                        <c:v>44043</c:v>
                      </c:pt>
                      <c:pt idx="10182">
                        <c:v>44046</c:v>
                      </c:pt>
                      <c:pt idx="10183">
                        <c:v>44047</c:v>
                      </c:pt>
                      <c:pt idx="10184">
                        <c:v>44048</c:v>
                      </c:pt>
                      <c:pt idx="10185">
                        <c:v>44049</c:v>
                      </c:pt>
                      <c:pt idx="10186">
                        <c:v>44050</c:v>
                      </c:pt>
                      <c:pt idx="10187">
                        <c:v>44053</c:v>
                      </c:pt>
                      <c:pt idx="10188">
                        <c:v>44054</c:v>
                      </c:pt>
                      <c:pt idx="10189">
                        <c:v>44055</c:v>
                      </c:pt>
                      <c:pt idx="10190">
                        <c:v>44056</c:v>
                      </c:pt>
                      <c:pt idx="10191">
                        <c:v>44057</c:v>
                      </c:pt>
                      <c:pt idx="10192">
                        <c:v>44060</c:v>
                      </c:pt>
                      <c:pt idx="10193">
                        <c:v>44061</c:v>
                      </c:pt>
                      <c:pt idx="10194">
                        <c:v>44062</c:v>
                      </c:pt>
                      <c:pt idx="10195">
                        <c:v>44063</c:v>
                      </c:pt>
                      <c:pt idx="10196">
                        <c:v>44064</c:v>
                      </c:pt>
                      <c:pt idx="10197">
                        <c:v>44067</c:v>
                      </c:pt>
                      <c:pt idx="10198">
                        <c:v>44068</c:v>
                      </c:pt>
                      <c:pt idx="10199">
                        <c:v>44069</c:v>
                      </c:pt>
                      <c:pt idx="10200">
                        <c:v>44070</c:v>
                      </c:pt>
                      <c:pt idx="10201">
                        <c:v>44071</c:v>
                      </c:pt>
                      <c:pt idx="10202">
                        <c:v>44074</c:v>
                      </c:pt>
                      <c:pt idx="10203">
                        <c:v>44075</c:v>
                      </c:pt>
                      <c:pt idx="10204">
                        <c:v>44076</c:v>
                      </c:pt>
                      <c:pt idx="10205">
                        <c:v>44077</c:v>
                      </c:pt>
                      <c:pt idx="10206">
                        <c:v>44078</c:v>
                      </c:pt>
                      <c:pt idx="10207">
                        <c:v>44082</c:v>
                      </c:pt>
                      <c:pt idx="10208">
                        <c:v>44083</c:v>
                      </c:pt>
                      <c:pt idx="10209">
                        <c:v>44084</c:v>
                      </c:pt>
                      <c:pt idx="10210">
                        <c:v>44085</c:v>
                      </c:pt>
                      <c:pt idx="10211">
                        <c:v>44088</c:v>
                      </c:pt>
                      <c:pt idx="10212">
                        <c:v>44089</c:v>
                      </c:pt>
                      <c:pt idx="10213">
                        <c:v>44090</c:v>
                      </c:pt>
                      <c:pt idx="10214">
                        <c:v>44091</c:v>
                      </c:pt>
                      <c:pt idx="10215">
                        <c:v>44092</c:v>
                      </c:pt>
                      <c:pt idx="10216">
                        <c:v>44095</c:v>
                      </c:pt>
                      <c:pt idx="10217">
                        <c:v>44096</c:v>
                      </c:pt>
                      <c:pt idx="10218">
                        <c:v>44097</c:v>
                      </c:pt>
                      <c:pt idx="10219">
                        <c:v>44098</c:v>
                      </c:pt>
                      <c:pt idx="10220">
                        <c:v>44099</c:v>
                      </c:pt>
                      <c:pt idx="10221">
                        <c:v>44102</c:v>
                      </c:pt>
                      <c:pt idx="10222">
                        <c:v>44103</c:v>
                      </c:pt>
                      <c:pt idx="10223">
                        <c:v>44104</c:v>
                      </c:pt>
                      <c:pt idx="10224">
                        <c:v>44105</c:v>
                      </c:pt>
                      <c:pt idx="10225">
                        <c:v>44106</c:v>
                      </c:pt>
                      <c:pt idx="10226">
                        <c:v>44109</c:v>
                      </c:pt>
                      <c:pt idx="10227">
                        <c:v>44110</c:v>
                      </c:pt>
                      <c:pt idx="10228">
                        <c:v>44111</c:v>
                      </c:pt>
                      <c:pt idx="10229">
                        <c:v>44112</c:v>
                      </c:pt>
                      <c:pt idx="10230">
                        <c:v>44113</c:v>
                      </c:pt>
                      <c:pt idx="10231">
                        <c:v>44116</c:v>
                      </c:pt>
                      <c:pt idx="10232">
                        <c:v>44117</c:v>
                      </c:pt>
                      <c:pt idx="10233">
                        <c:v>44118</c:v>
                      </c:pt>
                      <c:pt idx="10234">
                        <c:v>44119</c:v>
                      </c:pt>
                      <c:pt idx="10235">
                        <c:v>44120</c:v>
                      </c:pt>
                      <c:pt idx="10236">
                        <c:v>44123</c:v>
                      </c:pt>
                      <c:pt idx="10237">
                        <c:v>44124</c:v>
                      </c:pt>
                      <c:pt idx="10238">
                        <c:v>44125</c:v>
                      </c:pt>
                      <c:pt idx="10239">
                        <c:v>44126</c:v>
                      </c:pt>
                      <c:pt idx="10240">
                        <c:v>44127</c:v>
                      </c:pt>
                      <c:pt idx="10241">
                        <c:v>44130</c:v>
                      </c:pt>
                      <c:pt idx="10242">
                        <c:v>44131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BKR.A!$G$33:$G$10275</c15:sqref>
                        </c15:formulaRef>
                      </c:ext>
                    </c:extLst>
                    <c:numCache>
                      <c:formatCode>General</c:formatCode>
                      <c:ptCount val="10243"/>
                      <c:pt idx="0">
                        <c:v>290</c:v>
                      </c:pt>
                      <c:pt idx="1">
                        <c:v>290</c:v>
                      </c:pt>
                      <c:pt idx="2">
                        <c:v>290</c:v>
                      </c:pt>
                      <c:pt idx="3">
                        <c:v>290</c:v>
                      </c:pt>
                      <c:pt idx="4">
                        <c:v>290</c:v>
                      </c:pt>
                      <c:pt idx="5">
                        <c:v>270</c:v>
                      </c:pt>
                      <c:pt idx="6">
                        <c:v>270</c:v>
                      </c:pt>
                      <c:pt idx="7">
                        <c:v>270</c:v>
                      </c:pt>
                      <c:pt idx="8">
                        <c:v>270</c:v>
                      </c:pt>
                      <c:pt idx="9">
                        <c:v>270</c:v>
                      </c:pt>
                      <c:pt idx="10">
                        <c:v>260</c:v>
                      </c:pt>
                      <c:pt idx="11">
                        <c:v>260</c:v>
                      </c:pt>
                      <c:pt idx="12">
                        <c:v>260</c:v>
                      </c:pt>
                      <c:pt idx="13">
                        <c:v>260</c:v>
                      </c:pt>
                      <c:pt idx="14">
                        <c:v>265</c:v>
                      </c:pt>
                      <c:pt idx="15">
                        <c:v>265</c:v>
                      </c:pt>
                      <c:pt idx="16">
                        <c:v>265</c:v>
                      </c:pt>
                      <c:pt idx="17">
                        <c:v>260</c:v>
                      </c:pt>
                      <c:pt idx="18">
                        <c:v>260</c:v>
                      </c:pt>
                      <c:pt idx="19">
                        <c:v>255</c:v>
                      </c:pt>
                      <c:pt idx="20">
                        <c:v>245</c:v>
                      </c:pt>
                      <c:pt idx="21">
                        <c:v>245</c:v>
                      </c:pt>
                      <c:pt idx="22">
                        <c:v>255</c:v>
                      </c:pt>
                      <c:pt idx="23">
                        <c:v>255</c:v>
                      </c:pt>
                      <c:pt idx="24">
                        <c:v>260</c:v>
                      </c:pt>
                      <c:pt idx="25">
                        <c:v>260</c:v>
                      </c:pt>
                      <c:pt idx="26">
                        <c:v>275</c:v>
                      </c:pt>
                      <c:pt idx="27">
                        <c:v>275</c:v>
                      </c:pt>
                      <c:pt idx="28">
                        <c:v>275</c:v>
                      </c:pt>
                      <c:pt idx="29">
                        <c:v>275</c:v>
                      </c:pt>
                      <c:pt idx="30">
                        <c:v>275</c:v>
                      </c:pt>
                      <c:pt idx="31">
                        <c:v>275</c:v>
                      </c:pt>
                      <c:pt idx="32">
                        <c:v>275</c:v>
                      </c:pt>
                      <c:pt idx="33">
                        <c:v>275</c:v>
                      </c:pt>
                      <c:pt idx="34">
                        <c:v>285</c:v>
                      </c:pt>
                      <c:pt idx="35">
                        <c:v>285</c:v>
                      </c:pt>
                      <c:pt idx="36">
                        <c:v>285</c:v>
                      </c:pt>
                      <c:pt idx="37">
                        <c:v>285</c:v>
                      </c:pt>
                      <c:pt idx="38">
                        <c:v>285</c:v>
                      </c:pt>
                      <c:pt idx="39">
                        <c:v>285</c:v>
                      </c:pt>
                      <c:pt idx="40">
                        <c:v>305</c:v>
                      </c:pt>
                      <c:pt idx="41">
                        <c:v>305</c:v>
                      </c:pt>
                      <c:pt idx="42">
                        <c:v>310</c:v>
                      </c:pt>
                      <c:pt idx="43">
                        <c:v>310</c:v>
                      </c:pt>
                      <c:pt idx="44">
                        <c:v>310</c:v>
                      </c:pt>
                      <c:pt idx="45">
                        <c:v>310</c:v>
                      </c:pt>
                      <c:pt idx="46">
                        <c:v>315</c:v>
                      </c:pt>
                      <c:pt idx="47">
                        <c:v>315</c:v>
                      </c:pt>
                      <c:pt idx="48">
                        <c:v>315</c:v>
                      </c:pt>
                      <c:pt idx="49">
                        <c:v>315</c:v>
                      </c:pt>
                      <c:pt idx="50">
                        <c:v>320</c:v>
                      </c:pt>
                      <c:pt idx="51">
                        <c:v>320</c:v>
                      </c:pt>
                      <c:pt idx="52">
                        <c:v>320</c:v>
                      </c:pt>
                      <c:pt idx="53">
                        <c:v>310</c:v>
                      </c:pt>
                      <c:pt idx="54">
                        <c:v>310</c:v>
                      </c:pt>
                      <c:pt idx="55">
                        <c:v>310</c:v>
                      </c:pt>
                      <c:pt idx="56">
                        <c:v>310</c:v>
                      </c:pt>
                      <c:pt idx="57">
                        <c:v>310</c:v>
                      </c:pt>
                      <c:pt idx="58">
                        <c:v>310</c:v>
                      </c:pt>
                      <c:pt idx="59">
                        <c:v>315</c:v>
                      </c:pt>
                      <c:pt idx="60">
                        <c:v>315</c:v>
                      </c:pt>
                      <c:pt idx="61">
                        <c:v>320</c:v>
                      </c:pt>
                      <c:pt idx="62">
                        <c:v>320</c:v>
                      </c:pt>
                      <c:pt idx="63">
                        <c:v>320</c:v>
                      </c:pt>
                      <c:pt idx="64">
                        <c:v>320</c:v>
                      </c:pt>
                      <c:pt idx="65">
                        <c:v>320</c:v>
                      </c:pt>
                      <c:pt idx="66">
                        <c:v>320</c:v>
                      </c:pt>
                      <c:pt idx="67">
                        <c:v>310</c:v>
                      </c:pt>
                      <c:pt idx="68">
                        <c:v>310</c:v>
                      </c:pt>
                      <c:pt idx="69">
                        <c:v>310</c:v>
                      </c:pt>
                      <c:pt idx="70">
                        <c:v>310</c:v>
                      </c:pt>
                      <c:pt idx="71">
                        <c:v>310</c:v>
                      </c:pt>
                      <c:pt idx="72">
                        <c:v>305</c:v>
                      </c:pt>
                      <c:pt idx="73">
                        <c:v>305</c:v>
                      </c:pt>
                      <c:pt idx="74">
                        <c:v>305</c:v>
                      </c:pt>
                      <c:pt idx="75">
                        <c:v>305</c:v>
                      </c:pt>
                      <c:pt idx="76">
                        <c:v>305</c:v>
                      </c:pt>
                      <c:pt idx="77">
                        <c:v>310</c:v>
                      </c:pt>
                      <c:pt idx="78">
                        <c:v>310</c:v>
                      </c:pt>
                      <c:pt idx="79">
                        <c:v>310</c:v>
                      </c:pt>
                      <c:pt idx="80">
                        <c:v>315</c:v>
                      </c:pt>
                      <c:pt idx="81">
                        <c:v>320</c:v>
                      </c:pt>
                      <c:pt idx="82">
                        <c:v>325</c:v>
                      </c:pt>
                      <c:pt idx="83">
                        <c:v>335</c:v>
                      </c:pt>
                      <c:pt idx="84">
                        <c:v>330</c:v>
                      </c:pt>
                      <c:pt idx="85">
                        <c:v>325</c:v>
                      </c:pt>
                      <c:pt idx="86">
                        <c:v>325</c:v>
                      </c:pt>
                      <c:pt idx="87">
                        <c:v>325</c:v>
                      </c:pt>
                      <c:pt idx="88">
                        <c:v>325</c:v>
                      </c:pt>
                      <c:pt idx="89">
                        <c:v>325</c:v>
                      </c:pt>
                      <c:pt idx="90">
                        <c:v>340</c:v>
                      </c:pt>
                      <c:pt idx="91">
                        <c:v>340</c:v>
                      </c:pt>
                      <c:pt idx="92">
                        <c:v>340</c:v>
                      </c:pt>
                      <c:pt idx="93">
                        <c:v>340</c:v>
                      </c:pt>
                      <c:pt idx="94">
                        <c:v>340</c:v>
                      </c:pt>
                      <c:pt idx="95">
                        <c:v>340</c:v>
                      </c:pt>
                      <c:pt idx="96">
                        <c:v>340</c:v>
                      </c:pt>
                      <c:pt idx="97">
                        <c:v>345</c:v>
                      </c:pt>
                      <c:pt idx="98">
                        <c:v>345</c:v>
                      </c:pt>
                      <c:pt idx="99">
                        <c:v>345</c:v>
                      </c:pt>
                      <c:pt idx="100">
                        <c:v>345</c:v>
                      </c:pt>
                      <c:pt idx="101">
                        <c:v>360</c:v>
                      </c:pt>
                      <c:pt idx="102">
                        <c:v>365</c:v>
                      </c:pt>
                      <c:pt idx="103">
                        <c:v>375</c:v>
                      </c:pt>
                      <c:pt idx="104">
                        <c:v>375</c:v>
                      </c:pt>
                      <c:pt idx="105">
                        <c:v>375</c:v>
                      </c:pt>
                      <c:pt idx="106">
                        <c:v>375</c:v>
                      </c:pt>
                      <c:pt idx="107">
                        <c:v>370</c:v>
                      </c:pt>
                      <c:pt idx="108">
                        <c:v>370</c:v>
                      </c:pt>
                      <c:pt idx="109">
                        <c:v>370</c:v>
                      </c:pt>
                      <c:pt idx="110">
                        <c:v>385</c:v>
                      </c:pt>
                      <c:pt idx="111">
                        <c:v>390</c:v>
                      </c:pt>
                      <c:pt idx="112">
                        <c:v>390</c:v>
                      </c:pt>
                      <c:pt idx="113">
                        <c:v>385</c:v>
                      </c:pt>
                      <c:pt idx="114">
                        <c:v>385</c:v>
                      </c:pt>
                      <c:pt idx="115">
                        <c:v>380</c:v>
                      </c:pt>
                      <c:pt idx="116">
                        <c:v>380</c:v>
                      </c:pt>
                      <c:pt idx="117">
                        <c:v>380</c:v>
                      </c:pt>
                      <c:pt idx="118">
                        <c:v>380</c:v>
                      </c:pt>
                      <c:pt idx="119">
                        <c:v>380</c:v>
                      </c:pt>
                      <c:pt idx="120">
                        <c:v>380</c:v>
                      </c:pt>
                      <c:pt idx="121">
                        <c:v>390</c:v>
                      </c:pt>
                      <c:pt idx="122">
                        <c:v>390</c:v>
                      </c:pt>
                      <c:pt idx="123">
                        <c:v>390</c:v>
                      </c:pt>
                      <c:pt idx="124">
                        <c:v>400</c:v>
                      </c:pt>
                      <c:pt idx="125">
                        <c:v>400</c:v>
                      </c:pt>
                      <c:pt idx="126">
                        <c:v>400</c:v>
                      </c:pt>
                      <c:pt idx="127">
                        <c:v>400</c:v>
                      </c:pt>
                      <c:pt idx="128">
                        <c:v>400</c:v>
                      </c:pt>
                      <c:pt idx="129">
                        <c:v>400</c:v>
                      </c:pt>
                      <c:pt idx="130">
                        <c:v>400</c:v>
                      </c:pt>
                      <c:pt idx="131">
                        <c:v>400</c:v>
                      </c:pt>
                      <c:pt idx="132">
                        <c:v>400</c:v>
                      </c:pt>
                      <c:pt idx="133">
                        <c:v>390</c:v>
                      </c:pt>
                      <c:pt idx="134">
                        <c:v>385</c:v>
                      </c:pt>
                      <c:pt idx="135">
                        <c:v>385</c:v>
                      </c:pt>
                      <c:pt idx="136">
                        <c:v>385</c:v>
                      </c:pt>
                      <c:pt idx="137">
                        <c:v>385</c:v>
                      </c:pt>
                      <c:pt idx="138">
                        <c:v>385</c:v>
                      </c:pt>
                      <c:pt idx="139">
                        <c:v>385</c:v>
                      </c:pt>
                      <c:pt idx="140">
                        <c:v>385</c:v>
                      </c:pt>
                      <c:pt idx="141">
                        <c:v>390</c:v>
                      </c:pt>
                      <c:pt idx="142">
                        <c:v>390</c:v>
                      </c:pt>
                      <c:pt idx="143">
                        <c:v>390</c:v>
                      </c:pt>
                      <c:pt idx="144">
                        <c:v>390</c:v>
                      </c:pt>
                      <c:pt idx="145">
                        <c:v>390</c:v>
                      </c:pt>
                      <c:pt idx="146">
                        <c:v>390</c:v>
                      </c:pt>
                      <c:pt idx="147">
                        <c:v>400</c:v>
                      </c:pt>
                      <c:pt idx="148">
                        <c:v>400</c:v>
                      </c:pt>
                      <c:pt idx="149">
                        <c:v>405</c:v>
                      </c:pt>
                      <c:pt idx="150">
                        <c:v>410</c:v>
                      </c:pt>
                      <c:pt idx="151">
                        <c:v>410</c:v>
                      </c:pt>
                      <c:pt idx="152">
                        <c:v>425</c:v>
                      </c:pt>
                      <c:pt idx="153">
                        <c:v>425</c:v>
                      </c:pt>
                      <c:pt idx="154">
                        <c:v>425</c:v>
                      </c:pt>
                      <c:pt idx="155">
                        <c:v>425</c:v>
                      </c:pt>
                      <c:pt idx="156">
                        <c:v>420</c:v>
                      </c:pt>
                      <c:pt idx="157">
                        <c:v>420</c:v>
                      </c:pt>
                      <c:pt idx="158">
                        <c:v>420</c:v>
                      </c:pt>
                      <c:pt idx="159">
                        <c:v>420</c:v>
                      </c:pt>
                      <c:pt idx="160">
                        <c:v>420</c:v>
                      </c:pt>
                      <c:pt idx="161">
                        <c:v>405</c:v>
                      </c:pt>
                      <c:pt idx="162">
                        <c:v>410</c:v>
                      </c:pt>
                      <c:pt idx="163">
                        <c:v>410</c:v>
                      </c:pt>
                      <c:pt idx="164">
                        <c:v>410</c:v>
                      </c:pt>
                      <c:pt idx="165">
                        <c:v>410</c:v>
                      </c:pt>
                      <c:pt idx="166">
                        <c:v>410</c:v>
                      </c:pt>
                      <c:pt idx="167">
                        <c:v>410</c:v>
                      </c:pt>
                      <c:pt idx="168">
                        <c:v>400</c:v>
                      </c:pt>
                      <c:pt idx="169">
                        <c:v>400</c:v>
                      </c:pt>
                      <c:pt idx="170">
                        <c:v>410</c:v>
                      </c:pt>
                      <c:pt idx="171">
                        <c:v>410</c:v>
                      </c:pt>
                      <c:pt idx="172">
                        <c:v>420</c:v>
                      </c:pt>
                      <c:pt idx="173">
                        <c:v>420</c:v>
                      </c:pt>
                      <c:pt idx="174">
                        <c:v>430</c:v>
                      </c:pt>
                      <c:pt idx="175">
                        <c:v>430</c:v>
                      </c:pt>
                      <c:pt idx="176">
                        <c:v>430</c:v>
                      </c:pt>
                      <c:pt idx="177">
                        <c:v>430</c:v>
                      </c:pt>
                      <c:pt idx="178">
                        <c:v>430</c:v>
                      </c:pt>
                      <c:pt idx="179">
                        <c:v>450</c:v>
                      </c:pt>
                      <c:pt idx="180">
                        <c:v>450</c:v>
                      </c:pt>
                      <c:pt idx="181">
                        <c:v>450</c:v>
                      </c:pt>
                      <c:pt idx="182">
                        <c:v>460</c:v>
                      </c:pt>
                      <c:pt idx="183">
                        <c:v>460</c:v>
                      </c:pt>
                      <c:pt idx="184">
                        <c:v>470</c:v>
                      </c:pt>
                      <c:pt idx="185">
                        <c:v>470</c:v>
                      </c:pt>
                      <c:pt idx="186">
                        <c:v>455</c:v>
                      </c:pt>
                      <c:pt idx="187">
                        <c:v>425</c:v>
                      </c:pt>
                      <c:pt idx="188">
                        <c:v>425</c:v>
                      </c:pt>
                      <c:pt idx="189">
                        <c:v>425</c:v>
                      </c:pt>
                      <c:pt idx="190">
                        <c:v>425</c:v>
                      </c:pt>
                      <c:pt idx="191">
                        <c:v>425</c:v>
                      </c:pt>
                      <c:pt idx="192">
                        <c:v>425</c:v>
                      </c:pt>
                      <c:pt idx="193">
                        <c:v>425</c:v>
                      </c:pt>
                      <c:pt idx="194">
                        <c:v>425</c:v>
                      </c:pt>
                      <c:pt idx="195">
                        <c:v>425</c:v>
                      </c:pt>
                      <c:pt idx="196">
                        <c:v>420</c:v>
                      </c:pt>
                      <c:pt idx="197">
                        <c:v>420</c:v>
                      </c:pt>
                      <c:pt idx="198">
                        <c:v>420</c:v>
                      </c:pt>
                      <c:pt idx="199">
                        <c:v>425</c:v>
                      </c:pt>
                      <c:pt idx="200">
                        <c:v>425</c:v>
                      </c:pt>
                      <c:pt idx="201">
                        <c:v>425</c:v>
                      </c:pt>
                      <c:pt idx="202">
                        <c:v>425</c:v>
                      </c:pt>
                      <c:pt idx="203">
                        <c:v>425</c:v>
                      </c:pt>
                      <c:pt idx="204">
                        <c:v>430</c:v>
                      </c:pt>
                      <c:pt idx="205">
                        <c:v>425</c:v>
                      </c:pt>
                      <c:pt idx="206">
                        <c:v>425</c:v>
                      </c:pt>
                      <c:pt idx="207">
                        <c:v>425</c:v>
                      </c:pt>
                      <c:pt idx="208">
                        <c:v>425</c:v>
                      </c:pt>
                      <c:pt idx="209">
                        <c:v>425</c:v>
                      </c:pt>
                      <c:pt idx="210">
                        <c:v>425</c:v>
                      </c:pt>
                      <c:pt idx="211">
                        <c:v>425</c:v>
                      </c:pt>
                      <c:pt idx="212">
                        <c:v>425</c:v>
                      </c:pt>
                      <c:pt idx="213">
                        <c:v>425</c:v>
                      </c:pt>
                      <c:pt idx="214">
                        <c:v>425</c:v>
                      </c:pt>
                      <c:pt idx="215">
                        <c:v>425</c:v>
                      </c:pt>
                      <c:pt idx="216">
                        <c:v>430</c:v>
                      </c:pt>
                      <c:pt idx="217">
                        <c:v>430</c:v>
                      </c:pt>
                      <c:pt idx="218">
                        <c:v>430</c:v>
                      </c:pt>
                      <c:pt idx="219">
                        <c:v>430</c:v>
                      </c:pt>
                      <c:pt idx="220">
                        <c:v>430</c:v>
                      </c:pt>
                      <c:pt idx="221">
                        <c:v>430</c:v>
                      </c:pt>
                      <c:pt idx="222">
                        <c:v>430</c:v>
                      </c:pt>
                      <c:pt idx="223">
                        <c:v>430</c:v>
                      </c:pt>
                      <c:pt idx="224">
                        <c:v>430</c:v>
                      </c:pt>
                      <c:pt idx="225">
                        <c:v>430</c:v>
                      </c:pt>
                      <c:pt idx="226">
                        <c:v>430</c:v>
                      </c:pt>
                      <c:pt idx="227">
                        <c:v>430</c:v>
                      </c:pt>
                      <c:pt idx="228">
                        <c:v>430</c:v>
                      </c:pt>
                      <c:pt idx="229">
                        <c:v>430</c:v>
                      </c:pt>
                      <c:pt idx="230">
                        <c:v>430</c:v>
                      </c:pt>
                      <c:pt idx="231">
                        <c:v>425</c:v>
                      </c:pt>
                      <c:pt idx="232">
                        <c:v>425</c:v>
                      </c:pt>
                      <c:pt idx="233">
                        <c:v>425</c:v>
                      </c:pt>
                      <c:pt idx="234">
                        <c:v>425</c:v>
                      </c:pt>
                      <c:pt idx="235">
                        <c:v>425</c:v>
                      </c:pt>
                      <c:pt idx="236">
                        <c:v>435</c:v>
                      </c:pt>
                      <c:pt idx="237">
                        <c:v>445</c:v>
                      </c:pt>
                      <c:pt idx="238">
                        <c:v>455</c:v>
                      </c:pt>
                      <c:pt idx="239">
                        <c:v>480</c:v>
                      </c:pt>
                      <c:pt idx="240">
                        <c:v>485</c:v>
                      </c:pt>
                      <c:pt idx="241">
                        <c:v>485</c:v>
                      </c:pt>
                      <c:pt idx="242">
                        <c:v>485</c:v>
                      </c:pt>
                      <c:pt idx="243">
                        <c:v>485</c:v>
                      </c:pt>
                      <c:pt idx="244">
                        <c:v>485</c:v>
                      </c:pt>
                      <c:pt idx="245">
                        <c:v>485</c:v>
                      </c:pt>
                      <c:pt idx="246">
                        <c:v>485</c:v>
                      </c:pt>
                      <c:pt idx="247">
                        <c:v>485</c:v>
                      </c:pt>
                      <c:pt idx="248">
                        <c:v>485</c:v>
                      </c:pt>
                      <c:pt idx="249">
                        <c:v>485</c:v>
                      </c:pt>
                      <c:pt idx="250">
                        <c:v>485</c:v>
                      </c:pt>
                      <c:pt idx="251">
                        <c:v>485</c:v>
                      </c:pt>
                      <c:pt idx="252">
                        <c:v>480</c:v>
                      </c:pt>
                      <c:pt idx="253">
                        <c:v>480</c:v>
                      </c:pt>
                      <c:pt idx="254">
                        <c:v>475</c:v>
                      </c:pt>
                      <c:pt idx="255">
                        <c:v>475</c:v>
                      </c:pt>
                      <c:pt idx="256">
                        <c:v>475</c:v>
                      </c:pt>
                      <c:pt idx="257">
                        <c:v>475</c:v>
                      </c:pt>
                      <c:pt idx="258">
                        <c:v>475</c:v>
                      </c:pt>
                      <c:pt idx="259">
                        <c:v>480</c:v>
                      </c:pt>
                      <c:pt idx="260">
                        <c:v>480</c:v>
                      </c:pt>
                      <c:pt idx="261">
                        <c:v>480</c:v>
                      </c:pt>
                      <c:pt idx="262">
                        <c:v>480</c:v>
                      </c:pt>
                      <c:pt idx="263">
                        <c:v>485</c:v>
                      </c:pt>
                      <c:pt idx="264">
                        <c:v>495</c:v>
                      </c:pt>
                      <c:pt idx="265">
                        <c:v>495</c:v>
                      </c:pt>
                      <c:pt idx="266">
                        <c:v>495</c:v>
                      </c:pt>
                      <c:pt idx="267">
                        <c:v>495</c:v>
                      </c:pt>
                      <c:pt idx="268">
                        <c:v>490</c:v>
                      </c:pt>
                      <c:pt idx="269">
                        <c:v>500</c:v>
                      </c:pt>
                      <c:pt idx="270">
                        <c:v>500</c:v>
                      </c:pt>
                      <c:pt idx="271">
                        <c:v>500</c:v>
                      </c:pt>
                      <c:pt idx="272">
                        <c:v>500</c:v>
                      </c:pt>
                      <c:pt idx="273">
                        <c:v>495</c:v>
                      </c:pt>
                      <c:pt idx="274">
                        <c:v>490</c:v>
                      </c:pt>
                      <c:pt idx="275">
                        <c:v>490</c:v>
                      </c:pt>
                      <c:pt idx="276">
                        <c:v>495</c:v>
                      </c:pt>
                      <c:pt idx="277">
                        <c:v>495</c:v>
                      </c:pt>
                      <c:pt idx="278">
                        <c:v>500</c:v>
                      </c:pt>
                      <c:pt idx="279">
                        <c:v>500</c:v>
                      </c:pt>
                      <c:pt idx="280">
                        <c:v>510</c:v>
                      </c:pt>
                      <c:pt idx="281">
                        <c:v>510</c:v>
                      </c:pt>
                      <c:pt idx="282">
                        <c:v>515</c:v>
                      </c:pt>
                      <c:pt idx="283">
                        <c:v>515</c:v>
                      </c:pt>
                      <c:pt idx="284">
                        <c:v>515</c:v>
                      </c:pt>
                      <c:pt idx="285">
                        <c:v>520</c:v>
                      </c:pt>
                      <c:pt idx="286">
                        <c:v>520</c:v>
                      </c:pt>
                      <c:pt idx="287">
                        <c:v>520</c:v>
                      </c:pt>
                      <c:pt idx="288">
                        <c:v>520</c:v>
                      </c:pt>
                      <c:pt idx="289">
                        <c:v>520</c:v>
                      </c:pt>
                      <c:pt idx="290">
                        <c:v>520</c:v>
                      </c:pt>
                      <c:pt idx="291">
                        <c:v>520</c:v>
                      </c:pt>
                      <c:pt idx="292">
                        <c:v>520</c:v>
                      </c:pt>
                      <c:pt idx="293">
                        <c:v>520</c:v>
                      </c:pt>
                      <c:pt idx="294">
                        <c:v>525</c:v>
                      </c:pt>
                      <c:pt idx="295">
                        <c:v>525</c:v>
                      </c:pt>
                      <c:pt idx="296">
                        <c:v>520</c:v>
                      </c:pt>
                      <c:pt idx="297">
                        <c:v>520</c:v>
                      </c:pt>
                      <c:pt idx="298">
                        <c:v>520</c:v>
                      </c:pt>
                      <c:pt idx="299">
                        <c:v>520</c:v>
                      </c:pt>
                      <c:pt idx="300">
                        <c:v>520</c:v>
                      </c:pt>
                      <c:pt idx="301">
                        <c:v>520</c:v>
                      </c:pt>
                      <c:pt idx="302">
                        <c:v>520</c:v>
                      </c:pt>
                      <c:pt idx="303">
                        <c:v>520</c:v>
                      </c:pt>
                      <c:pt idx="304">
                        <c:v>520</c:v>
                      </c:pt>
                      <c:pt idx="305">
                        <c:v>525</c:v>
                      </c:pt>
                      <c:pt idx="306">
                        <c:v>525</c:v>
                      </c:pt>
                      <c:pt idx="307">
                        <c:v>525</c:v>
                      </c:pt>
                      <c:pt idx="308">
                        <c:v>525</c:v>
                      </c:pt>
                      <c:pt idx="309">
                        <c:v>525</c:v>
                      </c:pt>
                      <c:pt idx="310">
                        <c:v>525</c:v>
                      </c:pt>
                      <c:pt idx="311">
                        <c:v>525</c:v>
                      </c:pt>
                      <c:pt idx="312">
                        <c:v>525</c:v>
                      </c:pt>
                      <c:pt idx="313">
                        <c:v>525</c:v>
                      </c:pt>
                      <c:pt idx="314">
                        <c:v>525</c:v>
                      </c:pt>
                      <c:pt idx="315">
                        <c:v>525</c:v>
                      </c:pt>
                      <c:pt idx="316">
                        <c:v>525</c:v>
                      </c:pt>
                      <c:pt idx="317">
                        <c:v>520</c:v>
                      </c:pt>
                      <c:pt idx="318">
                        <c:v>520</c:v>
                      </c:pt>
                      <c:pt idx="319">
                        <c:v>520</c:v>
                      </c:pt>
                      <c:pt idx="320">
                        <c:v>515</c:v>
                      </c:pt>
                      <c:pt idx="321">
                        <c:v>515</c:v>
                      </c:pt>
                      <c:pt idx="322">
                        <c:v>515</c:v>
                      </c:pt>
                      <c:pt idx="323">
                        <c:v>515</c:v>
                      </c:pt>
                      <c:pt idx="324">
                        <c:v>515</c:v>
                      </c:pt>
                      <c:pt idx="325">
                        <c:v>510</c:v>
                      </c:pt>
                      <c:pt idx="326">
                        <c:v>510</c:v>
                      </c:pt>
                      <c:pt idx="327">
                        <c:v>500</c:v>
                      </c:pt>
                      <c:pt idx="328">
                        <c:v>490</c:v>
                      </c:pt>
                      <c:pt idx="329">
                        <c:v>490</c:v>
                      </c:pt>
                      <c:pt idx="330">
                        <c:v>490</c:v>
                      </c:pt>
                      <c:pt idx="331">
                        <c:v>490</c:v>
                      </c:pt>
                      <c:pt idx="332">
                        <c:v>480</c:v>
                      </c:pt>
                      <c:pt idx="333">
                        <c:v>480</c:v>
                      </c:pt>
                      <c:pt idx="334">
                        <c:v>480</c:v>
                      </c:pt>
                      <c:pt idx="335">
                        <c:v>480</c:v>
                      </c:pt>
                      <c:pt idx="336">
                        <c:v>480</c:v>
                      </c:pt>
                      <c:pt idx="337">
                        <c:v>480</c:v>
                      </c:pt>
                      <c:pt idx="338">
                        <c:v>470</c:v>
                      </c:pt>
                      <c:pt idx="339">
                        <c:v>470</c:v>
                      </c:pt>
                      <c:pt idx="340">
                        <c:v>470</c:v>
                      </c:pt>
                      <c:pt idx="341">
                        <c:v>470</c:v>
                      </c:pt>
                      <c:pt idx="342">
                        <c:v>470</c:v>
                      </c:pt>
                      <c:pt idx="343">
                        <c:v>470</c:v>
                      </c:pt>
                      <c:pt idx="344">
                        <c:v>480</c:v>
                      </c:pt>
                      <c:pt idx="345">
                        <c:v>480</c:v>
                      </c:pt>
                      <c:pt idx="346">
                        <c:v>485</c:v>
                      </c:pt>
                      <c:pt idx="347">
                        <c:v>485</c:v>
                      </c:pt>
                      <c:pt idx="348">
                        <c:v>485</c:v>
                      </c:pt>
                      <c:pt idx="349">
                        <c:v>485</c:v>
                      </c:pt>
                      <c:pt idx="350">
                        <c:v>485</c:v>
                      </c:pt>
                      <c:pt idx="351">
                        <c:v>485</c:v>
                      </c:pt>
                      <c:pt idx="352">
                        <c:v>485</c:v>
                      </c:pt>
                      <c:pt idx="353">
                        <c:v>485</c:v>
                      </c:pt>
                      <c:pt idx="354">
                        <c:v>485</c:v>
                      </c:pt>
                      <c:pt idx="355">
                        <c:v>500</c:v>
                      </c:pt>
                      <c:pt idx="356">
                        <c:v>520</c:v>
                      </c:pt>
                      <c:pt idx="357">
                        <c:v>520</c:v>
                      </c:pt>
                      <c:pt idx="358">
                        <c:v>515</c:v>
                      </c:pt>
                      <c:pt idx="359">
                        <c:v>515</c:v>
                      </c:pt>
                      <c:pt idx="360">
                        <c:v>515</c:v>
                      </c:pt>
                      <c:pt idx="361">
                        <c:v>515</c:v>
                      </c:pt>
                      <c:pt idx="362">
                        <c:v>515</c:v>
                      </c:pt>
                      <c:pt idx="363">
                        <c:v>515</c:v>
                      </c:pt>
                      <c:pt idx="364">
                        <c:v>500</c:v>
                      </c:pt>
                      <c:pt idx="365">
                        <c:v>500</c:v>
                      </c:pt>
                      <c:pt idx="366">
                        <c:v>500</c:v>
                      </c:pt>
                      <c:pt idx="367">
                        <c:v>500</c:v>
                      </c:pt>
                      <c:pt idx="368">
                        <c:v>500</c:v>
                      </c:pt>
                      <c:pt idx="369">
                        <c:v>485</c:v>
                      </c:pt>
                      <c:pt idx="370">
                        <c:v>485</c:v>
                      </c:pt>
                      <c:pt idx="371">
                        <c:v>485</c:v>
                      </c:pt>
                      <c:pt idx="372">
                        <c:v>485</c:v>
                      </c:pt>
                      <c:pt idx="373">
                        <c:v>485</c:v>
                      </c:pt>
                      <c:pt idx="374">
                        <c:v>485</c:v>
                      </c:pt>
                      <c:pt idx="375">
                        <c:v>485</c:v>
                      </c:pt>
                      <c:pt idx="376">
                        <c:v>485</c:v>
                      </c:pt>
                      <c:pt idx="377">
                        <c:v>485</c:v>
                      </c:pt>
                      <c:pt idx="378">
                        <c:v>485</c:v>
                      </c:pt>
                      <c:pt idx="379">
                        <c:v>485</c:v>
                      </c:pt>
                      <c:pt idx="380">
                        <c:v>485</c:v>
                      </c:pt>
                      <c:pt idx="381">
                        <c:v>485</c:v>
                      </c:pt>
                      <c:pt idx="382">
                        <c:v>485</c:v>
                      </c:pt>
                      <c:pt idx="383">
                        <c:v>485</c:v>
                      </c:pt>
                      <c:pt idx="384">
                        <c:v>475</c:v>
                      </c:pt>
                      <c:pt idx="385">
                        <c:v>475</c:v>
                      </c:pt>
                      <c:pt idx="386">
                        <c:v>465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460</c:v>
                      </c:pt>
                      <c:pt idx="391">
                        <c:v>460</c:v>
                      </c:pt>
                      <c:pt idx="392">
                        <c:v>460</c:v>
                      </c:pt>
                      <c:pt idx="393">
                        <c:v>460</c:v>
                      </c:pt>
                      <c:pt idx="394">
                        <c:v>460</c:v>
                      </c:pt>
                      <c:pt idx="395">
                        <c:v>460</c:v>
                      </c:pt>
                      <c:pt idx="396">
                        <c:v>460</c:v>
                      </c:pt>
                      <c:pt idx="397">
                        <c:v>465</c:v>
                      </c:pt>
                      <c:pt idx="398">
                        <c:v>465</c:v>
                      </c:pt>
                      <c:pt idx="399">
                        <c:v>470</c:v>
                      </c:pt>
                      <c:pt idx="400">
                        <c:v>470</c:v>
                      </c:pt>
                      <c:pt idx="401">
                        <c:v>470</c:v>
                      </c:pt>
                      <c:pt idx="402">
                        <c:v>470</c:v>
                      </c:pt>
                      <c:pt idx="403">
                        <c:v>470</c:v>
                      </c:pt>
                      <c:pt idx="404">
                        <c:v>480</c:v>
                      </c:pt>
                      <c:pt idx="405">
                        <c:v>480</c:v>
                      </c:pt>
                      <c:pt idx="406">
                        <c:v>485</c:v>
                      </c:pt>
                      <c:pt idx="407">
                        <c:v>485</c:v>
                      </c:pt>
                      <c:pt idx="408">
                        <c:v>485</c:v>
                      </c:pt>
                      <c:pt idx="409">
                        <c:v>485</c:v>
                      </c:pt>
                      <c:pt idx="410">
                        <c:v>485</c:v>
                      </c:pt>
                      <c:pt idx="411">
                        <c:v>505</c:v>
                      </c:pt>
                      <c:pt idx="412">
                        <c:v>505</c:v>
                      </c:pt>
                      <c:pt idx="413">
                        <c:v>520</c:v>
                      </c:pt>
                      <c:pt idx="414">
                        <c:v>520</c:v>
                      </c:pt>
                      <c:pt idx="415">
                        <c:v>520</c:v>
                      </c:pt>
                      <c:pt idx="416">
                        <c:v>515</c:v>
                      </c:pt>
                      <c:pt idx="417">
                        <c:v>515</c:v>
                      </c:pt>
                      <c:pt idx="418">
                        <c:v>515</c:v>
                      </c:pt>
                      <c:pt idx="419">
                        <c:v>515</c:v>
                      </c:pt>
                      <c:pt idx="420">
                        <c:v>515</c:v>
                      </c:pt>
                      <c:pt idx="421">
                        <c:v>515</c:v>
                      </c:pt>
                      <c:pt idx="422">
                        <c:v>515</c:v>
                      </c:pt>
                      <c:pt idx="423">
                        <c:v>515</c:v>
                      </c:pt>
                      <c:pt idx="424">
                        <c:v>515</c:v>
                      </c:pt>
                      <c:pt idx="425">
                        <c:v>530</c:v>
                      </c:pt>
                      <c:pt idx="426">
                        <c:v>540</c:v>
                      </c:pt>
                      <c:pt idx="427">
                        <c:v>560</c:v>
                      </c:pt>
                      <c:pt idx="428">
                        <c:v>560</c:v>
                      </c:pt>
                      <c:pt idx="429">
                        <c:v>560</c:v>
                      </c:pt>
                      <c:pt idx="430">
                        <c:v>575</c:v>
                      </c:pt>
                      <c:pt idx="431">
                        <c:v>575</c:v>
                      </c:pt>
                      <c:pt idx="432">
                        <c:v>575</c:v>
                      </c:pt>
                      <c:pt idx="433">
                        <c:v>575</c:v>
                      </c:pt>
                      <c:pt idx="434">
                        <c:v>575</c:v>
                      </c:pt>
                      <c:pt idx="435">
                        <c:v>590</c:v>
                      </c:pt>
                      <c:pt idx="436">
                        <c:v>585</c:v>
                      </c:pt>
                      <c:pt idx="437">
                        <c:v>585</c:v>
                      </c:pt>
                      <c:pt idx="438">
                        <c:v>555</c:v>
                      </c:pt>
                      <c:pt idx="439">
                        <c:v>555</c:v>
                      </c:pt>
                      <c:pt idx="440">
                        <c:v>555</c:v>
                      </c:pt>
                      <c:pt idx="441">
                        <c:v>555</c:v>
                      </c:pt>
                      <c:pt idx="442">
                        <c:v>555</c:v>
                      </c:pt>
                      <c:pt idx="443">
                        <c:v>555</c:v>
                      </c:pt>
                      <c:pt idx="444">
                        <c:v>555</c:v>
                      </c:pt>
                      <c:pt idx="445">
                        <c:v>560</c:v>
                      </c:pt>
                      <c:pt idx="446">
                        <c:v>560</c:v>
                      </c:pt>
                      <c:pt idx="447">
                        <c:v>560</c:v>
                      </c:pt>
                      <c:pt idx="448">
                        <c:v>560</c:v>
                      </c:pt>
                      <c:pt idx="449">
                        <c:v>560</c:v>
                      </c:pt>
                      <c:pt idx="450">
                        <c:v>560</c:v>
                      </c:pt>
                      <c:pt idx="451">
                        <c:v>560</c:v>
                      </c:pt>
                      <c:pt idx="452">
                        <c:v>560</c:v>
                      </c:pt>
                      <c:pt idx="453">
                        <c:v>560</c:v>
                      </c:pt>
                      <c:pt idx="454">
                        <c:v>560</c:v>
                      </c:pt>
                      <c:pt idx="455">
                        <c:v>560</c:v>
                      </c:pt>
                      <c:pt idx="456">
                        <c:v>560</c:v>
                      </c:pt>
                      <c:pt idx="457">
                        <c:v>560</c:v>
                      </c:pt>
                      <c:pt idx="458">
                        <c:v>560</c:v>
                      </c:pt>
                      <c:pt idx="459">
                        <c:v>560</c:v>
                      </c:pt>
                      <c:pt idx="460">
                        <c:v>540</c:v>
                      </c:pt>
                      <c:pt idx="461">
                        <c:v>540</c:v>
                      </c:pt>
                      <c:pt idx="462">
                        <c:v>540</c:v>
                      </c:pt>
                      <c:pt idx="463">
                        <c:v>540</c:v>
                      </c:pt>
                      <c:pt idx="464">
                        <c:v>540</c:v>
                      </c:pt>
                      <c:pt idx="465">
                        <c:v>535</c:v>
                      </c:pt>
                      <c:pt idx="466">
                        <c:v>535</c:v>
                      </c:pt>
                      <c:pt idx="467">
                        <c:v>505</c:v>
                      </c:pt>
                      <c:pt idx="468">
                        <c:v>505</c:v>
                      </c:pt>
                      <c:pt idx="469">
                        <c:v>505</c:v>
                      </c:pt>
                      <c:pt idx="470">
                        <c:v>505</c:v>
                      </c:pt>
                      <c:pt idx="471">
                        <c:v>505</c:v>
                      </c:pt>
                      <c:pt idx="472">
                        <c:v>505</c:v>
                      </c:pt>
                      <c:pt idx="473">
                        <c:v>510</c:v>
                      </c:pt>
                      <c:pt idx="474">
                        <c:v>510</c:v>
                      </c:pt>
                      <c:pt idx="475">
                        <c:v>510</c:v>
                      </c:pt>
                      <c:pt idx="476">
                        <c:v>510</c:v>
                      </c:pt>
                      <c:pt idx="477">
                        <c:v>510</c:v>
                      </c:pt>
                      <c:pt idx="478">
                        <c:v>515</c:v>
                      </c:pt>
                      <c:pt idx="479">
                        <c:v>520</c:v>
                      </c:pt>
                      <c:pt idx="480">
                        <c:v>510</c:v>
                      </c:pt>
                      <c:pt idx="481">
                        <c:v>510</c:v>
                      </c:pt>
                      <c:pt idx="482">
                        <c:v>510</c:v>
                      </c:pt>
                      <c:pt idx="483">
                        <c:v>510</c:v>
                      </c:pt>
                      <c:pt idx="484">
                        <c:v>510</c:v>
                      </c:pt>
                      <c:pt idx="485">
                        <c:v>510</c:v>
                      </c:pt>
                      <c:pt idx="486">
                        <c:v>510</c:v>
                      </c:pt>
                      <c:pt idx="487">
                        <c:v>510</c:v>
                      </c:pt>
                      <c:pt idx="488">
                        <c:v>515</c:v>
                      </c:pt>
                      <c:pt idx="489">
                        <c:v>515</c:v>
                      </c:pt>
                      <c:pt idx="490">
                        <c:v>515</c:v>
                      </c:pt>
                      <c:pt idx="491">
                        <c:v>515</c:v>
                      </c:pt>
                      <c:pt idx="492">
                        <c:v>515</c:v>
                      </c:pt>
                      <c:pt idx="493">
                        <c:v>515</c:v>
                      </c:pt>
                      <c:pt idx="494">
                        <c:v>515</c:v>
                      </c:pt>
                      <c:pt idx="495">
                        <c:v>515</c:v>
                      </c:pt>
                      <c:pt idx="496">
                        <c:v>505</c:v>
                      </c:pt>
                      <c:pt idx="497">
                        <c:v>505</c:v>
                      </c:pt>
                      <c:pt idx="498">
                        <c:v>495</c:v>
                      </c:pt>
                      <c:pt idx="499">
                        <c:v>475</c:v>
                      </c:pt>
                      <c:pt idx="500">
                        <c:v>465</c:v>
                      </c:pt>
                      <c:pt idx="501">
                        <c:v>475</c:v>
                      </c:pt>
                      <c:pt idx="502">
                        <c:v>475</c:v>
                      </c:pt>
                      <c:pt idx="503">
                        <c:v>465</c:v>
                      </c:pt>
                      <c:pt idx="504">
                        <c:v>465</c:v>
                      </c:pt>
                      <c:pt idx="505">
                        <c:v>465</c:v>
                      </c:pt>
                      <c:pt idx="506">
                        <c:v>465</c:v>
                      </c:pt>
                      <c:pt idx="507">
                        <c:v>465</c:v>
                      </c:pt>
                      <c:pt idx="508">
                        <c:v>465</c:v>
                      </c:pt>
                      <c:pt idx="509">
                        <c:v>470</c:v>
                      </c:pt>
                      <c:pt idx="510">
                        <c:v>470</c:v>
                      </c:pt>
                      <c:pt idx="511">
                        <c:v>470</c:v>
                      </c:pt>
                      <c:pt idx="512">
                        <c:v>480</c:v>
                      </c:pt>
                      <c:pt idx="513">
                        <c:v>480</c:v>
                      </c:pt>
                      <c:pt idx="514">
                        <c:v>480</c:v>
                      </c:pt>
                      <c:pt idx="515">
                        <c:v>480</c:v>
                      </c:pt>
                      <c:pt idx="516">
                        <c:v>480</c:v>
                      </c:pt>
                      <c:pt idx="517">
                        <c:v>480</c:v>
                      </c:pt>
                      <c:pt idx="518">
                        <c:v>485</c:v>
                      </c:pt>
                      <c:pt idx="519">
                        <c:v>490</c:v>
                      </c:pt>
                      <c:pt idx="520">
                        <c:v>490</c:v>
                      </c:pt>
                      <c:pt idx="521">
                        <c:v>505</c:v>
                      </c:pt>
                      <c:pt idx="522">
                        <c:v>505</c:v>
                      </c:pt>
                      <c:pt idx="523">
                        <c:v>510</c:v>
                      </c:pt>
                      <c:pt idx="524">
                        <c:v>510</c:v>
                      </c:pt>
                      <c:pt idx="525">
                        <c:v>510</c:v>
                      </c:pt>
                      <c:pt idx="526">
                        <c:v>505</c:v>
                      </c:pt>
                      <c:pt idx="527">
                        <c:v>500</c:v>
                      </c:pt>
                      <c:pt idx="528">
                        <c:v>500</c:v>
                      </c:pt>
                      <c:pt idx="529">
                        <c:v>500</c:v>
                      </c:pt>
                      <c:pt idx="530">
                        <c:v>500</c:v>
                      </c:pt>
                      <c:pt idx="531">
                        <c:v>510</c:v>
                      </c:pt>
                      <c:pt idx="532">
                        <c:v>510</c:v>
                      </c:pt>
                      <c:pt idx="533">
                        <c:v>510</c:v>
                      </c:pt>
                      <c:pt idx="534">
                        <c:v>510</c:v>
                      </c:pt>
                      <c:pt idx="535">
                        <c:v>510</c:v>
                      </c:pt>
                      <c:pt idx="536">
                        <c:v>510</c:v>
                      </c:pt>
                      <c:pt idx="537">
                        <c:v>510</c:v>
                      </c:pt>
                      <c:pt idx="538">
                        <c:v>505</c:v>
                      </c:pt>
                      <c:pt idx="539">
                        <c:v>505</c:v>
                      </c:pt>
                      <c:pt idx="540">
                        <c:v>505</c:v>
                      </c:pt>
                      <c:pt idx="541">
                        <c:v>505</c:v>
                      </c:pt>
                      <c:pt idx="542">
                        <c:v>510</c:v>
                      </c:pt>
                      <c:pt idx="543">
                        <c:v>510</c:v>
                      </c:pt>
                      <c:pt idx="544">
                        <c:v>515</c:v>
                      </c:pt>
                      <c:pt idx="545">
                        <c:v>520</c:v>
                      </c:pt>
                      <c:pt idx="546">
                        <c:v>520</c:v>
                      </c:pt>
                      <c:pt idx="547">
                        <c:v>520</c:v>
                      </c:pt>
                      <c:pt idx="548">
                        <c:v>520</c:v>
                      </c:pt>
                      <c:pt idx="549">
                        <c:v>520</c:v>
                      </c:pt>
                      <c:pt idx="550">
                        <c:v>520</c:v>
                      </c:pt>
                      <c:pt idx="551">
                        <c:v>510</c:v>
                      </c:pt>
                      <c:pt idx="552">
                        <c:v>510</c:v>
                      </c:pt>
                      <c:pt idx="553">
                        <c:v>510</c:v>
                      </c:pt>
                      <c:pt idx="554">
                        <c:v>510</c:v>
                      </c:pt>
                      <c:pt idx="555">
                        <c:v>510</c:v>
                      </c:pt>
                      <c:pt idx="556">
                        <c:v>505</c:v>
                      </c:pt>
                      <c:pt idx="557">
                        <c:v>505</c:v>
                      </c:pt>
                      <c:pt idx="558">
                        <c:v>505</c:v>
                      </c:pt>
                      <c:pt idx="559">
                        <c:v>505</c:v>
                      </c:pt>
                      <c:pt idx="560">
                        <c:v>500</c:v>
                      </c:pt>
                      <c:pt idx="561">
                        <c:v>500</c:v>
                      </c:pt>
                      <c:pt idx="562">
                        <c:v>495</c:v>
                      </c:pt>
                      <c:pt idx="563">
                        <c:v>480</c:v>
                      </c:pt>
                      <c:pt idx="564">
                        <c:v>485</c:v>
                      </c:pt>
                      <c:pt idx="565">
                        <c:v>490</c:v>
                      </c:pt>
                      <c:pt idx="566">
                        <c:v>485</c:v>
                      </c:pt>
                      <c:pt idx="567">
                        <c:v>480</c:v>
                      </c:pt>
                      <c:pt idx="568">
                        <c:v>480</c:v>
                      </c:pt>
                      <c:pt idx="569">
                        <c:v>480</c:v>
                      </c:pt>
                      <c:pt idx="570">
                        <c:v>470</c:v>
                      </c:pt>
                      <c:pt idx="571">
                        <c:v>470</c:v>
                      </c:pt>
                      <c:pt idx="572">
                        <c:v>475</c:v>
                      </c:pt>
                      <c:pt idx="573">
                        <c:v>475</c:v>
                      </c:pt>
                      <c:pt idx="574">
                        <c:v>475</c:v>
                      </c:pt>
                      <c:pt idx="575">
                        <c:v>475</c:v>
                      </c:pt>
                      <c:pt idx="576">
                        <c:v>490</c:v>
                      </c:pt>
                      <c:pt idx="577">
                        <c:v>490</c:v>
                      </c:pt>
                      <c:pt idx="578">
                        <c:v>495</c:v>
                      </c:pt>
                      <c:pt idx="579">
                        <c:v>495</c:v>
                      </c:pt>
                      <c:pt idx="580">
                        <c:v>495</c:v>
                      </c:pt>
                      <c:pt idx="581">
                        <c:v>495</c:v>
                      </c:pt>
                      <c:pt idx="582">
                        <c:v>495</c:v>
                      </c:pt>
                      <c:pt idx="583">
                        <c:v>495</c:v>
                      </c:pt>
                      <c:pt idx="584">
                        <c:v>480</c:v>
                      </c:pt>
                      <c:pt idx="585">
                        <c:v>480</c:v>
                      </c:pt>
                      <c:pt idx="586">
                        <c:v>475</c:v>
                      </c:pt>
                      <c:pt idx="587">
                        <c:v>475</c:v>
                      </c:pt>
                      <c:pt idx="588">
                        <c:v>475</c:v>
                      </c:pt>
                      <c:pt idx="589">
                        <c:v>475</c:v>
                      </c:pt>
                      <c:pt idx="590">
                        <c:v>480</c:v>
                      </c:pt>
                      <c:pt idx="591">
                        <c:v>480</c:v>
                      </c:pt>
                      <c:pt idx="592">
                        <c:v>480</c:v>
                      </c:pt>
                      <c:pt idx="593">
                        <c:v>480</c:v>
                      </c:pt>
                      <c:pt idx="594">
                        <c:v>480</c:v>
                      </c:pt>
                      <c:pt idx="595">
                        <c:v>480</c:v>
                      </c:pt>
                      <c:pt idx="596">
                        <c:v>480</c:v>
                      </c:pt>
                      <c:pt idx="597">
                        <c:v>475</c:v>
                      </c:pt>
                      <c:pt idx="598">
                        <c:v>475</c:v>
                      </c:pt>
                      <c:pt idx="599">
                        <c:v>475</c:v>
                      </c:pt>
                      <c:pt idx="600">
                        <c:v>475</c:v>
                      </c:pt>
                      <c:pt idx="601">
                        <c:v>475</c:v>
                      </c:pt>
                      <c:pt idx="602">
                        <c:v>475</c:v>
                      </c:pt>
                      <c:pt idx="603">
                        <c:v>475</c:v>
                      </c:pt>
                      <c:pt idx="604">
                        <c:v>475</c:v>
                      </c:pt>
                      <c:pt idx="605">
                        <c:v>475</c:v>
                      </c:pt>
                      <c:pt idx="606">
                        <c:v>465</c:v>
                      </c:pt>
                      <c:pt idx="607">
                        <c:v>450</c:v>
                      </c:pt>
                      <c:pt idx="608">
                        <c:v>450</c:v>
                      </c:pt>
                      <c:pt idx="609">
                        <c:v>430</c:v>
                      </c:pt>
                      <c:pt idx="610">
                        <c:v>430</c:v>
                      </c:pt>
                      <c:pt idx="611">
                        <c:v>445</c:v>
                      </c:pt>
                      <c:pt idx="612">
                        <c:v>450</c:v>
                      </c:pt>
                      <c:pt idx="613">
                        <c:v>450</c:v>
                      </c:pt>
                      <c:pt idx="614">
                        <c:v>455</c:v>
                      </c:pt>
                      <c:pt idx="615">
                        <c:v>460</c:v>
                      </c:pt>
                      <c:pt idx="616">
                        <c:v>465</c:v>
                      </c:pt>
                      <c:pt idx="617">
                        <c:v>480</c:v>
                      </c:pt>
                      <c:pt idx="618">
                        <c:v>485</c:v>
                      </c:pt>
                      <c:pt idx="619">
                        <c:v>490</c:v>
                      </c:pt>
                      <c:pt idx="620">
                        <c:v>485</c:v>
                      </c:pt>
                      <c:pt idx="621">
                        <c:v>485</c:v>
                      </c:pt>
                      <c:pt idx="622">
                        <c:v>485</c:v>
                      </c:pt>
                      <c:pt idx="623">
                        <c:v>485</c:v>
                      </c:pt>
                      <c:pt idx="624">
                        <c:v>495</c:v>
                      </c:pt>
                      <c:pt idx="625">
                        <c:v>500</c:v>
                      </c:pt>
                      <c:pt idx="626">
                        <c:v>515</c:v>
                      </c:pt>
                      <c:pt idx="627">
                        <c:v>520</c:v>
                      </c:pt>
                      <c:pt idx="628">
                        <c:v>520</c:v>
                      </c:pt>
                      <c:pt idx="629">
                        <c:v>520</c:v>
                      </c:pt>
                      <c:pt idx="630">
                        <c:v>520</c:v>
                      </c:pt>
                      <c:pt idx="631">
                        <c:v>525</c:v>
                      </c:pt>
                      <c:pt idx="632">
                        <c:v>530</c:v>
                      </c:pt>
                      <c:pt idx="633">
                        <c:v>530</c:v>
                      </c:pt>
                      <c:pt idx="634">
                        <c:v>535</c:v>
                      </c:pt>
                      <c:pt idx="635">
                        <c:v>540</c:v>
                      </c:pt>
                      <c:pt idx="636">
                        <c:v>540</c:v>
                      </c:pt>
                      <c:pt idx="637">
                        <c:v>550</c:v>
                      </c:pt>
                      <c:pt idx="638">
                        <c:v>550</c:v>
                      </c:pt>
                      <c:pt idx="639">
                        <c:v>550</c:v>
                      </c:pt>
                      <c:pt idx="640">
                        <c:v>550</c:v>
                      </c:pt>
                      <c:pt idx="641">
                        <c:v>550</c:v>
                      </c:pt>
                      <c:pt idx="642">
                        <c:v>550</c:v>
                      </c:pt>
                      <c:pt idx="643">
                        <c:v>540</c:v>
                      </c:pt>
                      <c:pt idx="644">
                        <c:v>545</c:v>
                      </c:pt>
                      <c:pt idx="645">
                        <c:v>545</c:v>
                      </c:pt>
                      <c:pt idx="646">
                        <c:v>550</c:v>
                      </c:pt>
                      <c:pt idx="647">
                        <c:v>565</c:v>
                      </c:pt>
                      <c:pt idx="648">
                        <c:v>590</c:v>
                      </c:pt>
                      <c:pt idx="649">
                        <c:v>600</c:v>
                      </c:pt>
                      <c:pt idx="650">
                        <c:v>595</c:v>
                      </c:pt>
                      <c:pt idx="651">
                        <c:v>605</c:v>
                      </c:pt>
                      <c:pt idx="652">
                        <c:v>600</c:v>
                      </c:pt>
                      <c:pt idx="653">
                        <c:v>600</c:v>
                      </c:pt>
                      <c:pt idx="654">
                        <c:v>600</c:v>
                      </c:pt>
                      <c:pt idx="655">
                        <c:v>600</c:v>
                      </c:pt>
                      <c:pt idx="656">
                        <c:v>600</c:v>
                      </c:pt>
                      <c:pt idx="657">
                        <c:v>615</c:v>
                      </c:pt>
                      <c:pt idx="658">
                        <c:v>620</c:v>
                      </c:pt>
                      <c:pt idx="659">
                        <c:v>615</c:v>
                      </c:pt>
                      <c:pt idx="660">
                        <c:v>610</c:v>
                      </c:pt>
                      <c:pt idx="661">
                        <c:v>610</c:v>
                      </c:pt>
                      <c:pt idx="662">
                        <c:v>610</c:v>
                      </c:pt>
                      <c:pt idx="663">
                        <c:v>610</c:v>
                      </c:pt>
                      <c:pt idx="664">
                        <c:v>610</c:v>
                      </c:pt>
                      <c:pt idx="665">
                        <c:v>625</c:v>
                      </c:pt>
                      <c:pt idx="666">
                        <c:v>640</c:v>
                      </c:pt>
                      <c:pt idx="667">
                        <c:v>660</c:v>
                      </c:pt>
                      <c:pt idx="668">
                        <c:v>665</c:v>
                      </c:pt>
                      <c:pt idx="669">
                        <c:v>665</c:v>
                      </c:pt>
                      <c:pt idx="670">
                        <c:v>680</c:v>
                      </c:pt>
                      <c:pt idx="671">
                        <c:v>685</c:v>
                      </c:pt>
                      <c:pt idx="672">
                        <c:v>675</c:v>
                      </c:pt>
                      <c:pt idx="673">
                        <c:v>690</c:v>
                      </c:pt>
                      <c:pt idx="674">
                        <c:v>685</c:v>
                      </c:pt>
                      <c:pt idx="675">
                        <c:v>690</c:v>
                      </c:pt>
                      <c:pt idx="676">
                        <c:v>690</c:v>
                      </c:pt>
                      <c:pt idx="677">
                        <c:v>690</c:v>
                      </c:pt>
                      <c:pt idx="678">
                        <c:v>690</c:v>
                      </c:pt>
                      <c:pt idx="679">
                        <c:v>690</c:v>
                      </c:pt>
                      <c:pt idx="680">
                        <c:v>690</c:v>
                      </c:pt>
                      <c:pt idx="681">
                        <c:v>690</c:v>
                      </c:pt>
                      <c:pt idx="682">
                        <c:v>690</c:v>
                      </c:pt>
                      <c:pt idx="683">
                        <c:v>690</c:v>
                      </c:pt>
                      <c:pt idx="684">
                        <c:v>690</c:v>
                      </c:pt>
                      <c:pt idx="685">
                        <c:v>690</c:v>
                      </c:pt>
                      <c:pt idx="686">
                        <c:v>690</c:v>
                      </c:pt>
                      <c:pt idx="687">
                        <c:v>690</c:v>
                      </c:pt>
                      <c:pt idx="688">
                        <c:v>695</c:v>
                      </c:pt>
                      <c:pt idx="689">
                        <c:v>700</c:v>
                      </c:pt>
                      <c:pt idx="690">
                        <c:v>700</c:v>
                      </c:pt>
                      <c:pt idx="691">
                        <c:v>700</c:v>
                      </c:pt>
                      <c:pt idx="692">
                        <c:v>705</c:v>
                      </c:pt>
                      <c:pt idx="693">
                        <c:v>710</c:v>
                      </c:pt>
                      <c:pt idx="694">
                        <c:v>710</c:v>
                      </c:pt>
                      <c:pt idx="695">
                        <c:v>710</c:v>
                      </c:pt>
                      <c:pt idx="696">
                        <c:v>720</c:v>
                      </c:pt>
                      <c:pt idx="697">
                        <c:v>730</c:v>
                      </c:pt>
                      <c:pt idx="698">
                        <c:v>730</c:v>
                      </c:pt>
                      <c:pt idx="699">
                        <c:v>735</c:v>
                      </c:pt>
                      <c:pt idx="700">
                        <c:v>755</c:v>
                      </c:pt>
                      <c:pt idx="701">
                        <c:v>770</c:v>
                      </c:pt>
                      <c:pt idx="702">
                        <c:v>770</c:v>
                      </c:pt>
                      <c:pt idx="703">
                        <c:v>770</c:v>
                      </c:pt>
                      <c:pt idx="704">
                        <c:v>770</c:v>
                      </c:pt>
                      <c:pt idx="705">
                        <c:v>775</c:v>
                      </c:pt>
                      <c:pt idx="706">
                        <c:v>775</c:v>
                      </c:pt>
                      <c:pt idx="707">
                        <c:v>775</c:v>
                      </c:pt>
                      <c:pt idx="708">
                        <c:v>775</c:v>
                      </c:pt>
                      <c:pt idx="709">
                        <c:v>775</c:v>
                      </c:pt>
                      <c:pt idx="710">
                        <c:v>775</c:v>
                      </c:pt>
                      <c:pt idx="711">
                        <c:v>780</c:v>
                      </c:pt>
                      <c:pt idx="712">
                        <c:v>790</c:v>
                      </c:pt>
                      <c:pt idx="713">
                        <c:v>785</c:v>
                      </c:pt>
                      <c:pt idx="714">
                        <c:v>785</c:v>
                      </c:pt>
                      <c:pt idx="715">
                        <c:v>785</c:v>
                      </c:pt>
                      <c:pt idx="716">
                        <c:v>785</c:v>
                      </c:pt>
                      <c:pt idx="717">
                        <c:v>775</c:v>
                      </c:pt>
                      <c:pt idx="718">
                        <c:v>775</c:v>
                      </c:pt>
                      <c:pt idx="719">
                        <c:v>770</c:v>
                      </c:pt>
                      <c:pt idx="720">
                        <c:v>770</c:v>
                      </c:pt>
                      <c:pt idx="721">
                        <c:v>770</c:v>
                      </c:pt>
                      <c:pt idx="722">
                        <c:v>760</c:v>
                      </c:pt>
                      <c:pt idx="723">
                        <c:v>760</c:v>
                      </c:pt>
                      <c:pt idx="724">
                        <c:v>755</c:v>
                      </c:pt>
                      <c:pt idx="725">
                        <c:v>755</c:v>
                      </c:pt>
                      <c:pt idx="726">
                        <c:v>755</c:v>
                      </c:pt>
                      <c:pt idx="727">
                        <c:v>765</c:v>
                      </c:pt>
                      <c:pt idx="728">
                        <c:v>770</c:v>
                      </c:pt>
                      <c:pt idx="729">
                        <c:v>765</c:v>
                      </c:pt>
                      <c:pt idx="730">
                        <c:v>765</c:v>
                      </c:pt>
                      <c:pt idx="731">
                        <c:v>765</c:v>
                      </c:pt>
                      <c:pt idx="732">
                        <c:v>765</c:v>
                      </c:pt>
                      <c:pt idx="733">
                        <c:v>765</c:v>
                      </c:pt>
                      <c:pt idx="734">
                        <c:v>765</c:v>
                      </c:pt>
                      <c:pt idx="735">
                        <c:v>765</c:v>
                      </c:pt>
                      <c:pt idx="736">
                        <c:v>770</c:v>
                      </c:pt>
                      <c:pt idx="737">
                        <c:v>780</c:v>
                      </c:pt>
                      <c:pt idx="738">
                        <c:v>785</c:v>
                      </c:pt>
                      <c:pt idx="739">
                        <c:v>780</c:v>
                      </c:pt>
                      <c:pt idx="740">
                        <c:v>785</c:v>
                      </c:pt>
                      <c:pt idx="741">
                        <c:v>800</c:v>
                      </c:pt>
                      <c:pt idx="742">
                        <c:v>805</c:v>
                      </c:pt>
                      <c:pt idx="743">
                        <c:v>810</c:v>
                      </c:pt>
                      <c:pt idx="744">
                        <c:v>825</c:v>
                      </c:pt>
                      <c:pt idx="745">
                        <c:v>830</c:v>
                      </c:pt>
                      <c:pt idx="746">
                        <c:v>830</c:v>
                      </c:pt>
                      <c:pt idx="747">
                        <c:v>860</c:v>
                      </c:pt>
                      <c:pt idx="748">
                        <c:v>860</c:v>
                      </c:pt>
                      <c:pt idx="749">
                        <c:v>865</c:v>
                      </c:pt>
                      <c:pt idx="750">
                        <c:v>860</c:v>
                      </c:pt>
                      <c:pt idx="751">
                        <c:v>860</c:v>
                      </c:pt>
                      <c:pt idx="752">
                        <c:v>860</c:v>
                      </c:pt>
                      <c:pt idx="753">
                        <c:v>860</c:v>
                      </c:pt>
                      <c:pt idx="754">
                        <c:v>865</c:v>
                      </c:pt>
                      <c:pt idx="755">
                        <c:v>870</c:v>
                      </c:pt>
                      <c:pt idx="756">
                        <c:v>870</c:v>
                      </c:pt>
                      <c:pt idx="757">
                        <c:v>870</c:v>
                      </c:pt>
                      <c:pt idx="758">
                        <c:v>875</c:v>
                      </c:pt>
                      <c:pt idx="759">
                        <c:v>880</c:v>
                      </c:pt>
                      <c:pt idx="760">
                        <c:v>880</c:v>
                      </c:pt>
                      <c:pt idx="761">
                        <c:v>885</c:v>
                      </c:pt>
                      <c:pt idx="762">
                        <c:v>895</c:v>
                      </c:pt>
                      <c:pt idx="763">
                        <c:v>915</c:v>
                      </c:pt>
                      <c:pt idx="764">
                        <c:v>930</c:v>
                      </c:pt>
                      <c:pt idx="765">
                        <c:v>945</c:v>
                      </c:pt>
                      <c:pt idx="766">
                        <c:v>950</c:v>
                      </c:pt>
                      <c:pt idx="767">
                        <c:v>965</c:v>
                      </c:pt>
                      <c:pt idx="768">
                        <c:v>965</c:v>
                      </c:pt>
                      <c:pt idx="769">
                        <c:v>965</c:v>
                      </c:pt>
                      <c:pt idx="770">
                        <c:v>890</c:v>
                      </c:pt>
                      <c:pt idx="771">
                        <c:v>910</c:v>
                      </c:pt>
                      <c:pt idx="772">
                        <c:v>910</c:v>
                      </c:pt>
                      <c:pt idx="773">
                        <c:v>910</c:v>
                      </c:pt>
                      <c:pt idx="774">
                        <c:v>905</c:v>
                      </c:pt>
                      <c:pt idx="775">
                        <c:v>900</c:v>
                      </c:pt>
                      <c:pt idx="776">
                        <c:v>900</c:v>
                      </c:pt>
                      <c:pt idx="777">
                        <c:v>900</c:v>
                      </c:pt>
                      <c:pt idx="778">
                        <c:v>905</c:v>
                      </c:pt>
                      <c:pt idx="779">
                        <c:v>920</c:v>
                      </c:pt>
                      <c:pt idx="780">
                        <c:v>935</c:v>
                      </c:pt>
                      <c:pt idx="781">
                        <c:v>935</c:v>
                      </c:pt>
                      <c:pt idx="782">
                        <c:v>935</c:v>
                      </c:pt>
                      <c:pt idx="783">
                        <c:v>945</c:v>
                      </c:pt>
                      <c:pt idx="784">
                        <c:v>945</c:v>
                      </c:pt>
                      <c:pt idx="785">
                        <c:v>950</c:v>
                      </c:pt>
                      <c:pt idx="786">
                        <c:v>950</c:v>
                      </c:pt>
                      <c:pt idx="787">
                        <c:v>955</c:v>
                      </c:pt>
                      <c:pt idx="788">
                        <c:v>965</c:v>
                      </c:pt>
                      <c:pt idx="789">
                        <c:v>975</c:v>
                      </c:pt>
                      <c:pt idx="790">
                        <c:v>970</c:v>
                      </c:pt>
                      <c:pt idx="791">
                        <c:v>960</c:v>
                      </c:pt>
                      <c:pt idx="792">
                        <c:v>965</c:v>
                      </c:pt>
                      <c:pt idx="793">
                        <c:v>965</c:v>
                      </c:pt>
                      <c:pt idx="794">
                        <c:v>970</c:v>
                      </c:pt>
                      <c:pt idx="795">
                        <c:v>970</c:v>
                      </c:pt>
                      <c:pt idx="796">
                        <c:v>970</c:v>
                      </c:pt>
                      <c:pt idx="797">
                        <c:v>970</c:v>
                      </c:pt>
                      <c:pt idx="798">
                        <c:v>970</c:v>
                      </c:pt>
                      <c:pt idx="799">
                        <c:v>970</c:v>
                      </c:pt>
                      <c:pt idx="800">
                        <c:v>970</c:v>
                      </c:pt>
                      <c:pt idx="801">
                        <c:v>975</c:v>
                      </c:pt>
                      <c:pt idx="802">
                        <c:v>975</c:v>
                      </c:pt>
                      <c:pt idx="803">
                        <c:v>980</c:v>
                      </c:pt>
                      <c:pt idx="804">
                        <c:v>980</c:v>
                      </c:pt>
                      <c:pt idx="805">
                        <c:v>980</c:v>
                      </c:pt>
                      <c:pt idx="806">
                        <c:v>985</c:v>
                      </c:pt>
                      <c:pt idx="807">
                        <c:v>985</c:v>
                      </c:pt>
                      <c:pt idx="808">
                        <c:v>985</c:v>
                      </c:pt>
                      <c:pt idx="809">
                        <c:v>985</c:v>
                      </c:pt>
                      <c:pt idx="810">
                        <c:v>985</c:v>
                      </c:pt>
                      <c:pt idx="811">
                        <c:v>985</c:v>
                      </c:pt>
                      <c:pt idx="812">
                        <c:v>985</c:v>
                      </c:pt>
                      <c:pt idx="813">
                        <c:v>985</c:v>
                      </c:pt>
                      <c:pt idx="814">
                        <c:v>985</c:v>
                      </c:pt>
                      <c:pt idx="815">
                        <c:v>985</c:v>
                      </c:pt>
                      <c:pt idx="816">
                        <c:v>985</c:v>
                      </c:pt>
                      <c:pt idx="817">
                        <c:v>985</c:v>
                      </c:pt>
                      <c:pt idx="818">
                        <c:v>975</c:v>
                      </c:pt>
                      <c:pt idx="819">
                        <c:v>970</c:v>
                      </c:pt>
                      <c:pt idx="820">
                        <c:v>970</c:v>
                      </c:pt>
                      <c:pt idx="821">
                        <c:v>965</c:v>
                      </c:pt>
                      <c:pt idx="822">
                        <c:v>965</c:v>
                      </c:pt>
                      <c:pt idx="823">
                        <c:v>960</c:v>
                      </c:pt>
                      <c:pt idx="824">
                        <c:v>960</c:v>
                      </c:pt>
                      <c:pt idx="825">
                        <c:v>960</c:v>
                      </c:pt>
                      <c:pt idx="826">
                        <c:v>960</c:v>
                      </c:pt>
                      <c:pt idx="827">
                        <c:v>960</c:v>
                      </c:pt>
                      <c:pt idx="828">
                        <c:v>960</c:v>
                      </c:pt>
                      <c:pt idx="829">
                        <c:v>960</c:v>
                      </c:pt>
                      <c:pt idx="830">
                        <c:v>950</c:v>
                      </c:pt>
                      <c:pt idx="831">
                        <c:v>915</c:v>
                      </c:pt>
                      <c:pt idx="832">
                        <c:v>910</c:v>
                      </c:pt>
                      <c:pt idx="833">
                        <c:v>910</c:v>
                      </c:pt>
                      <c:pt idx="834">
                        <c:v>910</c:v>
                      </c:pt>
                      <c:pt idx="835">
                        <c:v>910</c:v>
                      </c:pt>
                      <c:pt idx="836">
                        <c:v>905</c:v>
                      </c:pt>
                      <c:pt idx="837">
                        <c:v>905</c:v>
                      </c:pt>
                      <c:pt idx="838">
                        <c:v>910</c:v>
                      </c:pt>
                      <c:pt idx="839">
                        <c:v>910</c:v>
                      </c:pt>
                      <c:pt idx="840">
                        <c:v>910</c:v>
                      </c:pt>
                      <c:pt idx="841">
                        <c:v>910</c:v>
                      </c:pt>
                      <c:pt idx="842">
                        <c:v>910</c:v>
                      </c:pt>
                      <c:pt idx="843">
                        <c:v>915</c:v>
                      </c:pt>
                      <c:pt idx="844">
                        <c:v>920</c:v>
                      </c:pt>
                      <c:pt idx="845">
                        <c:v>940</c:v>
                      </c:pt>
                      <c:pt idx="846">
                        <c:v>955</c:v>
                      </c:pt>
                      <c:pt idx="847">
                        <c:v>955</c:v>
                      </c:pt>
                      <c:pt idx="848">
                        <c:v>955</c:v>
                      </c:pt>
                      <c:pt idx="849">
                        <c:v>955</c:v>
                      </c:pt>
                      <c:pt idx="850">
                        <c:v>955</c:v>
                      </c:pt>
                      <c:pt idx="851">
                        <c:v>955</c:v>
                      </c:pt>
                      <c:pt idx="852">
                        <c:v>950</c:v>
                      </c:pt>
                      <c:pt idx="853">
                        <c:v>950</c:v>
                      </c:pt>
                      <c:pt idx="854">
                        <c:v>950</c:v>
                      </c:pt>
                      <c:pt idx="855">
                        <c:v>965</c:v>
                      </c:pt>
                      <c:pt idx="856">
                        <c:v>965</c:v>
                      </c:pt>
                      <c:pt idx="857">
                        <c:v>965</c:v>
                      </c:pt>
                      <c:pt idx="858">
                        <c:v>965</c:v>
                      </c:pt>
                      <c:pt idx="859">
                        <c:v>965</c:v>
                      </c:pt>
                      <c:pt idx="860">
                        <c:v>965</c:v>
                      </c:pt>
                      <c:pt idx="861">
                        <c:v>965</c:v>
                      </c:pt>
                      <c:pt idx="862">
                        <c:v>965</c:v>
                      </c:pt>
                      <c:pt idx="863">
                        <c:v>975</c:v>
                      </c:pt>
                      <c:pt idx="864">
                        <c:v>980</c:v>
                      </c:pt>
                      <c:pt idx="865">
                        <c:v>980</c:v>
                      </c:pt>
                      <c:pt idx="866">
                        <c:v>980</c:v>
                      </c:pt>
                      <c:pt idx="867">
                        <c:v>980</c:v>
                      </c:pt>
                      <c:pt idx="868">
                        <c:v>985</c:v>
                      </c:pt>
                      <c:pt idx="869">
                        <c:v>985</c:v>
                      </c:pt>
                      <c:pt idx="870">
                        <c:v>990</c:v>
                      </c:pt>
                      <c:pt idx="871">
                        <c:v>995</c:v>
                      </c:pt>
                      <c:pt idx="872">
                        <c:v>1000</c:v>
                      </c:pt>
                      <c:pt idx="873">
                        <c:v>1015</c:v>
                      </c:pt>
                      <c:pt idx="874">
                        <c:v>1015</c:v>
                      </c:pt>
                      <c:pt idx="875">
                        <c:v>1020</c:v>
                      </c:pt>
                      <c:pt idx="876">
                        <c:v>1035</c:v>
                      </c:pt>
                      <c:pt idx="877">
                        <c:v>1060</c:v>
                      </c:pt>
                      <c:pt idx="878">
                        <c:v>1085</c:v>
                      </c:pt>
                      <c:pt idx="879">
                        <c:v>1125</c:v>
                      </c:pt>
                      <c:pt idx="880">
                        <c:v>1210</c:v>
                      </c:pt>
                      <c:pt idx="881">
                        <c:v>1150</c:v>
                      </c:pt>
                      <c:pt idx="882">
                        <c:v>1155</c:v>
                      </c:pt>
                      <c:pt idx="883">
                        <c:v>1150</c:v>
                      </c:pt>
                      <c:pt idx="884">
                        <c:v>1145</c:v>
                      </c:pt>
                      <c:pt idx="885">
                        <c:v>1155</c:v>
                      </c:pt>
                      <c:pt idx="886">
                        <c:v>1160</c:v>
                      </c:pt>
                      <c:pt idx="887">
                        <c:v>1160</c:v>
                      </c:pt>
                      <c:pt idx="888">
                        <c:v>1160</c:v>
                      </c:pt>
                      <c:pt idx="889">
                        <c:v>1160</c:v>
                      </c:pt>
                      <c:pt idx="890">
                        <c:v>1175</c:v>
                      </c:pt>
                      <c:pt idx="891">
                        <c:v>1185</c:v>
                      </c:pt>
                      <c:pt idx="892">
                        <c:v>1210</c:v>
                      </c:pt>
                      <c:pt idx="893">
                        <c:v>1230</c:v>
                      </c:pt>
                      <c:pt idx="894">
                        <c:v>1240</c:v>
                      </c:pt>
                      <c:pt idx="895">
                        <c:v>1240</c:v>
                      </c:pt>
                      <c:pt idx="896">
                        <c:v>1240</c:v>
                      </c:pt>
                      <c:pt idx="897">
                        <c:v>1245</c:v>
                      </c:pt>
                      <c:pt idx="898">
                        <c:v>1240</c:v>
                      </c:pt>
                      <c:pt idx="899">
                        <c:v>1240</c:v>
                      </c:pt>
                      <c:pt idx="900">
                        <c:v>1240</c:v>
                      </c:pt>
                      <c:pt idx="901">
                        <c:v>1245</c:v>
                      </c:pt>
                      <c:pt idx="902">
                        <c:v>1250</c:v>
                      </c:pt>
                      <c:pt idx="903">
                        <c:v>1310</c:v>
                      </c:pt>
                      <c:pt idx="904">
                        <c:v>1295</c:v>
                      </c:pt>
                      <c:pt idx="905">
                        <c:v>1285</c:v>
                      </c:pt>
                      <c:pt idx="906">
                        <c:v>1285</c:v>
                      </c:pt>
                      <c:pt idx="907">
                        <c:v>1285</c:v>
                      </c:pt>
                      <c:pt idx="908">
                        <c:v>1285</c:v>
                      </c:pt>
                      <c:pt idx="909">
                        <c:v>1270</c:v>
                      </c:pt>
                      <c:pt idx="910">
                        <c:v>1270</c:v>
                      </c:pt>
                      <c:pt idx="911">
                        <c:v>1270</c:v>
                      </c:pt>
                      <c:pt idx="912">
                        <c:v>1270</c:v>
                      </c:pt>
                      <c:pt idx="913">
                        <c:v>1295</c:v>
                      </c:pt>
                      <c:pt idx="914">
                        <c:v>1305</c:v>
                      </c:pt>
                      <c:pt idx="915">
                        <c:v>1310</c:v>
                      </c:pt>
                      <c:pt idx="916">
                        <c:v>1310</c:v>
                      </c:pt>
                      <c:pt idx="917">
                        <c:v>1310</c:v>
                      </c:pt>
                      <c:pt idx="918">
                        <c:v>1320</c:v>
                      </c:pt>
                      <c:pt idx="919">
                        <c:v>1320</c:v>
                      </c:pt>
                      <c:pt idx="920">
                        <c:v>1320</c:v>
                      </c:pt>
                      <c:pt idx="921">
                        <c:v>1320</c:v>
                      </c:pt>
                      <c:pt idx="922">
                        <c:v>1315</c:v>
                      </c:pt>
                      <c:pt idx="923">
                        <c:v>1315</c:v>
                      </c:pt>
                      <c:pt idx="924">
                        <c:v>1310</c:v>
                      </c:pt>
                      <c:pt idx="925">
                        <c:v>1305</c:v>
                      </c:pt>
                      <c:pt idx="926">
                        <c:v>1305</c:v>
                      </c:pt>
                      <c:pt idx="927">
                        <c:v>1310</c:v>
                      </c:pt>
                      <c:pt idx="928">
                        <c:v>1310</c:v>
                      </c:pt>
                      <c:pt idx="929">
                        <c:v>1310</c:v>
                      </c:pt>
                      <c:pt idx="930">
                        <c:v>1310</c:v>
                      </c:pt>
                      <c:pt idx="931">
                        <c:v>1310</c:v>
                      </c:pt>
                      <c:pt idx="932">
                        <c:v>1315</c:v>
                      </c:pt>
                      <c:pt idx="933">
                        <c:v>1325</c:v>
                      </c:pt>
                      <c:pt idx="934">
                        <c:v>1330</c:v>
                      </c:pt>
                      <c:pt idx="935">
                        <c:v>1330</c:v>
                      </c:pt>
                      <c:pt idx="936">
                        <c:v>1340</c:v>
                      </c:pt>
                      <c:pt idx="937">
                        <c:v>1340</c:v>
                      </c:pt>
                      <c:pt idx="938">
                        <c:v>1350</c:v>
                      </c:pt>
                      <c:pt idx="939">
                        <c:v>1350</c:v>
                      </c:pt>
                      <c:pt idx="940">
                        <c:v>1360</c:v>
                      </c:pt>
                      <c:pt idx="941">
                        <c:v>1375</c:v>
                      </c:pt>
                      <c:pt idx="942">
                        <c:v>1375</c:v>
                      </c:pt>
                      <c:pt idx="943">
                        <c:v>1375</c:v>
                      </c:pt>
                      <c:pt idx="944">
                        <c:v>1375</c:v>
                      </c:pt>
                      <c:pt idx="945">
                        <c:v>1380</c:v>
                      </c:pt>
                      <c:pt idx="946">
                        <c:v>1385</c:v>
                      </c:pt>
                      <c:pt idx="947">
                        <c:v>1385</c:v>
                      </c:pt>
                      <c:pt idx="948">
                        <c:v>1370</c:v>
                      </c:pt>
                      <c:pt idx="949">
                        <c:v>1370</c:v>
                      </c:pt>
                      <c:pt idx="950">
                        <c:v>1370</c:v>
                      </c:pt>
                      <c:pt idx="951">
                        <c:v>1370</c:v>
                      </c:pt>
                      <c:pt idx="952">
                        <c:v>1375</c:v>
                      </c:pt>
                      <c:pt idx="953">
                        <c:v>1365</c:v>
                      </c:pt>
                      <c:pt idx="954">
                        <c:v>1360</c:v>
                      </c:pt>
                      <c:pt idx="955">
                        <c:v>1350</c:v>
                      </c:pt>
                      <c:pt idx="956">
                        <c:v>1340</c:v>
                      </c:pt>
                      <c:pt idx="957">
                        <c:v>1320</c:v>
                      </c:pt>
                      <c:pt idx="958">
                        <c:v>1310</c:v>
                      </c:pt>
                      <c:pt idx="959">
                        <c:v>1310</c:v>
                      </c:pt>
                      <c:pt idx="960">
                        <c:v>1300</c:v>
                      </c:pt>
                      <c:pt idx="961">
                        <c:v>1280</c:v>
                      </c:pt>
                      <c:pt idx="962">
                        <c:v>1290</c:v>
                      </c:pt>
                      <c:pt idx="963">
                        <c:v>1300</c:v>
                      </c:pt>
                      <c:pt idx="964">
                        <c:v>1340</c:v>
                      </c:pt>
                      <c:pt idx="965">
                        <c:v>1360</c:v>
                      </c:pt>
                      <c:pt idx="966">
                        <c:v>1360</c:v>
                      </c:pt>
                      <c:pt idx="967">
                        <c:v>1360</c:v>
                      </c:pt>
                      <c:pt idx="968">
                        <c:v>1360</c:v>
                      </c:pt>
                      <c:pt idx="969">
                        <c:v>1360</c:v>
                      </c:pt>
                      <c:pt idx="970">
                        <c:v>1340</c:v>
                      </c:pt>
                      <c:pt idx="971">
                        <c:v>1340</c:v>
                      </c:pt>
                      <c:pt idx="972">
                        <c:v>1340</c:v>
                      </c:pt>
                      <c:pt idx="973">
                        <c:v>1335</c:v>
                      </c:pt>
                      <c:pt idx="974">
                        <c:v>1335</c:v>
                      </c:pt>
                      <c:pt idx="975">
                        <c:v>1330</c:v>
                      </c:pt>
                      <c:pt idx="976">
                        <c:v>1325</c:v>
                      </c:pt>
                      <c:pt idx="977">
                        <c:v>1320</c:v>
                      </c:pt>
                      <c:pt idx="978">
                        <c:v>1320</c:v>
                      </c:pt>
                      <c:pt idx="979">
                        <c:v>1325</c:v>
                      </c:pt>
                      <c:pt idx="980">
                        <c:v>1325</c:v>
                      </c:pt>
                      <c:pt idx="981">
                        <c:v>1325</c:v>
                      </c:pt>
                      <c:pt idx="982">
                        <c:v>1325</c:v>
                      </c:pt>
                      <c:pt idx="983">
                        <c:v>1325</c:v>
                      </c:pt>
                      <c:pt idx="984">
                        <c:v>1325</c:v>
                      </c:pt>
                      <c:pt idx="985">
                        <c:v>1325</c:v>
                      </c:pt>
                      <c:pt idx="986">
                        <c:v>1320</c:v>
                      </c:pt>
                      <c:pt idx="987">
                        <c:v>1320</c:v>
                      </c:pt>
                      <c:pt idx="988">
                        <c:v>1320</c:v>
                      </c:pt>
                      <c:pt idx="989">
                        <c:v>1285</c:v>
                      </c:pt>
                      <c:pt idx="990">
                        <c:v>1285</c:v>
                      </c:pt>
                      <c:pt idx="991">
                        <c:v>1325</c:v>
                      </c:pt>
                      <c:pt idx="992">
                        <c:v>1310</c:v>
                      </c:pt>
                      <c:pt idx="993">
                        <c:v>1310</c:v>
                      </c:pt>
                      <c:pt idx="994">
                        <c:v>1280</c:v>
                      </c:pt>
                      <c:pt idx="995">
                        <c:v>1250</c:v>
                      </c:pt>
                      <c:pt idx="996">
                        <c:v>1250</c:v>
                      </c:pt>
                      <c:pt idx="997">
                        <c:v>1250</c:v>
                      </c:pt>
                      <c:pt idx="998">
                        <c:v>1250</c:v>
                      </c:pt>
                      <c:pt idx="999">
                        <c:v>1265</c:v>
                      </c:pt>
                      <c:pt idx="1000">
                        <c:v>1280</c:v>
                      </c:pt>
                      <c:pt idx="1001">
                        <c:v>1275</c:v>
                      </c:pt>
                      <c:pt idx="1002">
                        <c:v>1280</c:v>
                      </c:pt>
                      <c:pt idx="1003">
                        <c:v>1275</c:v>
                      </c:pt>
                      <c:pt idx="1004">
                        <c:v>1270</c:v>
                      </c:pt>
                      <c:pt idx="1005">
                        <c:v>1260</c:v>
                      </c:pt>
                      <c:pt idx="1006">
                        <c:v>1260</c:v>
                      </c:pt>
                      <c:pt idx="1007">
                        <c:v>1260</c:v>
                      </c:pt>
                      <c:pt idx="1008">
                        <c:v>1260</c:v>
                      </c:pt>
                      <c:pt idx="1009">
                        <c:v>1265</c:v>
                      </c:pt>
                      <c:pt idx="1010">
                        <c:v>1270</c:v>
                      </c:pt>
                      <c:pt idx="1011">
                        <c:v>1270</c:v>
                      </c:pt>
                      <c:pt idx="1012">
                        <c:v>1275</c:v>
                      </c:pt>
                      <c:pt idx="1013">
                        <c:v>1270</c:v>
                      </c:pt>
                      <c:pt idx="1014">
                        <c:v>1270</c:v>
                      </c:pt>
                      <c:pt idx="1015">
                        <c:v>1260</c:v>
                      </c:pt>
                      <c:pt idx="1016">
                        <c:v>1255</c:v>
                      </c:pt>
                      <c:pt idx="1017">
                        <c:v>1250</c:v>
                      </c:pt>
                      <c:pt idx="1018">
                        <c:v>1250</c:v>
                      </c:pt>
                      <c:pt idx="1019">
                        <c:v>1245</c:v>
                      </c:pt>
                      <c:pt idx="1020">
                        <c:v>1240</c:v>
                      </c:pt>
                      <c:pt idx="1021">
                        <c:v>1240</c:v>
                      </c:pt>
                      <c:pt idx="1022">
                        <c:v>1240</c:v>
                      </c:pt>
                      <c:pt idx="1023">
                        <c:v>1240</c:v>
                      </c:pt>
                      <c:pt idx="1024">
                        <c:v>1240</c:v>
                      </c:pt>
                      <c:pt idx="1025">
                        <c:v>1240</c:v>
                      </c:pt>
                      <c:pt idx="1026">
                        <c:v>1235</c:v>
                      </c:pt>
                      <c:pt idx="1027">
                        <c:v>1225</c:v>
                      </c:pt>
                      <c:pt idx="1028">
                        <c:v>1220</c:v>
                      </c:pt>
                      <c:pt idx="1029">
                        <c:v>1220</c:v>
                      </c:pt>
                      <c:pt idx="1030">
                        <c:v>1220</c:v>
                      </c:pt>
                      <c:pt idx="1031">
                        <c:v>1220</c:v>
                      </c:pt>
                      <c:pt idx="1032">
                        <c:v>1235</c:v>
                      </c:pt>
                      <c:pt idx="1033">
                        <c:v>1245</c:v>
                      </c:pt>
                      <c:pt idx="1034">
                        <c:v>1250</c:v>
                      </c:pt>
                      <c:pt idx="1035">
                        <c:v>1250</c:v>
                      </c:pt>
                      <c:pt idx="1036">
                        <c:v>1250</c:v>
                      </c:pt>
                      <c:pt idx="1037">
                        <c:v>1250</c:v>
                      </c:pt>
                      <c:pt idx="1038">
                        <c:v>1250</c:v>
                      </c:pt>
                      <c:pt idx="1039">
                        <c:v>1255</c:v>
                      </c:pt>
                      <c:pt idx="1040">
                        <c:v>1250</c:v>
                      </c:pt>
                      <c:pt idx="1041">
                        <c:v>1250</c:v>
                      </c:pt>
                      <c:pt idx="1042">
                        <c:v>1250</c:v>
                      </c:pt>
                      <c:pt idx="1043">
                        <c:v>1250</c:v>
                      </c:pt>
                      <c:pt idx="1044">
                        <c:v>1250</c:v>
                      </c:pt>
                      <c:pt idx="1045">
                        <c:v>1260</c:v>
                      </c:pt>
                      <c:pt idx="1046">
                        <c:v>1265</c:v>
                      </c:pt>
                      <c:pt idx="1047">
                        <c:v>1275</c:v>
                      </c:pt>
                      <c:pt idx="1048">
                        <c:v>1290</c:v>
                      </c:pt>
                      <c:pt idx="1049">
                        <c:v>1290</c:v>
                      </c:pt>
                      <c:pt idx="1050">
                        <c:v>1300</c:v>
                      </c:pt>
                      <c:pt idx="1051">
                        <c:v>1310</c:v>
                      </c:pt>
                      <c:pt idx="1052">
                        <c:v>1325</c:v>
                      </c:pt>
                      <c:pt idx="1053">
                        <c:v>1345</c:v>
                      </c:pt>
                      <c:pt idx="1054">
                        <c:v>1345</c:v>
                      </c:pt>
                      <c:pt idx="1055">
                        <c:v>1345</c:v>
                      </c:pt>
                      <c:pt idx="1056">
                        <c:v>1345</c:v>
                      </c:pt>
                      <c:pt idx="1057">
                        <c:v>1345</c:v>
                      </c:pt>
                      <c:pt idx="1058">
                        <c:v>1345</c:v>
                      </c:pt>
                      <c:pt idx="1059">
                        <c:v>1340</c:v>
                      </c:pt>
                      <c:pt idx="1060">
                        <c:v>1320</c:v>
                      </c:pt>
                      <c:pt idx="1061">
                        <c:v>1310</c:v>
                      </c:pt>
                      <c:pt idx="1062">
                        <c:v>1310</c:v>
                      </c:pt>
                      <c:pt idx="1063">
                        <c:v>1295</c:v>
                      </c:pt>
                      <c:pt idx="1064">
                        <c:v>1290</c:v>
                      </c:pt>
                      <c:pt idx="1065">
                        <c:v>1290</c:v>
                      </c:pt>
                      <c:pt idx="1066">
                        <c:v>1290</c:v>
                      </c:pt>
                      <c:pt idx="1067">
                        <c:v>1280</c:v>
                      </c:pt>
                      <c:pt idx="1068">
                        <c:v>1280</c:v>
                      </c:pt>
                      <c:pt idx="1069">
                        <c:v>1285</c:v>
                      </c:pt>
                      <c:pt idx="1070">
                        <c:v>1285</c:v>
                      </c:pt>
                      <c:pt idx="1071">
                        <c:v>1285</c:v>
                      </c:pt>
                      <c:pt idx="1072">
                        <c:v>1285</c:v>
                      </c:pt>
                      <c:pt idx="1073">
                        <c:v>1285</c:v>
                      </c:pt>
                      <c:pt idx="1074">
                        <c:v>1285</c:v>
                      </c:pt>
                      <c:pt idx="1075">
                        <c:v>1280</c:v>
                      </c:pt>
                      <c:pt idx="1076">
                        <c:v>1280</c:v>
                      </c:pt>
                      <c:pt idx="1077">
                        <c:v>1280</c:v>
                      </c:pt>
                      <c:pt idx="1078">
                        <c:v>1280</c:v>
                      </c:pt>
                      <c:pt idx="1079">
                        <c:v>1275</c:v>
                      </c:pt>
                      <c:pt idx="1080">
                        <c:v>1275</c:v>
                      </c:pt>
                      <c:pt idx="1081">
                        <c:v>1260</c:v>
                      </c:pt>
                      <c:pt idx="1082">
                        <c:v>1260</c:v>
                      </c:pt>
                      <c:pt idx="1083">
                        <c:v>1260</c:v>
                      </c:pt>
                      <c:pt idx="1084">
                        <c:v>1260</c:v>
                      </c:pt>
                      <c:pt idx="1085">
                        <c:v>1260</c:v>
                      </c:pt>
                      <c:pt idx="1086">
                        <c:v>1260</c:v>
                      </c:pt>
                      <c:pt idx="1087">
                        <c:v>1250</c:v>
                      </c:pt>
                      <c:pt idx="1088">
                        <c:v>1250</c:v>
                      </c:pt>
                      <c:pt idx="1089">
                        <c:v>1235</c:v>
                      </c:pt>
                      <c:pt idx="1090">
                        <c:v>1235</c:v>
                      </c:pt>
                      <c:pt idx="1091">
                        <c:v>1235</c:v>
                      </c:pt>
                      <c:pt idx="1092">
                        <c:v>1235</c:v>
                      </c:pt>
                      <c:pt idx="1093">
                        <c:v>1240</c:v>
                      </c:pt>
                      <c:pt idx="1094">
                        <c:v>1240</c:v>
                      </c:pt>
                      <c:pt idx="1095">
                        <c:v>1240</c:v>
                      </c:pt>
                      <c:pt idx="1096">
                        <c:v>1245</c:v>
                      </c:pt>
                      <c:pt idx="1097">
                        <c:v>1245</c:v>
                      </c:pt>
                      <c:pt idx="1098">
                        <c:v>1245</c:v>
                      </c:pt>
                      <c:pt idx="1099">
                        <c:v>1245</c:v>
                      </c:pt>
                      <c:pt idx="1100">
                        <c:v>1245</c:v>
                      </c:pt>
                      <c:pt idx="1101">
                        <c:v>1245</c:v>
                      </c:pt>
                      <c:pt idx="1102">
                        <c:v>1245</c:v>
                      </c:pt>
                      <c:pt idx="1103">
                        <c:v>1245</c:v>
                      </c:pt>
                      <c:pt idx="1104">
                        <c:v>1245</c:v>
                      </c:pt>
                      <c:pt idx="1105">
                        <c:v>1245</c:v>
                      </c:pt>
                      <c:pt idx="1106">
                        <c:v>1240</c:v>
                      </c:pt>
                      <c:pt idx="1107">
                        <c:v>1235</c:v>
                      </c:pt>
                      <c:pt idx="1108">
                        <c:v>1230</c:v>
                      </c:pt>
                      <c:pt idx="1109">
                        <c:v>1235</c:v>
                      </c:pt>
                      <c:pt idx="1110">
                        <c:v>1250</c:v>
                      </c:pt>
                      <c:pt idx="1111">
                        <c:v>1255</c:v>
                      </c:pt>
                      <c:pt idx="1112">
                        <c:v>1260</c:v>
                      </c:pt>
                      <c:pt idx="1113">
                        <c:v>1285</c:v>
                      </c:pt>
                      <c:pt idx="1114">
                        <c:v>1285</c:v>
                      </c:pt>
                      <c:pt idx="1115">
                        <c:v>1285</c:v>
                      </c:pt>
                      <c:pt idx="1116">
                        <c:v>1285</c:v>
                      </c:pt>
                      <c:pt idx="1117">
                        <c:v>1285</c:v>
                      </c:pt>
                      <c:pt idx="1118">
                        <c:v>1285</c:v>
                      </c:pt>
                      <c:pt idx="1119">
                        <c:v>1285</c:v>
                      </c:pt>
                      <c:pt idx="1120">
                        <c:v>1285</c:v>
                      </c:pt>
                      <c:pt idx="1121">
                        <c:v>1290</c:v>
                      </c:pt>
                      <c:pt idx="1122">
                        <c:v>1290</c:v>
                      </c:pt>
                      <c:pt idx="1123">
                        <c:v>1290</c:v>
                      </c:pt>
                      <c:pt idx="1124">
                        <c:v>1290</c:v>
                      </c:pt>
                      <c:pt idx="1125">
                        <c:v>1290</c:v>
                      </c:pt>
                      <c:pt idx="1126">
                        <c:v>1290</c:v>
                      </c:pt>
                      <c:pt idx="1127">
                        <c:v>1290</c:v>
                      </c:pt>
                      <c:pt idx="1128">
                        <c:v>1290</c:v>
                      </c:pt>
                      <c:pt idx="1129">
                        <c:v>1290</c:v>
                      </c:pt>
                      <c:pt idx="1130">
                        <c:v>1290</c:v>
                      </c:pt>
                      <c:pt idx="1131">
                        <c:v>1290</c:v>
                      </c:pt>
                      <c:pt idx="1132">
                        <c:v>1290</c:v>
                      </c:pt>
                      <c:pt idx="1133">
                        <c:v>1290</c:v>
                      </c:pt>
                      <c:pt idx="1134">
                        <c:v>1290</c:v>
                      </c:pt>
                      <c:pt idx="1135">
                        <c:v>1290</c:v>
                      </c:pt>
                      <c:pt idx="1136">
                        <c:v>1290</c:v>
                      </c:pt>
                      <c:pt idx="1137">
                        <c:v>1290</c:v>
                      </c:pt>
                      <c:pt idx="1138">
                        <c:v>1295</c:v>
                      </c:pt>
                      <c:pt idx="1139">
                        <c:v>1295</c:v>
                      </c:pt>
                      <c:pt idx="1140">
                        <c:v>1295</c:v>
                      </c:pt>
                      <c:pt idx="1141">
                        <c:v>1295</c:v>
                      </c:pt>
                      <c:pt idx="1142">
                        <c:v>1295</c:v>
                      </c:pt>
                      <c:pt idx="1143">
                        <c:v>1295</c:v>
                      </c:pt>
                      <c:pt idx="1144">
                        <c:v>1300</c:v>
                      </c:pt>
                      <c:pt idx="1145">
                        <c:v>1300</c:v>
                      </c:pt>
                      <c:pt idx="1146">
                        <c:v>1300</c:v>
                      </c:pt>
                      <c:pt idx="1147">
                        <c:v>1300</c:v>
                      </c:pt>
                      <c:pt idx="1148">
                        <c:v>1305</c:v>
                      </c:pt>
                      <c:pt idx="1149">
                        <c:v>1305</c:v>
                      </c:pt>
                      <c:pt idx="1150">
                        <c:v>1305</c:v>
                      </c:pt>
                      <c:pt idx="1151">
                        <c:v>1305</c:v>
                      </c:pt>
                      <c:pt idx="1152">
                        <c:v>1305</c:v>
                      </c:pt>
                      <c:pt idx="1153">
                        <c:v>1305</c:v>
                      </c:pt>
                      <c:pt idx="1154">
                        <c:v>1305</c:v>
                      </c:pt>
                      <c:pt idx="1155">
                        <c:v>1300</c:v>
                      </c:pt>
                      <c:pt idx="1156">
                        <c:v>1300</c:v>
                      </c:pt>
                      <c:pt idx="1157">
                        <c:v>1300</c:v>
                      </c:pt>
                      <c:pt idx="1158">
                        <c:v>1300</c:v>
                      </c:pt>
                      <c:pt idx="1159">
                        <c:v>1300</c:v>
                      </c:pt>
                      <c:pt idx="1160">
                        <c:v>1300</c:v>
                      </c:pt>
                      <c:pt idx="1161">
                        <c:v>1300</c:v>
                      </c:pt>
                      <c:pt idx="1162">
                        <c:v>1300</c:v>
                      </c:pt>
                      <c:pt idx="1163">
                        <c:v>1300</c:v>
                      </c:pt>
                      <c:pt idx="1164">
                        <c:v>1300</c:v>
                      </c:pt>
                      <c:pt idx="1165">
                        <c:v>1300</c:v>
                      </c:pt>
                      <c:pt idx="1166">
                        <c:v>1300</c:v>
                      </c:pt>
                      <c:pt idx="1167">
                        <c:v>1300</c:v>
                      </c:pt>
                      <c:pt idx="1168">
                        <c:v>1300</c:v>
                      </c:pt>
                      <c:pt idx="1169">
                        <c:v>1300</c:v>
                      </c:pt>
                      <c:pt idx="1170">
                        <c:v>1300</c:v>
                      </c:pt>
                      <c:pt idx="1171">
                        <c:v>1300</c:v>
                      </c:pt>
                      <c:pt idx="1172">
                        <c:v>1300</c:v>
                      </c:pt>
                      <c:pt idx="1173">
                        <c:v>1300</c:v>
                      </c:pt>
                      <c:pt idx="1174">
                        <c:v>1300</c:v>
                      </c:pt>
                      <c:pt idx="1175">
                        <c:v>1300</c:v>
                      </c:pt>
                      <c:pt idx="1176">
                        <c:v>1300</c:v>
                      </c:pt>
                      <c:pt idx="1177">
                        <c:v>1300</c:v>
                      </c:pt>
                      <c:pt idx="1178">
                        <c:v>1300</c:v>
                      </c:pt>
                      <c:pt idx="1179">
                        <c:v>1300</c:v>
                      </c:pt>
                      <c:pt idx="1180">
                        <c:v>1300</c:v>
                      </c:pt>
                      <c:pt idx="1181">
                        <c:v>1300</c:v>
                      </c:pt>
                      <c:pt idx="1182">
                        <c:v>1300</c:v>
                      </c:pt>
                      <c:pt idx="1183">
                        <c:v>1300</c:v>
                      </c:pt>
                      <c:pt idx="1184">
                        <c:v>1295</c:v>
                      </c:pt>
                      <c:pt idx="1185">
                        <c:v>1295</c:v>
                      </c:pt>
                      <c:pt idx="1186">
                        <c:v>1295</c:v>
                      </c:pt>
                      <c:pt idx="1187">
                        <c:v>1300</c:v>
                      </c:pt>
                      <c:pt idx="1188">
                        <c:v>1300</c:v>
                      </c:pt>
                      <c:pt idx="1189">
                        <c:v>1300</c:v>
                      </c:pt>
                      <c:pt idx="1190">
                        <c:v>1300</c:v>
                      </c:pt>
                      <c:pt idx="1191">
                        <c:v>1290</c:v>
                      </c:pt>
                      <c:pt idx="1192">
                        <c:v>1280</c:v>
                      </c:pt>
                      <c:pt idx="1193">
                        <c:v>1280</c:v>
                      </c:pt>
                      <c:pt idx="1194">
                        <c:v>1280</c:v>
                      </c:pt>
                      <c:pt idx="1195">
                        <c:v>1275</c:v>
                      </c:pt>
                      <c:pt idx="1196">
                        <c:v>1275</c:v>
                      </c:pt>
                      <c:pt idx="1197">
                        <c:v>1275</c:v>
                      </c:pt>
                      <c:pt idx="1198">
                        <c:v>1265</c:v>
                      </c:pt>
                      <c:pt idx="1199">
                        <c:v>1265</c:v>
                      </c:pt>
                      <c:pt idx="1200">
                        <c:v>1265</c:v>
                      </c:pt>
                      <c:pt idx="1201">
                        <c:v>1265</c:v>
                      </c:pt>
                      <c:pt idx="1202">
                        <c:v>1265</c:v>
                      </c:pt>
                      <c:pt idx="1203">
                        <c:v>1265</c:v>
                      </c:pt>
                      <c:pt idx="1204">
                        <c:v>1265</c:v>
                      </c:pt>
                      <c:pt idx="1205">
                        <c:v>1265</c:v>
                      </c:pt>
                      <c:pt idx="1206">
                        <c:v>1265</c:v>
                      </c:pt>
                      <c:pt idx="1207">
                        <c:v>1265</c:v>
                      </c:pt>
                      <c:pt idx="1208">
                        <c:v>1270</c:v>
                      </c:pt>
                      <c:pt idx="1209">
                        <c:v>1270</c:v>
                      </c:pt>
                      <c:pt idx="1210">
                        <c:v>1270</c:v>
                      </c:pt>
                      <c:pt idx="1211">
                        <c:v>1270</c:v>
                      </c:pt>
                      <c:pt idx="1212">
                        <c:v>1275</c:v>
                      </c:pt>
                      <c:pt idx="1213">
                        <c:v>1275</c:v>
                      </c:pt>
                      <c:pt idx="1214">
                        <c:v>1275</c:v>
                      </c:pt>
                      <c:pt idx="1215">
                        <c:v>1275</c:v>
                      </c:pt>
                      <c:pt idx="1216">
                        <c:v>1285</c:v>
                      </c:pt>
                      <c:pt idx="1217">
                        <c:v>1295</c:v>
                      </c:pt>
                      <c:pt idx="1218">
                        <c:v>1295</c:v>
                      </c:pt>
                      <c:pt idx="1219">
                        <c:v>1300</c:v>
                      </c:pt>
                      <c:pt idx="1220">
                        <c:v>1300</c:v>
                      </c:pt>
                      <c:pt idx="1221">
                        <c:v>1305</c:v>
                      </c:pt>
                      <c:pt idx="1222">
                        <c:v>1305</c:v>
                      </c:pt>
                      <c:pt idx="1223">
                        <c:v>1305</c:v>
                      </c:pt>
                      <c:pt idx="1224">
                        <c:v>1305</c:v>
                      </c:pt>
                      <c:pt idx="1225">
                        <c:v>1305</c:v>
                      </c:pt>
                      <c:pt idx="1226">
                        <c:v>1310</c:v>
                      </c:pt>
                      <c:pt idx="1227">
                        <c:v>1320</c:v>
                      </c:pt>
                      <c:pt idx="1228">
                        <c:v>1330</c:v>
                      </c:pt>
                      <c:pt idx="1229">
                        <c:v>1340</c:v>
                      </c:pt>
                      <c:pt idx="1230">
                        <c:v>1340</c:v>
                      </c:pt>
                      <c:pt idx="1231">
                        <c:v>1345</c:v>
                      </c:pt>
                      <c:pt idx="1232">
                        <c:v>1345</c:v>
                      </c:pt>
                      <c:pt idx="1233">
                        <c:v>1370</c:v>
                      </c:pt>
                      <c:pt idx="1234">
                        <c:v>1395</c:v>
                      </c:pt>
                      <c:pt idx="1235">
                        <c:v>1400</c:v>
                      </c:pt>
                      <c:pt idx="1236">
                        <c:v>1430</c:v>
                      </c:pt>
                      <c:pt idx="1237">
                        <c:v>1435</c:v>
                      </c:pt>
                      <c:pt idx="1238">
                        <c:v>1440</c:v>
                      </c:pt>
                      <c:pt idx="1239">
                        <c:v>1460</c:v>
                      </c:pt>
                      <c:pt idx="1240">
                        <c:v>1470</c:v>
                      </c:pt>
                      <c:pt idx="1241">
                        <c:v>1480</c:v>
                      </c:pt>
                      <c:pt idx="1242">
                        <c:v>1480</c:v>
                      </c:pt>
                      <c:pt idx="1243">
                        <c:v>1485</c:v>
                      </c:pt>
                      <c:pt idx="1244">
                        <c:v>1485</c:v>
                      </c:pt>
                      <c:pt idx="1245">
                        <c:v>1490</c:v>
                      </c:pt>
                      <c:pt idx="1246">
                        <c:v>1490</c:v>
                      </c:pt>
                      <c:pt idx="1247">
                        <c:v>1490</c:v>
                      </c:pt>
                      <c:pt idx="1248">
                        <c:v>1490</c:v>
                      </c:pt>
                      <c:pt idx="1249">
                        <c:v>1490</c:v>
                      </c:pt>
                      <c:pt idx="1250">
                        <c:v>1490</c:v>
                      </c:pt>
                      <c:pt idx="1251">
                        <c:v>1490</c:v>
                      </c:pt>
                      <c:pt idx="1252">
                        <c:v>1490</c:v>
                      </c:pt>
                      <c:pt idx="1253">
                        <c:v>1490</c:v>
                      </c:pt>
                      <c:pt idx="1254">
                        <c:v>1490</c:v>
                      </c:pt>
                      <c:pt idx="1255">
                        <c:v>1490</c:v>
                      </c:pt>
                      <c:pt idx="1256">
                        <c:v>1490</c:v>
                      </c:pt>
                      <c:pt idx="1257">
                        <c:v>1495</c:v>
                      </c:pt>
                      <c:pt idx="1258">
                        <c:v>1495</c:v>
                      </c:pt>
                      <c:pt idx="1259">
                        <c:v>1490</c:v>
                      </c:pt>
                      <c:pt idx="1260">
                        <c:v>1480</c:v>
                      </c:pt>
                      <c:pt idx="1261">
                        <c:v>1480</c:v>
                      </c:pt>
                      <c:pt idx="1262">
                        <c:v>1480</c:v>
                      </c:pt>
                      <c:pt idx="1263">
                        <c:v>1480</c:v>
                      </c:pt>
                      <c:pt idx="1264">
                        <c:v>1475</c:v>
                      </c:pt>
                      <c:pt idx="1265">
                        <c:v>1490</c:v>
                      </c:pt>
                      <c:pt idx="1266">
                        <c:v>1650</c:v>
                      </c:pt>
                      <c:pt idx="1267">
                        <c:v>1700</c:v>
                      </c:pt>
                      <c:pt idx="1268">
                        <c:v>1735</c:v>
                      </c:pt>
                      <c:pt idx="1269">
                        <c:v>1770</c:v>
                      </c:pt>
                      <c:pt idx="1270">
                        <c:v>1850</c:v>
                      </c:pt>
                      <c:pt idx="1271">
                        <c:v>1800</c:v>
                      </c:pt>
                      <c:pt idx="1272">
                        <c:v>1820</c:v>
                      </c:pt>
                      <c:pt idx="1273">
                        <c:v>1820</c:v>
                      </c:pt>
                      <c:pt idx="1274">
                        <c:v>1815</c:v>
                      </c:pt>
                      <c:pt idx="1275">
                        <c:v>1825</c:v>
                      </c:pt>
                      <c:pt idx="1276">
                        <c:v>1830</c:v>
                      </c:pt>
                      <c:pt idx="1277">
                        <c:v>1825</c:v>
                      </c:pt>
                      <c:pt idx="1278">
                        <c:v>1820</c:v>
                      </c:pt>
                      <c:pt idx="1279">
                        <c:v>1820</c:v>
                      </c:pt>
                      <c:pt idx="1280">
                        <c:v>1785</c:v>
                      </c:pt>
                      <c:pt idx="1281">
                        <c:v>1775</c:v>
                      </c:pt>
                      <c:pt idx="1282">
                        <c:v>1760</c:v>
                      </c:pt>
                      <c:pt idx="1283">
                        <c:v>1730</c:v>
                      </c:pt>
                      <c:pt idx="1284">
                        <c:v>1730</c:v>
                      </c:pt>
                      <c:pt idx="1285">
                        <c:v>1730</c:v>
                      </c:pt>
                      <c:pt idx="1286">
                        <c:v>1760</c:v>
                      </c:pt>
                      <c:pt idx="1287">
                        <c:v>1760</c:v>
                      </c:pt>
                      <c:pt idx="1288">
                        <c:v>1770</c:v>
                      </c:pt>
                      <c:pt idx="1289">
                        <c:v>1790</c:v>
                      </c:pt>
                      <c:pt idx="1290">
                        <c:v>1815</c:v>
                      </c:pt>
                      <c:pt idx="1291">
                        <c:v>1835</c:v>
                      </c:pt>
                      <c:pt idx="1292">
                        <c:v>1845</c:v>
                      </c:pt>
                      <c:pt idx="1293">
                        <c:v>1850</c:v>
                      </c:pt>
                      <c:pt idx="1294">
                        <c:v>1855</c:v>
                      </c:pt>
                      <c:pt idx="1295">
                        <c:v>1850</c:v>
                      </c:pt>
                      <c:pt idx="1296">
                        <c:v>1850</c:v>
                      </c:pt>
                      <c:pt idx="1297">
                        <c:v>1835</c:v>
                      </c:pt>
                      <c:pt idx="1298">
                        <c:v>1830</c:v>
                      </c:pt>
                      <c:pt idx="1299">
                        <c:v>1825</c:v>
                      </c:pt>
                      <c:pt idx="1300">
                        <c:v>1835</c:v>
                      </c:pt>
                      <c:pt idx="1301">
                        <c:v>1845</c:v>
                      </c:pt>
                      <c:pt idx="1302">
                        <c:v>1830</c:v>
                      </c:pt>
                      <c:pt idx="1303">
                        <c:v>1845</c:v>
                      </c:pt>
                      <c:pt idx="1304">
                        <c:v>1830</c:v>
                      </c:pt>
                      <c:pt idx="1305">
                        <c:v>1845</c:v>
                      </c:pt>
                      <c:pt idx="1306">
                        <c:v>1810</c:v>
                      </c:pt>
                      <c:pt idx="1307">
                        <c:v>1835</c:v>
                      </c:pt>
                      <c:pt idx="1308">
                        <c:v>1855</c:v>
                      </c:pt>
                      <c:pt idx="1309">
                        <c:v>1855</c:v>
                      </c:pt>
                      <c:pt idx="1310">
                        <c:v>1830</c:v>
                      </c:pt>
                      <c:pt idx="1311">
                        <c:v>1860</c:v>
                      </c:pt>
                      <c:pt idx="1312">
                        <c:v>1865</c:v>
                      </c:pt>
                      <c:pt idx="1313">
                        <c:v>1860</c:v>
                      </c:pt>
                      <c:pt idx="1314">
                        <c:v>1860</c:v>
                      </c:pt>
                      <c:pt idx="1315">
                        <c:v>1840</c:v>
                      </c:pt>
                      <c:pt idx="1316">
                        <c:v>1865</c:v>
                      </c:pt>
                      <c:pt idx="1317">
                        <c:v>1860</c:v>
                      </c:pt>
                      <c:pt idx="1318">
                        <c:v>1850</c:v>
                      </c:pt>
                      <c:pt idx="1319">
                        <c:v>1860</c:v>
                      </c:pt>
                      <c:pt idx="1320">
                        <c:v>1865</c:v>
                      </c:pt>
                      <c:pt idx="1321">
                        <c:v>1865</c:v>
                      </c:pt>
                      <c:pt idx="1322">
                        <c:v>1880</c:v>
                      </c:pt>
                      <c:pt idx="1323">
                        <c:v>1860</c:v>
                      </c:pt>
                      <c:pt idx="1324">
                        <c:v>1865</c:v>
                      </c:pt>
                      <c:pt idx="1325">
                        <c:v>1900</c:v>
                      </c:pt>
                      <c:pt idx="1326">
                        <c:v>1900</c:v>
                      </c:pt>
                      <c:pt idx="1327">
                        <c:v>1900</c:v>
                      </c:pt>
                      <c:pt idx="1328">
                        <c:v>1905</c:v>
                      </c:pt>
                      <c:pt idx="1329">
                        <c:v>1885</c:v>
                      </c:pt>
                      <c:pt idx="1330">
                        <c:v>1915</c:v>
                      </c:pt>
                      <c:pt idx="1331">
                        <c:v>1900</c:v>
                      </c:pt>
                      <c:pt idx="1332">
                        <c:v>1915</c:v>
                      </c:pt>
                      <c:pt idx="1333">
                        <c:v>1990</c:v>
                      </c:pt>
                      <c:pt idx="1334">
                        <c:v>1948</c:v>
                      </c:pt>
                      <c:pt idx="1335">
                        <c:v>1948</c:v>
                      </c:pt>
                      <c:pt idx="1336">
                        <c:v>2145</c:v>
                      </c:pt>
                      <c:pt idx="1337">
                        <c:v>2150</c:v>
                      </c:pt>
                      <c:pt idx="1338">
                        <c:v>2195</c:v>
                      </c:pt>
                      <c:pt idx="1339">
                        <c:v>2175</c:v>
                      </c:pt>
                      <c:pt idx="1340">
                        <c:v>2175</c:v>
                      </c:pt>
                      <c:pt idx="1341">
                        <c:v>2173</c:v>
                      </c:pt>
                      <c:pt idx="1342">
                        <c:v>2195</c:v>
                      </c:pt>
                      <c:pt idx="1343">
                        <c:v>2195</c:v>
                      </c:pt>
                      <c:pt idx="1344">
                        <c:v>2195</c:v>
                      </c:pt>
                      <c:pt idx="1345">
                        <c:v>2235</c:v>
                      </c:pt>
                      <c:pt idx="1346">
                        <c:v>2205</c:v>
                      </c:pt>
                      <c:pt idx="1347">
                        <c:v>2235</c:v>
                      </c:pt>
                      <c:pt idx="1348">
                        <c:v>2205</c:v>
                      </c:pt>
                      <c:pt idx="1349">
                        <c:v>2235</c:v>
                      </c:pt>
                      <c:pt idx="1350">
                        <c:v>2200</c:v>
                      </c:pt>
                      <c:pt idx="1351">
                        <c:v>2230</c:v>
                      </c:pt>
                      <c:pt idx="1352">
                        <c:v>2235</c:v>
                      </c:pt>
                      <c:pt idx="1353">
                        <c:v>2230</c:v>
                      </c:pt>
                      <c:pt idx="1354">
                        <c:v>2130</c:v>
                      </c:pt>
                      <c:pt idx="1355">
                        <c:v>2120</c:v>
                      </c:pt>
                      <c:pt idx="1356">
                        <c:v>2075</c:v>
                      </c:pt>
                      <c:pt idx="1357">
                        <c:v>2065</c:v>
                      </c:pt>
                      <c:pt idx="1358">
                        <c:v>2105</c:v>
                      </c:pt>
                      <c:pt idx="1359">
                        <c:v>2110</c:v>
                      </c:pt>
                      <c:pt idx="1360">
                        <c:v>2120</c:v>
                      </c:pt>
                      <c:pt idx="1361">
                        <c:v>2117</c:v>
                      </c:pt>
                      <c:pt idx="1362">
                        <c:v>2093</c:v>
                      </c:pt>
                      <c:pt idx="1363">
                        <c:v>2088</c:v>
                      </c:pt>
                      <c:pt idx="1364">
                        <c:v>2120</c:v>
                      </c:pt>
                      <c:pt idx="1365">
                        <c:v>2115</c:v>
                      </c:pt>
                      <c:pt idx="1366">
                        <c:v>2110</c:v>
                      </c:pt>
                      <c:pt idx="1367">
                        <c:v>2110</c:v>
                      </c:pt>
                      <c:pt idx="1368">
                        <c:v>2023</c:v>
                      </c:pt>
                      <c:pt idx="1369">
                        <c:v>2070</c:v>
                      </c:pt>
                      <c:pt idx="1370">
                        <c:v>2070</c:v>
                      </c:pt>
                      <c:pt idx="1371">
                        <c:v>2090</c:v>
                      </c:pt>
                      <c:pt idx="1372">
                        <c:v>2075</c:v>
                      </c:pt>
                      <c:pt idx="1373">
                        <c:v>2050</c:v>
                      </c:pt>
                      <c:pt idx="1374">
                        <c:v>2040</c:v>
                      </c:pt>
                      <c:pt idx="1375">
                        <c:v>2040</c:v>
                      </c:pt>
                      <c:pt idx="1376">
                        <c:v>1973</c:v>
                      </c:pt>
                      <c:pt idx="1377">
                        <c:v>2050</c:v>
                      </c:pt>
                      <c:pt idx="1378">
                        <c:v>2050</c:v>
                      </c:pt>
                      <c:pt idx="1379">
                        <c:v>2015</c:v>
                      </c:pt>
                      <c:pt idx="1380">
                        <c:v>2050</c:v>
                      </c:pt>
                      <c:pt idx="1381">
                        <c:v>2040</c:v>
                      </c:pt>
                      <c:pt idx="1382">
                        <c:v>2025</c:v>
                      </c:pt>
                      <c:pt idx="1383">
                        <c:v>2050</c:v>
                      </c:pt>
                      <c:pt idx="1384">
                        <c:v>2060</c:v>
                      </c:pt>
                      <c:pt idx="1385">
                        <c:v>2060</c:v>
                      </c:pt>
                      <c:pt idx="1386">
                        <c:v>2060</c:v>
                      </c:pt>
                      <c:pt idx="1387">
                        <c:v>2050</c:v>
                      </c:pt>
                      <c:pt idx="1388">
                        <c:v>2050</c:v>
                      </c:pt>
                      <c:pt idx="1389">
                        <c:v>2030</c:v>
                      </c:pt>
                      <c:pt idx="1390">
                        <c:v>2065</c:v>
                      </c:pt>
                      <c:pt idx="1391">
                        <c:v>2065</c:v>
                      </c:pt>
                      <c:pt idx="1392">
                        <c:v>2060</c:v>
                      </c:pt>
                      <c:pt idx="1393">
                        <c:v>2015</c:v>
                      </c:pt>
                      <c:pt idx="1394">
                        <c:v>2035</c:v>
                      </c:pt>
                      <c:pt idx="1395">
                        <c:v>2035</c:v>
                      </c:pt>
                      <c:pt idx="1396">
                        <c:v>2030</c:v>
                      </c:pt>
                      <c:pt idx="1397">
                        <c:v>2040</c:v>
                      </c:pt>
                      <c:pt idx="1398">
                        <c:v>2040</c:v>
                      </c:pt>
                      <c:pt idx="1399">
                        <c:v>2050</c:v>
                      </c:pt>
                      <c:pt idx="1400">
                        <c:v>2120</c:v>
                      </c:pt>
                      <c:pt idx="1401">
                        <c:v>2120</c:v>
                      </c:pt>
                      <c:pt idx="1402">
                        <c:v>2125</c:v>
                      </c:pt>
                      <c:pt idx="1403">
                        <c:v>2175</c:v>
                      </c:pt>
                      <c:pt idx="1404">
                        <c:v>2150</c:v>
                      </c:pt>
                      <c:pt idx="1405">
                        <c:v>2170</c:v>
                      </c:pt>
                      <c:pt idx="1406">
                        <c:v>2190</c:v>
                      </c:pt>
                      <c:pt idx="1407">
                        <c:v>2195</c:v>
                      </c:pt>
                      <c:pt idx="1408">
                        <c:v>2195</c:v>
                      </c:pt>
                      <c:pt idx="1409">
                        <c:v>2195</c:v>
                      </c:pt>
                      <c:pt idx="1410">
                        <c:v>2190</c:v>
                      </c:pt>
                      <c:pt idx="1411">
                        <c:v>2190</c:v>
                      </c:pt>
                      <c:pt idx="1412">
                        <c:v>2212</c:v>
                      </c:pt>
                      <c:pt idx="1413">
                        <c:v>2320</c:v>
                      </c:pt>
                      <c:pt idx="1414">
                        <c:v>2335</c:v>
                      </c:pt>
                      <c:pt idx="1415">
                        <c:v>2410</c:v>
                      </c:pt>
                      <c:pt idx="1416">
                        <c:v>2430</c:v>
                      </c:pt>
                      <c:pt idx="1417">
                        <c:v>2475</c:v>
                      </c:pt>
                      <c:pt idx="1418">
                        <c:v>2570</c:v>
                      </c:pt>
                      <c:pt idx="1419">
                        <c:v>2630</c:v>
                      </c:pt>
                      <c:pt idx="1420">
                        <c:v>2670</c:v>
                      </c:pt>
                      <c:pt idx="1421">
                        <c:v>2580</c:v>
                      </c:pt>
                      <c:pt idx="1422">
                        <c:v>2625</c:v>
                      </c:pt>
                      <c:pt idx="1423">
                        <c:v>2620</c:v>
                      </c:pt>
                      <c:pt idx="1424">
                        <c:v>2580</c:v>
                      </c:pt>
                      <c:pt idx="1425">
                        <c:v>2485</c:v>
                      </c:pt>
                      <c:pt idx="1426">
                        <c:v>2475</c:v>
                      </c:pt>
                      <c:pt idx="1427">
                        <c:v>2525</c:v>
                      </c:pt>
                      <c:pt idx="1428">
                        <c:v>2550</c:v>
                      </c:pt>
                      <c:pt idx="1429">
                        <c:v>2525</c:v>
                      </c:pt>
                      <c:pt idx="1430">
                        <c:v>2580</c:v>
                      </c:pt>
                      <c:pt idx="1431">
                        <c:v>2620</c:v>
                      </c:pt>
                      <c:pt idx="1432">
                        <c:v>2630</c:v>
                      </c:pt>
                      <c:pt idx="1433">
                        <c:v>2630</c:v>
                      </c:pt>
                      <c:pt idx="1434">
                        <c:v>2600</c:v>
                      </c:pt>
                      <c:pt idx="1435">
                        <c:v>2600</c:v>
                      </c:pt>
                      <c:pt idx="1436">
                        <c:v>2630</c:v>
                      </c:pt>
                      <c:pt idx="1437">
                        <c:v>2615</c:v>
                      </c:pt>
                      <c:pt idx="1438">
                        <c:v>2630</c:v>
                      </c:pt>
                      <c:pt idx="1439">
                        <c:v>2630</c:v>
                      </c:pt>
                      <c:pt idx="1440">
                        <c:v>2600</c:v>
                      </c:pt>
                      <c:pt idx="1441">
                        <c:v>2630</c:v>
                      </c:pt>
                      <c:pt idx="1442">
                        <c:v>2630</c:v>
                      </c:pt>
                      <c:pt idx="1443">
                        <c:v>2625</c:v>
                      </c:pt>
                      <c:pt idx="1444">
                        <c:v>2600</c:v>
                      </c:pt>
                      <c:pt idx="1445">
                        <c:v>2630</c:v>
                      </c:pt>
                      <c:pt idx="1446">
                        <c:v>2630</c:v>
                      </c:pt>
                      <c:pt idx="1447">
                        <c:v>2600</c:v>
                      </c:pt>
                      <c:pt idx="1448">
                        <c:v>2625</c:v>
                      </c:pt>
                      <c:pt idx="1449">
                        <c:v>2600</c:v>
                      </c:pt>
                      <c:pt idx="1450">
                        <c:v>2630</c:v>
                      </c:pt>
                      <c:pt idx="1451">
                        <c:v>2610</c:v>
                      </c:pt>
                      <c:pt idx="1452">
                        <c:v>2600</c:v>
                      </c:pt>
                      <c:pt idx="1453">
                        <c:v>2620</c:v>
                      </c:pt>
                      <c:pt idx="1454">
                        <c:v>2585</c:v>
                      </c:pt>
                      <c:pt idx="1455">
                        <c:v>2625</c:v>
                      </c:pt>
                      <c:pt idx="1456">
                        <c:v>2625</c:v>
                      </c:pt>
                      <c:pt idx="1457">
                        <c:v>2600</c:v>
                      </c:pt>
                      <c:pt idx="1458">
                        <c:v>2480</c:v>
                      </c:pt>
                      <c:pt idx="1459">
                        <c:v>2525</c:v>
                      </c:pt>
                      <c:pt idx="1460">
                        <c:v>2510</c:v>
                      </c:pt>
                      <c:pt idx="1461">
                        <c:v>2510</c:v>
                      </c:pt>
                      <c:pt idx="1462">
                        <c:v>2500</c:v>
                      </c:pt>
                      <c:pt idx="1463">
                        <c:v>2480</c:v>
                      </c:pt>
                      <c:pt idx="1464">
                        <c:v>2470</c:v>
                      </c:pt>
                      <c:pt idx="1465">
                        <c:v>2450</c:v>
                      </c:pt>
                      <c:pt idx="1466">
                        <c:v>2450</c:v>
                      </c:pt>
                      <c:pt idx="1467">
                        <c:v>2430</c:v>
                      </c:pt>
                      <c:pt idx="1468">
                        <c:v>2470</c:v>
                      </c:pt>
                      <c:pt idx="1469">
                        <c:v>2470</c:v>
                      </c:pt>
                      <c:pt idx="1470">
                        <c:v>2470</c:v>
                      </c:pt>
                      <c:pt idx="1471">
                        <c:v>2430</c:v>
                      </c:pt>
                      <c:pt idx="1472">
                        <c:v>2435</c:v>
                      </c:pt>
                      <c:pt idx="1473">
                        <c:v>2450</c:v>
                      </c:pt>
                      <c:pt idx="1474">
                        <c:v>2410</c:v>
                      </c:pt>
                      <c:pt idx="1475">
                        <c:v>2400</c:v>
                      </c:pt>
                      <c:pt idx="1476">
                        <c:v>2375</c:v>
                      </c:pt>
                      <c:pt idx="1477">
                        <c:v>2380</c:v>
                      </c:pt>
                      <c:pt idx="1478">
                        <c:v>2350</c:v>
                      </c:pt>
                      <c:pt idx="1479">
                        <c:v>2300</c:v>
                      </c:pt>
                      <c:pt idx="1480">
                        <c:v>2280</c:v>
                      </c:pt>
                      <c:pt idx="1481">
                        <c:v>2250</c:v>
                      </c:pt>
                      <c:pt idx="1482">
                        <c:v>2275</c:v>
                      </c:pt>
                      <c:pt idx="1483">
                        <c:v>2265</c:v>
                      </c:pt>
                      <c:pt idx="1484">
                        <c:v>2250</c:v>
                      </c:pt>
                      <c:pt idx="1485">
                        <c:v>2260</c:v>
                      </c:pt>
                      <c:pt idx="1486">
                        <c:v>2255</c:v>
                      </c:pt>
                      <c:pt idx="1487">
                        <c:v>2310</c:v>
                      </c:pt>
                      <c:pt idx="1488">
                        <c:v>2315</c:v>
                      </c:pt>
                      <c:pt idx="1489">
                        <c:v>2370</c:v>
                      </c:pt>
                      <c:pt idx="1490">
                        <c:v>2430</c:v>
                      </c:pt>
                      <c:pt idx="1491">
                        <c:v>2470</c:v>
                      </c:pt>
                      <c:pt idx="1492">
                        <c:v>2440</c:v>
                      </c:pt>
                      <c:pt idx="1493">
                        <c:v>2460</c:v>
                      </c:pt>
                      <c:pt idx="1494">
                        <c:v>2480</c:v>
                      </c:pt>
                      <c:pt idx="1495">
                        <c:v>2440</c:v>
                      </c:pt>
                      <c:pt idx="1496">
                        <c:v>2435</c:v>
                      </c:pt>
                      <c:pt idx="1497">
                        <c:v>2470</c:v>
                      </c:pt>
                      <c:pt idx="1498">
                        <c:v>2475</c:v>
                      </c:pt>
                      <c:pt idx="1499">
                        <c:v>2550</c:v>
                      </c:pt>
                      <c:pt idx="1500">
                        <c:v>2540</c:v>
                      </c:pt>
                      <c:pt idx="1501">
                        <c:v>2700</c:v>
                      </c:pt>
                      <c:pt idx="1502">
                        <c:v>2670</c:v>
                      </c:pt>
                      <c:pt idx="1503">
                        <c:v>2710</c:v>
                      </c:pt>
                      <c:pt idx="1504">
                        <c:v>2700</c:v>
                      </c:pt>
                      <c:pt idx="1505">
                        <c:v>2760</c:v>
                      </c:pt>
                      <c:pt idx="1506">
                        <c:v>2800</c:v>
                      </c:pt>
                      <c:pt idx="1507">
                        <c:v>2890</c:v>
                      </c:pt>
                      <c:pt idx="1508">
                        <c:v>3010</c:v>
                      </c:pt>
                      <c:pt idx="1509">
                        <c:v>2965</c:v>
                      </c:pt>
                      <c:pt idx="1510">
                        <c:v>2990</c:v>
                      </c:pt>
                      <c:pt idx="1511">
                        <c:v>3030</c:v>
                      </c:pt>
                      <c:pt idx="1512">
                        <c:v>3120</c:v>
                      </c:pt>
                      <c:pt idx="1513">
                        <c:v>3170</c:v>
                      </c:pt>
                      <c:pt idx="1514">
                        <c:v>3210</c:v>
                      </c:pt>
                      <c:pt idx="1515">
                        <c:v>3200</c:v>
                      </c:pt>
                      <c:pt idx="1516">
                        <c:v>3110</c:v>
                      </c:pt>
                      <c:pt idx="1517">
                        <c:v>3160</c:v>
                      </c:pt>
                      <c:pt idx="1518">
                        <c:v>3075</c:v>
                      </c:pt>
                      <c:pt idx="1519">
                        <c:v>2980</c:v>
                      </c:pt>
                      <c:pt idx="1520">
                        <c:v>3030</c:v>
                      </c:pt>
                      <c:pt idx="1521">
                        <c:v>3070</c:v>
                      </c:pt>
                      <c:pt idx="1522">
                        <c:v>3010</c:v>
                      </c:pt>
                      <c:pt idx="1523">
                        <c:v>3080</c:v>
                      </c:pt>
                      <c:pt idx="1524">
                        <c:v>3080</c:v>
                      </c:pt>
                      <c:pt idx="1525">
                        <c:v>3120</c:v>
                      </c:pt>
                      <c:pt idx="1526">
                        <c:v>3075</c:v>
                      </c:pt>
                      <c:pt idx="1527">
                        <c:v>3140</c:v>
                      </c:pt>
                      <c:pt idx="1528">
                        <c:v>3030</c:v>
                      </c:pt>
                      <c:pt idx="1529">
                        <c:v>2965</c:v>
                      </c:pt>
                      <c:pt idx="1530">
                        <c:v>2850</c:v>
                      </c:pt>
                      <c:pt idx="1531">
                        <c:v>2800</c:v>
                      </c:pt>
                      <c:pt idx="1532">
                        <c:v>2950</c:v>
                      </c:pt>
                      <c:pt idx="1533">
                        <c:v>2940</c:v>
                      </c:pt>
                      <c:pt idx="1534">
                        <c:v>2840</c:v>
                      </c:pt>
                      <c:pt idx="1535">
                        <c:v>2800</c:v>
                      </c:pt>
                      <c:pt idx="1536">
                        <c:v>2810</c:v>
                      </c:pt>
                      <c:pt idx="1537">
                        <c:v>2810</c:v>
                      </c:pt>
                      <c:pt idx="1538">
                        <c:v>2880</c:v>
                      </c:pt>
                      <c:pt idx="1539">
                        <c:v>2895</c:v>
                      </c:pt>
                      <c:pt idx="1540">
                        <c:v>2945</c:v>
                      </c:pt>
                      <c:pt idx="1541">
                        <c:v>2965</c:v>
                      </c:pt>
                      <c:pt idx="1542">
                        <c:v>2955</c:v>
                      </c:pt>
                      <c:pt idx="1543">
                        <c:v>2935</c:v>
                      </c:pt>
                      <c:pt idx="1544">
                        <c:v>2970</c:v>
                      </c:pt>
                      <c:pt idx="1545">
                        <c:v>2940</c:v>
                      </c:pt>
                      <c:pt idx="1546">
                        <c:v>2970</c:v>
                      </c:pt>
                      <c:pt idx="1547">
                        <c:v>2910</c:v>
                      </c:pt>
                      <c:pt idx="1548">
                        <c:v>2880</c:v>
                      </c:pt>
                      <c:pt idx="1549">
                        <c:v>2850</c:v>
                      </c:pt>
                      <c:pt idx="1550">
                        <c:v>2825</c:v>
                      </c:pt>
                      <c:pt idx="1551">
                        <c:v>2820</c:v>
                      </c:pt>
                      <c:pt idx="1552">
                        <c:v>2825</c:v>
                      </c:pt>
                      <c:pt idx="1553">
                        <c:v>2835</c:v>
                      </c:pt>
                      <c:pt idx="1554">
                        <c:v>2810</c:v>
                      </c:pt>
                      <c:pt idx="1555">
                        <c:v>2810</c:v>
                      </c:pt>
                      <c:pt idx="1556">
                        <c:v>2800</c:v>
                      </c:pt>
                      <c:pt idx="1557">
                        <c:v>2780</c:v>
                      </c:pt>
                      <c:pt idx="1558">
                        <c:v>2740</c:v>
                      </c:pt>
                      <c:pt idx="1559">
                        <c:v>2660</c:v>
                      </c:pt>
                      <c:pt idx="1560">
                        <c:v>2700</c:v>
                      </c:pt>
                      <c:pt idx="1561">
                        <c:v>2695</c:v>
                      </c:pt>
                      <c:pt idx="1562">
                        <c:v>2700</c:v>
                      </c:pt>
                      <c:pt idx="1563">
                        <c:v>2790</c:v>
                      </c:pt>
                      <c:pt idx="1564">
                        <c:v>2820</c:v>
                      </c:pt>
                      <c:pt idx="1565">
                        <c:v>2825</c:v>
                      </c:pt>
                      <c:pt idx="1566">
                        <c:v>2860</c:v>
                      </c:pt>
                      <c:pt idx="1567">
                        <c:v>2810</c:v>
                      </c:pt>
                      <c:pt idx="1568">
                        <c:v>2860</c:v>
                      </c:pt>
                      <c:pt idx="1569">
                        <c:v>2800</c:v>
                      </c:pt>
                      <c:pt idx="1570">
                        <c:v>2825</c:v>
                      </c:pt>
                      <c:pt idx="1571">
                        <c:v>2790</c:v>
                      </c:pt>
                      <c:pt idx="1572">
                        <c:v>2765</c:v>
                      </c:pt>
                      <c:pt idx="1573">
                        <c:v>2700</c:v>
                      </c:pt>
                      <c:pt idx="1574">
                        <c:v>2690</c:v>
                      </c:pt>
                      <c:pt idx="1575">
                        <c:v>2700</c:v>
                      </c:pt>
                      <c:pt idx="1576">
                        <c:v>2740</c:v>
                      </c:pt>
                      <c:pt idx="1577">
                        <c:v>2750</c:v>
                      </c:pt>
                      <c:pt idx="1578">
                        <c:v>2820</c:v>
                      </c:pt>
                      <c:pt idx="1579">
                        <c:v>2760</c:v>
                      </c:pt>
                      <c:pt idx="1580">
                        <c:v>2820</c:v>
                      </c:pt>
                      <c:pt idx="1581">
                        <c:v>2770</c:v>
                      </c:pt>
                      <c:pt idx="1582">
                        <c:v>2770</c:v>
                      </c:pt>
                      <c:pt idx="1583">
                        <c:v>2825</c:v>
                      </c:pt>
                      <c:pt idx="1584">
                        <c:v>2850</c:v>
                      </c:pt>
                      <c:pt idx="1585">
                        <c:v>2850</c:v>
                      </c:pt>
                      <c:pt idx="1586">
                        <c:v>2910</c:v>
                      </c:pt>
                      <c:pt idx="1587">
                        <c:v>2910</c:v>
                      </c:pt>
                      <c:pt idx="1588">
                        <c:v>2985</c:v>
                      </c:pt>
                      <c:pt idx="1589">
                        <c:v>2975</c:v>
                      </c:pt>
                      <c:pt idx="1590">
                        <c:v>3005</c:v>
                      </c:pt>
                      <c:pt idx="1591">
                        <c:v>3035</c:v>
                      </c:pt>
                      <c:pt idx="1592">
                        <c:v>3010</c:v>
                      </c:pt>
                      <c:pt idx="1593">
                        <c:v>2950</c:v>
                      </c:pt>
                      <c:pt idx="1594">
                        <c:v>2820</c:v>
                      </c:pt>
                      <c:pt idx="1595">
                        <c:v>2860</c:v>
                      </c:pt>
                      <c:pt idx="1596">
                        <c:v>2850</c:v>
                      </c:pt>
                      <c:pt idx="1597">
                        <c:v>2800</c:v>
                      </c:pt>
                      <c:pt idx="1598">
                        <c:v>2800</c:v>
                      </c:pt>
                      <c:pt idx="1599">
                        <c:v>2770</c:v>
                      </c:pt>
                      <c:pt idx="1600">
                        <c:v>2740</c:v>
                      </c:pt>
                      <c:pt idx="1601">
                        <c:v>2725</c:v>
                      </c:pt>
                      <c:pt idx="1602">
                        <c:v>2775</c:v>
                      </c:pt>
                      <c:pt idx="1603">
                        <c:v>2800</c:v>
                      </c:pt>
                      <c:pt idx="1604">
                        <c:v>2810</c:v>
                      </c:pt>
                      <c:pt idx="1605">
                        <c:v>2845</c:v>
                      </c:pt>
                      <c:pt idx="1606">
                        <c:v>2850</c:v>
                      </c:pt>
                      <c:pt idx="1607">
                        <c:v>2835</c:v>
                      </c:pt>
                      <c:pt idx="1608">
                        <c:v>2875</c:v>
                      </c:pt>
                      <c:pt idx="1609">
                        <c:v>2870</c:v>
                      </c:pt>
                      <c:pt idx="1610">
                        <c:v>2860</c:v>
                      </c:pt>
                      <c:pt idx="1611">
                        <c:v>2825</c:v>
                      </c:pt>
                      <c:pt idx="1612">
                        <c:v>2860</c:v>
                      </c:pt>
                      <c:pt idx="1613">
                        <c:v>2780</c:v>
                      </c:pt>
                      <c:pt idx="1614">
                        <c:v>2790</c:v>
                      </c:pt>
                      <c:pt idx="1615">
                        <c:v>2780</c:v>
                      </c:pt>
                      <c:pt idx="1616">
                        <c:v>2785</c:v>
                      </c:pt>
                      <c:pt idx="1617">
                        <c:v>2850</c:v>
                      </c:pt>
                      <c:pt idx="1618">
                        <c:v>2865</c:v>
                      </c:pt>
                      <c:pt idx="1619">
                        <c:v>2950</c:v>
                      </c:pt>
                      <c:pt idx="1620">
                        <c:v>2980</c:v>
                      </c:pt>
                      <c:pt idx="1621">
                        <c:v>3050</c:v>
                      </c:pt>
                      <c:pt idx="1622">
                        <c:v>3030</c:v>
                      </c:pt>
                      <c:pt idx="1623">
                        <c:v>3025</c:v>
                      </c:pt>
                      <c:pt idx="1624">
                        <c:v>2990</c:v>
                      </c:pt>
                      <c:pt idx="1625">
                        <c:v>2990</c:v>
                      </c:pt>
                      <c:pt idx="1626">
                        <c:v>2995</c:v>
                      </c:pt>
                      <c:pt idx="1627">
                        <c:v>2990</c:v>
                      </c:pt>
                      <c:pt idx="1628">
                        <c:v>3000</c:v>
                      </c:pt>
                      <c:pt idx="1629">
                        <c:v>2940</c:v>
                      </c:pt>
                      <c:pt idx="1630">
                        <c:v>2950</c:v>
                      </c:pt>
                      <c:pt idx="1631">
                        <c:v>2925</c:v>
                      </c:pt>
                      <c:pt idx="1632">
                        <c:v>2900</c:v>
                      </c:pt>
                      <c:pt idx="1633">
                        <c:v>2950</c:v>
                      </c:pt>
                      <c:pt idx="1634">
                        <c:v>2900</c:v>
                      </c:pt>
                      <c:pt idx="1635">
                        <c:v>2870</c:v>
                      </c:pt>
                      <c:pt idx="1636">
                        <c:v>2920</c:v>
                      </c:pt>
                      <c:pt idx="1637">
                        <c:v>2870</c:v>
                      </c:pt>
                      <c:pt idx="1638">
                        <c:v>2860</c:v>
                      </c:pt>
                      <c:pt idx="1639">
                        <c:v>2840</c:v>
                      </c:pt>
                      <c:pt idx="1640">
                        <c:v>2725</c:v>
                      </c:pt>
                      <c:pt idx="1641">
                        <c:v>2675</c:v>
                      </c:pt>
                      <c:pt idx="1642">
                        <c:v>2675</c:v>
                      </c:pt>
                      <c:pt idx="1643">
                        <c:v>2625</c:v>
                      </c:pt>
                      <c:pt idx="1644">
                        <c:v>2675</c:v>
                      </c:pt>
                      <c:pt idx="1645">
                        <c:v>2675</c:v>
                      </c:pt>
                      <c:pt idx="1646">
                        <c:v>2665</c:v>
                      </c:pt>
                      <c:pt idx="1647">
                        <c:v>2675</c:v>
                      </c:pt>
                      <c:pt idx="1648">
                        <c:v>2625</c:v>
                      </c:pt>
                      <c:pt idx="1649">
                        <c:v>2660</c:v>
                      </c:pt>
                      <c:pt idx="1650">
                        <c:v>2670</c:v>
                      </c:pt>
                      <c:pt idx="1651">
                        <c:v>2625</c:v>
                      </c:pt>
                      <c:pt idx="1652">
                        <c:v>2625</c:v>
                      </c:pt>
                      <c:pt idx="1653">
                        <c:v>2625</c:v>
                      </c:pt>
                      <c:pt idx="1654">
                        <c:v>2650</c:v>
                      </c:pt>
                      <c:pt idx="1655">
                        <c:v>2670</c:v>
                      </c:pt>
                      <c:pt idx="1656">
                        <c:v>2625</c:v>
                      </c:pt>
                      <c:pt idx="1657">
                        <c:v>2670</c:v>
                      </c:pt>
                      <c:pt idx="1658">
                        <c:v>2670</c:v>
                      </c:pt>
                      <c:pt idx="1659">
                        <c:v>2670</c:v>
                      </c:pt>
                      <c:pt idx="1660">
                        <c:v>2650</c:v>
                      </c:pt>
                      <c:pt idx="1661">
                        <c:v>2670</c:v>
                      </c:pt>
                      <c:pt idx="1662">
                        <c:v>2680</c:v>
                      </c:pt>
                      <c:pt idx="1663">
                        <c:v>2690</c:v>
                      </c:pt>
                      <c:pt idx="1664">
                        <c:v>2705</c:v>
                      </c:pt>
                      <c:pt idx="1665">
                        <c:v>2715</c:v>
                      </c:pt>
                      <c:pt idx="1666">
                        <c:v>2760</c:v>
                      </c:pt>
                      <c:pt idx="1667">
                        <c:v>2810</c:v>
                      </c:pt>
                      <c:pt idx="1668">
                        <c:v>2810</c:v>
                      </c:pt>
                      <c:pt idx="1669">
                        <c:v>2840</c:v>
                      </c:pt>
                      <c:pt idx="1670">
                        <c:v>2760</c:v>
                      </c:pt>
                      <c:pt idx="1671">
                        <c:v>2780</c:v>
                      </c:pt>
                      <c:pt idx="1672">
                        <c:v>2810</c:v>
                      </c:pt>
                      <c:pt idx="1673">
                        <c:v>2810</c:v>
                      </c:pt>
                      <c:pt idx="1674">
                        <c:v>2790</c:v>
                      </c:pt>
                      <c:pt idx="1675">
                        <c:v>2840</c:v>
                      </c:pt>
                      <c:pt idx="1676">
                        <c:v>2875</c:v>
                      </c:pt>
                      <c:pt idx="1677">
                        <c:v>2880</c:v>
                      </c:pt>
                      <c:pt idx="1678">
                        <c:v>2900</c:v>
                      </c:pt>
                      <c:pt idx="1679">
                        <c:v>2910</c:v>
                      </c:pt>
                      <c:pt idx="1680">
                        <c:v>2925</c:v>
                      </c:pt>
                      <c:pt idx="1681">
                        <c:v>2925</c:v>
                      </c:pt>
                      <c:pt idx="1682">
                        <c:v>2910</c:v>
                      </c:pt>
                      <c:pt idx="1683">
                        <c:v>2890</c:v>
                      </c:pt>
                      <c:pt idx="1684">
                        <c:v>2890</c:v>
                      </c:pt>
                      <c:pt idx="1685">
                        <c:v>2895</c:v>
                      </c:pt>
                      <c:pt idx="1686">
                        <c:v>2880</c:v>
                      </c:pt>
                      <c:pt idx="1687">
                        <c:v>2844</c:v>
                      </c:pt>
                      <c:pt idx="1688">
                        <c:v>2840</c:v>
                      </c:pt>
                      <c:pt idx="1689">
                        <c:v>2810</c:v>
                      </c:pt>
                      <c:pt idx="1690">
                        <c:v>2800</c:v>
                      </c:pt>
                      <c:pt idx="1691">
                        <c:v>2800</c:v>
                      </c:pt>
                      <c:pt idx="1692">
                        <c:v>2790</c:v>
                      </c:pt>
                      <c:pt idx="1693">
                        <c:v>2765</c:v>
                      </c:pt>
                      <c:pt idx="1694">
                        <c:v>2740</c:v>
                      </c:pt>
                      <c:pt idx="1695">
                        <c:v>2740</c:v>
                      </c:pt>
                      <c:pt idx="1696">
                        <c:v>2740</c:v>
                      </c:pt>
                      <c:pt idx="1697">
                        <c:v>2770</c:v>
                      </c:pt>
                      <c:pt idx="1698">
                        <c:v>2820</c:v>
                      </c:pt>
                      <c:pt idx="1699">
                        <c:v>2830</c:v>
                      </c:pt>
                      <c:pt idx="1700">
                        <c:v>2810</c:v>
                      </c:pt>
                      <c:pt idx="1701">
                        <c:v>2790</c:v>
                      </c:pt>
                      <c:pt idx="1702">
                        <c:v>2810</c:v>
                      </c:pt>
                      <c:pt idx="1703">
                        <c:v>2790</c:v>
                      </c:pt>
                      <c:pt idx="1704">
                        <c:v>2790</c:v>
                      </c:pt>
                      <c:pt idx="1705">
                        <c:v>2730</c:v>
                      </c:pt>
                      <c:pt idx="1706">
                        <c:v>2725</c:v>
                      </c:pt>
                      <c:pt idx="1707">
                        <c:v>2715</c:v>
                      </c:pt>
                      <c:pt idx="1708">
                        <c:v>2765</c:v>
                      </c:pt>
                      <c:pt idx="1709">
                        <c:v>2765</c:v>
                      </c:pt>
                      <c:pt idx="1710">
                        <c:v>2780</c:v>
                      </c:pt>
                      <c:pt idx="1711">
                        <c:v>2730</c:v>
                      </c:pt>
                      <c:pt idx="1712">
                        <c:v>2730</c:v>
                      </c:pt>
                      <c:pt idx="1713">
                        <c:v>2735</c:v>
                      </c:pt>
                      <c:pt idx="1714">
                        <c:v>2780</c:v>
                      </c:pt>
                      <c:pt idx="1715">
                        <c:v>2750</c:v>
                      </c:pt>
                      <c:pt idx="1716">
                        <c:v>2765</c:v>
                      </c:pt>
                      <c:pt idx="1717">
                        <c:v>2820</c:v>
                      </c:pt>
                      <c:pt idx="1718">
                        <c:v>2915</c:v>
                      </c:pt>
                      <c:pt idx="1719">
                        <c:v>2970</c:v>
                      </c:pt>
                      <c:pt idx="1720">
                        <c:v>2990</c:v>
                      </c:pt>
                      <c:pt idx="1721">
                        <c:v>3010</c:v>
                      </c:pt>
                      <c:pt idx="1722">
                        <c:v>2990</c:v>
                      </c:pt>
                      <c:pt idx="1723">
                        <c:v>2970</c:v>
                      </c:pt>
                      <c:pt idx="1724">
                        <c:v>2990</c:v>
                      </c:pt>
                      <c:pt idx="1725">
                        <c:v>3020</c:v>
                      </c:pt>
                      <c:pt idx="1726">
                        <c:v>3050</c:v>
                      </c:pt>
                      <c:pt idx="1727">
                        <c:v>3095</c:v>
                      </c:pt>
                      <c:pt idx="1728">
                        <c:v>3060</c:v>
                      </c:pt>
                      <c:pt idx="1729">
                        <c:v>3085</c:v>
                      </c:pt>
                      <c:pt idx="1730">
                        <c:v>3040</c:v>
                      </c:pt>
                      <c:pt idx="1731">
                        <c:v>3025</c:v>
                      </c:pt>
                      <c:pt idx="1732">
                        <c:v>3100</c:v>
                      </c:pt>
                      <c:pt idx="1733">
                        <c:v>3100</c:v>
                      </c:pt>
                      <c:pt idx="1734">
                        <c:v>3010</c:v>
                      </c:pt>
                      <c:pt idx="1735">
                        <c:v>3050</c:v>
                      </c:pt>
                      <c:pt idx="1736">
                        <c:v>3105</c:v>
                      </c:pt>
                      <c:pt idx="1737">
                        <c:v>3090</c:v>
                      </c:pt>
                      <c:pt idx="1738">
                        <c:v>3100</c:v>
                      </c:pt>
                      <c:pt idx="1739">
                        <c:v>3100</c:v>
                      </c:pt>
                      <c:pt idx="1740">
                        <c:v>3100</c:v>
                      </c:pt>
                      <c:pt idx="1741">
                        <c:v>3130</c:v>
                      </c:pt>
                      <c:pt idx="1742">
                        <c:v>3130</c:v>
                      </c:pt>
                      <c:pt idx="1743">
                        <c:v>3110</c:v>
                      </c:pt>
                      <c:pt idx="1744">
                        <c:v>3140</c:v>
                      </c:pt>
                      <c:pt idx="1745">
                        <c:v>3135</c:v>
                      </c:pt>
                      <c:pt idx="1746">
                        <c:v>3095</c:v>
                      </c:pt>
                      <c:pt idx="1747">
                        <c:v>3100</c:v>
                      </c:pt>
                      <c:pt idx="1748">
                        <c:v>3125</c:v>
                      </c:pt>
                      <c:pt idx="1749">
                        <c:v>3130</c:v>
                      </c:pt>
                      <c:pt idx="1750">
                        <c:v>3315</c:v>
                      </c:pt>
                      <c:pt idx="1751">
                        <c:v>3430</c:v>
                      </c:pt>
                      <c:pt idx="1752">
                        <c:v>3420</c:v>
                      </c:pt>
                      <c:pt idx="1753">
                        <c:v>3330</c:v>
                      </c:pt>
                      <c:pt idx="1754">
                        <c:v>3350</c:v>
                      </c:pt>
                      <c:pt idx="1755">
                        <c:v>3340</c:v>
                      </c:pt>
                      <c:pt idx="1756">
                        <c:v>3350</c:v>
                      </c:pt>
                      <c:pt idx="1757">
                        <c:v>3360</c:v>
                      </c:pt>
                      <c:pt idx="1758">
                        <c:v>3380</c:v>
                      </c:pt>
                      <c:pt idx="1759">
                        <c:v>3365</c:v>
                      </c:pt>
                      <c:pt idx="1760">
                        <c:v>3340</c:v>
                      </c:pt>
                      <c:pt idx="1761">
                        <c:v>3420</c:v>
                      </c:pt>
                      <c:pt idx="1762">
                        <c:v>3470</c:v>
                      </c:pt>
                      <c:pt idx="1763">
                        <c:v>3485</c:v>
                      </c:pt>
                      <c:pt idx="1764">
                        <c:v>3535</c:v>
                      </c:pt>
                      <c:pt idx="1765">
                        <c:v>3595</c:v>
                      </c:pt>
                      <c:pt idx="1766">
                        <c:v>3630</c:v>
                      </c:pt>
                      <c:pt idx="1767">
                        <c:v>3630</c:v>
                      </c:pt>
                      <c:pt idx="1768">
                        <c:v>3490</c:v>
                      </c:pt>
                      <c:pt idx="1769">
                        <c:v>3510</c:v>
                      </c:pt>
                      <c:pt idx="1770">
                        <c:v>3495</c:v>
                      </c:pt>
                      <c:pt idx="1771">
                        <c:v>3520</c:v>
                      </c:pt>
                      <c:pt idx="1772">
                        <c:v>3510</c:v>
                      </c:pt>
                      <c:pt idx="1773">
                        <c:v>3530</c:v>
                      </c:pt>
                      <c:pt idx="1774">
                        <c:v>3585</c:v>
                      </c:pt>
                      <c:pt idx="1775">
                        <c:v>3545</c:v>
                      </c:pt>
                      <c:pt idx="1776">
                        <c:v>3550</c:v>
                      </c:pt>
                      <c:pt idx="1777">
                        <c:v>3455</c:v>
                      </c:pt>
                      <c:pt idx="1778">
                        <c:v>3450</c:v>
                      </c:pt>
                      <c:pt idx="1779">
                        <c:v>3520</c:v>
                      </c:pt>
                      <c:pt idx="1780">
                        <c:v>3490</c:v>
                      </c:pt>
                      <c:pt idx="1781">
                        <c:v>3450</c:v>
                      </c:pt>
                      <c:pt idx="1782">
                        <c:v>3420</c:v>
                      </c:pt>
                      <c:pt idx="1783">
                        <c:v>3470</c:v>
                      </c:pt>
                      <c:pt idx="1784">
                        <c:v>3490</c:v>
                      </c:pt>
                      <c:pt idx="1785">
                        <c:v>3520</c:v>
                      </c:pt>
                      <c:pt idx="1786">
                        <c:v>3515</c:v>
                      </c:pt>
                      <c:pt idx="1787">
                        <c:v>3490</c:v>
                      </c:pt>
                      <c:pt idx="1788">
                        <c:v>3455</c:v>
                      </c:pt>
                      <c:pt idx="1789">
                        <c:v>3390</c:v>
                      </c:pt>
                      <c:pt idx="1790">
                        <c:v>3390</c:v>
                      </c:pt>
                      <c:pt idx="1791">
                        <c:v>3440</c:v>
                      </c:pt>
                      <c:pt idx="1792">
                        <c:v>3470</c:v>
                      </c:pt>
                      <c:pt idx="1793">
                        <c:v>3470</c:v>
                      </c:pt>
                      <c:pt idx="1794">
                        <c:v>3440</c:v>
                      </c:pt>
                      <c:pt idx="1795">
                        <c:v>3440</c:v>
                      </c:pt>
                      <c:pt idx="1796">
                        <c:v>3430</c:v>
                      </c:pt>
                      <c:pt idx="1797">
                        <c:v>3350</c:v>
                      </c:pt>
                      <c:pt idx="1798">
                        <c:v>3350</c:v>
                      </c:pt>
                      <c:pt idx="1799">
                        <c:v>3390</c:v>
                      </c:pt>
                      <c:pt idx="1800">
                        <c:v>3380</c:v>
                      </c:pt>
                      <c:pt idx="1801">
                        <c:v>3350</c:v>
                      </c:pt>
                      <c:pt idx="1802">
                        <c:v>3420</c:v>
                      </c:pt>
                      <c:pt idx="1803">
                        <c:v>3440</c:v>
                      </c:pt>
                      <c:pt idx="1804">
                        <c:v>3440</c:v>
                      </c:pt>
                      <c:pt idx="1805">
                        <c:v>3470</c:v>
                      </c:pt>
                      <c:pt idx="1806">
                        <c:v>3460</c:v>
                      </c:pt>
                      <c:pt idx="1807">
                        <c:v>3465</c:v>
                      </c:pt>
                      <c:pt idx="1808">
                        <c:v>3510</c:v>
                      </c:pt>
                      <c:pt idx="1809">
                        <c:v>3470</c:v>
                      </c:pt>
                      <c:pt idx="1810">
                        <c:v>3510</c:v>
                      </c:pt>
                      <c:pt idx="1811">
                        <c:v>3500</c:v>
                      </c:pt>
                      <c:pt idx="1812">
                        <c:v>3450</c:v>
                      </c:pt>
                      <c:pt idx="1813">
                        <c:v>3470</c:v>
                      </c:pt>
                      <c:pt idx="1814">
                        <c:v>3415</c:v>
                      </c:pt>
                      <c:pt idx="1815">
                        <c:v>3430</c:v>
                      </c:pt>
                      <c:pt idx="1816">
                        <c:v>3420</c:v>
                      </c:pt>
                      <c:pt idx="1817">
                        <c:v>3460</c:v>
                      </c:pt>
                      <c:pt idx="1818">
                        <c:v>3450</c:v>
                      </c:pt>
                      <c:pt idx="1819">
                        <c:v>3370</c:v>
                      </c:pt>
                      <c:pt idx="1820">
                        <c:v>3410</c:v>
                      </c:pt>
                      <c:pt idx="1821">
                        <c:v>3425</c:v>
                      </c:pt>
                      <c:pt idx="1822">
                        <c:v>3380</c:v>
                      </c:pt>
                      <c:pt idx="1823">
                        <c:v>3420</c:v>
                      </c:pt>
                      <c:pt idx="1824">
                        <c:v>3400</c:v>
                      </c:pt>
                      <c:pt idx="1825">
                        <c:v>3400</c:v>
                      </c:pt>
                      <c:pt idx="1826">
                        <c:v>3390</c:v>
                      </c:pt>
                      <c:pt idx="1827">
                        <c:v>3400</c:v>
                      </c:pt>
                      <c:pt idx="1828">
                        <c:v>3400</c:v>
                      </c:pt>
                      <c:pt idx="1829">
                        <c:v>3400</c:v>
                      </c:pt>
                      <c:pt idx="1830">
                        <c:v>3380</c:v>
                      </c:pt>
                      <c:pt idx="1831">
                        <c:v>3400</c:v>
                      </c:pt>
                      <c:pt idx="1832">
                        <c:v>3400</c:v>
                      </c:pt>
                      <c:pt idx="1833">
                        <c:v>3410</c:v>
                      </c:pt>
                      <c:pt idx="1834">
                        <c:v>3480</c:v>
                      </c:pt>
                      <c:pt idx="1835">
                        <c:v>3430</c:v>
                      </c:pt>
                      <c:pt idx="1836">
                        <c:v>3430</c:v>
                      </c:pt>
                      <c:pt idx="1837">
                        <c:v>3520</c:v>
                      </c:pt>
                      <c:pt idx="1838">
                        <c:v>3520</c:v>
                      </c:pt>
                      <c:pt idx="1839">
                        <c:v>3520</c:v>
                      </c:pt>
                      <c:pt idx="1840">
                        <c:v>3480</c:v>
                      </c:pt>
                      <c:pt idx="1841">
                        <c:v>3510</c:v>
                      </c:pt>
                      <c:pt idx="1842">
                        <c:v>3500</c:v>
                      </c:pt>
                      <c:pt idx="1843">
                        <c:v>3480</c:v>
                      </c:pt>
                      <c:pt idx="1844">
                        <c:v>3440</c:v>
                      </c:pt>
                      <c:pt idx="1845">
                        <c:v>3480</c:v>
                      </c:pt>
                      <c:pt idx="1846">
                        <c:v>3550</c:v>
                      </c:pt>
                      <c:pt idx="1847">
                        <c:v>3500</c:v>
                      </c:pt>
                      <c:pt idx="1848">
                        <c:v>3520</c:v>
                      </c:pt>
                      <c:pt idx="1849">
                        <c:v>3520</c:v>
                      </c:pt>
                      <c:pt idx="1850">
                        <c:v>3550</c:v>
                      </c:pt>
                      <c:pt idx="1851">
                        <c:v>3550</c:v>
                      </c:pt>
                      <c:pt idx="1852">
                        <c:v>3640</c:v>
                      </c:pt>
                      <c:pt idx="1853">
                        <c:v>3680</c:v>
                      </c:pt>
                      <c:pt idx="1854">
                        <c:v>3710</c:v>
                      </c:pt>
                      <c:pt idx="1855">
                        <c:v>3750</c:v>
                      </c:pt>
                      <c:pt idx="1856">
                        <c:v>3740</c:v>
                      </c:pt>
                      <c:pt idx="1857">
                        <c:v>3740</c:v>
                      </c:pt>
                      <c:pt idx="1858">
                        <c:v>3780</c:v>
                      </c:pt>
                      <c:pt idx="1859">
                        <c:v>3770</c:v>
                      </c:pt>
                      <c:pt idx="1860">
                        <c:v>3820</c:v>
                      </c:pt>
                      <c:pt idx="1861">
                        <c:v>3870</c:v>
                      </c:pt>
                      <c:pt idx="1862">
                        <c:v>3870</c:v>
                      </c:pt>
                      <c:pt idx="1863">
                        <c:v>3910</c:v>
                      </c:pt>
                      <c:pt idx="1864">
                        <c:v>3960</c:v>
                      </c:pt>
                      <c:pt idx="1865">
                        <c:v>3910</c:v>
                      </c:pt>
                      <c:pt idx="1866">
                        <c:v>3960</c:v>
                      </c:pt>
                      <c:pt idx="1867">
                        <c:v>3980</c:v>
                      </c:pt>
                      <c:pt idx="1868">
                        <c:v>4130</c:v>
                      </c:pt>
                      <c:pt idx="1869">
                        <c:v>4080</c:v>
                      </c:pt>
                      <c:pt idx="1870">
                        <c:v>4105</c:v>
                      </c:pt>
                      <c:pt idx="1871">
                        <c:v>4140</c:v>
                      </c:pt>
                      <c:pt idx="1872">
                        <c:v>4120</c:v>
                      </c:pt>
                      <c:pt idx="1873">
                        <c:v>4040</c:v>
                      </c:pt>
                      <c:pt idx="1874">
                        <c:v>4180</c:v>
                      </c:pt>
                      <c:pt idx="1875">
                        <c:v>4200</c:v>
                      </c:pt>
                      <c:pt idx="1876">
                        <c:v>4080</c:v>
                      </c:pt>
                      <c:pt idx="1877">
                        <c:v>4120</c:v>
                      </c:pt>
                      <c:pt idx="1878">
                        <c:v>4080</c:v>
                      </c:pt>
                      <c:pt idx="1879">
                        <c:v>4140</c:v>
                      </c:pt>
                      <c:pt idx="1880">
                        <c:v>4040</c:v>
                      </c:pt>
                      <c:pt idx="1881">
                        <c:v>3900</c:v>
                      </c:pt>
                      <c:pt idx="1882">
                        <c:v>3870</c:v>
                      </c:pt>
                      <c:pt idx="1883">
                        <c:v>3920</c:v>
                      </c:pt>
                      <c:pt idx="1884">
                        <c:v>3940</c:v>
                      </c:pt>
                      <c:pt idx="1885">
                        <c:v>3990</c:v>
                      </c:pt>
                      <c:pt idx="1886">
                        <c:v>3900</c:v>
                      </c:pt>
                      <c:pt idx="1887">
                        <c:v>3900</c:v>
                      </c:pt>
                      <c:pt idx="1888">
                        <c:v>3800</c:v>
                      </c:pt>
                      <c:pt idx="1889">
                        <c:v>3750</c:v>
                      </c:pt>
                      <c:pt idx="1890">
                        <c:v>3750</c:v>
                      </c:pt>
                      <c:pt idx="1891">
                        <c:v>3750</c:v>
                      </c:pt>
                      <c:pt idx="1892">
                        <c:v>3770</c:v>
                      </c:pt>
                      <c:pt idx="1893">
                        <c:v>3860</c:v>
                      </c:pt>
                      <c:pt idx="1894">
                        <c:v>3890</c:v>
                      </c:pt>
                      <c:pt idx="1895">
                        <c:v>3820</c:v>
                      </c:pt>
                      <c:pt idx="1896">
                        <c:v>3940</c:v>
                      </c:pt>
                      <c:pt idx="1897">
                        <c:v>3900</c:v>
                      </c:pt>
                      <c:pt idx="1898">
                        <c:v>3900</c:v>
                      </c:pt>
                      <c:pt idx="1899">
                        <c:v>3800</c:v>
                      </c:pt>
                      <c:pt idx="1900">
                        <c:v>3880</c:v>
                      </c:pt>
                      <c:pt idx="1901">
                        <c:v>3980</c:v>
                      </c:pt>
                      <c:pt idx="1902">
                        <c:v>3800</c:v>
                      </c:pt>
                      <c:pt idx="1903">
                        <c:v>3890</c:v>
                      </c:pt>
                      <c:pt idx="1904">
                        <c:v>3900</c:v>
                      </c:pt>
                      <c:pt idx="1905">
                        <c:v>4080</c:v>
                      </c:pt>
                      <c:pt idx="1906">
                        <c:v>4220</c:v>
                      </c:pt>
                      <c:pt idx="1907">
                        <c:v>4180</c:v>
                      </c:pt>
                      <c:pt idx="1908">
                        <c:v>4250</c:v>
                      </c:pt>
                      <c:pt idx="1909">
                        <c:v>4180</c:v>
                      </c:pt>
                      <c:pt idx="1910">
                        <c:v>4160</c:v>
                      </c:pt>
                      <c:pt idx="1911">
                        <c:v>4150</c:v>
                      </c:pt>
                      <c:pt idx="1912">
                        <c:v>4050</c:v>
                      </c:pt>
                      <c:pt idx="1913">
                        <c:v>4110</c:v>
                      </c:pt>
                      <c:pt idx="1914">
                        <c:v>4025</c:v>
                      </c:pt>
                      <c:pt idx="1915">
                        <c:v>4220</c:v>
                      </c:pt>
                      <c:pt idx="1916">
                        <c:v>4140</c:v>
                      </c:pt>
                      <c:pt idx="1917">
                        <c:v>4050</c:v>
                      </c:pt>
                      <c:pt idx="1918">
                        <c:v>3890</c:v>
                      </c:pt>
                      <c:pt idx="1919">
                        <c:v>3170</c:v>
                      </c:pt>
                      <c:pt idx="1920">
                        <c:v>3290</c:v>
                      </c:pt>
                      <c:pt idx="1921">
                        <c:v>3600</c:v>
                      </c:pt>
                      <c:pt idx="1922">
                        <c:v>3440</c:v>
                      </c:pt>
                      <c:pt idx="1923">
                        <c:v>3275</c:v>
                      </c:pt>
                      <c:pt idx="1924">
                        <c:v>2900</c:v>
                      </c:pt>
                      <c:pt idx="1925">
                        <c:v>2675</c:v>
                      </c:pt>
                      <c:pt idx="1926">
                        <c:v>2900</c:v>
                      </c:pt>
                      <c:pt idx="1927">
                        <c:v>3025</c:v>
                      </c:pt>
                      <c:pt idx="1928">
                        <c:v>3325</c:v>
                      </c:pt>
                      <c:pt idx="1929">
                        <c:v>3150</c:v>
                      </c:pt>
                      <c:pt idx="1930">
                        <c:v>3000</c:v>
                      </c:pt>
                      <c:pt idx="1931">
                        <c:v>2950</c:v>
                      </c:pt>
                      <c:pt idx="1932">
                        <c:v>2900</c:v>
                      </c:pt>
                      <c:pt idx="1933">
                        <c:v>3050</c:v>
                      </c:pt>
                      <c:pt idx="1934">
                        <c:v>2900</c:v>
                      </c:pt>
                      <c:pt idx="1935">
                        <c:v>2950</c:v>
                      </c:pt>
                      <c:pt idx="1936">
                        <c:v>2975</c:v>
                      </c:pt>
                      <c:pt idx="1937">
                        <c:v>3025</c:v>
                      </c:pt>
                      <c:pt idx="1938">
                        <c:v>3025</c:v>
                      </c:pt>
                      <c:pt idx="1939">
                        <c:v>3050</c:v>
                      </c:pt>
                      <c:pt idx="1940">
                        <c:v>3050</c:v>
                      </c:pt>
                      <c:pt idx="1941">
                        <c:v>2850</c:v>
                      </c:pt>
                      <c:pt idx="1942">
                        <c:v>2900</c:v>
                      </c:pt>
                      <c:pt idx="1943">
                        <c:v>2900</c:v>
                      </c:pt>
                      <c:pt idx="1944">
                        <c:v>3025</c:v>
                      </c:pt>
                      <c:pt idx="1945">
                        <c:v>2950</c:v>
                      </c:pt>
                      <c:pt idx="1946">
                        <c:v>3075</c:v>
                      </c:pt>
                      <c:pt idx="1947">
                        <c:v>2975</c:v>
                      </c:pt>
                      <c:pt idx="1948">
                        <c:v>2900</c:v>
                      </c:pt>
                      <c:pt idx="1949">
                        <c:v>2900</c:v>
                      </c:pt>
                      <c:pt idx="1950">
                        <c:v>2800</c:v>
                      </c:pt>
                      <c:pt idx="1951">
                        <c:v>2850</c:v>
                      </c:pt>
                      <c:pt idx="1952">
                        <c:v>2750</c:v>
                      </c:pt>
                      <c:pt idx="1953">
                        <c:v>2775</c:v>
                      </c:pt>
                      <c:pt idx="1954">
                        <c:v>2850</c:v>
                      </c:pt>
                      <c:pt idx="1955">
                        <c:v>2750</c:v>
                      </c:pt>
                      <c:pt idx="1956">
                        <c:v>2800</c:v>
                      </c:pt>
                      <c:pt idx="1957">
                        <c:v>2900</c:v>
                      </c:pt>
                      <c:pt idx="1958">
                        <c:v>2975</c:v>
                      </c:pt>
                      <c:pt idx="1959">
                        <c:v>2975</c:v>
                      </c:pt>
                      <c:pt idx="1960">
                        <c:v>3050</c:v>
                      </c:pt>
                      <c:pt idx="1961">
                        <c:v>3100</c:v>
                      </c:pt>
                      <c:pt idx="1962">
                        <c:v>3050</c:v>
                      </c:pt>
                      <c:pt idx="1963">
                        <c:v>3050</c:v>
                      </c:pt>
                      <c:pt idx="1964">
                        <c:v>3025</c:v>
                      </c:pt>
                      <c:pt idx="1965">
                        <c:v>3025</c:v>
                      </c:pt>
                      <c:pt idx="1966">
                        <c:v>3050</c:v>
                      </c:pt>
                      <c:pt idx="1967">
                        <c:v>3100</c:v>
                      </c:pt>
                      <c:pt idx="1968">
                        <c:v>3025</c:v>
                      </c:pt>
                      <c:pt idx="1969">
                        <c:v>3025</c:v>
                      </c:pt>
                      <c:pt idx="1970">
                        <c:v>2950</c:v>
                      </c:pt>
                      <c:pt idx="1971">
                        <c:v>3150</c:v>
                      </c:pt>
                      <c:pt idx="1972">
                        <c:v>3075</c:v>
                      </c:pt>
                      <c:pt idx="1973">
                        <c:v>3030</c:v>
                      </c:pt>
                      <c:pt idx="1974">
                        <c:v>3075</c:v>
                      </c:pt>
                      <c:pt idx="1975">
                        <c:v>3050</c:v>
                      </c:pt>
                      <c:pt idx="1976">
                        <c:v>3075</c:v>
                      </c:pt>
                      <c:pt idx="1977">
                        <c:v>3075</c:v>
                      </c:pt>
                      <c:pt idx="1978">
                        <c:v>3050</c:v>
                      </c:pt>
                      <c:pt idx="1979">
                        <c:v>3030</c:v>
                      </c:pt>
                      <c:pt idx="1980">
                        <c:v>3075</c:v>
                      </c:pt>
                      <c:pt idx="1981">
                        <c:v>3100</c:v>
                      </c:pt>
                      <c:pt idx="1982">
                        <c:v>3150</c:v>
                      </c:pt>
                      <c:pt idx="1983">
                        <c:v>3150</c:v>
                      </c:pt>
                      <c:pt idx="1984">
                        <c:v>3030</c:v>
                      </c:pt>
                      <c:pt idx="1985">
                        <c:v>3065</c:v>
                      </c:pt>
                      <c:pt idx="1986">
                        <c:v>3200</c:v>
                      </c:pt>
                      <c:pt idx="1987">
                        <c:v>3025</c:v>
                      </c:pt>
                      <c:pt idx="1988">
                        <c:v>3100</c:v>
                      </c:pt>
                      <c:pt idx="1989">
                        <c:v>3100</c:v>
                      </c:pt>
                      <c:pt idx="1990">
                        <c:v>3030</c:v>
                      </c:pt>
                      <c:pt idx="1991">
                        <c:v>3100</c:v>
                      </c:pt>
                      <c:pt idx="1992">
                        <c:v>3150</c:v>
                      </c:pt>
                      <c:pt idx="1993">
                        <c:v>3050</c:v>
                      </c:pt>
                      <c:pt idx="1994">
                        <c:v>3150</c:v>
                      </c:pt>
                      <c:pt idx="1995">
                        <c:v>3200</c:v>
                      </c:pt>
                      <c:pt idx="1996">
                        <c:v>3150</c:v>
                      </c:pt>
                      <c:pt idx="1997">
                        <c:v>3150</c:v>
                      </c:pt>
                      <c:pt idx="1998">
                        <c:v>3200</c:v>
                      </c:pt>
                      <c:pt idx="1999">
                        <c:v>3075</c:v>
                      </c:pt>
                      <c:pt idx="2000">
                        <c:v>3050</c:v>
                      </c:pt>
                      <c:pt idx="2001">
                        <c:v>3100</c:v>
                      </c:pt>
                      <c:pt idx="2002">
                        <c:v>3150</c:v>
                      </c:pt>
                      <c:pt idx="2003">
                        <c:v>3100</c:v>
                      </c:pt>
                      <c:pt idx="2004">
                        <c:v>3075</c:v>
                      </c:pt>
                      <c:pt idx="2005">
                        <c:v>3150</c:v>
                      </c:pt>
                      <c:pt idx="2006">
                        <c:v>3150</c:v>
                      </c:pt>
                      <c:pt idx="2007">
                        <c:v>3070</c:v>
                      </c:pt>
                      <c:pt idx="2008">
                        <c:v>3100</c:v>
                      </c:pt>
                      <c:pt idx="2009">
                        <c:v>3150</c:v>
                      </c:pt>
                      <c:pt idx="2010">
                        <c:v>3150</c:v>
                      </c:pt>
                      <c:pt idx="2011">
                        <c:v>3125</c:v>
                      </c:pt>
                      <c:pt idx="2012">
                        <c:v>3200</c:v>
                      </c:pt>
                      <c:pt idx="2013">
                        <c:v>3125</c:v>
                      </c:pt>
                      <c:pt idx="2014">
                        <c:v>3125</c:v>
                      </c:pt>
                      <c:pt idx="2015">
                        <c:v>3150</c:v>
                      </c:pt>
                      <c:pt idx="2016">
                        <c:v>3225</c:v>
                      </c:pt>
                      <c:pt idx="2017">
                        <c:v>3250</c:v>
                      </c:pt>
                      <c:pt idx="2018">
                        <c:v>3200</c:v>
                      </c:pt>
                      <c:pt idx="2019">
                        <c:v>3200</c:v>
                      </c:pt>
                      <c:pt idx="2020">
                        <c:v>3150</c:v>
                      </c:pt>
                      <c:pt idx="2021">
                        <c:v>3175</c:v>
                      </c:pt>
                      <c:pt idx="2022">
                        <c:v>3125</c:v>
                      </c:pt>
                      <c:pt idx="2023">
                        <c:v>3125</c:v>
                      </c:pt>
                      <c:pt idx="2024">
                        <c:v>3250</c:v>
                      </c:pt>
                      <c:pt idx="2025">
                        <c:v>3225</c:v>
                      </c:pt>
                      <c:pt idx="2026">
                        <c:v>3250</c:v>
                      </c:pt>
                      <c:pt idx="2027">
                        <c:v>3350</c:v>
                      </c:pt>
                      <c:pt idx="2028">
                        <c:v>3450</c:v>
                      </c:pt>
                      <c:pt idx="2029">
                        <c:v>3450</c:v>
                      </c:pt>
                      <c:pt idx="2030">
                        <c:v>3350</c:v>
                      </c:pt>
                      <c:pt idx="2031">
                        <c:v>3425</c:v>
                      </c:pt>
                      <c:pt idx="2032">
                        <c:v>3400</c:v>
                      </c:pt>
                      <c:pt idx="2033">
                        <c:v>3425</c:v>
                      </c:pt>
                      <c:pt idx="2034">
                        <c:v>3500</c:v>
                      </c:pt>
                      <c:pt idx="2035">
                        <c:v>3525</c:v>
                      </c:pt>
                      <c:pt idx="2036">
                        <c:v>3525</c:v>
                      </c:pt>
                      <c:pt idx="2037">
                        <c:v>3550</c:v>
                      </c:pt>
                      <c:pt idx="2038">
                        <c:v>3600</c:v>
                      </c:pt>
                      <c:pt idx="2039">
                        <c:v>3625</c:v>
                      </c:pt>
                      <c:pt idx="2040">
                        <c:v>3625</c:v>
                      </c:pt>
                      <c:pt idx="2041">
                        <c:v>3650</c:v>
                      </c:pt>
                      <c:pt idx="2042">
                        <c:v>3450</c:v>
                      </c:pt>
                      <c:pt idx="2043">
                        <c:v>3550</c:v>
                      </c:pt>
                      <c:pt idx="2044">
                        <c:v>3650</c:v>
                      </c:pt>
                      <c:pt idx="2045">
                        <c:v>3675</c:v>
                      </c:pt>
                      <c:pt idx="2046">
                        <c:v>3675</c:v>
                      </c:pt>
                      <c:pt idx="2047">
                        <c:v>3675</c:v>
                      </c:pt>
                      <c:pt idx="2048">
                        <c:v>3725</c:v>
                      </c:pt>
                      <c:pt idx="2049">
                        <c:v>3725</c:v>
                      </c:pt>
                      <c:pt idx="2050">
                        <c:v>3700</c:v>
                      </c:pt>
                      <c:pt idx="2051">
                        <c:v>3725</c:v>
                      </c:pt>
                      <c:pt idx="2052">
                        <c:v>3750</c:v>
                      </c:pt>
                      <c:pt idx="2053">
                        <c:v>3775</c:v>
                      </c:pt>
                      <c:pt idx="2054">
                        <c:v>3700</c:v>
                      </c:pt>
                      <c:pt idx="2055">
                        <c:v>3700</c:v>
                      </c:pt>
                      <c:pt idx="2056">
                        <c:v>3750</c:v>
                      </c:pt>
                      <c:pt idx="2057">
                        <c:v>3725</c:v>
                      </c:pt>
                      <c:pt idx="2058">
                        <c:v>3775</c:v>
                      </c:pt>
                      <c:pt idx="2059">
                        <c:v>3800</c:v>
                      </c:pt>
                      <c:pt idx="2060">
                        <c:v>3825</c:v>
                      </c:pt>
                      <c:pt idx="2061">
                        <c:v>3775</c:v>
                      </c:pt>
                      <c:pt idx="2062">
                        <c:v>3700</c:v>
                      </c:pt>
                      <c:pt idx="2063">
                        <c:v>3725</c:v>
                      </c:pt>
                      <c:pt idx="2064">
                        <c:v>3775</c:v>
                      </c:pt>
                      <c:pt idx="2065">
                        <c:v>3800</c:v>
                      </c:pt>
                      <c:pt idx="2066">
                        <c:v>3740</c:v>
                      </c:pt>
                      <c:pt idx="2067">
                        <c:v>3675</c:v>
                      </c:pt>
                      <c:pt idx="2068">
                        <c:v>3675</c:v>
                      </c:pt>
                      <c:pt idx="2069">
                        <c:v>3675</c:v>
                      </c:pt>
                      <c:pt idx="2070">
                        <c:v>3800</c:v>
                      </c:pt>
                      <c:pt idx="2071">
                        <c:v>3850</c:v>
                      </c:pt>
                      <c:pt idx="2072">
                        <c:v>3810</c:v>
                      </c:pt>
                      <c:pt idx="2073">
                        <c:v>3950</c:v>
                      </c:pt>
                      <c:pt idx="2074">
                        <c:v>3925</c:v>
                      </c:pt>
                      <c:pt idx="2075">
                        <c:v>3925</c:v>
                      </c:pt>
                      <c:pt idx="2076">
                        <c:v>3925</c:v>
                      </c:pt>
                      <c:pt idx="2077">
                        <c:v>3925</c:v>
                      </c:pt>
                      <c:pt idx="2078">
                        <c:v>3925</c:v>
                      </c:pt>
                      <c:pt idx="2079">
                        <c:v>4025</c:v>
                      </c:pt>
                      <c:pt idx="2080">
                        <c:v>3950</c:v>
                      </c:pt>
                      <c:pt idx="2081">
                        <c:v>4000</c:v>
                      </c:pt>
                      <c:pt idx="2082">
                        <c:v>4000</c:v>
                      </c:pt>
                      <c:pt idx="2083">
                        <c:v>4000</c:v>
                      </c:pt>
                      <c:pt idx="2084">
                        <c:v>3950</c:v>
                      </c:pt>
                      <c:pt idx="2085">
                        <c:v>4000</c:v>
                      </c:pt>
                      <c:pt idx="2086">
                        <c:v>4000</c:v>
                      </c:pt>
                      <c:pt idx="2087">
                        <c:v>3950</c:v>
                      </c:pt>
                      <c:pt idx="2088">
                        <c:v>3975</c:v>
                      </c:pt>
                      <c:pt idx="2089">
                        <c:v>4000</c:v>
                      </c:pt>
                      <c:pt idx="2090">
                        <c:v>4025</c:v>
                      </c:pt>
                      <c:pt idx="2091">
                        <c:v>4025</c:v>
                      </c:pt>
                      <c:pt idx="2092">
                        <c:v>4000</c:v>
                      </c:pt>
                      <c:pt idx="2093">
                        <c:v>4050</c:v>
                      </c:pt>
                      <c:pt idx="2094">
                        <c:v>4050</c:v>
                      </c:pt>
                      <c:pt idx="2095">
                        <c:v>4050</c:v>
                      </c:pt>
                      <c:pt idx="2096">
                        <c:v>4150</c:v>
                      </c:pt>
                      <c:pt idx="2097">
                        <c:v>4250</c:v>
                      </c:pt>
                      <c:pt idx="2098">
                        <c:v>4250</c:v>
                      </c:pt>
                      <c:pt idx="2099">
                        <c:v>4250</c:v>
                      </c:pt>
                      <c:pt idx="2100">
                        <c:v>4250</c:v>
                      </c:pt>
                      <c:pt idx="2101">
                        <c:v>4250</c:v>
                      </c:pt>
                      <c:pt idx="2102">
                        <c:v>4425</c:v>
                      </c:pt>
                      <c:pt idx="2103">
                        <c:v>4425</c:v>
                      </c:pt>
                      <c:pt idx="2104">
                        <c:v>4425</c:v>
                      </c:pt>
                      <c:pt idx="2105">
                        <c:v>4425</c:v>
                      </c:pt>
                      <c:pt idx="2106">
                        <c:v>4400</c:v>
                      </c:pt>
                      <c:pt idx="2107">
                        <c:v>4400</c:v>
                      </c:pt>
                      <c:pt idx="2108">
                        <c:v>4400</c:v>
                      </c:pt>
                      <c:pt idx="2109">
                        <c:v>4400</c:v>
                      </c:pt>
                      <c:pt idx="2110">
                        <c:v>4400</c:v>
                      </c:pt>
                      <c:pt idx="2111">
                        <c:v>4400</c:v>
                      </c:pt>
                      <c:pt idx="2112">
                        <c:v>4400</c:v>
                      </c:pt>
                      <c:pt idx="2113">
                        <c:v>4400</c:v>
                      </c:pt>
                      <c:pt idx="2114">
                        <c:v>4375</c:v>
                      </c:pt>
                      <c:pt idx="2115">
                        <c:v>4375</c:v>
                      </c:pt>
                      <c:pt idx="2116">
                        <c:v>4375</c:v>
                      </c:pt>
                      <c:pt idx="2117">
                        <c:v>4375</c:v>
                      </c:pt>
                      <c:pt idx="2118">
                        <c:v>4375</c:v>
                      </c:pt>
                      <c:pt idx="2119">
                        <c:v>4375</c:v>
                      </c:pt>
                      <c:pt idx="2120">
                        <c:v>4375</c:v>
                      </c:pt>
                      <c:pt idx="2121">
                        <c:v>4375</c:v>
                      </c:pt>
                      <c:pt idx="2122">
                        <c:v>4375</c:v>
                      </c:pt>
                      <c:pt idx="2123">
                        <c:v>4375</c:v>
                      </c:pt>
                      <c:pt idx="2124">
                        <c:v>4375</c:v>
                      </c:pt>
                      <c:pt idx="2125">
                        <c:v>4375</c:v>
                      </c:pt>
                      <c:pt idx="2126">
                        <c:v>4250</c:v>
                      </c:pt>
                      <c:pt idx="2127">
                        <c:v>4250</c:v>
                      </c:pt>
                      <c:pt idx="2128">
                        <c:v>4250</c:v>
                      </c:pt>
                      <c:pt idx="2129">
                        <c:v>4250</c:v>
                      </c:pt>
                      <c:pt idx="2130">
                        <c:v>4250</c:v>
                      </c:pt>
                      <c:pt idx="2131">
                        <c:v>4250</c:v>
                      </c:pt>
                      <c:pt idx="2132">
                        <c:v>4250</c:v>
                      </c:pt>
                      <c:pt idx="2133">
                        <c:v>4250</c:v>
                      </c:pt>
                      <c:pt idx="2134">
                        <c:v>4400</c:v>
                      </c:pt>
                      <c:pt idx="2135">
                        <c:v>4400</c:v>
                      </c:pt>
                      <c:pt idx="2136">
                        <c:v>4400</c:v>
                      </c:pt>
                      <c:pt idx="2137">
                        <c:v>4400</c:v>
                      </c:pt>
                      <c:pt idx="2138">
                        <c:v>4300</c:v>
                      </c:pt>
                      <c:pt idx="2139">
                        <c:v>4300</c:v>
                      </c:pt>
                      <c:pt idx="2140">
                        <c:v>4300</c:v>
                      </c:pt>
                      <c:pt idx="2141">
                        <c:v>4300</c:v>
                      </c:pt>
                      <c:pt idx="2142">
                        <c:v>4375</c:v>
                      </c:pt>
                      <c:pt idx="2143">
                        <c:v>4375</c:v>
                      </c:pt>
                      <c:pt idx="2144">
                        <c:v>4375</c:v>
                      </c:pt>
                      <c:pt idx="2145">
                        <c:v>4375</c:v>
                      </c:pt>
                      <c:pt idx="2146">
                        <c:v>4500</c:v>
                      </c:pt>
                      <c:pt idx="2147">
                        <c:v>4500</c:v>
                      </c:pt>
                      <c:pt idx="2148">
                        <c:v>4550</c:v>
                      </c:pt>
                      <c:pt idx="2149">
                        <c:v>4550</c:v>
                      </c:pt>
                      <c:pt idx="2150">
                        <c:v>4550</c:v>
                      </c:pt>
                      <c:pt idx="2151">
                        <c:v>4725</c:v>
                      </c:pt>
                      <c:pt idx="2152">
                        <c:v>4725</c:v>
                      </c:pt>
                      <c:pt idx="2153">
                        <c:v>4725</c:v>
                      </c:pt>
                      <c:pt idx="2154">
                        <c:v>4725</c:v>
                      </c:pt>
                      <c:pt idx="2155">
                        <c:v>4725</c:v>
                      </c:pt>
                      <c:pt idx="2156">
                        <c:v>4725</c:v>
                      </c:pt>
                      <c:pt idx="2157">
                        <c:v>4875</c:v>
                      </c:pt>
                      <c:pt idx="2158">
                        <c:v>4875</c:v>
                      </c:pt>
                      <c:pt idx="2159">
                        <c:v>4900</c:v>
                      </c:pt>
                      <c:pt idx="2160">
                        <c:v>4800</c:v>
                      </c:pt>
                      <c:pt idx="2161">
                        <c:v>4900</c:v>
                      </c:pt>
                      <c:pt idx="2162">
                        <c:v>4900</c:v>
                      </c:pt>
                      <c:pt idx="2163">
                        <c:v>4850</c:v>
                      </c:pt>
                      <c:pt idx="2164">
                        <c:v>4825</c:v>
                      </c:pt>
                      <c:pt idx="2165">
                        <c:v>4900</c:v>
                      </c:pt>
                      <c:pt idx="2166">
                        <c:v>4900</c:v>
                      </c:pt>
                      <c:pt idx="2167">
                        <c:v>4850</c:v>
                      </c:pt>
                      <c:pt idx="2168">
                        <c:v>4900</c:v>
                      </c:pt>
                      <c:pt idx="2169">
                        <c:v>4875</c:v>
                      </c:pt>
                      <c:pt idx="2170">
                        <c:v>4850</c:v>
                      </c:pt>
                      <c:pt idx="2171">
                        <c:v>4825</c:v>
                      </c:pt>
                      <c:pt idx="2172">
                        <c:v>4700</c:v>
                      </c:pt>
                      <c:pt idx="2173">
                        <c:v>4700</c:v>
                      </c:pt>
                      <c:pt idx="2174">
                        <c:v>4750</c:v>
                      </c:pt>
                      <c:pt idx="2175">
                        <c:v>4725</c:v>
                      </c:pt>
                      <c:pt idx="2176">
                        <c:v>4715</c:v>
                      </c:pt>
                      <c:pt idx="2177">
                        <c:v>4775</c:v>
                      </c:pt>
                      <c:pt idx="2178">
                        <c:v>4775</c:v>
                      </c:pt>
                      <c:pt idx="2179">
                        <c:v>4775</c:v>
                      </c:pt>
                      <c:pt idx="2180">
                        <c:v>4750</c:v>
                      </c:pt>
                      <c:pt idx="2181">
                        <c:v>4725</c:v>
                      </c:pt>
                      <c:pt idx="2182">
                        <c:v>4775</c:v>
                      </c:pt>
                      <c:pt idx="2183">
                        <c:v>4765</c:v>
                      </c:pt>
                      <c:pt idx="2184">
                        <c:v>4775</c:v>
                      </c:pt>
                      <c:pt idx="2185">
                        <c:v>4750</c:v>
                      </c:pt>
                      <c:pt idx="2186">
                        <c:v>4775</c:v>
                      </c:pt>
                      <c:pt idx="2187">
                        <c:v>4725</c:v>
                      </c:pt>
                      <c:pt idx="2188">
                        <c:v>4775</c:v>
                      </c:pt>
                      <c:pt idx="2189">
                        <c:v>4775</c:v>
                      </c:pt>
                      <c:pt idx="2190">
                        <c:v>4800</c:v>
                      </c:pt>
                      <c:pt idx="2191">
                        <c:v>4700</c:v>
                      </c:pt>
                      <c:pt idx="2192">
                        <c:v>4750</c:v>
                      </c:pt>
                      <c:pt idx="2193">
                        <c:v>4700</c:v>
                      </c:pt>
                      <c:pt idx="2194">
                        <c:v>4700</c:v>
                      </c:pt>
                      <c:pt idx="2195">
                        <c:v>4725</c:v>
                      </c:pt>
                      <c:pt idx="2196">
                        <c:v>4740</c:v>
                      </c:pt>
                      <c:pt idx="2197">
                        <c:v>4750</c:v>
                      </c:pt>
                      <c:pt idx="2198">
                        <c:v>4750</c:v>
                      </c:pt>
                      <c:pt idx="2199">
                        <c:v>4675</c:v>
                      </c:pt>
                      <c:pt idx="2200">
                        <c:v>4675</c:v>
                      </c:pt>
                      <c:pt idx="2201">
                        <c:v>4700</c:v>
                      </c:pt>
                      <c:pt idx="2202">
                        <c:v>4700</c:v>
                      </c:pt>
                      <c:pt idx="2203">
                        <c:v>4750</c:v>
                      </c:pt>
                      <c:pt idx="2204">
                        <c:v>4900</c:v>
                      </c:pt>
                      <c:pt idx="2205">
                        <c:v>4900</c:v>
                      </c:pt>
                      <c:pt idx="2206">
                        <c:v>5000</c:v>
                      </c:pt>
                      <c:pt idx="2207">
                        <c:v>5000</c:v>
                      </c:pt>
                      <c:pt idx="2208">
                        <c:v>5000</c:v>
                      </c:pt>
                      <c:pt idx="2209">
                        <c:v>5000</c:v>
                      </c:pt>
                      <c:pt idx="2210">
                        <c:v>4950</c:v>
                      </c:pt>
                      <c:pt idx="2211">
                        <c:v>4900</c:v>
                      </c:pt>
                      <c:pt idx="2212">
                        <c:v>4900</c:v>
                      </c:pt>
                      <c:pt idx="2213">
                        <c:v>4900</c:v>
                      </c:pt>
                      <c:pt idx="2214">
                        <c:v>4900</c:v>
                      </c:pt>
                      <c:pt idx="2215">
                        <c:v>4850</c:v>
                      </c:pt>
                      <c:pt idx="2216">
                        <c:v>4825</c:v>
                      </c:pt>
                      <c:pt idx="2217">
                        <c:v>4750</c:v>
                      </c:pt>
                      <c:pt idx="2218">
                        <c:v>4700</c:v>
                      </c:pt>
                      <c:pt idx="2219">
                        <c:v>4750</c:v>
                      </c:pt>
                      <c:pt idx="2220">
                        <c:v>4725</c:v>
                      </c:pt>
                      <c:pt idx="2221">
                        <c:v>4750</c:v>
                      </c:pt>
                      <c:pt idx="2222">
                        <c:v>4750</c:v>
                      </c:pt>
                      <c:pt idx="2223">
                        <c:v>4700</c:v>
                      </c:pt>
                      <c:pt idx="2224">
                        <c:v>4650</c:v>
                      </c:pt>
                      <c:pt idx="2225">
                        <c:v>4650</c:v>
                      </c:pt>
                      <c:pt idx="2226">
                        <c:v>4675</c:v>
                      </c:pt>
                      <c:pt idx="2227">
                        <c:v>4750</c:v>
                      </c:pt>
                      <c:pt idx="2228">
                        <c:v>4725</c:v>
                      </c:pt>
                      <c:pt idx="2229">
                        <c:v>4725</c:v>
                      </c:pt>
                      <c:pt idx="2230">
                        <c:v>4725</c:v>
                      </c:pt>
                      <c:pt idx="2231">
                        <c:v>4725</c:v>
                      </c:pt>
                      <c:pt idx="2232">
                        <c:v>4700</c:v>
                      </c:pt>
                      <c:pt idx="2233">
                        <c:v>4775</c:v>
                      </c:pt>
                      <c:pt idx="2234">
                        <c:v>4725</c:v>
                      </c:pt>
                      <c:pt idx="2235">
                        <c:v>4700</c:v>
                      </c:pt>
                      <c:pt idx="2236">
                        <c:v>4675</c:v>
                      </c:pt>
                      <c:pt idx="2237">
                        <c:v>4625</c:v>
                      </c:pt>
                      <c:pt idx="2238">
                        <c:v>4750</c:v>
                      </c:pt>
                      <c:pt idx="2239">
                        <c:v>4775</c:v>
                      </c:pt>
                      <c:pt idx="2240">
                        <c:v>4775</c:v>
                      </c:pt>
                      <c:pt idx="2241">
                        <c:v>4875</c:v>
                      </c:pt>
                      <c:pt idx="2242">
                        <c:v>4925</c:v>
                      </c:pt>
                      <c:pt idx="2243">
                        <c:v>4975</c:v>
                      </c:pt>
                      <c:pt idx="2244">
                        <c:v>4925</c:v>
                      </c:pt>
                      <c:pt idx="2245">
                        <c:v>5025</c:v>
                      </c:pt>
                      <c:pt idx="2246">
                        <c:v>5000</c:v>
                      </c:pt>
                      <c:pt idx="2247">
                        <c:v>4975</c:v>
                      </c:pt>
                      <c:pt idx="2248">
                        <c:v>4975</c:v>
                      </c:pt>
                      <c:pt idx="2249">
                        <c:v>4975</c:v>
                      </c:pt>
                      <c:pt idx="2250">
                        <c:v>4900</c:v>
                      </c:pt>
                      <c:pt idx="2251">
                        <c:v>4950</c:v>
                      </c:pt>
                      <c:pt idx="2252">
                        <c:v>4925</c:v>
                      </c:pt>
                      <c:pt idx="2253">
                        <c:v>4851</c:v>
                      </c:pt>
                      <c:pt idx="2254">
                        <c:v>4825</c:v>
                      </c:pt>
                      <c:pt idx="2255">
                        <c:v>4825</c:v>
                      </c:pt>
                      <c:pt idx="2256">
                        <c:v>4850</c:v>
                      </c:pt>
                      <c:pt idx="2257">
                        <c:v>4875</c:v>
                      </c:pt>
                      <c:pt idx="2258">
                        <c:v>4850</c:v>
                      </c:pt>
                      <c:pt idx="2259">
                        <c:v>4840</c:v>
                      </c:pt>
                      <c:pt idx="2260">
                        <c:v>4825</c:v>
                      </c:pt>
                      <c:pt idx="2261">
                        <c:v>4750</c:v>
                      </c:pt>
                      <c:pt idx="2262">
                        <c:v>4725</c:v>
                      </c:pt>
                      <c:pt idx="2263">
                        <c:v>4725</c:v>
                      </c:pt>
                      <c:pt idx="2264">
                        <c:v>4760</c:v>
                      </c:pt>
                      <c:pt idx="2265">
                        <c:v>4825</c:v>
                      </c:pt>
                      <c:pt idx="2266">
                        <c:v>4800</c:v>
                      </c:pt>
                      <c:pt idx="2267">
                        <c:v>4800</c:v>
                      </c:pt>
                      <c:pt idx="2268">
                        <c:v>4825</c:v>
                      </c:pt>
                      <c:pt idx="2269">
                        <c:v>4825</c:v>
                      </c:pt>
                      <c:pt idx="2270">
                        <c:v>4825</c:v>
                      </c:pt>
                      <c:pt idx="2271">
                        <c:v>4725</c:v>
                      </c:pt>
                      <c:pt idx="2272">
                        <c:v>4735</c:v>
                      </c:pt>
                      <c:pt idx="2273">
                        <c:v>4785</c:v>
                      </c:pt>
                      <c:pt idx="2274">
                        <c:v>4800</c:v>
                      </c:pt>
                      <c:pt idx="2275">
                        <c:v>4975</c:v>
                      </c:pt>
                      <c:pt idx="2276">
                        <c:v>4915</c:v>
                      </c:pt>
                      <c:pt idx="2277">
                        <c:v>4900</c:v>
                      </c:pt>
                      <c:pt idx="2278">
                        <c:v>4925</c:v>
                      </c:pt>
                      <c:pt idx="2279">
                        <c:v>4910</c:v>
                      </c:pt>
                      <c:pt idx="2280">
                        <c:v>4910</c:v>
                      </c:pt>
                      <c:pt idx="2281">
                        <c:v>4950</c:v>
                      </c:pt>
                      <c:pt idx="2282">
                        <c:v>4950</c:v>
                      </c:pt>
                      <c:pt idx="2283">
                        <c:v>4900</c:v>
                      </c:pt>
                      <c:pt idx="2284">
                        <c:v>4920</c:v>
                      </c:pt>
                      <c:pt idx="2285">
                        <c:v>4950</c:v>
                      </c:pt>
                      <c:pt idx="2286">
                        <c:v>4990</c:v>
                      </c:pt>
                      <c:pt idx="2287">
                        <c:v>5000</c:v>
                      </c:pt>
                      <c:pt idx="2288">
                        <c:v>5050</c:v>
                      </c:pt>
                      <c:pt idx="2289">
                        <c:v>5075</c:v>
                      </c:pt>
                      <c:pt idx="2290">
                        <c:v>5200</c:v>
                      </c:pt>
                      <c:pt idx="2291">
                        <c:v>5325</c:v>
                      </c:pt>
                      <c:pt idx="2292">
                        <c:v>5375</c:v>
                      </c:pt>
                      <c:pt idx="2293">
                        <c:v>5525</c:v>
                      </c:pt>
                      <c:pt idx="2294">
                        <c:v>5675</c:v>
                      </c:pt>
                      <c:pt idx="2295">
                        <c:v>5850</c:v>
                      </c:pt>
                      <c:pt idx="2296">
                        <c:v>5875</c:v>
                      </c:pt>
                      <c:pt idx="2297">
                        <c:v>5875</c:v>
                      </c:pt>
                      <c:pt idx="2298">
                        <c:v>5850</c:v>
                      </c:pt>
                      <c:pt idx="2299">
                        <c:v>5900</c:v>
                      </c:pt>
                      <c:pt idx="2300">
                        <c:v>5875</c:v>
                      </c:pt>
                      <c:pt idx="2301">
                        <c:v>5925</c:v>
                      </c:pt>
                      <c:pt idx="2302">
                        <c:v>6000</c:v>
                      </c:pt>
                      <c:pt idx="2303">
                        <c:v>6150</c:v>
                      </c:pt>
                      <c:pt idx="2304">
                        <c:v>6350</c:v>
                      </c:pt>
                      <c:pt idx="2305">
                        <c:v>6275</c:v>
                      </c:pt>
                      <c:pt idx="2306">
                        <c:v>6200</c:v>
                      </c:pt>
                      <c:pt idx="2307">
                        <c:v>6175</c:v>
                      </c:pt>
                      <c:pt idx="2308">
                        <c:v>6100</c:v>
                      </c:pt>
                      <c:pt idx="2309">
                        <c:v>5975</c:v>
                      </c:pt>
                      <c:pt idx="2310">
                        <c:v>5950</c:v>
                      </c:pt>
                      <c:pt idx="2311">
                        <c:v>5875</c:v>
                      </c:pt>
                      <c:pt idx="2312">
                        <c:v>5715</c:v>
                      </c:pt>
                      <c:pt idx="2313">
                        <c:v>5725</c:v>
                      </c:pt>
                      <c:pt idx="2314">
                        <c:v>5800</c:v>
                      </c:pt>
                      <c:pt idx="2315">
                        <c:v>5900</c:v>
                      </c:pt>
                      <c:pt idx="2316">
                        <c:v>6075</c:v>
                      </c:pt>
                      <c:pt idx="2317">
                        <c:v>6300</c:v>
                      </c:pt>
                      <c:pt idx="2318">
                        <c:v>6250</c:v>
                      </c:pt>
                      <c:pt idx="2319">
                        <c:v>6275</c:v>
                      </c:pt>
                      <c:pt idx="2320">
                        <c:v>6250</c:v>
                      </c:pt>
                      <c:pt idx="2321">
                        <c:v>6300</c:v>
                      </c:pt>
                      <c:pt idx="2322">
                        <c:v>6275</c:v>
                      </c:pt>
                      <c:pt idx="2323">
                        <c:v>6275</c:v>
                      </c:pt>
                      <c:pt idx="2324">
                        <c:v>6200</c:v>
                      </c:pt>
                      <c:pt idx="2325">
                        <c:v>6357</c:v>
                      </c:pt>
                      <c:pt idx="2326">
                        <c:v>6325</c:v>
                      </c:pt>
                      <c:pt idx="2327">
                        <c:v>6425</c:v>
                      </c:pt>
                      <c:pt idx="2328">
                        <c:v>6375</c:v>
                      </c:pt>
                      <c:pt idx="2329">
                        <c:v>6475</c:v>
                      </c:pt>
                      <c:pt idx="2330">
                        <c:v>6465</c:v>
                      </c:pt>
                      <c:pt idx="2331">
                        <c:v>6400</c:v>
                      </c:pt>
                      <c:pt idx="2332">
                        <c:v>6500</c:v>
                      </c:pt>
                      <c:pt idx="2333">
                        <c:v>6600</c:v>
                      </c:pt>
                      <c:pt idx="2334">
                        <c:v>6825</c:v>
                      </c:pt>
                      <c:pt idx="2335">
                        <c:v>6990</c:v>
                      </c:pt>
                      <c:pt idx="2336">
                        <c:v>6775</c:v>
                      </c:pt>
                      <c:pt idx="2337">
                        <c:v>6675</c:v>
                      </c:pt>
                      <c:pt idx="2338">
                        <c:v>6610</c:v>
                      </c:pt>
                      <c:pt idx="2339">
                        <c:v>6700</c:v>
                      </c:pt>
                      <c:pt idx="2340">
                        <c:v>6750</c:v>
                      </c:pt>
                      <c:pt idx="2341">
                        <c:v>6775</c:v>
                      </c:pt>
                      <c:pt idx="2342">
                        <c:v>6725</c:v>
                      </c:pt>
                      <c:pt idx="2343">
                        <c:v>6695</c:v>
                      </c:pt>
                      <c:pt idx="2344">
                        <c:v>6875</c:v>
                      </c:pt>
                      <c:pt idx="2345">
                        <c:v>6975</c:v>
                      </c:pt>
                      <c:pt idx="2346">
                        <c:v>6800</c:v>
                      </c:pt>
                      <c:pt idx="2347">
                        <c:v>6800</c:v>
                      </c:pt>
                      <c:pt idx="2348">
                        <c:v>6675</c:v>
                      </c:pt>
                      <c:pt idx="2349">
                        <c:v>6575</c:v>
                      </c:pt>
                      <c:pt idx="2350">
                        <c:v>6725</c:v>
                      </c:pt>
                      <c:pt idx="2351">
                        <c:v>6650</c:v>
                      </c:pt>
                      <c:pt idx="2352">
                        <c:v>6725</c:v>
                      </c:pt>
                      <c:pt idx="2353">
                        <c:v>6850</c:v>
                      </c:pt>
                      <c:pt idx="2354">
                        <c:v>6800</c:v>
                      </c:pt>
                      <c:pt idx="2355">
                        <c:v>6890</c:v>
                      </c:pt>
                      <c:pt idx="2356">
                        <c:v>6860</c:v>
                      </c:pt>
                      <c:pt idx="2357">
                        <c:v>6915</c:v>
                      </c:pt>
                      <c:pt idx="2358">
                        <c:v>6875</c:v>
                      </c:pt>
                      <c:pt idx="2359">
                        <c:v>6900</c:v>
                      </c:pt>
                      <c:pt idx="2360">
                        <c:v>6800</c:v>
                      </c:pt>
                      <c:pt idx="2361">
                        <c:v>6900</c:v>
                      </c:pt>
                      <c:pt idx="2362">
                        <c:v>6925</c:v>
                      </c:pt>
                      <c:pt idx="2363">
                        <c:v>6950</c:v>
                      </c:pt>
                      <c:pt idx="2364">
                        <c:v>7025</c:v>
                      </c:pt>
                      <c:pt idx="2365">
                        <c:v>7125</c:v>
                      </c:pt>
                      <c:pt idx="2366">
                        <c:v>7350</c:v>
                      </c:pt>
                      <c:pt idx="2367">
                        <c:v>7500</c:v>
                      </c:pt>
                      <c:pt idx="2368">
                        <c:v>7425</c:v>
                      </c:pt>
                      <c:pt idx="2369">
                        <c:v>7500</c:v>
                      </c:pt>
                      <c:pt idx="2370">
                        <c:v>7600</c:v>
                      </c:pt>
                      <c:pt idx="2371">
                        <c:v>7700</c:v>
                      </c:pt>
                      <c:pt idx="2372">
                        <c:v>7750</c:v>
                      </c:pt>
                      <c:pt idx="2373">
                        <c:v>7675</c:v>
                      </c:pt>
                      <c:pt idx="2374">
                        <c:v>7650</c:v>
                      </c:pt>
                      <c:pt idx="2375">
                        <c:v>7850</c:v>
                      </c:pt>
                      <c:pt idx="2376">
                        <c:v>7975</c:v>
                      </c:pt>
                      <c:pt idx="2377">
                        <c:v>8100</c:v>
                      </c:pt>
                      <c:pt idx="2378">
                        <c:v>8075</c:v>
                      </c:pt>
                      <c:pt idx="2379">
                        <c:v>8005</c:v>
                      </c:pt>
                      <c:pt idx="2380">
                        <c:v>7825</c:v>
                      </c:pt>
                      <c:pt idx="2381">
                        <c:v>8000</c:v>
                      </c:pt>
                      <c:pt idx="2382">
                        <c:v>7825</c:v>
                      </c:pt>
                      <c:pt idx="2383">
                        <c:v>7750</c:v>
                      </c:pt>
                      <c:pt idx="2384">
                        <c:v>7675</c:v>
                      </c:pt>
                      <c:pt idx="2385">
                        <c:v>7825</c:v>
                      </c:pt>
                      <c:pt idx="2386">
                        <c:v>7925</c:v>
                      </c:pt>
                      <c:pt idx="2387">
                        <c:v>8000</c:v>
                      </c:pt>
                      <c:pt idx="2388">
                        <c:v>7950</c:v>
                      </c:pt>
                      <c:pt idx="2389">
                        <c:v>7925</c:v>
                      </c:pt>
                      <c:pt idx="2390">
                        <c:v>7900</c:v>
                      </c:pt>
                      <c:pt idx="2391">
                        <c:v>7900</c:v>
                      </c:pt>
                      <c:pt idx="2392">
                        <c:v>7975</c:v>
                      </c:pt>
                      <c:pt idx="2393">
                        <c:v>7925</c:v>
                      </c:pt>
                      <c:pt idx="2394">
                        <c:v>7935</c:v>
                      </c:pt>
                      <c:pt idx="2395">
                        <c:v>8050</c:v>
                      </c:pt>
                      <c:pt idx="2396">
                        <c:v>8125</c:v>
                      </c:pt>
                      <c:pt idx="2397">
                        <c:v>8125</c:v>
                      </c:pt>
                      <c:pt idx="2398">
                        <c:v>8300</c:v>
                      </c:pt>
                      <c:pt idx="2399">
                        <c:v>8575</c:v>
                      </c:pt>
                      <c:pt idx="2400">
                        <c:v>8725</c:v>
                      </c:pt>
                      <c:pt idx="2401">
                        <c:v>8625</c:v>
                      </c:pt>
                      <c:pt idx="2402">
                        <c:v>8500</c:v>
                      </c:pt>
                      <c:pt idx="2403">
                        <c:v>8450</c:v>
                      </c:pt>
                      <c:pt idx="2404">
                        <c:v>8600</c:v>
                      </c:pt>
                      <c:pt idx="2405">
                        <c:v>8535</c:v>
                      </c:pt>
                      <c:pt idx="2406">
                        <c:v>8490</c:v>
                      </c:pt>
                      <c:pt idx="2407">
                        <c:v>8400</c:v>
                      </c:pt>
                      <c:pt idx="2408">
                        <c:v>8275</c:v>
                      </c:pt>
                      <c:pt idx="2409">
                        <c:v>8475</c:v>
                      </c:pt>
                      <c:pt idx="2410">
                        <c:v>8600</c:v>
                      </c:pt>
                      <c:pt idx="2411">
                        <c:v>8675</c:v>
                      </c:pt>
                      <c:pt idx="2412">
                        <c:v>8625</c:v>
                      </c:pt>
                      <c:pt idx="2413">
                        <c:v>8690</c:v>
                      </c:pt>
                      <c:pt idx="2414">
                        <c:v>8675</c:v>
                      </c:pt>
                      <c:pt idx="2415">
                        <c:v>8725</c:v>
                      </c:pt>
                      <c:pt idx="2416">
                        <c:v>8725</c:v>
                      </c:pt>
                      <c:pt idx="2417">
                        <c:v>8810</c:v>
                      </c:pt>
                      <c:pt idx="2418">
                        <c:v>8825</c:v>
                      </c:pt>
                      <c:pt idx="2419">
                        <c:v>8875</c:v>
                      </c:pt>
                      <c:pt idx="2420">
                        <c:v>8725</c:v>
                      </c:pt>
                      <c:pt idx="2421">
                        <c:v>8700</c:v>
                      </c:pt>
                      <c:pt idx="2422">
                        <c:v>8300</c:v>
                      </c:pt>
                      <c:pt idx="2423">
                        <c:v>8200</c:v>
                      </c:pt>
                      <c:pt idx="2424">
                        <c:v>8175</c:v>
                      </c:pt>
                      <c:pt idx="2425">
                        <c:v>8175</c:v>
                      </c:pt>
                      <c:pt idx="2426">
                        <c:v>8550</c:v>
                      </c:pt>
                      <c:pt idx="2427">
                        <c:v>8425</c:v>
                      </c:pt>
                      <c:pt idx="2428">
                        <c:v>8405</c:v>
                      </c:pt>
                      <c:pt idx="2429">
                        <c:v>8300</c:v>
                      </c:pt>
                      <c:pt idx="2430">
                        <c:v>8300</c:v>
                      </c:pt>
                      <c:pt idx="2431">
                        <c:v>8275</c:v>
                      </c:pt>
                      <c:pt idx="2432">
                        <c:v>8100</c:v>
                      </c:pt>
                      <c:pt idx="2433">
                        <c:v>8210</c:v>
                      </c:pt>
                      <c:pt idx="2434">
                        <c:v>8510</c:v>
                      </c:pt>
                      <c:pt idx="2435">
                        <c:v>8475</c:v>
                      </c:pt>
                      <c:pt idx="2436">
                        <c:v>8410</c:v>
                      </c:pt>
                      <c:pt idx="2437">
                        <c:v>8350</c:v>
                      </c:pt>
                      <c:pt idx="2438">
                        <c:v>8225</c:v>
                      </c:pt>
                      <c:pt idx="2439">
                        <c:v>8175</c:v>
                      </c:pt>
                      <c:pt idx="2440">
                        <c:v>8175</c:v>
                      </c:pt>
                      <c:pt idx="2441">
                        <c:v>8200</c:v>
                      </c:pt>
                      <c:pt idx="2442">
                        <c:v>8250</c:v>
                      </c:pt>
                      <c:pt idx="2443">
                        <c:v>8350</c:v>
                      </c:pt>
                      <c:pt idx="2444">
                        <c:v>8305</c:v>
                      </c:pt>
                      <c:pt idx="2445">
                        <c:v>8305</c:v>
                      </c:pt>
                      <c:pt idx="2446">
                        <c:v>8250</c:v>
                      </c:pt>
                      <c:pt idx="2447">
                        <c:v>8325</c:v>
                      </c:pt>
                      <c:pt idx="2448">
                        <c:v>8300</c:v>
                      </c:pt>
                      <c:pt idx="2449">
                        <c:v>8250</c:v>
                      </c:pt>
                      <c:pt idx="2450">
                        <c:v>8300</c:v>
                      </c:pt>
                      <c:pt idx="2451">
                        <c:v>8325</c:v>
                      </c:pt>
                      <c:pt idx="2452">
                        <c:v>8300</c:v>
                      </c:pt>
                      <c:pt idx="2453">
                        <c:v>8275</c:v>
                      </c:pt>
                      <c:pt idx="2454">
                        <c:v>8250</c:v>
                      </c:pt>
                      <c:pt idx="2455">
                        <c:v>8250</c:v>
                      </c:pt>
                      <c:pt idx="2456">
                        <c:v>8325</c:v>
                      </c:pt>
                      <c:pt idx="2457">
                        <c:v>8325</c:v>
                      </c:pt>
                      <c:pt idx="2458">
                        <c:v>8400</c:v>
                      </c:pt>
                      <c:pt idx="2459">
                        <c:v>8375</c:v>
                      </c:pt>
                      <c:pt idx="2460">
                        <c:v>8375</c:v>
                      </c:pt>
                      <c:pt idx="2461">
                        <c:v>8375</c:v>
                      </c:pt>
                      <c:pt idx="2462">
                        <c:v>8300</c:v>
                      </c:pt>
                      <c:pt idx="2463">
                        <c:v>8300</c:v>
                      </c:pt>
                      <c:pt idx="2464">
                        <c:v>8400</c:v>
                      </c:pt>
                      <c:pt idx="2465">
                        <c:v>8475</c:v>
                      </c:pt>
                      <c:pt idx="2466">
                        <c:v>8625</c:v>
                      </c:pt>
                      <c:pt idx="2467">
                        <c:v>8675</c:v>
                      </c:pt>
                      <c:pt idx="2468">
                        <c:v>8650</c:v>
                      </c:pt>
                      <c:pt idx="2469">
                        <c:v>8505</c:v>
                      </c:pt>
                      <c:pt idx="2470">
                        <c:v>8505</c:v>
                      </c:pt>
                      <c:pt idx="2471">
                        <c:v>8480</c:v>
                      </c:pt>
                      <c:pt idx="2472">
                        <c:v>8460</c:v>
                      </c:pt>
                      <c:pt idx="2473">
                        <c:v>8455</c:v>
                      </c:pt>
                      <c:pt idx="2474">
                        <c:v>8550</c:v>
                      </c:pt>
                      <c:pt idx="2475">
                        <c:v>8675</c:v>
                      </c:pt>
                      <c:pt idx="2476">
                        <c:v>8625</c:v>
                      </c:pt>
                      <c:pt idx="2477">
                        <c:v>8625</c:v>
                      </c:pt>
                      <c:pt idx="2478">
                        <c:v>8675</c:v>
                      </c:pt>
                      <c:pt idx="2479">
                        <c:v>8625</c:v>
                      </c:pt>
                      <c:pt idx="2480">
                        <c:v>8625</c:v>
                      </c:pt>
                      <c:pt idx="2481">
                        <c:v>8555</c:v>
                      </c:pt>
                      <c:pt idx="2482">
                        <c:v>8375</c:v>
                      </c:pt>
                      <c:pt idx="2483">
                        <c:v>8375</c:v>
                      </c:pt>
                      <c:pt idx="2484">
                        <c:v>8200</c:v>
                      </c:pt>
                      <c:pt idx="2485">
                        <c:v>8000</c:v>
                      </c:pt>
                      <c:pt idx="2486">
                        <c:v>8150</c:v>
                      </c:pt>
                      <c:pt idx="2487">
                        <c:v>8200</c:v>
                      </c:pt>
                      <c:pt idx="2488">
                        <c:v>8125</c:v>
                      </c:pt>
                      <c:pt idx="2489">
                        <c:v>8175</c:v>
                      </c:pt>
                      <c:pt idx="2490">
                        <c:v>7925</c:v>
                      </c:pt>
                      <c:pt idx="2491">
                        <c:v>7975</c:v>
                      </c:pt>
                      <c:pt idx="2492">
                        <c:v>7900</c:v>
                      </c:pt>
                      <c:pt idx="2493">
                        <c:v>7825</c:v>
                      </c:pt>
                      <c:pt idx="2494">
                        <c:v>7450</c:v>
                      </c:pt>
                      <c:pt idx="2495">
                        <c:v>7280</c:v>
                      </c:pt>
                      <c:pt idx="2496">
                        <c:v>7250</c:v>
                      </c:pt>
                      <c:pt idx="2497">
                        <c:v>7455</c:v>
                      </c:pt>
                      <c:pt idx="2498">
                        <c:v>7575</c:v>
                      </c:pt>
                      <c:pt idx="2499">
                        <c:v>7650</c:v>
                      </c:pt>
                      <c:pt idx="2500">
                        <c:v>7525</c:v>
                      </c:pt>
                      <c:pt idx="2501">
                        <c:v>7525</c:v>
                      </c:pt>
                      <c:pt idx="2502">
                        <c:v>7825</c:v>
                      </c:pt>
                      <c:pt idx="2503">
                        <c:v>7830</c:v>
                      </c:pt>
                      <c:pt idx="2504">
                        <c:v>7950</c:v>
                      </c:pt>
                      <c:pt idx="2505">
                        <c:v>7220</c:v>
                      </c:pt>
                      <c:pt idx="2506">
                        <c:v>7400</c:v>
                      </c:pt>
                      <c:pt idx="2507">
                        <c:v>7425</c:v>
                      </c:pt>
                      <c:pt idx="2508">
                        <c:v>7520</c:v>
                      </c:pt>
                      <c:pt idx="2509">
                        <c:v>7575</c:v>
                      </c:pt>
                      <c:pt idx="2510">
                        <c:v>7325</c:v>
                      </c:pt>
                      <c:pt idx="2511">
                        <c:v>7350</c:v>
                      </c:pt>
                      <c:pt idx="2512">
                        <c:v>7325</c:v>
                      </c:pt>
                      <c:pt idx="2513">
                        <c:v>7125</c:v>
                      </c:pt>
                      <c:pt idx="2514">
                        <c:v>7150</c:v>
                      </c:pt>
                      <c:pt idx="2515">
                        <c:v>7225</c:v>
                      </c:pt>
                      <c:pt idx="2516">
                        <c:v>7225</c:v>
                      </c:pt>
                      <c:pt idx="2517">
                        <c:v>7300</c:v>
                      </c:pt>
                      <c:pt idx="2518">
                        <c:v>7275</c:v>
                      </c:pt>
                      <c:pt idx="2519">
                        <c:v>7250</c:v>
                      </c:pt>
                      <c:pt idx="2520">
                        <c:v>7250</c:v>
                      </c:pt>
                      <c:pt idx="2521">
                        <c:v>7425</c:v>
                      </c:pt>
                      <c:pt idx="2522">
                        <c:v>7450</c:v>
                      </c:pt>
                      <c:pt idx="2523">
                        <c:v>7400</c:v>
                      </c:pt>
                      <c:pt idx="2524">
                        <c:v>7275</c:v>
                      </c:pt>
                      <c:pt idx="2525">
                        <c:v>7150</c:v>
                      </c:pt>
                      <c:pt idx="2526">
                        <c:v>7120</c:v>
                      </c:pt>
                      <c:pt idx="2527">
                        <c:v>7025</c:v>
                      </c:pt>
                      <c:pt idx="2528">
                        <c:v>7125</c:v>
                      </c:pt>
                      <c:pt idx="2529">
                        <c:v>7150</c:v>
                      </c:pt>
                      <c:pt idx="2530">
                        <c:v>7150</c:v>
                      </c:pt>
                      <c:pt idx="2531">
                        <c:v>7125</c:v>
                      </c:pt>
                      <c:pt idx="2532">
                        <c:v>7025</c:v>
                      </c:pt>
                      <c:pt idx="2533">
                        <c:v>7100</c:v>
                      </c:pt>
                      <c:pt idx="2534">
                        <c:v>7125</c:v>
                      </c:pt>
                      <c:pt idx="2535">
                        <c:v>7150</c:v>
                      </c:pt>
                      <c:pt idx="2536">
                        <c:v>7010</c:v>
                      </c:pt>
                      <c:pt idx="2537">
                        <c:v>6900</c:v>
                      </c:pt>
                      <c:pt idx="2538">
                        <c:v>6725</c:v>
                      </c:pt>
                      <c:pt idx="2539">
                        <c:v>6700</c:v>
                      </c:pt>
                      <c:pt idx="2540">
                        <c:v>6825</c:v>
                      </c:pt>
                      <c:pt idx="2541">
                        <c:v>6835</c:v>
                      </c:pt>
                      <c:pt idx="2542">
                        <c:v>6850</c:v>
                      </c:pt>
                      <c:pt idx="2543">
                        <c:v>6825</c:v>
                      </c:pt>
                      <c:pt idx="2544">
                        <c:v>6875</c:v>
                      </c:pt>
                      <c:pt idx="2545">
                        <c:v>6925</c:v>
                      </c:pt>
                      <c:pt idx="2546">
                        <c:v>6900</c:v>
                      </c:pt>
                      <c:pt idx="2547">
                        <c:v>6975</c:v>
                      </c:pt>
                      <c:pt idx="2548">
                        <c:v>6975</c:v>
                      </c:pt>
                      <c:pt idx="2549">
                        <c:v>6960</c:v>
                      </c:pt>
                      <c:pt idx="2550">
                        <c:v>6800</c:v>
                      </c:pt>
                      <c:pt idx="2551">
                        <c:v>6800</c:v>
                      </c:pt>
                      <c:pt idx="2552">
                        <c:v>6805</c:v>
                      </c:pt>
                      <c:pt idx="2553">
                        <c:v>6625</c:v>
                      </c:pt>
                      <c:pt idx="2554">
                        <c:v>6620</c:v>
                      </c:pt>
                      <c:pt idx="2555">
                        <c:v>6700</c:v>
                      </c:pt>
                      <c:pt idx="2556">
                        <c:v>6650</c:v>
                      </c:pt>
                      <c:pt idx="2557">
                        <c:v>6675</c:v>
                      </c:pt>
                      <c:pt idx="2558">
                        <c:v>6700</c:v>
                      </c:pt>
                      <c:pt idx="2559">
                        <c:v>6725</c:v>
                      </c:pt>
                      <c:pt idx="2560">
                        <c:v>6950</c:v>
                      </c:pt>
                      <c:pt idx="2561">
                        <c:v>7000</c:v>
                      </c:pt>
                      <c:pt idx="2562">
                        <c:v>6975</c:v>
                      </c:pt>
                      <c:pt idx="2563">
                        <c:v>7025</c:v>
                      </c:pt>
                      <c:pt idx="2564">
                        <c:v>7100</c:v>
                      </c:pt>
                      <c:pt idx="2565">
                        <c:v>7130</c:v>
                      </c:pt>
                      <c:pt idx="2566">
                        <c:v>7250</c:v>
                      </c:pt>
                      <c:pt idx="2567">
                        <c:v>7525</c:v>
                      </c:pt>
                      <c:pt idx="2568">
                        <c:v>7575</c:v>
                      </c:pt>
                      <c:pt idx="2569">
                        <c:v>7475</c:v>
                      </c:pt>
                      <c:pt idx="2570">
                        <c:v>7275</c:v>
                      </c:pt>
                      <c:pt idx="2571">
                        <c:v>7200</c:v>
                      </c:pt>
                      <c:pt idx="2572">
                        <c:v>7115</c:v>
                      </c:pt>
                      <c:pt idx="2573">
                        <c:v>7225</c:v>
                      </c:pt>
                      <c:pt idx="2574">
                        <c:v>7325</c:v>
                      </c:pt>
                      <c:pt idx="2575">
                        <c:v>7325</c:v>
                      </c:pt>
                      <c:pt idx="2576">
                        <c:v>7220</c:v>
                      </c:pt>
                      <c:pt idx="2577">
                        <c:v>7175</c:v>
                      </c:pt>
                      <c:pt idx="2578">
                        <c:v>7175</c:v>
                      </c:pt>
                      <c:pt idx="2579">
                        <c:v>7150</c:v>
                      </c:pt>
                      <c:pt idx="2580">
                        <c:v>7150</c:v>
                      </c:pt>
                      <c:pt idx="2581">
                        <c:v>7100</c:v>
                      </c:pt>
                      <c:pt idx="2582">
                        <c:v>7325</c:v>
                      </c:pt>
                      <c:pt idx="2583">
                        <c:v>7225</c:v>
                      </c:pt>
                      <c:pt idx="2584">
                        <c:v>7400</c:v>
                      </c:pt>
                      <c:pt idx="2585">
                        <c:v>7400</c:v>
                      </c:pt>
                      <c:pt idx="2586">
                        <c:v>7325</c:v>
                      </c:pt>
                      <c:pt idx="2587">
                        <c:v>7275</c:v>
                      </c:pt>
                      <c:pt idx="2588">
                        <c:v>7300</c:v>
                      </c:pt>
                      <c:pt idx="2589">
                        <c:v>7200</c:v>
                      </c:pt>
                      <c:pt idx="2590">
                        <c:v>7225</c:v>
                      </c:pt>
                      <c:pt idx="2591">
                        <c:v>7200</c:v>
                      </c:pt>
                      <c:pt idx="2592">
                        <c:v>7075</c:v>
                      </c:pt>
                      <c:pt idx="2593">
                        <c:v>7050</c:v>
                      </c:pt>
                      <c:pt idx="2594">
                        <c:v>7075</c:v>
                      </c:pt>
                      <c:pt idx="2595">
                        <c:v>7025</c:v>
                      </c:pt>
                      <c:pt idx="2596">
                        <c:v>7050</c:v>
                      </c:pt>
                      <c:pt idx="2597">
                        <c:v>6925</c:v>
                      </c:pt>
                      <c:pt idx="2598">
                        <c:v>7025</c:v>
                      </c:pt>
                      <c:pt idx="2599">
                        <c:v>7050</c:v>
                      </c:pt>
                      <c:pt idx="2600">
                        <c:v>7225</c:v>
                      </c:pt>
                      <c:pt idx="2601">
                        <c:v>7200</c:v>
                      </c:pt>
                      <c:pt idx="2602">
                        <c:v>7200</c:v>
                      </c:pt>
                      <c:pt idx="2603">
                        <c:v>7225</c:v>
                      </c:pt>
                      <c:pt idx="2604">
                        <c:v>7125</c:v>
                      </c:pt>
                      <c:pt idx="2605">
                        <c:v>7075</c:v>
                      </c:pt>
                      <c:pt idx="2606">
                        <c:v>7110</c:v>
                      </c:pt>
                      <c:pt idx="2607">
                        <c:v>7025</c:v>
                      </c:pt>
                      <c:pt idx="2608">
                        <c:v>7025</c:v>
                      </c:pt>
                      <c:pt idx="2609">
                        <c:v>7125</c:v>
                      </c:pt>
                      <c:pt idx="2610">
                        <c:v>7300</c:v>
                      </c:pt>
                      <c:pt idx="2611">
                        <c:v>7325</c:v>
                      </c:pt>
                      <c:pt idx="2612">
                        <c:v>7225</c:v>
                      </c:pt>
                      <c:pt idx="2613">
                        <c:v>7150</c:v>
                      </c:pt>
                      <c:pt idx="2614">
                        <c:v>7125</c:v>
                      </c:pt>
                      <c:pt idx="2615">
                        <c:v>7250</c:v>
                      </c:pt>
                      <c:pt idx="2616">
                        <c:v>7000</c:v>
                      </c:pt>
                      <c:pt idx="2617">
                        <c:v>6900</c:v>
                      </c:pt>
                      <c:pt idx="2618">
                        <c:v>7000</c:v>
                      </c:pt>
                      <c:pt idx="2619">
                        <c:v>7050</c:v>
                      </c:pt>
                      <c:pt idx="2620">
                        <c:v>7100</c:v>
                      </c:pt>
                      <c:pt idx="2621">
                        <c:v>7025</c:v>
                      </c:pt>
                      <c:pt idx="2622">
                        <c:v>7000</c:v>
                      </c:pt>
                      <c:pt idx="2623">
                        <c:v>7075</c:v>
                      </c:pt>
                      <c:pt idx="2624">
                        <c:v>6975</c:v>
                      </c:pt>
                      <c:pt idx="2625">
                        <c:v>6850</c:v>
                      </c:pt>
                      <c:pt idx="2626">
                        <c:v>6625</c:v>
                      </c:pt>
                      <c:pt idx="2627">
                        <c:v>6725</c:v>
                      </c:pt>
                      <c:pt idx="2628">
                        <c:v>6825</c:v>
                      </c:pt>
                      <c:pt idx="2629">
                        <c:v>6800</c:v>
                      </c:pt>
                      <c:pt idx="2630">
                        <c:v>6775</c:v>
                      </c:pt>
                      <c:pt idx="2631">
                        <c:v>6700</c:v>
                      </c:pt>
                      <c:pt idx="2632">
                        <c:v>6900</c:v>
                      </c:pt>
                      <c:pt idx="2633">
                        <c:v>7025</c:v>
                      </c:pt>
                      <c:pt idx="2634">
                        <c:v>6800</c:v>
                      </c:pt>
                      <c:pt idx="2635">
                        <c:v>6700</c:v>
                      </c:pt>
                      <c:pt idx="2636">
                        <c:v>6650</c:v>
                      </c:pt>
                      <c:pt idx="2637">
                        <c:v>6500</c:v>
                      </c:pt>
                      <c:pt idx="2638">
                        <c:v>6400</c:v>
                      </c:pt>
                      <c:pt idx="2639">
                        <c:v>6100</c:v>
                      </c:pt>
                      <c:pt idx="2640">
                        <c:v>6200</c:v>
                      </c:pt>
                      <c:pt idx="2641">
                        <c:v>6480</c:v>
                      </c:pt>
                      <c:pt idx="2642">
                        <c:v>6525</c:v>
                      </c:pt>
                      <c:pt idx="2643">
                        <c:v>6540</c:v>
                      </c:pt>
                      <c:pt idx="2644">
                        <c:v>6430</c:v>
                      </c:pt>
                      <c:pt idx="2645">
                        <c:v>6400</c:v>
                      </c:pt>
                      <c:pt idx="2646">
                        <c:v>6425</c:v>
                      </c:pt>
                      <c:pt idx="2647">
                        <c:v>6400</c:v>
                      </c:pt>
                      <c:pt idx="2648">
                        <c:v>6300</c:v>
                      </c:pt>
                      <c:pt idx="2649">
                        <c:v>6375</c:v>
                      </c:pt>
                      <c:pt idx="2650">
                        <c:v>6325</c:v>
                      </c:pt>
                      <c:pt idx="2651">
                        <c:v>6260</c:v>
                      </c:pt>
                      <c:pt idx="2652">
                        <c:v>6300</c:v>
                      </c:pt>
                      <c:pt idx="2653">
                        <c:v>6200</c:v>
                      </c:pt>
                      <c:pt idx="2654">
                        <c:v>6225</c:v>
                      </c:pt>
                      <c:pt idx="2655">
                        <c:v>6210</c:v>
                      </c:pt>
                      <c:pt idx="2656">
                        <c:v>6150</c:v>
                      </c:pt>
                      <c:pt idx="2657">
                        <c:v>6125</c:v>
                      </c:pt>
                      <c:pt idx="2658">
                        <c:v>6075</c:v>
                      </c:pt>
                      <c:pt idx="2659">
                        <c:v>6025</c:v>
                      </c:pt>
                      <c:pt idx="2660">
                        <c:v>5825</c:v>
                      </c:pt>
                      <c:pt idx="2661">
                        <c:v>5900</c:v>
                      </c:pt>
                      <c:pt idx="2662">
                        <c:v>5850</c:v>
                      </c:pt>
                      <c:pt idx="2663">
                        <c:v>5800</c:v>
                      </c:pt>
                      <c:pt idx="2664">
                        <c:v>5875</c:v>
                      </c:pt>
                      <c:pt idx="2665">
                        <c:v>6100</c:v>
                      </c:pt>
                      <c:pt idx="2666">
                        <c:v>6000</c:v>
                      </c:pt>
                      <c:pt idx="2667">
                        <c:v>5900</c:v>
                      </c:pt>
                      <c:pt idx="2668">
                        <c:v>5850</c:v>
                      </c:pt>
                      <c:pt idx="2669">
                        <c:v>5900</c:v>
                      </c:pt>
                      <c:pt idx="2670">
                        <c:v>5925</c:v>
                      </c:pt>
                      <c:pt idx="2671">
                        <c:v>5700</c:v>
                      </c:pt>
                      <c:pt idx="2672">
                        <c:v>5600</c:v>
                      </c:pt>
                      <c:pt idx="2673">
                        <c:v>5550</c:v>
                      </c:pt>
                      <c:pt idx="2674">
                        <c:v>5735</c:v>
                      </c:pt>
                      <c:pt idx="2675">
                        <c:v>5700</c:v>
                      </c:pt>
                      <c:pt idx="2676">
                        <c:v>5625</c:v>
                      </c:pt>
                      <c:pt idx="2677">
                        <c:v>5700</c:v>
                      </c:pt>
                      <c:pt idx="2678">
                        <c:v>6000</c:v>
                      </c:pt>
                      <c:pt idx="2679">
                        <c:v>6100</c:v>
                      </c:pt>
                      <c:pt idx="2680">
                        <c:v>6300</c:v>
                      </c:pt>
                      <c:pt idx="2681">
                        <c:v>6200</c:v>
                      </c:pt>
                      <c:pt idx="2682">
                        <c:v>6100</c:v>
                      </c:pt>
                      <c:pt idx="2683">
                        <c:v>6025</c:v>
                      </c:pt>
                      <c:pt idx="2684">
                        <c:v>5850</c:v>
                      </c:pt>
                      <c:pt idx="2685">
                        <c:v>5900</c:v>
                      </c:pt>
                      <c:pt idx="2686">
                        <c:v>5900</c:v>
                      </c:pt>
                      <c:pt idx="2687">
                        <c:v>5950</c:v>
                      </c:pt>
                      <c:pt idx="2688">
                        <c:v>5860</c:v>
                      </c:pt>
                      <c:pt idx="2689">
                        <c:v>5875</c:v>
                      </c:pt>
                      <c:pt idx="2690">
                        <c:v>6000</c:v>
                      </c:pt>
                      <c:pt idx="2691">
                        <c:v>5950</c:v>
                      </c:pt>
                      <c:pt idx="2692">
                        <c:v>5960</c:v>
                      </c:pt>
                      <c:pt idx="2693">
                        <c:v>5885</c:v>
                      </c:pt>
                      <c:pt idx="2694">
                        <c:v>6025</c:v>
                      </c:pt>
                      <c:pt idx="2695">
                        <c:v>6275</c:v>
                      </c:pt>
                      <c:pt idx="2696">
                        <c:v>6175</c:v>
                      </c:pt>
                      <c:pt idx="2697">
                        <c:v>6275</c:v>
                      </c:pt>
                      <c:pt idx="2698">
                        <c:v>6125</c:v>
                      </c:pt>
                      <c:pt idx="2699">
                        <c:v>6125</c:v>
                      </c:pt>
                      <c:pt idx="2700">
                        <c:v>6350</c:v>
                      </c:pt>
                      <c:pt idx="2701">
                        <c:v>6250</c:v>
                      </c:pt>
                      <c:pt idx="2702">
                        <c:v>6175</c:v>
                      </c:pt>
                      <c:pt idx="2703">
                        <c:v>6125</c:v>
                      </c:pt>
                      <c:pt idx="2704">
                        <c:v>6125</c:v>
                      </c:pt>
                      <c:pt idx="2705">
                        <c:v>6200</c:v>
                      </c:pt>
                      <c:pt idx="2706">
                        <c:v>6200</c:v>
                      </c:pt>
                      <c:pt idx="2707">
                        <c:v>6100</c:v>
                      </c:pt>
                      <c:pt idx="2708">
                        <c:v>6345</c:v>
                      </c:pt>
                      <c:pt idx="2709">
                        <c:v>6275</c:v>
                      </c:pt>
                      <c:pt idx="2710">
                        <c:v>6325</c:v>
                      </c:pt>
                      <c:pt idx="2711">
                        <c:v>6520</c:v>
                      </c:pt>
                      <c:pt idx="2712">
                        <c:v>6525</c:v>
                      </c:pt>
                      <c:pt idx="2713">
                        <c:v>6575</c:v>
                      </c:pt>
                      <c:pt idx="2714">
                        <c:v>6675</c:v>
                      </c:pt>
                      <c:pt idx="2715">
                        <c:v>6675</c:v>
                      </c:pt>
                      <c:pt idx="2716">
                        <c:v>6900</c:v>
                      </c:pt>
                      <c:pt idx="2717">
                        <c:v>6775</c:v>
                      </c:pt>
                      <c:pt idx="2718">
                        <c:v>6750</c:v>
                      </c:pt>
                      <c:pt idx="2719">
                        <c:v>6650</c:v>
                      </c:pt>
                      <c:pt idx="2720">
                        <c:v>6755</c:v>
                      </c:pt>
                      <c:pt idx="2721">
                        <c:v>6870</c:v>
                      </c:pt>
                      <c:pt idx="2722">
                        <c:v>6850</c:v>
                      </c:pt>
                      <c:pt idx="2723">
                        <c:v>6825</c:v>
                      </c:pt>
                      <c:pt idx="2724">
                        <c:v>6700</c:v>
                      </c:pt>
                      <c:pt idx="2725">
                        <c:v>6750</c:v>
                      </c:pt>
                      <c:pt idx="2726">
                        <c:v>6650</c:v>
                      </c:pt>
                      <c:pt idx="2727">
                        <c:v>6625</c:v>
                      </c:pt>
                      <c:pt idx="2728">
                        <c:v>6675</c:v>
                      </c:pt>
                      <c:pt idx="2729">
                        <c:v>6750</c:v>
                      </c:pt>
                      <c:pt idx="2730">
                        <c:v>6775</c:v>
                      </c:pt>
                      <c:pt idx="2731">
                        <c:v>6850</c:v>
                      </c:pt>
                      <c:pt idx="2732">
                        <c:v>6700</c:v>
                      </c:pt>
                      <c:pt idx="2733">
                        <c:v>6675</c:v>
                      </c:pt>
                      <c:pt idx="2734">
                        <c:v>6725</c:v>
                      </c:pt>
                      <c:pt idx="2735">
                        <c:v>6800</c:v>
                      </c:pt>
                      <c:pt idx="2736">
                        <c:v>6800</c:v>
                      </c:pt>
                      <c:pt idx="2737">
                        <c:v>6610</c:v>
                      </c:pt>
                      <c:pt idx="2738">
                        <c:v>6550</c:v>
                      </c:pt>
                      <c:pt idx="2739">
                        <c:v>6550</c:v>
                      </c:pt>
                      <c:pt idx="2740">
                        <c:v>6825</c:v>
                      </c:pt>
                      <c:pt idx="2741">
                        <c:v>6825</c:v>
                      </c:pt>
                      <c:pt idx="2742">
                        <c:v>6750</c:v>
                      </c:pt>
                      <c:pt idx="2743">
                        <c:v>6775</c:v>
                      </c:pt>
                      <c:pt idx="2744">
                        <c:v>6750</c:v>
                      </c:pt>
                      <c:pt idx="2745">
                        <c:v>6900</c:v>
                      </c:pt>
                      <c:pt idx="2746">
                        <c:v>7000</c:v>
                      </c:pt>
                      <c:pt idx="2747">
                        <c:v>7100</c:v>
                      </c:pt>
                      <c:pt idx="2748">
                        <c:v>7125</c:v>
                      </c:pt>
                      <c:pt idx="2749">
                        <c:v>7300</c:v>
                      </c:pt>
                      <c:pt idx="2750">
                        <c:v>7400</c:v>
                      </c:pt>
                      <c:pt idx="2751">
                        <c:v>7575</c:v>
                      </c:pt>
                      <c:pt idx="2752">
                        <c:v>7800</c:v>
                      </c:pt>
                      <c:pt idx="2753">
                        <c:v>7675</c:v>
                      </c:pt>
                      <c:pt idx="2754">
                        <c:v>7670</c:v>
                      </c:pt>
                      <c:pt idx="2755">
                        <c:v>7575</c:v>
                      </c:pt>
                      <c:pt idx="2756">
                        <c:v>7600</c:v>
                      </c:pt>
                      <c:pt idx="2757">
                        <c:v>7800</c:v>
                      </c:pt>
                      <c:pt idx="2758">
                        <c:v>7800</c:v>
                      </c:pt>
                      <c:pt idx="2759">
                        <c:v>7775</c:v>
                      </c:pt>
                      <c:pt idx="2760">
                        <c:v>7625</c:v>
                      </c:pt>
                      <c:pt idx="2761">
                        <c:v>7675</c:v>
                      </c:pt>
                      <c:pt idx="2762">
                        <c:v>7700</c:v>
                      </c:pt>
                      <c:pt idx="2763">
                        <c:v>7650</c:v>
                      </c:pt>
                      <c:pt idx="2764">
                        <c:v>7700</c:v>
                      </c:pt>
                      <c:pt idx="2765">
                        <c:v>7900</c:v>
                      </c:pt>
                      <c:pt idx="2766">
                        <c:v>8025</c:v>
                      </c:pt>
                      <c:pt idx="2767">
                        <c:v>7950</c:v>
                      </c:pt>
                      <c:pt idx="2768">
                        <c:v>8125</c:v>
                      </c:pt>
                      <c:pt idx="2769">
                        <c:v>8075</c:v>
                      </c:pt>
                      <c:pt idx="2770">
                        <c:v>8125</c:v>
                      </c:pt>
                      <c:pt idx="2771">
                        <c:v>8225</c:v>
                      </c:pt>
                      <c:pt idx="2772">
                        <c:v>8175</c:v>
                      </c:pt>
                      <c:pt idx="2773">
                        <c:v>8125</c:v>
                      </c:pt>
                      <c:pt idx="2774">
                        <c:v>8050</c:v>
                      </c:pt>
                      <c:pt idx="2775">
                        <c:v>7900</c:v>
                      </c:pt>
                      <c:pt idx="2776">
                        <c:v>7875</c:v>
                      </c:pt>
                      <c:pt idx="2777">
                        <c:v>7875</c:v>
                      </c:pt>
                      <c:pt idx="2778">
                        <c:v>7925</c:v>
                      </c:pt>
                      <c:pt idx="2779">
                        <c:v>7975</c:v>
                      </c:pt>
                      <c:pt idx="2780">
                        <c:v>7950</c:v>
                      </c:pt>
                      <c:pt idx="2781">
                        <c:v>7950</c:v>
                      </c:pt>
                      <c:pt idx="2782">
                        <c:v>7775</c:v>
                      </c:pt>
                      <c:pt idx="2783">
                        <c:v>7900</c:v>
                      </c:pt>
                      <c:pt idx="2784">
                        <c:v>7900</c:v>
                      </c:pt>
                      <c:pt idx="2785">
                        <c:v>7925</c:v>
                      </c:pt>
                      <c:pt idx="2786">
                        <c:v>8025</c:v>
                      </c:pt>
                      <c:pt idx="2787">
                        <c:v>8200</c:v>
                      </c:pt>
                      <c:pt idx="2788">
                        <c:v>8075</c:v>
                      </c:pt>
                      <c:pt idx="2789">
                        <c:v>8025</c:v>
                      </c:pt>
                      <c:pt idx="2790">
                        <c:v>8125</c:v>
                      </c:pt>
                      <c:pt idx="2791">
                        <c:v>8200</c:v>
                      </c:pt>
                      <c:pt idx="2792">
                        <c:v>8175</c:v>
                      </c:pt>
                      <c:pt idx="2793">
                        <c:v>8150</c:v>
                      </c:pt>
                      <c:pt idx="2794">
                        <c:v>8025</c:v>
                      </c:pt>
                      <c:pt idx="2795">
                        <c:v>7950</c:v>
                      </c:pt>
                      <c:pt idx="2796">
                        <c:v>7950</c:v>
                      </c:pt>
                      <c:pt idx="2797">
                        <c:v>7800</c:v>
                      </c:pt>
                      <c:pt idx="2798">
                        <c:v>7975</c:v>
                      </c:pt>
                      <c:pt idx="2799">
                        <c:v>8000</c:v>
                      </c:pt>
                      <c:pt idx="2800">
                        <c:v>8050</c:v>
                      </c:pt>
                      <c:pt idx="2801">
                        <c:v>8100</c:v>
                      </c:pt>
                      <c:pt idx="2802">
                        <c:v>8150</c:v>
                      </c:pt>
                      <c:pt idx="2803">
                        <c:v>8125</c:v>
                      </c:pt>
                      <c:pt idx="2804">
                        <c:v>8010</c:v>
                      </c:pt>
                      <c:pt idx="2805">
                        <c:v>8025</c:v>
                      </c:pt>
                      <c:pt idx="2806">
                        <c:v>7910</c:v>
                      </c:pt>
                      <c:pt idx="2807">
                        <c:v>7975</c:v>
                      </c:pt>
                      <c:pt idx="2808">
                        <c:v>8075</c:v>
                      </c:pt>
                      <c:pt idx="2809">
                        <c:v>8100</c:v>
                      </c:pt>
                      <c:pt idx="2810">
                        <c:v>8125</c:v>
                      </c:pt>
                      <c:pt idx="2811">
                        <c:v>8125</c:v>
                      </c:pt>
                      <c:pt idx="2812">
                        <c:v>8150</c:v>
                      </c:pt>
                      <c:pt idx="2813">
                        <c:v>8025</c:v>
                      </c:pt>
                      <c:pt idx="2814">
                        <c:v>8000</c:v>
                      </c:pt>
                      <c:pt idx="2815">
                        <c:v>8025</c:v>
                      </c:pt>
                      <c:pt idx="2816">
                        <c:v>8075</c:v>
                      </c:pt>
                      <c:pt idx="2817">
                        <c:v>8050</c:v>
                      </c:pt>
                      <c:pt idx="2818">
                        <c:v>8100</c:v>
                      </c:pt>
                      <c:pt idx="2819">
                        <c:v>8075</c:v>
                      </c:pt>
                      <c:pt idx="2820">
                        <c:v>8075</c:v>
                      </c:pt>
                      <c:pt idx="2821">
                        <c:v>8000</c:v>
                      </c:pt>
                      <c:pt idx="2822">
                        <c:v>8025</c:v>
                      </c:pt>
                      <c:pt idx="2823">
                        <c:v>8050</c:v>
                      </c:pt>
                      <c:pt idx="2824">
                        <c:v>8100</c:v>
                      </c:pt>
                      <c:pt idx="2825">
                        <c:v>8175</c:v>
                      </c:pt>
                      <c:pt idx="2826">
                        <c:v>8300</c:v>
                      </c:pt>
                      <c:pt idx="2827">
                        <c:v>8300</c:v>
                      </c:pt>
                      <c:pt idx="2828">
                        <c:v>8475</c:v>
                      </c:pt>
                      <c:pt idx="2829">
                        <c:v>8375</c:v>
                      </c:pt>
                      <c:pt idx="2830">
                        <c:v>8425</c:v>
                      </c:pt>
                      <c:pt idx="2831">
                        <c:v>8550</c:v>
                      </c:pt>
                      <c:pt idx="2832">
                        <c:v>8575</c:v>
                      </c:pt>
                      <c:pt idx="2833">
                        <c:v>8750</c:v>
                      </c:pt>
                      <c:pt idx="2834">
                        <c:v>8650</c:v>
                      </c:pt>
                      <c:pt idx="2835">
                        <c:v>8550</c:v>
                      </c:pt>
                      <c:pt idx="2836">
                        <c:v>8500</c:v>
                      </c:pt>
                      <c:pt idx="2837">
                        <c:v>8400</c:v>
                      </c:pt>
                      <c:pt idx="2838">
                        <c:v>8450</c:v>
                      </c:pt>
                      <c:pt idx="2839">
                        <c:v>8400</c:v>
                      </c:pt>
                      <c:pt idx="2840">
                        <c:v>8425</c:v>
                      </c:pt>
                      <c:pt idx="2841">
                        <c:v>8375</c:v>
                      </c:pt>
                      <c:pt idx="2842">
                        <c:v>8425</c:v>
                      </c:pt>
                      <c:pt idx="2843">
                        <c:v>8475</c:v>
                      </c:pt>
                      <c:pt idx="2844">
                        <c:v>8550</c:v>
                      </c:pt>
                      <c:pt idx="2845">
                        <c:v>8525</c:v>
                      </c:pt>
                      <c:pt idx="2846">
                        <c:v>8525</c:v>
                      </c:pt>
                      <c:pt idx="2847">
                        <c:v>8500</c:v>
                      </c:pt>
                      <c:pt idx="2848">
                        <c:v>8525</c:v>
                      </c:pt>
                      <c:pt idx="2849">
                        <c:v>8525</c:v>
                      </c:pt>
                      <c:pt idx="2850">
                        <c:v>8515</c:v>
                      </c:pt>
                      <c:pt idx="2851">
                        <c:v>8450</c:v>
                      </c:pt>
                      <c:pt idx="2852">
                        <c:v>8440</c:v>
                      </c:pt>
                      <c:pt idx="2853">
                        <c:v>8400</c:v>
                      </c:pt>
                      <c:pt idx="2854">
                        <c:v>8500</c:v>
                      </c:pt>
                      <c:pt idx="2855">
                        <c:v>8500</c:v>
                      </c:pt>
                      <c:pt idx="2856">
                        <c:v>8425</c:v>
                      </c:pt>
                      <c:pt idx="2857">
                        <c:v>8500</c:v>
                      </c:pt>
                      <c:pt idx="2858">
                        <c:v>8525</c:v>
                      </c:pt>
                      <c:pt idx="2859">
                        <c:v>8575</c:v>
                      </c:pt>
                      <c:pt idx="2860">
                        <c:v>8550</c:v>
                      </c:pt>
                      <c:pt idx="2861">
                        <c:v>8525</c:v>
                      </c:pt>
                      <c:pt idx="2862">
                        <c:v>8600</c:v>
                      </c:pt>
                      <c:pt idx="2863">
                        <c:v>8575</c:v>
                      </c:pt>
                      <c:pt idx="2864">
                        <c:v>8600</c:v>
                      </c:pt>
                      <c:pt idx="2865">
                        <c:v>8575</c:v>
                      </c:pt>
                      <c:pt idx="2866">
                        <c:v>8550</c:v>
                      </c:pt>
                      <c:pt idx="2867">
                        <c:v>8525</c:v>
                      </c:pt>
                      <c:pt idx="2868">
                        <c:v>8450</c:v>
                      </c:pt>
                      <c:pt idx="2869">
                        <c:v>8425</c:v>
                      </c:pt>
                      <c:pt idx="2870">
                        <c:v>8500</c:v>
                      </c:pt>
                      <c:pt idx="2871">
                        <c:v>8500</c:v>
                      </c:pt>
                      <c:pt idx="2872">
                        <c:v>8500</c:v>
                      </c:pt>
                      <c:pt idx="2873">
                        <c:v>8500</c:v>
                      </c:pt>
                      <c:pt idx="2874">
                        <c:v>8525</c:v>
                      </c:pt>
                      <c:pt idx="2875">
                        <c:v>8525</c:v>
                      </c:pt>
                      <c:pt idx="2876">
                        <c:v>8550</c:v>
                      </c:pt>
                      <c:pt idx="2877">
                        <c:v>8600</c:v>
                      </c:pt>
                      <c:pt idx="2878">
                        <c:v>8575</c:v>
                      </c:pt>
                      <c:pt idx="2879">
                        <c:v>8650</c:v>
                      </c:pt>
                      <c:pt idx="2880">
                        <c:v>8600</c:v>
                      </c:pt>
                      <c:pt idx="2881">
                        <c:v>8800</c:v>
                      </c:pt>
                      <c:pt idx="2882">
                        <c:v>8810</c:v>
                      </c:pt>
                      <c:pt idx="2883">
                        <c:v>8880</c:v>
                      </c:pt>
                      <c:pt idx="2884">
                        <c:v>8950</c:v>
                      </c:pt>
                      <c:pt idx="2885">
                        <c:v>8900</c:v>
                      </c:pt>
                      <c:pt idx="2886">
                        <c:v>8935</c:v>
                      </c:pt>
                      <c:pt idx="2887">
                        <c:v>8825</c:v>
                      </c:pt>
                      <c:pt idx="2888">
                        <c:v>8585</c:v>
                      </c:pt>
                      <c:pt idx="2889">
                        <c:v>8675</c:v>
                      </c:pt>
                      <c:pt idx="2890">
                        <c:v>8925</c:v>
                      </c:pt>
                      <c:pt idx="2891">
                        <c:v>8725</c:v>
                      </c:pt>
                      <c:pt idx="2892">
                        <c:v>8800</c:v>
                      </c:pt>
                      <c:pt idx="2893">
                        <c:v>8800</c:v>
                      </c:pt>
                      <c:pt idx="2894">
                        <c:v>8775</c:v>
                      </c:pt>
                      <c:pt idx="2895">
                        <c:v>8800</c:v>
                      </c:pt>
                      <c:pt idx="2896">
                        <c:v>8775</c:v>
                      </c:pt>
                      <c:pt idx="2897">
                        <c:v>8775</c:v>
                      </c:pt>
                      <c:pt idx="2898">
                        <c:v>8760</c:v>
                      </c:pt>
                      <c:pt idx="2899">
                        <c:v>8750</c:v>
                      </c:pt>
                      <c:pt idx="2900">
                        <c:v>8700</c:v>
                      </c:pt>
                      <c:pt idx="2901">
                        <c:v>8630</c:v>
                      </c:pt>
                      <c:pt idx="2902">
                        <c:v>8365</c:v>
                      </c:pt>
                      <c:pt idx="2903">
                        <c:v>8350</c:v>
                      </c:pt>
                      <c:pt idx="2904">
                        <c:v>8350</c:v>
                      </c:pt>
                      <c:pt idx="2905">
                        <c:v>8400</c:v>
                      </c:pt>
                      <c:pt idx="2906">
                        <c:v>8450</c:v>
                      </c:pt>
                      <c:pt idx="2907">
                        <c:v>8500</c:v>
                      </c:pt>
                      <c:pt idx="2908">
                        <c:v>8500</c:v>
                      </c:pt>
                      <c:pt idx="2909">
                        <c:v>8500</c:v>
                      </c:pt>
                      <c:pt idx="2910">
                        <c:v>8550</c:v>
                      </c:pt>
                      <c:pt idx="2911">
                        <c:v>8550</c:v>
                      </c:pt>
                      <c:pt idx="2912">
                        <c:v>8700</c:v>
                      </c:pt>
                      <c:pt idx="2913">
                        <c:v>8600</c:v>
                      </c:pt>
                      <c:pt idx="2914">
                        <c:v>8600</c:v>
                      </c:pt>
                      <c:pt idx="2915">
                        <c:v>8800</c:v>
                      </c:pt>
                      <c:pt idx="2916">
                        <c:v>8850</c:v>
                      </c:pt>
                      <c:pt idx="2917">
                        <c:v>8875</c:v>
                      </c:pt>
                      <c:pt idx="2918">
                        <c:v>8925</c:v>
                      </c:pt>
                      <c:pt idx="2919">
                        <c:v>8875</c:v>
                      </c:pt>
                      <c:pt idx="2920">
                        <c:v>8790</c:v>
                      </c:pt>
                      <c:pt idx="2921">
                        <c:v>8560</c:v>
                      </c:pt>
                      <c:pt idx="2922">
                        <c:v>8500</c:v>
                      </c:pt>
                      <c:pt idx="2923">
                        <c:v>8500</c:v>
                      </c:pt>
                      <c:pt idx="2924">
                        <c:v>8425</c:v>
                      </c:pt>
                      <c:pt idx="2925">
                        <c:v>8475</c:v>
                      </c:pt>
                      <c:pt idx="2926">
                        <c:v>8475</c:v>
                      </c:pt>
                      <c:pt idx="2927">
                        <c:v>8450</c:v>
                      </c:pt>
                      <c:pt idx="2928">
                        <c:v>8525</c:v>
                      </c:pt>
                      <c:pt idx="2929">
                        <c:v>8525</c:v>
                      </c:pt>
                      <c:pt idx="2930">
                        <c:v>8500</c:v>
                      </c:pt>
                      <c:pt idx="2931">
                        <c:v>8500</c:v>
                      </c:pt>
                      <c:pt idx="2932">
                        <c:v>8500</c:v>
                      </c:pt>
                      <c:pt idx="2933">
                        <c:v>8500</c:v>
                      </c:pt>
                      <c:pt idx="2934">
                        <c:v>8525</c:v>
                      </c:pt>
                      <c:pt idx="2935">
                        <c:v>8500</c:v>
                      </c:pt>
                      <c:pt idx="2936">
                        <c:v>8500</c:v>
                      </c:pt>
                      <c:pt idx="2937">
                        <c:v>8450</c:v>
                      </c:pt>
                      <c:pt idx="2938">
                        <c:v>8550</c:v>
                      </c:pt>
                      <c:pt idx="2939">
                        <c:v>8600</c:v>
                      </c:pt>
                      <c:pt idx="2940">
                        <c:v>8570</c:v>
                      </c:pt>
                      <c:pt idx="2941">
                        <c:v>8500</c:v>
                      </c:pt>
                      <c:pt idx="2942">
                        <c:v>8425</c:v>
                      </c:pt>
                      <c:pt idx="2943">
                        <c:v>8425</c:v>
                      </c:pt>
                      <c:pt idx="2944">
                        <c:v>8425</c:v>
                      </c:pt>
                      <c:pt idx="2945">
                        <c:v>8475</c:v>
                      </c:pt>
                      <c:pt idx="2946">
                        <c:v>8500</c:v>
                      </c:pt>
                      <c:pt idx="2947">
                        <c:v>8500</c:v>
                      </c:pt>
                      <c:pt idx="2948">
                        <c:v>8525</c:v>
                      </c:pt>
                      <c:pt idx="2949">
                        <c:v>8525</c:v>
                      </c:pt>
                      <c:pt idx="2950">
                        <c:v>8525</c:v>
                      </c:pt>
                      <c:pt idx="2951">
                        <c:v>8375</c:v>
                      </c:pt>
                      <c:pt idx="2952">
                        <c:v>8300</c:v>
                      </c:pt>
                      <c:pt idx="2953">
                        <c:v>8325</c:v>
                      </c:pt>
                      <c:pt idx="2954">
                        <c:v>8325</c:v>
                      </c:pt>
                      <c:pt idx="2955">
                        <c:v>8325</c:v>
                      </c:pt>
                      <c:pt idx="2956">
                        <c:v>8250</c:v>
                      </c:pt>
                      <c:pt idx="2957">
                        <c:v>8300</c:v>
                      </c:pt>
                      <c:pt idx="2958">
                        <c:v>8375</c:v>
                      </c:pt>
                      <c:pt idx="2959">
                        <c:v>8375</c:v>
                      </c:pt>
                      <c:pt idx="2960">
                        <c:v>8350</c:v>
                      </c:pt>
                      <c:pt idx="2961">
                        <c:v>8425</c:v>
                      </c:pt>
                      <c:pt idx="2962">
                        <c:v>8500</c:v>
                      </c:pt>
                      <c:pt idx="2963">
                        <c:v>8400</c:v>
                      </c:pt>
                      <c:pt idx="2964">
                        <c:v>8400</c:v>
                      </c:pt>
                      <c:pt idx="2965">
                        <c:v>8400</c:v>
                      </c:pt>
                      <c:pt idx="2966">
                        <c:v>8350</c:v>
                      </c:pt>
                      <c:pt idx="2967">
                        <c:v>8400</c:v>
                      </c:pt>
                      <c:pt idx="2968">
                        <c:v>8375</c:v>
                      </c:pt>
                      <c:pt idx="2969">
                        <c:v>8400</c:v>
                      </c:pt>
                      <c:pt idx="2970">
                        <c:v>8375</c:v>
                      </c:pt>
                      <c:pt idx="2971">
                        <c:v>8425</c:v>
                      </c:pt>
                      <c:pt idx="2972">
                        <c:v>8500</c:v>
                      </c:pt>
                      <c:pt idx="2973">
                        <c:v>8450</c:v>
                      </c:pt>
                      <c:pt idx="2974">
                        <c:v>8425</c:v>
                      </c:pt>
                      <c:pt idx="2975">
                        <c:v>8425</c:v>
                      </c:pt>
                      <c:pt idx="2976">
                        <c:v>8525</c:v>
                      </c:pt>
                      <c:pt idx="2977">
                        <c:v>8575</c:v>
                      </c:pt>
                      <c:pt idx="2978">
                        <c:v>8650</c:v>
                      </c:pt>
                      <c:pt idx="2979">
                        <c:v>8800</c:v>
                      </c:pt>
                      <c:pt idx="2980">
                        <c:v>9100</c:v>
                      </c:pt>
                      <c:pt idx="2981">
                        <c:v>9050</c:v>
                      </c:pt>
                      <c:pt idx="2982">
                        <c:v>8725</c:v>
                      </c:pt>
                      <c:pt idx="2983">
                        <c:v>8800</c:v>
                      </c:pt>
                      <c:pt idx="2984">
                        <c:v>8750</c:v>
                      </c:pt>
                      <c:pt idx="2985">
                        <c:v>8775</c:v>
                      </c:pt>
                      <c:pt idx="2986">
                        <c:v>8800</c:v>
                      </c:pt>
                      <c:pt idx="2987">
                        <c:v>8850</c:v>
                      </c:pt>
                      <c:pt idx="2988">
                        <c:v>8800</c:v>
                      </c:pt>
                      <c:pt idx="2989">
                        <c:v>8725</c:v>
                      </c:pt>
                      <c:pt idx="2990">
                        <c:v>8750</c:v>
                      </c:pt>
                      <c:pt idx="2991">
                        <c:v>8750</c:v>
                      </c:pt>
                      <c:pt idx="2992">
                        <c:v>8725</c:v>
                      </c:pt>
                      <c:pt idx="2993">
                        <c:v>8790</c:v>
                      </c:pt>
                      <c:pt idx="2994">
                        <c:v>8725</c:v>
                      </c:pt>
                      <c:pt idx="2995">
                        <c:v>8600</c:v>
                      </c:pt>
                      <c:pt idx="2996">
                        <c:v>8575</c:v>
                      </c:pt>
                      <c:pt idx="2997">
                        <c:v>8600</c:v>
                      </c:pt>
                      <c:pt idx="2998">
                        <c:v>8700</c:v>
                      </c:pt>
                      <c:pt idx="2999">
                        <c:v>8900</c:v>
                      </c:pt>
                      <c:pt idx="3000">
                        <c:v>8925</c:v>
                      </c:pt>
                      <c:pt idx="3001">
                        <c:v>8925</c:v>
                      </c:pt>
                      <c:pt idx="3002">
                        <c:v>8925</c:v>
                      </c:pt>
                      <c:pt idx="3003">
                        <c:v>8850</c:v>
                      </c:pt>
                      <c:pt idx="3004">
                        <c:v>8875</c:v>
                      </c:pt>
                      <c:pt idx="3005">
                        <c:v>8850</c:v>
                      </c:pt>
                      <c:pt idx="3006">
                        <c:v>8850</c:v>
                      </c:pt>
                      <c:pt idx="3007">
                        <c:v>8825</c:v>
                      </c:pt>
                      <c:pt idx="3008">
                        <c:v>8710</c:v>
                      </c:pt>
                      <c:pt idx="3009">
                        <c:v>8750</c:v>
                      </c:pt>
                      <c:pt idx="3010">
                        <c:v>8700</c:v>
                      </c:pt>
                      <c:pt idx="3011">
                        <c:v>8700</c:v>
                      </c:pt>
                      <c:pt idx="3012">
                        <c:v>8700</c:v>
                      </c:pt>
                      <c:pt idx="3013">
                        <c:v>8750</c:v>
                      </c:pt>
                      <c:pt idx="3014">
                        <c:v>8750</c:v>
                      </c:pt>
                      <c:pt idx="3015">
                        <c:v>8725</c:v>
                      </c:pt>
                      <c:pt idx="3016">
                        <c:v>8700</c:v>
                      </c:pt>
                      <c:pt idx="3017">
                        <c:v>8700</c:v>
                      </c:pt>
                      <c:pt idx="3018">
                        <c:v>8825</c:v>
                      </c:pt>
                      <c:pt idx="3019">
                        <c:v>8725</c:v>
                      </c:pt>
                      <c:pt idx="3020">
                        <c:v>8725</c:v>
                      </c:pt>
                      <c:pt idx="3021">
                        <c:v>8725</c:v>
                      </c:pt>
                      <c:pt idx="3022">
                        <c:v>8725</c:v>
                      </c:pt>
                      <c:pt idx="3023">
                        <c:v>8675</c:v>
                      </c:pt>
                      <c:pt idx="3024">
                        <c:v>8725</c:v>
                      </c:pt>
                      <c:pt idx="3025">
                        <c:v>8700</c:v>
                      </c:pt>
                      <c:pt idx="3026">
                        <c:v>8710</c:v>
                      </c:pt>
                      <c:pt idx="3027">
                        <c:v>8700</c:v>
                      </c:pt>
                      <c:pt idx="3028">
                        <c:v>8725</c:v>
                      </c:pt>
                      <c:pt idx="3029">
                        <c:v>8725</c:v>
                      </c:pt>
                      <c:pt idx="3030">
                        <c:v>8700</c:v>
                      </c:pt>
                      <c:pt idx="3031">
                        <c:v>8775</c:v>
                      </c:pt>
                      <c:pt idx="3032">
                        <c:v>8850</c:v>
                      </c:pt>
                      <c:pt idx="3033">
                        <c:v>8850</c:v>
                      </c:pt>
                      <c:pt idx="3034">
                        <c:v>8875</c:v>
                      </c:pt>
                      <c:pt idx="3035">
                        <c:v>8900</c:v>
                      </c:pt>
                      <c:pt idx="3036">
                        <c:v>8900</c:v>
                      </c:pt>
                      <c:pt idx="3037">
                        <c:v>8925</c:v>
                      </c:pt>
                      <c:pt idx="3038">
                        <c:v>8900</c:v>
                      </c:pt>
                      <c:pt idx="3039">
                        <c:v>8925</c:v>
                      </c:pt>
                      <c:pt idx="3040">
                        <c:v>8950</c:v>
                      </c:pt>
                      <c:pt idx="3041">
                        <c:v>9000</c:v>
                      </c:pt>
                      <c:pt idx="3042">
                        <c:v>8950</c:v>
                      </c:pt>
                      <c:pt idx="3043">
                        <c:v>8975</c:v>
                      </c:pt>
                      <c:pt idx="3044">
                        <c:v>8950</c:v>
                      </c:pt>
                      <c:pt idx="3045">
                        <c:v>8950</c:v>
                      </c:pt>
                      <c:pt idx="3046">
                        <c:v>8925</c:v>
                      </c:pt>
                      <c:pt idx="3047">
                        <c:v>8900</c:v>
                      </c:pt>
                      <c:pt idx="3048">
                        <c:v>8950</c:v>
                      </c:pt>
                      <c:pt idx="3049">
                        <c:v>8925</c:v>
                      </c:pt>
                      <c:pt idx="3050">
                        <c:v>8875</c:v>
                      </c:pt>
                      <c:pt idx="3051">
                        <c:v>8875</c:v>
                      </c:pt>
                      <c:pt idx="3052">
                        <c:v>8850</c:v>
                      </c:pt>
                      <c:pt idx="3053">
                        <c:v>8860</c:v>
                      </c:pt>
                      <c:pt idx="3054">
                        <c:v>8925</c:v>
                      </c:pt>
                      <c:pt idx="3055">
                        <c:v>8975</c:v>
                      </c:pt>
                      <c:pt idx="3056">
                        <c:v>9025</c:v>
                      </c:pt>
                      <c:pt idx="3057">
                        <c:v>9000</c:v>
                      </c:pt>
                      <c:pt idx="3058">
                        <c:v>8975</c:v>
                      </c:pt>
                      <c:pt idx="3059">
                        <c:v>8950</c:v>
                      </c:pt>
                      <c:pt idx="3060">
                        <c:v>9000</c:v>
                      </c:pt>
                      <c:pt idx="3061">
                        <c:v>9025</c:v>
                      </c:pt>
                      <c:pt idx="3062">
                        <c:v>9000</c:v>
                      </c:pt>
                      <c:pt idx="3063">
                        <c:v>9000</c:v>
                      </c:pt>
                      <c:pt idx="3064">
                        <c:v>9200</c:v>
                      </c:pt>
                      <c:pt idx="3065">
                        <c:v>9125</c:v>
                      </c:pt>
                      <c:pt idx="3066">
                        <c:v>9025</c:v>
                      </c:pt>
                      <c:pt idx="3067">
                        <c:v>9100</c:v>
                      </c:pt>
                      <c:pt idx="3068">
                        <c:v>9050</c:v>
                      </c:pt>
                      <c:pt idx="3069">
                        <c:v>9025</c:v>
                      </c:pt>
                      <c:pt idx="3070">
                        <c:v>9000</c:v>
                      </c:pt>
                      <c:pt idx="3071">
                        <c:v>9050</c:v>
                      </c:pt>
                      <c:pt idx="3072">
                        <c:v>9050</c:v>
                      </c:pt>
                      <c:pt idx="3073">
                        <c:v>9060</c:v>
                      </c:pt>
                      <c:pt idx="3074">
                        <c:v>9100</c:v>
                      </c:pt>
                      <c:pt idx="3075">
                        <c:v>9100</c:v>
                      </c:pt>
                      <c:pt idx="3076">
                        <c:v>9075</c:v>
                      </c:pt>
                      <c:pt idx="3077">
                        <c:v>9125</c:v>
                      </c:pt>
                      <c:pt idx="3078">
                        <c:v>9100</c:v>
                      </c:pt>
                      <c:pt idx="3079">
                        <c:v>9100</c:v>
                      </c:pt>
                      <c:pt idx="3080">
                        <c:v>9100</c:v>
                      </c:pt>
                      <c:pt idx="3081">
                        <c:v>9100</c:v>
                      </c:pt>
                      <c:pt idx="3082">
                        <c:v>9075</c:v>
                      </c:pt>
                      <c:pt idx="3083">
                        <c:v>9075</c:v>
                      </c:pt>
                      <c:pt idx="3084">
                        <c:v>9100</c:v>
                      </c:pt>
                      <c:pt idx="3085">
                        <c:v>9100</c:v>
                      </c:pt>
                      <c:pt idx="3086">
                        <c:v>9080</c:v>
                      </c:pt>
                      <c:pt idx="3087">
                        <c:v>9100</c:v>
                      </c:pt>
                      <c:pt idx="3088">
                        <c:v>9100</c:v>
                      </c:pt>
                      <c:pt idx="3089">
                        <c:v>9100</c:v>
                      </c:pt>
                      <c:pt idx="3090">
                        <c:v>9100</c:v>
                      </c:pt>
                      <c:pt idx="3091">
                        <c:v>9100</c:v>
                      </c:pt>
                      <c:pt idx="3092">
                        <c:v>9125</c:v>
                      </c:pt>
                      <c:pt idx="3093">
                        <c:v>9125</c:v>
                      </c:pt>
                      <c:pt idx="3094">
                        <c:v>9115</c:v>
                      </c:pt>
                      <c:pt idx="3095">
                        <c:v>9110</c:v>
                      </c:pt>
                      <c:pt idx="3096">
                        <c:v>9150</c:v>
                      </c:pt>
                      <c:pt idx="3097">
                        <c:v>9050</c:v>
                      </c:pt>
                      <c:pt idx="3098">
                        <c:v>9025</c:v>
                      </c:pt>
                      <c:pt idx="3099">
                        <c:v>8875</c:v>
                      </c:pt>
                      <c:pt idx="3100">
                        <c:v>8950</c:v>
                      </c:pt>
                      <c:pt idx="3101">
                        <c:v>8925</c:v>
                      </c:pt>
                      <c:pt idx="3102">
                        <c:v>8950</c:v>
                      </c:pt>
                      <c:pt idx="3103">
                        <c:v>8950</c:v>
                      </c:pt>
                      <c:pt idx="3104">
                        <c:v>9000</c:v>
                      </c:pt>
                      <c:pt idx="3105">
                        <c:v>8975</c:v>
                      </c:pt>
                      <c:pt idx="3106">
                        <c:v>9275</c:v>
                      </c:pt>
                      <c:pt idx="3107">
                        <c:v>9225</c:v>
                      </c:pt>
                      <c:pt idx="3108">
                        <c:v>9300</c:v>
                      </c:pt>
                      <c:pt idx="3109">
                        <c:v>9350</c:v>
                      </c:pt>
                      <c:pt idx="3110">
                        <c:v>9400</c:v>
                      </c:pt>
                      <c:pt idx="3111">
                        <c:v>9350</c:v>
                      </c:pt>
                      <c:pt idx="3112">
                        <c:v>9290</c:v>
                      </c:pt>
                      <c:pt idx="3113">
                        <c:v>9350</c:v>
                      </c:pt>
                      <c:pt idx="3114">
                        <c:v>9350</c:v>
                      </c:pt>
                      <c:pt idx="3115">
                        <c:v>9425</c:v>
                      </c:pt>
                      <c:pt idx="3116">
                        <c:v>9425</c:v>
                      </c:pt>
                      <c:pt idx="3117">
                        <c:v>9250</c:v>
                      </c:pt>
                      <c:pt idx="3118">
                        <c:v>9200</c:v>
                      </c:pt>
                      <c:pt idx="3119">
                        <c:v>9150</c:v>
                      </c:pt>
                      <c:pt idx="3120">
                        <c:v>9125</c:v>
                      </c:pt>
                      <c:pt idx="3121">
                        <c:v>9125</c:v>
                      </c:pt>
                      <c:pt idx="3122">
                        <c:v>9100</c:v>
                      </c:pt>
                      <c:pt idx="3123">
                        <c:v>9100</c:v>
                      </c:pt>
                      <c:pt idx="3124">
                        <c:v>9150</c:v>
                      </c:pt>
                      <c:pt idx="3125">
                        <c:v>9150</c:v>
                      </c:pt>
                      <c:pt idx="3126">
                        <c:v>9250</c:v>
                      </c:pt>
                      <c:pt idx="3127">
                        <c:v>9375</c:v>
                      </c:pt>
                      <c:pt idx="3128">
                        <c:v>9500</c:v>
                      </c:pt>
                      <c:pt idx="3129">
                        <c:v>9525</c:v>
                      </c:pt>
                      <c:pt idx="3130">
                        <c:v>9550</c:v>
                      </c:pt>
                      <c:pt idx="3131">
                        <c:v>9605</c:v>
                      </c:pt>
                      <c:pt idx="3132">
                        <c:v>9830</c:v>
                      </c:pt>
                      <c:pt idx="3133">
                        <c:v>9725</c:v>
                      </c:pt>
                      <c:pt idx="3134">
                        <c:v>9850</c:v>
                      </c:pt>
                      <c:pt idx="3135">
                        <c:v>9600</c:v>
                      </c:pt>
                      <c:pt idx="3136">
                        <c:v>9625</c:v>
                      </c:pt>
                      <c:pt idx="3137">
                        <c:v>9525</c:v>
                      </c:pt>
                      <c:pt idx="3138">
                        <c:v>9505</c:v>
                      </c:pt>
                      <c:pt idx="3139">
                        <c:v>9500</c:v>
                      </c:pt>
                      <c:pt idx="3140">
                        <c:v>9500</c:v>
                      </c:pt>
                      <c:pt idx="3141">
                        <c:v>9500</c:v>
                      </c:pt>
                      <c:pt idx="3142">
                        <c:v>9425</c:v>
                      </c:pt>
                      <c:pt idx="3143">
                        <c:v>9425</c:v>
                      </c:pt>
                      <c:pt idx="3144">
                        <c:v>9325</c:v>
                      </c:pt>
                      <c:pt idx="3145">
                        <c:v>9200</c:v>
                      </c:pt>
                      <c:pt idx="3146">
                        <c:v>9125</c:v>
                      </c:pt>
                      <c:pt idx="3147">
                        <c:v>9325</c:v>
                      </c:pt>
                      <c:pt idx="3148">
                        <c:v>9225</c:v>
                      </c:pt>
                      <c:pt idx="3149">
                        <c:v>9175</c:v>
                      </c:pt>
                      <c:pt idx="3150">
                        <c:v>9125</c:v>
                      </c:pt>
                      <c:pt idx="3151">
                        <c:v>9100</c:v>
                      </c:pt>
                      <c:pt idx="3152">
                        <c:v>9100</c:v>
                      </c:pt>
                      <c:pt idx="3153">
                        <c:v>9125</c:v>
                      </c:pt>
                      <c:pt idx="3154">
                        <c:v>9150</c:v>
                      </c:pt>
                      <c:pt idx="3155">
                        <c:v>9125</c:v>
                      </c:pt>
                      <c:pt idx="3156">
                        <c:v>9125</c:v>
                      </c:pt>
                      <c:pt idx="3157">
                        <c:v>9150</c:v>
                      </c:pt>
                      <c:pt idx="3158">
                        <c:v>9175</c:v>
                      </c:pt>
                      <c:pt idx="3159">
                        <c:v>9200</c:v>
                      </c:pt>
                      <c:pt idx="3160">
                        <c:v>9200</c:v>
                      </c:pt>
                      <c:pt idx="3161">
                        <c:v>9225</c:v>
                      </c:pt>
                      <c:pt idx="3162">
                        <c:v>9225</c:v>
                      </c:pt>
                      <c:pt idx="3163">
                        <c:v>9400</c:v>
                      </c:pt>
                      <c:pt idx="3164">
                        <c:v>9425</c:v>
                      </c:pt>
                      <c:pt idx="3165">
                        <c:v>9325</c:v>
                      </c:pt>
                      <c:pt idx="3166">
                        <c:v>9250</c:v>
                      </c:pt>
                      <c:pt idx="3167">
                        <c:v>9275</c:v>
                      </c:pt>
                      <c:pt idx="3168">
                        <c:v>9325</c:v>
                      </c:pt>
                      <c:pt idx="3169">
                        <c:v>9350</c:v>
                      </c:pt>
                      <c:pt idx="3170">
                        <c:v>9400</c:v>
                      </c:pt>
                      <c:pt idx="3171">
                        <c:v>9400</c:v>
                      </c:pt>
                      <c:pt idx="3172">
                        <c:v>9425</c:v>
                      </c:pt>
                      <c:pt idx="3173">
                        <c:v>9450</c:v>
                      </c:pt>
                      <c:pt idx="3174">
                        <c:v>9350</c:v>
                      </c:pt>
                      <c:pt idx="3175">
                        <c:v>9325</c:v>
                      </c:pt>
                      <c:pt idx="3176">
                        <c:v>9275</c:v>
                      </c:pt>
                      <c:pt idx="3177">
                        <c:v>9305</c:v>
                      </c:pt>
                      <c:pt idx="3178">
                        <c:v>9305</c:v>
                      </c:pt>
                      <c:pt idx="3179">
                        <c:v>9475</c:v>
                      </c:pt>
                      <c:pt idx="3180">
                        <c:v>9425</c:v>
                      </c:pt>
                      <c:pt idx="3181">
                        <c:v>9405</c:v>
                      </c:pt>
                      <c:pt idx="3182">
                        <c:v>9375</c:v>
                      </c:pt>
                      <c:pt idx="3183">
                        <c:v>9300</c:v>
                      </c:pt>
                      <c:pt idx="3184">
                        <c:v>9375</c:v>
                      </c:pt>
                      <c:pt idx="3185">
                        <c:v>9475</c:v>
                      </c:pt>
                      <c:pt idx="3186">
                        <c:v>9475</c:v>
                      </c:pt>
                      <c:pt idx="3187">
                        <c:v>9475</c:v>
                      </c:pt>
                      <c:pt idx="3188">
                        <c:v>9475</c:v>
                      </c:pt>
                      <c:pt idx="3189">
                        <c:v>9525</c:v>
                      </c:pt>
                      <c:pt idx="3190">
                        <c:v>9525</c:v>
                      </c:pt>
                      <c:pt idx="3191">
                        <c:v>9525</c:v>
                      </c:pt>
                      <c:pt idx="3192">
                        <c:v>9525</c:v>
                      </c:pt>
                      <c:pt idx="3193">
                        <c:v>9475</c:v>
                      </c:pt>
                      <c:pt idx="3194">
                        <c:v>9475</c:v>
                      </c:pt>
                      <c:pt idx="3195">
                        <c:v>9475</c:v>
                      </c:pt>
                      <c:pt idx="3196">
                        <c:v>9400</c:v>
                      </c:pt>
                      <c:pt idx="3197">
                        <c:v>9400</c:v>
                      </c:pt>
                      <c:pt idx="3198">
                        <c:v>9400</c:v>
                      </c:pt>
                      <c:pt idx="3199">
                        <c:v>9400</c:v>
                      </c:pt>
                      <c:pt idx="3200">
                        <c:v>9450</c:v>
                      </c:pt>
                      <c:pt idx="3201">
                        <c:v>9675</c:v>
                      </c:pt>
                      <c:pt idx="3202">
                        <c:v>9825</c:v>
                      </c:pt>
                      <c:pt idx="3203">
                        <c:v>9800</c:v>
                      </c:pt>
                      <c:pt idx="3204">
                        <c:v>10020</c:v>
                      </c:pt>
                      <c:pt idx="3205">
                        <c:v>10100</c:v>
                      </c:pt>
                      <c:pt idx="3206">
                        <c:v>9950</c:v>
                      </c:pt>
                      <c:pt idx="3207">
                        <c:v>10005</c:v>
                      </c:pt>
                      <c:pt idx="3208">
                        <c:v>10075</c:v>
                      </c:pt>
                      <c:pt idx="3209">
                        <c:v>10150</c:v>
                      </c:pt>
                      <c:pt idx="3210">
                        <c:v>10700</c:v>
                      </c:pt>
                      <c:pt idx="3211">
                        <c:v>10950</c:v>
                      </c:pt>
                      <c:pt idx="3212">
                        <c:v>10800</c:v>
                      </c:pt>
                      <c:pt idx="3213">
                        <c:v>10725</c:v>
                      </c:pt>
                      <c:pt idx="3214">
                        <c:v>10475</c:v>
                      </c:pt>
                      <c:pt idx="3215">
                        <c:v>10550</c:v>
                      </c:pt>
                      <c:pt idx="3216">
                        <c:v>10650</c:v>
                      </c:pt>
                      <c:pt idx="3217">
                        <c:v>10850</c:v>
                      </c:pt>
                      <c:pt idx="3218">
                        <c:v>11250</c:v>
                      </c:pt>
                      <c:pt idx="3219">
                        <c:v>11200</c:v>
                      </c:pt>
                      <c:pt idx="3220">
                        <c:v>11350</c:v>
                      </c:pt>
                      <c:pt idx="3221">
                        <c:v>11225</c:v>
                      </c:pt>
                      <c:pt idx="3222">
                        <c:v>11205</c:v>
                      </c:pt>
                      <c:pt idx="3223">
                        <c:v>11150</c:v>
                      </c:pt>
                      <c:pt idx="3224">
                        <c:v>11130</c:v>
                      </c:pt>
                      <c:pt idx="3225">
                        <c:v>11525</c:v>
                      </c:pt>
                      <c:pt idx="3226">
                        <c:v>11530</c:v>
                      </c:pt>
                      <c:pt idx="3227">
                        <c:v>11500</c:v>
                      </c:pt>
                      <c:pt idx="3228">
                        <c:v>11500</c:v>
                      </c:pt>
                      <c:pt idx="3229">
                        <c:v>11400</c:v>
                      </c:pt>
                      <c:pt idx="3230">
                        <c:v>11500</c:v>
                      </c:pt>
                      <c:pt idx="3231">
                        <c:v>11550</c:v>
                      </c:pt>
                      <c:pt idx="3232">
                        <c:v>11700</c:v>
                      </c:pt>
                      <c:pt idx="3233">
                        <c:v>11650</c:v>
                      </c:pt>
                      <c:pt idx="3234">
                        <c:v>11700</c:v>
                      </c:pt>
                      <c:pt idx="3235">
                        <c:v>11750</c:v>
                      </c:pt>
                      <c:pt idx="3236">
                        <c:v>11800</c:v>
                      </c:pt>
                      <c:pt idx="3237">
                        <c:v>11650</c:v>
                      </c:pt>
                      <c:pt idx="3238">
                        <c:v>11500</c:v>
                      </c:pt>
                      <c:pt idx="3239">
                        <c:v>11450</c:v>
                      </c:pt>
                      <c:pt idx="3240">
                        <c:v>11500</c:v>
                      </c:pt>
                      <c:pt idx="3241">
                        <c:v>11550</c:v>
                      </c:pt>
                      <c:pt idx="3242">
                        <c:v>11600</c:v>
                      </c:pt>
                      <c:pt idx="3243">
                        <c:v>11500</c:v>
                      </c:pt>
                      <c:pt idx="3244">
                        <c:v>11450</c:v>
                      </c:pt>
                      <c:pt idx="3245">
                        <c:v>11600</c:v>
                      </c:pt>
                      <c:pt idx="3246">
                        <c:v>11550</c:v>
                      </c:pt>
                      <c:pt idx="3247">
                        <c:v>11600</c:v>
                      </c:pt>
                      <c:pt idx="3248">
                        <c:v>11800</c:v>
                      </c:pt>
                      <c:pt idx="3249">
                        <c:v>12600</c:v>
                      </c:pt>
                      <c:pt idx="3250">
                        <c:v>12700</c:v>
                      </c:pt>
                      <c:pt idx="3251">
                        <c:v>12750</c:v>
                      </c:pt>
                      <c:pt idx="3252">
                        <c:v>12400</c:v>
                      </c:pt>
                      <c:pt idx="3253">
                        <c:v>12300</c:v>
                      </c:pt>
                      <c:pt idx="3254">
                        <c:v>12000</c:v>
                      </c:pt>
                      <c:pt idx="3255">
                        <c:v>12100</c:v>
                      </c:pt>
                      <c:pt idx="3256">
                        <c:v>12450</c:v>
                      </c:pt>
                      <c:pt idx="3257">
                        <c:v>12500</c:v>
                      </c:pt>
                      <c:pt idx="3258">
                        <c:v>12425</c:v>
                      </c:pt>
                      <c:pt idx="3259">
                        <c:v>12400</c:v>
                      </c:pt>
                      <c:pt idx="3260">
                        <c:v>12400</c:v>
                      </c:pt>
                      <c:pt idx="3261">
                        <c:v>12475</c:v>
                      </c:pt>
                      <c:pt idx="3262">
                        <c:v>12475</c:v>
                      </c:pt>
                      <c:pt idx="3263">
                        <c:v>12475</c:v>
                      </c:pt>
                      <c:pt idx="3264">
                        <c:v>12500</c:v>
                      </c:pt>
                      <c:pt idx="3265">
                        <c:v>12400</c:v>
                      </c:pt>
                      <c:pt idx="3266">
                        <c:v>11975</c:v>
                      </c:pt>
                      <c:pt idx="3267">
                        <c:v>11925</c:v>
                      </c:pt>
                      <c:pt idx="3268">
                        <c:v>12075</c:v>
                      </c:pt>
                      <c:pt idx="3269">
                        <c:v>12150</c:v>
                      </c:pt>
                      <c:pt idx="3270">
                        <c:v>12200</c:v>
                      </c:pt>
                      <c:pt idx="3271">
                        <c:v>12350</c:v>
                      </c:pt>
                      <c:pt idx="3272">
                        <c:v>12375</c:v>
                      </c:pt>
                      <c:pt idx="3273">
                        <c:v>12375</c:v>
                      </c:pt>
                      <c:pt idx="3274">
                        <c:v>12475</c:v>
                      </c:pt>
                      <c:pt idx="3275">
                        <c:v>12450</c:v>
                      </c:pt>
                      <c:pt idx="3276">
                        <c:v>12625</c:v>
                      </c:pt>
                      <c:pt idx="3277">
                        <c:v>12825</c:v>
                      </c:pt>
                      <c:pt idx="3278">
                        <c:v>12725</c:v>
                      </c:pt>
                      <c:pt idx="3279">
                        <c:v>12810</c:v>
                      </c:pt>
                      <c:pt idx="3280">
                        <c:v>13100</c:v>
                      </c:pt>
                      <c:pt idx="3281">
                        <c:v>13075</c:v>
                      </c:pt>
                      <c:pt idx="3282">
                        <c:v>12825</c:v>
                      </c:pt>
                      <c:pt idx="3283">
                        <c:v>12800</c:v>
                      </c:pt>
                      <c:pt idx="3284">
                        <c:v>12700</c:v>
                      </c:pt>
                      <c:pt idx="3285">
                        <c:v>12700</c:v>
                      </c:pt>
                      <c:pt idx="3286">
                        <c:v>12850</c:v>
                      </c:pt>
                      <c:pt idx="3287">
                        <c:v>12900</c:v>
                      </c:pt>
                      <c:pt idx="3288">
                        <c:v>12725</c:v>
                      </c:pt>
                      <c:pt idx="3289">
                        <c:v>12600</c:v>
                      </c:pt>
                      <c:pt idx="3290">
                        <c:v>12450</c:v>
                      </c:pt>
                      <c:pt idx="3291">
                        <c:v>12625</c:v>
                      </c:pt>
                      <c:pt idx="3292">
                        <c:v>12600</c:v>
                      </c:pt>
                      <c:pt idx="3293">
                        <c:v>12550</c:v>
                      </c:pt>
                      <c:pt idx="3294">
                        <c:v>12550</c:v>
                      </c:pt>
                      <c:pt idx="3295">
                        <c:v>12500</c:v>
                      </c:pt>
                      <c:pt idx="3296">
                        <c:v>12600</c:v>
                      </c:pt>
                      <c:pt idx="3297">
                        <c:v>12750</c:v>
                      </c:pt>
                      <c:pt idx="3298">
                        <c:v>12700</c:v>
                      </c:pt>
                      <c:pt idx="3299">
                        <c:v>12200</c:v>
                      </c:pt>
                      <c:pt idx="3300">
                        <c:v>12150</c:v>
                      </c:pt>
                      <c:pt idx="3301">
                        <c:v>11900</c:v>
                      </c:pt>
                      <c:pt idx="3302">
                        <c:v>11900</c:v>
                      </c:pt>
                      <c:pt idx="3303">
                        <c:v>11900</c:v>
                      </c:pt>
                      <c:pt idx="3304">
                        <c:v>11975</c:v>
                      </c:pt>
                      <c:pt idx="3305">
                        <c:v>12200</c:v>
                      </c:pt>
                      <c:pt idx="3306">
                        <c:v>12300</c:v>
                      </c:pt>
                      <c:pt idx="3307">
                        <c:v>12400</c:v>
                      </c:pt>
                      <c:pt idx="3308">
                        <c:v>12150</c:v>
                      </c:pt>
                      <c:pt idx="3309">
                        <c:v>12200</c:v>
                      </c:pt>
                      <c:pt idx="3310">
                        <c:v>12225</c:v>
                      </c:pt>
                      <c:pt idx="3311">
                        <c:v>12345</c:v>
                      </c:pt>
                      <c:pt idx="3312">
                        <c:v>12600</c:v>
                      </c:pt>
                      <c:pt idx="3313">
                        <c:v>12550</c:v>
                      </c:pt>
                      <c:pt idx="3314">
                        <c:v>12550</c:v>
                      </c:pt>
                      <c:pt idx="3315">
                        <c:v>12455</c:v>
                      </c:pt>
                      <c:pt idx="3316">
                        <c:v>12350</c:v>
                      </c:pt>
                      <c:pt idx="3317">
                        <c:v>12475</c:v>
                      </c:pt>
                      <c:pt idx="3318">
                        <c:v>12650</c:v>
                      </c:pt>
                      <c:pt idx="3319">
                        <c:v>12750</c:v>
                      </c:pt>
                      <c:pt idx="3320">
                        <c:v>12800</c:v>
                      </c:pt>
                      <c:pt idx="3321">
                        <c:v>13400</c:v>
                      </c:pt>
                      <c:pt idx="3322">
                        <c:v>13450</c:v>
                      </c:pt>
                      <c:pt idx="3323">
                        <c:v>13300</c:v>
                      </c:pt>
                      <c:pt idx="3324">
                        <c:v>13400</c:v>
                      </c:pt>
                      <c:pt idx="3325">
                        <c:v>13450</c:v>
                      </c:pt>
                      <c:pt idx="3326">
                        <c:v>13500</c:v>
                      </c:pt>
                      <c:pt idx="3327">
                        <c:v>13400</c:v>
                      </c:pt>
                      <c:pt idx="3328">
                        <c:v>13500</c:v>
                      </c:pt>
                      <c:pt idx="3329">
                        <c:v>13675</c:v>
                      </c:pt>
                      <c:pt idx="3330">
                        <c:v>14050</c:v>
                      </c:pt>
                      <c:pt idx="3331">
                        <c:v>14150</c:v>
                      </c:pt>
                      <c:pt idx="3332">
                        <c:v>14200</c:v>
                      </c:pt>
                      <c:pt idx="3333">
                        <c:v>14200</c:v>
                      </c:pt>
                      <c:pt idx="3334">
                        <c:v>14050</c:v>
                      </c:pt>
                      <c:pt idx="3335">
                        <c:v>14400</c:v>
                      </c:pt>
                      <c:pt idx="3336">
                        <c:v>14950</c:v>
                      </c:pt>
                      <c:pt idx="3337">
                        <c:v>15000</c:v>
                      </c:pt>
                      <c:pt idx="3338">
                        <c:v>15000</c:v>
                      </c:pt>
                      <c:pt idx="3339">
                        <c:v>15700</c:v>
                      </c:pt>
                      <c:pt idx="3340">
                        <c:v>15675</c:v>
                      </c:pt>
                      <c:pt idx="3341">
                        <c:v>16200</c:v>
                      </c:pt>
                      <c:pt idx="3342">
                        <c:v>16055</c:v>
                      </c:pt>
                      <c:pt idx="3343">
                        <c:v>15550</c:v>
                      </c:pt>
                      <c:pt idx="3344">
                        <c:v>15500</c:v>
                      </c:pt>
                      <c:pt idx="3345">
                        <c:v>15500</c:v>
                      </c:pt>
                      <c:pt idx="3346">
                        <c:v>15400</c:v>
                      </c:pt>
                      <c:pt idx="3347">
                        <c:v>15500</c:v>
                      </c:pt>
                      <c:pt idx="3348">
                        <c:v>15725</c:v>
                      </c:pt>
                      <c:pt idx="3349">
                        <c:v>15725</c:v>
                      </c:pt>
                      <c:pt idx="3350">
                        <c:v>15825</c:v>
                      </c:pt>
                      <c:pt idx="3351">
                        <c:v>15975</c:v>
                      </c:pt>
                      <c:pt idx="3352">
                        <c:v>15950</c:v>
                      </c:pt>
                      <c:pt idx="3353">
                        <c:v>15775</c:v>
                      </c:pt>
                      <c:pt idx="3354">
                        <c:v>15525</c:v>
                      </c:pt>
                      <c:pt idx="3355">
                        <c:v>15100</c:v>
                      </c:pt>
                      <c:pt idx="3356">
                        <c:v>14550</c:v>
                      </c:pt>
                      <c:pt idx="3357">
                        <c:v>15100</c:v>
                      </c:pt>
                      <c:pt idx="3358">
                        <c:v>15600</c:v>
                      </c:pt>
                      <c:pt idx="3359">
                        <c:v>15850</c:v>
                      </c:pt>
                      <c:pt idx="3360">
                        <c:v>15400</c:v>
                      </c:pt>
                      <c:pt idx="3361">
                        <c:v>15100</c:v>
                      </c:pt>
                      <c:pt idx="3362">
                        <c:v>16100</c:v>
                      </c:pt>
                      <c:pt idx="3363">
                        <c:v>16100</c:v>
                      </c:pt>
                      <c:pt idx="3364">
                        <c:v>16100</c:v>
                      </c:pt>
                      <c:pt idx="3365">
                        <c:v>16100</c:v>
                      </c:pt>
                      <c:pt idx="3366">
                        <c:v>16100</c:v>
                      </c:pt>
                      <c:pt idx="3367">
                        <c:v>16100</c:v>
                      </c:pt>
                      <c:pt idx="3368">
                        <c:v>16100</c:v>
                      </c:pt>
                      <c:pt idx="3369">
                        <c:v>16100</c:v>
                      </c:pt>
                      <c:pt idx="3370">
                        <c:v>16100</c:v>
                      </c:pt>
                      <c:pt idx="3371">
                        <c:v>16100</c:v>
                      </c:pt>
                      <c:pt idx="3372">
                        <c:v>16100</c:v>
                      </c:pt>
                      <c:pt idx="3373">
                        <c:v>16100</c:v>
                      </c:pt>
                      <c:pt idx="3374">
                        <c:v>16100</c:v>
                      </c:pt>
                      <c:pt idx="3375">
                        <c:v>16100</c:v>
                      </c:pt>
                      <c:pt idx="3376">
                        <c:v>16100</c:v>
                      </c:pt>
                      <c:pt idx="3377">
                        <c:v>15950</c:v>
                      </c:pt>
                      <c:pt idx="3378">
                        <c:v>16000</c:v>
                      </c:pt>
                      <c:pt idx="3379">
                        <c:v>16000</c:v>
                      </c:pt>
                      <c:pt idx="3380">
                        <c:v>16000</c:v>
                      </c:pt>
                      <c:pt idx="3381">
                        <c:v>16000</c:v>
                      </c:pt>
                      <c:pt idx="3382">
                        <c:v>15950</c:v>
                      </c:pt>
                      <c:pt idx="3383">
                        <c:v>16075</c:v>
                      </c:pt>
                      <c:pt idx="3384">
                        <c:v>16075</c:v>
                      </c:pt>
                      <c:pt idx="3385">
                        <c:v>16075</c:v>
                      </c:pt>
                      <c:pt idx="3386">
                        <c:v>16150</c:v>
                      </c:pt>
                      <c:pt idx="3387">
                        <c:v>16250</c:v>
                      </c:pt>
                      <c:pt idx="3388">
                        <c:v>16350</c:v>
                      </c:pt>
                      <c:pt idx="3389">
                        <c:v>16150</c:v>
                      </c:pt>
                      <c:pt idx="3390">
                        <c:v>16350</c:v>
                      </c:pt>
                      <c:pt idx="3391">
                        <c:v>16350</c:v>
                      </c:pt>
                      <c:pt idx="3392">
                        <c:v>16950</c:v>
                      </c:pt>
                      <c:pt idx="3393">
                        <c:v>17050</c:v>
                      </c:pt>
                      <c:pt idx="3394">
                        <c:v>17750</c:v>
                      </c:pt>
                      <c:pt idx="3395">
                        <c:v>17600</c:v>
                      </c:pt>
                      <c:pt idx="3396">
                        <c:v>17650</c:v>
                      </c:pt>
                      <c:pt idx="3397">
                        <c:v>17500</c:v>
                      </c:pt>
                      <c:pt idx="3398">
                        <c:v>17100</c:v>
                      </c:pt>
                      <c:pt idx="3399">
                        <c:v>16975</c:v>
                      </c:pt>
                      <c:pt idx="3400">
                        <c:v>17200</c:v>
                      </c:pt>
                      <c:pt idx="3401">
                        <c:v>17300</c:v>
                      </c:pt>
                      <c:pt idx="3402">
                        <c:v>17550</c:v>
                      </c:pt>
                      <c:pt idx="3403">
                        <c:v>17525</c:v>
                      </c:pt>
                      <c:pt idx="3404">
                        <c:v>17400</c:v>
                      </c:pt>
                      <c:pt idx="3405">
                        <c:v>17350</c:v>
                      </c:pt>
                      <c:pt idx="3406">
                        <c:v>17350</c:v>
                      </c:pt>
                      <c:pt idx="3407">
                        <c:v>17450</c:v>
                      </c:pt>
                      <c:pt idx="3408">
                        <c:v>16950</c:v>
                      </c:pt>
                      <c:pt idx="3409">
                        <c:v>17025</c:v>
                      </c:pt>
                      <c:pt idx="3410">
                        <c:v>16800</c:v>
                      </c:pt>
                      <c:pt idx="3411">
                        <c:v>16750</c:v>
                      </c:pt>
                      <c:pt idx="3412">
                        <c:v>16710</c:v>
                      </c:pt>
                      <c:pt idx="3413">
                        <c:v>16525</c:v>
                      </c:pt>
                      <c:pt idx="3414">
                        <c:v>16575</c:v>
                      </c:pt>
                      <c:pt idx="3415">
                        <c:v>16850</c:v>
                      </c:pt>
                      <c:pt idx="3416">
                        <c:v>16875</c:v>
                      </c:pt>
                      <c:pt idx="3417">
                        <c:v>16600</c:v>
                      </c:pt>
                      <c:pt idx="3418">
                        <c:v>16800</c:v>
                      </c:pt>
                      <c:pt idx="3419">
                        <c:v>16750</c:v>
                      </c:pt>
                      <c:pt idx="3420">
                        <c:v>16600</c:v>
                      </c:pt>
                      <c:pt idx="3421">
                        <c:v>16550</c:v>
                      </c:pt>
                      <c:pt idx="3422">
                        <c:v>16600</c:v>
                      </c:pt>
                      <c:pt idx="3423">
                        <c:v>16600</c:v>
                      </c:pt>
                      <c:pt idx="3424">
                        <c:v>16675</c:v>
                      </c:pt>
                      <c:pt idx="3425">
                        <c:v>16700</c:v>
                      </c:pt>
                      <c:pt idx="3426">
                        <c:v>16550</c:v>
                      </c:pt>
                      <c:pt idx="3427">
                        <c:v>16570</c:v>
                      </c:pt>
                      <c:pt idx="3428">
                        <c:v>16750</c:v>
                      </c:pt>
                      <c:pt idx="3429">
                        <c:v>16800</c:v>
                      </c:pt>
                      <c:pt idx="3430">
                        <c:v>17050</c:v>
                      </c:pt>
                      <c:pt idx="3431">
                        <c:v>17400</c:v>
                      </c:pt>
                      <c:pt idx="3432">
                        <c:v>17250</c:v>
                      </c:pt>
                      <c:pt idx="3433">
                        <c:v>17050</c:v>
                      </c:pt>
                      <c:pt idx="3434">
                        <c:v>17200</c:v>
                      </c:pt>
                      <c:pt idx="3435">
                        <c:v>17500</c:v>
                      </c:pt>
                      <c:pt idx="3436">
                        <c:v>17200</c:v>
                      </c:pt>
                      <c:pt idx="3437">
                        <c:v>17350</c:v>
                      </c:pt>
                      <c:pt idx="3438">
                        <c:v>17400</c:v>
                      </c:pt>
                      <c:pt idx="3439">
                        <c:v>17350</c:v>
                      </c:pt>
                      <c:pt idx="3440">
                        <c:v>17450</c:v>
                      </c:pt>
                      <c:pt idx="3441">
                        <c:v>17400</c:v>
                      </c:pt>
                      <c:pt idx="3442">
                        <c:v>17150</c:v>
                      </c:pt>
                      <c:pt idx="3443">
                        <c:v>17000</c:v>
                      </c:pt>
                      <c:pt idx="3444">
                        <c:v>17200</c:v>
                      </c:pt>
                      <c:pt idx="3445">
                        <c:v>17250</c:v>
                      </c:pt>
                      <c:pt idx="3446">
                        <c:v>17300</c:v>
                      </c:pt>
                      <c:pt idx="3447">
                        <c:v>17150</c:v>
                      </c:pt>
                      <c:pt idx="3448">
                        <c:v>17375</c:v>
                      </c:pt>
                      <c:pt idx="3449">
                        <c:v>17400</c:v>
                      </c:pt>
                      <c:pt idx="3450">
                        <c:v>17450</c:v>
                      </c:pt>
                      <c:pt idx="3451">
                        <c:v>17400</c:v>
                      </c:pt>
                      <c:pt idx="3452">
                        <c:v>17450</c:v>
                      </c:pt>
                      <c:pt idx="3453">
                        <c:v>17550</c:v>
                      </c:pt>
                      <c:pt idx="3454">
                        <c:v>17650</c:v>
                      </c:pt>
                      <c:pt idx="3455">
                        <c:v>17575</c:v>
                      </c:pt>
                      <c:pt idx="3456">
                        <c:v>17225</c:v>
                      </c:pt>
                      <c:pt idx="3457">
                        <c:v>17250</c:v>
                      </c:pt>
                      <c:pt idx="3458">
                        <c:v>17500</c:v>
                      </c:pt>
                      <c:pt idx="3459">
                        <c:v>17650</c:v>
                      </c:pt>
                      <c:pt idx="3460">
                        <c:v>17300</c:v>
                      </c:pt>
                      <c:pt idx="3461">
                        <c:v>17150</c:v>
                      </c:pt>
                      <c:pt idx="3462">
                        <c:v>17200</c:v>
                      </c:pt>
                      <c:pt idx="3463">
                        <c:v>17175</c:v>
                      </c:pt>
                      <c:pt idx="3464">
                        <c:v>17250</c:v>
                      </c:pt>
                      <c:pt idx="3465">
                        <c:v>17200</c:v>
                      </c:pt>
                      <c:pt idx="3466">
                        <c:v>17250</c:v>
                      </c:pt>
                      <c:pt idx="3467">
                        <c:v>17300</c:v>
                      </c:pt>
                      <c:pt idx="3468">
                        <c:v>17250</c:v>
                      </c:pt>
                      <c:pt idx="3469">
                        <c:v>17150</c:v>
                      </c:pt>
                      <c:pt idx="3470">
                        <c:v>17200</c:v>
                      </c:pt>
                      <c:pt idx="3471">
                        <c:v>17200</c:v>
                      </c:pt>
                      <c:pt idx="3472">
                        <c:v>17300</c:v>
                      </c:pt>
                      <c:pt idx="3473">
                        <c:v>17450</c:v>
                      </c:pt>
                      <c:pt idx="3474">
                        <c:v>17500</c:v>
                      </c:pt>
                      <c:pt idx="3475">
                        <c:v>17300</c:v>
                      </c:pt>
                      <c:pt idx="3476">
                        <c:v>16900</c:v>
                      </c:pt>
                      <c:pt idx="3477">
                        <c:v>16800</c:v>
                      </c:pt>
                      <c:pt idx="3478">
                        <c:v>16350</c:v>
                      </c:pt>
                      <c:pt idx="3479">
                        <c:v>16800</c:v>
                      </c:pt>
                      <c:pt idx="3480">
                        <c:v>16810</c:v>
                      </c:pt>
                      <c:pt idx="3481">
                        <c:v>16700</c:v>
                      </c:pt>
                      <c:pt idx="3482">
                        <c:v>16500</c:v>
                      </c:pt>
                      <c:pt idx="3483">
                        <c:v>16300</c:v>
                      </c:pt>
                      <c:pt idx="3484">
                        <c:v>16430</c:v>
                      </c:pt>
                      <c:pt idx="3485">
                        <c:v>16425</c:v>
                      </c:pt>
                      <c:pt idx="3486">
                        <c:v>16350</c:v>
                      </c:pt>
                      <c:pt idx="3487">
                        <c:v>16325</c:v>
                      </c:pt>
                      <c:pt idx="3488">
                        <c:v>16325</c:v>
                      </c:pt>
                      <c:pt idx="3489">
                        <c:v>16350</c:v>
                      </c:pt>
                      <c:pt idx="3490">
                        <c:v>16350</c:v>
                      </c:pt>
                      <c:pt idx="3491">
                        <c:v>16500</c:v>
                      </c:pt>
                      <c:pt idx="3492">
                        <c:v>16500</c:v>
                      </c:pt>
                      <c:pt idx="3493">
                        <c:v>16550</c:v>
                      </c:pt>
                      <c:pt idx="3494">
                        <c:v>16750</c:v>
                      </c:pt>
                      <c:pt idx="3495">
                        <c:v>16700</c:v>
                      </c:pt>
                      <c:pt idx="3496">
                        <c:v>16680</c:v>
                      </c:pt>
                      <c:pt idx="3497">
                        <c:v>16675</c:v>
                      </c:pt>
                      <c:pt idx="3498">
                        <c:v>16700</c:v>
                      </c:pt>
                      <c:pt idx="3499">
                        <c:v>16575</c:v>
                      </c:pt>
                      <c:pt idx="3500">
                        <c:v>16250</c:v>
                      </c:pt>
                      <c:pt idx="3501">
                        <c:v>16350</c:v>
                      </c:pt>
                      <c:pt idx="3502">
                        <c:v>16300</c:v>
                      </c:pt>
                      <c:pt idx="3503">
                        <c:v>16300</c:v>
                      </c:pt>
                      <c:pt idx="3504">
                        <c:v>16250</c:v>
                      </c:pt>
                      <c:pt idx="3505">
                        <c:v>16150</c:v>
                      </c:pt>
                      <c:pt idx="3506">
                        <c:v>16000</c:v>
                      </c:pt>
                      <c:pt idx="3507">
                        <c:v>15750</c:v>
                      </c:pt>
                      <c:pt idx="3508">
                        <c:v>16050</c:v>
                      </c:pt>
                      <c:pt idx="3509">
                        <c:v>16200</c:v>
                      </c:pt>
                      <c:pt idx="3510">
                        <c:v>16400</c:v>
                      </c:pt>
                      <c:pt idx="3511">
                        <c:v>16500</c:v>
                      </c:pt>
                      <c:pt idx="3512">
                        <c:v>16500</c:v>
                      </c:pt>
                      <c:pt idx="3513">
                        <c:v>15850</c:v>
                      </c:pt>
                      <c:pt idx="3514">
                        <c:v>16000</c:v>
                      </c:pt>
                      <c:pt idx="3515">
                        <c:v>15950</c:v>
                      </c:pt>
                      <c:pt idx="3516">
                        <c:v>16050</c:v>
                      </c:pt>
                      <c:pt idx="3517">
                        <c:v>16000</c:v>
                      </c:pt>
                      <c:pt idx="3518">
                        <c:v>16000</c:v>
                      </c:pt>
                      <c:pt idx="3519">
                        <c:v>15900</c:v>
                      </c:pt>
                      <c:pt idx="3520">
                        <c:v>16000</c:v>
                      </c:pt>
                      <c:pt idx="3521">
                        <c:v>15850</c:v>
                      </c:pt>
                      <c:pt idx="3522">
                        <c:v>15850</c:v>
                      </c:pt>
                      <c:pt idx="3523">
                        <c:v>15375</c:v>
                      </c:pt>
                      <c:pt idx="3524">
                        <c:v>15400</c:v>
                      </c:pt>
                      <c:pt idx="3525">
                        <c:v>15400</c:v>
                      </c:pt>
                      <c:pt idx="3526">
                        <c:v>15400</c:v>
                      </c:pt>
                      <c:pt idx="3527">
                        <c:v>15450</c:v>
                      </c:pt>
                      <c:pt idx="3528">
                        <c:v>15450</c:v>
                      </c:pt>
                      <c:pt idx="3529">
                        <c:v>15400</c:v>
                      </c:pt>
                      <c:pt idx="3530">
                        <c:v>15250</c:v>
                      </c:pt>
                      <c:pt idx="3531">
                        <c:v>15350</c:v>
                      </c:pt>
                      <c:pt idx="3532">
                        <c:v>15300</c:v>
                      </c:pt>
                      <c:pt idx="3533">
                        <c:v>15600</c:v>
                      </c:pt>
                      <c:pt idx="3534">
                        <c:v>15650</c:v>
                      </c:pt>
                      <c:pt idx="3535">
                        <c:v>15650</c:v>
                      </c:pt>
                      <c:pt idx="3536">
                        <c:v>15600</c:v>
                      </c:pt>
                      <c:pt idx="3537">
                        <c:v>15600</c:v>
                      </c:pt>
                      <c:pt idx="3538">
                        <c:v>15650</c:v>
                      </c:pt>
                      <c:pt idx="3539">
                        <c:v>15800</c:v>
                      </c:pt>
                      <c:pt idx="3540">
                        <c:v>15950</c:v>
                      </c:pt>
                      <c:pt idx="3541">
                        <c:v>16250</c:v>
                      </c:pt>
                      <c:pt idx="3542">
                        <c:v>16600</c:v>
                      </c:pt>
                      <c:pt idx="3543">
                        <c:v>16650</c:v>
                      </c:pt>
                      <c:pt idx="3544">
                        <c:v>16800</c:v>
                      </c:pt>
                      <c:pt idx="3545">
                        <c:v>16775</c:v>
                      </c:pt>
                      <c:pt idx="3546">
                        <c:v>16600</c:v>
                      </c:pt>
                      <c:pt idx="3547">
                        <c:v>16600</c:v>
                      </c:pt>
                      <c:pt idx="3548">
                        <c:v>16650</c:v>
                      </c:pt>
                      <c:pt idx="3549">
                        <c:v>16550</c:v>
                      </c:pt>
                      <c:pt idx="3550">
                        <c:v>16250</c:v>
                      </c:pt>
                      <c:pt idx="3551">
                        <c:v>15925</c:v>
                      </c:pt>
                      <c:pt idx="3552">
                        <c:v>15825</c:v>
                      </c:pt>
                      <c:pt idx="3553">
                        <c:v>16100</c:v>
                      </c:pt>
                      <c:pt idx="3554">
                        <c:v>16500</c:v>
                      </c:pt>
                      <c:pt idx="3555">
                        <c:v>16550</c:v>
                      </c:pt>
                      <c:pt idx="3556">
                        <c:v>16300</c:v>
                      </c:pt>
                      <c:pt idx="3557">
                        <c:v>16650</c:v>
                      </c:pt>
                      <c:pt idx="3558">
                        <c:v>16400</c:v>
                      </c:pt>
                      <c:pt idx="3559">
                        <c:v>16200</c:v>
                      </c:pt>
                      <c:pt idx="3560">
                        <c:v>16150</c:v>
                      </c:pt>
                      <c:pt idx="3561">
                        <c:v>16100</c:v>
                      </c:pt>
                      <c:pt idx="3562">
                        <c:v>15805</c:v>
                      </c:pt>
                      <c:pt idx="3563">
                        <c:v>15700</c:v>
                      </c:pt>
                      <c:pt idx="3564">
                        <c:v>15650</c:v>
                      </c:pt>
                      <c:pt idx="3565">
                        <c:v>15725</c:v>
                      </c:pt>
                      <c:pt idx="3566">
                        <c:v>15450</c:v>
                      </c:pt>
                      <c:pt idx="3567">
                        <c:v>15450</c:v>
                      </c:pt>
                      <c:pt idx="3568">
                        <c:v>15750</c:v>
                      </c:pt>
                      <c:pt idx="3569">
                        <c:v>15850</c:v>
                      </c:pt>
                      <c:pt idx="3570">
                        <c:v>16100</c:v>
                      </c:pt>
                      <c:pt idx="3571">
                        <c:v>16400</c:v>
                      </c:pt>
                      <c:pt idx="3572">
                        <c:v>16400</c:v>
                      </c:pt>
                      <c:pt idx="3573">
                        <c:v>16200</c:v>
                      </c:pt>
                      <c:pt idx="3574">
                        <c:v>16350</c:v>
                      </c:pt>
                      <c:pt idx="3575">
                        <c:v>16450</c:v>
                      </c:pt>
                      <c:pt idx="3576">
                        <c:v>16350</c:v>
                      </c:pt>
                      <c:pt idx="3577">
                        <c:v>16405</c:v>
                      </c:pt>
                      <c:pt idx="3578">
                        <c:v>16400</c:v>
                      </c:pt>
                      <c:pt idx="3579">
                        <c:v>16425</c:v>
                      </c:pt>
                      <c:pt idx="3580">
                        <c:v>16400</c:v>
                      </c:pt>
                      <c:pt idx="3581">
                        <c:v>16300</c:v>
                      </c:pt>
                      <c:pt idx="3582">
                        <c:v>16400</c:v>
                      </c:pt>
                      <c:pt idx="3583">
                        <c:v>16100</c:v>
                      </c:pt>
                      <c:pt idx="3584">
                        <c:v>16200</c:v>
                      </c:pt>
                      <c:pt idx="3585">
                        <c:v>16400</c:v>
                      </c:pt>
                      <c:pt idx="3586">
                        <c:v>16405</c:v>
                      </c:pt>
                      <c:pt idx="3587">
                        <c:v>16300</c:v>
                      </c:pt>
                      <c:pt idx="3588">
                        <c:v>16200</c:v>
                      </c:pt>
                      <c:pt idx="3589">
                        <c:v>16300</c:v>
                      </c:pt>
                      <c:pt idx="3590">
                        <c:v>16250</c:v>
                      </c:pt>
                      <c:pt idx="3591">
                        <c:v>16100</c:v>
                      </c:pt>
                      <c:pt idx="3592">
                        <c:v>16500</c:v>
                      </c:pt>
                      <c:pt idx="3593">
                        <c:v>16350</c:v>
                      </c:pt>
                      <c:pt idx="3594">
                        <c:v>16350</c:v>
                      </c:pt>
                      <c:pt idx="3595">
                        <c:v>16500</c:v>
                      </c:pt>
                      <c:pt idx="3596">
                        <c:v>16450</c:v>
                      </c:pt>
                      <c:pt idx="3597">
                        <c:v>16450</c:v>
                      </c:pt>
                      <c:pt idx="3598">
                        <c:v>16450</c:v>
                      </c:pt>
                      <c:pt idx="3599">
                        <c:v>16450</c:v>
                      </c:pt>
                      <c:pt idx="3600">
                        <c:v>16500</c:v>
                      </c:pt>
                      <c:pt idx="3601">
                        <c:v>16500</c:v>
                      </c:pt>
                      <c:pt idx="3602">
                        <c:v>16455</c:v>
                      </c:pt>
                      <c:pt idx="3603">
                        <c:v>16455</c:v>
                      </c:pt>
                      <c:pt idx="3604">
                        <c:v>16450</c:v>
                      </c:pt>
                      <c:pt idx="3605">
                        <c:v>16150</c:v>
                      </c:pt>
                      <c:pt idx="3606">
                        <c:v>16150</c:v>
                      </c:pt>
                      <c:pt idx="3607">
                        <c:v>16300</c:v>
                      </c:pt>
                      <c:pt idx="3608">
                        <c:v>16350</c:v>
                      </c:pt>
                      <c:pt idx="3609">
                        <c:v>16200</c:v>
                      </c:pt>
                      <c:pt idx="3610">
                        <c:v>16150</c:v>
                      </c:pt>
                      <c:pt idx="3611">
                        <c:v>16250</c:v>
                      </c:pt>
                      <c:pt idx="3612">
                        <c:v>16200</c:v>
                      </c:pt>
                      <c:pt idx="3613">
                        <c:v>16100</c:v>
                      </c:pt>
                      <c:pt idx="3614">
                        <c:v>16475</c:v>
                      </c:pt>
                      <c:pt idx="3615">
                        <c:v>16475</c:v>
                      </c:pt>
                      <c:pt idx="3616">
                        <c:v>16500</c:v>
                      </c:pt>
                      <c:pt idx="3617">
                        <c:v>16800</c:v>
                      </c:pt>
                      <c:pt idx="3618">
                        <c:v>16950</c:v>
                      </c:pt>
                      <c:pt idx="3619">
                        <c:v>17200</c:v>
                      </c:pt>
                      <c:pt idx="3620">
                        <c:v>17100</c:v>
                      </c:pt>
                      <c:pt idx="3621">
                        <c:v>17100</c:v>
                      </c:pt>
                      <c:pt idx="3622">
                        <c:v>17300</c:v>
                      </c:pt>
                      <c:pt idx="3623">
                        <c:v>17300</c:v>
                      </c:pt>
                      <c:pt idx="3624">
                        <c:v>17350</c:v>
                      </c:pt>
                      <c:pt idx="3625">
                        <c:v>17450</c:v>
                      </c:pt>
                      <c:pt idx="3626">
                        <c:v>18200</c:v>
                      </c:pt>
                      <c:pt idx="3627">
                        <c:v>18700</c:v>
                      </c:pt>
                      <c:pt idx="3628">
                        <c:v>18275</c:v>
                      </c:pt>
                      <c:pt idx="3629">
                        <c:v>18300</c:v>
                      </c:pt>
                      <c:pt idx="3630">
                        <c:v>18300</c:v>
                      </c:pt>
                      <c:pt idx="3631">
                        <c:v>18500</c:v>
                      </c:pt>
                      <c:pt idx="3632">
                        <c:v>18850</c:v>
                      </c:pt>
                      <c:pt idx="3633">
                        <c:v>19600</c:v>
                      </c:pt>
                      <c:pt idx="3634">
                        <c:v>19500</c:v>
                      </c:pt>
                      <c:pt idx="3635">
                        <c:v>19355</c:v>
                      </c:pt>
                      <c:pt idx="3636">
                        <c:v>19300</c:v>
                      </c:pt>
                      <c:pt idx="3637">
                        <c:v>19150</c:v>
                      </c:pt>
                      <c:pt idx="3638">
                        <c:v>19100</c:v>
                      </c:pt>
                      <c:pt idx="3639">
                        <c:v>19055</c:v>
                      </c:pt>
                      <c:pt idx="3640">
                        <c:v>19005</c:v>
                      </c:pt>
                      <c:pt idx="3641">
                        <c:v>19005</c:v>
                      </c:pt>
                      <c:pt idx="3642">
                        <c:v>18900</c:v>
                      </c:pt>
                      <c:pt idx="3643">
                        <c:v>19000</c:v>
                      </c:pt>
                      <c:pt idx="3644">
                        <c:v>19000</c:v>
                      </c:pt>
                      <c:pt idx="3645">
                        <c:v>18800</c:v>
                      </c:pt>
                      <c:pt idx="3646">
                        <c:v>18700</c:v>
                      </c:pt>
                      <c:pt idx="3647">
                        <c:v>18750</c:v>
                      </c:pt>
                      <c:pt idx="3648">
                        <c:v>19200</c:v>
                      </c:pt>
                      <c:pt idx="3649">
                        <c:v>19100</c:v>
                      </c:pt>
                      <c:pt idx="3650">
                        <c:v>18600</c:v>
                      </c:pt>
                      <c:pt idx="3651">
                        <c:v>19600</c:v>
                      </c:pt>
                      <c:pt idx="3652">
                        <c:v>18500</c:v>
                      </c:pt>
                      <c:pt idx="3653">
                        <c:v>18500</c:v>
                      </c:pt>
                      <c:pt idx="3654">
                        <c:v>18500</c:v>
                      </c:pt>
                      <c:pt idx="3655">
                        <c:v>19050</c:v>
                      </c:pt>
                      <c:pt idx="3656">
                        <c:v>19100</c:v>
                      </c:pt>
                      <c:pt idx="3657">
                        <c:v>18850</c:v>
                      </c:pt>
                      <c:pt idx="3658">
                        <c:v>18805</c:v>
                      </c:pt>
                      <c:pt idx="3659">
                        <c:v>18805</c:v>
                      </c:pt>
                      <c:pt idx="3660">
                        <c:v>18975</c:v>
                      </c:pt>
                      <c:pt idx="3661">
                        <c:v>19100</c:v>
                      </c:pt>
                      <c:pt idx="3662">
                        <c:v>19000</c:v>
                      </c:pt>
                      <c:pt idx="3663">
                        <c:v>18850</c:v>
                      </c:pt>
                      <c:pt idx="3664">
                        <c:v>18855</c:v>
                      </c:pt>
                      <c:pt idx="3665">
                        <c:v>18900</c:v>
                      </c:pt>
                      <c:pt idx="3666">
                        <c:v>18850</c:v>
                      </c:pt>
                      <c:pt idx="3667">
                        <c:v>18800</c:v>
                      </c:pt>
                      <c:pt idx="3668">
                        <c:v>18800</c:v>
                      </c:pt>
                      <c:pt idx="3669">
                        <c:v>18800</c:v>
                      </c:pt>
                      <c:pt idx="3670">
                        <c:v>18750</c:v>
                      </c:pt>
                      <c:pt idx="3671">
                        <c:v>18755</c:v>
                      </c:pt>
                      <c:pt idx="3672">
                        <c:v>18755</c:v>
                      </c:pt>
                      <c:pt idx="3673">
                        <c:v>18750</c:v>
                      </c:pt>
                      <c:pt idx="3674">
                        <c:v>18850</c:v>
                      </c:pt>
                      <c:pt idx="3675">
                        <c:v>18900</c:v>
                      </c:pt>
                      <c:pt idx="3676">
                        <c:v>18900</c:v>
                      </c:pt>
                      <c:pt idx="3677">
                        <c:v>18950</c:v>
                      </c:pt>
                      <c:pt idx="3678">
                        <c:v>18950</c:v>
                      </c:pt>
                      <c:pt idx="3679">
                        <c:v>19000</c:v>
                      </c:pt>
                      <c:pt idx="3680">
                        <c:v>18750</c:v>
                      </c:pt>
                      <c:pt idx="3681">
                        <c:v>18350</c:v>
                      </c:pt>
                      <c:pt idx="3682">
                        <c:v>18300</c:v>
                      </c:pt>
                      <c:pt idx="3683">
                        <c:v>18350</c:v>
                      </c:pt>
                      <c:pt idx="3684">
                        <c:v>18650</c:v>
                      </c:pt>
                      <c:pt idx="3685">
                        <c:v>19025</c:v>
                      </c:pt>
                      <c:pt idx="3686">
                        <c:v>19150</c:v>
                      </c:pt>
                      <c:pt idx="3687">
                        <c:v>19200</c:v>
                      </c:pt>
                      <c:pt idx="3688">
                        <c:v>19350</c:v>
                      </c:pt>
                      <c:pt idx="3689">
                        <c:v>19950</c:v>
                      </c:pt>
                      <c:pt idx="3690">
                        <c:v>19950</c:v>
                      </c:pt>
                      <c:pt idx="3691">
                        <c:v>19750</c:v>
                      </c:pt>
                      <c:pt idx="3692">
                        <c:v>19705</c:v>
                      </c:pt>
                      <c:pt idx="3693">
                        <c:v>19500</c:v>
                      </c:pt>
                      <c:pt idx="3694">
                        <c:v>19550</c:v>
                      </c:pt>
                      <c:pt idx="3695">
                        <c:v>19600</c:v>
                      </c:pt>
                      <c:pt idx="3696">
                        <c:v>19900</c:v>
                      </c:pt>
                      <c:pt idx="3697">
                        <c:v>20450</c:v>
                      </c:pt>
                      <c:pt idx="3698">
                        <c:v>20250</c:v>
                      </c:pt>
                      <c:pt idx="3699">
                        <c:v>20250</c:v>
                      </c:pt>
                      <c:pt idx="3700">
                        <c:v>20000</c:v>
                      </c:pt>
                      <c:pt idx="3701">
                        <c:v>19650</c:v>
                      </c:pt>
                      <c:pt idx="3702">
                        <c:v>19700</c:v>
                      </c:pt>
                      <c:pt idx="3703">
                        <c:v>19700</c:v>
                      </c:pt>
                      <c:pt idx="3704">
                        <c:v>20000</c:v>
                      </c:pt>
                      <c:pt idx="3705">
                        <c:v>19900</c:v>
                      </c:pt>
                      <c:pt idx="3706">
                        <c:v>19900</c:v>
                      </c:pt>
                      <c:pt idx="3707">
                        <c:v>19895</c:v>
                      </c:pt>
                      <c:pt idx="3708">
                        <c:v>19900</c:v>
                      </c:pt>
                      <c:pt idx="3709">
                        <c:v>19950</c:v>
                      </c:pt>
                      <c:pt idx="3710">
                        <c:v>20050</c:v>
                      </c:pt>
                      <c:pt idx="3711">
                        <c:v>20200</c:v>
                      </c:pt>
                      <c:pt idx="3712">
                        <c:v>20450</c:v>
                      </c:pt>
                      <c:pt idx="3713">
                        <c:v>20450</c:v>
                      </c:pt>
                      <c:pt idx="3714">
                        <c:v>20500</c:v>
                      </c:pt>
                      <c:pt idx="3715">
                        <c:v>20450</c:v>
                      </c:pt>
                      <c:pt idx="3716">
                        <c:v>20600</c:v>
                      </c:pt>
                      <c:pt idx="3717">
                        <c:v>20700</c:v>
                      </c:pt>
                      <c:pt idx="3718">
                        <c:v>20650</c:v>
                      </c:pt>
                      <c:pt idx="3719">
                        <c:v>20525</c:v>
                      </c:pt>
                      <c:pt idx="3720">
                        <c:v>20250</c:v>
                      </c:pt>
                      <c:pt idx="3721">
                        <c:v>20300</c:v>
                      </c:pt>
                      <c:pt idx="3722">
                        <c:v>20200</c:v>
                      </c:pt>
                      <c:pt idx="3723">
                        <c:v>20200</c:v>
                      </c:pt>
                      <c:pt idx="3724">
                        <c:v>20150</c:v>
                      </c:pt>
                      <c:pt idx="3725">
                        <c:v>19900</c:v>
                      </c:pt>
                      <c:pt idx="3726">
                        <c:v>19650</c:v>
                      </c:pt>
                      <c:pt idx="3727">
                        <c:v>19650</c:v>
                      </c:pt>
                      <c:pt idx="3728">
                        <c:v>19950</c:v>
                      </c:pt>
                      <c:pt idx="3729">
                        <c:v>20000</c:v>
                      </c:pt>
                      <c:pt idx="3730">
                        <c:v>20200</c:v>
                      </c:pt>
                      <c:pt idx="3731">
                        <c:v>20400</c:v>
                      </c:pt>
                      <c:pt idx="3732">
                        <c:v>20350</c:v>
                      </c:pt>
                      <c:pt idx="3733">
                        <c:v>20300</c:v>
                      </c:pt>
                      <c:pt idx="3734">
                        <c:v>20500</c:v>
                      </c:pt>
                      <c:pt idx="3735">
                        <c:v>20300</c:v>
                      </c:pt>
                      <c:pt idx="3736">
                        <c:v>20155</c:v>
                      </c:pt>
                      <c:pt idx="3737">
                        <c:v>20350</c:v>
                      </c:pt>
                      <c:pt idx="3738">
                        <c:v>20400</c:v>
                      </c:pt>
                      <c:pt idx="3739">
                        <c:v>20400</c:v>
                      </c:pt>
                      <c:pt idx="3740">
                        <c:v>20400</c:v>
                      </c:pt>
                      <c:pt idx="3741">
                        <c:v>20400</c:v>
                      </c:pt>
                      <c:pt idx="3742">
                        <c:v>20550</c:v>
                      </c:pt>
                      <c:pt idx="3743">
                        <c:v>20500</c:v>
                      </c:pt>
                      <c:pt idx="3744">
                        <c:v>20600</c:v>
                      </c:pt>
                      <c:pt idx="3745">
                        <c:v>21200</c:v>
                      </c:pt>
                      <c:pt idx="3746">
                        <c:v>21700</c:v>
                      </c:pt>
                      <c:pt idx="3747">
                        <c:v>21600</c:v>
                      </c:pt>
                      <c:pt idx="3748">
                        <c:v>22050</c:v>
                      </c:pt>
                      <c:pt idx="3749">
                        <c:v>22300</c:v>
                      </c:pt>
                      <c:pt idx="3750">
                        <c:v>23400</c:v>
                      </c:pt>
                      <c:pt idx="3751">
                        <c:v>23750</c:v>
                      </c:pt>
                      <c:pt idx="3752">
                        <c:v>23150</c:v>
                      </c:pt>
                      <c:pt idx="3753">
                        <c:v>23350</c:v>
                      </c:pt>
                      <c:pt idx="3754">
                        <c:v>23350</c:v>
                      </c:pt>
                      <c:pt idx="3755">
                        <c:v>23050</c:v>
                      </c:pt>
                      <c:pt idx="3756">
                        <c:v>23050</c:v>
                      </c:pt>
                      <c:pt idx="3757">
                        <c:v>23450</c:v>
                      </c:pt>
                      <c:pt idx="3758">
                        <c:v>23550</c:v>
                      </c:pt>
                      <c:pt idx="3759">
                        <c:v>23700</c:v>
                      </c:pt>
                      <c:pt idx="3760">
                        <c:v>23900</c:v>
                      </c:pt>
                      <c:pt idx="3761">
                        <c:v>24600</c:v>
                      </c:pt>
                      <c:pt idx="3762">
                        <c:v>24850</c:v>
                      </c:pt>
                      <c:pt idx="3763">
                        <c:v>24455</c:v>
                      </c:pt>
                      <c:pt idx="3764">
                        <c:v>24300</c:v>
                      </c:pt>
                      <c:pt idx="3765">
                        <c:v>24450</c:v>
                      </c:pt>
                      <c:pt idx="3766">
                        <c:v>24600</c:v>
                      </c:pt>
                      <c:pt idx="3767">
                        <c:v>24825</c:v>
                      </c:pt>
                      <c:pt idx="3768">
                        <c:v>24550</c:v>
                      </c:pt>
                      <c:pt idx="3769">
                        <c:v>23800</c:v>
                      </c:pt>
                      <c:pt idx="3770">
                        <c:v>22500</c:v>
                      </c:pt>
                      <c:pt idx="3771">
                        <c:v>21600</c:v>
                      </c:pt>
                      <c:pt idx="3772">
                        <c:v>22950</c:v>
                      </c:pt>
                      <c:pt idx="3773">
                        <c:v>23000</c:v>
                      </c:pt>
                      <c:pt idx="3774">
                        <c:v>23450</c:v>
                      </c:pt>
                      <c:pt idx="3775">
                        <c:v>23405</c:v>
                      </c:pt>
                      <c:pt idx="3776">
                        <c:v>23155</c:v>
                      </c:pt>
                      <c:pt idx="3777">
                        <c:v>22850</c:v>
                      </c:pt>
                      <c:pt idx="3778">
                        <c:v>22555</c:v>
                      </c:pt>
                      <c:pt idx="3779">
                        <c:v>22325</c:v>
                      </c:pt>
                      <c:pt idx="3780">
                        <c:v>22275</c:v>
                      </c:pt>
                      <c:pt idx="3781">
                        <c:v>22000</c:v>
                      </c:pt>
                      <c:pt idx="3782">
                        <c:v>21900</c:v>
                      </c:pt>
                      <c:pt idx="3783">
                        <c:v>22400</c:v>
                      </c:pt>
                      <c:pt idx="3784">
                        <c:v>22150</c:v>
                      </c:pt>
                      <c:pt idx="3785">
                        <c:v>21800</c:v>
                      </c:pt>
                      <c:pt idx="3786">
                        <c:v>22150</c:v>
                      </c:pt>
                      <c:pt idx="3787">
                        <c:v>22100</c:v>
                      </c:pt>
                      <c:pt idx="3788">
                        <c:v>22200</c:v>
                      </c:pt>
                      <c:pt idx="3789">
                        <c:v>22450</c:v>
                      </c:pt>
                      <c:pt idx="3790">
                        <c:v>22200</c:v>
                      </c:pt>
                      <c:pt idx="3791">
                        <c:v>22200</c:v>
                      </c:pt>
                      <c:pt idx="3792">
                        <c:v>22300</c:v>
                      </c:pt>
                      <c:pt idx="3793">
                        <c:v>22200</c:v>
                      </c:pt>
                      <c:pt idx="3794">
                        <c:v>22250</c:v>
                      </c:pt>
                      <c:pt idx="3795">
                        <c:v>22175</c:v>
                      </c:pt>
                      <c:pt idx="3796">
                        <c:v>22175</c:v>
                      </c:pt>
                      <c:pt idx="3797">
                        <c:v>22600</c:v>
                      </c:pt>
                      <c:pt idx="3798">
                        <c:v>22575</c:v>
                      </c:pt>
                      <c:pt idx="3799">
                        <c:v>22900</c:v>
                      </c:pt>
                      <c:pt idx="3800">
                        <c:v>22875</c:v>
                      </c:pt>
                      <c:pt idx="3801">
                        <c:v>22900</c:v>
                      </c:pt>
                      <c:pt idx="3802">
                        <c:v>22900</c:v>
                      </c:pt>
                      <c:pt idx="3803">
                        <c:v>22650</c:v>
                      </c:pt>
                      <c:pt idx="3804">
                        <c:v>22400</c:v>
                      </c:pt>
                      <c:pt idx="3805">
                        <c:v>22500</c:v>
                      </c:pt>
                      <c:pt idx="3806">
                        <c:v>22480</c:v>
                      </c:pt>
                      <c:pt idx="3807">
                        <c:v>22550</c:v>
                      </c:pt>
                      <c:pt idx="3808">
                        <c:v>22600</c:v>
                      </c:pt>
                      <c:pt idx="3809">
                        <c:v>22450</c:v>
                      </c:pt>
                      <c:pt idx="3810">
                        <c:v>22550</c:v>
                      </c:pt>
                      <c:pt idx="3811">
                        <c:v>22600</c:v>
                      </c:pt>
                      <c:pt idx="3812">
                        <c:v>22600</c:v>
                      </c:pt>
                      <c:pt idx="3813">
                        <c:v>22450</c:v>
                      </c:pt>
                      <c:pt idx="3814">
                        <c:v>22450</c:v>
                      </c:pt>
                      <c:pt idx="3815">
                        <c:v>22500</c:v>
                      </c:pt>
                      <c:pt idx="3816">
                        <c:v>22500</c:v>
                      </c:pt>
                      <c:pt idx="3817">
                        <c:v>22500</c:v>
                      </c:pt>
                      <c:pt idx="3818">
                        <c:v>22100</c:v>
                      </c:pt>
                      <c:pt idx="3819">
                        <c:v>22000</c:v>
                      </c:pt>
                      <c:pt idx="3820">
                        <c:v>22000</c:v>
                      </c:pt>
                      <c:pt idx="3821">
                        <c:v>21650</c:v>
                      </c:pt>
                      <c:pt idx="3822">
                        <c:v>21600</c:v>
                      </c:pt>
                      <c:pt idx="3823">
                        <c:v>22200</c:v>
                      </c:pt>
                      <c:pt idx="3824">
                        <c:v>22950</c:v>
                      </c:pt>
                      <c:pt idx="3825">
                        <c:v>23175</c:v>
                      </c:pt>
                      <c:pt idx="3826">
                        <c:v>22950</c:v>
                      </c:pt>
                      <c:pt idx="3827">
                        <c:v>22800</c:v>
                      </c:pt>
                      <c:pt idx="3828">
                        <c:v>23050</c:v>
                      </c:pt>
                      <c:pt idx="3829">
                        <c:v>22955</c:v>
                      </c:pt>
                      <c:pt idx="3830">
                        <c:v>23000</c:v>
                      </c:pt>
                      <c:pt idx="3831">
                        <c:v>23050</c:v>
                      </c:pt>
                      <c:pt idx="3832">
                        <c:v>22950</c:v>
                      </c:pt>
                      <c:pt idx="3833">
                        <c:v>22905</c:v>
                      </c:pt>
                      <c:pt idx="3834">
                        <c:v>22855</c:v>
                      </c:pt>
                      <c:pt idx="3835">
                        <c:v>22800</c:v>
                      </c:pt>
                      <c:pt idx="3836">
                        <c:v>22800</c:v>
                      </c:pt>
                      <c:pt idx="3837">
                        <c:v>22750</c:v>
                      </c:pt>
                      <c:pt idx="3838">
                        <c:v>22850</c:v>
                      </c:pt>
                      <c:pt idx="3839">
                        <c:v>23000</c:v>
                      </c:pt>
                      <c:pt idx="3840">
                        <c:v>22950</c:v>
                      </c:pt>
                      <c:pt idx="3841">
                        <c:v>22850</c:v>
                      </c:pt>
                      <c:pt idx="3842">
                        <c:v>22850</c:v>
                      </c:pt>
                      <c:pt idx="3843">
                        <c:v>22550</c:v>
                      </c:pt>
                      <c:pt idx="3844">
                        <c:v>22700</c:v>
                      </c:pt>
                      <c:pt idx="3845">
                        <c:v>22725</c:v>
                      </c:pt>
                      <c:pt idx="3846">
                        <c:v>22600</c:v>
                      </c:pt>
                      <c:pt idx="3847">
                        <c:v>22500</c:v>
                      </c:pt>
                      <c:pt idx="3848">
                        <c:v>22500</c:v>
                      </c:pt>
                      <c:pt idx="3849">
                        <c:v>22600</c:v>
                      </c:pt>
                      <c:pt idx="3850">
                        <c:v>22350</c:v>
                      </c:pt>
                      <c:pt idx="3851">
                        <c:v>22300</c:v>
                      </c:pt>
                      <c:pt idx="3852">
                        <c:v>22150</c:v>
                      </c:pt>
                      <c:pt idx="3853">
                        <c:v>22300</c:v>
                      </c:pt>
                      <c:pt idx="3854">
                        <c:v>22200</c:v>
                      </c:pt>
                      <c:pt idx="3855">
                        <c:v>22200</c:v>
                      </c:pt>
                      <c:pt idx="3856">
                        <c:v>22300</c:v>
                      </c:pt>
                      <c:pt idx="3857">
                        <c:v>22400</c:v>
                      </c:pt>
                      <c:pt idx="3858">
                        <c:v>22650</c:v>
                      </c:pt>
                      <c:pt idx="3859">
                        <c:v>22700</c:v>
                      </c:pt>
                      <c:pt idx="3860">
                        <c:v>24200</c:v>
                      </c:pt>
                      <c:pt idx="3861">
                        <c:v>24200</c:v>
                      </c:pt>
                      <c:pt idx="3862">
                        <c:v>23825</c:v>
                      </c:pt>
                      <c:pt idx="3863">
                        <c:v>23825</c:v>
                      </c:pt>
                      <c:pt idx="3864">
                        <c:v>23600</c:v>
                      </c:pt>
                      <c:pt idx="3865">
                        <c:v>23450</c:v>
                      </c:pt>
                      <c:pt idx="3866">
                        <c:v>23450</c:v>
                      </c:pt>
                      <c:pt idx="3867">
                        <c:v>23400</c:v>
                      </c:pt>
                      <c:pt idx="3868">
                        <c:v>23600</c:v>
                      </c:pt>
                      <c:pt idx="3869">
                        <c:v>23650</c:v>
                      </c:pt>
                      <c:pt idx="3870">
                        <c:v>23700</c:v>
                      </c:pt>
                      <c:pt idx="3871">
                        <c:v>23950</c:v>
                      </c:pt>
                      <c:pt idx="3872">
                        <c:v>23900</c:v>
                      </c:pt>
                      <c:pt idx="3873">
                        <c:v>24600</c:v>
                      </c:pt>
                      <c:pt idx="3874">
                        <c:v>24550</c:v>
                      </c:pt>
                      <c:pt idx="3875">
                        <c:v>24350</c:v>
                      </c:pt>
                      <c:pt idx="3876">
                        <c:v>24300</c:v>
                      </c:pt>
                      <c:pt idx="3877">
                        <c:v>24150</c:v>
                      </c:pt>
                      <c:pt idx="3878">
                        <c:v>23650</c:v>
                      </c:pt>
                      <c:pt idx="3879">
                        <c:v>23850</c:v>
                      </c:pt>
                      <c:pt idx="3880">
                        <c:v>24100</c:v>
                      </c:pt>
                      <c:pt idx="3881">
                        <c:v>24350</c:v>
                      </c:pt>
                      <c:pt idx="3882">
                        <c:v>24550</c:v>
                      </c:pt>
                      <c:pt idx="3883">
                        <c:v>24300</c:v>
                      </c:pt>
                      <c:pt idx="3884">
                        <c:v>24050</c:v>
                      </c:pt>
                      <c:pt idx="3885">
                        <c:v>24200</c:v>
                      </c:pt>
                      <c:pt idx="3886">
                        <c:v>24750</c:v>
                      </c:pt>
                      <c:pt idx="3887">
                        <c:v>25100</c:v>
                      </c:pt>
                      <c:pt idx="3888">
                        <c:v>25200</c:v>
                      </c:pt>
                      <c:pt idx="3889">
                        <c:v>24850</c:v>
                      </c:pt>
                      <c:pt idx="3890">
                        <c:v>24350</c:v>
                      </c:pt>
                      <c:pt idx="3891">
                        <c:v>24400</c:v>
                      </c:pt>
                      <c:pt idx="3892">
                        <c:v>24500</c:v>
                      </c:pt>
                      <c:pt idx="3893">
                        <c:v>24800</c:v>
                      </c:pt>
                      <c:pt idx="3894">
                        <c:v>24650</c:v>
                      </c:pt>
                      <c:pt idx="3895">
                        <c:v>24600</c:v>
                      </c:pt>
                      <c:pt idx="3896">
                        <c:v>24950</c:v>
                      </c:pt>
                      <c:pt idx="3897">
                        <c:v>24900</c:v>
                      </c:pt>
                      <c:pt idx="3898">
                        <c:v>24700</c:v>
                      </c:pt>
                      <c:pt idx="3899">
                        <c:v>24605</c:v>
                      </c:pt>
                      <c:pt idx="3900">
                        <c:v>25100</c:v>
                      </c:pt>
                      <c:pt idx="3901">
                        <c:v>24800</c:v>
                      </c:pt>
                      <c:pt idx="3902">
                        <c:v>24550</c:v>
                      </c:pt>
                      <c:pt idx="3903">
                        <c:v>24700</c:v>
                      </c:pt>
                      <c:pt idx="3904">
                        <c:v>24800</c:v>
                      </c:pt>
                      <c:pt idx="3905">
                        <c:v>25400</c:v>
                      </c:pt>
                      <c:pt idx="3906">
                        <c:v>25250</c:v>
                      </c:pt>
                      <c:pt idx="3907">
                        <c:v>25200</c:v>
                      </c:pt>
                      <c:pt idx="3908">
                        <c:v>25400</c:v>
                      </c:pt>
                      <c:pt idx="3909">
                        <c:v>25500</c:v>
                      </c:pt>
                      <c:pt idx="3910">
                        <c:v>25700</c:v>
                      </c:pt>
                      <c:pt idx="3911">
                        <c:v>26500</c:v>
                      </c:pt>
                      <c:pt idx="3912">
                        <c:v>27400</c:v>
                      </c:pt>
                      <c:pt idx="3913">
                        <c:v>27800</c:v>
                      </c:pt>
                      <c:pt idx="3914">
                        <c:v>29000</c:v>
                      </c:pt>
                      <c:pt idx="3915">
                        <c:v>28500</c:v>
                      </c:pt>
                      <c:pt idx="3916">
                        <c:v>28200</c:v>
                      </c:pt>
                      <c:pt idx="3917">
                        <c:v>28400</c:v>
                      </c:pt>
                      <c:pt idx="3918">
                        <c:v>29000</c:v>
                      </c:pt>
                      <c:pt idx="3919">
                        <c:v>29100</c:v>
                      </c:pt>
                      <c:pt idx="3920">
                        <c:v>29050</c:v>
                      </c:pt>
                      <c:pt idx="3921">
                        <c:v>29600</c:v>
                      </c:pt>
                      <c:pt idx="3922">
                        <c:v>30600</c:v>
                      </c:pt>
                      <c:pt idx="3923">
                        <c:v>30100</c:v>
                      </c:pt>
                      <c:pt idx="3924">
                        <c:v>29900</c:v>
                      </c:pt>
                      <c:pt idx="3925">
                        <c:v>29600</c:v>
                      </c:pt>
                      <c:pt idx="3926">
                        <c:v>30000</c:v>
                      </c:pt>
                      <c:pt idx="3927">
                        <c:v>29200</c:v>
                      </c:pt>
                      <c:pt idx="3928">
                        <c:v>29300</c:v>
                      </c:pt>
                      <c:pt idx="3929">
                        <c:v>29400</c:v>
                      </c:pt>
                      <c:pt idx="3930">
                        <c:v>29850</c:v>
                      </c:pt>
                      <c:pt idx="3931">
                        <c:v>29800</c:v>
                      </c:pt>
                      <c:pt idx="3932">
                        <c:v>29600</c:v>
                      </c:pt>
                      <c:pt idx="3933">
                        <c:v>29700</c:v>
                      </c:pt>
                      <c:pt idx="3934">
                        <c:v>29850</c:v>
                      </c:pt>
                      <c:pt idx="3935">
                        <c:v>29350</c:v>
                      </c:pt>
                      <c:pt idx="3936">
                        <c:v>29550</c:v>
                      </c:pt>
                      <c:pt idx="3937">
                        <c:v>29750</c:v>
                      </c:pt>
                      <c:pt idx="3938">
                        <c:v>29800</c:v>
                      </c:pt>
                      <c:pt idx="3939">
                        <c:v>29650</c:v>
                      </c:pt>
                      <c:pt idx="3940">
                        <c:v>29650</c:v>
                      </c:pt>
                      <c:pt idx="3941">
                        <c:v>29550</c:v>
                      </c:pt>
                      <c:pt idx="3942">
                        <c:v>29700</c:v>
                      </c:pt>
                      <c:pt idx="3943">
                        <c:v>29900</c:v>
                      </c:pt>
                      <c:pt idx="3944">
                        <c:v>29700</c:v>
                      </c:pt>
                      <c:pt idx="3945">
                        <c:v>29650</c:v>
                      </c:pt>
                      <c:pt idx="3946">
                        <c:v>29550</c:v>
                      </c:pt>
                      <c:pt idx="3947">
                        <c:v>29600</c:v>
                      </c:pt>
                      <c:pt idx="3948">
                        <c:v>29550</c:v>
                      </c:pt>
                      <c:pt idx="3949">
                        <c:v>29500</c:v>
                      </c:pt>
                      <c:pt idx="3950">
                        <c:v>29500</c:v>
                      </c:pt>
                      <c:pt idx="3951">
                        <c:v>29500</c:v>
                      </c:pt>
                      <c:pt idx="3952">
                        <c:v>29400</c:v>
                      </c:pt>
                      <c:pt idx="3953">
                        <c:v>29350</c:v>
                      </c:pt>
                      <c:pt idx="3954">
                        <c:v>29450</c:v>
                      </c:pt>
                      <c:pt idx="3955">
                        <c:v>29200</c:v>
                      </c:pt>
                      <c:pt idx="3956">
                        <c:v>29200</c:v>
                      </c:pt>
                      <c:pt idx="3957">
                        <c:v>29000</c:v>
                      </c:pt>
                      <c:pt idx="3958">
                        <c:v>29000</c:v>
                      </c:pt>
                      <c:pt idx="3959">
                        <c:v>29000</c:v>
                      </c:pt>
                      <c:pt idx="3960">
                        <c:v>29000</c:v>
                      </c:pt>
                      <c:pt idx="3961">
                        <c:v>29000</c:v>
                      </c:pt>
                      <c:pt idx="3962">
                        <c:v>29000</c:v>
                      </c:pt>
                      <c:pt idx="3963">
                        <c:v>30100</c:v>
                      </c:pt>
                      <c:pt idx="3964">
                        <c:v>31600</c:v>
                      </c:pt>
                      <c:pt idx="3965">
                        <c:v>32000</c:v>
                      </c:pt>
                      <c:pt idx="3966">
                        <c:v>31650</c:v>
                      </c:pt>
                      <c:pt idx="3967">
                        <c:v>30850</c:v>
                      </c:pt>
                      <c:pt idx="3968">
                        <c:v>31000</c:v>
                      </c:pt>
                      <c:pt idx="3969">
                        <c:v>31300</c:v>
                      </c:pt>
                      <c:pt idx="3970">
                        <c:v>31050</c:v>
                      </c:pt>
                      <c:pt idx="3971">
                        <c:v>31300</c:v>
                      </c:pt>
                      <c:pt idx="3972">
                        <c:v>31300</c:v>
                      </c:pt>
                      <c:pt idx="3973">
                        <c:v>31700</c:v>
                      </c:pt>
                      <c:pt idx="3974">
                        <c:v>32000</c:v>
                      </c:pt>
                      <c:pt idx="3975">
                        <c:v>32500</c:v>
                      </c:pt>
                      <c:pt idx="3976">
                        <c:v>32700</c:v>
                      </c:pt>
                      <c:pt idx="3977">
                        <c:v>32650</c:v>
                      </c:pt>
                      <c:pt idx="3978">
                        <c:v>32750</c:v>
                      </c:pt>
                      <c:pt idx="3979">
                        <c:v>33150</c:v>
                      </c:pt>
                      <c:pt idx="3980">
                        <c:v>33300</c:v>
                      </c:pt>
                      <c:pt idx="3981">
                        <c:v>33300</c:v>
                      </c:pt>
                      <c:pt idx="3982">
                        <c:v>33300</c:v>
                      </c:pt>
                      <c:pt idx="3983">
                        <c:v>33200</c:v>
                      </c:pt>
                      <c:pt idx="3984">
                        <c:v>31700</c:v>
                      </c:pt>
                      <c:pt idx="3985">
                        <c:v>32300</c:v>
                      </c:pt>
                      <c:pt idx="3986">
                        <c:v>32900</c:v>
                      </c:pt>
                      <c:pt idx="3987">
                        <c:v>32500</c:v>
                      </c:pt>
                      <c:pt idx="3988">
                        <c:v>32500</c:v>
                      </c:pt>
                      <c:pt idx="3989">
                        <c:v>32200</c:v>
                      </c:pt>
                      <c:pt idx="3990">
                        <c:v>32050</c:v>
                      </c:pt>
                      <c:pt idx="3991">
                        <c:v>32350</c:v>
                      </c:pt>
                      <c:pt idx="3992">
                        <c:v>32100</c:v>
                      </c:pt>
                      <c:pt idx="3993">
                        <c:v>31500</c:v>
                      </c:pt>
                      <c:pt idx="3994">
                        <c:v>30925</c:v>
                      </c:pt>
                      <c:pt idx="3995">
                        <c:v>30500</c:v>
                      </c:pt>
                      <c:pt idx="3996">
                        <c:v>30000</c:v>
                      </c:pt>
                      <c:pt idx="3997">
                        <c:v>30175</c:v>
                      </c:pt>
                      <c:pt idx="3998">
                        <c:v>30000</c:v>
                      </c:pt>
                      <c:pt idx="3999">
                        <c:v>30000</c:v>
                      </c:pt>
                      <c:pt idx="4000">
                        <c:v>30500</c:v>
                      </c:pt>
                      <c:pt idx="4001">
                        <c:v>31000</c:v>
                      </c:pt>
                      <c:pt idx="4002">
                        <c:v>30800</c:v>
                      </c:pt>
                      <c:pt idx="4003">
                        <c:v>30800</c:v>
                      </c:pt>
                      <c:pt idx="4004">
                        <c:v>31100</c:v>
                      </c:pt>
                      <c:pt idx="4005">
                        <c:v>31500</c:v>
                      </c:pt>
                      <c:pt idx="4006">
                        <c:v>31000</c:v>
                      </c:pt>
                      <c:pt idx="4007">
                        <c:v>31500</c:v>
                      </c:pt>
                      <c:pt idx="4008">
                        <c:v>31500</c:v>
                      </c:pt>
                      <c:pt idx="4009">
                        <c:v>31600</c:v>
                      </c:pt>
                      <c:pt idx="4010">
                        <c:v>31600</c:v>
                      </c:pt>
                      <c:pt idx="4011">
                        <c:v>31400</c:v>
                      </c:pt>
                      <c:pt idx="4012">
                        <c:v>31700</c:v>
                      </c:pt>
                      <c:pt idx="4013">
                        <c:v>32100</c:v>
                      </c:pt>
                      <c:pt idx="4014">
                        <c:v>31900</c:v>
                      </c:pt>
                      <c:pt idx="4015">
                        <c:v>31800</c:v>
                      </c:pt>
                      <c:pt idx="4016">
                        <c:v>31900</c:v>
                      </c:pt>
                      <c:pt idx="4017">
                        <c:v>31700</c:v>
                      </c:pt>
                      <c:pt idx="4018">
                        <c:v>31700</c:v>
                      </c:pt>
                      <c:pt idx="4019">
                        <c:v>31800</c:v>
                      </c:pt>
                      <c:pt idx="4020">
                        <c:v>32100</c:v>
                      </c:pt>
                      <c:pt idx="4021">
                        <c:v>31850</c:v>
                      </c:pt>
                      <c:pt idx="4022">
                        <c:v>31900</c:v>
                      </c:pt>
                      <c:pt idx="4023">
                        <c:v>31700</c:v>
                      </c:pt>
                      <c:pt idx="4024">
                        <c:v>33200</c:v>
                      </c:pt>
                      <c:pt idx="4025">
                        <c:v>34100</c:v>
                      </c:pt>
                      <c:pt idx="4026">
                        <c:v>32800</c:v>
                      </c:pt>
                      <c:pt idx="4027">
                        <c:v>33000</c:v>
                      </c:pt>
                      <c:pt idx="4028">
                        <c:v>33500</c:v>
                      </c:pt>
                      <c:pt idx="4029">
                        <c:v>34500</c:v>
                      </c:pt>
                      <c:pt idx="4030">
                        <c:v>35200</c:v>
                      </c:pt>
                      <c:pt idx="4031">
                        <c:v>34800</c:v>
                      </c:pt>
                      <c:pt idx="4032">
                        <c:v>34700</c:v>
                      </c:pt>
                      <c:pt idx="4033">
                        <c:v>35600</c:v>
                      </c:pt>
                      <c:pt idx="4034">
                        <c:v>35500</c:v>
                      </c:pt>
                      <c:pt idx="4035">
                        <c:v>36000</c:v>
                      </c:pt>
                      <c:pt idx="4036">
                        <c:v>36700</c:v>
                      </c:pt>
                      <c:pt idx="4037">
                        <c:v>37300</c:v>
                      </c:pt>
                      <c:pt idx="4038">
                        <c:v>37950</c:v>
                      </c:pt>
                      <c:pt idx="4039">
                        <c:v>37900</c:v>
                      </c:pt>
                      <c:pt idx="4040">
                        <c:v>37000</c:v>
                      </c:pt>
                      <c:pt idx="4041">
                        <c:v>37050</c:v>
                      </c:pt>
                      <c:pt idx="4042">
                        <c:v>36800</c:v>
                      </c:pt>
                      <c:pt idx="4043">
                        <c:v>36300</c:v>
                      </c:pt>
                      <c:pt idx="4044">
                        <c:v>37000</c:v>
                      </c:pt>
                      <c:pt idx="4045">
                        <c:v>36750</c:v>
                      </c:pt>
                      <c:pt idx="4046">
                        <c:v>34600</c:v>
                      </c:pt>
                      <c:pt idx="4047">
                        <c:v>34400</c:v>
                      </c:pt>
                      <c:pt idx="4048">
                        <c:v>33400</c:v>
                      </c:pt>
                      <c:pt idx="4049">
                        <c:v>33800</c:v>
                      </c:pt>
                      <c:pt idx="4050">
                        <c:v>33800</c:v>
                      </c:pt>
                      <c:pt idx="4051">
                        <c:v>33900</c:v>
                      </c:pt>
                      <c:pt idx="4052">
                        <c:v>33850</c:v>
                      </c:pt>
                      <c:pt idx="4053">
                        <c:v>34000</c:v>
                      </c:pt>
                      <c:pt idx="4054">
                        <c:v>33850</c:v>
                      </c:pt>
                      <c:pt idx="4055">
                        <c:v>33850</c:v>
                      </c:pt>
                      <c:pt idx="4056">
                        <c:v>33850</c:v>
                      </c:pt>
                      <c:pt idx="4057">
                        <c:v>34000</c:v>
                      </c:pt>
                      <c:pt idx="4058">
                        <c:v>34200</c:v>
                      </c:pt>
                      <c:pt idx="4059">
                        <c:v>35300</c:v>
                      </c:pt>
                      <c:pt idx="4060">
                        <c:v>34700</c:v>
                      </c:pt>
                      <c:pt idx="4061">
                        <c:v>34500</c:v>
                      </c:pt>
                      <c:pt idx="4062">
                        <c:v>32600</c:v>
                      </c:pt>
                      <c:pt idx="4063">
                        <c:v>32200</c:v>
                      </c:pt>
                      <c:pt idx="4064">
                        <c:v>33100</c:v>
                      </c:pt>
                      <c:pt idx="4065">
                        <c:v>33100</c:v>
                      </c:pt>
                      <c:pt idx="4066">
                        <c:v>33200</c:v>
                      </c:pt>
                      <c:pt idx="4067">
                        <c:v>32500</c:v>
                      </c:pt>
                      <c:pt idx="4068">
                        <c:v>33000</c:v>
                      </c:pt>
                      <c:pt idx="4069">
                        <c:v>33300</c:v>
                      </c:pt>
                      <c:pt idx="4070">
                        <c:v>33500</c:v>
                      </c:pt>
                      <c:pt idx="4071">
                        <c:v>33500</c:v>
                      </c:pt>
                      <c:pt idx="4072">
                        <c:v>33100</c:v>
                      </c:pt>
                      <c:pt idx="4073">
                        <c:v>33700</c:v>
                      </c:pt>
                      <c:pt idx="4074">
                        <c:v>33800</c:v>
                      </c:pt>
                      <c:pt idx="4075">
                        <c:v>33600</c:v>
                      </c:pt>
                      <c:pt idx="4076">
                        <c:v>33500</c:v>
                      </c:pt>
                      <c:pt idx="4077">
                        <c:v>33600</c:v>
                      </c:pt>
                      <c:pt idx="4078">
                        <c:v>33500</c:v>
                      </c:pt>
                      <c:pt idx="4079">
                        <c:v>33550</c:v>
                      </c:pt>
                      <c:pt idx="4080">
                        <c:v>33800</c:v>
                      </c:pt>
                      <c:pt idx="4081">
                        <c:v>34900</c:v>
                      </c:pt>
                      <c:pt idx="4082">
                        <c:v>33400</c:v>
                      </c:pt>
                      <c:pt idx="4083">
                        <c:v>35000</c:v>
                      </c:pt>
                      <c:pt idx="4084">
                        <c:v>35400</c:v>
                      </c:pt>
                      <c:pt idx="4085">
                        <c:v>35300</c:v>
                      </c:pt>
                      <c:pt idx="4086">
                        <c:v>35200</c:v>
                      </c:pt>
                      <c:pt idx="4087">
                        <c:v>34650</c:v>
                      </c:pt>
                      <c:pt idx="4088">
                        <c:v>33700</c:v>
                      </c:pt>
                      <c:pt idx="4089">
                        <c:v>34100</c:v>
                      </c:pt>
                      <c:pt idx="4090">
                        <c:v>34000</c:v>
                      </c:pt>
                      <c:pt idx="4091">
                        <c:v>33700</c:v>
                      </c:pt>
                      <c:pt idx="4092">
                        <c:v>33100</c:v>
                      </c:pt>
                      <c:pt idx="4093">
                        <c:v>32900</c:v>
                      </c:pt>
                      <c:pt idx="4094">
                        <c:v>32400</c:v>
                      </c:pt>
                      <c:pt idx="4095">
                        <c:v>31800</c:v>
                      </c:pt>
                      <c:pt idx="4096">
                        <c:v>31400</c:v>
                      </c:pt>
                      <c:pt idx="4097">
                        <c:v>30600</c:v>
                      </c:pt>
                      <c:pt idx="4098">
                        <c:v>30500</c:v>
                      </c:pt>
                      <c:pt idx="4099">
                        <c:v>30100</c:v>
                      </c:pt>
                      <c:pt idx="4100">
                        <c:v>31900</c:v>
                      </c:pt>
                      <c:pt idx="4101">
                        <c:v>32600</c:v>
                      </c:pt>
                      <c:pt idx="4102">
                        <c:v>32400</c:v>
                      </c:pt>
                      <c:pt idx="4103">
                        <c:v>32400</c:v>
                      </c:pt>
                      <c:pt idx="4104">
                        <c:v>31900</c:v>
                      </c:pt>
                      <c:pt idx="4105">
                        <c:v>32400</c:v>
                      </c:pt>
                      <c:pt idx="4106">
                        <c:v>33000</c:v>
                      </c:pt>
                      <c:pt idx="4107">
                        <c:v>33100</c:v>
                      </c:pt>
                      <c:pt idx="4108">
                        <c:v>33100</c:v>
                      </c:pt>
                      <c:pt idx="4109">
                        <c:v>32655</c:v>
                      </c:pt>
                      <c:pt idx="4110">
                        <c:v>32600</c:v>
                      </c:pt>
                      <c:pt idx="4111">
                        <c:v>32200</c:v>
                      </c:pt>
                      <c:pt idx="4112">
                        <c:v>31200</c:v>
                      </c:pt>
                      <c:pt idx="4113">
                        <c:v>31000</c:v>
                      </c:pt>
                      <c:pt idx="4114">
                        <c:v>30850</c:v>
                      </c:pt>
                      <c:pt idx="4115">
                        <c:v>30600</c:v>
                      </c:pt>
                      <c:pt idx="4116">
                        <c:v>30700</c:v>
                      </c:pt>
                      <c:pt idx="4117">
                        <c:v>30200</c:v>
                      </c:pt>
                      <c:pt idx="4118">
                        <c:v>30700</c:v>
                      </c:pt>
                      <c:pt idx="4119">
                        <c:v>31900</c:v>
                      </c:pt>
                      <c:pt idx="4120">
                        <c:v>32750</c:v>
                      </c:pt>
                      <c:pt idx="4121">
                        <c:v>31950</c:v>
                      </c:pt>
                      <c:pt idx="4122">
                        <c:v>31000</c:v>
                      </c:pt>
                      <c:pt idx="4123">
                        <c:v>31600</c:v>
                      </c:pt>
                      <c:pt idx="4124">
                        <c:v>32000</c:v>
                      </c:pt>
                      <c:pt idx="4125">
                        <c:v>31500</c:v>
                      </c:pt>
                      <c:pt idx="4126">
                        <c:v>31100</c:v>
                      </c:pt>
                      <c:pt idx="4127">
                        <c:v>31275</c:v>
                      </c:pt>
                      <c:pt idx="4128">
                        <c:v>31150</c:v>
                      </c:pt>
                      <c:pt idx="4129">
                        <c:v>31200</c:v>
                      </c:pt>
                      <c:pt idx="4130">
                        <c:v>31950</c:v>
                      </c:pt>
                      <c:pt idx="4131">
                        <c:v>32200</c:v>
                      </c:pt>
                      <c:pt idx="4132">
                        <c:v>31800</c:v>
                      </c:pt>
                      <c:pt idx="4133">
                        <c:v>31505</c:v>
                      </c:pt>
                      <c:pt idx="4134">
                        <c:v>31000</c:v>
                      </c:pt>
                      <c:pt idx="4135">
                        <c:v>30700</c:v>
                      </c:pt>
                      <c:pt idx="4136">
                        <c:v>30800</c:v>
                      </c:pt>
                      <c:pt idx="4137">
                        <c:v>31400</c:v>
                      </c:pt>
                      <c:pt idx="4138">
                        <c:v>31100</c:v>
                      </c:pt>
                      <c:pt idx="4139">
                        <c:v>30800</c:v>
                      </c:pt>
                      <c:pt idx="4140">
                        <c:v>30900</c:v>
                      </c:pt>
                      <c:pt idx="4141">
                        <c:v>31000</c:v>
                      </c:pt>
                      <c:pt idx="4142">
                        <c:v>31400</c:v>
                      </c:pt>
                      <c:pt idx="4143">
                        <c:v>31300</c:v>
                      </c:pt>
                      <c:pt idx="4144">
                        <c:v>31200</c:v>
                      </c:pt>
                      <c:pt idx="4145">
                        <c:v>31200</c:v>
                      </c:pt>
                      <c:pt idx="4146">
                        <c:v>31200</c:v>
                      </c:pt>
                      <c:pt idx="4147">
                        <c:v>31100</c:v>
                      </c:pt>
                      <c:pt idx="4148">
                        <c:v>31200</c:v>
                      </c:pt>
                      <c:pt idx="4149">
                        <c:v>31000</c:v>
                      </c:pt>
                      <c:pt idx="4150">
                        <c:v>32500</c:v>
                      </c:pt>
                      <c:pt idx="4151">
                        <c:v>33400</c:v>
                      </c:pt>
                      <c:pt idx="4152">
                        <c:v>32900</c:v>
                      </c:pt>
                      <c:pt idx="4153">
                        <c:v>32400</c:v>
                      </c:pt>
                      <c:pt idx="4154">
                        <c:v>32000</c:v>
                      </c:pt>
                      <c:pt idx="4155">
                        <c:v>32000</c:v>
                      </c:pt>
                      <c:pt idx="4156">
                        <c:v>31800</c:v>
                      </c:pt>
                      <c:pt idx="4157">
                        <c:v>32000</c:v>
                      </c:pt>
                      <c:pt idx="4158">
                        <c:v>31700</c:v>
                      </c:pt>
                      <c:pt idx="4159">
                        <c:v>31500</c:v>
                      </c:pt>
                      <c:pt idx="4160">
                        <c:v>31400</c:v>
                      </c:pt>
                      <c:pt idx="4161">
                        <c:v>31200</c:v>
                      </c:pt>
                      <c:pt idx="4162">
                        <c:v>31300</c:v>
                      </c:pt>
                      <c:pt idx="4163">
                        <c:v>31300</c:v>
                      </c:pt>
                      <c:pt idx="4164">
                        <c:v>31550</c:v>
                      </c:pt>
                      <c:pt idx="4165">
                        <c:v>31500</c:v>
                      </c:pt>
                      <c:pt idx="4166">
                        <c:v>31700</c:v>
                      </c:pt>
                      <c:pt idx="4167">
                        <c:v>32100</c:v>
                      </c:pt>
                      <c:pt idx="4168">
                        <c:v>31700</c:v>
                      </c:pt>
                      <c:pt idx="4169">
                        <c:v>32000</c:v>
                      </c:pt>
                      <c:pt idx="4170">
                        <c:v>32000</c:v>
                      </c:pt>
                      <c:pt idx="4171">
                        <c:v>32150</c:v>
                      </c:pt>
                      <c:pt idx="4172">
                        <c:v>32800</c:v>
                      </c:pt>
                      <c:pt idx="4173">
                        <c:v>32700</c:v>
                      </c:pt>
                      <c:pt idx="4174">
                        <c:v>32600</c:v>
                      </c:pt>
                      <c:pt idx="4175">
                        <c:v>32700</c:v>
                      </c:pt>
                      <c:pt idx="4176">
                        <c:v>32800</c:v>
                      </c:pt>
                      <c:pt idx="4177">
                        <c:v>32500</c:v>
                      </c:pt>
                      <c:pt idx="4178">
                        <c:v>32400</c:v>
                      </c:pt>
                      <c:pt idx="4179">
                        <c:v>32350</c:v>
                      </c:pt>
                      <c:pt idx="4180">
                        <c:v>32200</c:v>
                      </c:pt>
                      <c:pt idx="4181">
                        <c:v>32200</c:v>
                      </c:pt>
                      <c:pt idx="4182">
                        <c:v>32150</c:v>
                      </c:pt>
                      <c:pt idx="4183">
                        <c:v>32000</c:v>
                      </c:pt>
                      <c:pt idx="4184">
                        <c:v>32100</c:v>
                      </c:pt>
                      <c:pt idx="4185">
                        <c:v>32100</c:v>
                      </c:pt>
                      <c:pt idx="4186">
                        <c:v>32200</c:v>
                      </c:pt>
                      <c:pt idx="4187">
                        <c:v>32000</c:v>
                      </c:pt>
                      <c:pt idx="4188">
                        <c:v>31900</c:v>
                      </c:pt>
                      <c:pt idx="4189">
                        <c:v>31900</c:v>
                      </c:pt>
                      <c:pt idx="4190">
                        <c:v>31900</c:v>
                      </c:pt>
                      <c:pt idx="4191">
                        <c:v>32100</c:v>
                      </c:pt>
                      <c:pt idx="4192">
                        <c:v>31900</c:v>
                      </c:pt>
                      <c:pt idx="4193">
                        <c:v>31700</c:v>
                      </c:pt>
                      <c:pt idx="4194">
                        <c:v>32300</c:v>
                      </c:pt>
                      <c:pt idx="4195">
                        <c:v>32500</c:v>
                      </c:pt>
                      <c:pt idx="4196">
                        <c:v>32500</c:v>
                      </c:pt>
                      <c:pt idx="4197">
                        <c:v>32300</c:v>
                      </c:pt>
                      <c:pt idx="4198">
                        <c:v>32600</c:v>
                      </c:pt>
                      <c:pt idx="4199">
                        <c:v>32400</c:v>
                      </c:pt>
                      <c:pt idx="4200">
                        <c:v>32600</c:v>
                      </c:pt>
                      <c:pt idx="4201">
                        <c:v>32700</c:v>
                      </c:pt>
                      <c:pt idx="4202">
                        <c:v>32550</c:v>
                      </c:pt>
                      <c:pt idx="4203">
                        <c:v>32400</c:v>
                      </c:pt>
                      <c:pt idx="4204">
                        <c:v>32450</c:v>
                      </c:pt>
                      <c:pt idx="4205">
                        <c:v>32400</c:v>
                      </c:pt>
                      <c:pt idx="4206">
                        <c:v>32350</c:v>
                      </c:pt>
                      <c:pt idx="4207">
                        <c:v>32350</c:v>
                      </c:pt>
                      <c:pt idx="4208">
                        <c:v>33000</c:v>
                      </c:pt>
                      <c:pt idx="4209">
                        <c:v>32900</c:v>
                      </c:pt>
                      <c:pt idx="4210">
                        <c:v>32800</c:v>
                      </c:pt>
                      <c:pt idx="4211">
                        <c:v>32900</c:v>
                      </c:pt>
                      <c:pt idx="4212">
                        <c:v>33100</c:v>
                      </c:pt>
                      <c:pt idx="4213">
                        <c:v>33500</c:v>
                      </c:pt>
                      <c:pt idx="4214">
                        <c:v>33300</c:v>
                      </c:pt>
                      <c:pt idx="4215">
                        <c:v>33400</c:v>
                      </c:pt>
                      <c:pt idx="4216">
                        <c:v>33000</c:v>
                      </c:pt>
                      <c:pt idx="4217">
                        <c:v>33200</c:v>
                      </c:pt>
                      <c:pt idx="4218">
                        <c:v>33400</c:v>
                      </c:pt>
                      <c:pt idx="4219">
                        <c:v>33400</c:v>
                      </c:pt>
                      <c:pt idx="4220">
                        <c:v>33200</c:v>
                      </c:pt>
                      <c:pt idx="4221">
                        <c:v>33200</c:v>
                      </c:pt>
                      <c:pt idx="4222">
                        <c:v>33200</c:v>
                      </c:pt>
                      <c:pt idx="4223">
                        <c:v>32700</c:v>
                      </c:pt>
                      <c:pt idx="4224">
                        <c:v>33200</c:v>
                      </c:pt>
                      <c:pt idx="4225">
                        <c:v>33200</c:v>
                      </c:pt>
                      <c:pt idx="4226">
                        <c:v>33300</c:v>
                      </c:pt>
                      <c:pt idx="4227">
                        <c:v>33000</c:v>
                      </c:pt>
                      <c:pt idx="4228">
                        <c:v>32700</c:v>
                      </c:pt>
                      <c:pt idx="4229">
                        <c:v>32800</c:v>
                      </c:pt>
                      <c:pt idx="4230">
                        <c:v>32600</c:v>
                      </c:pt>
                      <c:pt idx="4231">
                        <c:v>33200</c:v>
                      </c:pt>
                      <c:pt idx="4232">
                        <c:v>33200</c:v>
                      </c:pt>
                      <c:pt idx="4233">
                        <c:v>33300</c:v>
                      </c:pt>
                      <c:pt idx="4234">
                        <c:v>33100</c:v>
                      </c:pt>
                      <c:pt idx="4235">
                        <c:v>33000</c:v>
                      </c:pt>
                      <c:pt idx="4236">
                        <c:v>32900</c:v>
                      </c:pt>
                      <c:pt idx="4237">
                        <c:v>32700</c:v>
                      </c:pt>
                      <c:pt idx="4238">
                        <c:v>33100</c:v>
                      </c:pt>
                      <c:pt idx="4239">
                        <c:v>33600</c:v>
                      </c:pt>
                      <c:pt idx="4240">
                        <c:v>33510</c:v>
                      </c:pt>
                      <c:pt idx="4241">
                        <c:v>33100</c:v>
                      </c:pt>
                      <c:pt idx="4242">
                        <c:v>33600</c:v>
                      </c:pt>
                      <c:pt idx="4243">
                        <c:v>34700</c:v>
                      </c:pt>
                      <c:pt idx="4244">
                        <c:v>34600</c:v>
                      </c:pt>
                      <c:pt idx="4245">
                        <c:v>34400</c:v>
                      </c:pt>
                      <c:pt idx="4246">
                        <c:v>34100</c:v>
                      </c:pt>
                      <c:pt idx="4247">
                        <c:v>33400</c:v>
                      </c:pt>
                      <c:pt idx="4248">
                        <c:v>33700</c:v>
                      </c:pt>
                      <c:pt idx="4249">
                        <c:v>33500</c:v>
                      </c:pt>
                      <c:pt idx="4250">
                        <c:v>33200</c:v>
                      </c:pt>
                      <c:pt idx="4251">
                        <c:v>33300</c:v>
                      </c:pt>
                      <c:pt idx="4252">
                        <c:v>33700</c:v>
                      </c:pt>
                      <c:pt idx="4253">
                        <c:v>33650</c:v>
                      </c:pt>
                      <c:pt idx="4254">
                        <c:v>33300</c:v>
                      </c:pt>
                      <c:pt idx="4255">
                        <c:v>34300</c:v>
                      </c:pt>
                      <c:pt idx="4256">
                        <c:v>34300</c:v>
                      </c:pt>
                      <c:pt idx="4257">
                        <c:v>34300</c:v>
                      </c:pt>
                      <c:pt idx="4258">
                        <c:v>34700</c:v>
                      </c:pt>
                      <c:pt idx="4259">
                        <c:v>34650</c:v>
                      </c:pt>
                      <c:pt idx="4260">
                        <c:v>34700</c:v>
                      </c:pt>
                      <c:pt idx="4261">
                        <c:v>34900</c:v>
                      </c:pt>
                      <c:pt idx="4262">
                        <c:v>34500</c:v>
                      </c:pt>
                      <c:pt idx="4263">
                        <c:v>34100</c:v>
                      </c:pt>
                      <c:pt idx="4264">
                        <c:v>33900</c:v>
                      </c:pt>
                      <c:pt idx="4265">
                        <c:v>33900</c:v>
                      </c:pt>
                      <c:pt idx="4266">
                        <c:v>34800</c:v>
                      </c:pt>
                      <c:pt idx="4267">
                        <c:v>34600</c:v>
                      </c:pt>
                      <c:pt idx="4268">
                        <c:v>34800</c:v>
                      </c:pt>
                      <c:pt idx="4269">
                        <c:v>34800</c:v>
                      </c:pt>
                      <c:pt idx="4270">
                        <c:v>34900</c:v>
                      </c:pt>
                      <c:pt idx="4271">
                        <c:v>35300</c:v>
                      </c:pt>
                      <c:pt idx="4272">
                        <c:v>35200</c:v>
                      </c:pt>
                      <c:pt idx="4273">
                        <c:v>35800</c:v>
                      </c:pt>
                      <c:pt idx="4274">
                        <c:v>36000</c:v>
                      </c:pt>
                      <c:pt idx="4275">
                        <c:v>35800</c:v>
                      </c:pt>
                      <c:pt idx="4276">
                        <c:v>36400</c:v>
                      </c:pt>
                      <c:pt idx="4277">
                        <c:v>37000</c:v>
                      </c:pt>
                      <c:pt idx="4278">
                        <c:v>36400</c:v>
                      </c:pt>
                      <c:pt idx="4279">
                        <c:v>35700</c:v>
                      </c:pt>
                      <c:pt idx="4280">
                        <c:v>36300</c:v>
                      </c:pt>
                      <c:pt idx="4281">
                        <c:v>35900</c:v>
                      </c:pt>
                      <c:pt idx="4282">
                        <c:v>36000</c:v>
                      </c:pt>
                      <c:pt idx="4283">
                        <c:v>36100</c:v>
                      </c:pt>
                      <c:pt idx="4284">
                        <c:v>36200</c:v>
                      </c:pt>
                      <c:pt idx="4285">
                        <c:v>36000</c:v>
                      </c:pt>
                      <c:pt idx="4286">
                        <c:v>35900</c:v>
                      </c:pt>
                      <c:pt idx="4287">
                        <c:v>35500</c:v>
                      </c:pt>
                      <c:pt idx="4288">
                        <c:v>36000</c:v>
                      </c:pt>
                      <c:pt idx="4289">
                        <c:v>35800</c:v>
                      </c:pt>
                      <c:pt idx="4290">
                        <c:v>36300</c:v>
                      </c:pt>
                      <c:pt idx="4291">
                        <c:v>36400</c:v>
                      </c:pt>
                      <c:pt idx="4292">
                        <c:v>37300</c:v>
                      </c:pt>
                      <c:pt idx="4293">
                        <c:v>37300</c:v>
                      </c:pt>
                      <c:pt idx="4294">
                        <c:v>37200</c:v>
                      </c:pt>
                      <c:pt idx="4295">
                        <c:v>37300</c:v>
                      </c:pt>
                      <c:pt idx="4296">
                        <c:v>36800</c:v>
                      </c:pt>
                      <c:pt idx="4297">
                        <c:v>36900</c:v>
                      </c:pt>
                      <c:pt idx="4298">
                        <c:v>36400</c:v>
                      </c:pt>
                      <c:pt idx="4299">
                        <c:v>36200</c:v>
                      </c:pt>
                      <c:pt idx="4300">
                        <c:v>37300</c:v>
                      </c:pt>
                      <c:pt idx="4301">
                        <c:v>37100</c:v>
                      </c:pt>
                      <c:pt idx="4302">
                        <c:v>37400</c:v>
                      </c:pt>
                      <c:pt idx="4303">
                        <c:v>37100</c:v>
                      </c:pt>
                      <c:pt idx="4304">
                        <c:v>37600</c:v>
                      </c:pt>
                      <c:pt idx="4305">
                        <c:v>37700</c:v>
                      </c:pt>
                      <c:pt idx="4306">
                        <c:v>37300</c:v>
                      </c:pt>
                      <c:pt idx="4307">
                        <c:v>36200</c:v>
                      </c:pt>
                      <c:pt idx="4308">
                        <c:v>36400</c:v>
                      </c:pt>
                      <c:pt idx="4309">
                        <c:v>36100</c:v>
                      </c:pt>
                      <c:pt idx="4310">
                        <c:v>36000</c:v>
                      </c:pt>
                      <c:pt idx="4311">
                        <c:v>36600</c:v>
                      </c:pt>
                      <c:pt idx="4312">
                        <c:v>37700</c:v>
                      </c:pt>
                      <c:pt idx="4313">
                        <c:v>37600</c:v>
                      </c:pt>
                      <c:pt idx="4314">
                        <c:v>37000</c:v>
                      </c:pt>
                      <c:pt idx="4315">
                        <c:v>37300</c:v>
                      </c:pt>
                      <c:pt idx="4316">
                        <c:v>36800</c:v>
                      </c:pt>
                      <c:pt idx="4317">
                        <c:v>37100</c:v>
                      </c:pt>
                      <c:pt idx="4318">
                        <c:v>37600</c:v>
                      </c:pt>
                      <c:pt idx="4319">
                        <c:v>37800</c:v>
                      </c:pt>
                      <c:pt idx="4320">
                        <c:v>37700</c:v>
                      </c:pt>
                      <c:pt idx="4321">
                        <c:v>37900</c:v>
                      </c:pt>
                      <c:pt idx="4322">
                        <c:v>37700</c:v>
                      </c:pt>
                      <c:pt idx="4323">
                        <c:v>37600</c:v>
                      </c:pt>
                      <c:pt idx="4324">
                        <c:v>37700</c:v>
                      </c:pt>
                      <c:pt idx="4325">
                        <c:v>37600</c:v>
                      </c:pt>
                      <c:pt idx="4326">
                        <c:v>37750</c:v>
                      </c:pt>
                      <c:pt idx="4327">
                        <c:v>37900</c:v>
                      </c:pt>
                      <c:pt idx="4328">
                        <c:v>38000</c:v>
                      </c:pt>
                      <c:pt idx="4329">
                        <c:v>38000</c:v>
                      </c:pt>
                      <c:pt idx="4330">
                        <c:v>37700</c:v>
                      </c:pt>
                      <c:pt idx="4331">
                        <c:v>38000</c:v>
                      </c:pt>
                      <c:pt idx="4332">
                        <c:v>39000</c:v>
                      </c:pt>
                      <c:pt idx="4333">
                        <c:v>39500</c:v>
                      </c:pt>
                      <c:pt idx="4334">
                        <c:v>39000</c:v>
                      </c:pt>
                      <c:pt idx="4335">
                        <c:v>39600</c:v>
                      </c:pt>
                      <c:pt idx="4336">
                        <c:v>39400</c:v>
                      </c:pt>
                      <c:pt idx="4337">
                        <c:v>39700</c:v>
                      </c:pt>
                      <c:pt idx="4338">
                        <c:v>39900</c:v>
                      </c:pt>
                      <c:pt idx="4339">
                        <c:v>39900</c:v>
                      </c:pt>
                      <c:pt idx="4340">
                        <c:v>39700</c:v>
                      </c:pt>
                      <c:pt idx="4341">
                        <c:v>40000</c:v>
                      </c:pt>
                      <c:pt idx="4342">
                        <c:v>40000</c:v>
                      </c:pt>
                      <c:pt idx="4343">
                        <c:v>40300</c:v>
                      </c:pt>
                      <c:pt idx="4344">
                        <c:v>41400</c:v>
                      </c:pt>
                      <c:pt idx="4345">
                        <c:v>42100</c:v>
                      </c:pt>
                      <c:pt idx="4346">
                        <c:v>42700</c:v>
                      </c:pt>
                      <c:pt idx="4347">
                        <c:v>43000</c:v>
                      </c:pt>
                      <c:pt idx="4348">
                        <c:v>42600</c:v>
                      </c:pt>
                      <c:pt idx="4349">
                        <c:v>42300</c:v>
                      </c:pt>
                      <c:pt idx="4350">
                        <c:v>43000</c:v>
                      </c:pt>
                      <c:pt idx="4351">
                        <c:v>43000</c:v>
                      </c:pt>
                      <c:pt idx="4352">
                        <c:v>42800</c:v>
                      </c:pt>
                      <c:pt idx="4353">
                        <c:v>43500</c:v>
                      </c:pt>
                      <c:pt idx="4354">
                        <c:v>44600</c:v>
                      </c:pt>
                      <c:pt idx="4355">
                        <c:v>45400</c:v>
                      </c:pt>
                      <c:pt idx="4356">
                        <c:v>46000</c:v>
                      </c:pt>
                      <c:pt idx="4357">
                        <c:v>46900</c:v>
                      </c:pt>
                      <c:pt idx="4358">
                        <c:v>47005</c:v>
                      </c:pt>
                      <c:pt idx="4359">
                        <c:v>47500</c:v>
                      </c:pt>
                      <c:pt idx="4360">
                        <c:v>48600</c:v>
                      </c:pt>
                      <c:pt idx="4361">
                        <c:v>46100</c:v>
                      </c:pt>
                      <c:pt idx="4362">
                        <c:v>46400</c:v>
                      </c:pt>
                      <c:pt idx="4363">
                        <c:v>47400</c:v>
                      </c:pt>
                      <c:pt idx="4364">
                        <c:v>47900</c:v>
                      </c:pt>
                      <c:pt idx="4365">
                        <c:v>47000</c:v>
                      </c:pt>
                      <c:pt idx="4366">
                        <c:v>47400</c:v>
                      </c:pt>
                      <c:pt idx="4367">
                        <c:v>47800</c:v>
                      </c:pt>
                      <c:pt idx="4368">
                        <c:v>47700</c:v>
                      </c:pt>
                      <c:pt idx="4369">
                        <c:v>47500</c:v>
                      </c:pt>
                      <c:pt idx="4370">
                        <c:v>47600</c:v>
                      </c:pt>
                      <c:pt idx="4371">
                        <c:v>47200</c:v>
                      </c:pt>
                      <c:pt idx="4372">
                        <c:v>47400</c:v>
                      </c:pt>
                      <c:pt idx="4373">
                        <c:v>47600</c:v>
                      </c:pt>
                      <c:pt idx="4374">
                        <c:v>47200</c:v>
                      </c:pt>
                      <c:pt idx="4375">
                        <c:v>47500</c:v>
                      </c:pt>
                      <c:pt idx="4376">
                        <c:v>47700</c:v>
                      </c:pt>
                      <c:pt idx="4377">
                        <c:v>47400</c:v>
                      </c:pt>
                      <c:pt idx="4378">
                        <c:v>47100</c:v>
                      </c:pt>
                      <c:pt idx="4379">
                        <c:v>47100</c:v>
                      </c:pt>
                      <c:pt idx="4380">
                        <c:v>46400</c:v>
                      </c:pt>
                      <c:pt idx="4381">
                        <c:v>46400</c:v>
                      </c:pt>
                      <c:pt idx="4382">
                        <c:v>47800</c:v>
                      </c:pt>
                      <c:pt idx="4383">
                        <c:v>47200</c:v>
                      </c:pt>
                      <c:pt idx="4384">
                        <c:v>46400</c:v>
                      </c:pt>
                      <c:pt idx="4385">
                        <c:v>47200</c:v>
                      </c:pt>
                      <c:pt idx="4386">
                        <c:v>48100</c:v>
                      </c:pt>
                      <c:pt idx="4387">
                        <c:v>47700</c:v>
                      </c:pt>
                      <c:pt idx="4388">
                        <c:v>47700</c:v>
                      </c:pt>
                      <c:pt idx="4389">
                        <c:v>47700</c:v>
                      </c:pt>
                      <c:pt idx="4390">
                        <c:v>47600</c:v>
                      </c:pt>
                      <c:pt idx="4391">
                        <c:v>47700</c:v>
                      </c:pt>
                      <c:pt idx="4392">
                        <c:v>47700</c:v>
                      </c:pt>
                      <c:pt idx="4393">
                        <c:v>47200</c:v>
                      </c:pt>
                      <c:pt idx="4394">
                        <c:v>47500</c:v>
                      </c:pt>
                      <c:pt idx="4395">
                        <c:v>47300</c:v>
                      </c:pt>
                      <c:pt idx="4396">
                        <c:v>47200</c:v>
                      </c:pt>
                      <c:pt idx="4397">
                        <c:v>47000</c:v>
                      </c:pt>
                      <c:pt idx="4398">
                        <c:v>46900</c:v>
                      </c:pt>
                      <c:pt idx="4399">
                        <c:v>45500</c:v>
                      </c:pt>
                      <c:pt idx="4400">
                        <c:v>44700</c:v>
                      </c:pt>
                      <c:pt idx="4401">
                        <c:v>44600</c:v>
                      </c:pt>
                      <c:pt idx="4402">
                        <c:v>44600</c:v>
                      </c:pt>
                      <c:pt idx="4403">
                        <c:v>44700</c:v>
                      </c:pt>
                      <c:pt idx="4404">
                        <c:v>44600</c:v>
                      </c:pt>
                      <c:pt idx="4405">
                        <c:v>44505</c:v>
                      </c:pt>
                      <c:pt idx="4406">
                        <c:v>45000</c:v>
                      </c:pt>
                      <c:pt idx="4407">
                        <c:v>44800</c:v>
                      </c:pt>
                      <c:pt idx="4408">
                        <c:v>43900</c:v>
                      </c:pt>
                      <c:pt idx="4409">
                        <c:v>43200</c:v>
                      </c:pt>
                      <c:pt idx="4410">
                        <c:v>43500</c:v>
                      </c:pt>
                      <c:pt idx="4411">
                        <c:v>43500</c:v>
                      </c:pt>
                      <c:pt idx="4412">
                        <c:v>43000</c:v>
                      </c:pt>
                      <c:pt idx="4413">
                        <c:v>42000</c:v>
                      </c:pt>
                      <c:pt idx="4414">
                        <c:v>41500</c:v>
                      </c:pt>
                      <c:pt idx="4415">
                        <c:v>42200</c:v>
                      </c:pt>
                      <c:pt idx="4416">
                        <c:v>43800</c:v>
                      </c:pt>
                      <c:pt idx="4417">
                        <c:v>43650</c:v>
                      </c:pt>
                      <c:pt idx="4418">
                        <c:v>43800</c:v>
                      </c:pt>
                      <c:pt idx="4419">
                        <c:v>43100</c:v>
                      </c:pt>
                      <c:pt idx="4420">
                        <c:v>43500</c:v>
                      </c:pt>
                      <c:pt idx="4421">
                        <c:v>42700</c:v>
                      </c:pt>
                      <c:pt idx="4422">
                        <c:v>42000</c:v>
                      </c:pt>
                      <c:pt idx="4423">
                        <c:v>42500</c:v>
                      </c:pt>
                      <c:pt idx="4424">
                        <c:v>42600</c:v>
                      </c:pt>
                      <c:pt idx="4425">
                        <c:v>44100</c:v>
                      </c:pt>
                      <c:pt idx="4426">
                        <c:v>44300</c:v>
                      </c:pt>
                      <c:pt idx="4427">
                        <c:v>44200</c:v>
                      </c:pt>
                      <c:pt idx="4428">
                        <c:v>44500</c:v>
                      </c:pt>
                      <c:pt idx="4429">
                        <c:v>44600</c:v>
                      </c:pt>
                      <c:pt idx="4430">
                        <c:v>45100</c:v>
                      </c:pt>
                      <c:pt idx="4431">
                        <c:v>45000</c:v>
                      </c:pt>
                      <c:pt idx="4432">
                        <c:v>44900</c:v>
                      </c:pt>
                      <c:pt idx="4433">
                        <c:v>44900</c:v>
                      </c:pt>
                      <c:pt idx="4434">
                        <c:v>44800</c:v>
                      </c:pt>
                      <c:pt idx="4435">
                        <c:v>44800</c:v>
                      </c:pt>
                      <c:pt idx="4436">
                        <c:v>44800</c:v>
                      </c:pt>
                      <c:pt idx="4437">
                        <c:v>46600</c:v>
                      </c:pt>
                      <c:pt idx="4438">
                        <c:v>46000</c:v>
                      </c:pt>
                      <c:pt idx="4439">
                        <c:v>46100</c:v>
                      </c:pt>
                      <c:pt idx="4440">
                        <c:v>46100</c:v>
                      </c:pt>
                      <c:pt idx="4441">
                        <c:v>45650</c:v>
                      </c:pt>
                      <c:pt idx="4442">
                        <c:v>45600</c:v>
                      </c:pt>
                      <c:pt idx="4443">
                        <c:v>45000</c:v>
                      </c:pt>
                      <c:pt idx="4444">
                        <c:v>44500</c:v>
                      </c:pt>
                      <c:pt idx="4445">
                        <c:v>45000</c:v>
                      </c:pt>
                      <c:pt idx="4446">
                        <c:v>45400</c:v>
                      </c:pt>
                      <c:pt idx="4447">
                        <c:v>45200</c:v>
                      </c:pt>
                      <c:pt idx="4448">
                        <c:v>44700</c:v>
                      </c:pt>
                      <c:pt idx="4449">
                        <c:v>44600</c:v>
                      </c:pt>
                      <c:pt idx="4450">
                        <c:v>45000</c:v>
                      </c:pt>
                      <c:pt idx="4451">
                        <c:v>44800</c:v>
                      </c:pt>
                      <c:pt idx="4452">
                        <c:v>44500</c:v>
                      </c:pt>
                      <c:pt idx="4453">
                        <c:v>44800</c:v>
                      </c:pt>
                      <c:pt idx="4454">
                        <c:v>43300</c:v>
                      </c:pt>
                      <c:pt idx="4455">
                        <c:v>44900</c:v>
                      </c:pt>
                      <c:pt idx="4456">
                        <c:v>44500</c:v>
                      </c:pt>
                      <c:pt idx="4457">
                        <c:v>44000</c:v>
                      </c:pt>
                      <c:pt idx="4458">
                        <c:v>43700</c:v>
                      </c:pt>
                      <c:pt idx="4459">
                        <c:v>44300</c:v>
                      </c:pt>
                      <c:pt idx="4460">
                        <c:v>44200</c:v>
                      </c:pt>
                      <c:pt idx="4461">
                        <c:v>44200</c:v>
                      </c:pt>
                      <c:pt idx="4462">
                        <c:v>44100</c:v>
                      </c:pt>
                      <c:pt idx="4463">
                        <c:v>43800</c:v>
                      </c:pt>
                      <c:pt idx="4464">
                        <c:v>44100</c:v>
                      </c:pt>
                      <c:pt idx="4465">
                        <c:v>43800</c:v>
                      </c:pt>
                      <c:pt idx="4466">
                        <c:v>43800</c:v>
                      </c:pt>
                      <c:pt idx="4467">
                        <c:v>43900</c:v>
                      </c:pt>
                      <c:pt idx="4468">
                        <c:v>44400</c:v>
                      </c:pt>
                      <c:pt idx="4469">
                        <c:v>45900</c:v>
                      </c:pt>
                      <c:pt idx="4470">
                        <c:v>45900</c:v>
                      </c:pt>
                      <c:pt idx="4471">
                        <c:v>45705</c:v>
                      </c:pt>
                      <c:pt idx="4472">
                        <c:v>46100</c:v>
                      </c:pt>
                      <c:pt idx="4473">
                        <c:v>44500</c:v>
                      </c:pt>
                      <c:pt idx="4474">
                        <c:v>44700</c:v>
                      </c:pt>
                      <c:pt idx="4475">
                        <c:v>44800</c:v>
                      </c:pt>
                      <c:pt idx="4476">
                        <c:v>44500</c:v>
                      </c:pt>
                      <c:pt idx="4477">
                        <c:v>45300</c:v>
                      </c:pt>
                      <c:pt idx="4478">
                        <c:v>46000</c:v>
                      </c:pt>
                      <c:pt idx="4479">
                        <c:v>46300</c:v>
                      </c:pt>
                      <c:pt idx="4480">
                        <c:v>46200</c:v>
                      </c:pt>
                      <c:pt idx="4481">
                        <c:v>46400</c:v>
                      </c:pt>
                      <c:pt idx="4482">
                        <c:v>46800</c:v>
                      </c:pt>
                      <c:pt idx="4483">
                        <c:v>46700</c:v>
                      </c:pt>
                      <c:pt idx="4484">
                        <c:v>46400</c:v>
                      </c:pt>
                      <c:pt idx="4485">
                        <c:v>46000</c:v>
                      </c:pt>
                      <c:pt idx="4486">
                        <c:v>45600</c:v>
                      </c:pt>
                      <c:pt idx="4487">
                        <c:v>45700</c:v>
                      </c:pt>
                      <c:pt idx="4488">
                        <c:v>46000</c:v>
                      </c:pt>
                      <c:pt idx="4489">
                        <c:v>46100</c:v>
                      </c:pt>
                      <c:pt idx="4490">
                        <c:v>46200</c:v>
                      </c:pt>
                      <c:pt idx="4491">
                        <c:v>46000</c:v>
                      </c:pt>
                      <c:pt idx="4492">
                        <c:v>46000</c:v>
                      </c:pt>
                      <c:pt idx="4493">
                        <c:v>45700</c:v>
                      </c:pt>
                      <c:pt idx="4494">
                        <c:v>45800</c:v>
                      </c:pt>
                      <c:pt idx="4495">
                        <c:v>45700</c:v>
                      </c:pt>
                      <c:pt idx="4496">
                        <c:v>46000</c:v>
                      </c:pt>
                      <c:pt idx="4497">
                        <c:v>46000</c:v>
                      </c:pt>
                      <c:pt idx="4498">
                        <c:v>46000</c:v>
                      </c:pt>
                      <c:pt idx="4499">
                        <c:v>46000</c:v>
                      </c:pt>
                      <c:pt idx="4500">
                        <c:v>45900</c:v>
                      </c:pt>
                      <c:pt idx="4501">
                        <c:v>46600</c:v>
                      </c:pt>
                      <c:pt idx="4502">
                        <c:v>46600</c:v>
                      </c:pt>
                      <c:pt idx="4503">
                        <c:v>47500</c:v>
                      </c:pt>
                      <c:pt idx="4504">
                        <c:v>47400</c:v>
                      </c:pt>
                      <c:pt idx="4505">
                        <c:v>47000</c:v>
                      </c:pt>
                      <c:pt idx="4506">
                        <c:v>46700</c:v>
                      </c:pt>
                      <c:pt idx="4507">
                        <c:v>47000</c:v>
                      </c:pt>
                      <c:pt idx="4508">
                        <c:v>46900</c:v>
                      </c:pt>
                      <c:pt idx="4509">
                        <c:v>47200</c:v>
                      </c:pt>
                      <c:pt idx="4510">
                        <c:v>47600</c:v>
                      </c:pt>
                      <c:pt idx="4511">
                        <c:v>49100</c:v>
                      </c:pt>
                      <c:pt idx="4512">
                        <c:v>50000</c:v>
                      </c:pt>
                      <c:pt idx="4513">
                        <c:v>49300</c:v>
                      </c:pt>
                      <c:pt idx="4514">
                        <c:v>49500</c:v>
                      </c:pt>
                      <c:pt idx="4515">
                        <c:v>49205</c:v>
                      </c:pt>
                      <c:pt idx="4516">
                        <c:v>49850</c:v>
                      </c:pt>
                      <c:pt idx="4517">
                        <c:v>49900</c:v>
                      </c:pt>
                      <c:pt idx="4518">
                        <c:v>50500</c:v>
                      </c:pt>
                      <c:pt idx="4519">
                        <c:v>50300</c:v>
                      </c:pt>
                      <c:pt idx="4520">
                        <c:v>51900</c:v>
                      </c:pt>
                      <c:pt idx="4521">
                        <c:v>52600</c:v>
                      </c:pt>
                      <c:pt idx="4522">
                        <c:v>52800</c:v>
                      </c:pt>
                      <c:pt idx="4523">
                        <c:v>53100</c:v>
                      </c:pt>
                      <c:pt idx="4524">
                        <c:v>53400</c:v>
                      </c:pt>
                      <c:pt idx="4525">
                        <c:v>53475</c:v>
                      </c:pt>
                      <c:pt idx="4526">
                        <c:v>53600</c:v>
                      </c:pt>
                      <c:pt idx="4527">
                        <c:v>54000</c:v>
                      </c:pt>
                      <c:pt idx="4528">
                        <c:v>53800</c:v>
                      </c:pt>
                      <c:pt idx="4529">
                        <c:v>53900</c:v>
                      </c:pt>
                      <c:pt idx="4530">
                        <c:v>54800</c:v>
                      </c:pt>
                      <c:pt idx="4531">
                        <c:v>54805</c:v>
                      </c:pt>
                      <c:pt idx="4532">
                        <c:v>54700</c:v>
                      </c:pt>
                      <c:pt idx="4533">
                        <c:v>54900</c:v>
                      </c:pt>
                      <c:pt idx="4534">
                        <c:v>55600</c:v>
                      </c:pt>
                      <c:pt idx="4535">
                        <c:v>54900</c:v>
                      </c:pt>
                      <c:pt idx="4536">
                        <c:v>55400</c:v>
                      </c:pt>
                      <c:pt idx="4537">
                        <c:v>55400</c:v>
                      </c:pt>
                      <c:pt idx="4538">
                        <c:v>55800</c:v>
                      </c:pt>
                      <c:pt idx="4539">
                        <c:v>56400</c:v>
                      </c:pt>
                      <c:pt idx="4540">
                        <c:v>56900</c:v>
                      </c:pt>
                      <c:pt idx="4541">
                        <c:v>57500</c:v>
                      </c:pt>
                      <c:pt idx="4542">
                        <c:v>57800</c:v>
                      </c:pt>
                      <c:pt idx="4543">
                        <c:v>59000</c:v>
                      </c:pt>
                      <c:pt idx="4544">
                        <c:v>58710</c:v>
                      </c:pt>
                      <c:pt idx="4545">
                        <c:v>60000</c:v>
                      </c:pt>
                      <c:pt idx="4546">
                        <c:v>61900</c:v>
                      </c:pt>
                      <c:pt idx="4547">
                        <c:v>61200</c:v>
                      </c:pt>
                      <c:pt idx="4548">
                        <c:v>59300</c:v>
                      </c:pt>
                      <c:pt idx="4549">
                        <c:v>61200</c:v>
                      </c:pt>
                      <c:pt idx="4550">
                        <c:v>63300</c:v>
                      </c:pt>
                      <c:pt idx="4551">
                        <c:v>64600</c:v>
                      </c:pt>
                      <c:pt idx="4552">
                        <c:v>67400</c:v>
                      </c:pt>
                      <c:pt idx="4553">
                        <c:v>68800</c:v>
                      </c:pt>
                      <c:pt idx="4554">
                        <c:v>67200</c:v>
                      </c:pt>
                      <c:pt idx="4555">
                        <c:v>65900</c:v>
                      </c:pt>
                      <c:pt idx="4556">
                        <c:v>66100</c:v>
                      </c:pt>
                      <c:pt idx="4557">
                        <c:v>67000</c:v>
                      </c:pt>
                      <c:pt idx="4558">
                        <c:v>67600</c:v>
                      </c:pt>
                      <c:pt idx="4559">
                        <c:v>66300</c:v>
                      </c:pt>
                      <c:pt idx="4560">
                        <c:v>67200</c:v>
                      </c:pt>
                      <c:pt idx="4561">
                        <c:v>67500</c:v>
                      </c:pt>
                      <c:pt idx="4562">
                        <c:v>67000</c:v>
                      </c:pt>
                      <c:pt idx="4563">
                        <c:v>67700</c:v>
                      </c:pt>
                      <c:pt idx="4564">
                        <c:v>68500</c:v>
                      </c:pt>
                      <c:pt idx="4565">
                        <c:v>68600</c:v>
                      </c:pt>
                      <c:pt idx="4566">
                        <c:v>69400</c:v>
                      </c:pt>
                      <c:pt idx="4567">
                        <c:v>70000</c:v>
                      </c:pt>
                      <c:pt idx="4568">
                        <c:v>70000</c:v>
                      </c:pt>
                      <c:pt idx="4569">
                        <c:v>70500</c:v>
                      </c:pt>
                      <c:pt idx="4570">
                        <c:v>70950</c:v>
                      </c:pt>
                      <c:pt idx="4571">
                        <c:v>70500</c:v>
                      </c:pt>
                      <c:pt idx="4572">
                        <c:v>70505</c:v>
                      </c:pt>
                      <c:pt idx="4573">
                        <c:v>70400</c:v>
                      </c:pt>
                      <c:pt idx="4574">
                        <c:v>68700</c:v>
                      </c:pt>
                      <c:pt idx="4575">
                        <c:v>67000</c:v>
                      </c:pt>
                      <c:pt idx="4576">
                        <c:v>66300</c:v>
                      </c:pt>
                      <c:pt idx="4577">
                        <c:v>68100</c:v>
                      </c:pt>
                      <c:pt idx="4578">
                        <c:v>66800</c:v>
                      </c:pt>
                      <c:pt idx="4579">
                        <c:v>67300</c:v>
                      </c:pt>
                      <c:pt idx="4580">
                        <c:v>68000</c:v>
                      </c:pt>
                      <c:pt idx="4581">
                        <c:v>68600</c:v>
                      </c:pt>
                      <c:pt idx="4582">
                        <c:v>69300</c:v>
                      </c:pt>
                      <c:pt idx="4583">
                        <c:v>69100</c:v>
                      </c:pt>
                      <c:pt idx="4584">
                        <c:v>69100</c:v>
                      </c:pt>
                      <c:pt idx="4585">
                        <c:v>69600</c:v>
                      </c:pt>
                      <c:pt idx="4586">
                        <c:v>69900</c:v>
                      </c:pt>
                      <c:pt idx="4587">
                        <c:v>70000</c:v>
                      </c:pt>
                      <c:pt idx="4588">
                        <c:v>70400</c:v>
                      </c:pt>
                      <c:pt idx="4589">
                        <c:v>70100</c:v>
                      </c:pt>
                      <c:pt idx="4590">
                        <c:v>70800</c:v>
                      </c:pt>
                      <c:pt idx="4591">
                        <c:v>72100</c:v>
                      </c:pt>
                      <c:pt idx="4592">
                        <c:v>74000</c:v>
                      </c:pt>
                      <c:pt idx="4593">
                        <c:v>72205</c:v>
                      </c:pt>
                      <c:pt idx="4594">
                        <c:v>72100</c:v>
                      </c:pt>
                      <c:pt idx="4595">
                        <c:v>72200</c:v>
                      </c:pt>
                      <c:pt idx="4596">
                        <c:v>72400</c:v>
                      </c:pt>
                      <c:pt idx="4597">
                        <c:v>71200</c:v>
                      </c:pt>
                      <c:pt idx="4598">
                        <c:v>71405</c:v>
                      </c:pt>
                      <c:pt idx="4599">
                        <c:v>70000</c:v>
                      </c:pt>
                      <c:pt idx="4600">
                        <c:v>70000</c:v>
                      </c:pt>
                      <c:pt idx="4601">
                        <c:v>70700</c:v>
                      </c:pt>
                      <c:pt idx="4602">
                        <c:v>70500</c:v>
                      </c:pt>
                      <c:pt idx="4603">
                        <c:v>73700</c:v>
                      </c:pt>
                      <c:pt idx="4604">
                        <c:v>75600</c:v>
                      </c:pt>
                      <c:pt idx="4605">
                        <c:v>76000</c:v>
                      </c:pt>
                      <c:pt idx="4606">
                        <c:v>76600</c:v>
                      </c:pt>
                      <c:pt idx="4607">
                        <c:v>78000</c:v>
                      </c:pt>
                      <c:pt idx="4608">
                        <c:v>78000</c:v>
                      </c:pt>
                      <c:pt idx="4609">
                        <c:v>77000</c:v>
                      </c:pt>
                      <c:pt idx="4610">
                        <c:v>76600</c:v>
                      </c:pt>
                      <c:pt idx="4611">
                        <c:v>76000</c:v>
                      </c:pt>
                      <c:pt idx="4612">
                        <c:v>74900</c:v>
                      </c:pt>
                      <c:pt idx="4613">
                        <c:v>76900</c:v>
                      </c:pt>
                      <c:pt idx="4614">
                        <c:v>78500</c:v>
                      </c:pt>
                      <c:pt idx="4615">
                        <c:v>79000</c:v>
                      </c:pt>
                      <c:pt idx="4616">
                        <c:v>80900</c:v>
                      </c:pt>
                      <c:pt idx="4617">
                        <c:v>77500</c:v>
                      </c:pt>
                      <c:pt idx="4618">
                        <c:v>78500</c:v>
                      </c:pt>
                      <c:pt idx="4619">
                        <c:v>78200</c:v>
                      </c:pt>
                      <c:pt idx="4620">
                        <c:v>78000</c:v>
                      </c:pt>
                      <c:pt idx="4621">
                        <c:v>78005</c:v>
                      </c:pt>
                      <c:pt idx="4622">
                        <c:v>78400</c:v>
                      </c:pt>
                      <c:pt idx="4623">
                        <c:v>78305</c:v>
                      </c:pt>
                      <c:pt idx="4624">
                        <c:v>78005</c:v>
                      </c:pt>
                      <c:pt idx="4625">
                        <c:v>77500</c:v>
                      </c:pt>
                      <c:pt idx="4626">
                        <c:v>78300</c:v>
                      </c:pt>
                      <c:pt idx="4627">
                        <c:v>77775</c:v>
                      </c:pt>
                      <c:pt idx="4628">
                        <c:v>77900</c:v>
                      </c:pt>
                      <c:pt idx="4629">
                        <c:v>77400</c:v>
                      </c:pt>
                      <c:pt idx="4630">
                        <c:v>77250</c:v>
                      </c:pt>
                      <c:pt idx="4631">
                        <c:v>76800</c:v>
                      </c:pt>
                      <c:pt idx="4632">
                        <c:v>77000</c:v>
                      </c:pt>
                      <c:pt idx="4633">
                        <c:v>76300</c:v>
                      </c:pt>
                      <c:pt idx="4634">
                        <c:v>75800</c:v>
                      </c:pt>
                      <c:pt idx="4635">
                        <c:v>75500</c:v>
                      </c:pt>
                      <c:pt idx="4636">
                        <c:v>76200</c:v>
                      </c:pt>
                      <c:pt idx="4637">
                        <c:v>75000</c:v>
                      </c:pt>
                      <c:pt idx="4638">
                        <c:v>73450</c:v>
                      </c:pt>
                      <c:pt idx="4639">
                        <c:v>72200</c:v>
                      </c:pt>
                      <c:pt idx="4640">
                        <c:v>72100</c:v>
                      </c:pt>
                      <c:pt idx="4641">
                        <c:v>70900</c:v>
                      </c:pt>
                      <c:pt idx="4642">
                        <c:v>69500</c:v>
                      </c:pt>
                      <c:pt idx="4643">
                        <c:v>68700</c:v>
                      </c:pt>
                      <c:pt idx="4644">
                        <c:v>69400</c:v>
                      </c:pt>
                      <c:pt idx="4645">
                        <c:v>70105</c:v>
                      </c:pt>
                      <c:pt idx="4646">
                        <c:v>70850</c:v>
                      </c:pt>
                      <c:pt idx="4647">
                        <c:v>69400</c:v>
                      </c:pt>
                      <c:pt idx="4648">
                        <c:v>69100</c:v>
                      </c:pt>
                      <c:pt idx="4649">
                        <c:v>68005</c:v>
                      </c:pt>
                      <c:pt idx="4650">
                        <c:v>69800</c:v>
                      </c:pt>
                      <c:pt idx="4651">
                        <c:v>70300</c:v>
                      </c:pt>
                      <c:pt idx="4652">
                        <c:v>68900</c:v>
                      </c:pt>
                      <c:pt idx="4653">
                        <c:v>69105</c:v>
                      </c:pt>
                      <c:pt idx="4654">
                        <c:v>69900</c:v>
                      </c:pt>
                      <c:pt idx="4655">
                        <c:v>69710</c:v>
                      </c:pt>
                      <c:pt idx="4656">
                        <c:v>69505</c:v>
                      </c:pt>
                      <c:pt idx="4657">
                        <c:v>71900</c:v>
                      </c:pt>
                      <c:pt idx="4658">
                        <c:v>72310</c:v>
                      </c:pt>
                      <c:pt idx="4659">
                        <c:v>71400</c:v>
                      </c:pt>
                      <c:pt idx="4660">
                        <c:v>69300</c:v>
                      </c:pt>
                      <c:pt idx="4661">
                        <c:v>69400</c:v>
                      </c:pt>
                      <c:pt idx="4662">
                        <c:v>70005</c:v>
                      </c:pt>
                      <c:pt idx="4663">
                        <c:v>69900</c:v>
                      </c:pt>
                      <c:pt idx="4664">
                        <c:v>67890</c:v>
                      </c:pt>
                      <c:pt idx="4665">
                        <c:v>64300</c:v>
                      </c:pt>
                      <c:pt idx="4666">
                        <c:v>60500</c:v>
                      </c:pt>
                      <c:pt idx="4667">
                        <c:v>61400</c:v>
                      </c:pt>
                      <c:pt idx="4668">
                        <c:v>64105</c:v>
                      </c:pt>
                      <c:pt idx="4669">
                        <c:v>61005</c:v>
                      </c:pt>
                      <c:pt idx="4670">
                        <c:v>60000</c:v>
                      </c:pt>
                      <c:pt idx="4671">
                        <c:v>61000</c:v>
                      </c:pt>
                      <c:pt idx="4672">
                        <c:v>60100</c:v>
                      </c:pt>
                      <c:pt idx="4673">
                        <c:v>57700</c:v>
                      </c:pt>
                      <c:pt idx="4674">
                        <c:v>57400</c:v>
                      </c:pt>
                      <c:pt idx="4675">
                        <c:v>60200</c:v>
                      </c:pt>
                      <c:pt idx="4676">
                        <c:v>59200</c:v>
                      </c:pt>
                      <c:pt idx="4677">
                        <c:v>60500</c:v>
                      </c:pt>
                      <c:pt idx="4678">
                        <c:v>59600</c:v>
                      </c:pt>
                      <c:pt idx="4679">
                        <c:v>59000</c:v>
                      </c:pt>
                      <c:pt idx="4680">
                        <c:v>59000</c:v>
                      </c:pt>
                      <c:pt idx="4681">
                        <c:v>59000</c:v>
                      </c:pt>
                      <c:pt idx="4682">
                        <c:v>60800</c:v>
                      </c:pt>
                      <c:pt idx="4683">
                        <c:v>60900</c:v>
                      </c:pt>
                      <c:pt idx="4684">
                        <c:v>60000</c:v>
                      </c:pt>
                      <c:pt idx="4685">
                        <c:v>61000</c:v>
                      </c:pt>
                      <c:pt idx="4686">
                        <c:v>61000</c:v>
                      </c:pt>
                      <c:pt idx="4687">
                        <c:v>59600</c:v>
                      </c:pt>
                      <c:pt idx="4688">
                        <c:v>57900</c:v>
                      </c:pt>
                      <c:pt idx="4689">
                        <c:v>59500</c:v>
                      </c:pt>
                      <c:pt idx="4690">
                        <c:v>60000</c:v>
                      </c:pt>
                      <c:pt idx="4691">
                        <c:v>60800</c:v>
                      </c:pt>
                      <c:pt idx="4692">
                        <c:v>59600</c:v>
                      </c:pt>
                      <c:pt idx="4693">
                        <c:v>58600</c:v>
                      </c:pt>
                      <c:pt idx="4694">
                        <c:v>61605</c:v>
                      </c:pt>
                      <c:pt idx="4695">
                        <c:v>62300</c:v>
                      </c:pt>
                      <c:pt idx="4696">
                        <c:v>62700</c:v>
                      </c:pt>
                      <c:pt idx="4697">
                        <c:v>65600</c:v>
                      </c:pt>
                      <c:pt idx="4698">
                        <c:v>67700</c:v>
                      </c:pt>
                      <c:pt idx="4699">
                        <c:v>66500</c:v>
                      </c:pt>
                      <c:pt idx="4700">
                        <c:v>66100</c:v>
                      </c:pt>
                      <c:pt idx="4701">
                        <c:v>65300</c:v>
                      </c:pt>
                      <c:pt idx="4702">
                        <c:v>64000</c:v>
                      </c:pt>
                      <c:pt idx="4703">
                        <c:v>63400</c:v>
                      </c:pt>
                      <c:pt idx="4704">
                        <c:v>62700</c:v>
                      </c:pt>
                      <c:pt idx="4705">
                        <c:v>62400</c:v>
                      </c:pt>
                      <c:pt idx="4706">
                        <c:v>62300</c:v>
                      </c:pt>
                      <c:pt idx="4707">
                        <c:v>62000</c:v>
                      </c:pt>
                      <c:pt idx="4708">
                        <c:v>63300</c:v>
                      </c:pt>
                      <c:pt idx="4709">
                        <c:v>64500</c:v>
                      </c:pt>
                      <c:pt idx="4710">
                        <c:v>64800</c:v>
                      </c:pt>
                      <c:pt idx="4711">
                        <c:v>67100</c:v>
                      </c:pt>
                      <c:pt idx="4712">
                        <c:v>68600</c:v>
                      </c:pt>
                      <c:pt idx="4713">
                        <c:v>68405</c:v>
                      </c:pt>
                      <c:pt idx="4714">
                        <c:v>67905</c:v>
                      </c:pt>
                      <c:pt idx="4715">
                        <c:v>67610</c:v>
                      </c:pt>
                      <c:pt idx="4716">
                        <c:v>67215</c:v>
                      </c:pt>
                      <c:pt idx="4717">
                        <c:v>66850</c:v>
                      </c:pt>
                      <c:pt idx="4718">
                        <c:v>66700</c:v>
                      </c:pt>
                      <c:pt idx="4719">
                        <c:v>66400</c:v>
                      </c:pt>
                      <c:pt idx="4720">
                        <c:v>66500</c:v>
                      </c:pt>
                      <c:pt idx="4721">
                        <c:v>66900</c:v>
                      </c:pt>
                      <c:pt idx="4722">
                        <c:v>66950</c:v>
                      </c:pt>
                      <c:pt idx="4723">
                        <c:v>67000</c:v>
                      </c:pt>
                      <c:pt idx="4724">
                        <c:v>67400</c:v>
                      </c:pt>
                      <c:pt idx="4725">
                        <c:v>70100</c:v>
                      </c:pt>
                      <c:pt idx="4726">
                        <c:v>69300</c:v>
                      </c:pt>
                      <c:pt idx="4727">
                        <c:v>69300</c:v>
                      </c:pt>
                      <c:pt idx="4728">
                        <c:v>69500</c:v>
                      </c:pt>
                      <c:pt idx="4729">
                        <c:v>67900</c:v>
                      </c:pt>
                      <c:pt idx="4730">
                        <c:v>68055</c:v>
                      </c:pt>
                      <c:pt idx="4731">
                        <c:v>67305</c:v>
                      </c:pt>
                      <c:pt idx="4732">
                        <c:v>67000</c:v>
                      </c:pt>
                      <c:pt idx="4733">
                        <c:v>66800</c:v>
                      </c:pt>
                      <c:pt idx="4734">
                        <c:v>66600</c:v>
                      </c:pt>
                      <c:pt idx="4735">
                        <c:v>65400</c:v>
                      </c:pt>
                      <c:pt idx="4736">
                        <c:v>64000</c:v>
                      </c:pt>
                      <c:pt idx="4737">
                        <c:v>63005</c:v>
                      </c:pt>
                      <c:pt idx="4738">
                        <c:v>60800</c:v>
                      </c:pt>
                      <c:pt idx="4739">
                        <c:v>62800</c:v>
                      </c:pt>
                      <c:pt idx="4740">
                        <c:v>63000</c:v>
                      </c:pt>
                      <c:pt idx="4741">
                        <c:v>63475</c:v>
                      </c:pt>
                      <c:pt idx="4742">
                        <c:v>61700</c:v>
                      </c:pt>
                      <c:pt idx="4743">
                        <c:v>60400</c:v>
                      </c:pt>
                      <c:pt idx="4744">
                        <c:v>58400</c:v>
                      </c:pt>
                      <c:pt idx="4745">
                        <c:v>59600</c:v>
                      </c:pt>
                      <c:pt idx="4746">
                        <c:v>64400</c:v>
                      </c:pt>
                      <c:pt idx="4747">
                        <c:v>67500</c:v>
                      </c:pt>
                      <c:pt idx="4748">
                        <c:v>67600</c:v>
                      </c:pt>
                      <c:pt idx="4749">
                        <c:v>68400</c:v>
                      </c:pt>
                      <c:pt idx="4750">
                        <c:v>68300</c:v>
                      </c:pt>
                      <c:pt idx="4751">
                        <c:v>70000</c:v>
                      </c:pt>
                      <c:pt idx="4752">
                        <c:v>70000</c:v>
                      </c:pt>
                      <c:pt idx="4753">
                        <c:v>68900</c:v>
                      </c:pt>
                      <c:pt idx="4754">
                        <c:v>68300</c:v>
                      </c:pt>
                      <c:pt idx="4755">
                        <c:v>66000</c:v>
                      </c:pt>
                      <c:pt idx="4756">
                        <c:v>65300</c:v>
                      </c:pt>
                      <c:pt idx="4757">
                        <c:v>63800</c:v>
                      </c:pt>
                      <c:pt idx="4758">
                        <c:v>63100</c:v>
                      </c:pt>
                      <c:pt idx="4759">
                        <c:v>62800</c:v>
                      </c:pt>
                      <c:pt idx="4760">
                        <c:v>64600</c:v>
                      </c:pt>
                      <c:pt idx="4761">
                        <c:v>65000</c:v>
                      </c:pt>
                      <c:pt idx="4762">
                        <c:v>65600</c:v>
                      </c:pt>
                      <c:pt idx="4763">
                        <c:v>64500</c:v>
                      </c:pt>
                      <c:pt idx="4764">
                        <c:v>63600</c:v>
                      </c:pt>
                      <c:pt idx="4765">
                        <c:v>63600</c:v>
                      </c:pt>
                      <c:pt idx="4766">
                        <c:v>66000</c:v>
                      </c:pt>
                      <c:pt idx="4767">
                        <c:v>66250</c:v>
                      </c:pt>
                      <c:pt idx="4768">
                        <c:v>65700</c:v>
                      </c:pt>
                      <c:pt idx="4769">
                        <c:v>66000</c:v>
                      </c:pt>
                      <c:pt idx="4770">
                        <c:v>65000</c:v>
                      </c:pt>
                      <c:pt idx="4771">
                        <c:v>69700</c:v>
                      </c:pt>
                      <c:pt idx="4772">
                        <c:v>73800</c:v>
                      </c:pt>
                      <c:pt idx="4773">
                        <c:v>76500</c:v>
                      </c:pt>
                      <c:pt idx="4774">
                        <c:v>71900</c:v>
                      </c:pt>
                      <c:pt idx="4775">
                        <c:v>71600</c:v>
                      </c:pt>
                      <c:pt idx="4776">
                        <c:v>73000</c:v>
                      </c:pt>
                      <c:pt idx="4777">
                        <c:v>72400</c:v>
                      </c:pt>
                      <c:pt idx="4778">
                        <c:v>72300</c:v>
                      </c:pt>
                      <c:pt idx="4779">
                        <c:v>72300</c:v>
                      </c:pt>
                      <c:pt idx="4780">
                        <c:v>71100</c:v>
                      </c:pt>
                      <c:pt idx="4781">
                        <c:v>71900</c:v>
                      </c:pt>
                      <c:pt idx="4782">
                        <c:v>71205</c:v>
                      </c:pt>
                      <c:pt idx="4783">
                        <c:v>71700</c:v>
                      </c:pt>
                      <c:pt idx="4784">
                        <c:v>72000</c:v>
                      </c:pt>
                      <c:pt idx="4785">
                        <c:v>72000</c:v>
                      </c:pt>
                      <c:pt idx="4786">
                        <c:v>71800</c:v>
                      </c:pt>
                      <c:pt idx="4787">
                        <c:v>72000</c:v>
                      </c:pt>
                      <c:pt idx="4788">
                        <c:v>71900</c:v>
                      </c:pt>
                      <c:pt idx="4789">
                        <c:v>71100</c:v>
                      </c:pt>
                      <c:pt idx="4790">
                        <c:v>71800</c:v>
                      </c:pt>
                      <c:pt idx="4791">
                        <c:v>72600</c:v>
                      </c:pt>
                      <c:pt idx="4792">
                        <c:v>72900</c:v>
                      </c:pt>
                      <c:pt idx="4793">
                        <c:v>73450</c:v>
                      </c:pt>
                      <c:pt idx="4794">
                        <c:v>73000</c:v>
                      </c:pt>
                      <c:pt idx="4795">
                        <c:v>73405</c:v>
                      </c:pt>
                      <c:pt idx="4796">
                        <c:v>73000</c:v>
                      </c:pt>
                      <c:pt idx="4797">
                        <c:v>73900</c:v>
                      </c:pt>
                      <c:pt idx="4798">
                        <c:v>75400</c:v>
                      </c:pt>
                      <c:pt idx="4799">
                        <c:v>80300</c:v>
                      </c:pt>
                      <c:pt idx="4800">
                        <c:v>75600</c:v>
                      </c:pt>
                      <c:pt idx="4801">
                        <c:v>72300</c:v>
                      </c:pt>
                      <c:pt idx="4802">
                        <c:v>76600</c:v>
                      </c:pt>
                      <c:pt idx="4803">
                        <c:v>79100</c:v>
                      </c:pt>
                      <c:pt idx="4804">
                        <c:v>77800</c:v>
                      </c:pt>
                      <c:pt idx="4805">
                        <c:v>76900</c:v>
                      </c:pt>
                      <c:pt idx="4806">
                        <c:v>73700</c:v>
                      </c:pt>
                      <c:pt idx="4807">
                        <c:v>73500</c:v>
                      </c:pt>
                      <c:pt idx="4808">
                        <c:v>74300</c:v>
                      </c:pt>
                      <c:pt idx="4809">
                        <c:v>73500</c:v>
                      </c:pt>
                      <c:pt idx="4810">
                        <c:v>73300</c:v>
                      </c:pt>
                      <c:pt idx="4811">
                        <c:v>72300</c:v>
                      </c:pt>
                      <c:pt idx="4812">
                        <c:v>71400</c:v>
                      </c:pt>
                      <c:pt idx="4813">
                        <c:v>74600</c:v>
                      </c:pt>
                      <c:pt idx="4814">
                        <c:v>72700</c:v>
                      </c:pt>
                      <c:pt idx="4815">
                        <c:v>72300</c:v>
                      </c:pt>
                      <c:pt idx="4816">
                        <c:v>72100</c:v>
                      </c:pt>
                      <c:pt idx="4817">
                        <c:v>72300</c:v>
                      </c:pt>
                      <c:pt idx="4818">
                        <c:v>72000</c:v>
                      </c:pt>
                      <c:pt idx="4819">
                        <c:v>72900</c:v>
                      </c:pt>
                      <c:pt idx="4820">
                        <c:v>72300</c:v>
                      </c:pt>
                      <c:pt idx="4821">
                        <c:v>73000</c:v>
                      </c:pt>
                      <c:pt idx="4822">
                        <c:v>72900</c:v>
                      </c:pt>
                      <c:pt idx="4823">
                        <c:v>75300</c:v>
                      </c:pt>
                      <c:pt idx="4824">
                        <c:v>74600</c:v>
                      </c:pt>
                      <c:pt idx="4825">
                        <c:v>74300</c:v>
                      </c:pt>
                      <c:pt idx="4826">
                        <c:v>76300</c:v>
                      </c:pt>
                      <c:pt idx="4827">
                        <c:v>77800</c:v>
                      </c:pt>
                      <c:pt idx="4828">
                        <c:v>77000</c:v>
                      </c:pt>
                      <c:pt idx="4829">
                        <c:v>76900</c:v>
                      </c:pt>
                      <c:pt idx="4830">
                        <c:v>77300</c:v>
                      </c:pt>
                      <c:pt idx="4831">
                        <c:v>77000</c:v>
                      </c:pt>
                      <c:pt idx="4832">
                        <c:v>76300</c:v>
                      </c:pt>
                      <c:pt idx="4833">
                        <c:v>76400</c:v>
                      </c:pt>
                      <c:pt idx="4834">
                        <c:v>75600</c:v>
                      </c:pt>
                      <c:pt idx="4835">
                        <c:v>76900</c:v>
                      </c:pt>
                      <c:pt idx="4836">
                        <c:v>77000</c:v>
                      </c:pt>
                      <c:pt idx="4837">
                        <c:v>77000</c:v>
                      </c:pt>
                      <c:pt idx="4838">
                        <c:v>76600</c:v>
                      </c:pt>
                      <c:pt idx="4839">
                        <c:v>77200</c:v>
                      </c:pt>
                      <c:pt idx="4840">
                        <c:v>78100</c:v>
                      </c:pt>
                      <c:pt idx="4841">
                        <c:v>77700</c:v>
                      </c:pt>
                      <c:pt idx="4842">
                        <c:v>76600</c:v>
                      </c:pt>
                      <c:pt idx="4843">
                        <c:v>74300</c:v>
                      </c:pt>
                      <c:pt idx="4844">
                        <c:v>72300</c:v>
                      </c:pt>
                      <c:pt idx="4845">
                        <c:v>73210</c:v>
                      </c:pt>
                      <c:pt idx="4846">
                        <c:v>74500</c:v>
                      </c:pt>
                      <c:pt idx="4847">
                        <c:v>73400</c:v>
                      </c:pt>
                      <c:pt idx="4848">
                        <c:v>73700</c:v>
                      </c:pt>
                      <c:pt idx="4849">
                        <c:v>73200</c:v>
                      </c:pt>
                      <c:pt idx="4850">
                        <c:v>72800</c:v>
                      </c:pt>
                      <c:pt idx="4851">
                        <c:v>72200</c:v>
                      </c:pt>
                      <c:pt idx="4852">
                        <c:v>72000</c:v>
                      </c:pt>
                      <c:pt idx="4853">
                        <c:v>72000</c:v>
                      </c:pt>
                      <c:pt idx="4854">
                        <c:v>71800</c:v>
                      </c:pt>
                      <c:pt idx="4855">
                        <c:v>71300</c:v>
                      </c:pt>
                      <c:pt idx="4856">
                        <c:v>70700</c:v>
                      </c:pt>
                      <c:pt idx="4857">
                        <c:v>71300</c:v>
                      </c:pt>
                      <c:pt idx="4858">
                        <c:v>72600</c:v>
                      </c:pt>
                      <c:pt idx="4859">
                        <c:v>74205</c:v>
                      </c:pt>
                      <c:pt idx="4860">
                        <c:v>72900</c:v>
                      </c:pt>
                      <c:pt idx="4861">
                        <c:v>71700</c:v>
                      </c:pt>
                      <c:pt idx="4862">
                        <c:v>71500</c:v>
                      </c:pt>
                      <c:pt idx="4863">
                        <c:v>70800</c:v>
                      </c:pt>
                      <c:pt idx="4864">
                        <c:v>70700</c:v>
                      </c:pt>
                      <c:pt idx="4865">
                        <c:v>71600</c:v>
                      </c:pt>
                      <c:pt idx="4866">
                        <c:v>70800</c:v>
                      </c:pt>
                      <c:pt idx="4867">
                        <c:v>69900</c:v>
                      </c:pt>
                      <c:pt idx="4868">
                        <c:v>69700</c:v>
                      </c:pt>
                      <c:pt idx="4869">
                        <c:v>68500</c:v>
                      </c:pt>
                      <c:pt idx="4870">
                        <c:v>69700</c:v>
                      </c:pt>
                      <c:pt idx="4871">
                        <c:v>69000</c:v>
                      </c:pt>
                      <c:pt idx="4872">
                        <c:v>69200</c:v>
                      </c:pt>
                      <c:pt idx="4873">
                        <c:v>69000</c:v>
                      </c:pt>
                      <c:pt idx="4874">
                        <c:v>68800</c:v>
                      </c:pt>
                      <c:pt idx="4875">
                        <c:v>68900</c:v>
                      </c:pt>
                      <c:pt idx="4876">
                        <c:v>69000</c:v>
                      </c:pt>
                      <c:pt idx="4877">
                        <c:v>69600</c:v>
                      </c:pt>
                      <c:pt idx="4878">
                        <c:v>73000</c:v>
                      </c:pt>
                      <c:pt idx="4879">
                        <c:v>72300</c:v>
                      </c:pt>
                      <c:pt idx="4880">
                        <c:v>72200</c:v>
                      </c:pt>
                      <c:pt idx="4881">
                        <c:v>71000</c:v>
                      </c:pt>
                      <c:pt idx="4882">
                        <c:v>70500</c:v>
                      </c:pt>
                      <c:pt idx="4883">
                        <c:v>69950</c:v>
                      </c:pt>
                      <c:pt idx="4884">
                        <c:v>71400</c:v>
                      </c:pt>
                      <c:pt idx="4885">
                        <c:v>70800</c:v>
                      </c:pt>
                      <c:pt idx="4886">
                        <c:v>70300</c:v>
                      </c:pt>
                      <c:pt idx="4887">
                        <c:v>69400</c:v>
                      </c:pt>
                      <c:pt idx="4888">
                        <c:v>69300</c:v>
                      </c:pt>
                      <c:pt idx="4889">
                        <c:v>69000</c:v>
                      </c:pt>
                      <c:pt idx="4890">
                        <c:v>68700</c:v>
                      </c:pt>
                      <c:pt idx="4891">
                        <c:v>68300</c:v>
                      </c:pt>
                      <c:pt idx="4892">
                        <c:v>67500</c:v>
                      </c:pt>
                      <c:pt idx="4893">
                        <c:v>69300</c:v>
                      </c:pt>
                      <c:pt idx="4894">
                        <c:v>68800</c:v>
                      </c:pt>
                      <c:pt idx="4895">
                        <c:v>68200</c:v>
                      </c:pt>
                      <c:pt idx="4896">
                        <c:v>67805</c:v>
                      </c:pt>
                      <c:pt idx="4897">
                        <c:v>66200</c:v>
                      </c:pt>
                      <c:pt idx="4898">
                        <c:v>65000</c:v>
                      </c:pt>
                      <c:pt idx="4899">
                        <c:v>64000</c:v>
                      </c:pt>
                      <c:pt idx="4900">
                        <c:v>64400</c:v>
                      </c:pt>
                      <c:pt idx="4901">
                        <c:v>63700</c:v>
                      </c:pt>
                      <c:pt idx="4902">
                        <c:v>63500</c:v>
                      </c:pt>
                      <c:pt idx="4903">
                        <c:v>64300</c:v>
                      </c:pt>
                      <c:pt idx="4904">
                        <c:v>66300</c:v>
                      </c:pt>
                      <c:pt idx="4905">
                        <c:v>66605</c:v>
                      </c:pt>
                      <c:pt idx="4906">
                        <c:v>66100</c:v>
                      </c:pt>
                      <c:pt idx="4907">
                        <c:v>64950</c:v>
                      </c:pt>
                      <c:pt idx="4908">
                        <c:v>63800</c:v>
                      </c:pt>
                      <c:pt idx="4909">
                        <c:v>63400</c:v>
                      </c:pt>
                      <c:pt idx="4910">
                        <c:v>63000</c:v>
                      </c:pt>
                      <c:pt idx="4911">
                        <c:v>63500</c:v>
                      </c:pt>
                      <c:pt idx="4912">
                        <c:v>64300</c:v>
                      </c:pt>
                      <c:pt idx="4913">
                        <c:v>64400</c:v>
                      </c:pt>
                      <c:pt idx="4914">
                        <c:v>64300</c:v>
                      </c:pt>
                      <c:pt idx="4915">
                        <c:v>63500</c:v>
                      </c:pt>
                      <c:pt idx="4916">
                        <c:v>64000</c:v>
                      </c:pt>
                      <c:pt idx="4917">
                        <c:v>63705</c:v>
                      </c:pt>
                      <c:pt idx="4918">
                        <c:v>64200</c:v>
                      </c:pt>
                      <c:pt idx="4919">
                        <c:v>64300</c:v>
                      </c:pt>
                      <c:pt idx="4920">
                        <c:v>64000</c:v>
                      </c:pt>
                      <c:pt idx="4921">
                        <c:v>63700</c:v>
                      </c:pt>
                      <c:pt idx="4922">
                        <c:v>63300</c:v>
                      </c:pt>
                      <c:pt idx="4923">
                        <c:v>62600</c:v>
                      </c:pt>
                      <c:pt idx="4924">
                        <c:v>62700</c:v>
                      </c:pt>
                      <c:pt idx="4925">
                        <c:v>61800</c:v>
                      </c:pt>
                      <c:pt idx="4926">
                        <c:v>60900</c:v>
                      </c:pt>
                      <c:pt idx="4927">
                        <c:v>59800</c:v>
                      </c:pt>
                      <c:pt idx="4928">
                        <c:v>60500</c:v>
                      </c:pt>
                      <c:pt idx="4929">
                        <c:v>61200</c:v>
                      </c:pt>
                      <c:pt idx="4930">
                        <c:v>61900</c:v>
                      </c:pt>
                      <c:pt idx="4931">
                        <c:v>61800</c:v>
                      </c:pt>
                      <c:pt idx="4932">
                        <c:v>61700</c:v>
                      </c:pt>
                      <c:pt idx="4933">
                        <c:v>60500</c:v>
                      </c:pt>
                      <c:pt idx="4934">
                        <c:v>60000</c:v>
                      </c:pt>
                      <c:pt idx="4935">
                        <c:v>59700</c:v>
                      </c:pt>
                      <c:pt idx="4936">
                        <c:v>58200</c:v>
                      </c:pt>
                      <c:pt idx="4937">
                        <c:v>56900</c:v>
                      </c:pt>
                      <c:pt idx="4938">
                        <c:v>56500</c:v>
                      </c:pt>
                      <c:pt idx="4939">
                        <c:v>55000</c:v>
                      </c:pt>
                      <c:pt idx="4940">
                        <c:v>55400</c:v>
                      </c:pt>
                      <c:pt idx="4941">
                        <c:v>57300</c:v>
                      </c:pt>
                      <c:pt idx="4942">
                        <c:v>57800</c:v>
                      </c:pt>
                      <c:pt idx="4943">
                        <c:v>58000</c:v>
                      </c:pt>
                      <c:pt idx="4944">
                        <c:v>57400</c:v>
                      </c:pt>
                      <c:pt idx="4945">
                        <c:v>58200</c:v>
                      </c:pt>
                      <c:pt idx="4946">
                        <c:v>58600</c:v>
                      </c:pt>
                      <c:pt idx="4947">
                        <c:v>57000</c:v>
                      </c:pt>
                      <c:pt idx="4948">
                        <c:v>57600</c:v>
                      </c:pt>
                      <c:pt idx="4949">
                        <c:v>57500</c:v>
                      </c:pt>
                      <c:pt idx="4950">
                        <c:v>57000</c:v>
                      </c:pt>
                      <c:pt idx="4951">
                        <c:v>56200</c:v>
                      </c:pt>
                      <c:pt idx="4952">
                        <c:v>56500</c:v>
                      </c:pt>
                      <c:pt idx="4953">
                        <c:v>56300</c:v>
                      </c:pt>
                      <c:pt idx="4954">
                        <c:v>54500</c:v>
                      </c:pt>
                      <c:pt idx="4955">
                        <c:v>54500</c:v>
                      </c:pt>
                      <c:pt idx="4956">
                        <c:v>55500</c:v>
                      </c:pt>
                      <c:pt idx="4957">
                        <c:v>56000</c:v>
                      </c:pt>
                      <c:pt idx="4958">
                        <c:v>57100</c:v>
                      </c:pt>
                      <c:pt idx="4959">
                        <c:v>59200</c:v>
                      </c:pt>
                      <c:pt idx="4960">
                        <c:v>63900</c:v>
                      </c:pt>
                      <c:pt idx="4961">
                        <c:v>63700</c:v>
                      </c:pt>
                      <c:pt idx="4962">
                        <c:v>65305</c:v>
                      </c:pt>
                      <c:pt idx="4963">
                        <c:v>65500</c:v>
                      </c:pt>
                      <c:pt idx="4964">
                        <c:v>65900</c:v>
                      </c:pt>
                      <c:pt idx="4965">
                        <c:v>65300</c:v>
                      </c:pt>
                      <c:pt idx="4966">
                        <c:v>62900</c:v>
                      </c:pt>
                      <c:pt idx="4967">
                        <c:v>60900</c:v>
                      </c:pt>
                      <c:pt idx="4968">
                        <c:v>60300</c:v>
                      </c:pt>
                      <c:pt idx="4969">
                        <c:v>59200</c:v>
                      </c:pt>
                      <c:pt idx="4970">
                        <c:v>60300</c:v>
                      </c:pt>
                      <c:pt idx="4971">
                        <c:v>59600</c:v>
                      </c:pt>
                      <c:pt idx="4972">
                        <c:v>59100</c:v>
                      </c:pt>
                      <c:pt idx="4973">
                        <c:v>58900</c:v>
                      </c:pt>
                      <c:pt idx="4974">
                        <c:v>59400</c:v>
                      </c:pt>
                      <c:pt idx="4975">
                        <c:v>58200</c:v>
                      </c:pt>
                      <c:pt idx="4976">
                        <c:v>59400</c:v>
                      </c:pt>
                      <c:pt idx="4977">
                        <c:v>59000</c:v>
                      </c:pt>
                      <c:pt idx="4978">
                        <c:v>58600</c:v>
                      </c:pt>
                      <c:pt idx="4979">
                        <c:v>57400</c:v>
                      </c:pt>
                      <c:pt idx="4980">
                        <c:v>57500</c:v>
                      </c:pt>
                      <c:pt idx="4981">
                        <c:v>57300</c:v>
                      </c:pt>
                      <c:pt idx="4982">
                        <c:v>57600</c:v>
                      </c:pt>
                      <c:pt idx="4983">
                        <c:v>57000</c:v>
                      </c:pt>
                      <c:pt idx="4984">
                        <c:v>56600</c:v>
                      </c:pt>
                      <c:pt idx="4985">
                        <c:v>56400</c:v>
                      </c:pt>
                      <c:pt idx="4986">
                        <c:v>55900</c:v>
                      </c:pt>
                      <c:pt idx="4987">
                        <c:v>55500</c:v>
                      </c:pt>
                      <c:pt idx="4988">
                        <c:v>54500</c:v>
                      </c:pt>
                      <c:pt idx="4989">
                        <c:v>54800</c:v>
                      </c:pt>
                      <c:pt idx="4990">
                        <c:v>55500</c:v>
                      </c:pt>
                      <c:pt idx="4991">
                        <c:v>53400</c:v>
                      </c:pt>
                      <c:pt idx="4992">
                        <c:v>54600</c:v>
                      </c:pt>
                      <c:pt idx="4993">
                        <c:v>54000</c:v>
                      </c:pt>
                      <c:pt idx="4994">
                        <c:v>54700</c:v>
                      </c:pt>
                      <c:pt idx="4995">
                        <c:v>54800</c:v>
                      </c:pt>
                      <c:pt idx="4996">
                        <c:v>54000</c:v>
                      </c:pt>
                      <c:pt idx="4997">
                        <c:v>53700</c:v>
                      </c:pt>
                      <c:pt idx="4998">
                        <c:v>54000</c:v>
                      </c:pt>
                      <c:pt idx="4999">
                        <c:v>53400</c:v>
                      </c:pt>
                      <c:pt idx="5000">
                        <c:v>53300</c:v>
                      </c:pt>
                      <c:pt idx="5001">
                        <c:v>53000</c:v>
                      </c:pt>
                      <c:pt idx="5002">
                        <c:v>52600</c:v>
                      </c:pt>
                      <c:pt idx="5003">
                        <c:v>56100</c:v>
                      </c:pt>
                      <c:pt idx="5004">
                        <c:v>54800</c:v>
                      </c:pt>
                      <c:pt idx="5005">
                        <c:v>52000</c:v>
                      </c:pt>
                      <c:pt idx="5006">
                        <c:v>53200</c:v>
                      </c:pt>
                      <c:pt idx="5007">
                        <c:v>55000</c:v>
                      </c:pt>
                      <c:pt idx="5008">
                        <c:v>56500</c:v>
                      </c:pt>
                      <c:pt idx="5009">
                        <c:v>56000</c:v>
                      </c:pt>
                      <c:pt idx="5010">
                        <c:v>54600</c:v>
                      </c:pt>
                      <c:pt idx="5011">
                        <c:v>53600</c:v>
                      </c:pt>
                      <c:pt idx="5012">
                        <c:v>54400</c:v>
                      </c:pt>
                      <c:pt idx="5013">
                        <c:v>52200</c:v>
                      </c:pt>
                      <c:pt idx="5014">
                        <c:v>52000</c:v>
                      </c:pt>
                      <c:pt idx="5015">
                        <c:v>52800</c:v>
                      </c:pt>
                      <c:pt idx="5016">
                        <c:v>53000</c:v>
                      </c:pt>
                      <c:pt idx="5017">
                        <c:v>52900</c:v>
                      </c:pt>
                      <c:pt idx="5018">
                        <c:v>52900</c:v>
                      </c:pt>
                      <c:pt idx="5019">
                        <c:v>52800</c:v>
                      </c:pt>
                      <c:pt idx="5020">
                        <c:v>53000</c:v>
                      </c:pt>
                      <c:pt idx="5021">
                        <c:v>52650</c:v>
                      </c:pt>
                      <c:pt idx="5022">
                        <c:v>52300</c:v>
                      </c:pt>
                      <c:pt idx="5023">
                        <c:v>51200</c:v>
                      </c:pt>
                      <c:pt idx="5024">
                        <c:v>51900</c:v>
                      </c:pt>
                      <c:pt idx="5025">
                        <c:v>50900</c:v>
                      </c:pt>
                      <c:pt idx="5026">
                        <c:v>51255</c:v>
                      </c:pt>
                      <c:pt idx="5027">
                        <c:v>51050</c:v>
                      </c:pt>
                      <c:pt idx="5028">
                        <c:v>51500</c:v>
                      </c:pt>
                      <c:pt idx="5029">
                        <c:v>50450</c:v>
                      </c:pt>
                      <c:pt idx="5030">
                        <c:v>48500</c:v>
                      </c:pt>
                      <c:pt idx="5031">
                        <c:v>47600</c:v>
                      </c:pt>
                      <c:pt idx="5032">
                        <c:v>45200</c:v>
                      </c:pt>
                      <c:pt idx="5033">
                        <c:v>43100</c:v>
                      </c:pt>
                      <c:pt idx="5034">
                        <c:v>46000</c:v>
                      </c:pt>
                      <c:pt idx="5035">
                        <c:v>50000</c:v>
                      </c:pt>
                      <c:pt idx="5036">
                        <c:v>49900</c:v>
                      </c:pt>
                      <c:pt idx="5037">
                        <c:v>50900</c:v>
                      </c:pt>
                      <c:pt idx="5038">
                        <c:v>49000</c:v>
                      </c:pt>
                      <c:pt idx="5039">
                        <c:v>49100</c:v>
                      </c:pt>
                      <c:pt idx="5040">
                        <c:v>46500</c:v>
                      </c:pt>
                      <c:pt idx="5041">
                        <c:v>45100</c:v>
                      </c:pt>
                      <c:pt idx="5042">
                        <c:v>44700</c:v>
                      </c:pt>
                      <c:pt idx="5043">
                        <c:v>44000</c:v>
                      </c:pt>
                      <c:pt idx="5044">
                        <c:v>44700</c:v>
                      </c:pt>
                      <c:pt idx="5045">
                        <c:v>44600</c:v>
                      </c:pt>
                      <c:pt idx="5046">
                        <c:v>45050</c:v>
                      </c:pt>
                      <c:pt idx="5047">
                        <c:v>44100</c:v>
                      </c:pt>
                      <c:pt idx="5048">
                        <c:v>44300</c:v>
                      </c:pt>
                      <c:pt idx="5049">
                        <c:v>43700</c:v>
                      </c:pt>
                      <c:pt idx="5050">
                        <c:v>42300</c:v>
                      </c:pt>
                      <c:pt idx="5051">
                        <c:v>41300</c:v>
                      </c:pt>
                      <c:pt idx="5052">
                        <c:v>44800</c:v>
                      </c:pt>
                      <c:pt idx="5053">
                        <c:v>44000</c:v>
                      </c:pt>
                      <c:pt idx="5054">
                        <c:v>48500</c:v>
                      </c:pt>
                      <c:pt idx="5055">
                        <c:v>51500</c:v>
                      </c:pt>
                      <c:pt idx="5056">
                        <c:v>51300</c:v>
                      </c:pt>
                      <c:pt idx="5057">
                        <c:v>50800</c:v>
                      </c:pt>
                      <c:pt idx="5058">
                        <c:v>54200</c:v>
                      </c:pt>
                      <c:pt idx="5059">
                        <c:v>54700</c:v>
                      </c:pt>
                      <c:pt idx="5060">
                        <c:v>54150</c:v>
                      </c:pt>
                      <c:pt idx="5061">
                        <c:v>54800</c:v>
                      </c:pt>
                      <c:pt idx="5062">
                        <c:v>51600</c:v>
                      </c:pt>
                      <c:pt idx="5063">
                        <c:v>50000</c:v>
                      </c:pt>
                      <c:pt idx="5064">
                        <c:v>50700</c:v>
                      </c:pt>
                      <c:pt idx="5065">
                        <c:v>53200</c:v>
                      </c:pt>
                      <c:pt idx="5066">
                        <c:v>57200</c:v>
                      </c:pt>
                      <c:pt idx="5067">
                        <c:v>53400</c:v>
                      </c:pt>
                      <c:pt idx="5068">
                        <c:v>55600</c:v>
                      </c:pt>
                      <c:pt idx="5069">
                        <c:v>56700</c:v>
                      </c:pt>
                      <c:pt idx="5070">
                        <c:v>57400</c:v>
                      </c:pt>
                      <c:pt idx="5071">
                        <c:v>56800</c:v>
                      </c:pt>
                      <c:pt idx="5072">
                        <c:v>56600</c:v>
                      </c:pt>
                      <c:pt idx="5073">
                        <c:v>56200</c:v>
                      </c:pt>
                      <c:pt idx="5074">
                        <c:v>58000</c:v>
                      </c:pt>
                      <c:pt idx="5075">
                        <c:v>59100</c:v>
                      </c:pt>
                      <c:pt idx="5076">
                        <c:v>58000</c:v>
                      </c:pt>
                      <c:pt idx="5077">
                        <c:v>58700</c:v>
                      </c:pt>
                      <c:pt idx="5078">
                        <c:v>58600</c:v>
                      </c:pt>
                      <c:pt idx="5079">
                        <c:v>58200</c:v>
                      </c:pt>
                      <c:pt idx="5080">
                        <c:v>59700</c:v>
                      </c:pt>
                      <c:pt idx="5081">
                        <c:v>60000</c:v>
                      </c:pt>
                      <c:pt idx="5082">
                        <c:v>60200</c:v>
                      </c:pt>
                      <c:pt idx="5083">
                        <c:v>59700</c:v>
                      </c:pt>
                      <c:pt idx="5084">
                        <c:v>59400</c:v>
                      </c:pt>
                      <c:pt idx="5085">
                        <c:v>59300</c:v>
                      </c:pt>
                      <c:pt idx="5086">
                        <c:v>58800</c:v>
                      </c:pt>
                      <c:pt idx="5087">
                        <c:v>55000</c:v>
                      </c:pt>
                      <c:pt idx="5088">
                        <c:v>54900</c:v>
                      </c:pt>
                      <c:pt idx="5089">
                        <c:v>55500</c:v>
                      </c:pt>
                      <c:pt idx="5090">
                        <c:v>56000</c:v>
                      </c:pt>
                      <c:pt idx="5091">
                        <c:v>56500</c:v>
                      </c:pt>
                      <c:pt idx="5092">
                        <c:v>56000</c:v>
                      </c:pt>
                      <c:pt idx="5093">
                        <c:v>54700</c:v>
                      </c:pt>
                      <c:pt idx="5094">
                        <c:v>55000</c:v>
                      </c:pt>
                      <c:pt idx="5095">
                        <c:v>55000</c:v>
                      </c:pt>
                      <c:pt idx="5096">
                        <c:v>59400</c:v>
                      </c:pt>
                      <c:pt idx="5097">
                        <c:v>60000</c:v>
                      </c:pt>
                      <c:pt idx="5098">
                        <c:v>59875</c:v>
                      </c:pt>
                      <c:pt idx="5099">
                        <c:v>59700</c:v>
                      </c:pt>
                      <c:pt idx="5100">
                        <c:v>59200</c:v>
                      </c:pt>
                      <c:pt idx="5101">
                        <c:v>57200</c:v>
                      </c:pt>
                      <c:pt idx="5102">
                        <c:v>56400</c:v>
                      </c:pt>
                      <c:pt idx="5103">
                        <c:v>56200</c:v>
                      </c:pt>
                      <c:pt idx="5104">
                        <c:v>57600</c:v>
                      </c:pt>
                      <c:pt idx="5105">
                        <c:v>57400</c:v>
                      </c:pt>
                      <c:pt idx="5106">
                        <c:v>59700</c:v>
                      </c:pt>
                      <c:pt idx="5107">
                        <c:v>58600</c:v>
                      </c:pt>
                      <c:pt idx="5108">
                        <c:v>60100</c:v>
                      </c:pt>
                      <c:pt idx="5109">
                        <c:v>59800</c:v>
                      </c:pt>
                      <c:pt idx="5110">
                        <c:v>60000</c:v>
                      </c:pt>
                      <c:pt idx="5111">
                        <c:v>59800</c:v>
                      </c:pt>
                      <c:pt idx="5112">
                        <c:v>60475</c:v>
                      </c:pt>
                      <c:pt idx="5113">
                        <c:v>60300</c:v>
                      </c:pt>
                      <c:pt idx="5114">
                        <c:v>60100</c:v>
                      </c:pt>
                      <c:pt idx="5115">
                        <c:v>59700</c:v>
                      </c:pt>
                      <c:pt idx="5116">
                        <c:v>59600</c:v>
                      </c:pt>
                      <c:pt idx="5117">
                        <c:v>58700</c:v>
                      </c:pt>
                      <c:pt idx="5118">
                        <c:v>57400</c:v>
                      </c:pt>
                      <c:pt idx="5119">
                        <c:v>57000</c:v>
                      </c:pt>
                      <c:pt idx="5120">
                        <c:v>56900</c:v>
                      </c:pt>
                      <c:pt idx="5121">
                        <c:v>57100</c:v>
                      </c:pt>
                      <c:pt idx="5122">
                        <c:v>56900</c:v>
                      </c:pt>
                      <c:pt idx="5123">
                        <c:v>54600</c:v>
                      </c:pt>
                      <c:pt idx="5124">
                        <c:v>54400</c:v>
                      </c:pt>
                      <c:pt idx="5125">
                        <c:v>54700</c:v>
                      </c:pt>
                      <c:pt idx="5126">
                        <c:v>54100</c:v>
                      </c:pt>
                      <c:pt idx="5127">
                        <c:v>53200</c:v>
                      </c:pt>
                      <c:pt idx="5128">
                        <c:v>53400</c:v>
                      </c:pt>
                      <c:pt idx="5129">
                        <c:v>53800</c:v>
                      </c:pt>
                      <c:pt idx="5130">
                        <c:v>53700</c:v>
                      </c:pt>
                      <c:pt idx="5131">
                        <c:v>53400</c:v>
                      </c:pt>
                      <c:pt idx="5132">
                        <c:v>53200</c:v>
                      </c:pt>
                      <c:pt idx="5133">
                        <c:v>53700</c:v>
                      </c:pt>
                      <c:pt idx="5134">
                        <c:v>53700</c:v>
                      </c:pt>
                      <c:pt idx="5135">
                        <c:v>54100</c:v>
                      </c:pt>
                      <c:pt idx="5136">
                        <c:v>54400</c:v>
                      </c:pt>
                      <c:pt idx="5137">
                        <c:v>54750</c:v>
                      </c:pt>
                      <c:pt idx="5138">
                        <c:v>54900</c:v>
                      </c:pt>
                      <c:pt idx="5139">
                        <c:v>55100</c:v>
                      </c:pt>
                      <c:pt idx="5140">
                        <c:v>54800</c:v>
                      </c:pt>
                      <c:pt idx="5141">
                        <c:v>54000</c:v>
                      </c:pt>
                      <c:pt idx="5142">
                        <c:v>53600</c:v>
                      </c:pt>
                      <c:pt idx="5143">
                        <c:v>53300</c:v>
                      </c:pt>
                      <c:pt idx="5144">
                        <c:v>52100</c:v>
                      </c:pt>
                      <c:pt idx="5145">
                        <c:v>53800</c:v>
                      </c:pt>
                      <c:pt idx="5146">
                        <c:v>57000</c:v>
                      </c:pt>
                      <c:pt idx="5147">
                        <c:v>57900</c:v>
                      </c:pt>
                      <c:pt idx="5148">
                        <c:v>57000</c:v>
                      </c:pt>
                      <c:pt idx="5149">
                        <c:v>55100</c:v>
                      </c:pt>
                      <c:pt idx="5150">
                        <c:v>56275</c:v>
                      </c:pt>
                      <c:pt idx="5151">
                        <c:v>57600</c:v>
                      </c:pt>
                      <c:pt idx="5152">
                        <c:v>59500</c:v>
                      </c:pt>
                      <c:pt idx="5153">
                        <c:v>62700</c:v>
                      </c:pt>
                      <c:pt idx="5154">
                        <c:v>63000</c:v>
                      </c:pt>
                      <c:pt idx="5155">
                        <c:v>62200</c:v>
                      </c:pt>
                      <c:pt idx="5156">
                        <c:v>62100</c:v>
                      </c:pt>
                      <c:pt idx="5157">
                        <c:v>62500</c:v>
                      </c:pt>
                      <c:pt idx="5158">
                        <c:v>62400</c:v>
                      </c:pt>
                      <c:pt idx="5159">
                        <c:v>63200</c:v>
                      </c:pt>
                      <c:pt idx="5160">
                        <c:v>62600</c:v>
                      </c:pt>
                      <c:pt idx="5161">
                        <c:v>62400</c:v>
                      </c:pt>
                      <c:pt idx="5162">
                        <c:v>62300</c:v>
                      </c:pt>
                      <c:pt idx="5163">
                        <c:v>61600</c:v>
                      </c:pt>
                      <c:pt idx="5164">
                        <c:v>61500</c:v>
                      </c:pt>
                      <c:pt idx="5165">
                        <c:v>61000</c:v>
                      </c:pt>
                      <c:pt idx="5166">
                        <c:v>59800</c:v>
                      </c:pt>
                      <c:pt idx="5167">
                        <c:v>58800</c:v>
                      </c:pt>
                      <c:pt idx="5168">
                        <c:v>57650</c:v>
                      </c:pt>
                      <c:pt idx="5169">
                        <c:v>57900</c:v>
                      </c:pt>
                      <c:pt idx="5170">
                        <c:v>57700</c:v>
                      </c:pt>
                      <c:pt idx="5171">
                        <c:v>58100</c:v>
                      </c:pt>
                      <c:pt idx="5172">
                        <c:v>57700</c:v>
                      </c:pt>
                      <c:pt idx="5173">
                        <c:v>59700</c:v>
                      </c:pt>
                      <c:pt idx="5174">
                        <c:v>59250</c:v>
                      </c:pt>
                      <c:pt idx="5175">
                        <c:v>58000</c:v>
                      </c:pt>
                      <c:pt idx="5176">
                        <c:v>57000</c:v>
                      </c:pt>
                      <c:pt idx="5177">
                        <c:v>57500</c:v>
                      </c:pt>
                      <c:pt idx="5178">
                        <c:v>57500</c:v>
                      </c:pt>
                      <c:pt idx="5179">
                        <c:v>58100</c:v>
                      </c:pt>
                      <c:pt idx="5180">
                        <c:v>57600</c:v>
                      </c:pt>
                      <c:pt idx="5181">
                        <c:v>58100</c:v>
                      </c:pt>
                      <c:pt idx="5182">
                        <c:v>57900</c:v>
                      </c:pt>
                      <c:pt idx="5183">
                        <c:v>59800</c:v>
                      </c:pt>
                      <c:pt idx="5184">
                        <c:v>56000</c:v>
                      </c:pt>
                      <c:pt idx="5185">
                        <c:v>56100</c:v>
                      </c:pt>
                      <c:pt idx="5186">
                        <c:v>55400</c:v>
                      </c:pt>
                      <c:pt idx="5187">
                        <c:v>55700</c:v>
                      </c:pt>
                      <c:pt idx="5188">
                        <c:v>56800</c:v>
                      </c:pt>
                      <c:pt idx="5189">
                        <c:v>58390</c:v>
                      </c:pt>
                      <c:pt idx="5190">
                        <c:v>58400</c:v>
                      </c:pt>
                      <c:pt idx="5191">
                        <c:v>60500</c:v>
                      </c:pt>
                      <c:pt idx="5192">
                        <c:v>64400</c:v>
                      </c:pt>
                      <c:pt idx="5193">
                        <c:v>63700</c:v>
                      </c:pt>
                      <c:pt idx="5194">
                        <c:v>61600</c:v>
                      </c:pt>
                      <c:pt idx="5195">
                        <c:v>60500</c:v>
                      </c:pt>
                      <c:pt idx="5196">
                        <c:v>60500</c:v>
                      </c:pt>
                      <c:pt idx="5197">
                        <c:v>59900</c:v>
                      </c:pt>
                      <c:pt idx="5198">
                        <c:v>60200</c:v>
                      </c:pt>
                      <c:pt idx="5199">
                        <c:v>60000</c:v>
                      </c:pt>
                      <c:pt idx="5200">
                        <c:v>58100</c:v>
                      </c:pt>
                      <c:pt idx="5201">
                        <c:v>53800</c:v>
                      </c:pt>
                      <c:pt idx="5202">
                        <c:v>58000</c:v>
                      </c:pt>
                      <c:pt idx="5203">
                        <c:v>57700</c:v>
                      </c:pt>
                      <c:pt idx="5204">
                        <c:v>57700</c:v>
                      </c:pt>
                      <c:pt idx="5205">
                        <c:v>57500</c:v>
                      </c:pt>
                      <c:pt idx="5206">
                        <c:v>59200</c:v>
                      </c:pt>
                      <c:pt idx="5207">
                        <c:v>59400</c:v>
                      </c:pt>
                      <c:pt idx="5208">
                        <c:v>58600</c:v>
                      </c:pt>
                      <c:pt idx="5209">
                        <c:v>58900</c:v>
                      </c:pt>
                      <c:pt idx="5210">
                        <c:v>60600</c:v>
                      </c:pt>
                      <c:pt idx="5211">
                        <c:v>60500</c:v>
                      </c:pt>
                      <c:pt idx="5212">
                        <c:v>60875</c:v>
                      </c:pt>
                      <c:pt idx="5213">
                        <c:v>63400</c:v>
                      </c:pt>
                      <c:pt idx="5214">
                        <c:v>63700</c:v>
                      </c:pt>
                      <c:pt idx="5215">
                        <c:v>64400</c:v>
                      </c:pt>
                      <c:pt idx="5216">
                        <c:v>64900</c:v>
                      </c:pt>
                      <c:pt idx="5217">
                        <c:v>64500</c:v>
                      </c:pt>
                      <c:pt idx="5218">
                        <c:v>65300</c:v>
                      </c:pt>
                      <c:pt idx="5219">
                        <c:v>65600</c:v>
                      </c:pt>
                      <c:pt idx="5220">
                        <c:v>64800</c:v>
                      </c:pt>
                      <c:pt idx="5221">
                        <c:v>62200</c:v>
                      </c:pt>
                      <c:pt idx="5222">
                        <c:v>62200</c:v>
                      </c:pt>
                      <c:pt idx="5223">
                        <c:v>65400</c:v>
                      </c:pt>
                      <c:pt idx="5224">
                        <c:v>66200</c:v>
                      </c:pt>
                      <c:pt idx="5225">
                        <c:v>66000</c:v>
                      </c:pt>
                      <c:pt idx="5226">
                        <c:v>65200</c:v>
                      </c:pt>
                      <c:pt idx="5227">
                        <c:v>64200</c:v>
                      </c:pt>
                      <c:pt idx="5228">
                        <c:v>63500</c:v>
                      </c:pt>
                      <c:pt idx="5229">
                        <c:v>63000</c:v>
                      </c:pt>
                      <c:pt idx="5230">
                        <c:v>62700</c:v>
                      </c:pt>
                      <c:pt idx="5231">
                        <c:v>63200</c:v>
                      </c:pt>
                      <c:pt idx="5232">
                        <c:v>63000</c:v>
                      </c:pt>
                      <c:pt idx="5233">
                        <c:v>62600</c:v>
                      </c:pt>
                      <c:pt idx="5234">
                        <c:v>65000</c:v>
                      </c:pt>
                      <c:pt idx="5235">
                        <c:v>65900</c:v>
                      </c:pt>
                      <c:pt idx="5236">
                        <c:v>65000</c:v>
                      </c:pt>
                      <c:pt idx="5237">
                        <c:v>65100</c:v>
                      </c:pt>
                      <c:pt idx="5238">
                        <c:v>66000</c:v>
                      </c:pt>
                      <c:pt idx="5239">
                        <c:v>65700</c:v>
                      </c:pt>
                      <c:pt idx="5240">
                        <c:v>65200</c:v>
                      </c:pt>
                      <c:pt idx="5241">
                        <c:v>69700</c:v>
                      </c:pt>
                      <c:pt idx="5242">
                        <c:v>69800</c:v>
                      </c:pt>
                      <c:pt idx="5243">
                        <c:v>68900</c:v>
                      </c:pt>
                      <c:pt idx="5244">
                        <c:v>68900</c:v>
                      </c:pt>
                      <c:pt idx="5245">
                        <c:v>68600</c:v>
                      </c:pt>
                      <c:pt idx="5246">
                        <c:v>68100</c:v>
                      </c:pt>
                      <c:pt idx="5247">
                        <c:v>68600</c:v>
                      </c:pt>
                      <c:pt idx="5248">
                        <c:v>67900</c:v>
                      </c:pt>
                      <c:pt idx="5249">
                        <c:v>66500</c:v>
                      </c:pt>
                      <c:pt idx="5250">
                        <c:v>66200</c:v>
                      </c:pt>
                      <c:pt idx="5251">
                        <c:v>66400</c:v>
                      </c:pt>
                      <c:pt idx="5252">
                        <c:v>66600</c:v>
                      </c:pt>
                      <c:pt idx="5253">
                        <c:v>68100</c:v>
                      </c:pt>
                      <c:pt idx="5254">
                        <c:v>69700</c:v>
                      </c:pt>
                      <c:pt idx="5255">
                        <c:v>71000</c:v>
                      </c:pt>
                      <c:pt idx="5256">
                        <c:v>72400</c:v>
                      </c:pt>
                      <c:pt idx="5257">
                        <c:v>70000</c:v>
                      </c:pt>
                      <c:pt idx="5258">
                        <c:v>69000</c:v>
                      </c:pt>
                      <c:pt idx="5259">
                        <c:v>67800</c:v>
                      </c:pt>
                      <c:pt idx="5260">
                        <c:v>67700</c:v>
                      </c:pt>
                      <c:pt idx="5261">
                        <c:v>66800</c:v>
                      </c:pt>
                      <c:pt idx="5262">
                        <c:v>67200</c:v>
                      </c:pt>
                      <c:pt idx="5263">
                        <c:v>65700</c:v>
                      </c:pt>
                      <c:pt idx="5264">
                        <c:v>66200</c:v>
                      </c:pt>
                      <c:pt idx="5265">
                        <c:v>67800</c:v>
                      </c:pt>
                      <c:pt idx="5266">
                        <c:v>68400</c:v>
                      </c:pt>
                      <c:pt idx="5267">
                        <c:v>68800</c:v>
                      </c:pt>
                      <c:pt idx="5268">
                        <c:v>67600</c:v>
                      </c:pt>
                      <c:pt idx="5269">
                        <c:v>67800</c:v>
                      </c:pt>
                      <c:pt idx="5270">
                        <c:v>67300</c:v>
                      </c:pt>
                      <c:pt idx="5271">
                        <c:v>67000</c:v>
                      </c:pt>
                      <c:pt idx="5272">
                        <c:v>67300</c:v>
                      </c:pt>
                      <c:pt idx="5273">
                        <c:v>67200</c:v>
                      </c:pt>
                      <c:pt idx="5274">
                        <c:v>67400</c:v>
                      </c:pt>
                      <c:pt idx="5275">
                        <c:v>68500</c:v>
                      </c:pt>
                      <c:pt idx="5276">
                        <c:v>68400</c:v>
                      </c:pt>
                      <c:pt idx="5277">
                        <c:v>69100</c:v>
                      </c:pt>
                      <c:pt idx="5278">
                        <c:v>70000</c:v>
                      </c:pt>
                      <c:pt idx="5279">
                        <c:v>68900</c:v>
                      </c:pt>
                      <c:pt idx="5280">
                        <c:v>68500</c:v>
                      </c:pt>
                      <c:pt idx="5281">
                        <c:v>67900</c:v>
                      </c:pt>
                      <c:pt idx="5282">
                        <c:v>69400</c:v>
                      </c:pt>
                      <c:pt idx="5283">
                        <c:v>68900</c:v>
                      </c:pt>
                      <c:pt idx="5284">
                        <c:v>69300</c:v>
                      </c:pt>
                      <c:pt idx="5285">
                        <c:v>70550</c:v>
                      </c:pt>
                      <c:pt idx="5286">
                        <c:v>70300</c:v>
                      </c:pt>
                      <c:pt idx="5287">
                        <c:v>70000</c:v>
                      </c:pt>
                      <c:pt idx="5288">
                        <c:v>69800</c:v>
                      </c:pt>
                      <c:pt idx="5289">
                        <c:v>68600</c:v>
                      </c:pt>
                      <c:pt idx="5290">
                        <c:v>69100</c:v>
                      </c:pt>
                      <c:pt idx="5291">
                        <c:v>69200</c:v>
                      </c:pt>
                      <c:pt idx="5292">
                        <c:v>68400</c:v>
                      </c:pt>
                      <c:pt idx="5293">
                        <c:v>70200</c:v>
                      </c:pt>
                      <c:pt idx="5294">
                        <c:v>70800</c:v>
                      </c:pt>
                      <c:pt idx="5295">
                        <c:v>70300</c:v>
                      </c:pt>
                      <c:pt idx="5296">
                        <c:v>70000</c:v>
                      </c:pt>
                      <c:pt idx="5297">
                        <c:v>69500</c:v>
                      </c:pt>
                      <c:pt idx="5298">
                        <c:v>71100</c:v>
                      </c:pt>
                      <c:pt idx="5299">
                        <c:v>71100</c:v>
                      </c:pt>
                      <c:pt idx="5300">
                        <c:v>71100</c:v>
                      </c:pt>
                      <c:pt idx="5301">
                        <c:v>71500</c:v>
                      </c:pt>
                      <c:pt idx="5302">
                        <c:v>71100</c:v>
                      </c:pt>
                      <c:pt idx="5303">
                        <c:v>70100</c:v>
                      </c:pt>
                      <c:pt idx="5304">
                        <c:v>69000</c:v>
                      </c:pt>
                      <c:pt idx="5305">
                        <c:v>65900</c:v>
                      </c:pt>
                      <c:pt idx="5306">
                        <c:v>67800</c:v>
                      </c:pt>
                      <c:pt idx="5307">
                        <c:v>65000</c:v>
                      </c:pt>
                      <c:pt idx="5308">
                        <c:v>65100</c:v>
                      </c:pt>
                      <c:pt idx="5309">
                        <c:v>64700</c:v>
                      </c:pt>
                      <c:pt idx="5310">
                        <c:v>64800</c:v>
                      </c:pt>
                      <c:pt idx="5311">
                        <c:v>64400</c:v>
                      </c:pt>
                      <c:pt idx="5312">
                        <c:v>66000</c:v>
                      </c:pt>
                      <c:pt idx="5313">
                        <c:v>66800</c:v>
                      </c:pt>
                      <c:pt idx="5314">
                        <c:v>68400</c:v>
                      </c:pt>
                      <c:pt idx="5315">
                        <c:v>64500</c:v>
                      </c:pt>
                      <c:pt idx="5316">
                        <c:v>63450</c:v>
                      </c:pt>
                      <c:pt idx="5317">
                        <c:v>65450</c:v>
                      </c:pt>
                      <c:pt idx="5318">
                        <c:v>63990</c:v>
                      </c:pt>
                      <c:pt idx="5319">
                        <c:v>63000</c:v>
                      </c:pt>
                      <c:pt idx="5320">
                        <c:v>65000</c:v>
                      </c:pt>
                      <c:pt idx="5321">
                        <c:v>68200</c:v>
                      </c:pt>
                      <c:pt idx="5322">
                        <c:v>67200</c:v>
                      </c:pt>
                      <c:pt idx="5323">
                        <c:v>66600</c:v>
                      </c:pt>
                      <c:pt idx="5324">
                        <c:v>64900</c:v>
                      </c:pt>
                      <c:pt idx="5325">
                        <c:v>64405</c:v>
                      </c:pt>
                      <c:pt idx="5326">
                        <c:v>64100</c:v>
                      </c:pt>
                      <c:pt idx="5327">
                        <c:v>64200</c:v>
                      </c:pt>
                      <c:pt idx="5328">
                        <c:v>67500</c:v>
                      </c:pt>
                      <c:pt idx="5329">
                        <c:v>68300</c:v>
                      </c:pt>
                      <c:pt idx="5330">
                        <c:v>69200</c:v>
                      </c:pt>
                      <c:pt idx="5331">
                        <c:v>68600</c:v>
                      </c:pt>
                      <c:pt idx="5332">
                        <c:v>68800</c:v>
                      </c:pt>
                      <c:pt idx="5333">
                        <c:v>67200</c:v>
                      </c:pt>
                      <c:pt idx="5334">
                        <c:v>66000</c:v>
                      </c:pt>
                      <c:pt idx="5335">
                        <c:v>66000</c:v>
                      </c:pt>
                      <c:pt idx="5336">
                        <c:v>67005</c:v>
                      </c:pt>
                      <c:pt idx="5337">
                        <c:v>68000</c:v>
                      </c:pt>
                      <c:pt idx="5338">
                        <c:v>68500</c:v>
                      </c:pt>
                      <c:pt idx="5339">
                        <c:v>67900</c:v>
                      </c:pt>
                      <c:pt idx="5340">
                        <c:v>67900</c:v>
                      </c:pt>
                      <c:pt idx="5341">
                        <c:v>68900</c:v>
                      </c:pt>
                      <c:pt idx="5342">
                        <c:v>69400</c:v>
                      </c:pt>
                      <c:pt idx="5343">
                        <c:v>69100</c:v>
                      </c:pt>
                      <c:pt idx="5344">
                        <c:v>69000</c:v>
                      </c:pt>
                      <c:pt idx="5345">
                        <c:v>68500</c:v>
                      </c:pt>
                      <c:pt idx="5346">
                        <c:v>68290</c:v>
                      </c:pt>
                      <c:pt idx="5347">
                        <c:v>67200</c:v>
                      </c:pt>
                      <c:pt idx="5348">
                        <c:v>67100</c:v>
                      </c:pt>
                      <c:pt idx="5349">
                        <c:v>67100</c:v>
                      </c:pt>
                      <c:pt idx="5350">
                        <c:v>66800</c:v>
                      </c:pt>
                      <c:pt idx="5351">
                        <c:v>67100</c:v>
                      </c:pt>
                      <c:pt idx="5352">
                        <c:v>68000</c:v>
                      </c:pt>
                      <c:pt idx="5353">
                        <c:v>67800</c:v>
                      </c:pt>
                      <c:pt idx="5354">
                        <c:v>67800</c:v>
                      </c:pt>
                      <c:pt idx="5355">
                        <c:v>67600</c:v>
                      </c:pt>
                      <c:pt idx="5356">
                        <c:v>67600</c:v>
                      </c:pt>
                      <c:pt idx="5357">
                        <c:v>68000</c:v>
                      </c:pt>
                      <c:pt idx="5358">
                        <c:v>67900</c:v>
                      </c:pt>
                      <c:pt idx="5359">
                        <c:v>68700</c:v>
                      </c:pt>
                      <c:pt idx="5360">
                        <c:v>68400</c:v>
                      </c:pt>
                      <c:pt idx="5361">
                        <c:v>68500</c:v>
                      </c:pt>
                      <c:pt idx="5362">
                        <c:v>68500</c:v>
                      </c:pt>
                      <c:pt idx="5363">
                        <c:v>68500</c:v>
                      </c:pt>
                      <c:pt idx="5364">
                        <c:v>68700</c:v>
                      </c:pt>
                      <c:pt idx="5365">
                        <c:v>67800</c:v>
                      </c:pt>
                      <c:pt idx="5366">
                        <c:v>67300</c:v>
                      </c:pt>
                      <c:pt idx="5367">
                        <c:v>68500</c:v>
                      </c:pt>
                      <c:pt idx="5368">
                        <c:v>68400</c:v>
                      </c:pt>
                      <c:pt idx="5369">
                        <c:v>67700</c:v>
                      </c:pt>
                      <c:pt idx="5370">
                        <c:v>65000</c:v>
                      </c:pt>
                      <c:pt idx="5371">
                        <c:v>66400</c:v>
                      </c:pt>
                      <c:pt idx="5372">
                        <c:v>66600</c:v>
                      </c:pt>
                      <c:pt idx="5373">
                        <c:v>65900</c:v>
                      </c:pt>
                      <c:pt idx="5374">
                        <c:v>64750</c:v>
                      </c:pt>
                      <c:pt idx="5375">
                        <c:v>67000</c:v>
                      </c:pt>
                      <c:pt idx="5376">
                        <c:v>66400</c:v>
                      </c:pt>
                      <c:pt idx="5377">
                        <c:v>67200</c:v>
                      </c:pt>
                      <c:pt idx="5378">
                        <c:v>67900</c:v>
                      </c:pt>
                      <c:pt idx="5379">
                        <c:v>67900</c:v>
                      </c:pt>
                      <c:pt idx="5380">
                        <c:v>69400</c:v>
                      </c:pt>
                      <c:pt idx="5381">
                        <c:v>69100</c:v>
                      </c:pt>
                      <c:pt idx="5382">
                        <c:v>68700</c:v>
                      </c:pt>
                      <c:pt idx="5383">
                        <c:v>68600</c:v>
                      </c:pt>
                      <c:pt idx="5384">
                        <c:v>70000</c:v>
                      </c:pt>
                      <c:pt idx="5385">
                        <c:v>70800</c:v>
                      </c:pt>
                      <c:pt idx="5386">
                        <c:v>70400</c:v>
                      </c:pt>
                      <c:pt idx="5387">
                        <c:v>70400</c:v>
                      </c:pt>
                      <c:pt idx="5388">
                        <c:v>69200</c:v>
                      </c:pt>
                      <c:pt idx="5389">
                        <c:v>69100</c:v>
                      </c:pt>
                      <c:pt idx="5390">
                        <c:v>68000</c:v>
                      </c:pt>
                      <c:pt idx="5391">
                        <c:v>69250</c:v>
                      </c:pt>
                      <c:pt idx="5392">
                        <c:v>69000</c:v>
                      </c:pt>
                      <c:pt idx="5393">
                        <c:v>68000</c:v>
                      </c:pt>
                      <c:pt idx="5394">
                        <c:v>68000</c:v>
                      </c:pt>
                      <c:pt idx="5395">
                        <c:v>68100</c:v>
                      </c:pt>
                      <c:pt idx="5396">
                        <c:v>68000</c:v>
                      </c:pt>
                      <c:pt idx="5397">
                        <c:v>68200</c:v>
                      </c:pt>
                      <c:pt idx="5398">
                        <c:v>68000</c:v>
                      </c:pt>
                      <c:pt idx="5399">
                        <c:v>68000</c:v>
                      </c:pt>
                      <c:pt idx="5400">
                        <c:v>67600</c:v>
                      </c:pt>
                      <c:pt idx="5401">
                        <c:v>69200</c:v>
                      </c:pt>
                      <c:pt idx="5402">
                        <c:v>69500</c:v>
                      </c:pt>
                      <c:pt idx="5403">
                        <c:v>68100</c:v>
                      </c:pt>
                      <c:pt idx="5404">
                        <c:v>68200</c:v>
                      </c:pt>
                      <c:pt idx="5405">
                        <c:v>69000</c:v>
                      </c:pt>
                      <c:pt idx="5406">
                        <c:v>68700</c:v>
                      </c:pt>
                      <c:pt idx="5407">
                        <c:v>68900</c:v>
                      </c:pt>
                      <c:pt idx="5408">
                        <c:v>69850</c:v>
                      </c:pt>
                      <c:pt idx="5409">
                        <c:v>68800</c:v>
                      </c:pt>
                      <c:pt idx="5410">
                        <c:v>69500</c:v>
                      </c:pt>
                      <c:pt idx="5411">
                        <c:v>69100</c:v>
                      </c:pt>
                      <c:pt idx="5412">
                        <c:v>69600</c:v>
                      </c:pt>
                      <c:pt idx="5413">
                        <c:v>69550</c:v>
                      </c:pt>
                      <c:pt idx="5414">
                        <c:v>69200</c:v>
                      </c:pt>
                      <c:pt idx="5415">
                        <c:v>69990</c:v>
                      </c:pt>
                      <c:pt idx="5416">
                        <c:v>69800</c:v>
                      </c:pt>
                      <c:pt idx="5417">
                        <c:v>69990</c:v>
                      </c:pt>
                      <c:pt idx="5418">
                        <c:v>69900</c:v>
                      </c:pt>
                      <c:pt idx="5419">
                        <c:v>69800</c:v>
                      </c:pt>
                      <c:pt idx="5420">
                        <c:v>69900</c:v>
                      </c:pt>
                      <c:pt idx="5421">
                        <c:v>69910</c:v>
                      </c:pt>
                      <c:pt idx="5422">
                        <c:v>69890</c:v>
                      </c:pt>
                      <c:pt idx="5423">
                        <c:v>69500</c:v>
                      </c:pt>
                      <c:pt idx="5424">
                        <c:v>69400</c:v>
                      </c:pt>
                      <c:pt idx="5425">
                        <c:v>69400</c:v>
                      </c:pt>
                      <c:pt idx="5426">
                        <c:v>69400</c:v>
                      </c:pt>
                      <c:pt idx="5427">
                        <c:v>70000</c:v>
                      </c:pt>
                      <c:pt idx="5428">
                        <c:v>68700</c:v>
                      </c:pt>
                      <c:pt idx="5429">
                        <c:v>68000</c:v>
                      </c:pt>
                      <c:pt idx="5430">
                        <c:v>64000</c:v>
                      </c:pt>
                      <c:pt idx="5431">
                        <c:v>64000</c:v>
                      </c:pt>
                      <c:pt idx="5432">
                        <c:v>61400</c:v>
                      </c:pt>
                      <c:pt idx="5433">
                        <c:v>62600</c:v>
                      </c:pt>
                      <c:pt idx="5434">
                        <c:v>62500</c:v>
                      </c:pt>
                      <c:pt idx="5435">
                        <c:v>64000</c:v>
                      </c:pt>
                      <c:pt idx="5436">
                        <c:v>65000</c:v>
                      </c:pt>
                      <c:pt idx="5437">
                        <c:v>67800</c:v>
                      </c:pt>
                      <c:pt idx="5438">
                        <c:v>69750</c:v>
                      </c:pt>
                      <c:pt idx="5439">
                        <c:v>70000</c:v>
                      </c:pt>
                      <c:pt idx="5440">
                        <c:v>70000</c:v>
                      </c:pt>
                      <c:pt idx="5441">
                        <c:v>70000</c:v>
                      </c:pt>
                      <c:pt idx="5442">
                        <c:v>72700</c:v>
                      </c:pt>
                      <c:pt idx="5443">
                        <c:v>71850</c:v>
                      </c:pt>
                      <c:pt idx="5444">
                        <c:v>72400</c:v>
                      </c:pt>
                      <c:pt idx="5445">
                        <c:v>72500</c:v>
                      </c:pt>
                      <c:pt idx="5446">
                        <c:v>73500</c:v>
                      </c:pt>
                      <c:pt idx="5447">
                        <c:v>74950</c:v>
                      </c:pt>
                      <c:pt idx="5448">
                        <c:v>74850</c:v>
                      </c:pt>
                      <c:pt idx="5449">
                        <c:v>73900</c:v>
                      </c:pt>
                      <c:pt idx="5450">
                        <c:v>74800</c:v>
                      </c:pt>
                      <c:pt idx="5451">
                        <c:v>74600</c:v>
                      </c:pt>
                      <c:pt idx="5452">
                        <c:v>74700</c:v>
                      </c:pt>
                      <c:pt idx="5453">
                        <c:v>74900</c:v>
                      </c:pt>
                      <c:pt idx="5454">
                        <c:v>74300</c:v>
                      </c:pt>
                      <c:pt idx="5455">
                        <c:v>74300</c:v>
                      </c:pt>
                      <c:pt idx="5456">
                        <c:v>73600</c:v>
                      </c:pt>
                      <c:pt idx="5457">
                        <c:v>73600</c:v>
                      </c:pt>
                      <c:pt idx="5458">
                        <c:v>73200</c:v>
                      </c:pt>
                      <c:pt idx="5459">
                        <c:v>72500</c:v>
                      </c:pt>
                      <c:pt idx="5460">
                        <c:v>72300</c:v>
                      </c:pt>
                      <c:pt idx="5461">
                        <c:v>70000</c:v>
                      </c:pt>
                      <c:pt idx="5462">
                        <c:v>71200</c:v>
                      </c:pt>
                      <c:pt idx="5463">
                        <c:v>72200</c:v>
                      </c:pt>
                      <c:pt idx="5464">
                        <c:v>72100</c:v>
                      </c:pt>
                      <c:pt idx="5465">
                        <c:v>71300</c:v>
                      </c:pt>
                      <c:pt idx="5466">
                        <c:v>72890</c:v>
                      </c:pt>
                      <c:pt idx="5467">
                        <c:v>71400</c:v>
                      </c:pt>
                      <c:pt idx="5468">
                        <c:v>70900</c:v>
                      </c:pt>
                      <c:pt idx="5469">
                        <c:v>69600</c:v>
                      </c:pt>
                      <c:pt idx="5470">
                        <c:v>68300</c:v>
                      </c:pt>
                      <c:pt idx="5471">
                        <c:v>68000</c:v>
                      </c:pt>
                      <c:pt idx="5472">
                        <c:v>68000</c:v>
                      </c:pt>
                      <c:pt idx="5473">
                        <c:v>67100</c:v>
                      </c:pt>
                      <c:pt idx="5474">
                        <c:v>67000</c:v>
                      </c:pt>
                      <c:pt idx="5475">
                        <c:v>66750</c:v>
                      </c:pt>
                      <c:pt idx="5476">
                        <c:v>67500</c:v>
                      </c:pt>
                      <c:pt idx="5477">
                        <c:v>67500</c:v>
                      </c:pt>
                      <c:pt idx="5478">
                        <c:v>68000</c:v>
                      </c:pt>
                      <c:pt idx="5479">
                        <c:v>67000</c:v>
                      </c:pt>
                      <c:pt idx="5480">
                        <c:v>67600</c:v>
                      </c:pt>
                      <c:pt idx="5481">
                        <c:v>68400</c:v>
                      </c:pt>
                      <c:pt idx="5482">
                        <c:v>69900</c:v>
                      </c:pt>
                      <c:pt idx="5483">
                        <c:v>70000</c:v>
                      </c:pt>
                      <c:pt idx="5484">
                        <c:v>70000</c:v>
                      </c:pt>
                      <c:pt idx="5485">
                        <c:v>70400</c:v>
                      </c:pt>
                      <c:pt idx="5486">
                        <c:v>70000</c:v>
                      </c:pt>
                      <c:pt idx="5487">
                        <c:v>70200</c:v>
                      </c:pt>
                      <c:pt idx="5488">
                        <c:v>69200</c:v>
                      </c:pt>
                      <c:pt idx="5489">
                        <c:v>68000</c:v>
                      </c:pt>
                      <c:pt idx="5490">
                        <c:v>68600</c:v>
                      </c:pt>
                      <c:pt idx="5491">
                        <c:v>69100</c:v>
                      </c:pt>
                      <c:pt idx="5492">
                        <c:v>68400</c:v>
                      </c:pt>
                      <c:pt idx="5493">
                        <c:v>69950</c:v>
                      </c:pt>
                      <c:pt idx="5494">
                        <c:v>70100</c:v>
                      </c:pt>
                      <c:pt idx="5495">
                        <c:v>69800</c:v>
                      </c:pt>
                      <c:pt idx="5496">
                        <c:v>70300</c:v>
                      </c:pt>
                      <c:pt idx="5497">
                        <c:v>71000</c:v>
                      </c:pt>
                      <c:pt idx="5498">
                        <c:v>70900</c:v>
                      </c:pt>
                      <c:pt idx="5499">
                        <c:v>70800</c:v>
                      </c:pt>
                      <c:pt idx="5500">
                        <c:v>71400</c:v>
                      </c:pt>
                      <c:pt idx="5501">
                        <c:v>72800</c:v>
                      </c:pt>
                      <c:pt idx="5502">
                        <c:v>73900</c:v>
                      </c:pt>
                      <c:pt idx="5503">
                        <c:v>75600</c:v>
                      </c:pt>
                      <c:pt idx="5504">
                        <c:v>74300</c:v>
                      </c:pt>
                      <c:pt idx="5505">
                        <c:v>74100</c:v>
                      </c:pt>
                      <c:pt idx="5506">
                        <c:v>73700</c:v>
                      </c:pt>
                      <c:pt idx="5507">
                        <c:v>73600</c:v>
                      </c:pt>
                      <c:pt idx="5508">
                        <c:v>71800</c:v>
                      </c:pt>
                      <c:pt idx="5509">
                        <c:v>72900</c:v>
                      </c:pt>
                      <c:pt idx="5510">
                        <c:v>71800</c:v>
                      </c:pt>
                      <c:pt idx="5511">
                        <c:v>73700</c:v>
                      </c:pt>
                      <c:pt idx="5512">
                        <c:v>73900</c:v>
                      </c:pt>
                      <c:pt idx="5513">
                        <c:v>74300</c:v>
                      </c:pt>
                      <c:pt idx="5514">
                        <c:v>74500</c:v>
                      </c:pt>
                      <c:pt idx="5515">
                        <c:v>74900</c:v>
                      </c:pt>
                      <c:pt idx="5516">
                        <c:v>74800</c:v>
                      </c:pt>
                      <c:pt idx="5517">
                        <c:v>74400</c:v>
                      </c:pt>
                      <c:pt idx="5518">
                        <c:v>73700</c:v>
                      </c:pt>
                      <c:pt idx="5519">
                        <c:v>73800</c:v>
                      </c:pt>
                      <c:pt idx="5520">
                        <c:v>74000</c:v>
                      </c:pt>
                      <c:pt idx="5521">
                        <c:v>74500</c:v>
                      </c:pt>
                      <c:pt idx="5522">
                        <c:v>73800</c:v>
                      </c:pt>
                      <c:pt idx="5523">
                        <c:v>73700</c:v>
                      </c:pt>
                      <c:pt idx="5524">
                        <c:v>73900</c:v>
                      </c:pt>
                      <c:pt idx="5525">
                        <c:v>73400</c:v>
                      </c:pt>
                      <c:pt idx="5526">
                        <c:v>73000</c:v>
                      </c:pt>
                      <c:pt idx="5527">
                        <c:v>72600</c:v>
                      </c:pt>
                      <c:pt idx="5528">
                        <c:v>72100</c:v>
                      </c:pt>
                      <c:pt idx="5529">
                        <c:v>72400</c:v>
                      </c:pt>
                      <c:pt idx="5530">
                        <c:v>73500</c:v>
                      </c:pt>
                      <c:pt idx="5531">
                        <c:v>73500</c:v>
                      </c:pt>
                      <c:pt idx="5532">
                        <c:v>73500</c:v>
                      </c:pt>
                      <c:pt idx="5533">
                        <c:v>73800</c:v>
                      </c:pt>
                      <c:pt idx="5534">
                        <c:v>73600</c:v>
                      </c:pt>
                      <c:pt idx="5535">
                        <c:v>73200</c:v>
                      </c:pt>
                      <c:pt idx="5536">
                        <c:v>72800</c:v>
                      </c:pt>
                      <c:pt idx="5537">
                        <c:v>73000</c:v>
                      </c:pt>
                      <c:pt idx="5538">
                        <c:v>72600</c:v>
                      </c:pt>
                      <c:pt idx="5539">
                        <c:v>73400</c:v>
                      </c:pt>
                      <c:pt idx="5540">
                        <c:v>73200</c:v>
                      </c:pt>
                      <c:pt idx="5541">
                        <c:v>73800</c:v>
                      </c:pt>
                      <c:pt idx="5542">
                        <c:v>73000</c:v>
                      </c:pt>
                      <c:pt idx="5543">
                        <c:v>73000</c:v>
                      </c:pt>
                      <c:pt idx="5544">
                        <c:v>73200</c:v>
                      </c:pt>
                      <c:pt idx="5545">
                        <c:v>72700</c:v>
                      </c:pt>
                      <c:pt idx="5546">
                        <c:v>72000</c:v>
                      </c:pt>
                      <c:pt idx="5547">
                        <c:v>70800</c:v>
                      </c:pt>
                      <c:pt idx="5548">
                        <c:v>69800</c:v>
                      </c:pt>
                      <c:pt idx="5549">
                        <c:v>71800</c:v>
                      </c:pt>
                      <c:pt idx="5550">
                        <c:v>71600</c:v>
                      </c:pt>
                      <c:pt idx="5551">
                        <c:v>71500</c:v>
                      </c:pt>
                      <c:pt idx="5552">
                        <c:v>71400</c:v>
                      </c:pt>
                      <c:pt idx="5553">
                        <c:v>72000</c:v>
                      </c:pt>
                      <c:pt idx="5554">
                        <c:v>73000</c:v>
                      </c:pt>
                      <c:pt idx="5555">
                        <c:v>73400</c:v>
                      </c:pt>
                      <c:pt idx="5556">
                        <c:v>73400</c:v>
                      </c:pt>
                      <c:pt idx="5557">
                        <c:v>73000</c:v>
                      </c:pt>
                      <c:pt idx="5558">
                        <c:v>72100</c:v>
                      </c:pt>
                      <c:pt idx="5559">
                        <c:v>71700</c:v>
                      </c:pt>
                      <c:pt idx="5560">
                        <c:v>71500</c:v>
                      </c:pt>
                      <c:pt idx="5561">
                        <c:v>71600</c:v>
                      </c:pt>
                      <c:pt idx="5562">
                        <c:v>71500</c:v>
                      </c:pt>
                      <c:pt idx="5563">
                        <c:v>71100</c:v>
                      </c:pt>
                      <c:pt idx="5564">
                        <c:v>70650</c:v>
                      </c:pt>
                      <c:pt idx="5565">
                        <c:v>72500</c:v>
                      </c:pt>
                      <c:pt idx="5566">
                        <c:v>71800</c:v>
                      </c:pt>
                      <c:pt idx="5567">
                        <c:v>71100</c:v>
                      </c:pt>
                      <c:pt idx="5568">
                        <c:v>71100</c:v>
                      </c:pt>
                      <c:pt idx="5569">
                        <c:v>70500</c:v>
                      </c:pt>
                      <c:pt idx="5570">
                        <c:v>71800</c:v>
                      </c:pt>
                      <c:pt idx="5571">
                        <c:v>71400</c:v>
                      </c:pt>
                      <c:pt idx="5572">
                        <c:v>70900</c:v>
                      </c:pt>
                      <c:pt idx="5573">
                        <c:v>71000</c:v>
                      </c:pt>
                      <c:pt idx="5574">
                        <c:v>70700</c:v>
                      </c:pt>
                      <c:pt idx="5575">
                        <c:v>71000</c:v>
                      </c:pt>
                      <c:pt idx="5576">
                        <c:v>71200</c:v>
                      </c:pt>
                      <c:pt idx="5577">
                        <c:v>71300</c:v>
                      </c:pt>
                      <c:pt idx="5578">
                        <c:v>71000</c:v>
                      </c:pt>
                      <c:pt idx="5579">
                        <c:v>70700</c:v>
                      </c:pt>
                      <c:pt idx="5580">
                        <c:v>71800</c:v>
                      </c:pt>
                      <c:pt idx="5581">
                        <c:v>71500</c:v>
                      </c:pt>
                      <c:pt idx="5582">
                        <c:v>70900</c:v>
                      </c:pt>
                      <c:pt idx="5583">
                        <c:v>69800</c:v>
                      </c:pt>
                      <c:pt idx="5584">
                        <c:v>71500</c:v>
                      </c:pt>
                      <c:pt idx="5585">
                        <c:v>73450</c:v>
                      </c:pt>
                      <c:pt idx="5586">
                        <c:v>74500</c:v>
                      </c:pt>
                      <c:pt idx="5587">
                        <c:v>74000</c:v>
                      </c:pt>
                      <c:pt idx="5588">
                        <c:v>74300</c:v>
                      </c:pt>
                      <c:pt idx="5589">
                        <c:v>73800</c:v>
                      </c:pt>
                      <c:pt idx="5590">
                        <c:v>74900</c:v>
                      </c:pt>
                      <c:pt idx="5591">
                        <c:v>75200</c:v>
                      </c:pt>
                      <c:pt idx="5592">
                        <c:v>75900</c:v>
                      </c:pt>
                      <c:pt idx="5593">
                        <c:v>75700</c:v>
                      </c:pt>
                      <c:pt idx="5594">
                        <c:v>77500</c:v>
                      </c:pt>
                      <c:pt idx="5595">
                        <c:v>78000</c:v>
                      </c:pt>
                      <c:pt idx="5596">
                        <c:v>78300</c:v>
                      </c:pt>
                      <c:pt idx="5597">
                        <c:v>78100</c:v>
                      </c:pt>
                      <c:pt idx="5598">
                        <c:v>78300</c:v>
                      </c:pt>
                      <c:pt idx="5599">
                        <c:v>77600</c:v>
                      </c:pt>
                      <c:pt idx="5600">
                        <c:v>77900</c:v>
                      </c:pt>
                      <c:pt idx="5601">
                        <c:v>75900</c:v>
                      </c:pt>
                      <c:pt idx="5602">
                        <c:v>76100</c:v>
                      </c:pt>
                      <c:pt idx="5603">
                        <c:v>76700</c:v>
                      </c:pt>
                      <c:pt idx="5604">
                        <c:v>76900</c:v>
                      </c:pt>
                      <c:pt idx="5605">
                        <c:v>75400</c:v>
                      </c:pt>
                      <c:pt idx="5606">
                        <c:v>75000</c:v>
                      </c:pt>
                      <c:pt idx="5607">
                        <c:v>74600</c:v>
                      </c:pt>
                      <c:pt idx="5608">
                        <c:v>74000</c:v>
                      </c:pt>
                      <c:pt idx="5609">
                        <c:v>74600</c:v>
                      </c:pt>
                      <c:pt idx="5610">
                        <c:v>74000</c:v>
                      </c:pt>
                      <c:pt idx="5611">
                        <c:v>74700</c:v>
                      </c:pt>
                      <c:pt idx="5612">
                        <c:v>74400</c:v>
                      </c:pt>
                      <c:pt idx="5613">
                        <c:v>73500</c:v>
                      </c:pt>
                      <c:pt idx="5614">
                        <c:v>72300</c:v>
                      </c:pt>
                      <c:pt idx="5615">
                        <c:v>73000</c:v>
                      </c:pt>
                      <c:pt idx="5616">
                        <c:v>73700</c:v>
                      </c:pt>
                      <c:pt idx="5617">
                        <c:v>73000</c:v>
                      </c:pt>
                      <c:pt idx="5618">
                        <c:v>73990</c:v>
                      </c:pt>
                      <c:pt idx="5619">
                        <c:v>73800</c:v>
                      </c:pt>
                      <c:pt idx="5620">
                        <c:v>72400</c:v>
                      </c:pt>
                      <c:pt idx="5621">
                        <c:v>72400</c:v>
                      </c:pt>
                      <c:pt idx="5622">
                        <c:v>72100</c:v>
                      </c:pt>
                      <c:pt idx="5623">
                        <c:v>71200</c:v>
                      </c:pt>
                      <c:pt idx="5624">
                        <c:v>69100</c:v>
                      </c:pt>
                      <c:pt idx="5625">
                        <c:v>67500</c:v>
                      </c:pt>
                      <c:pt idx="5626">
                        <c:v>67500</c:v>
                      </c:pt>
                      <c:pt idx="5627">
                        <c:v>66800</c:v>
                      </c:pt>
                      <c:pt idx="5628">
                        <c:v>66700</c:v>
                      </c:pt>
                      <c:pt idx="5629">
                        <c:v>65500</c:v>
                      </c:pt>
                      <c:pt idx="5630">
                        <c:v>66500</c:v>
                      </c:pt>
                      <c:pt idx="5631">
                        <c:v>68000</c:v>
                      </c:pt>
                      <c:pt idx="5632">
                        <c:v>68800</c:v>
                      </c:pt>
                      <c:pt idx="5633">
                        <c:v>69600</c:v>
                      </c:pt>
                      <c:pt idx="5634">
                        <c:v>68700</c:v>
                      </c:pt>
                      <c:pt idx="5635">
                        <c:v>67600</c:v>
                      </c:pt>
                      <c:pt idx="5636">
                        <c:v>66600</c:v>
                      </c:pt>
                      <c:pt idx="5637">
                        <c:v>65500</c:v>
                      </c:pt>
                      <c:pt idx="5638">
                        <c:v>65700</c:v>
                      </c:pt>
                      <c:pt idx="5639">
                        <c:v>65900</c:v>
                      </c:pt>
                      <c:pt idx="5640">
                        <c:v>66500</c:v>
                      </c:pt>
                      <c:pt idx="5641">
                        <c:v>67000</c:v>
                      </c:pt>
                      <c:pt idx="5642">
                        <c:v>63200</c:v>
                      </c:pt>
                      <c:pt idx="5643">
                        <c:v>61500</c:v>
                      </c:pt>
                      <c:pt idx="5644">
                        <c:v>63200</c:v>
                      </c:pt>
                      <c:pt idx="5645">
                        <c:v>63000</c:v>
                      </c:pt>
                      <c:pt idx="5646">
                        <c:v>63650</c:v>
                      </c:pt>
                      <c:pt idx="5647">
                        <c:v>68305</c:v>
                      </c:pt>
                      <c:pt idx="5648">
                        <c:v>70100</c:v>
                      </c:pt>
                      <c:pt idx="5649">
                        <c:v>68300</c:v>
                      </c:pt>
                      <c:pt idx="5650">
                        <c:v>69750</c:v>
                      </c:pt>
                      <c:pt idx="5651">
                        <c:v>70300</c:v>
                      </c:pt>
                      <c:pt idx="5652">
                        <c:v>68300</c:v>
                      </c:pt>
                      <c:pt idx="5653">
                        <c:v>69500</c:v>
                      </c:pt>
                      <c:pt idx="5654">
                        <c:v>70300</c:v>
                      </c:pt>
                      <c:pt idx="5655">
                        <c:v>70890</c:v>
                      </c:pt>
                      <c:pt idx="5656">
                        <c:v>71000</c:v>
                      </c:pt>
                      <c:pt idx="5657">
                        <c:v>72800</c:v>
                      </c:pt>
                      <c:pt idx="5658">
                        <c:v>74005</c:v>
                      </c:pt>
                      <c:pt idx="5659">
                        <c:v>73400</c:v>
                      </c:pt>
                      <c:pt idx="5660">
                        <c:v>74800</c:v>
                      </c:pt>
                      <c:pt idx="5661">
                        <c:v>75000</c:v>
                      </c:pt>
                      <c:pt idx="5662">
                        <c:v>74900</c:v>
                      </c:pt>
                      <c:pt idx="5663">
                        <c:v>73300</c:v>
                      </c:pt>
                      <c:pt idx="5664">
                        <c:v>74200</c:v>
                      </c:pt>
                      <c:pt idx="5665">
                        <c:v>74800</c:v>
                      </c:pt>
                      <c:pt idx="5666">
                        <c:v>75200</c:v>
                      </c:pt>
                      <c:pt idx="5667">
                        <c:v>75100</c:v>
                      </c:pt>
                      <c:pt idx="5668">
                        <c:v>74700</c:v>
                      </c:pt>
                      <c:pt idx="5669">
                        <c:v>74400</c:v>
                      </c:pt>
                      <c:pt idx="5670">
                        <c:v>74300</c:v>
                      </c:pt>
                      <c:pt idx="5671">
                        <c:v>73000</c:v>
                      </c:pt>
                      <c:pt idx="5672">
                        <c:v>72300</c:v>
                      </c:pt>
                      <c:pt idx="5673">
                        <c:v>72000</c:v>
                      </c:pt>
                      <c:pt idx="5674">
                        <c:v>73400</c:v>
                      </c:pt>
                      <c:pt idx="5675">
                        <c:v>73600</c:v>
                      </c:pt>
                      <c:pt idx="5676">
                        <c:v>74800</c:v>
                      </c:pt>
                      <c:pt idx="5677">
                        <c:v>75800</c:v>
                      </c:pt>
                      <c:pt idx="5678">
                        <c:v>75500</c:v>
                      </c:pt>
                      <c:pt idx="5679">
                        <c:v>75500</c:v>
                      </c:pt>
                      <c:pt idx="5680">
                        <c:v>75000</c:v>
                      </c:pt>
                      <c:pt idx="5681">
                        <c:v>74900</c:v>
                      </c:pt>
                      <c:pt idx="5682">
                        <c:v>74900</c:v>
                      </c:pt>
                      <c:pt idx="5683">
                        <c:v>74500</c:v>
                      </c:pt>
                      <c:pt idx="5684">
                        <c:v>72500</c:v>
                      </c:pt>
                      <c:pt idx="5685">
                        <c:v>72200</c:v>
                      </c:pt>
                      <c:pt idx="5686">
                        <c:v>70710</c:v>
                      </c:pt>
                      <c:pt idx="5687">
                        <c:v>72490</c:v>
                      </c:pt>
                      <c:pt idx="5688">
                        <c:v>72000</c:v>
                      </c:pt>
                      <c:pt idx="5689">
                        <c:v>72400</c:v>
                      </c:pt>
                      <c:pt idx="5690">
                        <c:v>73100</c:v>
                      </c:pt>
                      <c:pt idx="5691">
                        <c:v>73900</c:v>
                      </c:pt>
                      <c:pt idx="5692">
                        <c:v>73700</c:v>
                      </c:pt>
                      <c:pt idx="5693">
                        <c:v>71690</c:v>
                      </c:pt>
                      <c:pt idx="5694">
                        <c:v>72800</c:v>
                      </c:pt>
                      <c:pt idx="5695">
                        <c:v>73300</c:v>
                      </c:pt>
                      <c:pt idx="5696">
                        <c:v>72100</c:v>
                      </c:pt>
                      <c:pt idx="5697">
                        <c:v>70200</c:v>
                      </c:pt>
                      <c:pt idx="5698">
                        <c:v>68100</c:v>
                      </c:pt>
                      <c:pt idx="5699">
                        <c:v>68200</c:v>
                      </c:pt>
                      <c:pt idx="5700">
                        <c:v>71000</c:v>
                      </c:pt>
                      <c:pt idx="5701">
                        <c:v>70910</c:v>
                      </c:pt>
                      <c:pt idx="5702">
                        <c:v>73600</c:v>
                      </c:pt>
                      <c:pt idx="5703">
                        <c:v>73005</c:v>
                      </c:pt>
                      <c:pt idx="5704">
                        <c:v>74400</c:v>
                      </c:pt>
                      <c:pt idx="5705">
                        <c:v>74000</c:v>
                      </c:pt>
                      <c:pt idx="5706">
                        <c:v>72800</c:v>
                      </c:pt>
                      <c:pt idx="5707">
                        <c:v>73500</c:v>
                      </c:pt>
                      <c:pt idx="5708">
                        <c:v>73600</c:v>
                      </c:pt>
                      <c:pt idx="5709">
                        <c:v>73800</c:v>
                      </c:pt>
                      <c:pt idx="5710">
                        <c:v>73000</c:v>
                      </c:pt>
                      <c:pt idx="5711">
                        <c:v>73550</c:v>
                      </c:pt>
                      <c:pt idx="5712">
                        <c:v>73100</c:v>
                      </c:pt>
                      <c:pt idx="5713">
                        <c:v>73100</c:v>
                      </c:pt>
                      <c:pt idx="5714">
                        <c:v>74190</c:v>
                      </c:pt>
                      <c:pt idx="5715">
                        <c:v>73800</c:v>
                      </c:pt>
                      <c:pt idx="5716">
                        <c:v>74200</c:v>
                      </c:pt>
                      <c:pt idx="5717">
                        <c:v>73900</c:v>
                      </c:pt>
                      <c:pt idx="5718">
                        <c:v>73800</c:v>
                      </c:pt>
                      <c:pt idx="5719">
                        <c:v>73600</c:v>
                      </c:pt>
                      <c:pt idx="5720">
                        <c:v>74700</c:v>
                      </c:pt>
                      <c:pt idx="5721">
                        <c:v>73900</c:v>
                      </c:pt>
                      <c:pt idx="5722">
                        <c:v>73375</c:v>
                      </c:pt>
                      <c:pt idx="5723">
                        <c:v>72990</c:v>
                      </c:pt>
                      <c:pt idx="5724">
                        <c:v>73600</c:v>
                      </c:pt>
                      <c:pt idx="5725">
                        <c:v>74000</c:v>
                      </c:pt>
                      <c:pt idx="5726">
                        <c:v>73700</c:v>
                      </c:pt>
                      <c:pt idx="5727">
                        <c:v>73800</c:v>
                      </c:pt>
                      <c:pt idx="5728">
                        <c:v>72500</c:v>
                      </c:pt>
                      <c:pt idx="5729">
                        <c:v>72400</c:v>
                      </c:pt>
                      <c:pt idx="5730">
                        <c:v>72000</c:v>
                      </c:pt>
                      <c:pt idx="5731">
                        <c:v>70600</c:v>
                      </c:pt>
                      <c:pt idx="5732">
                        <c:v>70500</c:v>
                      </c:pt>
                      <c:pt idx="5733">
                        <c:v>71050</c:v>
                      </c:pt>
                      <c:pt idx="5734">
                        <c:v>72300</c:v>
                      </c:pt>
                      <c:pt idx="5735">
                        <c:v>72500</c:v>
                      </c:pt>
                      <c:pt idx="5736">
                        <c:v>71600</c:v>
                      </c:pt>
                      <c:pt idx="5737">
                        <c:v>71100</c:v>
                      </c:pt>
                      <c:pt idx="5738">
                        <c:v>70400</c:v>
                      </c:pt>
                      <c:pt idx="5739">
                        <c:v>70400</c:v>
                      </c:pt>
                      <c:pt idx="5740">
                        <c:v>69300</c:v>
                      </c:pt>
                      <c:pt idx="5741">
                        <c:v>73000</c:v>
                      </c:pt>
                      <c:pt idx="5742">
                        <c:v>71500</c:v>
                      </c:pt>
                      <c:pt idx="5743">
                        <c:v>71600</c:v>
                      </c:pt>
                      <c:pt idx="5744">
                        <c:v>71200</c:v>
                      </c:pt>
                      <c:pt idx="5745">
                        <c:v>71075</c:v>
                      </c:pt>
                      <c:pt idx="5746">
                        <c:v>72000</c:v>
                      </c:pt>
                      <c:pt idx="5747">
                        <c:v>71900</c:v>
                      </c:pt>
                      <c:pt idx="5748">
                        <c:v>71500</c:v>
                      </c:pt>
                      <c:pt idx="5749">
                        <c:v>71000</c:v>
                      </c:pt>
                      <c:pt idx="5750">
                        <c:v>70600</c:v>
                      </c:pt>
                      <c:pt idx="5751">
                        <c:v>71600</c:v>
                      </c:pt>
                      <c:pt idx="5752">
                        <c:v>72900</c:v>
                      </c:pt>
                      <c:pt idx="5753">
                        <c:v>72500</c:v>
                      </c:pt>
                      <c:pt idx="5754">
                        <c:v>72600</c:v>
                      </c:pt>
                      <c:pt idx="5755">
                        <c:v>72750</c:v>
                      </c:pt>
                      <c:pt idx="5756">
                        <c:v>71700</c:v>
                      </c:pt>
                      <c:pt idx="5757">
                        <c:v>72000</c:v>
                      </c:pt>
                      <c:pt idx="5758">
                        <c:v>70805</c:v>
                      </c:pt>
                      <c:pt idx="5759">
                        <c:v>70800</c:v>
                      </c:pt>
                      <c:pt idx="5760">
                        <c:v>71105</c:v>
                      </c:pt>
                      <c:pt idx="5761">
                        <c:v>71000</c:v>
                      </c:pt>
                      <c:pt idx="5762">
                        <c:v>70500</c:v>
                      </c:pt>
                      <c:pt idx="5763">
                        <c:v>70005</c:v>
                      </c:pt>
                      <c:pt idx="5764">
                        <c:v>69700</c:v>
                      </c:pt>
                      <c:pt idx="5765">
                        <c:v>69600</c:v>
                      </c:pt>
                      <c:pt idx="5766">
                        <c:v>69400</c:v>
                      </c:pt>
                      <c:pt idx="5767">
                        <c:v>69200</c:v>
                      </c:pt>
                      <c:pt idx="5768">
                        <c:v>68000</c:v>
                      </c:pt>
                      <c:pt idx="5769">
                        <c:v>68000</c:v>
                      </c:pt>
                      <c:pt idx="5770">
                        <c:v>69300</c:v>
                      </c:pt>
                      <c:pt idx="5771">
                        <c:v>68500</c:v>
                      </c:pt>
                      <c:pt idx="5772">
                        <c:v>67100</c:v>
                      </c:pt>
                      <c:pt idx="5773">
                        <c:v>67500</c:v>
                      </c:pt>
                      <c:pt idx="5774">
                        <c:v>67600</c:v>
                      </c:pt>
                      <c:pt idx="5775">
                        <c:v>67500</c:v>
                      </c:pt>
                      <c:pt idx="5776">
                        <c:v>67600</c:v>
                      </c:pt>
                      <c:pt idx="5777">
                        <c:v>68490</c:v>
                      </c:pt>
                      <c:pt idx="5778">
                        <c:v>66700</c:v>
                      </c:pt>
                      <c:pt idx="5779">
                        <c:v>67300</c:v>
                      </c:pt>
                      <c:pt idx="5780">
                        <c:v>65600</c:v>
                      </c:pt>
                      <c:pt idx="5781">
                        <c:v>64200</c:v>
                      </c:pt>
                      <c:pt idx="5782">
                        <c:v>63000</c:v>
                      </c:pt>
                      <c:pt idx="5783">
                        <c:v>63800</c:v>
                      </c:pt>
                      <c:pt idx="5784">
                        <c:v>62900</c:v>
                      </c:pt>
                      <c:pt idx="5785">
                        <c:v>62200</c:v>
                      </c:pt>
                      <c:pt idx="5786">
                        <c:v>61200</c:v>
                      </c:pt>
                      <c:pt idx="5787">
                        <c:v>62800</c:v>
                      </c:pt>
                      <c:pt idx="5788">
                        <c:v>64400</c:v>
                      </c:pt>
                      <c:pt idx="5789">
                        <c:v>63100</c:v>
                      </c:pt>
                      <c:pt idx="5790">
                        <c:v>63100</c:v>
                      </c:pt>
                      <c:pt idx="5791">
                        <c:v>63400</c:v>
                      </c:pt>
                      <c:pt idx="5792">
                        <c:v>63010</c:v>
                      </c:pt>
                      <c:pt idx="5793">
                        <c:v>62900</c:v>
                      </c:pt>
                      <c:pt idx="5794">
                        <c:v>62900</c:v>
                      </c:pt>
                      <c:pt idx="5795">
                        <c:v>61700</c:v>
                      </c:pt>
                      <c:pt idx="5796">
                        <c:v>63400</c:v>
                      </c:pt>
                      <c:pt idx="5797">
                        <c:v>63900</c:v>
                      </c:pt>
                      <c:pt idx="5798">
                        <c:v>63100</c:v>
                      </c:pt>
                      <c:pt idx="5799">
                        <c:v>63590</c:v>
                      </c:pt>
                      <c:pt idx="5800">
                        <c:v>64800</c:v>
                      </c:pt>
                      <c:pt idx="5801">
                        <c:v>67700</c:v>
                      </c:pt>
                      <c:pt idx="5802">
                        <c:v>67750</c:v>
                      </c:pt>
                      <c:pt idx="5803">
                        <c:v>67300</c:v>
                      </c:pt>
                      <c:pt idx="5804">
                        <c:v>68500</c:v>
                      </c:pt>
                      <c:pt idx="5805">
                        <c:v>68100</c:v>
                      </c:pt>
                      <c:pt idx="5806">
                        <c:v>69000</c:v>
                      </c:pt>
                      <c:pt idx="5807">
                        <c:v>68000</c:v>
                      </c:pt>
                      <c:pt idx="5808">
                        <c:v>68900</c:v>
                      </c:pt>
                      <c:pt idx="5809">
                        <c:v>69000</c:v>
                      </c:pt>
                      <c:pt idx="5810">
                        <c:v>68700</c:v>
                      </c:pt>
                      <c:pt idx="5811">
                        <c:v>67000</c:v>
                      </c:pt>
                      <c:pt idx="5812">
                        <c:v>66800</c:v>
                      </c:pt>
                      <c:pt idx="5813">
                        <c:v>66010</c:v>
                      </c:pt>
                      <c:pt idx="5814">
                        <c:v>65400</c:v>
                      </c:pt>
                      <c:pt idx="5815">
                        <c:v>65300</c:v>
                      </c:pt>
                      <c:pt idx="5816">
                        <c:v>63800</c:v>
                      </c:pt>
                      <c:pt idx="5817">
                        <c:v>65500</c:v>
                      </c:pt>
                      <c:pt idx="5818">
                        <c:v>69700</c:v>
                      </c:pt>
                      <c:pt idx="5819">
                        <c:v>68800</c:v>
                      </c:pt>
                      <c:pt idx="5820">
                        <c:v>69200</c:v>
                      </c:pt>
                      <c:pt idx="5821">
                        <c:v>69400</c:v>
                      </c:pt>
                      <c:pt idx="5822">
                        <c:v>69300</c:v>
                      </c:pt>
                      <c:pt idx="5823">
                        <c:v>69600</c:v>
                      </c:pt>
                      <c:pt idx="5824">
                        <c:v>69715</c:v>
                      </c:pt>
                      <c:pt idx="5825">
                        <c:v>70000</c:v>
                      </c:pt>
                      <c:pt idx="5826">
                        <c:v>70990</c:v>
                      </c:pt>
                      <c:pt idx="5827">
                        <c:v>70500</c:v>
                      </c:pt>
                      <c:pt idx="5828">
                        <c:v>71000</c:v>
                      </c:pt>
                      <c:pt idx="5829">
                        <c:v>71900</c:v>
                      </c:pt>
                      <c:pt idx="5830">
                        <c:v>72150</c:v>
                      </c:pt>
                      <c:pt idx="5831">
                        <c:v>73400</c:v>
                      </c:pt>
                      <c:pt idx="5832">
                        <c:v>72700</c:v>
                      </c:pt>
                      <c:pt idx="5833">
                        <c:v>71950</c:v>
                      </c:pt>
                      <c:pt idx="5834">
                        <c:v>70650</c:v>
                      </c:pt>
                      <c:pt idx="5835">
                        <c:v>70500</c:v>
                      </c:pt>
                      <c:pt idx="5836">
                        <c:v>70300</c:v>
                      </c:pt>
                      <c:pt idx="5837">
                        <c:v>69815</c:v>
                      </c:pt>
                      <c:pt idx="5838">
                        <c:v>69800</c:v>
                      </c:pt>
                      <c:pt idx="5839">
                        <c:v>70400</c:v>
                      </c:pt>
                      <c:pt idx="5840">
                        <c:v>72800</c:v>
                      </c:pt>
                      <c:pt idx="5841">
                        <c:v>73500</c:v>
                      </c:pt>
                      <c:pt idx="5842">
                        <c:v>73900</c:v>
                      </c:pt>
                      <c:pt idx="5843">
                        <c:v>72600</c:v>
                      </c:pt>
                      <c:pt idx="5844">
                        <c:v>72700</c:v>
                      </c:pt>
                      <c:pt idx="5845">
                        <c:v>74000</c:v>
                      </c:pt>
                      <c:pt idx="5846">
                        <c:v>73800</c:v>
                      </c:pt>
                      <c:pt idx="5847">
                        <c:v>73600</c:v>
                      </c:pt>
                      <c:pt idx="5848">
                        <c:v>73600</c:v>
                      </c:pt>
                      <c:pt idx="5849">
                        <c:v>73550</c:v>
                      </c:pt>
                      <c:pt idx="5850">
                        <c:v>73490</c:v>
                      </c:pt>
                      <c:pt idx="5851">
                        <c:v>73400</c:v>
                      </c:pt>
                      <c:pt idx="5852">
                        <c:v>72990</c:v>
                      </c:pt>
                      <c:pt idx="5853">
                        <c:v>73400</c:v>
                      </c:pt>
                      <c:pt idx="5854">
                        <c:v>73850</c:v>
                      </c:pt>
                      <c:pt idx="5855">
                        <c:v>73700</c:v>
                      </c:pt>
                      <c:pt idx="5856">
                        <c:v>72800</c:v>
                      </c:pt>
                      <c:pt idx="5857">
                        <c:v>71700</c:v>
                      </c:pt>
                      <c:pt idx="5858">
                        <c:v>71000</c:v>
                      </c:pt>
                      <c:pt idx="5859">
                        <c:v>71100</c:v>
                      </c:pt>
                      <c:pt idx="5860">
                        <c:v>72500</c:v>
                      </c:pt>
                      <c:pt idx="5861">
                        <c:v>72800</c:v>
                      </c:pt>
                      <c:pt idx="5862">
                        <c:v>72000</c:v>
                      </c:pt>
                      <c:pt idx="5863">
                        <c:v>72000</c:v>
                      </c:pt>
                      <c:pt idx="5864">
                        <c:v>71700</c:v>
                      </c:pt>
                      <c:pt idx="5865">
                        <c:v>72000</c:v>
                      </c:pt>
                      <c:pt idx="5866">
                        <c:v>72000</c:v>
                      </c:pt>
                      <c:pt idx="5867">
                        <c:v>72400</c:v>
                      </c:pt>
                      <c:pt idx="5868">
                        <c:v>73300</c:v>
                      </c:pt>
                      <c:pt idx="5869">
                        <c:v>74000</c:v>
                      </c:pt>
                      <c:pt idx="5870">
                        <c:v>74400</c:v>
                      </c:pt>
                      <c:pt idx="5871">
                        <c:v>74995</c:v>
                      </c:pt>
                      <c:pt idx="5872">
                        <c:v>74900</c:v>
                      </c:pt>
                      <c:pt idx="5873">
                        <c:v>74850</c:v>
                      </c:pt>
                      <c:pt idx="5874">
                        <c:v>74900</c:v>
                      </c:pt>
                      <c:pt idx="5875">
                        <c:v>75000</c:v>
                      </c:pt>
                      <c:pt idx="5876">
                        <c:v>73700</c:v>
                      </c:pt>
                      <c:pt idx="5877">
                        <c:v>73700</c:v>
                      </c:pt>
                      <c:pt idx="5878">
                        <c:v>73000</c:v>
                      </c:pt>
                      <c:pt idx="5879">
                        <c:v>72500</c:v>
                      </c:pt>
                      <c:pt idx="5880">
                        <c:v>72500</c:v>
                      </c:pt>
                      <c:pt idx="5881">
                        <c:v>72600</c:v>
                      </c:pt>
                      <c:pt idx="5882">
                        <c:v>72100</c:v>
                      </c:pt>
                      <c:pt idx="5883">
                        <c:v>72000</c:v>
                      </c:pt>
                      <c:pt idx="5884">
                        <c:v>71200</c:v>
                      </c:pt>
                      <c:pt idx="5885">
                        <c:v>72500</c:v>
                      </c:pt>
                      <c:pt idx="5886">
                        <c:v>73100</c:v>
                      </c:pt>
                      <c:pt idx="5887">
                        <c:v>73500</c:v>
                      </c:pt>
                      <c:pt idx="5888">
                        <c:v>74000</c:v>
                      </c:pt>
                      <c:pt idx="5889">
                        <c:v>73000</c:v>
                      </c:pt>
                      <c:pt idx="5890">
                        <c:v>71900</c:v>
                      </c:pt>
                      <c:pt idx="5891">
                        <c:v>71800</c:v>
                      </c:pt>
                      <c:pt idx="5892">
                        <c:v>71500</c:v>
                      </c:pt>
                      <c:pt idx="5893">
                        <c:v>71100</c:v>
                      </c:pt>
                      <c:pt idx="5894">
                        <c:v>71200</c:v>
                      </c:pt>
                      <c:pt idx="5895">
                        <c:v>71850</c:v>
                      </c:pt>
                      <c:pt idx="5896">
                        <c:v>72100</c:v>
                      </c:pt>
                      <c:pt idx="5897">
                        <c:v>71800</c:v>
                      </c:pt>
                      <c:pt idx="5898">
                        <c:v>71900</c:v>
                      </c:pt>
                      <c:pt idx="5899">
                        <c:v>72500</c:v>
                      </c:pt>
                      <c:pt idx="5900">
                        <c:v>72200</c:v>
                      </c:pt>
                      <c:pt idx="5901">
                        <c:v>72010</c:v>
                      </c:pt>
                      <c:pt idx="5902">
                        <c:v>72000</c:v>
                      </c:pt>
                      <c:pt idx="5903">
                        <c:v>72190</c:v>
                      </c:pt>
                      <c:pt idx="5904">
                        <c:v>71900</c:v>
                      </c:pt>
                      <c:pt idx="5905">
                        <c:v>71900</c:v>
                      </c:pt>
                      <c:pt idx="5906">
                        <c:v>72200</c:v>
                      </c:pt>
                      <c:pt idx="5907">
                        <c:v>72400</c:v>
                      </c:pt>
                      <c:pt idx="5908">
                        <c:v>74800</c:v>
                      </c:pt>
                      <c:pt idx="5909">
                        <c:v>75500</c:v>
                      </c:pt>
                      <c:pt idx="5910">
                        <c:v>75100</c:v>
                      </c:pt>
                      <c:pt idx="5911">
                        <c:v>75300</c:v>
                      </c:pt>
                      <c:pt idx="5912">
                        <c:v>75000</c:v>
                      </c:pt>
                      <c:pt idx="5913">
                        <c:v>75500</c:v>
                      </c:pt>
                      <c:pt idx="5914">
                        <c:v>75900</c:v>
                      </c:pt>
                      <c:pt idx="5915">
                        <c:v>76200</c:v>
                      </c:pt>
                      <c:pt idx="5916">
                        <c:v>76200</c:v>
                      </c:pt>
                      <c:pt idx="5917">
                        <c:v>76200</c:v>
                      </c:pt>
                      <c:pt idx="5918">
                        <c:v>75600</c:v>
                      </c:pt>
                      <c:pt idx="5919">
                        <c:v>75975</c:v>
                      </c:pt>
                      <c:pt idx="5920">
                        <c:v>75600</c:v>
                      </c:pt>
                      <c:pt idx="5921">
                        <c:v>75775</c:v>
                      </c:pt>
                      <c:pt idx="5922">
                        <c:v>75775</c:v>
                      </c:pt>
                      <c:pt idx="5923">
                        <c:v>75600</c:v>
                      </c:pt>
                      <c:pt idx="5924">
                        <c:v>75800</c:v>
                      </c:pt>
                      <c:pt idx="5925">
                        <c:v>75600</c:v>
                      </c:pt>
                      <c:pt idx="5926">
                        <c:v>75499</c:v>
                      </c:pt>
                      <c:pt idx="5927">
                        <c:v>75700</c:v>
                      </c:pt>
                      <c:pt idx="5928">
                        <c:v>75600</c:v>
                      </c:pt>
                      <c:pt idx="5929">
                        <c:v>75600</c:v>
                      </c:pt>
                      <c:pt idx="5930">
                        <c:v>75800</c:v>
                      </c:pt>
                      <c:pt idx="5931">
                        <c:v>75800</c:v>
                      </c:pt>
                      <c:pt idx="5932">
                        <c:v>74750</c:v>
                      </c:pt>
                      <c:pt idx="5933">
                        <c:v>75700</c:v>
                      </c:pt>
                      <c:pt idx="5934">
                        <c:v>74600</c:v>
                      </c:pt>
                      <c:pt idx="5935">
                        <c:v>75100</c:v>
                      </c:pt>
                      <c:pt idx="5936">
                        <c:v>76000</c:v>
                      </c:pt>
                      <c:pt idx="5937">
                        <c:v>75790</c:v>
                      </c:pt>
                      <c:pt idx="5938">
                        <c:v>75900</c:v>
                      </c:pt>
                      <c:pt idx="5939">
                        <c:v>75300</c:v>
                      </c:pt>
                      <c:pt idx="5940">
                        <c:v>75389</c:v>
                      </c:pt>
                      <c:pt idx="5941">
                        <c:v>75002</c:v>
                      </c:pt>
                      <c:pt idx="5942">
                        <c:v>75200</c:v>
                      </c:pt>
                      <c:pt idx="5943">
                        <c:v>75000</c:v>
                      </c:pt>
                      <c:pt idx="5944">
                        <c:v>75350</c:v>
                      </c:pt>
                      <c:pt idx="5945">
                        <c:v>75300</c:v>
                      </c:pt>
                      <c:pt idx="5946">
                        <c:v>76000</c:v>
                      </c:pt>
                      <c:pt idx="5947">
                        <c:v>75800</c:v>
                      </c:pt>
                      <c:pt idx="5948">
                        <c:v>75550</c:v>
                      </c:pt>
                      <c:pt idx="5949">
                        <c:v>75610</c:v>
                      </c:pt>
                      <c:pt idx="5950">
                        <c:v>75700</c:v>
                      </c:pt>
                      <c:pt idx="5951">
                        <c:v>75700</c:v>
                      </c:pt>
                      <c:pt idx="5952">
                        <c:v>75950</c:v>
                      </c:pt>
                      <c:pt idx="5953">
                        <c:v>76600</c:v>
                      </c:pt>
                      <c:pt idx="5954">
                        <c:v>76975</c:v>
                      </c:pt>
                      <c:pt idx="5955">
                        <c:v>77745</c:v>
                      </c:pt>
                      <c:pt idx="5956">
                        <c:v>77000</c:v>
                      </c:pt>
                      <c:pt idx="5957">
                        <c:v>75905</c:v>
                      </c:pt>
                      <c:pt idx="5958">
                        <c:v>76500</c:v>
                      </c:pt>
                      <c:pt idx="5959">
                        <c:v>75950</c:v>
                      </c:pt>
                      <c:pt idx="5960">
                        <c:v>75750</c:v>
                      </c:pt>
                      <c:pt idx="5961">
                        <c:v>76200</c:v>
                      </c:pt>
                      <c:pt idx="5962">
                        <c:v>76500</c:v>
                      </c:pt>
                      <c:pt idx="5963">
                        <c:v>77500</c:v>
                      </c:pt>
                      <c:pt idx="5964">
                        <c:v>77800</c:v>
                      </c:pt>
                      <c:pt idx="5965">
                        <c:v>77950</c:v>
                      </c:pt>
                      <c:pt idx="5966">
                        <c:v>77810</c:v>
                      </c:pt>
                      <c:pt idx="5967">
                        <c:v>79000</c:v>
                      </c:pt>
                      <c:pt idx="5968">
                        <c:v>79800</c:v>
                      </c:pt>
                      <c:pt idx="5969">
                        <c:v>80000</c:v>
                      </c:pt>
                      <c:pt idx="5970">
                        <c:v>80000</c:v>
                      </c:pt>
                      <c:pt idx="5971">
                        <c:v>80000</c:v>
                      </c:pt>
                      <c:pt idx="5972">
                        <c:v>80000</c:v>
                      </c:pt>
                      <c:pt idx="5973">
                        <c:v>80000</c:v>
                      </c:pt>
                      <c:pt idx="5974">
                        <c:v>80750</c:v>
                      </c:pt>
                      <c:pt idx="5975">
                        <c:v>80800</c:v>
                      </c:pt>
                      <c:pt idx="5976">
                        <c:v>81790</c:v>
                      </c:pt>
                      <c:pt idx="5977">
                        <c:v>81700</c:v>
                      </c:pt>
                      <c:pt idx="5978">
                        <c:v>81900</c:v>
                      </c:pt>
                      <c:pt idx="5979">
                        <c:v>82100</c:v>
                      </c:pt>
                      <c:pt idx="5980">
                        <c:v>82200</c:v>
                      </c:pt>
                      <c:pt idx="5981">
                        <c:v>82650</c:v>
                      </c:pt>
                      <c:pt idx="5982">
                        <c:v>83490</c:v>
                      </c:pt>
                      <c:pt idx="5983">
                        <c:v>84300</c:v>
                      </c:pt>
                      <c:pt idx="5984">
                        <c:v>83810</c:v>
                      </c:pt>
                      <c:pt idx="5985">
                        <c:v>83750</c:v>
                      </c:pt>
                      <c:pt idx="5986">
                        <c:v>84000</c:v>
                      </c:pt>
                      <c:pt idx="5987">
                        <c:v>84190</c:v>
                      </c:pt>
                      <c:pt idx="5988">
                        <c:v>84400</c:v>
                      </c:pt>
                      <c:pt idx="5989">
                        <c:v>84290</c:v>
                      </c:pt>
                      <c:pt idx="5990">
                        <c:v>84095</c:v>
                      </c:pt>
                      <c:pt idx="5991">
                        <c:v>83900</c:v>
                      </c:pt>
                      <c:pt idx="5992">
                        <c:v>83800</c:v>
                      </c:pt>
                      <c:pt idx="5993">
                        <c:v>83700</c:v>
                      </c:pt>
                      <c:pt idx="5994">
                        <c:v>83900</c:v>
                      </c:pt>
                      <c:pt idx="5995">
                        <c:v>83600</c:v>
                      </c:pt>
                      <c:pt idx="5996">
                        <c:v>83500</c:v>
                      </c:pt>
                      <c:pt idx="5997">
                        <c:v>82900</c:v>
                      </c:pt>
                      <c:pt idx="5998">
                        <c:v>82225</c:v>
                      </c:pt>
                      <c:pt idx="5999">
                        <c:v>82600</c:v>
                      </c:pt>
                      <c:pt idx="6000">
                        <c:v>83400</c:v>
                      </c:pt>
                      <c:pt idx="6001">
                        <c:v>83200</c:v>
                      </c:pt>
                      <c:pt idx="6002">
                        <c:v>83000</c:v>
                      </c:pt>
                      <c:pt idx="6003">
                        <c:v>83000</c:v>
                      </c:pt>
                      <c:pt idx="6004">
                        <c:v>82800</c:v>
                      </c:pt>
                      <c:pt idx="6005">
                        <c:v>84200</c:v>
                      </c:pt>
                      <c:pt idx="6006">
                        <c:v>84500</c:v>
                      </c:pt>
                      <c:pt idx="6007">
                        <c:v>84250</c:v>
                      </c:pt>
                      <c:pt idx="6008">
                        <c:v>84250</c:v>
                      </c:pt>
                      <c:pt idx="6009">
                        <c:v>84800</c:v>
                      </c:pt>
                      <c:pt idx="6010">
                        <c:v>85700</c:v>
                      </c:pt>
                      <c:pt idx="6011">
                        <c:v>86190</c:v>
                      </c:pt>
                      <c:pt idx="6012">
                        <c:v>85000</c:v>
                      </c:pt>
                      <c:pt idx="6013">
                        <c:v>85974</c:v>
                      </c:pt>
                      <c:pt idx="6014">
                        <c:v>85450</c:v>
                      </c:pt>
                      <c:pt idx="6015">
                        <c:v>86090</c:v>
                      </c:pt>
                      <c:pt idx="6016">
                        <c:v>86005</c:v>
                      </c:pt>
                      <c:pt idx="6017">
                        <c:v>85600</c:v>
                      </c:pt>
                      <c:pt idx="6018">
                        <c:v>86200</c:v>
                      </c:pt>
                      <c:pt idx="6019">
                        <c:v>86650</c:v>
                      </c:pt>
                      <c:pt idx="6020">
                        <c:v>87400</c:v>
                      </c:pt>
                      <c:pt idx="6021">
                        <c:v>88500</c:v>
                      </c:pt>
                      <c:pt idx="6022">
                        <c:v>89590</c:v>
                      </c:pt>
                      <c:pt idx="6023">
                        <c:v>90360</c:v>
                      </c:pt>
                      <c:pt idx="6024">
                        <c:v>89800</c:v>
                      </c:pt>
                      <c:pt idx="6025">
                        <c:v>89300</c:v>
                      </c:pt>
                      <c:pt idx="6026">
                        <c:v>88700</c:v>
                      </c:pt>
                      <c:pt idx="6027">
                        <c:v>89490</c:v>
                      </c:pt>
                      <c:pt idx="6028">
                        <c:v>89750</c:v>
                      </c:pt>
                      <c:pt idx="6029">
                        <c:v>90800</c:v>
                      </c:pt>
                      <c:pt idx="6030">
                        <c:v>90600</c:v>
                      </c:pt>
                      <c:pt idx="6031">
                        <c:v>90005</c:v>
                      </c:pt>
                      <c:pt idx="6032">
                        <c:v>90200</c:v>
                      </c:pt>
                      <c:pt idx="6033">
                        <c:v>90675</c:v>
                      </c:pt>
                      <c:pt idx="6034">
                        <c:v>92000</c:v>
                      </c:pt>
                      <c:pt idx="6035">
                        <c:v>92100</c:v>
                      </c:pt>
                      <c:pt idx="6036">
                        <c:v>91600</c:v>
                      </c:pt>
                      <c:pt idx="6037">
                        <c:v>91900</c:v>
                      </c:pt>
                      <c:pt idx="6038">
                        <c:v>92000</c:v>
                      </c:pt>
                      <c:pt idx="6039">
                        <c:v>92690</c:v>
                      </c:pt>
                      <c:pt idx="6040">
                        <c:v>93100</c:v>
                      </c:pt>
                      <c:pt idx="6041">
                        <c:v>93575</c:v>
                      </c:pt>
                      <c:pt idx="6042">
                        <c:v>94400</c:v>
                      </c:pt>
                      <c:pt idx="6043">
                        <c:v>95060</c:v>
                      </c:pt>
                      <c:pt idx="6044">
                        <c:v>95200</c:v>
                      </c:pt>
                      <c:pt idx="6045">
                        <c:v>94700</c:v>
                      </c:pt>
                      <c:pt idx="6046">
                        <c:v>94500</c:v>
                      </c:pt>
                      <c:pt idx="6047">
                        <c:v>94000</c:v>
                      </c:pt>
                      <c:pt idx="6048">
                        <c:v>92900</c:v>
                      </c:pt>
                      <c:pt idx="6049">
                        <c:v>91800</c:v>
                      </c:pt>
                      <c:pt idx="6050">
                        <c:v>92000</c:v>
                      </c:pt>
                      <c:pt idx="6051">
                        <c:v>93000</c:v>
                      </c:pt>
                      <c:pt idx="6052">
                        <c:v>94000</c:v>
                      </c:pt>
                      <c:pt idx="6053">
                        <c:v>94790</c:v>
                      </c:pt>
                      <c:pt idx="6054">
                        <c:v>93500</c:v>
                      </c:pt>
                      <c:pt idx="6055">
                        <c:v>91900</c:v>
                      </c:pt>
                      <c:pt idx="6056">
                        <c:v>92150</c:v>
                      </c:pt>
                      <c:pt idx="6057">
                        <c:v>92000</c:v>
                      </c:pt>
                      <c:pt idx="6058">
                        <c:v>91510</c:v>
                      </c:pt>
                      <c:pt idx="6059">
                        <c:v>91800</c:v>
                      </c:pt>
                      <c:pt idx="6060">
                        <c:v>91800</c:v>
                      </c:pt>
                      <c:pt idx="6061">
                        <c:v>92300</c:v>
                      </c:pt>
                      <c:pt idx="6062">
                        <c:v>92000</c:v>
                      </c:pt>
                      <c:pt idx="6063">
                        <c:v>91208</c:v>
                      </c:pt>
                      <c:pt idx="6064">
                        <c:v>91190</c:v>
                      </c:pt>
                      <c:pt idx="6065">
                        <c:v>91200</c:v>
                      </c:pt>
                      <c:pt idx="6066">
                        <c:v>91700</c:v>
                      </c:pt>
                      <c:pt idx="6067">
                        <c:v>92290</c:v>
                      </c:pt>
                      <c:pt idx="6068">
                        <c:v>93000</c:v>
                      </c:pt>
                      <c:pt idx="6069">
                        <c:v>93300</c:v>
                      </c:pt>
                      <c:pt idx="6070">
                        <c:v>93600</c:v>
                      </c:pt>
                      <c:pt idx="6071">
                        <c:v>94200</c:v>
                      </c:pt>
                      <c:pt idx="6072">
                        <c:v>95490</c:v>
                      </c:pt>
                      <c:pt idx="6073">
                        <c:v>94500</c:v>
                      </c:pt>
                      <c:pt idx="6074">
                        <c:v>94301</c:v>
                      </c:pt>
                      <c:pt idx="6075">
                        <c:v>94340</c:v>
                      </c:pt>
                      <c:pt idx="6076">
                        <c:v>95650</c:v>
                      </c:pt>
                      <c:pt idx="6077">
                        <c:v>93600</c:v>
                      </c:pt>
                      <c:pt idx="6078">
                        <c:v>94200</c:v>
                      </c:pt>
                      <c:pt idx="6079">
                        <c:v>93002</c:v>
                      </c:pt>
                      <c:pt idx="6080">
                        <c:v>92450</c:v>
                      </c:pt>
                      <c:pt idx="6081">
                        <c:v>92615</c:v>
                      </c:pt>
                      <c:pt idx="6082">
                        <c:v>92500</c:v>
                      </c:pt>
                      <c:pt idx="6083">
                        <c:v>92000</c:v>
                      </c:pt>
                      <c:pt idx="6084">
                        <c:v>92400</c:v>
                      </c:pt>
                      <c:pt idx="6085">
                        <c:v>93300</c:v>
                      </c:pt>
                      <c:pt idx="6086">
                        <c:v>93300</c:v>
                      </c:pt>
                      <c:pt idx="6087">
                        <c:v>93000</c:v>
                      </c:pt>
                      <c:pt idx="6088">
                        <c:v>93500</c:v>
                      </c:pt>
                      <c:pt idx="6089">
                        <c:v>93500</c:v>
                      </c:pt>
                      <c:pt idx="6090">
                        <c:v>93390</c:v>
                      </c:pt>
                      <c:pt idx="6091">
                        <c:v>92900</c:v>
                      </c:pt>
                      <c:pt idx="6092">
                        <c:v>92500</c:v>
                      </c:pt>
                      <c:pt idx="6093">
                        <c:v>92900</c:v>
                      </c:pt>
                      <c:pt idx="6094">
                        <c:v>91501</c:v>
                      </c:pt>
                      <c:pt idx="6095">
                        <c:v>91400</c:v>
                      </c:pt>
                      <c:pt idx="6096">
                        <c:v>87000</c:v>
                      </c:pt>
                      <c:pt idx="6097">
                        <c:v>88004</c:v>
                      </c:pt>
                      <c:pt idx="6098">
                        <c:v>86604</c:v>
                      </c:pt>
                      <c:pt idx="6099">
                        <c:v>85500</c:v>
                      </c:pt>
                      <c:pt idx="6100">
                        <c:v>86500</c:v>
                      </c:pt>
                      <c:pt idx="6101">
                        <c:v>86500</c:v>
                      </c:pt>
                      <c:pt idx="6102">
                        <c:v>88105</c:v>
                      </c:pt>
                      <c:pt idx="6103">
                        <c:v>88900</c:v>
                      </c:pt>
                      <c:pt idx="6104">
                        <c:v>89800</c:v>
                      </c:pt>
                      <c:pt idx="6105">
                        <c:v>89000</c:v>
                      </c:pt>
                      <c:pt idx="6106">
                        <c:v>88000</c:v>
                      </c:pt>
                      <c:pt idx="6107">
                        <c:v>87000</c:v>
                      </c:pt>
                      <c:pt idx="6108">
                        <c:v>87800</c:v>
                      </c:pt>
                      <c:pt idx="6109">
                        <c:v>88450</c:v>
                      </c:pt>
                      <c:pt idx="6110">
                        <c:v>89000</c:v>
                      </c:pt>
                      <c:pt idx="6111">
                        <c:v>89900</c:v>
                      </c:pt>
                      <c:pt idx="6112">
                        <c:v>89750</c:v>
                      </c:pt>
                      <c:pt idx="6113">
                        <c:v>88850</c:v>
                      </c:pt>
                      <c:pt idx="6114">
                        <c:v>89200</c:v>
                      </c:pt>
                      <c:pt idx="6115">
                        <c:v>89900</c:v>
                      </c:pt>
                      <c:pt idx="6116">
                        <c:v>89950</c:v>
                      </c:pt>
                      <c:pt idx="6117">
                        <c:v>89800</c:v>
                      </c:pt>
                      <c:pt idx="6118">
                        <c:v>89600</c:v>
                      </c:pt>
                      <c:pt idx="6119">
                        <c:v>89100</c:v>
                      </c:pt>
                      <c:pt idx="6120">
                        <c:v>89425</c:v>
                      </c:pt>
                      <c:pt idx="6121">
                        <c:v>88610</c:v>
                      </c:pt>
                      <c:pt idx="6122">
                        <c:v>88300</c:v>
                      </c:pt>
                      <c:pt idx="6123">
                        <c:v>87301</c:v>
                      </c:pt>
                      <c:pt idx="6124">
                        <c:v>86510</c:v>
                      </c:pt>
                      <c:pt idx="6125">
                        <c:v>86590</c:v>
                      </c:pt>
                      <c:pt idx="6126">
                        <c:v>86950</c:v>
                      </c:pt>
                      <c:pt idx="6127">
                        <c:v>87380</c:v>
                      </c:pt>
                      <c:pt idx="6128">
                        <c:v>87600</c:v>
                      </c:pt>
                      <c:pt idx="6129">
                        <c:v>87400</c:v>
                      </c:pt>
                      <c:pt idx="6130">
                        <c:v>88000</c:v>
                      </c:pt>
                      <c:pt idx="6131">
                        <c:v>88950</c:v>
                      </c:pt>
                      <c:pt idx="6132">
                        <c:v>89500</c:v>
                      </c:pt>
                      <c:pt idx="6133">
                        <c:v>89990</c:v>
                      </c:pt>
                      <c:pt idx="6134">
                        <c:v>90300</c:v>
                      </c:pt>
                      <c:pt idx="6135">
                        <c:v>90400</c:v>
                      </c:pt>
                      <c:pt idx="6136">
                        <c:v>90300</c:v>
                      </c:pt>
                      <c:pt idx="6137">
                        <c:v>90000</c:v>
                      </c:pt>
                      <c:pt idx="6138">
                        <c:v>90500</c:v>
                      </c:pt>
                      <c:pt idx="6139">
                        <c:v>90600</c:v>
                      </c:pt>
                      <c:pt idx="6140">
                        <c:v>90400</c:v>
                      </c:pt>
                      <c:pt idx="6141">
                        <c:v>90300</c:v>
                      </c:pt>
                      <c:pt idx="6142">
                        <c:v>90600</c:v>
                      </c:pt>
                      <c:pt idx="6143">
                        <c:v>90390</c:v>
                      </c:pt>
                      <c:pt idx="6144">
                        <c:v>89855</c:v>
                      </c:pt>
                      <c:pt idx="6145">
                        <c:v>89890</c:v>
                      </c:pt>
                      <c:pt idx="6146">
                        <c:v>88590</c:v>
                      </c:pt>
                      <c:pt idx="6147">
                        <c:v>88100</c:v>
                      </c:pt>
                      <c:pt idx="6148">
                        <c:v>87110</c:v>
                      </c:pt>
                      <c:pt idx="6149">
                        <c:v>87110</c:v>
                      </c:pt>
                      <c:pt idx="6150">
                        <c:v>86950</c:v>
                      </c:pt>
                      <c:pt idx="6151">
                        <c:v>88000</c:v>
                      </c:pt>
                      <c:pt idx="6152">
                        <c:v>87250</c:v>
                      </c:pt>
                      <c:pt idx="6153">
                        <c:v>86800</c:v>
                      </c:pt>
                      <c:pt idx="6154">
                        <c:v>86200</c:v>
                      </c:pt>
                      <c:pt idx="6155">
                        <c:v>85700</c:v>
                      </c:pt>
                      <c:pt idx="6156">
                        <c:v>85550</c:v>
                      </c:pt>
                      <c:pt idx="6157">
                        <c:v>85800</c:v>
                      </c:pt>
                      <c:pt idx="6158">
                        <c:v>83750</c:v>
                      </c:pt>
                      <c:pt idx="6159">
                        <c:v>86170</c:v>
                      </c:pt>
                      <c:pt idx="6160">
                        <c:v>85325</c:v>
                      </c:pt>
                      <c:pt idx="6161">
                        <c:v>85200</c:v>
                      </c:pt>
                      <c:pt idx="6162">
                        <c:v>85100</c:v>
                      </c:pt>
                      <c:pt idx="6163">
                        <c:v>85090</c:v>
                      </c:pt>
                      <c:pt idx="6164">
                        <c:v>86500</c:v>
                      </c:pt>
                      <c:pt idx="6165">
                        <c:v>86500</c:v>
                      </c:pt>
                      <c:pt idx="6166">
                        <c:v>86490</c:v>
                      </c:pt>
                      <c:pt idx="6167">
                        <c:v>86950</c:v>
                      </c:pt>
                      <c:pt idx="6168">
                        <c:v>86400</c:v>
                      </c:pt>
                      <c:pt idx="6169">
                        <c:v>85300</c:v>
                      </c:pt>
                      <c:pt idx="6170">
                        <c:v>86800</c:v>
                      </c:pt>
                      <c:pt idx="6171">
                        <c:v>86400</c:v>
                      </c:pt>
                      <c:pt idx="6172">
                        <c:v>86400</c:v>
                      </c:pt>
                      <c:pt idx="6173">
                        <c:v>86000</c:v>
                      </c:pt>
                      <c:pt idx="6174">
                        <c:v>87000</c:v>
                      </c:pt>
                      <c:pt idx="6175">
                        <c:v>86440</c:v>
                      </c:pt>
                      <c:pt idx="6176">
                        <c:v>86400</c:v>
                      </c:pt>
                      <c:pt idx="6177">
                        <c:v>86100</c:v>
                      </c:pt>
                      <c:pt idx="6178">
                        <c:v>87000</c:v>
                      </c:pt>
                      <c:pt idx="6179">
                        <c:v>87000</c:v>
                      </c:pt>
                      <c:pt idx="6180">
                        <c:v>86100</c:v>
                      </c:pt>
                      <c:pt idx="6181">
                        <c:v>86100</c:v>
                      </c:pt>
                      <c:pt idx="6182">
                        <c:v>86200</c:v>
                      </c:pt>
                      <c:pt idx="6183">
                        <c:v>86300</c:v>
                      </c:pt>
                      <c:pt idx="6184">
                        <c:v>86190</c:v>
                      </c:pt>
                      <c:pt idx="6185">
                        <c:v>86145</c:v>
                      </c:pt>
                      <c:pt idx="6186">
                        <c:v>86000</c:v>
                      </c:pt>
                      <c:pt idx="6187">
                        <c:v>86090</c:v>
                      </c:pt>
                      <c:pt idx="6188">
                        <c:v>86400</c:v>
                      </c:pt>
                      <c:pt idx="6189">
                        <c:v>86970</c:v>
                      </c:pt>
                      <c:pt idx="6190">
                        <c:v>87200</c:v>
                      </c:pt>
                      <c:pt idx="6191">
                        <c:v>86700</c:v>
                      </c:pt>
                      <c:pt idx="6192">
                        <c:v>86200</c:v>
                      </c:pt>
                      <c:pt idx="6193">
                        <c:v>86300</c:v>
                      </c:pt>
                      <c:pt idx="6194">
                        <c:v>86300</c:v>
                      </c:pt>
                      <c:pt idx="6195">
                        <c:v>86650</c:v>
                      </c:pt>
                      <c:pt idx="6196">
                        <c:v>86000</c:v>
                      </c:pt>
                      <c:pt idx="6197">
                        <c:v>85450</c:v>
                      </c:pt>
                      <c:pt idx="6198">
                        <c:v>85650</c:v>
                      </c:pt>
                      <c:pt idx="6199">
                        <c:v>85500</c:v>
                      </c:pt>
                      <c:pt idx="6200">
                        <c:v>85200</c:v>
                      </c:pt>
                      <c:pt idx="6201">
                        <c:v>85600</c:v>
                      </c:pt>
                      <c:pt idx="6202">
                        <c:v>85600</c:v>
                      </c:pt>
                      <c:pt idx="6203">
                        <c:v>85400</c:v>
                      </c:pt>
                      <c:pt idx="6204">
                        <c:v>85300</c:v>
                      </c:pt>
                      <c:pt idx="6205">
                        <c:v>84400</c:v>
                      </c:pt>
                      <c:pt idx="6206">
                        <c:v>86000</c:v>
                      </c:pt>
                      <c:pt idx="6207">
                        <c:v>85600</c:v>
                      </c:pt>
                      <c:pt idx="6208">
                        <c:v>84800</c:v>
                      </c:pt>
                      <c:pt idx="6209">
                        <c:v>84600</c:v>
                      </c:pt>
                      <c:pt idx="6210">
                        <c:v>83800</c:v>
                      </c:pt>
                      <c:pt idx="6211">
                        <c:v>82400</c:v>
                      </c:pt>
                      <c:pt idx="6212">
                        <c:v>81400</c:v>
                      </c:pt>
                      <c:pt idx="6213">
                        <c:v>84700</c:v>
                      </c:pt>
                      <c:pt idx="6214">
                        <c:v>84800</c:v>
                      </c:pt>
                      <c:pt idx="6215">
                        <c:v>84800</c:v>
                      </c:pt>
                      <c:pt idx="6216">
                        <c:v>84250</c:v>
                      </c:pt>
                      <c:pt idx="6217">
                        <c:v>84500</c:v>
                      </c:pt>
                      <c:pt idx="6218">
                        <c:v>84000</c:v>
                      </c:pt>
                      <c:pt idx="6219">
                        <c:v>83700</c:v>
                      </c:pt>
                      <c:pt idx="6220">
                        <c:v>83900</c:v>
                      </c:pt>
                      <c:pt idx="6221">
                        <c:v>83390</c:v>
                      </c:pt>
                      <c:pt idx="6222">
                        <c:v>84599</c:v>
                      </c:pt>
                      <c:pt idx="6223">
                        <c:v>85100</c:v>
                      </c:pt>
                      <c:pt idx="6224">
                        <c:v>84720</c:v>
                      </c:pt>
                      <c:pt idx="6225">
                        <c:v>84550</c:v>
                      </c:pt>
                      <c:pt idx="6226">
                        <c:v>83300</c:v>
                      </c:pt>
                      <c:pt idx="6227">
                        <c:v>83500</c:v>
                      </c:pt>
                      <c:pt idx="6228">
                        <c:v>85100</c:v>
                      </c:pt>
                      <c:pt idx="6229">
                        <c:v>85940</c:v>
                      </c:pt>
                      <c:pt idx="6230">
                        <c:v>85500</c:v>
                      </c:pt>
                      <c:pt idx="6231">
                        <c:v>85300</c:v>
                      </c:pt>
                      <c:pt idx="6232">
                        <c:v>84000</c:v>
                      </c:pt>
                      <c:pt idx="6233">
                        <c:v>83800</c:v>
                      </c:pt>
                      <c:pt idx="6234">
                        <c:v>84200</c:v>
                      </c:pt>
                      <c:pt idx="6235">
                        <c:v>84150</c:v>
                      </c:pt>
                      <c:pt idx="6236">
                        <c:v>84600</c:v>
                      </c:pt>
                      <c:pt idx="6237">
                        <c:v>83700</c:v>
                      </c:pt>
                      <c:pt idx="6238">
                        <c:v>83900</c:v>
                      </c:pt>
                      <c:pt idx="6239">
                        <c:v>84745</c:v>
                      </c:pt>
                      <c:pt idx="6240">
                        <c:v>85300</c:v>
                      </c:pt>
                      <c:pt idx="6241">
                        <c:v>85100</c:v>
                      </c:pt>
                      <c:pt idx="6242">
                        <c:v>84900</c:v>
                      </c:pt>
                      <c:pt idx="6243">
                        <c:v>85300</c:v>
                      </c:pt>
                      <c:pt idx="6244">
                        <c:v>85090</c:v>
                      </c:pt>
                      <c:pt idx="6245">
                        <c:v>84775</c:v>
                      </c:pt>
                      <c:pt idx="6246">
                        <c:v>85000</c:v>
                      </c:pt>
                      <c:pt idx="6247">
                        <c:v>85100</c:v>
                      </c:pt>
                      <c:pt idx="6248">
                        <c:v>85890</c:v>
                      </c:pt>
                      <c:pt idx="6249">
                        <c:v>86300</c:v>
                      </c:pt>
                      <c:pt idx="6250">
                        <c:v>85200</c:v>
                      </c:pt>
                      <c:pt idx="6251">
                        <c:v>86300</c:v>
                      </c:pt>
                      <c:pt idx="6252">
                        <c:v>87200</c:v>
                      </c:pt>
                      <c:pt idx="6253">
                        <c:v>89099</c:v>
                      </c:pt>
                      <c:pt idx="6254">
                        <c:v>89100</c:v>
                      </c:pt>
                      <c:pt idx="6255">
                        <c:v>88300</c:v>
                      </c:pt>
                      <c:pt idx="6256">
                        <c:v>88590</c:v>
                      </c:pt>
                      <c:pt idx="6257">
                        <c:v>88800</c:v>
                      </c:pt>
                      <c:pt idx="6258">
                        <c:v>89200</c:v>
                      </c:pt>
                      <c:pt idx="6259">
                        <c:v>87900</c:v>
                      </c:pt>
                      <c:pt idx="6260">
                        <c:v>87100</c:v>
                      </c:pt>
                      <c:pt idx="6261">
                        <c:v>85901</c:v>
                      </c:pt>
                      <c:pt idx="6262">
                        <c:v>85700</c:v>
                      </c:pt>
                      <c:pt idx="6263">
                        <c:v>86192</c:v>
                      </c:pt>
                      <c:pt idx="6264">
                        <c:v>87500</c:v>
                      </c:pt>
                      <c:pt idx="6265">
                        <c:v>87790</c:v>
                      </c:pt>
                      <c:pt idx="6266">
                        <c:v>86390</c:v>
                      </c:pt>
                      <c:pt idx="6267">
                        <c:v>86300</c:v>
                      </c:pt>
                      <c:pt idx="6268">
                        <c:v>86089</c:v>
                      </c:pt>
                      <c:pt idx="6269">
                        <c:v>85850</c:v>
                      </c:pt>
                      <c:pt idx="6270">
                        <c:v>86600</c:v>
                      </c:pt>
                      <c:pt idx="6271">
                        <c:v>86895</c:v>
                      </c:pt>
                      <c:pt idx="6272">
                        <c:v>87600</c:v>
                      </c:pt>
                      <c:pt idx="6273">
                        <c:v>90000</c:v>
                      </c:pt>
                      <c:pt idx="6274">
                        <c:v>90000</c:v>
                      </c:pt>
                      <c:pt idx="6275">
                        <c:v>89400</c:v>
                      </c:pt>
                      <c:pt idx="6276">
                        <c:v>89190</c:v>
                      </c:pt>
                      <c:pt idx="6277">
                        <c:v>88650</c:v>
                      </c:pt>
                      <c:pt idx="6278">
                        <c:v>90000</c:v>
                      </c:pt>
                      <c:pt idx="6279">
                        <c:v>89900</c:v>
                      </c:pt>
                      <c:pt idx="6280">
                        <c:v>90850</c:v>
                      </c:pt>
                      <c:pt idx="6281">
                        <c:v>90400</c:v>
                      </c:pt>
                      <c:pt idx="6282">
                        <c:v>90100</c:v>
                      </c:pt>
                      <c:pt idx="6283">
                        <c:v>90995</c:v>
                      </c:pt>
                      <c:pt idx="6284">
                        <c:v>91400</c:v>
                      </c:pt>
                      <c:pt idx="6285">
                        <c:v>91000</c:v>
                      </c:pt>
                      <c:pt idx="6286">
                        <c:v>90800</c:v>
                      </c:pt>
                      <c:pt idx="6287">
                        <c:v>90800</c:v>
                      </c:pt>
                      <c:pt idx="6288">
                        <c:v>91700</c:v>
                      </c:pt>
                      <c:pt idx="6289">
                        <c:v>91480</c:v>
                      </c:pt>
                      <c:pt idx="6290">
                        <c:v>91200</c:v>
                      </c:pt>
                      <c:pt idx="6291">
                        <c:v>90510</c:v>
                      </c:pt>
                      <c:pt idx="6292">
                        <c:v>90302</c:v>
                      </c:pt>
                      <c:pt idx="6293">
                        <c:v>89900</c:v>
                      </c:pt>
                      <c:pt idx="6294">
                        <c:v>89900</c:v>
                      </c:pt>
                      <c:pt idx="6295">
                        <c:v>91100</c:v>
                      </c:pt>
                      <c:pt idx="6296">
                        <c:v>90375</c:v>
                      </c:pt>
                      <c:pt idx="6297">
                        <c:v>90490</c:v>
                      </c:pt>
                      <c:pt idx="6298">
                        <c:v>90200</c:v>
                      </c:pt>
                      <c:pt idx="6299">
                        <c:v>90800</c:v>
                      </c:pt>
                      <c:pt idx="6300">
                        <c:v>90300</c:v>
                      </c:pt>
                      <c:pt idx="6301">
                        <c:v>89602</c:v>
                      </c:pt>
                      <c:pt idx="6302">
                        <c:v>89300</c:v>
                      </c:pt>
                      <c:pt idx="6303">
                        <c:v>90100</c:v>
                      </c:pt>
                      <c:pt idx="6304">
                        <c:v>90200</c:v>
                      </c:pt>
                      <c:pt idx="6305">
                        <c:v>91000</c:v>
                      </c:pt>
                      <c:pt idx="6306">
                        <c:v>90700</c:v>
                      </c:pt>
                      <c:pt idx="6307">
                        <c:v>90625</c:v>
                      </c:pt>
                      <c:pt idx="6308">
                        <c:v>90600</c:v>
                      </c:pt>
                      <c:pt idx="6309">
                        <c:v>89900</c:v>
                      </c:pt>
                      <c:pt idx="6310">
                        <c:v>86195</c:v>
                      </c:pt>
                      <c:pt idx="6311">
                        <c:v>88200</c:v>
                      </c:pt>
                      <c:pt idx="6312">
                        <c:v>87600</c:v>
                      </c:pt>
                      <c:pt idx="6313">
                        <c:v>87500</c:v>
                      </c:pt>
                      <c:pt idx="6314">
                        <c:v>86802</c:v>
                      </c:pt>
                      <c:pt idx="6315">
                        <c:v>86500</c:v>
                      </c:pt>
                      <c:pt idx="6316">
                        <c:v>87400</c:v>
                      </c:pt>
                      <c:pt idx="6317">
                        <c:v>86800</c:v>
                      </c:pt>
                      <c:pt idx="6318">
                        <c:v>87000</c:v>
                      </c:pt>
                      <c:pt idx="6319">
                        <c:v>87000</c:v>
                      </c:pt>
                      <c:pt idx="6320">
                        <c:v>87000</c:v>
                      </c:pt>
                      <c:pt idx="6321">
                        <c:v>85000</c:v>
                      </c:pt>
                      <c:pt idx="6322">
                        <c:v>87190</c:v>
                      </c:pt>
                      <c:pt idx="6323">
                        <c:v>88000</c:v>
                      </c:pt>
                      <c:pt idx="6324">
                        <c:v>88300</c:v>
                      </c:pt>
                      <c:pt idx="6325">
                        <c:v>87500</c:v>
                      </c:pt>
                      <c:pt idx="6326">
                        <c:v>86900</c:v>
                      </c:pt>
                      <c:pt idx="6327">
                        <c:v>87570</c:v>
                      </c:pt>
                      <c:pt idx="6328">
                        <c:v>87950</c:v>
                      </c:pt>
                      <c:pt idx="6329">
                        <c:v>86600</c:v>
                      </c:pt>
                      <c:pt idx="6330">
                        <c:v>86000</c:v>
                      </c:pt>
                      <c:pt idx="6331">
                        <c:v>85800</c:v>
                      </c:pt>
                      <c:pt idx="6332">
                        <c:v>85310</c:v>
                      </c:pt>
                      <c:pt idx="6333">
                        <c:v>85090</c:v>
                      </c:pt>
                      <c:pt idx="6334">
                        <c:v>82800</c:v>
                      </c:pt>
                      <c:pt idx="6335">
                        <c:v>83900</c:v>
                      </c:pt>
                      <c:pt idx="6336">
                        <c:v>82050</c:v>
                      </c:pt>
                      <c:pt idx="6337">
                        <c:v>82600</c:v>
                      </c:pt>
                      <c:pt idx="6338">
                        <c:v>82410</c:v>
                      </c:pt>
                      <c:pt idx="6339">
                        <c:v>82305</c:v>
                      </c:pt>
                      <c:pt idx="6340">
                        <c:v>83600</c:v>
                      </c:pt>
                      <c:pt idx="6341">
                        <c:v>84350</c:v>
                      </c:pt>
                      <c:pt idx="6342">
                        <c:v>84900</c:v>
                      </c:pt>
                      <c:pt idx="6343">
                        <c:v>84400</c:v>
                      </c:pt>
                      <c:pt idx="6344">
                        <c:v>84950</c:v>
                      </c:pt>
                      <c:pt idx="6345">
                        <c:v>84200</c:v>
                      </c:pt>
                      <c:pt idx="6346">
                        <c:v>84000</c:v>
                      </c:pt>
                      <c:pt idx="6347">
                        <c:v>83250</c:v>
                      </c:pt>
                      <c:pt idx="6348">
                        <c:v>83100</c:v>
                      </c:pt>
                      <c:pt idx="6349">
                        <c:v>82775</c:v>
                      </c:pt>
                      <c:pt idx="6350">
                        <c:v>83150</c:v>
                      </c:pt>
                      <c:pt idx="6351">
                        <c:v>83000</c:v>
                      </c:pt>
                      <c:pt idx="6352">
                        <c:v>82500</c:v>
                      </c:pt>
                      <c:pt idx="6353">
                        <c:v>82500</c:v>
                      </c:pt>
                      <c:pt idx="6354">
                        <c:v>82900</c:v>
                      </c:pt>
                      <c:pt idx="6355">
                        <c:v>83700</c:v>
                      </c:pt>
                      <c:pt idx="6356">
                        <c:v>84000</c:v>
                      </c:pt>
                      <c:pt idx="6357">
                        <c:v>83490</c:v>
                      </c:pt>
                      <c:pt idx="6358">
                        <c:v>85500</c:v>
                      </c:pt>
                      <c:pt idx="6359">
                        <c:v>85200</c:v>
                      </c:pt>
                      <c:pt idx="6360">
                        <c:v>84750</c:v>
                      </c:pt>
                      <c:pt idx="6361">
                        <c:v>85370</c:v>
                      </c:pt>
                      <c:pt idx="6362">
                        <c:v>84100</c:v>
                      </c:pt>
                      <c:pt idx="6363">
                        <c:v>84350</c:v>
                      </c:pt>
                      <c:pt idx="6364">
                        <c:v>84125</c:v>
                      </c:pt>
                      <c:pt idx="6365">
                        <c:v>83800</c:v>
                      </c:pt>
                      <c:pt idx="6366">
                        <c:v>83190</c:v>
                      </c:pt>
                      <c:pt idx="6367">
                        <c:v>83390</c:v>
                      </c:pt>
                      <c:pt idx="6368">
                        <c:v>83100</c:v>
                      </c:pt>
                      <c:pt idx="6369">
                        <c:v>83075</c:v>
                      </c:pt>
                      <c:pt idx="6370">
                        <c:v>83000</c:v>
                      </c:pt>
                      <c:pt idx="6371">
                        <c:v>84400</c:v>
                      </c:pt>
                      <c:pt idx="6372">
                        <c:v>84400</c:v>
                      </c:pt>
                      <c:pt idx="6373">
                        <c:v>83610</c:v>
                      </c:pt>
                      <c:pt idx="6374">
                        <c:v>83520</c:v>
                      </c:pt>
                      <c:pt idx="6375">
                        <c:v>82375</c:v>
                      </c:pt>
                      <c:pt idx="6376">
                        <c:v>82700</c:v>
                      </c:pt>
                      <c:pt idx="6377">
                        <c:v>83650</c:v>
                      </c:pt>
                      <c:pt idx="6378">
                        <c:v>83000</c:v>
                      </c:pt>
                      <c:pt idx="6379">
                        <c:v>83000</c:v>
                      </c:pt>
                      <c:pt idx="6380">
                        <c:v>82800</c:v>
                      </c:pt>
                      <c:pt idx="6381">
                        <c:v>83500</c:v>
                      </c:pt>
                      <c:pt idx="6382">
                        <c:v>83100</c:v>
                      </c:pt>
                      <c:pt idx="6383">
                        <c:v>83350</c:v>
                      </c:pt>
                      <c:pt idx="6384">
                        <c:v>83500</c:v>
                      </c:pt>
                      <c:pt idx="6385">
                        <c:v>83840</c:v>
                      </c:pt>
                      <c:pt idx="6386">
                        <c:v>84300</c:v>
                      </c:pt>
                      <c:pt idx="6387">
                        <c:v>85375</c:v>
                      </c:pt>
                      <c:pt idx="6388">
                        <c:v>85200</c:v>
                      </c:pt>
                      <c:pt idx="6389">
                        <c:v>85000</c:v>
                      </c:pt>
                      <c:pt idx="6390">
                        <c:v>85300</c:v>
                      </c:pt>
                      <c:pt idx="6391">
                        <c:v>84600</c:v>
                      </c:pt>
                      <c:pt idx="6392">
                        <c:v>84400</c:v>
                      </c:pt>
                      <c:pt idx="6393">
                        <c:v>83700</c:v>
                      </c:pt>
                      <c:pt idx="6394">
                        <c:v>84000</c:v>
                      </c:pt>
                      <c:pt idx="6395">
                        <c:v>83600</c:v>
                      </c:pt>
                      <c:pt idx="6396">
                        <c:v>83700</c:v>
                      </c:pt>
                      <c:pt idx="6397">
                        <c:v>83880</c:v>
                      </c:pt>
                      <c:pt idx="6398">
                        <c:v>83700</c:v>
                      </c:pt>
                      <c:pt idx="6399">
                        <c:v>83710</c:v>
                      </c:pt>
                      <c:pt idx="6400">
                        <c:v>84000</c:v>
                      </c:pt>
                      <c:pt idx="6401">
                        <c:v>83800</c:v>
                      </c:pt>
                      <c:pt idx="6402">
                        <c:v>83800</c:v>
                      </c:pt>
                      <c:pt idx="6403">
                        <c:v>83700</c:v>
                      </c:pt>
                      <c:pt idx="6404">
                        <c:v>83500</c:v>
                      </c:pt>
                      <c:pt idx="6405">
                        <c:v>84100</c:v>
                      </c:pt>
                      <c:pt idx="6406">
                        <c:v>83600</c:v>
                      </c:pt>
                      <c:pt idx="6407">
                        <c:v>83400</c:v>
                      </c:pt>
                      <c:pt idx="6408">
                        <c:v>83995</c:v>
                      </c:pt>
                      <c:pt idx="6409">
                        <c:v>83500</c:v>
                      </c:pt>
                      <c:pt idx="6410">
                        <c:v>83300</c:v>
                      </c:pt>
                      <c:pt idx="6411">
                        <c:v>83200</c:v>
                      </c:pt>
                      <c:pt idx="6412">
                        <c:v>83200</c:v>
                      </c:pt>
                      <c:pt idx="6413">
                        <c:v>84100</c:v>
                      </c:pt>
                      <c:pt idx="6414">
                        <c:v>84200</c:v>
                      </c:pt>
                      <c:pt idx="6415">
                        <c:v>83390</c:v>
                      </c:pt>
                      <c:pt idx="6416">
                        <c:v>83225</c:v>
                      </c:pt>
                      <c:pt idx="6417">
                        <c:v>82950</c:v>
                      </c:pt>
                      <c:pt idx="6418">
                        <c:v>84700</c:v>
                      </c:pt>
                      <c:pt idx="6419">
                        <c:v>85000</c:v>
                      </c:pt>
                      <c:pt idx="6420">
                        <c:v>84600</c:v>
                      </c:pt>
                      <c:pt idx="6421">
                        <c:v>84600</c:v>
                      </c:pt>
                      <c:pt idx="6422">
                        <c:v>84375</c:v>
                      </c:pt>
                      <c:pt idx="6423">
                        <c:v>83700</c:v>
                      </c:pt>
                      <c:pt idx="6424">
                        <c:v>83200</c:v>
                      </c:pt>
                      <c:pt idx="6425">
                        <c:v>83300</c:v>
                      </c:pt>
                      <c:pt idx="6426">
                        <c:v>82900</c:v>
                      </c:pt>
                      <c:pt idx="6427">
                        <c:v>83150</c:v>
                      </c:pt>
                      <c:pt idx="6428">
                        <c:v>82700</c:v>
                      </c:pt>
                      <c:pt idx="6429">
                        <c:v>82990</c:v>
                      </c:pt>
                      <c:pt idx="6430">
                        <c:v>83800</c:v>
                      </c:pt>
                      <c:pt idx="6431">
                        <c:v>84100</c:v>
                      </c:pt>
                      <c:pt idx="6432">
                        <c:v>84400</c:v>
                      </c:pt>
                      <c:pt idx="6433">
                        <c:v>83750</c:v>
                      </c:pt>
                      <c:pt idx="6434">
                        <c:v>83390</c:v>
                      </c:pt>
                      <c:pt idx="6435">
                        <c:v>83190</c:v>
                      </c:pt>
                      <c:pt idx="6436">
                        <c:v>83100</c:v>
                      </c:pt>
                      <c:pt idx="6437">
                        <c:v>82500</c:v>
                      </c:pt>
                      <c:pt idx="6438">
                        <c:v>81400</c:v>
                      </c:pt>
                      <c:pt idx="6439">
                        <c:v>81600</c:v>
                      </c:pt>
                      <c:pt idx="6440">
                        <c:v>81600</c:v>
                      </c:pt>
                      <c:pt idx="6441">
                        <c:v>80500</c:v>
                      </c:pt>
                      <c:pt idx="6442">
                        <c:v>80500</c:v>
                      </c:pt>
                      <c:pt idx="6443">
                        <c:v>82500</c:v>
                      </c:pt>
                      <c:pt idx="6444">
                        <c:v>82500</c:v>
                      </c:pt>
                      <c:pt idx="6445">
                        <c:v>82500</c:v>
                      </c:pt>
                      <c:pt idx="6446">
                        <c:v>82350</c:v>
                      </c:pt>
                      <c:pt idx="6447">
                        <c:v>81400</c:v>
                      </c:pt>
                      <c:pt idx="6448">
                        <c:v>82000</c:v>
                      </c:pt>
                      <c:pt idx="6449">
                        <c:v>82400</c:v>
                      </c:pt>
                      <c:pt idx="6450">
                        <c:v>82500</c:v>
                      </c:pt>
                      <c:pt idx="6451">
                        <c:v>83050</c:v>
                      </c:pt>
                      <c:pt idx="6452">
                        <c:v>83100</c:v>
                      </c:pt>
                      <c:pt idx="6453">
                        <c:v>83100</c:v>
                      </c:pt>
                      <c:pt idx="6454">
                        <c:v>84500</c:v>
                      </c:pt>
                      <c:pt idx="6455">
                        <c:v>84400</c:v>
                      </c:pt>
                      <c:pt idx="6456">
                        <c:v>84800</c:v>
                      </c:pt>
                      <c:pt idx="6457">
                        <c:v>84300</c:v>
                      </c:pt>
                      <c:pt idx="6458">
                        <c:v>84600</c:v>
                      </c:pt>
                      <c:pt idx="6459">
                        <c:v>84850</c:v>
                      </c:pt>
                      <c:pt idx="6460">
                        <c:v>84600</c:v>
                      </c:pt>
                      <c:pt idx="6461">
                        <c:v>84500</c:v>
                      </c:pt>
                      <c:pt idx="6462">
                        <c:v>84500</c:v>
                      </c:pt>
                      <c:pt idx="6463">
                        <c:v>84500</c:v>
                      </c:pt>
                      <c:pt idx="6464">
                        <c:v>84800</c:v>
                      </c:pt>
                      <c:pt idx="6465">
                        <c:v>85100</c:v>
                      </c:pt>
                      <c:pt idx="6466">
                        <c:v>84900</c:v>
                      </c:pt>
                      <c:pt idx="6467">
                        <c:v>84900</c:v>
                      </c:pt>
                      <c:pt idx="6468">
                        <c:v>85200</c:v>
                      </c:pt>
                      <c:pt idx="6469">
                        <c:v>85900</c:v>
                      </c:pt>
                      <c:pt idx="6470">
                        <c:v>86600</c:v>
                      </c:pt>
                      <c:pt idx="6471">
                        <c:v>87200</c:v>
                      </c:pt>
                      <c:pt idx="6472">
                        <c:v>88300</c:v>
                      </c:pt>
                      <c:pt idx="6473">
                        <c:v>88300</c:v>
                      </c:pt>
                      <c:pt idx="6474">
                        <c:v>89890</c:v>
                      </c:pt>
                      <c:pt idx="6475">
                        <c:v>90650</c:v>
                      </c:pt>
                      <c:pt idx="6476">
                        <c:v>90440</c:v>
                      </c:pt>
                      <c:pt idx="6477">
                        <c:v>90490</c:v>
                      </c:pt>
                      <c:pt idx="6478">
                        <c:v>90500</c:v>
                      </c:pt>
                      <c:pt idx="6479">
                        <c:v>90140</c:v>
                      </c:pt>
                      <c:pt idx="6480">
                        <c:v>89990</c:v>
                      </c:pt>
                      <c:pt idx="6481">
                        <c:v>89000</c:v>
                      </c:pt>
                      <c:pt idx="6482">
                        <c:v>89700</c:v>
                      </c:pt>
                      <c:pt idx="6483">
                        <c:v>89500</c:v>
                      </c:pt>
                      <c:pt idx="6484">
                        <c:v>88000</c:v>
                      </c:pt>
                      <c:pt idx="6485">
                        <c:v>87390</c:v>
                      </c:pt>
                      <c:pt idx="6486">
                        <c:v>88100</c:v>
                      </c:pt>
                      <c:pt idx="6487">
                        <c:v>87900</c:v>
                      </c:pt>
                      <c:pt idx="6488">
                        <c:v>87800</c:v>
                      </c:pt>
                      <c:pt idx="6489">
                        <c:v>88310</c:v>
                      </c:pt>
                      <c:pt idx="6490">
                        <c:v>89390</c:v>
                      </c:pt>
                      <c:pt idx="6491">
                        <c:v>90880</c:v>
                      </c:pt>
                      <c:pt idx="6492">
                        <c:v>90900</c:v>
                      </c:pt>
                      <c:pt idx="6493">
                        <c:v>89190</c:v>
                      </c:pt>
                      <c:pt idx="6494">
                        <c:v>89900</c:v>
                      </c:pt>
                      <c:pt idx="6495">
                        <c:v>89800</c:v>
                      </c:pt>
                      <c:pt idx="6496">
                        <c:v>89590</c:v>
                      </c:pt>
                      <c:pt idx="6497">
                        <c:v>89525</c:v>
                      </c:pt>
                      <c:pt idx="6498">
                        <c:v>89500</c:v>
                      </c:pt>
                      <c:pt idx="6499">
                        <c:v>89195</c:v>
                      </c:pt>
                      <c:pt idx="6500">
                        <c:v>89200</c:v>
                      </c:pt>
                      <c:pt idx="6501">
                        <c:v>89300</c:v>
                      </c:pt>
                      <c:pt idx="6502">
                        <c:v>89300</c:v>
                      </c:pt>
                      <c:pt idx="6503">
                        <c:v>89000</c:v>
                      </c:pt>
                      <c:pt idx="6504">
                        <c:v>88700</c:v>
                      </c:pt>
                      <c:pt idx="6505">
                        <c:v>88750</c:v>
                      </c:pt>
                      <c:pt idx="6506">
                        <c:v>88400</c:v>
                      </c:pt>
                      <c:pt idx="6507">
                        <c:v>88700</c:v>
                      </c:pt>
                      <c:pt idx="6508">
                        <c:v>88600</c:v>
                      </c:pt>
                      <c:pt idx="6509">
                        <c:v>88500</c:v>
                      </c:pt>
                      <c:pt idx="6510">
                        <c:v>88700</c:v>
                      </c:pt>
                      <c:pt idx="6511">
                        <c:v>88620</c:v>
                      </c:pt>
                      <c:pt idx="6512">
                        <c:v>89300</c:v>
                      </c:pt>
                      <c:pt idx="6513">
                        <c:v>89690</c:v>
                      </c:pt>
                      <c:pt idx="6514">
                        <c:v>89800</c:v>
                      </c:pt>
                      <c:pt idx="6515">
                        <c:v>89500</c:v>
                      </c:pt>
                      <c:pt idx="6516">
                        <c:v>89900</c:v>
                      </c:pt>
                      <c:pt idx="6517">
                        <c:v>89790</c:v>
                      </c:pt>
                      <c:pt idx="6518">
                        <c:v>89410</c:v>
                      </c:pt>
                      <c:pt idx="6519">
                        <c:v>89300</c:v>
                      </c:pt>
                      <c:pt idx="6520">
                        <c:v>89600</c:v>
                      </c:pt>
                      <c:pt idx="6521">
                        <c:v>89300</c:v>
                      </c:pt>
                      <c:pt idx="6522">
                        <c:v>89950</c:v>
                      </c:pt>
                      <c:pt idx="6523">
                        <c:v>90200</c:v>
                      </c:pt>
                      <c:pt idx="6524">
                        <c:v>89500</c:v>
                      </c:pt>
                      <c:pt idx="6525">
                        <c:v>89300</c:v>
                      </c:pt>
                      <c:pt idx="6526">
                        <c:v>89600</c:v>
                      </c:pt>
                      <c:pt idx="6527">
                        <c:v>89850</c:v>
                      </c:pt>
                      <c:pt idx="6528">
                        <c:v>89600</c:v>
                      </c:pt>
                      <c:pt idx="6529">
                        <c:v>89500</c:v>
                      </c:pt>
                      <c:pt idx="6530">
                        <c:v>89290</c:v>
                      </c:pt>
                      <c:pt idx="6531">
                        <c:v>89490</c:v>
                      </c:pt>
                      <c:pt idx="6532">
                        <c:v>88990</c:v>
                      </c:pt>
                      <c:pt idx="6533">
                        <c:v>88690</c:v>
                      </c:pt>
                      <c:pt idx="6534">
                        <c:v>88275</c:v>
                      </c:pt>
                      <c:pt idx="6535">
                        <c:v>88175</c:v>
                      </c:pt>
                      <c:pt idx="6536">
                        <c:v>87700</c:v>
                      </c:pt>
                      <c:pt idx="6537">
                        <c:v>87800</c:v>
                      </c:pt>
                      <c:pt idx="6538">
                        <c:v>87800</c:v>
                      </c:pt>
                      <c:pt idx="6539">
                        <c:v>88000</c:v>
                      </c:pt>
                      <c:pt idx="6540">
                        <c:v>88000</c:v>
                      </c:pt>
                      <c:pt idx="6541">
                        <c:v>88100</c:v>
                      </c:pt>
                      <c:pt idx="6542">
                        <c:v>88000</c:v>
                      </c:pt>
                      <c:pt idx="6543">
                        <c:v>87590</c:v>
                      </c:pt>
                      <c:pt idx="6544">
                        <c:v>87675</c:v>
                      </c:pt>
                      <c:pt idx="6545">
                        <c:v>87390</c:v>
                      </c:pt>
                      <c:pt idx="6546">
                        <c:v>87100</c:v>
                      </c:pt>
                      <c:pt idx="6547">
                        <c:v>87100</c:v>
                      </c:pt>
                      <c:pt idx="6548">
                        <c:v>86950</c:v>
                      </c:pt>
                      <c:pt idx="6549">
                        <c:v>87375</c:v>
                      </c:pt>
                      <c:pt idx="6550">
                        <c:v>86800</c:v>
                      </c:pt>
                      <c:pt idx="6551">
                        <c:v>86900</c:v>
                      </c:pt>
                      <c:pt idx="6552">
                        <c:v>87000</c:v>
                      </c:pt>
                      <c:pt idx="6553">
                        <c:v>87490</c:v>
                      </c:pt>
                      <c:pt idx="6554">
                        <c:v>88100</c:v>
                      </c:pt>
                      <c:pt idx="6555">
                        <c:v>88400</c:v>
                      </c:pt>
                      <c:pt idx="6556">
                        <c:v>88700</c:v>
                      </c:pt>
                      <c:pt idx="6557">
                        <c:v>89800</c:v>
                      </c:pt>
                      <c:pt idx="6558">
                        <c:v>89900</c:v>
                      </c:pt>
                      <c:pt idx="6559">
                        <c:v>90200</c:v>
                      </c:pt>
                      <c:pt idx="6560">
                        <c:v>89750</c:v>
                      </c:pt>
                      <c:pt idx="6561">
                        <c:v>89390</c:v>
                      </c:pt>
                      <c:pt idx="6562">
                        <c:v>89200</c:v>
                      </c:pt>
                      <c:pt idx="6563">
                        <c:v>88800</c:v>
                      </c:pt>
                      <c:pt idx="6564">
                        <c:v>89900</c:v>
                      </c:pt>
                      <c:pt idx="6565">
                        <c:v>89700</c:v>
                      </c:pt>
                      <c:pt idx="6566">
                        <c:v>90000</c:v>
                      </c:pt>
                      <c:pt idx="6567">
                        <c:v>90000</c:v>
                      </c:pt>
                      <c:pt idx="6568">
                        <c:v>90000</c:v>
                      </c:pt>
                      <c:pt idx="6569">
                        <c:v>89900</c:v>
                      </c:pt>
                      <c:pt idx="6570">
                        <c:v>89600</c:v>
                      </c:pt>
                      <c:pt idx="6571">
                        <c:v>89710</c:v>
                      </c:pt>
                      <c:pt idx="6572">
                        <c:v>89660</c:v>
                      </c:pt>
                      <c:pt idx="6573">
                        <c:v>90350</c:v>
                      </c:pt>
                      <c:pt idx="6574">
                        <c:v>90490</c:v>
                      </c:pt>
                      <c:pt idx="6575">
                        <c:v>90090</c:v>
                      </c:pt>
                      <c:pt idx="6576">
                        <c:v>89990</c:v>
                      </c:pt>
                      <c:pt idx="6577">
                        <c:v>90000</c:v>
                      </c:pt>
                      <c:pt idx="6578">
                        <c:v>89200</c:v>
                      </c:pt>
                      <c:pt idx="6579">
                        <c:v>88590</c:v>
                      </c:pt>
                      <c:pt idx="6580">
                        <c:v>88000</c:v>
                      </c:pt>
                      <c:pt idx="6581">
                        <c:v>87363</c:v>
                      </c:pt>
                      <c:pt idx="6582">
                        <c:v>86700</c:v>
                      </c:pt>
                      <c:pt idx="6583">
                        <c:v>86300</c:v>
                      </c:pt>
                      <c:pt idx="6584">
                        <c:v>86100</c:v>
                      </c:pt>
                      <c:pt idx="6585">
                        <c:v>86825</c:v>
                      </c:pt>
                      <c:pt idx="6586">
                        <c:v>86450</c:v>
                      </c:pt>
                      <c:pt idx="6587">
                        <c:v>86600</c:v>
                      </c:pt>
                      <c:pt idx="6588">
                        <c:v>86800</c:v>
                      </c:pt>
                      <c:pt idx="6589">
                        <c:v>86950</c:v>
                      </c:pt>
                      <c:pt idx="6590">
                        <c:v>88700</c:v>
                      </c:pt>
                      <c:pt idx="6591">
                        <c:v>88000</c:v>
                      </c:pt>
                      <c:pt idx="6592">
                        <c:v>89000</c:v>
                      </c:pt>
                      <c:pt idx="6593">
                        <c:v>89650</c:v>
                      </c:pt>
                      <c:pt idx="6594">
                        <c:v>89280</c:v>
                      </c:pt>
                      <c:pt idx="6595">
                        <c:v>88700</c:v>
                      </c:pt>
                      <c:pt idx="6596">
                        <c:v>88000</c:v>
                      </c:pt>
                      <c:pt idx="6597">
                        <c:v>88710</c:v>
                      </c:pt>
                      <c:pt idx="6598">
                        <c:v>89200</c:v>
                      </c:pt>
                      <c:pt idx="6599">
                        <c:v>89899</c:v>
                      </c:pt>
                      <c:pt idx="6600">
                        <c:v>89800</c:v>
                      </c:pt>
                      <c:pt idx="6601">
                        <c:v>89900</c:v>
                      </c:pt>
                      <c:pt idx="6602">
                        <c:v>89503</c:v>
                      </c:pt>
                      <c:pt idx="6603">
                        <c:v>89910</c:v>
                      </c:pt>
                      <c:pt idx="6604">
                        <c:v>90500</c:v>
                      </c:pt>
                      <c:pt idx="6605">
                        <c:v>90650</c:v>
                      </c:pt>
                      <c:pt idx="6606">
                        <c:v>92100</c:v>
                      </c:pt>
                      <c:pt idx="6607">
                        <c:v>91500</c:v>
                      </c:pt>
                      <c:pt idx="6608">
                        <c:v>92900</c:v>
                      </c:pt>
                      <c:pt idx="6609">
                        <c:v>91100</c:v>
                      </c:pt>
                      <c:pt idx="6610">
                        <c:v>92200</c:v>
                      </c:pt>
                      <c:pt idx="6611">
                        <c:v>92010</c:v>
                      </c:pt>
                      <c:pt idx="6612">
                        <c:v>92500</c:v>
                      </c:pt>
                      <c:pt idx="6613">
                        <c:v>92100</c:v>
                      </c:pt>
                      <c:pt idx="6614">
                        <c:v>92290</c:v>
                      </c:pt>
                      <c:pt idx="6615">
                        <c:v>91990</c:v>
                      </c:pt>
                      <c:pt idx="6616">
                        <c:v>91750</c:v>
                      </c:pt>
                      <c:pt idx="6617">
                        <c:v>91800</c:v>
                      </c:pt>
                      <c:pt idx="6618">
                        <c:v>91500</c:v>
                      </c:pt>
                      <c:pt idx="6619">
                        <c:v>90900</c:v>
                      </c:pt>
                      <c:pt idx="6620">
                        <c:v>90401</c:v>
                      </c:pt>
                      <c:pt idx="6621">
                        <c:v>90973</c:v>
                      </c:pt>
                      <c:pt idx="6622">
                        <c:v>90650</c:v>
                      </c:pt>
                      <c:pt idx="6623">
                        <c:v>90500</c:v>
                      </c:pt>
                      <c:pt idx="6624">
                        <c:v>90100</c:v>
                      </c:pt>
                      <c:pt idx="6625">
                        <c:v>91800</c:v>
                      </c:pt>
                      <c:pt idx="6626">
                        <c:v>91600</c:v>
                      </c:pt>
                      <c:pt idx="6627">
                        <c:v>92600</c:v>
                      </c:pt>
                      <c:pt idx="6628">
                        <c:v>92300</c:v>
                      </c:pt>
                      <c:pt idx="6629">
                        <c:v>92500</c:v>
                      </c:pt>
                      <c:pt idx="6630">
                        <c:v>91980</c:v>
                      </c:pt>
                      <c:pt idx="6631">
                        <c:v>92100</c:v>
                      </c:pt>
                      <c:pt idx="6632">
                        <c:v>91500</c:v>
                      </c:pt>
                      <c:pt idx="6633">
                        <c:v>91450</c:v>
                      </c:pt>
                      <c:pt idx="6634">
                        <c:v>92050</c:v>
                      </c:pt>
                      <c:pt idx="6635">
                        <c:v>92200</c:v>
                      </c:pt>
                      <c:pt idx="6636">
                        <c:v>91659</c:v>
                      </c:pt>
                      <c:pt idx="6637">
                        <c:v>91600</c:v>
                      </c:pt>
                      <c:pt idx="6638">
                        <c:v>90200</c:v>
                      </c:pt>
                      <c:pt idx="6639">
                        <c:v>90250</c:v>
                      </c:pt>
                      <c:pt idx="6640">
                        <c:v>90200</c:v>
                      </c:pt>
                      <c:pt idx="6641">
                        <c:v>91000</c:v>
                      </c:pt>
                      <c:pt idx="6642">
                        <c:v>90850</c:v>
                      </c:pt>
                      <c:pt idx="6643">
                        <c:v>90450</c:v>
                      </c:pt>
                      <c:pt idx="6644">
                        <c:v>89700</c:v>
                      </c:pt>
                      <c:pt idx="6645">
                        <c:v>89800</c:v>
                      </c:pt>
                      <c:pt idx="6646">
                        <c:v>90150</c:v>
                      </c:pt>
                      <c:pt idx="6647">
                        <c:v>90200</c:v>
                      </c:pt>
                      <c:pt idx="6648">
                        <c:v>90850</c:v>
                      </c:pt>
                      <c:pt idx="6649">
                        <c:v>90600</c:v>
                      </c:pt>
                      <c:pt idx="6650">
                        <c:v>90200</c:v>
                      </c:pt>
                      <c:pt idx="6651">
                        <c:v>91000</c:v>
                      </c:pt>
                      <c:pt idx="6652">
                        <c:v>90550</c:v>
                      </c:pt>
                      <c:pt idx="6653">
                        <c:v>91190</c:v>
                      </c:pt>
                      <c:pt idx="6654">
                        <c:v>91180</c:v>
                      </c:pt>
                      <c:pt idx="6655">
                        <c:v>91490</c:v>
                      </c:pt>
                      <c:pt idx="6656">
                        <c:v>91600</c:v>
                      </c:pt>
                      <c:pt idx="6657">
                        <c:v>91501</c:v>
                      </c:pt>
                      <c:pt idx="6658">
                        <c:v>91500</c:v>
                      </c:pt>
                      <c:pt idx="6659">
                        <c:v>91300</c:v>
                      </c:pt>
                      <c:pt idx="6660">
                        <c:v>91710</c:v>
                      </c:pt>
                      <c:pt idx="6661">
                        <c:v>92700</c:v>
                      </c:pt>
                      <c:pt idx="6662">
                        <c:v>93000</c:v>
                      </c:pt>
                      <c:pt idx="6663">
                        <c:v>92800</c:v>
                      </c:pt>
                      <c:pt idx="6664">
                        <c:v>93100</c:v>
                      </c:pt>
                      <c:pt idx="6665">
                        <c:v>93100</c:v>
                      </c:pt>
                      <c:pt idx="6666">
                        <c:v>92685</c:v>
                      </c:pt>
                      <c:pt idx="6667">
                        <c:v>92700</c:v>
                      </c:pt>
                      <c:pt idx="6668">
                        <c:v>94550</c:v>
                      </c:pt>
                      <c:pt idx="6669">
                        <c:v>94450</c:v>
                      </c:pt>
                      <c:pt idx="6670">
                        <c:v>95300</c:v>
                      </c:pt>
                      <c:pt idx="6671">
                        <c:v>95800</c:v>
                      </c:pt>
                      <c:pt idx="6672">
                        <c:v>95300</c:v>
                      </c:pt>
                      <c:pt idx="6673">
                        <c:v>95100</c:v>
                      </c:pt>
                      <c:pt idx="6674">
                        <c:v>96300</c:v>
                      </c:pt>
                      <c:pt idx="6675">
                        <c:v>96000</c:v>
                      </c:pt>
                      <c:pt idx="6676">
                        <c:v>95900</c:v>
                      </c:pt>
                      <c:pt idx="6677">
                        <c:v>96000</c:v>
                      </c:pt>
                      <c:pt idx="6678">
                        <c:v>95801</c:v>
                      </c:pt>
                      <c:pt idx="6679">
                        <c:v>96097</c:v>
                      </c:pt>
                      <c:pt idx="6680">
                        <c:v>96000</c:v>
                      </c:pt>
                      <c:pt idx="6681">
                        <c:v>96400</c:v>
                      </c:pt>
                      <c:pt idx="6682">
                        <c:v>96051</c:v>
                      </c:pt>
                      <c:pt idx="6683">
                        <c:v>95990</c:v>
                      </c:pt>
                      <c:pt idx="6684">
                        <c:v>96100</c:v>
                      </c:pt>
                      <c:pt idx="6685">
                        <c:v>96200</c:v>
                      </c:pt>
                      <c:pt idx="6686">
                        <c:v>96490</c:v>
                      </c:pt>
                      <c:pt idx="6687">
                        <c:v>96750</c:v>
                      </c:pt>
                      <c:pt idx="6688">
                        <c:v>96900</c:v>
                      </c:pt>
                      <c:pt idx="6689">
                        <c:v>96400</c:v>
                      </c:pt>
                      <c:pt idx="6690">
                        <c:v>95500</c:v>
                      </c:pt>
                      <c:pt idx="6691">
                        <c:v>94500</c:v>
                      </c:pt>
                      <c:pt idx="6692">
                        <c:v>94880</c:v>
                      </c:pt>
                      <c:pt idx="6693">
                        <c:v>94201</c:v>
                      </c:pt>
                      <c:pt idx="6694">
                        <c:v>93690</c:v>
                      </c:pt>
                      <c:pt idx="6695">
                        <c:v>93525</c:v>
                      </c:pt>
                      <c:pt idx="6696">
                        <c:v>94400</c:v>
                      </c:pt>
                      <c:pt idx="6697">
                        <c:v>95000</c:v>
                      </c:pt>
                      <c:pt idx="6698">
                        <c:v>95200</c:v>
                      </c:pt>
                      <c:pt idx="6699">
                        <c:v>95800</c:v>
                      </c:pt>
                      <c:pt idx="6700">
                        <c:v>95800</c:v>
                      </c:pt>
                      <c:pt idx="6701">
                        <c:v>97473</c:v>
                      </c:pt>
                      <c:pt idx="6702">
                        <c:v>97699</c:v>
                      </c:pt>
                      <c:pt idx="6703">
                        <c:v>98995</c:v>
                      </c:pt>
                      <c:pt idx="6704">
                        <c:v>98400</c:v>
                      </c:pt>
                      <c:pt idx="6705">
                        <c:v>98500</c:v>
                      </c:pt>
                      <c:pt idx="6706">
                        <c:v>99390</c:v>
                      </c:pt>
                      <c:pt idx="6707">
                        <c:v>99310</c:v>
                      </c:pt>
                      <c:pt idx="6708">
                        <c:v>99825</c:v>
                      </c:pt>
                      <c:pt idx="6709">
                        <c:v>98600</c:v>
                      </c:pt>
                      <c:pt idx="6710">
                        <c:v>98900</c:v>
                      </c:pt>
                      <c:pt idx="6711">
                        <c:v>98750</c:v>
                      </c:pt>
                      <c:pt idx="6712">
                        <c:v>99425</c:v>
                      </c:pt>
                      <c:pt idx="6713">
                        <c:v>99980</c:v>
                      </c:pt>
                      <c:pt idx="6714">
                        <c:v>99900</c:v>
                      </c:pt>
                      <c:pt idx="6715">
                        <c:v>100000</c:v>
                      </c:pt>
                      <c:pt idx="6716">
                        <c:v>100600</c:v>
                      </c:pt>
                      <c:pt idx="6717">
                        <c:v>101900</c:v>
                      </c:pt>
                      <c:pt idx="6718">
                        <c:v>104700</c:v>
                      </c:pt>
                      <c:pt idx="6719">
                        <c:v>103300</c:v>
                      </c:pt>
                      <c:pt idx="6720">
                        <c:v>104500</c:v>
                      </c:pt>
                      <c:pt idx="6721">
                        <c:v>105475</c:v>
                      </c:pt>
                      <c:pt idx="6722">
                        <c:v>104790</c:v>
                      </c:pt>
                      <c:pt idx="6723">
                        <c:v>104106</c:v>
                      </c:pt>
                      <c:pt idx="6724">
                        <c:v>105000</c:v>
                      </c:pt>
                      <c:pt idx="6725">
                        <c:v>107200</c:v>
                      </c:pt>
                      <c:pt idx="6726">
                        <c:v>107000</c:v>
                      </c:pt>
                      <c:pt idx="6727">
                        <c:v>107850</c:v>
                      </c:pt>
                      <c:pt idx="6728">
                        <c:v>107200</c:v>
                      </c:pt>
                      <c:pt idx="6729">
                        <c:v>107000</c:v>
                      </c:pt>
                      <c:pt idx="6730">
                        <c:v>106350</c:v>
                      </c:pt>
                      <c:pt idx="6731">
                        <c:v>106475</c:v>
                      </c:pt>
                      <c:pt idx="6732">
                        <c:v>107400</c:v>
                      </c:pt>
                      <c:pt idx="6733">
                        <c:v>106801</c:v>
                      </c:pt>
                      <c:pt idx="6734">
                        <c:v>106800</c:v>
                      </c:pt>
                      <c:pt idx="6735">
                        <c:v>107300</c:v>
                      </c:pt>
                      <c:pt idx="6736">
                        <c:v>107400</c:v>
                      </c:pt>
                      <c:pt idx="6737">
                        <c:v>107700</c:v>
                      </c:pt>
                      <c:pt idx="6738">
                        <c:v>107610</c:v>
                      </c:pt>
                      <c:pt idx="6739">
                        <c:v>106300</c:v>
                      </c:pt>
                      <c:pt idx="6740">
                        <c:v>105700</c:v>
                      </c:pt>
                      <c:pt idx="6741">
                        <c:v>105590</c:v>
                      </c:pt>
                      <c:pt idx="6742">
                        <c:v>107100</c:v>
                      </c:pt>
                      <c:pt idx="6743">
                        <c:v>106900</c:v>
                      </c:pt>
                      <c:pt idx="6744">
                        <c:v>107200</c:v>
                      </c:pt>
                      <c:pt idx="6745">
                        <c:v>108000</c:v>
                      </c:pt>
                      <c:pt idx="6746">
                        <c:v>108995</c:v>
                      </c:pt>
                      <c:pt idx="6747">
                        <c:v>107410</c:v>
                      </c:pt>
                      <c:pt idx="6748">
                        <c:v>107050</c:v>
                      </c:pt>
                      <c:pt idx="6749">
                        <c:v>107300</c:v>
                      </c:pt>
                      <c:pt idx="6750">
                        <c:v>108800</c:v>
                      </c:pt>
                      <c:pt idx="6751">
                        <c:v>109800</c:v>
                      </c:pt>
                      <c:pt idx="6752">
                        <c:v>110100</c:v>
                      </c:pt>
                      <c:pt idx="6753">
                        <c:v>113700</c:v>
                      </c:pt>
                      <c:pt idx="6754">
                        <c:v>113450</c:v>
                      </c:pt>
                      <c:pt idx="6755">
                        <c:v>113200</c:v>
                      </c:pt>
                      <c:pt idx="6756">
                        <c:v>111420</c:v>
                      </c:pt>
                      <c:pt idx="6757">
                        <c:v>110000</c:v>
                      </c:pt>
                      <c:pt idx="6758">
                        <c:v>109700</c:v>
                      </c:pt>
                      <c:pt idx="6759">
                        <c:v>110000</c:v>
                      </c:pt>
                      <c:pt idx="6760">
                        <c:v>110100</c:v>
                      </c:pt>
                      <c:pt idx="6761">
                        <c:v>110000</c:v>
                      </c:pt>
                      <c:pt idx="6762">
                        <c:v>109990</c:v>
                      </c:pt>
                      <c:pt idx="6763">
                        <c:v>109000</c:v>
                      </c:pt>
                      <c:pt idx="6764">
                        <c:v>108850</c:v>
                      </c:pt>
                      <c:pt idx="6765">
                        <c:v>107200</c:v>
                      </c:pt>
                      <c:pt idx="6766">
                        <c:v>107500</c:v>
                      </c:pt>
                      <c:pt idx="6767">
                        <c:v>109350</c:v>
                      </c:pt>
                      <c:pt idx="6768">
                        <c:v>109490</c:v>
                      </c:pt>
                      <c:pt idx="6769">
                        <c:v>110000</c:v>
                      </c:pt>
                      <c:pt idx="6770">
                        <c:v>110000</c:v>
                      </c:pt>
                      <c:pt idx="6771">
                        <c:v>108850</c:v>
                      </c:pt>
                      <c:pt idx="6772">
                        <c:v>108600</c:v>
                      </c:pt>
                      <c:pt idx="6773">
                        <c:v>109050</c:v>
                      </c:pt>
                      <c:pt idx="6774">
                        <c:v>109450</c:v>
                      </c:pt>
                      <c:pt idx="6775">
                        <c:v>109100</c:v>
                      </c:pt>
                      <c:pt idx="6776">
                        <c:v>108650</c:v>
                      </c:pt>
                      <c:pt idx="6777">
                        <c:v>107675</c:v>
                      </c:pt>
                      <c:pt idx="6778">
                        <c:v>107300</c:v>
                      </c:pt>
                      <c:pt idx="6779">
                        <c:v>106700</c:v>
                      </c:pt>
                      <c:pt idx="6780">
                        <c:v>108200</c:v>
                      </c:pt>
                      <c:pt idx="6781">
                        <c:v>108940</c:v>
                      </c:pt>
                      <c:pt idx="6782">
                        <c:v>110050</c:v>
                      </c:pt>
                      <c:pt idx="6783">
                        <c:v>110600</c:v>
                      </c:pt>
                      <c:pt idx="6784">
                        <c:v>109200</c:v>
                      </c:pt>
                      <c:pt idx="6785">
                        <c:v>108800</c:v>
                      </c:pt>
                      <c:pt idx="6786">
                        <c:v>109100</c:v>
                      </c:pt>
                      <c:pt idx="6787">
                        <c:v>108601</c:v>
                      </c:pt>
                      <c:pt idx="6788">
                        <c:v>108800</c:v>
                      </c:pt>
                      <c:pt idx="6789">
                        <c:v>109101</c:v>
                      </c:pt>
                      <c:pt idx="6790">
                        <c:v>108740</c:v>
                      </c:pt>
                      <c:pt idx="6791">
                        <c:v>108200</c:v>
                      </c:pt>
                      <c:pt idx="6792">
                        <c:v>108500</c:v>
                      </c:pt>
                      <c:pt idx="6793">
                        <c:v>106710</c:v>
                      </c:pt>
                      <c:pt idx="6794">
                        <c:v>108450</c:v>
                      </c:pt>
                      <c:pt idx="6795">
                        <c:v>108900</c:v>
                      </c:pt>
                      <c:pt idx="6796">
                        <c:v>107700</c:v>
                      </c:pt>
                      <c:pt idx="6797">
                        <c:v>107360</c:v>
                      </c:pt>
                      <c:pt idx="6798">
                        <c:v>106800</c:v>
                      </c:pt>
                      <c:pt idx="6799">
                        <c:v>106800</c:v>
                      </c:pt>
                      <c:pt idx="6800">
                        <c:v>105100</c:v>
                      </c:pt>
                      <c:pt idx="6801">
                        <c:v>106190</c:v>
                      </c:pt>
                      <c:pt idx="6802">
                        <c:v>106600</c:v>
                      </c:pt>
                      <c:pt idx="6803">
                        <c:v>107000</c:v>
                      </c:pt>
                      <c:pt idx="6804">
                        <c:v>106401</c:v>
                      </c:pt>
                      <c:pt idx="6805">
                        <c:v>107300</c:v>
                      </c:pt>
                      <c:pt idx="6806">
                        <c:v>108000</c:v>
                      </c:pt>
                      <c:pt idx="6807">
                        <c:v>108990</c:v>
                      </c:pt>
                      <c:pt idx="6808">
                        <c:v>109290</c:v>
                      </c:pt>
                      <c:pt idx="6809">
                        <c:v>109200</c:v>
                      </c:pt>
                      <c:pt idx="6810">
                        <c:v>108190</c:v>
                      </c:pt>
                      <c:pt idx="6811">
                        <c:v>106800</c:v>
                      </c:pt>
                      <c:pt idx="6812">
                        <c:v>106600</c:v>
                      </c:pt>
                      <c:pt idx="6813">
                        <c:v>105310</c:v>
                      </c:pt>
                      <c:pt idx="6814">
                        <c:v>107700</c:v>
                      </c:pt>
                      <c:pt idx="6815">
                        <c:v>107998</c:v>
                      </c:pt>
                      <c:pt idx="6816">
                        <c:v>109005</c:v>
                      </c:pt>
                      <c:pt idx="6817">
                        <c:v>108000</c:v>
                      </c:pt>
                      <c:pt idx="6818">
                        <c:v>108000</c:v>
                      </c:pt>
                      <c:pt idx="6819">
                        <c:v>108200</c:v>
                      </c:pt>
                      <c:pt idx="6820">
                        <c:v>108300</c:v>
                      </c:pt>
                      <c:pt idx="6821">
                        <c:v>108290</c:v>
                      </c:pt>
                      <c:pt idx="6822">
                        <c:v>107900</c:v>
                      </c:pt>
                      <c:pt idx="6823">
                        <c:v>108990</c:v>
                      </c:pt>
                      <c:pt idx="6824">
                        <c:v>108000</c:v>
                      </c:pt>
                      <c:pt idx="6825">
                        <c:v>108295</c:v>
                      </c:pt>
                      <c:pt idx="6826">
                        <c:v>108550</c:v>
                      </c:pt>
                      <c:pt idx="6827">
                        <c:v>108849</c:v>
                      </c:pt>
                      <c:pt idx="6828">
                        <c:v>109000</c:v>
                      </c:pt>
                      <c:pt idx="6829">
                        <c:v>109800</c:v>
                      </c:pt>
                      <c:pt idx="6830">
                        <c:v>109750</c:v>
                      </c:pt>
                      <c:pt idx="6831">
                        <c:v>109750</c:v>
                      </c:pt>
                      <c:pt idx="6832">
                        <c:v>109900</c:v>
                      </c:pt>
                      <c:pt idx="6833">
                        <c:v>110000</c:v>
                      </c:pt>
                      <c:pt idx="6834">
                        <c:v>109900</c:v>
                      </c:pt>
                      <c:pt idx="6835">
                        <c:v>109725</c:v>
                      </c:pt>
                      <c:pt idx="6836">
                        <c:v>109400</c:v>
                      </c:pt>
                      <c:pt idx="6837">
                        <c:v>109500</c:v>
                      </c:pt>
                      <c:pt idx="6838">
                        <c:v>109550</c:v>
                      </c:pt>
                      <c:pt idx="6839">
                        <c:v>108850</c:v>
                      </c:pt>
                      <c:pt idx="6840">
                        <c:v>108750</c:v>
                      </c:pt>
                      <c:pt idx="6841">
                        <c:v>109400</c:v>
                      </c:pt>
                      <c:pt idx="6842">
                        <c:v>109000</c:v>
                      </c:pt>
                      <c:pt idx="6843">
                        <c:v>109200</c:v>
                      </c:pt>
                      <c:pt idx="6844">
                        <c:v>108301</c:v>
                      </c:pt>
                      <c:pt idx="6845">
                        <c:v>108600</c:v>
                      </c:pt>
                      <c:pt idx="6846">
                        <c:v>108600</c:v>
                      </c:pt>
                      <c:pt idx="6847">
                        <c:v>109250</c:v>
                      </c:pt>
                      <c:pt idx="6848">
                        <c:v>110490</c:v>
                      </c:pt>
                      <c:pt idx="6849">
                        <c:v>108501</c:v>
                      </c:pt>
                      <c:pt idx="6850">
                        <c:v>109175</c:v>
                      </c:pt>
                      <c:pt idx="6851">
                        <c:v>109200</c:v>
                      </c:pt>
                      <c:pt idx="6852">
                        <c:v>110000</c:v>
                      </c:pt>
                      <c:pt idx="6853">
                        <c:v>109350</c:v>
                      </c:pt>
                      <c:pt idx="6854">
                        <c:v>109250</c:v>
                      </c:pt>
                      <c:pt idx="6855">
                        <c:v>109000</c:v>
                      </c:pt>
                      <c:pt idx="6856">
                        <c:v>108600</c:v>
                      </c:pt>
                      <c:pt idx="6857">
                        <c:v>108351</c:v>
                      </c:pt>
                      <c:pt idx="6858">
                        <c:v>109000</c:v>
                      </c:pt>
                      <c:pt idx="6859">
                        <c:v>109580</c:v>
                      </c:pt>
                      <c:pt idx="6860">
                        <c:v>109500</c:v>
                      </c:pt>
                      <c:pt idx="6861">
                        <c:v>109100</c:v>
                      </c:pt>
                      <c:pt idx="6862">
                        <c:v>109320</c:v>
                      </c:pt>
                      <c:pt idx="6863">
                        <c:v>109200</c:v>
                      </c:pt>
                      <c:pt idx="6864">
                        <c:v>109200</c:v>
                      </c:pt>
                      <c:pt idx="6865">
                        <c:v>109490</c:v>
                      </c:pt>
                      <c:pt idx="6866">
                        <c:v>109255</c:v>
                      </c:pt>
                      <c:pt idx="6867">
                        <c:v>109700</c:v>
                      </c:pt>
                      <c:pt idx="6868">
                        <c:v>109250</c:v>
                      </c:pt>
                      <c:pt idx="6869">
                        <c:v>109055</c:v>
                      </c:pt>
                      <c:pt idx="6870">
                        <c:v>109700</c:v>
                      </c:pt>
                      <c:pt idx="6871">
                        <c:v>109340</c:v>
                      </c:pt>
                      <c:pt idx="6872">
                        <c:v>109400</c:v>
                      </c:pt>
                      <c:pt idx="6873">
                        <c:v>109500</c:v>
                      </c:pt>
                      <c:pt idx="6874">
                        <c:v>109600</c:v>
                      </c:pt>
                      <c:pt idx="6875">
                        <c:v>109300</c:v>
                      </c:pt>
                      <c:pt idx="6876">
                        <c:v>109100</c:v>
                      </c:pt>
                      <c:pt idx="6877">
                        <c:v>109000</c:v>
                      </c:pt>
                      <c:pt idx="6878">
                        <c:v>108920</c:v>
                      </c:pt>
                      <c:pt idx="6879">
                        <c:v>108500</c:v>
                      </c:pt>
                      <c:pt idx="6880">
                        <c:v>108000</c:v>
                      </c:pt>
                      <c:pt idx="6881">
                        <c:v>107400</c:v>
                      </c:pt>
                      <c:pt idx="6882">
                        <c:v>107395</c:v>
                      </c:pt>
                      <c:pt idx="6883">
                        <c:v>107300</c:v>
                      </c:pt>
                      <c:pt idx="6884">
                        <c:v>107400</c:v>
                      </c:pt>
                      <c:pt idx="6885">
                        <c:v>108900</c:v>
                      </c:pt>
                      <c:pt idx="6886">
                        <c:v>109475</c:v>
                      </c:pt>
                      <c:pt idx="6887">
                        <c:v>110000</c:v>
                      </c:pt>
                      <c:pt idx="6888">
                        <c:v>110000</c:v>
                      </c:pt>
                      <c:pt idx="6889">
                        <c:v>110970</c:v>
                      </c:pt>
                      <c:pt idx="6890">
                        <c:v>111500</c:v>
                      </c:pt>
                      <c:pt idx="6891">
                        <c:v>112000</c:v>
                      </c:pt>
                      <c:pt idx="6892">
                        <c:v>111800</c:v>
                      </c:pt>
                      <c:pt idx="6893">
                        <c:v>111000</c:v>
                      </c:pt>
                      <c:pt idx="6894">
                        <c:v>110720</c:v>
                      </c:pt>
                      <c:pt idx="6895">
                        <c:v>110710</c:v>
                      </c:pt>
                      <c:pt idx="6896">
                        <c:v>110560</c:v>
                      </c:pt>
                      <c:pt idx="6897">
                        <c:v>110500</c:v>
                      </c:pt>
                      <c:pt idx="6898">
                        <c:v>110350</c:v>
                      </c:pt>
                      <c:pt idx="6899">
                        <c:v>110300</c:v>
                      </c:pt>
                      <c:pt idx="6900">
                        <c:v>110200</c:v>
                      </c:pt>
                      <c:pt idx="6901">
                        <c:v>110300</c:v>
                      </c:pt>
                      <c:pt idx="6902">
                        <c:v>110000</c:v>
                      </c:pt>
                      <c:pt idx="6903">
                        <c:v>110290</c:v>
                      </c:pt>
                      <c:pt idx="6904">
                        <c:v>109850</c:v>
                      </c:pt>
                      <c:pt idx="6905">
                        <c:v>110400</c:v>
                      </c:pt>
                      <c:pt idx="6906">
                        <c:v>109650</c:v>
                      </c:pt>
                      <c:pt idx="6907">
                        <c:v>110000</c:v>
                      </c:pt>
                      <c:pt idx="6908">
                        <c:v>109550</c:v>
                      </c:pt>
                      <c:pt idx="6909">
                        <c:v>110000</c:v>
                      </c:pt>
                      <c:pt idx="6910">
                        <c:v>109900</c:v>
                      </c:pt>
                      <c:pt idx="6911">
                        <c:v>112000</c:v>
                      </c:pt>
                      <c:pt idx="6912">
                        <c:v>112690</c:v>
                      </c:pt>
                      <c:pt idx="6913">
                        <c:v>112995</c:v>
                      </c:pt>
                      <c:pt idx="6914">
                        <c:v>112200</c:v>
                      </c:pt>
                      <c:pt idx="6915">
                        <c:v>111600</c:v>
                      </c:pt>
                      <c:pt idx="6916">
                        <c:v>111500</c:v>
                      </c:pt>
                      <c:pt idx="6917">
                        <c:v>110150</c:v>
                      </c:pt>
                      <c:pt idx="6918">
                        <c:v>111200</c:v>
                      </c:pt>
                      <c:pt idx="6919">
                        <c:v>113750</c:v>
                      </c:pt>
                      <c:pt idx="6920">
                        <c:v>118500</c:v>
                      </c:pt>
                      <c:pt idx="6921">
                        <c:v>120700</c:v>
                      </c:pt>
                      <c:pt idx="6922">
                        <c:v>119800</c:v>
                      </c:pt>
                      <c:pt idx="6923">
                        <c:v>118000</c:v>
                      </c:pt>
                      <c:pt idx="6924">
                        <c:v>118800</c:v>
                      </c:pt>
                      <c:pt idx="6925">
                        <c:v>119850</c:v>
                      </c:pt>
                      <c:pt idx="6926">
                        <c:v>119000</c:v>
                      </c:pt>
                      <c:pt idx="6927">
                        <c:v>118775</c:v>
                      </c:pt>
                      <c:pt idx="6928">
                        <c:v>118750</c:v>
                      </c:pt>
                      <c:pt idx="6929">
                        <c:v>118510</c:v>
                      </c:pt>
                      <c:pt idx="6930">
                        <c:v>118390</c:v>
                      </c:pt>
                      <c:pt idx="6931">
                        <c:v>119300</c:v>
                      </c:pt>
                      <c:pt idx="6932">
                        <c:v>119500</c:v>
                      </c:pt>
                      <c:pt idx="6933">
                        <c:v>120000</c:v>
                      </c:pt>
                      <c:pt idx="6934">
                        <c:v>119500</c:v>
                      </c:pt>
                      <c:pt idx="6935">
                        <c:v>118300</c:v>
                      </c:pt>
                      <c:pt idx="6936">
                        <c:v>118800</c:v>
                      </c:pt>
                      <c:pt idx="6937">
                        <c:v>118100</c:v>
                      </c:pt>
                      <c:pt idx="6938">
                        <c:v>118900</c:v>
                      </c:pt>
                      <c:pt idx="6939">
                        <c:v>120000</c:v>
                      </c:pt>
                      <c:pt idx="6940">
                        <c:v>118500</c:v>
                      </c:pt>
                      <c:pt idx="6941">
                        <c:v>118700</c:v>
                      </c:pt>
                      <c:pt idx="6942">
                        <c:v>117700</c:v>
                      </c:pt>
                      <c:pt idx="6943">
                        <c:v>117400</c:v>
                      </c:pt>
                      <c:pt idx="6944">
                        <c:v>117100</c:v>
                      </c:pt>
                      <c:pt idx="6945">
                        <c:v>116900</c:v>
                      </c:pt>
                      <c:pt idx="6946">
                        <c:v>116890</c:v>
                      </c:pt>
                      <c:pt idx="6947">
                        <c:v>116990</c:v>
                      </c:pt>
                      <c:pt idx="6948">
                        <c:v>117200</c:v>
                      </c:pt>
                      <c:pt idx="6949">
                        <c:v>118510</c:v>
                      </c:pt>
                      <c:pt idx="6950">
                        <c:v>118790</c:v>
                      </c:pt>
                      <c:pt idx="6951">
                        <c:v>119799</c:v>
                      </c:pt>
                      <c:pt idx="6952">
                        <c:v>119290</c:v>
                      </c:pt>
                      <c:pt idx="6953">
                        <c:v>119000</c:v>
                      </c:pt>
                      <c:pt idx="6954">
                        <c:v>121100</c:v>
                      </c:pt>
                      <c:pt idx="6955">
                        <c:v>123390</c:v>
                      </c:pt>
                      <c:pt idx="6956">
                        <c:v>122615</c:v>
                      </c:pt>
                      <c:pt idx="6957">
                        <c:v>124700</c:v>
                      </c:pt>
                      <c:pt idx="6958">
                        <c:v>125500</c:v>
                      </c:pt>
                      <c:pt idx="6959">
                        <c:v>127100</c:v>
                      </c:pt>
                      <c:pt idx="6960">
                        <c:v>126200</c:v>
                      </c:pt>
                      <c:pt idx="6961">
                        <c:v>127200</c:v>
                      </c:pt>
                      <c:pt idx="6962">
                        <c:v>129995</c:v>
                      </c:pt>
                      <c:pt idx="6963">
                        <c:v>129000</c:v>
                      </c:pt>
                      <c:pt idx="6964">
                        <c:v>127100</c:v>
                      </c:pt>
                      <c:pt idx="6965">
                        <c:v>126400</c:v>
                      </c:pt>
                      <c:pt idx="6966">
                        <c:v>127990</c:v>
                      </c:pt>
                      <c:pt idx="6967">
                        <c:v>127800</c:v>
                      </c:pt>
                      <c:pt idx="6968">
                        <c:v>127500</c:v>
                      </c:pt>
                      <c:pt idx="6969">
                        <c:v>127500</c:v>
                      </c:pt>
                      <c:pt idx="6970">
                        <c:v>128210</c:v>
                      </c:pt>
                      <c:pt idx="6971">
                        <c:v>128800</c:v>
                      </c:pt>
                      <c:pt idx="6972">
                        <c:v>132500</c:v>
                      </c:pt>
                      <c:pt idx="6973">
                        <c:v>131250</c:v>
                      </c:pt>
                      <c:pt idx="6974">
                        <c:v>132500</c:v>
                      </c:pt>
                      <c:pt idx="6975">
                        <c:v>133000</c:v>
                      </c:pt>
                      <c:pt idx="6976">
                        <c:v>133800</c:v>
                      </c:pt>
                      <c:pt idx="6977">
                        <c:v>134940</c:v>
                      </c:pt>
                      <c:pt idx="6978">
                        <c:v>134575</c:v>
                      </c:pt>
                      <c:pt idx="6979">
                        <c:v>132210</c:v>
                      </c:pt>
                      <c:pt idx="6980">
                        <c:v>133710</c:v>
                      </c:pt>
                      <c:pt idx="6981">
                        <c:v>135700</c:v>
                      </c:pt>
                      <c:pt idx="6982">
                        <c:v>137500</c:v>
                      </c:pt>
                      <c:pt idx="6983">
                        <c:v>135300</c:v>
                      </c:pt>
                      <c:pt idx="6984">
                        <c:v>136475</c:v>
                      </c:pt>
                      <c:pt idx="6985">
                        <c:v>136500</c:v>
                      </c:pt>
                      <c:pt idx="6986">
                        <c:v>136500</c:v>
                      </c:pt>
                      <c:pt idx="6987">
                        <c:v>134000</c:v>
                      </c:pt>
                      <c:pt idx="6988">
                        <c:v>134100</c:v>
                      </c:pt>
                      <c:pt idx="6989">
                        <c:v>136600</c:v>
                      </c:pt>
                      <c:pt idx="6990">
                        <c:v>137480</c:v>
                      </c:pt>
                      <c:pt idx="6991">
                        <c:v>137700</c:v>
                      </c:pt>
                      <c:pt idx="6992">
                        <c:v>139200</c:v>
                      </c:pt>
                      <c:pt idx="6993">
                        <c:v>140100</c:v>
                      </c:pt>
                      <c:pt idx="6994">
                        <c:v>143200</c:v>
                      </c:pt>
                      <c:pt idx="6995">
                        <c:v>144700</c:v>
                      </c:pt>
                      <c:pt idx="6996">
                        <c:v>147500</c:v>
                      </c:pt>
                      <c:pt idx="6997">
                        <c:v>148300</c:v>
                      </c:pt>
                      <c:pt idx="6998">
                        <c:v>148220</c:v>
                      </c:pt>
                      <c:pt idx="6999">
                        <c:v>149200</c:v>
                      </c:pt>
                      <c:pt idx="7000">
                        <c:v>148900</c:v>
                      </c:pt>
                      <c:pt idx="7001">
                        <c:v>144000</c:v>
                      </c:pt>
                      <c:pt idx="7002">
                        <c:v>142400</c:v>
                      </c:pt>
                      <c:pt idx="7003">
                        <c:v>143000</c:v>
                      </c:pt>
                      <c:pt idx="7004">
                        <c:v>136400</c:v>
                      </c:pt>
                      <c:pt idx="7005">
                        <c:v>135400</c:v>
                      </c:pt>
                      <c:pt idx="7006">
                        <c:v>134500</c:v>
                      </c:pt>
                      <c:pt idx="7007">
                        <c:v>134000</c:v>
                      </c:pt>
                      <c:pt idx="7008">
                        <c:v>134000</c:v>
                      </c:pt>
                      <c:pt idx="7009">
                        <c:v>137980</c:v>
                      </c:pt>
                      <c:pt idx="7010">
                        <c:v>138500</c:v>
                      </c:pt>
                      <c:pt idx="7011">
                        <c:v>137800</c:v>
                      </c:pt>
                      <c:pt idx="7012">
                        <c:v>141100</c:v>
                      </c:pt>
                      <c:pt idx="7013">
                        <c:v>141600</c:v>
                      </c:pt>
                      <c:pt idx="7014">
                        <c:v>139300</c:v>
                      </c:pt>
                      <c:pt idx="7015">
                        <c:v>139600</c:v>
                      </c:pt>
                      <c:pt idx="7016">
                        <c:v>135500</c:v>
                      </c:pt>
                      <c:pt idx="7017">
                        <c:v>133700</c:v>
                      </c:pt>
                      <c:pt idx="7018">
                        <c:v>133685</c:v>
                      </c:pt>
                      <c:pt idx="7019">
                        <c:v>130400</c:v>
                      </c:pt>
                      <c:pt idx="7020">
                        <c:v>134200</c:v>
                      </c:pt>
                      <c:pt idx="7021">
                        <c:v>132100</c:v>
                      </c:pt>
                      <c:pt idx="7022">
                        <c:v>130410</c:v>
                      </c:pt>
                      <c:pt idx="7023">
                        <c:v>129100</c:v>
                      </c:pt>
                      <c:pt idx="7024">
                        <c:v>126400</c:v>
                      </c:pt>
                      <c:pt idx="7025">
                        <c:v>131200</c:v>
                      </c:pt>
                      <c:pt idx="7026">
                        <c:v>131200</c:v>
                      </c:pt>
                      <c:pt idx="7027">
                        <c:v>135500</c:v>
                      </c:pt>
                      <c:pt idx="7028">
                        <c:v>138500</c:v>
                      </c:pt>
                      <c:pt idx="7029">
                        <c:v>138400</c:v>
                      </c:pt>
                      <c:pt idx="7030">
                        <c:v>139100</c:v>
                      </c:pt>
                      <c:pt idx="7031">
                        <c:v>138400</c:v>
                      </c:pt>
                      <c:pt idx="7032">
                        <c:v>139700</c:v>
                      </c:pt>
                      <c:pt idx="7033">
                        <c:v>139000</c:v>
                      </c:pt>
                      <c:pt idx="7034">
                        <c:v>136000</c:v>
                      </c:pt>
                      <c:pt idx="7035">
                        <c:v>135700</c:v>
                      </c:pt>
                      <c:pt idx="7036">
                        <c:v>135800</c:v>
                      </c:pt>
                      <c:pt idx="7037">
                        <c:v>136500</c:v>
                      </c:pt>
                      <c:pt idx="7038">
                        <c:v>135400</c:v>
                      </c:pt>
                      <c:pt idx="7039">
                        <c:v>135900</c:v>
                      </c:pt>
                      <c:pt idx="7040">
                        <c:v>138400</c:v>
                      </c:pt>
                      <c:pt idx="7041">
                        <c:v>139950</c:v>
                      </c:pt>
                      <c:pt idx="7042">
                        <c:v>139700</c:v>
                      </c:pt>
                      <c:pt idx="7043">
                        <c:v>143980</c:v>
                      </c:pt>
                      <c:pt idx="7044">
                        <c:v>142990</c:v>
                      </c:pt>
                      <c:pt idx="7045">
                        <c:v>143500</c:v>
                      </c:pt>
                      <c:pt idx="7046">
                        <c:v>143200</c:v>
                      </c:pt>
                      <c:pt idx="7047">
                        <c:v>143290</c:v>
                      </c:pt>
                      <c:pt idx="7048">
                        <c:v>141105</c:v>
                      </c:pt>
                      <c:pt idx="7049">
                        <c:v>139400</c:v>
                      </c:pt>
                      <c:pt idx="7050">
                        <c:v>139700</c:v>
                      </c:pt>
                      <c:pt idx="7051">
                        <c:v>139200</c:v>
                      </c:pt>
                      <c:pt idx="7052">
                        <c:v>140700</c:v>
                      </c:pt>
                      <c:pt idx="7053">
                        <c:v>140250</c:v>
                      </c:pt>
                      <c:pt idx="7054">
                        <c:v>140000</c:v>
                      </c:pt>
                      <c:pt idx="7055">
                        <c:v>136500</c:v>
                      </c:pt>
                      <c:pt idx="7056">
                        <c:v>137100</c:v>
                      </c:pt>
                      <c:pt idx="7057">
                        <c:v>139000</c:v>
                      </c:pt>
                      <c:pt idx="7058">
                        <c:v>135500</c:v>
                      </c:pt>
                      <c:pt idx="7059">
                        <c:v>133805</c:v>
                      </c:pt>
                      <c:pt idx="7060">
                        <c:v>131400</c:v>
                      </c:pt>
                      <c:pt idx="7061">
                        <c:v>131940</c:v>
                      </c:pt>
                      <c:pt idx="7062">
                        <c:v>130900</c:v>
                      </c:pt>
                      <c:pt idx="7063">
                        <c:v>130300</c:v>
                      </c:pt>
                      <c:pt idx="7064">
                        <c:v>129360</c:v>
                      </c:pt>
                      <c:pt idx="7065">
                        <c:v>128000</c:v>
                      </c:pt>
                      <c:pt idx="7066">
                        <c:v>128900</c:v>
                      </c:pt>
                      <c:pt idx="7067">
                        <c:v>128490</c:v>
                      </c:pt>
                      <c:pt idx="7068">
                        <c:v>130230</c:v>
                      </c:pt>
                      <c:pt idx="7069">
                        <c:v>130250</c:v>
                      </c:pt>
                      <c:pt idx="7070">
                        <c:v>129200</c:v>
                      </c:pt>
                      <c:pt idx="7071">
                        <c:v>128490</c:v>
                      </c:pt>
                      <c:pt idx="7072">
                        <c:v>130250</c:v>
                      </c:pt>
                      <c:pt idx="7073">
                        <c:v>133900</c:v>
                      </c:pt>
                      <c:pt idx="7074">
                        <c:v>133400</c:v>
                      </c:pt>
                      <c:pt idx="7075">
                        <c:v>132900</c:v>
                      </c:pt>
                      <c:pt idx="7076">
                        <c:v>131550</c:v>
                      </c:pt>
                      <c:pt idx="7077">
                        <c:v>130800</c:v>
                      </c:pt>
                      <c:pt idx="7078">
                        <c:v>130800</c:v>
                      </c:pt>
                      <c:pt idx="7079">
                        <c:v>132475</c:v>
                      </c:pt>
                      <c:pt idx="7080">
                        <c:v>132000</c:v>
                      </c:pt>
                      <c:pt idx="7081">
                        <c:v>131450</c:v>
                      </c:pt>
                      <c:pt idx="7082">
                        <c:v>131240</c:v>
                      </c:pt>
                      <c:pt idx="7083">
                        <c:v>130300</c:v>
                      </c:pt>
                      <c:pt idx="7084">
                        <c:v>128515</c:v>
                      </c:pt>
                      <c:pt idx="7085">
                        <c:v>128600</c:v>
                      </c:pt>
                      <c:pt idx="7086">
                        <c:v>129475</c:v>
                      </c:pt>
                      <c:pt idx="7087">
                        <c:v>128540</c:v>
                      </c:pt>
                      <c:pt idx="7088">
                        <c:v>128600</c:v>
                      </c:pt>
                      <c:pt idx="7089">
                        <c:v>128200</c:v>
                      </c:pt>
                      <c:pt idx="7090">
                        <c:v>127200</c:v>
                      </c:pt>
                      <c:pt idx="7091">
                        <c:v>127200</c:v>
                      </c:pt>
                      <c:pt idx="7092">
                        <c:v>126750</c:v>
                      </c:pt>
                      <c:pt idx="7093">
                        <c:v>126875</c:v>
                      </c:pt>
                      <c:pt idx="7094">
                        <c:v>128460</c:v>
                      </c:pt>
                      <c:pt idx="7095">
                        <c:v>131450</c:v>
                      </c:pt>
                      <c:pt idx="7096">
                        <c:v>133850</c:v>
                      </c:pt>
                      <c:pt idx="7097">
                        <c:v>133900</c:v>
                      </c:pt>
                      <c:pt idx="7098">
                        <c:v>133600</c:v>
                      </c:pt>
                      <c:pt idx="7099">
                        <c:v>130000</c:v>
                      </c:pt>
                      <c:pt idx="7100">
                        <c:v>130200</c:v>
                      </c:pt>
                      <c:pt idx="7101">
                        <c:v>128400</c:v>
                      </c:pt>
                      <c:pt idx="7102">
                        <c:v>129000</c:v>
                      </c:pt>
                      <c:pt idx="7103">
                        <c:v>125200</c:v>
                      </c:pt>
                      <c:pt idx="7104">
                        <c:v>122800</c:v>
                      </c:pt>
                      <c:pt idx="7105">
                        <c:v>124000</c:v>
                      </c:pt>
                      <c:pt idx="7106">
                        <c:v>123500</c:v>
                      </c:pt>
                      <c:pt idx="7107">
                        <c:v>121510</c:v>
                      </c:pt>
                      <c:pt idx="7108">
                        <c:v>122400</c:v>
                      </c:pt>
                      <c:pt idx="7109">
                        <c:v>123950</c:v>
                      </c:pt>
                      <c:pt idx="7110">
                        <c:v>123300</c:v>
                      </c:pt>
                      <c:pt idx="7111">
                        <c:v>121600</c:v>
                      </c:pt>
                      <c:pt idx="7112">
                        <c:v>123100</c:v>
                      </c:pt>
                      <c:pt idx="7113">
                        <c:v>123970</c:v>
                      </c:pt>
                      <c:pt idx="7114">
                        <c:v>127910</c:v>
                      </c:pt>
                      <c:pt idx="7115">
                        <c:v>129500</c:v>
                      </c:pt>
                      <c:pt idx="7116">
                        <c:v>132200</c:v>
                      </c:pt>
                      <c:pt idx="7117">
                        <c:v>134650</c:v>
                      </c:pt>
                      <c:pt idx="7118">
                        <c:v>132350</c:v>
                      </c:pt>
                      <c:pt idx="7119">
                        <c:v>134000</c:v>
                      </c:pt>
                      <c:pt idx="7120">
                        <c:v>132990</c:v>
                      </c:pt>
                      <c:pt idx="7121">
                        <c:v>130500</c:v>
                      </c:pt>
                      <c:pt idx="7122">
                        <c:v>129400</c:v>
                      </c:pt>
                      <c:pt idx="7123">
                        <c:v>127100</c:v>
                      </c:pt>
                      <c:pt idx="7124">
                        <c:v>126525</c:v>
                      </c:pt>
                      <c:pt idx="7125">
                        <c:v>126300</c:v>
                      </c:pt>
                      <c:pt idx="7126">
                        <c:v>126690</c:v>
                      </c:pt>
                      <c:pt idx="7127">
                        <c:v>127000</c:v>
                      </c:pt>
                      <c:pt idx="7128">
                        <c:v>125800</c:v>
                      </c:pt>
                      <c:pt idx="7129">
                        <c:v>125870</c:v>
                      </c:pt>
                      <c:pt idx="7130">
                        <c:v>125400</c:v>
                      </c:pt>
                      <c:pt idx="7131">
                        <c:v>124990</c:v>
                      </c:pt>
                      <c:pt idx="7132">
                        <c:v>124000</c:v>
                      </c:pt>
                      <c:pt idx="7133">
                        <c:v>122490</c:v>
                      </c:pt>
                      <c:pt idx="7134">
                        <c:v>122700</c:v>
                      </c:pt>
                      <c:pt idx="7135">
                        <c:v>122000</c:v>
                      </c:pt>
                      <c:pt idx="7136">
                        <c:v>120710</c:v>
                      </c:pt>
                      <c:pt idx="7137">
                        <c:v>120600</c:v>
                      </c:pt>
                      <c:pt idx="7138">
                        <c:v>120750</c:v>
                      </c:pt>
                      <c:pt idx="7139">
                        <c:v>120100</c:v>
                      </c:pt>
                      <c:pt idx="7140">
                        <c:v>118665</c:v>
                      </c:pt>
                      <c:pt idx="7141">
                        <c:v>116700</c:v>
                      </c:pt>
                      <c:pt idx="7142">
                        <c:v>118440</c:v>
                      </c:pt>
                      <c:pt idx="7143">
                        <c:v>118750</c:v>
                      </c:pt>
                      <c:pt idx="7144">
                        <c:v>119400</c:v>
                      </c:pt>
                      <c:pt idx="7145">
                        <c:v>119250</c:v>
                      </c:pt>
                      <c:pt idx="7146">
                        <c:v>117500</c:v>
                      </c:pt>
                      <c:pt idx="7147">
                        <c:v>116000</c:v>
                      </c:pt>
                      <c:pt idx="7148">
                        <c:v>114810</c:v>
                      </c:pt>
                      <c:pt idx="7149">
                        <c:v>114950</c:v>
                      </c:pt>
                      <c:pt idx="7150">
                        <c:v>116200</c:v>
                      </c:pt>
                      <c:pt idx="7151">
                        <c:v>117290</c:v>
                      </c:pt>
                      <c:pt idx="7152">
                        <c:v>117900</c:v>
                      </c:pt>
                      <c:pt idx="7153">
                        <c:v>118400</c:v>
                      </c:pt>
                      <c:pt idx="7154">
                        <c:v>118450</c:v>
                      </c:pt>
                      <c:pt idx="7155">
                        <c:v>115250</c:v>
                      </c:pt>
                      <c:pt idx="7156">
                        <c:v>113000</c:v>
                      </c:pt>
                      <c:pt idx="7157">
                        <c:v>111900</c:v>
                      </c:pt>
                      <c:pt idx="7158">
                        <c:v>111750</c:v>
                      </c:pt>
                      <c:pt idx="7159">
                        <c:v>113900</c:v>
                      </c:pt>
                      <c:pt idx="7160">
                        <c:v>114450</c:v>
                      </c:pt>
                      <c:pt idx="7161">
                        <c:v>116500</c:v>
                      </c:pt>
                      <c:pt idx="7162">
                        <c:v>114500</c:v>
                      </c:pt>
                      <c:pt idx="7163">
                        <c:v>115460</c:v>
                      </c:pt>
                      <c:pt idx="7164">
                        <c:v>116100</c:v>
                      </c:pt>
                      <c:pt idx="7165">
                        <c:v>115475</c:v>
                      </c:pt>
                      <c:pt idx="7166">
                        <c:v>115750</c:v>
                      </c:pt>
                      <c:pt idx="7167">
                        <c:v>117800</c:v>
                      </c:pt>
                      <c:pt idx="7168">
                        <c:v>116800</c:v>
                      </c:pt>
                      <c:pt idx="7169">
                        <c:v>114440</c:v>
                      </c:pt>
                      <c:pt idx="7170">
                        <c:v>116200</c:v>
                      </c:pt>
                      <c:pt idx="7171">
                        <c:v>120100</c:v>
                      </c:pt>
                      <c:pt idx="7172">
                        <c:v>117100</c:v>
                      </c:pt>
                      <c:pt idx="7173">
                        <c:v>116750</c:v>
                      </c:pt>
                      <c:pt idx="7174">
                        <c:v>116690</c:v>
                      </c:pt>
                      <c:pt idx="7175">
                        <c:v>115000</c:v>
                      </c:pt>
                      <c:pt idx="7176">
                        <c:v>116100</c:v>
                      </c:pt>
                      <c:pt idx="7177">
                        <c:v>115350</c:v>
                      </c:pt>
                      <c:pt idx="7178">
                        <c:v>115000</c:v>
                      </c:pt>
                      <c:pt idx="7179">
                        <c:v>115300</c:v>
                      </c:pt>
                      <c:pt idx="7180">
                        <c:v>117740</c:v>
                      </c:pt>
                      <c:pt idx="7181">
                        <c:v>116600</c:v>
                      </c:pt>
                      <c:pt idx="7182">
                        <c:v>119999</c:v>
                      </c:pt>
                      <c:pt idx="7183">
                        <c:v>120300</c:v>
                      </c:pt>
                      <c:pt idx="7184">
                        <c:v>119350</c:v>
                      </c:pt>
                      <c:pt idx="7185">
                        <c:v>118100</c:v>
                      </c:pt>
                      <c:pt idx="7186">
                        <c:v>119650</c:v>
                      </c:pt>
                      <c:pt idx="7187">
                        <c:v>118000</c:v>
                      </c:pt>
                      <c:pt idx="7188">
                        <c:v>117000</c:v>
                      </c:pt>
                      <c:pt idx="7189">
                        <c:v>117500</c:v>
                      </c:pt>
                      <c:pt idx="7190">
                        <c:v>119500</c:v>
                      </c:pt>
                      <c:pt idx="7191">
                        <c:v>119900</c:v>
                      </c:pt>
                      <c:pt idx="7192">
                        <c:v>125000</c:v>
                      </c:pt>
                      <c:pt idx="7193">
                        <c:v>124800</c:v>
                      </c:pt>
                      <c:pt idx="7194">
                        <c:v>128010</c:v>
                      </c:pt>
                      <c:pt idx="7195">
                        <c:v>147000</c:v>
                      </c:pt>
                      <c:pt idx="7196">
                        <c:v>131000</c:v>
                      </c:pt>
                      <c:pt idx="7197">
                        <c:v>128800</c:v>
                      </c:pt>
                      <c:pt idx="7198">
                        <c:v>133300</c:v>
                      </c:pt>
                      <c:pt idx="7199">
                        <c:v>133100</c:v>
                      </c:pt>
                      <c:pt idx="7200">
                        <c:v>135000</c:v>
                      </c:pt>
                      <c:pt idx="7201">
                        <c:v>133800</c:v>
                      </c:pt>
                      <c:pt idx="7202">
                        <c:v>130600</c:v>
                      </c:pt>
                      <c:pt idx="7203">
                        <c:v>137000</c:v>
                      </c:pt>
                      <c:pt idx="7204">
                        <c:v>137900</c:v>
                      </c:pt>
                      <c:pt idx="7205">
                        <c:v>138500</c:v>
                      </c:pt>
                      <c:pt idx="7206">
                        <c:v>130800</c:v>
                      </c:pt>
                      <c:pt idx="7207">
                        <c:v>124000</c:v>
                      </c:pt>
                      <c:pt idx="7208">
                        <c:v>118000</c:v>
                      </c:pt>
                      <c:pt idx="7209">
                        <c:v>114000</c:v>
                      </c:pt>
                      <c:pt idx="7210">
                        <c:v>113100</c:v>
                      </c:pt>
                      <c:pt idx="7211">
                        <c:v>118000</c:v>
                      </c:pt>
                      <c:pt idx="7212">
                        <c:v>118850</c:v>
                      </c:pt>
                      <c:pt idx="7213">
                        <c:v>113400</c:v>
                      </c:pt>
                      <c:pt idx="7214">
                        <c:v>113150</c:v>
                      </c:pt>
                      <c:pt idx="7215">
                        <c:v>119800</c:v>
                      </c:pt>
                      <c:pt idx="7216">
                        <c:v>123500</c:v>
                      </c:pt>
                      <c:pt idx="7217">
                        <c:v>121550</c:v>
                      </c:pt>
                      <c:pt idx="7218">
                        <c:v>117950</c:v>
                      </c:pt>
                      <c:pt idx="7219">
                        <c:v>115100</c:v>
                      </c:pt>
                      <c:pt idx="7220">
                        <c:v>111900</c:v>
                      </c:pt>
                      <c:pt idx="7221">
                        <c:v>105126</c:v>
                      </c:pt>
                      <c:pt idx="7222">
                        <c:v>107900</c:v>
                      </c:pt>
                      <c:pt idx="7223">
                        <c:v>110400</c:v>
                      </c:pt>
                      <c:pt idx="7224">
                        <c:v>111700</c:v>
                      </c:pt>
                      <c:pt idx="7225">
                        <c:v>115490</c:v>
                      </c:pt>
                      <c:pt idx="7226">
                        <c:v>117500</c:v>
                      </c:pt>
                      <c:pt idx="7227">
                        <c:v>118400</c:v>
                      </c:pt>
                      <c:pt idx="7228">
                        <c:v>117100</c:v>
                      </c:pt>
                      <c:pt idx="7229">
                        <c:v>112200</c:v>
                      </c:pt>
                      <c:pt idx="7230">
                        <c:v>113000</c:v>
                      </c:pt>
                      <c:pt idx="7231">
                        <c:v>109999</c:v>
                      </c:pt>
                      <c:pt idx="7232">
                        <c:v>106720</c:v>
                      </c:pt>
                      <c:pt idx="7233">
                        <c:v>103333</c:v>
                      </c:pt>
                      <c:pt idx="7234">
                        <c:v>102800</c:v>
                      </c:pt>
                      <c:pt idx="7235">
                        <c:v>101000</c:v>
                      </c:pt>
                      <c:pt idx="7236">
                        <c:v>95615</c:v>
                      </c:pt>
                      <c:pt idx="7237">
                        <c:v>95550</c:v>
                      </c:pt>
                      <c:pt idx="7238">
                        <c:v>84000</c:v>
                      </c:pt>
                      <c:pt idx="7239">
                        <c:v>77500</c:v>
                      </c:pt>
                      <c:pt idx="7240">
                        <c:v>90000</c:v>
                      </c:pt>
                      <c:pt idx="7241">
                        <c:v>87500</c:v>
                      </c:pt>
                      <c:pt idx="7242">
                        <c:v>96400</c:v>
                      </c:pt>
                      <c:pt idx="7243">
                        <c:v>100700</c:v>
                      </c:pt>
                      <c:pt idx="7244">
                        <c:v>104000</c:v>
                      </c:pt>
                      <c:pt idx="7245">
                        <c:v>98000</c:v>
                      </c:pt>
                      <c:pt idx="7246">
                        <c:v>101499</c:v>
                      </c:pt>
                      <c:pt idx="7247">
                        <c:v>102000</c:v>
                      </c:pt>
                      <c:pt idx="7248">
                        <c:v>98400</c:v>
                      </c:pt>
                      <c:pt idx="7249">
                        <c:v>102700</c:v>
                      </c:pt>
                      <c:pt idx="7250">
                        <c:v>107000</c:v>
                      </c:pt>
                      <c:pt idx="7251">
                        <c:v>107500</c:v>
                      </c:pt>
                      <c:pt idx="7252">
                        <c:v>104590</c:v>
                      </c:pt>
                      <c:pt idx="7253">
                        <c:v>99500</c:v>
                      </c:pt>
                      <c:pt idx="7254">
                        <c:v>98390</c:v>
                      </c:pt>
                      <c:pt idx="7255">
                        <c:v>94951</c:v>
                      </c:pt>
                      <c:pt idx="7256">
                        <c:v>101300</c:v>
                      </c:pt>
                      <c:pt idx="7257">
                        <c:v>99000</c:v>
                      </c:pt>
                      <c:pt idx="7258">
                        <c:v>97800</c:v>
                      </c:pt>
                      <c:pt idx="7259">
                        <c:v>96540</c:v>
                      </c:pt>
                      <c:pt idx="7260">
                        <c:v>94500</c:v>
                      </c:pt>
                      <c:pt idx="7261">
                        <c:v>96900</c:v>
                      </c:pt>
                      <c:pt idx="7262">
                        <c:v>94000</c:v>
                      </c:pt>
                      <c:pt idx="7263">
                        <c:v>93400</c:v>
                      </c:pt>
                      <c:pt idx="7264">
                        <c:v>92590</c:v>
                      </c:pt>
                      <c:pt idx="7265">
                        <c:v>92000</c:v>
                      </c:pt>
                      <c:pt idx="7266">
                        <c:v>96600</c:v>
                      </c:pt>
                      <c:pt idx="7267">
                        <c:v>99990</c:v>
                      </c:pt>
                      <c:pt idx="7268">
                        <c:v>102600</c:v>
                      </c:pt>
                      <c:pt idx="7269">
                        <c:v>100090</c:v>
                      </c:pt>
                      <c:pt idx="7270">
                        <c:v>96490</c:v>
                      </c:pt>
                      <c:pt idx="7271">
                        <c:v>98700</c:v>
                      </c:pt>
                      <c:pt idx="7272">
                        <c:v>94750</c:v>
                      </c:pt>
                      <c:pt idx="7273">
                        <c:v>94324</c:v>
                      </c:pt>
                      <c:pt idx="7274">
                        <c:v>95300</c:v>
                      </c:pt>
                      <c:pt idx="7275">
                        <c:v>93150</c:v>
                      </c:pt>
                      <c:pt idx="7276">
                        <c:v>92900</c:v>
                      </c:pt>
                      <c:pt idx="7277">
                        <c:v>90660</c:v>
                      </c:pt>
                      <c:pt idx="7278">
                        <c:v>86250</c:v>
                      </c:pt>
                      <c:pt idx="7279">
                        <c:v>88350</c:v>
                      </c:pt>
                      <c:pt idx="7280">
                        <c:v>88800</c:v>
                      </c:pt>
                      <c:pt idx="7281">
                        <c:v>86250</c:v>
                      </c:pt>
                      <c:pt idx="7282">
                        <c:v>85001</c:v>
                      </c:pt>
                      <c:pt idx="7283">
                        <c:v>86112</c:v>
                      </c:pt>
                      <c:pt idx="7284">
                        <c:v>90300</c:v>
                      </c:pt>
                      <c:pt idx="7285">
                        <c:v>87400</c:v>
                      </c:pt>
                      <c:pt idx="7286">
                        <c:v>89502</c:v>
                      </c:pt>
                      <c:pt idx="7287">
                        <c:v>89400</c:v>
                      </c:pt>
                      <c:pt idx="7288">
                        <c:v>90500</c:v>
                      </c:pt>
                      <c:pt idx="7289">
                        <c:v>90290</c:v>
                      </c:pt>
                      <c:pt idx="7290">
                        <c:v>87020</c:v>
                      </c:pt>
                      <c:pt idx="7291">
                        <c:v>89350</c:v>
                      </c:pt>
                      <c:pt idx="7292">
                        <c:v>90000</c:v>
                      </c:pt>
                      <c:pt idx="7293">
                        <c:v>88100</c:v>
                      </c:pt>
                      <c:pt idx="7294">
                        <c:v>90400</c:v>
                      </c:pt>
                      <c:pt idx="7295">
                        <c:v>89182</c:v>
                      </c:pt>
                      <c:pt idx="7296">
                        <c:v>88140</c:v>
                      </c:pt>
                      <c:pt idx="7297">
                        <c:v>84000</c:v>
                      </c:pt>
                      <c:pt idx="7298">
                        <c:v>80000</c:v>
                      </c:pt>
                      <c:pt idx="7299">
                        <c:v>78600</c:v>
                      </c:pt>
                      <c:pt idx="7300">
                        <c:v>77000</c:v>
                      </c:pt>
                      <c:pt idx="7301">
                        <c:v>75600</c:v>
                      </c:pt>
                      <c:pt idx="7302">
                        <c:v>79900</c:v>
                      </c:pt>
                      <c:pt idx="7303">
                        <c:v>79995</c:v>
                      </c:pt>
                      <c:pt idx="7304">
                        <c:v>78350</c:v>
                      </c:pt>
                      <c:pt idx="7305">
                        <c:v>78600</c:v>
                      </c:pt>
                      <c:pt idx="7306">
                        <c:v>75750</c:v>
                      </c:pt>
                      <c:pt idx="7307">
                        <c:v>75000</c:v>
                      </c:pt>
                      <c:pt idx="7308">
                        <c:v>75025</c:v>
                      </c:pt>
                      <c:pt idx="7309">
                        <c:v>72400</c:v>
                      </c:pt>
                      <c:pt idx="7310">
                        <c:v>73195</c:v>
                      </c:pt>
                      <c:pt idx="7311">
                        <c:v>73195</c:v>
                      </c:pt>
                      <c:pt idx="7312">
                        <c:v>84844</c:v>
                      </c:pt>
                      <c:pt idx="7313">
                        <c:v>83700</c:v>
                      </c:pt>
                      <c:pt idx="7314">
                        <c:v>85700</c:v>
                      </c:pt>
                      <c:pt idx="7315">
                        <c:v>83550</c:v>
                      </c:pt>
                      <c:pt idx="7316">
                        <c:v>81690</c:v>
                      </c:pt>
                      <c:pt idx="7317">
                        <c:v>82200</c:v>
                      </c:pt>
                      <c:pt idx="7318">
                        <c:v>83350</c:v>
                      </c:pt>
                      <c:pt idx="7319">
                        <c:v>85000</c:v>
                      </c:pt>
                      <c:pt idx="7320">
                        <c:v>84574</c:v>
                      </c:pt>
                      <c:pt idx="7321">
                        <c:v>90000</c:v>
                      </c:pt>
                      <c:pt idx="7322">
                        <c:v>88500</c:v>
                      </c:pt>
                      <c:pt idx="7323">
                        <c:v>86850</c:v>
                      </c:pt>
                      <c:pt idx="7324">
                        <c:v>91900</c:v>
                      </c:pt>
                      <c:pt idx="7325">
                        <c:v>89600</c:v>
                      </c:pt>
                      <c:pt idx="7326">
                        <c:v>85600</c:v>
                      </c:pt>
                      <c:pt idx="7327">
                        <c:v>86700</c:v>
                      </c:pt>
                      <c:pt idx="7328">
                        <c:v>87600</c:v>
                      </c:pt>
                      <c:pt idx="7329">
                        <c:v>90010</c:v>
                      </c:pt>
                      <c:pt idx="7330">
                        <c:v>92490</c:v>
                      </c:pt>
                      <c:pt idx="7331">
                        <c:v>91400</c:v>
                      </c:pt>
                      <c:pt idx="7332">
                        <c:v>89000</c:v>
                      </c:pt>
                      <c:pt idx="7333">
                        <c:v>88960</c:v>
                      </c:pt>
                      <c:pt idx="7334">
                        <c:v>92400</c:v>
                      </c:pt>
                      <c:pt idx="7335">
                        <c:v>92490</c:v>
                      </c:pt>
                      <c:pt idx="7336">
                        <c:v>90700</c:v>
                      </c:pt>
                      <c:pt idx="7337">
                        <c:v>91305</c:v>
                      </c:pt>
                      <c:pt idx="7338">
                        <c:v>91450</c:v>
                      </c:pt>
                      <c:pt idx="7339">
                        <c:v>90300</c:v>
                      </c:pt>
                      <c:pt idx="7340">
                        <c:v>89000</c:v>
                      </c:pt>
                      <c:pt idx="7341">
                        <c:v>88150</c:v>
                      </c:pt>
                      <c:pt idx="7342">
                        <c:v>85050</c:v>
                      </c:pt>
                      <c:pt idx="7343">
                        <c:v>85590</c:v>
                      </c:pt>
                      <c:pt idx="7344">
                        <c:v>88250</c:v>
                      </c:pt>
                      <c:pt idx="7345">
                        <c:v>90000</c:v>
                      </c:pt>
                      <c:pt idx="7346">
                        <c:v>89000</c:v>
                      </c:pt>
                      <c:pt idx="7347">
                        <c:v>93400</c:v>
                      </c:pt>
                      <c:pt idx="7348">
                        <c:v>94000</c:v>
                      </c:pt>
                      <c:pt idx="7349">
                        <c:v>92005</c:v>
                      </c:pt>
                      <c:pt idx="7350">
                        <c:v>93700</c:v>
                      </c:pt>
                      <c:pt idx="7351">
                        <c:v>94500</c:v>
                      </c:pt>
                      <c:pt idx="7352">
                        <c:v>94900</c:v>
                      </c:pt>
                      <c:pt idx="7353">
                        <c:v>94390</c:v>
                      </c:pt>
                      <c:pt idx="7354">
                        <c:v>95295</c:v>
                      </c:pt>
                      <c:pt idx="7355">
                        <c:v>90100</c:v>
                      </c:pt>
                      <c:pt idx="7356">
                        <c:v>90000</c:v>
                      </c:pt>
                      <c:pt idx="7357">
                        <c:v>88600</c:v>
                      </c:pt>
                      <c:pt idx="7358">
                        <c:v>89600</c:v>
                      </c:pt>
                      <c:pt idx="7359">
                        <c:v>89120</c:v>
                      </c:pt>
                      <c:pt idx="7360">
                        <c:v>92000</c:v>
                      </c:pt>
                      <c:pt idx="7361">
                        <c:v>92100</c:v>
                      </c:pt>
                      <c:pt idx="7362">
                        <c:v>92998</c:v>
                      </c:pt>
                      <c:pt idx="7363">
                        <c:v>90000</c:v>
                      </c:pt>
                      <c:pt idx="7364">
                        <c:v>89200</c:v>
                      </c:pt>
                      <c:pt idx="7365">
                        <c:v>91800</c:v>
                      </c:pt>
                      <c:pt idx="7366">
                        <c:v>91150</c:v>
                      </c:pt>
                      <c:pt idx="7367">
                        <c:v>91250</c:v>
                      </c:pt>
                      <c:pt idx="7368">
                        <c:v>91600</c:v>
                      </c:pt>
                      <c:pt idx="7369">
                        <c:v>91880</c:v>
                      </c:pt>
                      <c:pt idx="7370">
                        <c:v>91976</c:v>
                      </c:pt>
                      <c:pt idx="7371">
                        <c:v>89500</c:v>
                      </c:pt>
                      <c:pt idx="7372">
                        <c:v>90200</c:v>
                      </c:pt>
                      <c:pt idx="7373">
                        <c:v>89800</c:v>
                      </c:pt>
                      <c:pt idx="7374">
                        <c:v>90351</c:v>
                      </c:pt>
                      <c:pt idx="7375">
                        <c:v>91450</c:v>
                      </c:pt>
                      <c:pt idx="7376">
                        <c:v>90450</c:v>
                      </c:pt>
                      <c:pt idx="7377">
                        <c:v>91849</c:v>
                      </c:pt>
                      <c:pt idx="7378">
                        <c:v>90870</c:v>
                      </c:pt>
                      <c:pt idx="7379">
                        <c:v>90700</c:v>
                      </c:pt>
                      <c:pt idx="7380">
                        <c:v>89840</c:v>
                      </c:pt>
                      <c:pt idx="7381">
                        <c:v>88050</c:v>
                      </c:pt>
                      <c:pt idx="7382">
                        <c:v>87625</c:v>
                      </c:pt>
                      <c:pt idx="7383">
                        <c:v>87250</c:v>
                      </c:pt>
                      <c:pt idx="7384">
                        <c:v>86510</c:v>
                      </c:pt>
                      <c:pt idx="7385">
                        <c:v>85800</c:v>
                      </c:pt>
                      <c:pt idx="7386">
                        <c:v>86800</c:v>
                      </c:pt>
                      <c:pt idx="7387">
                        <c:v>86705</c:v>
                      </c:pt>
                      <c:pt idx="7388">
                        <c:v>86210</c:v>
                      </c:pt>
                      <c:pt idx="7389">
                        <c:v>88700</c:v>
                      </c:pt>
                      <c:pt idx="7390">
                        <c:v>90000</c:v>
                      </c:pt>
                      <c:pt idx="7391">
                        <c:v>90490</c:v>
                      </c:pt>
                      <c:pt idx="7392">
                        <c:v>89384</c:v>
                      </c:pt>
                      <c:pt idx="7393">
                        <c:v>88475</c:v>
                      </c:pt>
                      <c:pt idx="7394">
                        <c:v>87200</c:v>
                      </c:pt>
                      <c:pt idx="7395">
                        <c:v>87000</c:v>
                      </c:pt>
                      <c:pt idx="7396">
                        <c:v>85600</c:v>
                      </c:pt>
                      <c:pt idx="7397">
                        <c:v>85125</c:v>
                      </c:pt>
                      <c:pt idx="7398">
                        <c:v>88495</c:v>
                      </c:pt>
                      <c:pt idx="7399">
                        <c:v>89400</c:v>
                      </c:pt>
                      <c:pt idx="7400">
                        <c:v>90560</c:v>
                      </c:pt>
                      <c:pt idx="7401">
                        <c:v>90245</c:v>
                      </c:pt>
                      <c:pt idx="7402">
                        <c:v>90500</c:v>
                      </c:pt>
                      <c:pt idx="7403">
                        <c:v>91150</c:v>
                      </c:pt>
                      <c:pt idx="7404">
                        <c:v>91750</c:v>
                      </c:pt>
                      <c:pt idx="7405">
                        <c:v>92000</c:v>
                      </c:pt>
                      <c:pt idx="7406">
                        <c:v>93500</c:v>
                      </c:pt>
                      <c:pt idx="7407">
                        <c:v>95300</c:v>
                      </c:pt>
                      <c:pt idx="7408">
                        <c:v>95700</c:v>
                      </c:pt>
                      <c:pt idx="7409">
                        <c:v>95397</c:v>
                      </c:pt>
                      <c:pt idx="7410">
                        <c:v>95250</c:v>
                      </c:pt>
                      <c:pt idx="7411">
                        <c:v>96795</c:v>
                      </c:pt>
                      <c:pt idx="7412">
                        <c:v>97000</c:v>
                      </c:pt>
                      <c:pt idx="7413">
                        <c:v>100000</c:v>
                      </c:pt>
                      <c:pt idx="7414">
                        <c:v>100310</c:v>
                      </c:pt>
                      <c:pt idx="7415">
                        <c:v>104800</c:v>
                      </c:pt>
                      <c:pt idx="7416">
                        <c:v>106950</c:v>
                      </c:pt>
                      <c:pt idx="7417">
                        <c:v>108100</c:v>
                      </c:pt>
                      <c:pt idx="7418">
                        <c:v>104000</c:v>
                      </c:pt>
                      <c:pt idx="7419">
                        <c:v>100900</c:v>
                      </c:pt>
                      <c:pt idx="7420">
                        <c:v>101000</c:v>
                      </c:pt>
                      <c:pt idx="7421">
                        <c:v>102150</c:v>
                      </c:pt>
                      <c:pt idx="7422">
                        <c:v>101400</c:v>
                      </c:pt>
                      <c:pt idx="7423">
                        <c:v>99000</c:v>
                      </c:pt>
                      <c:pt idx="7424">
                        <c:v>100940</c:v>
                      </c:pt>
                      <c:pt idx="7425">
                        <c:v>100100</c:v>
                      </c:pt>
                      <c:pt idx="7426">
                        <c:v>100000</c:v>
                      </c:pt>
                      <c:pt idx="7427">
                        <c:v>101400</c:v>
                      </c:pt>
                      <c:pt idx="7428">
                        <c:v>100900</c:v>
                      </c:pt>
                      <c:pt idx="7429">
                        <c:v>101150</c:v>
                      </c:pt>
                      <c:pt idx="7430">
                        <c:v>100388</c:v>
                      </c:pt>
                      <c:pt idx="7431">
                        <c:v>99700</c:v>
                      </c:pt>
                      <c:pt idx="7432">
                        <c:v>100400</c:v>
                      </c:pt>
                      <c:pt idx="7433">
                        <c:v>100850</c:v>
                      </c:pt>
                      <c:pt idx="7434">
                        <c:v>98600</c:v>
                      </c:pt>
                      <c:pt idx="7435">
                        <c:v>98200</c:v>
                      </c:pt>
                      <c:pt idx="7436">
                        <c:v>97850</c:v>
                      </c:pt>
                      <c:pt idx="7437">
                        <c:v>98000</c:v>
                      </c:pt>
                      <c:pt idx="7438">
                        <c:v>97560</c:v>
                      </c:pt>
                      <c:pt idx="7439">
                        <c:v>98400</c:v>
                      </c:pt>
                      <c:pt idx="7440">
                        <c:v>99090</c:v>
                      </c:pt>
                      <c:pt idx="7441">
                        <c:v>99000</c:v>
                      </c:pt>
                      <c:pt idx="7442">
                        <c:v>98750</c:v>
                      </c:pt>
                      <c:pt idx="7443">
                        <c:v>100000</c:v>
                      </c:pt>
                      <c:pt idx="7444">
                        <c:v>103000</c:v>
                      </c:pt>
                      <c:pt idx="7445">
                        <c:v>102990</c:v>
                      </c:pt>
                      <c:pt idx="7446">
                        <c:v>102200</c:v>
                      </c:pt>
                      <c:pt idx="7447">
                        <c:v>100660</c:v>
                      </c:pt>
                      <c:pt idx="7448">
                        <c:v>102900</c:v>
                      </c:pt>
                      <c:pt idx="7449">
                        <c:v>102000</c:v>
                      </c:pt>
                      <c:pt idx="7450">
                        <c:v>101030</c:v>
                      </c:pt>
                      <c:pt idx="7451">
                        <c:v>99112</c:v>
                      </c:pt>
                      <c:pt idx="7452">
                        <c:v>100260</c:v>
                      </c:pt>
                      <c:pt idx="7453">
                        <c:v>101550</c:v>
                      </c:pt>
                      <c:pt idx="7454">
                        <c:v>101000</c:v>
                      </c:pt>
                      <c:pt idx="7455">
                        <c:v>99850</c:v>
                      </c:pt>
                      <c:pt idx="7456">
                        <c:v>99500</c:v>
                      </c:pt>
                      <c:pt idx="7457">
                        <c:v>100000</c:v>
                      </c:pt>
                      <c:pt idx="7458">
                        <c:v>100255</c:v>
                      </c:pt>
                      <c:pt idx="7459">
                        <c:v>100400</c:v>
                      </c:pt>
                      <c:pt idx="7460">
                        <c:v>100402</c:v>
                      </c:pt>
                      <c:pt idx="7461">
                        <c:v>100000</c:v>
                      </c:pt>
                      <c:pt idx="7462">
                        <c:v>99950</c:v>
                      </c:pt>
                      <c:pt idx="7463">
                        <c:v>100590</c:v>
                      </c:pt>
                      <c:pt idx="7464">
                        <c:v>102000</c:v>
                      </c:pt>
                      <c:pt idx="7465">
                        <c:v>102370</c:v>
                      </c:pt>
                      <c:pt idx="7466">
                        <c:v>100557</c:v>
                      </c:pt>
                      <c:pt idx="7467">
                        <c:v>101000</c:v>
                      </c:pt>
                      <c:pt idx="7468">
                        <c:v>100290</c:v>
                      </c:pt>
                      <c:pt idx="7469">
                        <c:v>100000</c:v>
                      </c:pt>
                      <c:pt idx="7470">
                        <c:v>101200</c:v>
                      </c:pt>
                      <c:pt idx="7471">
                        <c:v>100600</c:v>
                      </c:pt>
                      <c:pt idx="7472">
                        <c:v>100070</c:v>
                      </c:pt>
                      <c:pt idx="7473">
                        <c:v>100000</c:v>
                      </c:pt>
                      <c:pt idx="7474">
                        <c:v>99790</c:v>
                      </c:pt>
                      <c:pt idx="7475">
                        <c:v>100180</c:v>
                      </c:pt>
                      <c:pt idx="7476">
                        <c:v>99000</c:v>
                      </c:pt>
                      <c:pt idx="7477">
                        <c:v>98750</c:v>
                      </c:pt>
                      <c:pt idx="7478">
                        <c:v>100450</c:v>
                      </c:pt>
                      <c:pt idx="7479">
                        <c:v>101530</c:v>
                      </c:pt>
                      <c:pt idx="7480">
                        <c:v>101900</c:v>
                      </c:pt>
                      <c:pt idx="7481">
                        <c:v>102400</c:v>
                      </c:pt>
                      <c:pt idx="7482">
                        <c:v>102600</c:v>
                      </c:pt>
                      <c:pt idx="7483">
                        <c:v>101700</c:v>
                      </c:pt>
                      <c:pt idx="7484">
                        <c:v>101760</c:v>
                      </c:pt>
                      <c:pt idx="7485">
                        <c:v>102000</c:v>
                      </c:pt>
                      <c:pt idx="7486">
                        <c:v>102055</c:v>
                      </c:pt>
                      <c:pt idx="7487">
                        <c:v>103000</c:v>
                      </c:pt>
                      <c:pt idx="7488">
                        <c:v>103100</c:v>
                      </c:pt>
                      <c:pt idx="7489">
                        <c:v>103875</c:v>
                      </c:pt>
                      <c:pt idx="7490">
                        <c:v>103895</c:v>
                      </c:pt>
                      <c:pt idx="7491">
                        <c:v>103250</c:v>
                      </c:pt>
                      <c:pt idx="7492">
                        <c:v>103380</c:v>
                      </c:pt>
                      <c:pt idx="7493">
                        <c:v>102700</c:v>
                      </c:pt>
                      <c:pt idx="7494">
                        <c:v>102008</c:v>
                      </c:pt>
                      <c:pt idx="7495">
                        <c:v>101001</c:v>
                      </c:pt>
                      <c:pt idx="7496">
                        <c:v>100600</c:v>
                      </c:pt>
                      <c:pt idx="7497">
                        <c:v>100450</c:v>
                      </c:pt>
                      <c:pt idx="7498">
                        <c:v>100060</c:v>
                      </c:pt>
                      <c:pt idx="7499">
                        <c:v>99000</c:v>
                      </c:pt>
                      <c:pt idx="7500">
                        <c:v>99689</c:v>
                      </c:pt>
                      <c:pt idx="7501">
                        <c:v>99500</c:v>
                      </c:pt>
                      <c:pt idx="7502">
                        <c:v>99748</c:v>
                      </c:pt>
                      <c:pt idx="7503">
                        <c:v>98500</c:v>
                      </c:pt>
                      <c:pt idx="7504">
                        <c:v>98399</c:v>
                      </c:pt>
                      <c:pt idx="7505">
                        <c:v>99000</c:v>
                      </c:pt>
                      <c:pt idx="7506">
                        <c:v>99400</c:v>
                      </c:pt>
                      <c:pt idx="7507">
                        <c:v>99500</c:v>
                      </c:pt>
                      <c:pt idx="7508">
                        <c:v>99825</c:v>
                      </c:pt>
                      <c:pt idx="7509">
                        <c:v>98989</c:v>
                      </c:pt>
                      <c:pt idx="7510">
                        <c:v>100899</c:v>
                      </c:pt>
                      <c:pt idx="7511">
                        <c:v>98800</c:v>
                      </c:pt>
                      <c:pt idx="7512">
                        <c:v>98900</c:v>
                      </c:pt>
                      <c:pt idx="7513">
                        <c:v>98725</c:v>
                      </c:pt>
                      <c:pt idx="7514">
                        <c:v>98895</c:v>
                      </c:pt>
                      <c:pt idx="7515">
                        <c:v>98530</c:v>
                      </c:pt>
                      <c:pt idx="7516">
                        <c:v>98550</c:v>
                      </c:pt>
                      <c:pt idx="7517">
                        <c:v>98700</c:v>
                      </c:pt>
                      <c:pt idx="7518">
                        <c:v>99200</c:v>
                      </c:pt>
                      <c:pt idx="7519">
                        <c:v>99600</c:v>
                      </c:pt>
                      <c:pt idx="7520">
                        <c:v>99710</c:v>
                      </c:pt>
                      <c:pt idx="7521">
                        <c:v>99850</c:v>
                      </c:pt>
                      <c:pt idx="7522">
                        <c:v>100000</c:v>
                      </c:pt>
                      <c:pt idx="7523">
                        <c:v>100300</c:v>
                      </c:pt>
                      <c:pt idx="7524">
                        <c:v>99999</c:v>
                      </c:pt>
                      <c:pt idx="7525">
                        <c:v>99350</c:v>
                      </c:pt>
                      <c:pt idx="7526">
                        <c:v>99150</c:v>
                      </c:pt>
                      <c:pt idx="7527">
                        <c:v>99000</c:v>
                      </c:pt>
                      <c:pt idx="7528">
                        <c:v>97500</c:v>
                      </c:pt>
                      <c:pt idx="7529">
                        <c:v>100030</c:v>
                      </c:pt>
                      <c:pt idx="7530">
                        <c:v>104200</c:v>
                      </c:pt>
                      <c:pt idx="7531">
                        <c:v>108850</c:v>
                      </c:pt>
                      <c:pt idx="7532">
                        <c:v>105000</c:v>
                      </c:pt>
                      <c:pt idx="7533">
                        <c:v>103200</c:v>
                      </c:pt>
                      <c:pt idx="7534">
                        <c:v>101751</c:v>
                      </c:pt>
                      <c:pt idx="7535">
                        <c:v>107000</c:v>
                      </c:pt>
                      <c:pt idx="7536">
                        <c:v>111000</c:v>
                      </c:pt>
                      <c:pt idx="7537">
                        <c:v>114600</c:v>
                      </c:pt>
                      <c:pt idx="7538">
                        <c:v>113138</c:v>
                      </c:pt>
                      <c:pt idx="7539">
                        <c:v>112800</c:v>
                      </c:pt>
                      <c:pt idx="7540">
                        <c:v>111700</c:v>
                      </c:pt>
                      <c:pt idx="7541">
                        <c:v>108900</c:v>
                      </c:pt>
                      <c:pt idx="7542">
                        <c:v>110000</c:v>
                      </c:pt>
                      <c:pt idx="7543">
                        <c:v>111111</c:v>
                      </c:pt>
                      <c:pt idx="7544">
                        <c:v>111700</c:v>
                      </c:pt>
                      <c:pt idx="7545">
                        <c:v>111550</c:v>
                      </c:pt>
                      <c:pt idx="7546">
                        <c:v>114950</c:v>
                      </c:pt>
                      <c:pt idx="7547">
                        <c:v>114000</c:v>
                      </c:pt>
                      <c:pt idx="7548">
                        <c:v>113964</c:v>
                      </c:pt>
                      <c:pt idx="7549">
                        <c:v>114500</c:v>
                      </c:pt>
                      <c:pt idx="7550">
                        <c:v>115000</c:v>
                      </c:pt>
                      <c:pt idx="7551">
                        <c:v>117750</c:v>
                      </c:pt>
                      <c:pt idx="7552">
                        <c:v>119260</c:v>
                      </c:pt>
                      <c:pt idx="7553">
                        <c:v>118400</c:v>
                      </c:pt>
                      <c:pt idx="7554">
                        <c:v>119500</c:v>
                      </c:pt>
                      <c:pt idx="7555">
                        <c:v>118800</c:v>
                      </c:pt>
                      <c:pt idx="7556">
                        <c:v>119800</c:v>
                      </c:pt>
                      <c:pt idx="7557">
                        <c:v>122801</c:v>
                      </c:pt>
                      <c:pt idx="7558">
                        <c:v>121000</c:v>
                      </c:pt>
                      <c:pt idx="7559">
                        <c:v>124450</c:v>
                      </c:pt>
                      <c:pt idx="7560">
                        <c:v>124080</c:v>
                      </c:pt>
                      <c:pt idx="7561">
                        <c:v>125000</c:v>
                      </c:pt>
                      <c:pt idx="7562">
                        <c:v>123800</c:v>
                      </c:pt>
                      <c:pt idx="7563">
                        <c:v>123590</c:v>
                      </c:pt>
                      <c:pt idx="7564">
                        <c:v>123250</c:v>
                      </c:pt>
                      <c:pt idx="7565">
                        <c:v>123453</c:v>
                      </c:pt>
                      <c:pt idx="7566">
                        <c:v>123200</c:v>
                      </c:pt>
                      <c:pt idx="7567">
                        <c:v>123000</c:v>
                      </c:pt>
                      <c:pt idx="7568">
                        <c:v>123575</c:v>
                      </c:pt>
                      <c:pt idx="7569">
                        <c:v>123757</c:v>
                      </c:pt>
                      <c:pt idx="7570">
                        <c:v>123356</c:v>
                      </c:pt>
                      <c:pt idx="7571">
                        <c:v>122625</c:v>
                      </c:pt>
                      <c:pt idx="7572">
                        <c:v>123500</c:v>
                      </c:pt>
                      <c:pt idx="7573">
                        <c:v>123430</c:v>
                      </c:pt>
                      <c:pt idx="7574">
                        <c:v>122090</c:v>
                      </c:pt>
                      <c:pt idx="7575">
                        <c:v>122650</c:v>
                      </c:pt>
                      <c:pt idx="7576">
                        <c:v>121988</c:v>
                      </c:pt>
                      <c:pt idx="7577">
                        <c:v>122600</c:v>
                      </c:pt>
                      <c:pt idx="7578">
                        <c:v>122459</c:v>
                      </c:pt>
                      <c:pt idx="7579">
                        <c:v>121800</c:v>
                      </c:pt>
                      <c:pt idx="7580">
                        <c:v>122420</c:v>
                      </c:pt>
                      <c:pt idx="7581">
                        <c:v>121700</c:v>
                      </c:pt>
                      <c:pt idx="7582">
                        <c:v>121205</c:v>
                      </c:pt>
                      <c:pt idx="7583">
                        <c:v>119800</c:v>
                      </c:pt>
                      <c:pt idx="7584">
                        <c:v>119400</c:v>
                      </c:pt>
                      <c:pt idx="7585">
                        <c:v>121050</c:v>
                      </c:pt>
                      <c:pt idx="7586">
                        <c:v>120465</c:v>
                      </c:pt>
                      <c:pt idx="7587">
                        <c:v>120855</c:v>
                      </c:pt>
                      <c:pt idx="7588">
                        <c:v>121100</c:v>
                      </c:pt>
                      <c:pt idx="7589">
                        <c:v>119750</c:v>
                      </c:pt>
                      <c:pt idx="7590">
                        <c:v>118400</c:v>
                      </c:pt>
                      <c:pt idx="7591">
                        <c:v>119135</c:v>
                      </c:pt>
                      <c:pt idx="7592">
                        <c:v>119600</c:v>
                      </c:pt>
                      <c:pt idx="7593">
                        <c:v>118280</c:v>
                      </c:pt>
                      <c:pt idx="7594">
                        <c:v>118400</c:v>
                      </c:pt>
                      <c:pt idx="7595">
                        <c:v>119000</c:v>
                      </c:pt>
                      <c:pt idx="7596">
                        <c:v>118760</c:v>
                      </c:pt>
                      <c:pt idx="7597">
                        <c:v>114950</c:v>
                      </c:pt>
                      <c:pt idx="7598">
                        <c:v>115625</c:v>
                      </c:pt>
                      <c:pt idx="7599">
                        <c:v>116801</c:v>
                      </c:pt>
                      <c:pt idx="7600">
                        <c:v>115325</c:v>
                      </c:pt>
                      <c:pt idx="7601">
                        <c:v>117430</c:v>
                      </c:pt>
                      <c:pt idx="7602">
                        <c:v>114800</c:v>
                      </c:pt>
                      <c:pt idx="7603">
                        <c:v>114950</c:v>
                      </c:pt>
                      <c:pt idx="7604">
                        <c:v>113500</c:v>
                      </c:pt>
                      <c:pt idx="7605">
                        <c:v>111500</c:v>
                      </c:pt>
                      <c:pt idx="7606">
                        <c:v>117290</c:v>
                      </c:pt>
                      <c:pt idx="7607">
                        <c:v>116100</c:v>
                      </c:pt>
                      <c:pt idx="7608">
                        <c:v>117000</c:v>
                      </c:pt>
                      <c:pt idx="7609">
                        <c:v>115900</c:v>
                      </c:pt>
                      <c:pt idx="7610">
                        <c:v>114150</c:v>
                      </c:pt>
                      <c:pt idx="7611">
                        <c:v>114225</c:v>
                      </c:pt>
                      <c:pt idx="7612">
                        <c:v>113300</c:v>
                      </c:pt>
                      <c:pt idx="7613">
                        <c:v>113700</c:v>
                      </c:pt>
                      <c:pt idx="7614">
                        <c:v>108650</c:v>
                      </c:pt>
                      <c:pt idx="7615">
                        <c:v>109000</c:v>
                      </c:pt>
                      <c:pt idx="7616">
                        <c:v>106102</c:v>
                      </c:pt>
                      <c:pt idx="7617">
                        <c:v>105625</c:v>
                      </c:pt>
                      <c:pt idx="7618">
                        <c:v>105075</c:v>
                      </c:pt>
                      <c:pt idx="7619">
                        <c:v>109625</c:v>
                      </c:pt>
                      <c:pt idx="7620">
                        <c:v>105910</c:v>
                      </c:pt>
                      <c:pt idx="7621">
                        <c:v>105131</c:v>
                      </c:pt>
                      <c:pt idx="7622">
                        <c:v>108500</c:v>
                      </c:pt>
                      <c:pt idx="7623">
                        <c:v>108480</c:v>
                      </c:pt>
                      <c:pt idx="7624">
                        <c:v>104950</c:v>
                      </c:pt>
                      <c:pt idx="7625">
                        <c:v>105120</c:v>
                      </c:pt>
                      <c:pt idx="7626">
                        <c:v>109200</c:v>
                      </c:pt>
                      <c:pt idx="7627">
                        <c:v>107766</c:v>
                      </c:pt>
                      <c:pt idx="7628">
                        <c:v>111050</c:v>
                      </c:pt>
                      <c:pt idx="7629">
                        <c:v>111300</c:v>
                      </c:pt>
                      <c:pt idx="7630">
                        <c:v>112200</c:v>
                      </c:pt>
                      <c:pt idx="7631">
                        <c:v>115550</c:v>
                      </c:pt>
                      <c:pt idx="7632">
                        <c:v>116455</c:v>
                      </c:pt>
                      <c:pt idx="7633">
                        <c:v>118970</c:v>
                      </c:pt>
                      <c:pt idx="7634">
                        <c:v>120000</c:v>
                      </c:pt>
                      <c:pt idx="7635">
                        <c:v>119375</c:v>
                      </c:pt>
                      <c:pt idx="7636">
                        <c:v>118775</c:v>
                      </c:pt>
                      <c:pt idx="7637">
                        <c:v>118305</c:v>
                      </c:pt>
                      <c:pt idx="7638">
                        <c:v>118200</c:v>
                      </c:pt>
                      <c:pt idx="7639">
                        <c:v>122300</c:v>
                      </c:pt>
                      <c:pt idx="7640">
                        <c:v>121200</c:v>
                      </c:pt>
                      <c:pt idx="7641">
                        <c:v>120199</c:v>
                      </c:pt>
                      <c:pt idx="7642">
                        <c:v>120000</c:v>
                      </c:pt>
                      <c:pt idx="7643">
                        <c:v>118095</c:v>
                      </c:pt>
                      <c:pt idx="7644">
                        <c:v>115500</c:v>
                      </c:pt>
                      <c:pt idx="7645">
                        <c:v>116505</c:v>
                      </c:pt>
                      <c:pt idx="7646">
                        <c:v>119889</c:v>
                      </c:pt>
                      <c:pt idx="7647">
                        <c:v>118900</c:v>
                      </c:pt>
                      <c:pt idx="7648">
                        <c:v>119700</c:v>
                      </c:pt>
                      <c:pt idx="7649">
                        <c:v>119205</c:v>
                      </c:pt>
                      <c:pt idx="7650">
                        <c:v>119844</c:v>
                      </c:pt>
                      <c:pt idx="7651">
                        <c:v>119020</c:v>
                      </c:pt>
                      <c:pt idx="7652">
                        <c:v>119670</c:v>
                      </c:pt>
                      <c:pt idx="7653">
                        <c:v>115815</c:v>
                      </c:pt>
                      <c:pt idx="7654">
                        <c:v>116141</c:v>
                      </c:pt>
                      <c:pt idx="7655">
                        <c:v>117350</c:v>
                      </c:pt>
                      <c:pt idx="7656">
                        <c:v>114875</c:v>
                      </c:pt>
                      <c:pt idx="7657">
                        <c:v>117600</c:v>
                      </c:pt>
                      <c:pt idx="7658">
                        <c:v>118014</c:v>
                      </c:pt>
                      <c:pt idx="7659">
                        <c:v>118000</c:v>
                      </c:pt>
                      <c:pt idx="7660">
                        <c:v>117700</c:v>
                      </c:pt>
                      <c:pt idx="7661">
                        <c:v>116615</c:v>
                      </c:pt>
                      <c:pt idx="7662">
                        <c:v>116866</c:v>
                      </c:pt>
                      <c:pt idx="7663">
                        <c:v>117000</c:v>
                      </c:pt>
                      <c:pt idx="7664">
                        <c:v>119900</c:v>
                      </c:pt>
                      <c:pt idx="7665">
                        <c:v>119704</c:v>
                      </c:pt>
                      <c:pt idx="7666">
                        <c:v>121200</c:v>
                      </c:pt>
                      <c:pt idx="7667">
                        <c:v>121385</c:v>
                      </c:pt>
                      <c:pt idx="7668">
                        <c:v>120600</c:v>
                      </c:pt>
                      <c:pt idx="7669">
                        <c:v>121039</c:v>
                      </c:pt>
                      <c:pt idx="7670">
                        <c:v>119740</c:v>
                      </c:pt>
                      <c:pt idx="7671">
                        <c:v>116480</c:v>
                      </c:pt>
                      <c:pt idx="7672">
                        <c:v>115531</c:v>
                      </c:pt>
                      <c:pt idx="7673">
                        <c:v>115180</c:v>
                      </c:pt>
                      <c:pt idx="7674">
                        <c:v>115260</c:v>
                      </c:pt>
                      <c:pt idx="7675">
                        <c:v>116390</c:v>
                      </c:pt>
                      <c:pt idx="7676">
                        <c:v>118455</c:v>
                      </c:pt>
                      <c:pt idx="7677">
                        <c:v>116305</c:v>
                      </c:pt>
                      <c:pt idx="7678">
                        <c:v>116700</c:v>
                      </c:pt>
                      <c:pt idx="7679">
                        <c:v>115890</c:v>
                      </c:pt>
                      <c:pt idx="7680">
                        <c:v>114995</c:v>
                      </c:pt>
                      <c:pt idx="7681">
                        <c:v>115106</c:v>
                      </c:pt>
                      <c:pt idx="7682">
                        <c:v>114433</c:v>
                      </c:pt>
                      <c:pt idx="7683">
                        <c:v>118100</c:v>
                      </c:pt>
                      <c:pt idx="7684">
                        <c:v>116858</c:v>
                      </c:pt>
                      <c:pt idx="7685">
                        <c:v>118675</c:v>
                      </c:pt>
                      <c:pt idx="7686">
                        <c:v>121300</c:v>
                      </c:pt>
                      <c:pt idx="7687">
                        <c:v>121000</c:v>
                      </c:pt>
                      <c:pt idx="7688">
                        <c:v>122300</c:v>
                      </c:pt>
                      <c:pt idx="7689">
                        <c:v>121150</c:v>
                      </c:pt>
                      <c:pt idx="7690">
                        <c:v>122411</c:v>
                      </c:pt>
                      <c:pt idx="7691">
                        <c:v>123500</c:v>
                      </c:pt>
                      <c:pt idx="7692">
                        <c:v>123977</c:v>
                      </c:pt>
                      <c:pt idx="7693">
                        <c:v>125000</c:v>
                      </c:pt>
                      <c:pt idx="7694">
                        <c:v>124510</c:v>
                      </c:pt>
                      <c:pt idx="7695">
                        <c:v>125300</c:v>
                      </c:pt>
                      <c:pt idx="7696">
                        <c:v>125210</c:v>
                      </c:pt>
                      <c:pt idx="7697">
                        <c:v>125000</c:v>
                      </c:pt>
                      <c:pt idx="7698">
                        <c:v>125160</c:v>
                      </c:pt>
                      <c:pt idx="7699">
                        <c:v>124865</c:v>
                      </c:pt>
                      <c:pt idx="7700">
                        <c:v>123820</c:v>
                      </c:pt>
                      <c:pt idx="7701">
                        <c:v>121785</c:v>
                      </c:pt>
                      <c:pt idx="7702">
                        <c:v>124850</c:v>
                      </c:pt>
                      <c:pt idx="7703">
                        <c:v>124220</c:v>
                      </c:pt>
                      <c:pt idx="7704">
                        <c:v>124495</c:v>
                      </c:pt>
                      <c:pt idx="7705">
                        <c:v>123617</c:v>
                      </c:pt>
                      <c:pt idx="7706">
                        <c:v>124500</c:v>
                      </c:pt>
                      <c:pt idx="7707">
                        <c:v>123914</c:v>
                      </c:pt>
                      <c:pt idx="7708">
                        <c:v>123200</c:v>
                      </c:pt>
                      <c:pt idx="7709">
                        <c:v>125035</c:v>
                      </c:pt>
                      <c:pt idx="7710">
                        <c:v>125136</c:v>
                      </c:pt>
                      <c:pt idx="7711">
                        <c:v>124650</c:v>
                      </c:pt>
                      <c:pt idx="7712">
                        <c:v>124625</c:v>
                      </c:pt>
                      <c:pt idx="7713">
                        <c:v>124320</c:v>
                      </c:pt>
                      <c:pt idx="7714">
                        <c:v>124967</c:v>
                      </c:pt>
                      <c:pt idx="7715">
                        <c:v>125410</c:v>
                      </c:pt>
                      <c:pt idx="7716">
                        <c:v>125612</c:v>
                      </c:pt>
                      <c:pt idx="7717">
                        <c:v>124800</c:v>
                      </c:pt>
                      <c:pt idx="7718">
                        <c:v>125150</c:v>
                      </c:pt>
                      <c:pt idx="7719">
                        <c:v>123500</c:v>
                      </c:pt>
                      <c:pt idx="7720">
                        <c:v>124235</c:v>
                      </c:pt>
                      <c:pt idx="7721">
                        <c:v>124461</c:v>
                      </c:pt>
                      <c:pt idx="7722">
                        <c:v>124980</c:v>
                      </c:pt>
                      <c:pt idx="7723">
                        <c:v>125030</c:v>
                      </c:pt>
                      <c:pt idx="7724">
                        <c:v>123455</c:v>
                      </c:pt>
                      <c:pt idx="7725">
                        <c:v>120655</c:v>
                      </c:pt>
                      <c:pt idx="7726">
                        <c:v>120025</c:v>
                      </c:pt>
                      <c:pt idx="7727">
                        <c:v>119300</c:v>
                      </c:pt>
                      <c:pt idx="7728">
                        <c:v>119700</c:v>
                      </c:pt>
                      <c:pt idx="7729">
                        <c:v>120694</c:v>
                      </c:pt>
                      <c:pt idx="7730">
                        <c:v>121805</c:v>
                      </c:pt>
                      <c:pt idx="7731">
                        <c:v>124480</c:v>
                      </c:pt>
                      <c:pt idx="7732">
                        <c:v>125560</c:v>
                      </c:pt>
                      <c:pt idx="7733">
                        <c:v>123365</c:v>
                      </c:pt>
                      <c:pt idx="7734">
                        <c:v>121265</c:v>
                      </c:pt>
                      <c:pt idx="7735">
                        <c:v>122600</c:v>
                      </c:pt>
                      <c:pt idx="7736">
                        <c:v>121525</c:v>
                      </c:pt>
                      <c:pt idx="7737">
                        <c:v>120351</c:v>
                      </c:pt>
                      <c:pt idx="7738">
                        <c:v>120145</c:v>
                      </c:pt>
                      <c:pt idx="7739">
                        <c:v>120039</c:v>
                      </c:pt>
                      <c:pt idx="7740">
                        <c:v>119310</c:v>
                      </c:pt>
                      <c:pt idx="7741">
                        <c:v>121215</c:v>
                      </c:pt>
                      <c:pt idx="7742">
                        <c:v>121300</c:v>
                      </c:pt>
                      <c:pt idx="7743">
                        <c:v>119980</c:v>
                      </c:pt>
                      <c:pt idx="7744">
                        <c:v>118575</c:v>
                      </c:pt>
                      <c:pt idx="7745">
                        <c:v>120500</c:v>
                      </c:pt>
                      <c:pt idx="7746">
                        <c:v>119450</c:v>
                      </c:pt>
                      <c:pt idx="7747">
                        <c:v>119750</c:v>
                      </c:pt>
                      <c:pt idx="7748">
                        <c:v>120200</c:v>
                      </c:pt>
                      <c:pt idx="7749">
                        <c:v>121100</c:v>
                      </c:pt>
                      <c:pt idx="7750">
                        <c:v>122000</c:v>
                      </c:pt>
                      <c:pt idx="7751">
                        <c:v>121400</c:v>
                      </c:pt>
                      <c:pt idx="7752">
                        <c:v>120700</c:v>
                      </c:pt>
                      <c:pt idx="7753">
                        <c:v>119715</c:v>
                      </c:pt>
                      <c:pt idx="7754">
                        <c:v>120775</c:v>
                      </c:pt>
                      <c:pt idx="7755">
                        <c:v>120750</c:v>
                      </c:pt>
                      <c:pt idx="7756">
                        <c:v>120800</c:v>
                      </c:pt>
                      <c:pt idx="7757">
                        <c:v>120300</c:v>
                      </c:pt>
                      <c:pt idx="7758">
                        <c:v>120200</c:v>
                      </c:pt>
                      <c:pt idx="7759">
                        <c:v>119200</c:v>
                      </c:pt>
                      <c:pt idx="7760">
                        <c:v>119680</c:v>
                      </c:pt>
                      <c:pt idx="7761">
                        <c:v>119150</c:v>
                      </c:pt>
                      <c:pt idx="7762">
                        <c:v>119500</c:v>
                      </c:pt>
                      <c:pt idx="7763">
                        <c:v>120750</c:v>
                      </c:pt>
                      <c:pt idx="7764">
                        <c:v>120171</c:v>
                      </c:pt>
                      <c:pt idx="7765">
                        <c:v>119750</c:v>
                      </c:pt>
                      <c:pt idx="7766">
                        <c:v>120160</c:v>
                      </c:pt>
                      <c:pt idx="7767">
                        <c:v>119925</c:v>
                      </c:pt>
                      <c:pt idx="7768">
                        <c:v>119700</c:v>
                      </c:pt>
                      <c:pt idx="7769">
                        <c:v>119100</c:v>
                      </c:pt>
                      <c:pt idx="7770">
                        <c:v>120450</c:v>
                      </c:pt>
                      <c:pt idx="7771">
                        <c:v>120498</c:v>
                      </c:pt>
                      <c:pt idx="7772">
                        <c:v>120200</c:v>
                      </c:pt>
                      <c:pt idx="7773">
                        <c:v>121300</c:v>
                      </c:pt>
                      <c:pt idx="7774">
                        <c:v>120600</c:v>
                      </c:pt>
                      <c:pt idx="7775">
                        <c:v>119681</c:v>
                      </c:pt>
                      <c:pt idx="7776">
                        <c:v>119558</c:v>
                      </c:pt>
                      <c:pt idx="7777">
                        <c:v>119005</c:v>
                      </c:pt>
                      <c:pt idx="7778">
                        <c:v>120910</c:v>
                      </c:pt>
                      <c:pt idx="7779">
                        <c:v>121200</c:v>
                      </c:pt>
                      <c:pt idx="7780">
                        <c:v>122475</c:v>
                      </c:pt>
                      <c:pt idx="7781">
                        <c:v>122810</c:v>
                      </c:pt>
                      <c:pt idx="7782">
                        <c:v>121250</c:v>
                      </c:pt>
                      <c:pt idx="7783">
                        <c:v>121050</c:v>
                      </c:pt>
                      <c:pt idx="7784">
                        <c:v>120526</c:v>
                      </c:pt>
                      <c:pt idx="7785">
                        <c:v>124400</c:v>
                      </c:pt>
                      <c:pt idx="7786">
                        <c:v>124680</c:v>
                      </c:pt>
                      <c:pt idx="7787">
                        <c:v>124550</c:v>
                      </c:pt>
                      <c:pt idx="7788">
                        <c:v>124300</c:v>
                      </c:pt>
                      <c:pt idx="7789">
                        <c:v>122624</c:v>
                      </c:pt>
                      <c:pt idx="7790">
                        <c:v>122425</c:v>
                      </c:pt>
                      <c:pt idx="7791">
                        <c:v>125200</c:v>
                      </c:pt>
                      <c:pt idx="7792">
                        <c:v>123710</c:v>
                      </c:pt>
                      <c:pt idx="7793">
                        <c:v>124600</c:v>
                      </c:pt>
                      <c:pt idx="7794">
                        <c:v>124890</c:v>
                      </c:pt>
                      <c:pt idx="7795">
                        <c:v>126200</c:v>
                      </c:pt>
                      <c:pt idx="7796">
                        <c:v>126437</c:v>
                      </c:pt>
                      <c:pt idx="7797">
                        <c:v>125830</c:v>
                      </c:pt>
                      <c:pt idx="7798">
                        <c:v>126650</c:v>
                      </c:pt>
                      <c:pt idx="7799">
                        <c:v>127400</c:v>
                      </c:pt>
                      <c:pt idx="7800">
                        <c:v>127850</c:v>
                      </c:pt>
                      <c:pt idx="7801">
                        <c:v>127510</c:v>
                      </c:pt>
                      <c:pt idx="7802">
                        <c:v>127275</c:v>
                      </c:pt>
                      <c:pt idx="7803">
                        <c:v>127440</c:v>
                      </c:pt>
                      <c:pt idx="7804">
                        <c:v>127640</c:v>
                      </c:pt>
                      <c:pt idx="7805">
                        <c:v>125055</c:v>
                      </c:pt>
                      <c:pt idx="7806">
                        <c:v>124208</c:v>
                      </c:pt>
                      <c:pt idx="7807">
                        <c:v>125028</c:v>
                      </c:pt>
                      <c:pt idx="7808">
                        <c:v>127550</c:v>
                      </c:pt>
                      <c:pt idx="7809">
                        <c:v>131300</c:v>
                      </c:pt>
                      <c:pt idx="7810">
                        <c:v>128050</c:v>
                      </c:pt>
                      <c:pt idx="7811">
                        <c:v>127400</c:v>
                      </c:pt>
                      <c:pt idx="7812">
                        <c:v>130015</c:v>
                      </c:pt>
                      <c:pt idx="7813">
                        <c:v>128200</c:v>
                      </c:pt>
                      <c:pt idx="7814">
                        <c:v>127630</c:v>
                      </c:pt>
                      <c:pt idx="7815">
                        <c:v>129538</c:v>
                      </c:pt>
                      <c:pt idx="7816">
                        <c:v>129074</c:v>
                      </c:pt>
                      <c:pt idx="7817">
                        <c:v>127690</c:v>
                      </c:pt>
                      <c:pt idx="7818">
                        <c:v>128000</c:v>
                      </c:pt>
                      <c:pt idx="7819">
                        <c:v>126400</c:v>
                      </c:pt>
                      <c:pt idx="7820">
                        <c:v>123600</c:v>
                      </c:pt>
                      <c:pt idx="7821">
                        <c:v>121600</c:v>
                      </c:pt>
                      <c:pt idx="7822">
                        <c:v>124025</c:v>
                      </c:pt>
                      <c:pt idx="7823">
                        <c:v>124700</c:v>
                      </c:pt>
                      <c:pt idx="7824">
                        <c:v>127776</c:v>
                      </c:pt>
                      <c:pt idx="7825">
                        <c:v>127415</c:v>
                      </c:pt>
                      <c:pt idx="7826">
                        <c:v>127157</c:v>
                      </c:pt>
                      <c:pt idx="7827">
                        <c:v>127750</c:v>
                      </c:pt>
                      <c:pt idx="7828">
                        <c:v>127869</c:v>
                      </c:pt>
                      <c:pt idx="7829">
                        <c:v>126630</c:v>
                      </c:pt>
                      <c:pt idx="7830">
                        <c:v>127010</c:v>
                      </c:pt>
                      <c:pt idx="7831">
                        <c:v>128103</c:v>
                      </c:pt>
                      <c:pt idx="7832">
                        <c:v>125300</c:v>
                      </c:pt>
                      <c:pt idx="7833">
                        <c:v>125360</c:v>
                      </c:pt>
                      <c:pt idx="7834">
                        <c:v>124653</c:v>
                      </c:pt>
                      <c:pt idx="7835">
                        <c:v>123100</c:v>
                      </c:pt>
                      <c:pt idx="7836">
                        <c:v>122942</c:v>
                      </c:pt>
                      <c:pt idx="7837">
                        <c:v>122887</c:v>
                      </c:pt>
                      <c:pt idx="7838">
                        <c:v>122775</c:v>
                      </c:pt>
                      <c:pt idx="7839">
                        <c:v>123497</c:v>
                      </c:pt>
                      <c:pt idx="7840">
                        <c:v>122545</c:v>
                      </c:pt>
                      <c:pt idx="7841">
                        <c:v>121227</c:v>
                      </c:pt>
                      <c:pt idx="7842">
                        <c:v>121247</c:v>
                      </c:pt>
                      <c:pt idx="7843">
                        <c:v>121266</c:v>
                      </c:pt>
                      <c:pt idx="7844">
                        <c:v>120525</c:v>
                      </c:pt>
                      <c:pt idx="7845">
                        <c:v>120759</c:v>
                      </c:pt>
                      <c:pt idx="7846">
                        <c:v>122472</c:v>
                      </c:pt>
                      <c:pt idx="7847">
                        <c:v>123691</c:v>
                      </c:pt>
                      <c:pt idx="7848">
                        <c:v>123445</c:v>
                      </c:pt>
                      <c:pt idx="7849">
                        <c:v>124450</c:v>
                      </c:pt>
                      <c:pt idx="7850">
                        <c:v>124449</c:v>
                      </c:pt>
                      <c:pt idx="7851">
                        <c:v>124805</c:v>
                      </c:pt>
                      <c:pt idx="7852">
                        <c:v>124750</c:v>
                      </c:pt>
                      <c:pt idx="7853">
                        <c:v>122832</c:v>
                      </c:pt>
                      <c:pt idx="7854">
                        <c:v>123440</c:v>
                      </c:pt>
                      <c:pt idx="7855">
                        <c:v>122310</c:v>
                      </c:pt>
                      <c:pt idx="7856">
                        <c:v>119355</c:v>
                      </c:pt>
                      <c:pt idx="7857">
                        <c:v>120280</c:v>
                      </c:pt>
                      <c:pt idx="7858">
                        <c:v>121190</c:v>
                      </c:pt>
                      <c:pt idx="7859">
                        <c:v>121924</c:v>
                      </c:pt>
                      <c:pt idx="7860">
                        <c:v>120175</c:v>
                      </c:pt>
                      <c:pt idx="7861">
                        <c:v>121020</c:v>
                      </c:pt>
                      <c:pt idx="7862">
                        <c:v>119493</c:v>
                      </c:pt>
                      <c:pt idx="7863">
                        <c:v>119100</c:v>
                      </c:pt>
                      <c:pt idx="7864">
                        <c:v>118334</c:v>
                      </c:pt>
                      <c:pt idx="7865">
                        <c:v>119345</c:v>
                      </c:pt>
                      <c:pt idx="7866">
                        <c:v>118861</c:v>
                      </c:pt>
                      <c:pt idx="7867">
                        <c:v>118045</c:v>
                      </c:pt>
                      <c:pt idx="7868">
                        <c:v>116975</c:v>
                      </c:pt>
                      <c:pt idx="7869">
                        <c:v>116375</c:v>
                      </c:pt>
                      <c:pt idx="7870">
                        <c:v>117200</c:v>
                      </c:pt>
                      <c:pt idx="7871">
                        <c:v>117598</c:v>
                      </c:pt>
                      <c:pt idx="7872">
                        <c:v>117095</c:v>
                      </c:pt>
                      <c:pt idx="7873">
                        <c:v>118775</c:v>
                      </c:pt>
                      <c:pt idx="7874">
                        <c:v>115705</c:v>
                      </c:pt>
                      <c:pt idx="7875">
                        <c:v>115790</c:v>
                      </c:pt>
                      <c:pt idx="7876">
                        <c:v>114380</c:v>
                      </c:pt>
                      <c:pt idx="7877">
                        <c:v>113052</c:v>
                      </c:pt>
                      <c:pt idx="7878">
                        <c:v>112120</c:v>
                      </c:pt>
                      <c:pt idx="7879">
                        <c:v>111515</c:v>
                      </c:pt>
                      <c:pt idx="7880">
                        <c:v>112548</c:v>
                      </c:pt>
                      <c:pt idx="7881">
                        <c:v>111045</c:v>
                      </c:pt>
                      <c:pt idx="7882">
                        <c:v>111495</c:v>
                      </c:pt>
                      <c:pt idx="7883">
                        <c:v>112702</c:v>
                      </c:pt>
                      <c:pt idx="7884">
                        <c:v>110700</c:v>
                      </c:pt>
                      <c:pt idx="7885">
                        <c:v>113000</c:v>
                      </c:pt>
                      <c:pt idx="7886">
                        <c:v>113250</c:v>
                      </c:pt>
                      <c:pt idx="7887">
                        <c:v>114250</c:v>
                      </c:pt>
                      <c:pt idx="7888">
                        <c:v>114790</c:v>
                      </c:pt>
                      <c:pt idx="7889">
                        <c:v>114122</c:v>
                      </c:pt>
                      <c:pt idx="7890">
                        <c:v>113415</c:v>
                      </c:pt>
                      <c:pt idx="7891">
                        <c:v>113100</c:v>
                      </c:pt>
                      <c:pt idx="7892">
                        <c:v>113600</c:v>
                      </c:pt>
                      <c:pt idx="7893">
                        <c:v>114650</c:v>
                      </c:pt>
                      <c:pt idx="7894">
                        <c:v>115540</c:v>
                      </c:pt>
                      <c:pt idx="7895">
                        <c:v>116105</c:v>
                      </c:pt>
                      <c:pt idx="7896">
                        <c:v>117050</c:v>
                      </c:pt>
                      <c:pt idx="7897">
                        <c:v>115860</c:v>
                      </c:pt>
                      <c:pt idx="7898">
                        <c:v>114800</c:v>
                      </c:pt>
                      <c:pt idx="7899">
                        <c:v>116640</c:v>
                      </c:pt>
                      <c:pt idx="7900">
                        <c:v>115050</c:v>
                      </c:pt>
                      <c:pt idx="7901">
                        <c:v>112950</c:v>
                      </c:pt>
                      <c:pt idx="7902">
                        <c:v>113600</c:v>
                      </c:pt>
                      <c:pt idx="7903">
                        <c:v>114850</c:v>
                      </c:pt>
                      <c:pt idx="7904">
                        <c:v>114100</c:v>
                      </c:pt>
                      <c:pt idx="7905">
                        <c:v>113050</c:v>
                      </c:pt>
                      <c:pt idx="7906">
                        <c:v>112650</c:v>
                      </c:pt>
                      <c:pt idx="7907">
                        <c:v>114321</c:v>
                      </c:pt>
                      <c:pt idx="7908">
                        <c:v>114150</c:v>
                      </c:pt>
                      <c:pt idx="7909">
                        <c:v>115920</c:v>
                      </c:pt>
                      <c:pt idx="7910">
                        <c:v>115750</c:v>
                      </c:pt>
                      <c:pt idx="7911">
                        <c:v>113845</c:v>
                      </c:pt>
                      <c:pt idx="7912">
                        <c:v>113290</c:v>
                      </c:pt>
                      <c:pt idx="7913">
                        <c:v>112050</c:v>
                      </c:pt>
                      <c:pt idx="7914">
                        <c:v>112336</c:v>
                      </c:pt>
                      <c:pt idx="7915">
                        <c:v>111500</c:v>
                      </c:pt>
                      <c:pt idx="7916">
                        <c:v>112250</c:v>
                      </c:pt>
                      <c:pt idx="7917">
                        <c:v>110400</c:v>
                      </c:pt>
                      <c:pt idx="7918">
                        <c:v>110957</c:v>
                      </c:pt>
                      <c:pt idx="7919">
                        <c:v>106750</c:v>
                      </c:pt>
                      <c:pt idx="7920">
                        <c:v>107300</c:v>
                      </c:pt>
                      <c:pt idx="7921">
                        <c:v>101000</c:v>
                      </c:pt>
                      <c:pt idx="7922">
                        <c:v>109100</c:v>
                      </c:pt>
                      <c:pt idx="7923">
                        <c:v>102450</c:v>
                      </c:pt>
                      <c:pt idx="7924">
                        <c:v>107100</c:v>
                      </c:pt>
                      <c:pt idx="7925">
                        <c:v>107600</c:v>
                      </c:pt>
                      <c:pt idx="7926">
                        <c:v>108600</c:v>
                      </c:pt>
                      <c:pt idx="7927">
                        <c:v>107839</c:v>
                      </c:pt>
                      <c:pt idx="7928">
                        <c:v>108575</c:v>
                      </c:pt>
                      <c:pt idx="7929">
                        <c:v>104814</c:v>
                      </c:pt>
                      <c:pt idx="7930">
                        <c:v>102600</c:v>
                      </c:pt>
                      <c:pt idx="7931">
                        <c:v>101880</c:v>
                      </c:pt>
                      <c:pt idx="7932">
                        <c:v>103850</c:v>
                      </c:pt>
                      <c:pt idx="7933">
                        <c:v>106350</c:v>
                      </c:pt>
                      <c:pt idx="7934">
                        <c:v>103491</c:v>
                      </c:pt>
                      <c:pt idx="7935">
                        <c:v>104764</c:v>
                      </c:pt>
                      <c:pt idx="7936">
                        <c:v>109340</c:v>
                      </c:pt>
                      <c:pt idx="7937">
                        <c:v>108715</c:v>
                      </c:pt>
                      <c:pt idx="7938">
                        <c:v>109769</c:v>
                      </c:pt>
                      <c:pt idx="7939">
                        <c:v>107228</c:v>
                      </c:pt>
                      <c:pt idx="7940">
                        <c:v>104000</c:v>
                      </c:pt>
                      <c:pt idx="7941">
                        <c:v>102575</c:v>
                      </c:pt>
                      <c:pt idx="7942">
                        <c:v>106120</c:v>
                      </c:pt>
                      <c:pt idx="7943">
                        <c:v>104500</c:v>
                      </c:pt>
                      <c:pt idx="7944">
                        <c:v>102272</c:v>
                      </c:pt>
                      <c:pt idx="7945">
                        <c:v>103800</c:v>
                      </c:pt>
                      <c:pt idx="7946">
                        <c:v>103460</c:v>
                      </c:pt>
                      <c:pt idx="7947">
                        <c:v>104400</c:v>
                      </c:pt>
                      <c:pt idx="7948">
                        <c:v>106300</c:v>
                      </c:pt>
                      <c:pt idx="7949">
                        <c:v>107100</c:v>
                      </c:pt>
                      <c:pt idx="7950">
                        <c:v>104308</c:v>
                      </c:pt>
                      <c:pt idx="7951">
                        <c:v>104535</c:v>
                      </c:pt>
                      <c:pt idx="7952">
                        <c:v>101250</c:v>
                      </c:pt>
                      <c:pt idx="7953">
                        <c:v>100000</c:v>
                      </c:pt>
                      <c:pt idx="7954">
                        <c:v>100320</c:v>
                      </c:pt>
                      <c:pt idx="7955">
                        <c:v>108449</c:v>
                      </c:pt>
                      <c:pt idx="7956">
                        <c:v>108020</c:v>
                      </c:pt>
                      <c:pt idx="7957">
                        <c:v>106500</c:v>
                      </c:pt>
                      <c:pt idx="7958">
                        <c:v>109200</c:v>
                      </c:pt>
                      <c:pt idx="7959">
                        <c:v>106800</c:v>
                      </c:pt>
                      <c:pt idx="7960">
                        <c:v>105800</c:v>
                      </c:pt>
                      <c:pt idx="7961">
                        <c:v>110300</c:v>
                      </c:pt>
                      <c:pt idx="7962">
                        <c:v>110100</c:v>
                      </c:pt>
                      <c:pt idx="7963">
                        <c:v>110800</c:v>
                      </c:pt>
                      <c:pt idx="7964">
                        <c:v>108100</c:v>
                      </c:pt>
                      <c:pt idx="7965">
                        <c:v>111520</c:v>
                      </c:pt>
                      <c:pt idx="7966">
                        <c:v>110200</c:v>
                      </c:pt>
                      <c:pt idx="7967">
                        <c:v>111930</c:v>
                      </c:pt>
                      <c:pt idx="7968">
                        <c:v>111550</c:v>
                      </c:pt>
                      <c:pt idx="7969">
                        <c:v>112200</c:v>
                      </c:pt>
                      <c:pt idx="7970">
                        <c:v>109690</c:v>
                      </c:pt>
                      <c:pt idx="7971">
                        <c:v>112600</c:v>
                      </c:pt>
                      <c:pt idx="7972">
                        <c:v>111440</c:v>
                      </c:pt>
                      <c:pt idx="7973">
                        <c:v>113650</c:v>
                      </c:pt>
                      <c:pt idx="7974">
                        <c:v>116329</c:v>
                      </c:pt>
                      <c:pt idx="7975">
                        <c:v>116150</c:v>
                      </c:pt>
                      <c:pt idx="7976">
                        <c:v>113630</c:v>
                      </c:pt>
                      <c:pt idx="7977">
                        <c:v>117100</c:v>
                      </c:pt>
                      <c:pt idx="7978">
                        <c:v>120380</c:v>
                      </c:pt>
                      <c:pt idx="7979">
                        <c:v>120000</c:v>
                      </c:pt>
                      <c:pt idx="7980">
                        <c:v>116950</c:v>
                      </c:pt>
                      <c:pt idx="7981">
                        <c:v>113649</c:v>
                      </c:pt>
                      <c:pt idx="7982">
                        <c:v>116479</c:v>
                      </c:pt>
                      <c:pt idx="7983">
                        <c:v>118300</c:v>
                      </c:pt>
                      <c:pt idx="7984">
                        <c:v>115806</c:v>
                      </c:pt>
                      <c:pt idx="7985">
                        <c:v>115600</c:v>
                      </c:pt>
                      <c:pt idx="7986">
                        <c:v>117200</c:v>
                      </c:pt>
                      <c:pt idx="7987">
                        <c:v>113325</c:v>
                      </c:pt>
                      <c:pt idx="7988">
                        <c:v>114102</c:v>
                      </c:pt>
                      <c:pt idx="7989">
                        <c:v>115461</c:v>
                      </c:pt>
                      <c:pt idx="7990">
                        <c:v>113921</c:v>
                      </c:pt>
                      <c:pt idx="7991">
                        <c:v>114001</c:v>
                      </c:pt>
                      <c:pt idx="7992">
                        <c:v>112212</c:v>
                      </c:pt>
                      <c:pt idx="7993">
                        <c:v>111700</c:v>
                      </c:pt>
                      <c:pt idx="7994">
                        <c:v>112890</c:v>
                      </c:pt>
                      <c:pt idx="7995">
                        <c:v>112200</c:v>
                      </c:pt>
                      <c:pt idx="7996">
                        <c:v>112200</c:v>
                      </c:pt>
                      <c:pt idx="7997">
                        <c:v>110525</c:v>
                      </c:pt>
                      <c:pt idx="7998">
                        <c:v>111300</c:v>
                      </c:pt>
                      <c:pt idx="7999">
                        <c:v>113805</c:v>
                      </c:pt>
                      <c:pt idx="8000">
                        <c:v>113000</c:v>
                      </c:pt>
                      <c:pt idx="8001">
                        <c:v>118500</c:v>
                      </c:pt>
                      <c:pt idx="8002">
                        <c:v>116925</c:v>
                      </c:pt>
                      <c:pt idx="8003">
                        <c:v>116475</c:v>
                      </c:pt>
                      <c:pt idx="8004">
                        <c:v>117500</c:v>
                      </c:pt>
                      <c:pt idx="8005">
                        <c:v>117425</c:v>
                      </c:pt>
                      <c:pt idx="8006">
                        <c:v>118240</c:v>
                      </c:pt>
                      <c:pt idx="8007">
                        <c:v>115750</c:v>
                      </c:pt>
                      <c:pt idx="8008">
                        <c:v>116235</c:v>
                      </c:pt>
                      <c:pt idx="8009">
                        <c:v>114625</c:v>
                      </c:pt>
                      <c:pt idx="8010">
                        <c:v>113700</c:v>
                      </c:pt>
                      <c:pt idx="8011">
                        <c:v>113200</c:v>
                      </c:pt>
                      <c:pt idx="8012">
                        <c:v>112400</c:v>
                      </c:pt>
                      <c:pt idx="8013">
                        <c:v>112325</c:v>
                      </c:pt>
                      <c:pt idx="8014">
                        <c:v>111316</c:v>
                      </c:pt>
                      <c:pt idx="8015">
                        <c:v>114069</c:v>
                      </c:pt>
                      <c:pt idx="8016">
                        <c:v>114425</c:v>
                      </c:pt>
                      <c:pt idx="8017">
                        <c:v>115250</c:v>
                      </c:pt>
                      <c:pt idx="8018">
                        <c:v>116530</c:v>
                      </c:pt>
                      <c:pt idx="8019">
                        <c:v>115962</c:v>
                      </c:pt>
                      <c:pt idx="8020">
                        <c:v>114800</c:v>
                      </c:pt>
                      <c:pt idx="8021">
                        <c:v>115325</c:v>
                      </c:pt>
                      <c:pt idx="8022">
                        <c:v>114755</c:v>
                      </c:pt>
                      <c:pt idx="8023">
                        <c:v>116320</c:v>
                      </c:pt>
                      <c:pt idx="8024">
                        <c:v>115210</c:v>
                      </c:pt>
                      <c:pt idx="8025">
                        <c:v>115650</c:v>
                      </c:pt>
                      <c:pt idx="8026">
                        <c:v>114500</c:v>
                      </c:pt>
                      <c:pt idx="8027">
                        <c:v>114500</c:v>
                      </c:pt>
                      <c:pt idx="8028">
                        <c:v>115900</c:v>
                      </c:pt>
                      <c:pt idx="8029">
                        <c:v>116914</c:v>
                      </c:pt>
                      <c:pt idx="8030">
                        <c:v>117850</c:v>
                      </c:pt>
                      <c:pt idx="8031">
                        <c:v>116520</c:v>
                      </c:pt>
                      <c:pt idx="8032">
                        <c:v>116950</c:v>
                      </c:pt>
                      <c:pt idx="8033">
                        <c:v>118215</c:v>
                      </c:pt>
                      <c:pt idx="8034">
                        <c:v>119360</c:v>
                      </c:pt>
                      <c:pt idx="8035">
                        <c:v>119775</c:v>
                      </c:pt>
                      <c:pt idx="8036">
                        <c:v>118830</c:v>
                      </c:pt>
                      <c:pt idx="8037">
                        <c:v>117574</c:v>
                      </c:pt>
                      <c:pt idx="8038">
                        <c:v>119950</c:v>
                      </c:pt>
                      <c:pt idx="8039">
                        <c:v>119450</c:v>
                      </c:pt>
                      <c:pt idx="8040">
                        <c:v>119211</c:v>
                      </c:pt>
                      <c:pt idx="8041">
                        <c:v>117925</c:v>
                      </c:pt>
                      <c:pt idx="8042">
                        <c:v>117925</c:v>
                      </c:pt>
                      <c:pt idx="8043">
                        <c:v>117800</c:v>
                      </c:pt>
                      <c:pt idx="8044">
                        <c:v>118120</c:v>
                      </c:pt>
                      <c:pt idx="8045">
                        <c:v>119800</c:v>
                      </c:pt>
                      <c:pt idx="8046">
                        <c:v>119840</c:v>
                      </c:pt>
                      <c:pt idx="8047">
                        <c:v>119875</c:v>
                      </c:pt>
                      <c:pt idx="8048">
                        <c:v>119475</c:v>
                      </c:pt>
                      <c:pt idx="8049">
                        <c:v>118855</c:v>
                      </c:pt>
                      <c:pt idx="8050">
                        <c:v>117980</c:v>
                      </c:pt>
                      <c:pt idx="8051">
                        <c:v>119230</c:v>
                      </c:pt>
                      <c:pt idx="8052">
                        <c:v>118475</c:v>
                      </c:pt>
                      <c:pt idx="8053">
                        <c:v>116910</c:v>
                      </c:pt>
                      <c:pt idx="8054">
                        <c:v>118340</c:v>
                      </c:pt>
                      <c:pt idx="8055">
                        <c:v>119190</c:v>
                      </c:pt>
                      <c:pt idx="8056">
                        <c:v>119375</c:v>
                      </c:pt>
                      <c:pt idx="8057">
                        <c:v>118170</c:v>
                      </c:pt>
                      <c:pt idx="8058">
                        <c:v>119000</c:v>
                      </c:pt>
                      <c:pt idx="8059">
                        <c:v>120000</c:v>
                      </c:pt>
                      <c:pt idx="8060">
                        <c:v>120350</c:v>
                      </c:pt>
                      <c:pt idx="8061">
                        <c:v>119265</c:v>
                      </c:pt>
                      <c:pt idx="8062">
                        <c:v>117934</c:v>
                      </c:pt>
                      <c:pt idx="8063">
                        <c:v>118360</c:v>
                      </c:pt>
                      <c:pt idx="8064">
                        <c:v>117434</c:v>
                      </c:pt>
                      <c:pt idx="8065">
                        <c:v>118895</c:v>
                      </c:pt>
                      <c:pt idx="8066">
                        <c:v>117855</c:v>
                      </c:pt>
                      <c:pt idx="8067">
                        <c:v>118005</c:v>
                      </c:pt>
                      <c:pt idx="8068">
                        <c:v>118430</c:v>
                      </c:pt>
                      <c:pt idx="8069">
                        <c:v>119065</c:v>
                      </c:pt>
                      <c:pt idx="8070">
                        <c:v>119235</c:v>
                      </c:pt>
                      <c:pt idx="8071">
                        <c:v>121250</c:v>
                      </c:pt>
                      <c:pt idx="8072">
                        <c:v>121074</c:v>
                      </c:pt>
                      <c:pt idx="8073">
                        <c:v>122000</c:v>
                      </c:pt>
                      <c:pt idx="8074">
                        <c:v>122190</c:v>
                      </c:pt>
                      <c:pt idx="8075">
                        <c:v>122115</c:v>
                      </c:pt>
                      <c:pt idx="8076">
                        <c:v>122189</c:v>
                      </c:pt>
                      <c:pt idx="8077">
                        <c:v>121740</c:v>
                      </c:pt>
                      <c:pt idx="8078">
                        <c:v>121479</c:v>
                      </c:pt>
                      <c:pt idx="8079">
                        <c:v>122170</c:v>
                      </c:pt>
                      <c:pt idx="8080">
                        <c:v>123555</c:v>
                      </c:pt>
                      <c:pt idx="8081">
                        <c:v>122659</c:v>
                      </c:pt>
                      <c:pt idx="8082">
                        <c:v>122775</c:v>
                      </c:pt>
                      <c:pt idx="8083">
                        <c:v>122490</c:v>
                      </c:pt>
                      <c:pt idx="8084">
                        <c:v>121900</c:v>
                      </c:pt>
                      <c:pt idx="8085">
                        <c:v>122693</c:v>
                      </c:pt>
                      <c:pt idx="8086">
                        <c:v>122357</c:v>
                      </c:pt>
                      <c:pt idx="8087">
                        <c:v>121750</c:v>
                      </c:pt>
                      <c:pt idx="8088">
                        <c:v>121295</c:v>
                      </c:pt>
                      <c:pt idx="8089">
                        <c:v>119700</c:v>
                      </c:pt>
                      <c:pt idx="8090">
                        <c:v>118195</c:v>
                      </c:pt>
                      <c:pt idx="8091">
                        <c:v>118725</c:v>
                      </c:pt>
                      <c:pt idx="8092">
                        <c:v>120173</c:v>
                      </c:pt>
                      <c:pt idx="8093">
                        <c:v>118385</c:v>
                      </c:pt>
                      <c:pt idx="8094">
                        <c:v>119525</c:v>
                      </c:pt>
                      <c:pt idx="8095">
                        <c:v>121310</c:v>
                      </c:pt>
                      <c:pt idx="8096">
                        <c:v>119750</c:v>
                      </c:pt>
                      <c:pt idx="8097">
                        <c:v>119050</c:v>
                      </c:pt>
                      <c:pt idx="8098">
                        <c:v>118580</c:v>
                      </c:pt>
                      <c:pt idx="8099">
                        <c:v>118294</c:v>
                      </c:pt>
                      <c:pt idx="8100">
                        <c:v>119700</c:v>
                      </c:pt>
                      <c:pt idx="8101">
                        <c:v>119756</c:v>
                      </c:pt>
                      <c:pt idx="8102">
                        <c:v>120700</c:v>
                      </c:pt>
                      <c:pt idx="8103">
                        <c:v>120925</c:v>
                      </c:pt>
                      <c:pt idx="8104">
                        <c:v>120800</c:v>
                      </c:pt>
                      <c:pt idx="8105">
                        <c:v>122185</c:v>
                      </c:pt>
                      <c:pt idx="8106">
                        <c:v>121775</c:v>
                      </c:pt>
                      <c:pt idx="8107">
                        <c:v>121800</c:v>
                      </c:pt>
                      <c:pt idx="8108">
                        <c:v>121950</c:v>
                      </c:pt>
                      <c:pt idx="8109">
                        <c:v>123676</c:v>
                      </c:pt>
                      <c:pt idx="8110">
                        <c:v>123744</c:v>
                      </c:pt>
                      <c:pt idx="8111">
                        <c:v>122560</c:v>
                      </c:pt>
                      <c:pt idx="8112">
                        <c:v>122950</c:v>
                      </c:pt>
                      <c:pt idx="8113">
                        <c:v>122795</c:v>
                      </c:pt>
                      <c:pt idx="8114">
                        <c:v>121675</c:v>
                      </c:pt>
                      <c:pt idx="8115">
                        <c:v>121425</c:v>
                      </c:pt>
                      <c:pt idx="8116">
                        <c:v>121800</c:v>
                      </c:pt>
                      <c:pt idx="8117">
                        <c:v>120850</c:v>
                      </c:pt>
                      <c:pt idx="8118">
                        <c:v>119850</c:v>
                      </c:pt>
                      <c:pt idx="8119">
                        <c:v>120220</c:v>
                      </c:pt>
                      <c:pt idx="8120">
                        <c:v>120550</c:v>
                      </c:pt>
                      <c:pt idx="8121">
                        <c:v>120455</c:v>
                      </c:pt>
                      <c:pt idx="8122">
                        <c:v>120217</c:v>
                      </c:pt>
                      <c:pt idx="8123">
                        <c:v>119500</c:v>
                      </c:pt>
                      <c:pt idx="8124">
                        <c:v>120133</c:v>
                      </c:pt>
                      <c:pt idx="8125">
                        <c:v>119250</c:v>
                      </c:pt>
                      <c:pt idx="8126">
                        <c:v>118850</c:v>
                      </c:pt>
                      <c:pt idx="8127">
                        <c:v>119845</c:v>
                      </c:pt>
                      <c:pt idx="8128">
                        <c:v>119183</c:v>
                      </c:pt>
                      <c:pt idx="8129">
                        <c:v>118905</c:v>
                      </c:pt>
                      <c:pt idx="8130">
                        <c:v>120741</c:v>
                      </c:pt>
                      <c:pt idx="8131">
                        <c:v>121175</c:v>
                      </c:pt>
                      <c:pt idx="8132">
                        <c:v>122000</c:v>
                      </c:pt>
                      <c:pt idx="8133">
                        <c:v>120715</c:v>
                      </c:pt>
                      <c:pt idx="8134">
                        <c:v>121740</c:v>
                      </c:pt>
                      <c:pt idx="8135">
                        <c:v>120855</c:v>
                      </c:pt>
                      <c:pt idx="8136">
                        <c:v>122600</c:v>
                      </c:pt>
                      <c:pt idx="8137">
                        <c:v>123375</c:v>
                      </c:pt>
                      <c:pt idx="8138">
                        <c:v>123276</c:v>
                      </c:pt>
                      <c:pt idx="8139">
                        <c:v>124440</c:v>
                      </c:pt>
                      <c:pt idx="8140">
                        <c:v>123750</c:v>
                      </c:pt>
                      <c:pt idx="8141">
                        <c:v>121744</c:v>
                      </c:pt>
                      <c:pt idx="8142">
                        <c:v>122670</c:v>
                      </c:pt>
                      <c:pt idx="8143">
                        <c:v>120700</c:v>
                      </c:pt>
                      <c:pt idx="8144">
                        <c:v>122129</c:v>
                      </c:pt>
                      <c:pt idx="8145">
                        <c:v>122950</c:v>
                      </c:pt>
                      <c:pt idx="8146">
                        <c:v>123435</c:v>
                      </c:pt>
                      <c:pt idx="8147">
                        <c:v>124945</c:v>
                      </c:pt>
                      <c:pt idx="8148">
                        <c:v>125495</c:v>
                      </c:pt>
                      <c:pt idx="8149">
                        <c:v>125500</c:v>
                      </c:pt>
                      <c:pt idx="8150">
                        <c:v>124810</c:v>
                      </c:pt>
                      <c:pt idx="8151">
                        <c:v>123898</c:v>
                      </c:pt>
                      <c:pt idx="8152">
                        <c:v>124901</c:v>
                      </c:pt>
                      <c:pt idx="8153">
                        <c:v>124985</c:v>
                      </c:pt>
                      <c:pt idx="8154">
                        <c:v>125936</c:v>
                      </c:pt>
                      <c:pt idx="8155">
                        <c:v>125321</c:v>
                      </c:pt>
                      <c:pt idx="8156">
                        <c:v>126625</c:v>
                      </c:pt>
                      <c:pt idx="8157">
                        <c:v>125937</c:v>
                      </c:pt>
                      <c:pt idx="8158">
                        <c:v>127655</c:v>
                      </c:pt>
                      <c:pt idx="8159">
                        <c:v>127389</c:v>
                      </c:pt>
                      <c:pt idx="8160">
                        <c:v>126995</c:v>
                      </c:pt>
                      <c:pt idx="8161">
                        <c:v>125730</c:v>
                      </c:pt>
                      <c:pt idx="8162">
                        <c:v>125458</c:v>
                      </c:pt>
                      <c:pt idx="8163">
                        <c:v>125470</c:v>
                      </c:pt>
                      <c:pt idx="8164">
                        <c:v>126000</c:v>
                      </c:pt>
                      <c:pt idx="8165">
                        <c:v>127150</c:v>
                      </c:pt>
                      <c:pt idx="8166">
                        <c:v>127735</c:v>
                      </c:pt>
                      <c:pt idx="8167">
                        <c:v>127950</c:v>
                      </c:pt>
                      <c:pt idx="8168">
                        <c:v>127445</c:v>
                      </c:pt>
                      <c:pt idx="8169">
                        <c:v>127400</c:v>
                      </c:pt>
                      <c:pt idx="8170">
                        <c:v>126290</c:v>
                      </c:pt>
                      <c:pt idx="8171">
                        <c:v>128479</c:v>
                      </c:pt>
                      <c:pt idx="8172">
                        <c:v>127789</c:v>
                      </c:pt>
                      <c:pt idx="8173">
                        <c:v>127020</c:v>
                      </c:pt>
                      <c:pt idx="8174">
                        <c:v>127000</c:v>
                      </c:pt>
                      <c:pt idx="8175">
                        <c:v>126800</c:v>
                      </c:pt>
                      <c:pt idx="8176">
                        <c:v>127175</c:v>
                      </c:pt>
                      <c:pt idx="8177">
                        <c:v>127380</c:v>
                      </c:pt>
                      <c:pt idx="8178">
                        <c:v>127375</c:v>
                      </c:pt>
                      <c:pt idx="8179">
                        <c:v>127007</c:v>
                      </c:pt>
                      <c:pt idx="8180">
                        <c:v>127655</c:v>
                      </c:pt>
                      <c:pt idx="8181">
                        <c:v>128880</c:v>
                      </c:pt>
                      <c:pt idx="8182">
                        <c:v>128600</c:v>
                      </c:pt>
                      <c:pt idx="8183">
                        <c:v>128000</c:v>
                      </c:pt>
                      <c:pt idx="8184">
                        <c:v>128605</c:v>
                      </c:pt>
                      <c:pt idx="8185">
                        <c:v>127800</c:v>
                      </c:pt>
                      <c:pt idx="8186">
                        <c:v>128225</c:v>
                      </c:pt>
                      <c:pt idx="8187">
                        <c:v>128198</c:v>
                      </c:pt>
                      <c:pt idx="8188">
                        <c:v>127502</c:v>
                      </c:pt>
                      <c:pt idx="8189">
                        <c:v>126800</c:v>
                      </c:pt>
                      <c:pt idx="8190">
                        <c:v>126183</c:v>
                      </c:pt>
                      <c:pt idx="8191">
                        <c:v>126560</c:v>
                      </c:pt>
                      <c:pt idx="8192">
                        <c:v>126279</c:v>
                      </c:pt>
                      <c:pt idx="8193">
                        <c:v>127770</c:v>
                      </c:pt>
                      <c:pt idx="8194">
                        <c:v>129597</c:v>
                      </c:pt>
                      <c:pt idx="8195">
                        <c:v>129942</c:v>
                      </c:pt>
                      <c:pt idx="8196">
                        <c:v>129700</c:v>
                      </c:pt>
                      <c:pt idx="8197">
                        <c:v>130170</c:v>
                      </c:pt>
                      <c:pt idx="8198">
                        <c:v>130150</c:v>
                      </c:pt>
                      <c:pt idx="8199">
                        <c:v>132851</c:v>
                      </c:pt>
                      <c:pt idx="8200">
                        <c:v>133000</c:v>
                      </c:pt>
                      <c:pt idx="8201">
                        <c:v>132685</c:v>
                      </c:pt>
                      <c:pt idx="8202">
                        <c:v>132898</c:v>
                      </c:pt>
                      <c:pt idx="8203">
                        <c:v>133300</c:v>
                      </c:pt>
                      <c:pt idx="8204">
                        <c:v>133816</c:v>
                      </c:pt>
                      <c:pt idx="8205">
                        <c:v>134584</c:v>
                      </c:pt>
                      <c:pt idx="8206">
                        <c:v>133034</c:v>
                      </c:pt>
                      <c:pt idx="8207">
                        <c:v>132485</c:v>
                      </c:pt>
                      <c:pt idx="8208">
                        <c:v>132490</c:v>
                      </c:pt>
                      <c:pt idx="8209">
                        <c:v>132408</c:v>
                      </c:pt>
                      <c:pt idx="8210">
                        <c:v>132700</c:v>
                      </c:pt>
                      <c:pt idx="8211">
                        <c:v>133000</c:v>
                      </c:pt>
                      <c:pt idx="8212">
                        <c:v>133227</c:v>
                      </c:pt>
                      <c:pt idx="8213">
                        <c:v>134065</c:v>
                      </c:pt>
                      <c:pt idx="8214">
                        <c:v>135281</c:v>
                      </c:pt>
                      <c:pt idx="8215">
                        <c:v>135555</c:v>
                      </c:pt>
                      <c:pt idx="8216">
                        <c:v>135400</c:v>
                      </c:pt>
                      <c:pt idx="8217">
                        <c:v>133880</c:v>
                      </c:pt>
                      <c:pt idx="8218">
                        <c:v>133066</c:v>
                      </c:pt>
                      <c:pt idx="8219">
                        <c:v>133013</c:v>
                      </c:pt>
                      <c:pt idx="8220">
                        <c:v>132502</c:v>
                      </c:pt>
                      <c:pt idx="8221">
                        <c:v>133605</c:v>
                      </c:pt>
                      <c:pt idx="8222">
                        <c:v>134850</c:v>
                      </c:pt>
                      <c:pt idx="8223">
                        <c:v>135766</c:v>
                      </c:pt>
                      <c:pt idx="8224">
                        <c:v>135400</c:v>
                      </c:pt>
                      <c:pt idx="8225">
                        <c:v>133841</c:v>
                      </c:pt>
                      <c:pt idx="8226">
                        <c:v>132609</c:v>
                      </c:pt>
                      <c:pt idx="8227">
                        <c:v>130570</c:v>
                      </c:pt>
                      <c:pt idx="8228">
                        <c:v>130445</c:v>
                      </c:pt>
                      <c:pt idx="8229">
                        <c:v>130582</c:v>
                      </c:pt>
                      <c:pt idx="8230">
                        <c:v>129725</c:v>
                      </c:pt>
                      <c:pt idx="8231">
                        <c:v>129505</c:v>
                      </c:pt>
                      <c:pt idx="8232">
                        <c:v>131400</c:v>
                      </c:pt>
                      <c:pt idx="8233">
                        <c:v>130550</c:v>
                      </c:pt>
                      <c:pt idx="8234">
                        <c:v>130300</c:v>
                      </c:pt>
                      <c:pt idx="8235">
                        <c:v>130673</c:v>
                      </c:pt>
                      <c:pt idx="8236">
                        <c:v>128359</c:v>
                      </c:pt>
                      <c:pt idx="8237">
                        <c:v>126900</c:v>
                      </c:pt>
                      <c:pt idx="8238">
                        <c:v>127585</c:v>
                      </c:pt>
                      <c:pt idx="8239">
                        <c:v>128160</c:v>
                      </c:pt>
                      <c:pt idx="8240">
                        <c:v>128925</c:v>
                      </c:pt>
                      <c:pt idx="8241">
                        <c:v>128150</c:v>
                      </c:pt>
                      <c:pt idx="8242">
                        <c:v>128178</c:v>
                      </c:pt>
                      <c:pt idx="8243">
                        <c:v>129345</c:v>
                      </c:pt>
                      <c:pt idx="8244">
                        <c:v>130000</c:v>
                      </c:pt>
                      <c:pt idx="8245">
                        <c:v>130203</c:v>
                      </c:pt>
                      <c:pt idx="8246">
                        <c:v>131310</c:v>
                      </c:pt>
                      <c:pt idx="8247">
                        <c:v>132606</c:v>
                      </c:pt>
                      <c:pt idx="8248">
                        <c:v>132411</c:v>
                      </c:pt>
                      <c:pt idx="8249">
                        <c:v>132004</c:v>
                      </c:pt>
                      <c:pt idx="8250">
                        <c:v>132291</c:v>
                      </c:pt>
                      <c:pt idx="8251">
                        <c:v>131875</c:v>
                      </c:pt>
                      <c:pt idx="8252">
                        <c:v>131916</c:v>
                      </c:pt>
                      <c:pt idx="8253">
                        <c:v>131890</c:v>
                      </c:pt>
                      <c:pt idx="8254">
                        <c:v>130890</c:v>
                      </c:pt>
                      <c:pt idx="8255">
                        <c:v>131444</c:v>
                      </c:pt>
                      <c:pt idx="8256">
                        <c:v>131240</c:v>
                      </c:pt>
                      <c:pt idx="8257">
                        <c:v>131090</c:v>
                      </c:pt>
                      <c:pt idx="8258">
                        <c:v>130788</c:v>
                      </c:pt>
                      <c:pt idx="8259">
                        <c:v>130831</c:v>
                      </c:pt>
                      <c:pt idx="8260">
                        <c:v>134000</c:v>
                      </c:pt>
                      <c:pt idx="8261">
                        <c:v>134200</c:v>
                      </c:pt>
                      <c:pt idx="8262">
                        <c:v>133795</c:v>
                      </c:pt>
                      <c:pt idx="8263">
                        <c:v>134850</c:v>
                      </c:pt>
                      <c:pt idx="8264">
                        <c:v>135700</c:v>
                      </c:pt>
                      <c:pt idx="8265">
                        <c:v>135200</c:v>
                      </c:pt>
                      <c:pt idx="8266">
                        <c:v>135936</c:v>
                      </c:pt>
                      <c:pt idx="8267">
                        <c:v>134800</c:v>
                      </c:pt>
                      <c:pt idx="8268">
                        <c:v>134660</c:v>
                      </c:pt>
                      <c:pt idx="8269">
                        <c:v>133927</c:v>
                      </c:pt>
                      <c:pt idx="8270">
                        <c:v>133900</c:v>
                      </c:pt>
                      <c:pt idx="8271">
                        <c:v>133000</c:v>
                      </c:pt>
                      <c:pt idx="8272">
                        <c:v>134060</c:v>
                      </c:pt>
                      <c:pt idx="8273">
                        <c:v>139610</c:v>
                      </c:pt>
                      <c:pt idx="8274">
                        <c:v>140549</c:v>
                      </c:pt>
                      <c:pt idx="8275">
                        <c:v>140803</c:v>
                      </c:pt>
                      <c:pt idx="8276">
                        <c:v>140190</c:v>
                      </c:pt>
                      <c:pt idx="8277">
                        <c:v>141000</c:v>
                      </c:pt>
                      <c:pt idx="8278">
                        <c:v>140000</c:v>
                      </c:pt>
                      <c:pt idx="8279">
                        <c:v>141768</c:v>
                      </c:pt>
                      <c:pt idx="8280">
                        <c:v>141525</c:v>
                      </c:pt>
                      <c:pt idx="8281">
                        <c:v>143000</c:v>
                      </c:pt>
                      <c:pt idx="8282">
                        <c:v>143205</c:v>
                      </c:pt>
                      <c:pt idx="8283">
                        <c:v>142964</c:v>
                      </c:pt>
                      <c:pt idx="8284">
                        <c:v>143484</c:v>
                      </c:pt>
                      <c:pt idx="8285">
                        <c:v>143502</c:v>
                      </c:pt>
                      <c:pt idx="8286">
                        <c:v>144805</c:v>
                      </c:pt>
                      <c:pt idx="8287">
                        <c:v>145568</c:v>
                      </c:pt>
                      <c:pt idx="8288">
                        <c:v>146227</c:v>
                      </c:pt>
                      <c:pt idx="8289">
                        <c:v>147290</c:v>
                      </c:pt>
                      <c:pt idx="8290">
                        <c:v>146720</c:v>
                      </c:pt>
                      <c:pt idx="8291">
                        <c:v>146495</c:v>
                      </c:pt>
                      <c:pt idx="8292">
                        <c:v>145505</c:v>
                      </c:pt>
                      <c:pt idx="8293">
                        <c:v>145875</c:v>
                      </c:pt>
                      <c:pt idx="8294">
                        <c:v>147086</c:v>
                      </c:pt>
                      <c:pt idx="8295">
                        <c:v>145010</c:v>
                      </c:pt>
                      <c:pt idx="8296">
                        <c:v>146825</c:v>
                      </c:pt>
                      <c:pt idx="8297">
                        <c:v>146735</c:v>
                      </c:pt>
                      <c:pt idx="8298">
                        <c:v>146260</c:v>
                      </c:pt>
                      <c:pt idx="8299">
                        <c:v>146374</c:v>
                      </c:pt>
                      <c:pt idx="8300">
                        <c:v>145835</c:v>
                      </c:pt>
                      <c:pt idx="8301">
                        <c:v>147125</c:v>
                      </c:pt>
                      <c:pt idx="8302">
                        <c:v>147750</c:v>
                      </c:pt>
                      <c:pt idx="8303">
                        <c:v>149240</c:v>
                      </c:pt>
                      <c:pt idx="8304">
                        <c:v>150141</c:v>
                      </c:pt>
                      <c:pt idx="8305">
                        <c:v>152498</c:v>
                      </c:pt>
                      <c:pt idx="8306">
                        <c:v>151000</c:v>
                      </c:pt>
                      <c:pt idx="8307">
                        <c:v>150500</c:v>
                      </c:pt>
                      <c:pt idx="8308">
                        <c:v>152009</c:v>
                      </c:pt>
                      <c:pt idx="8309">
                        <c:v>149900</c:v>
                      </c:pt>
                      <c:pt idx="8310">
                        <c:v>148320</c:v>
                      </c:pt>
                      <c:pt idx="8311">
                        <c:v>151916</c:v>
                      </c:pt>
                      <c:pt idx="8312">
                        <c:v>152600</c:v>
                      </c:pt>
                      <c:pt idx="8313">
                        <c:v>152750</c:v>
                      </c:pt>
                      <c:pt idx="8314">
                        <c:v>152955</c:v>
                      </c:pt>
                      <c:pt idx="8315">
                        <c:v>154425</c:v>
                      </c:pt>
                      <c:pt idx="8316">
                        <c:v>155095</c:v>
                      </c:pt>
                      <c:pt idx="8317">
                        <c:v>155210</c:v>
                      </c:pt>
                      <c:pt idx="8318">
                        <c:v>155411</c:v>
                      </c:pt>
                      <c:pt idx="8319">
                        <c:v>155978</c:v>
                      </c:pt>
                      <c:pt idx="8320">
                        <c:v>154346</c:v>
                      </c:pt>
                      <c:pt idx="8321">
                        <c:v>155431</c:v>
                      </c:pt>
                      <c:pt idx="8322">
                        <c:v>155990</c:v>
                      </c:pt>
                      <c:pt idx="8323">
                        <c:v>153500</c:v>
                      </c:pt>
                      <c:pt idx="8324">
                        <c:v>153241</c:v>
                      </c:pt>
                      <c:pt idx="8325">
                        <c:v>152571</c:v>
                      </c:pt>
                      <c:pt idx="8326">
                        <c:v>153397</c:v>
                      </c:pt>
                      <c:pt idx="8327">
                        <c:v>153000</c:v>
                      </c:pt>
                      <c:pt idx="8328">
                        <c:v>153741</c:v>
                      </c:pt>
                      <c:pt idx="8329">
                        <c:v>153784</c:v>
                      </c:pt>
                      <c:pt idx="8330">
                        <c:v>155708</c:v>
                      </c:pt>
                      <c:pt idx="8331">
                        <c:v>154630</c:v>
                      </c:pt>
                      <c:pt idx="8332">
                        <c:v>156280</c:v>
                      </c:pt>
                      <c:pt idx="8333">
                        <c:v>155253</c:v>
                      </c:pt>
                      <c:pt idx="8334">
                        <c:v>157550</c:v>
                      </c:pt>
                      <c:pt idx="8335">
                        <c:v>156400</c:v>
                      </c:pt>
                      <c:pt idx="8336">
                        <c:v>157557</c:v>
                      </c:pt>
                      <c:pt idx="8337">
                        <c:v>156330</c:v>
                      </c:pt>
                      <c:pt idx="8338">
                        <c:v>158000</c:v>
                      </c:pt>
                      <c:pt idx="8339">
                        <c:v>157570</c:v>
                      </c:pt>
                      <c:pt idx="8340">
                        <c:v>159400</c:v>
                      </c:pt>
                      <c:pt idx="8341">
                        <c:v>159935</c:v>
                      </c:pt>
                      <c:pt idx="8342">
                        <c:v>160525</c:v>
                      </c:pt>
                      <c:pt idx="8343">
                        <c:v>157000</c:v>
                      </c:pt>
                      <c:pt idx="8344">
                        <c:v>161000</c:v>
                      </c:pt>
                      <c:pt idx="8345">
                        <c:v>157700</c:v>
                      </c:pt>
                      <c:pt idx="8346">
                        <c:v>154526</c:v>
                      </c:pt>
                      <c:pt idx="8347">
                        <c:v>157861</c:v>
                      </c:pt>
                      <c:pt idx="8348">
                        <c:v>157342</c:v>
                      </c:pt>
                      <c:pt idx="8349">
                        <c:v>159980</c:v>
                      </c:pt>
                      <c:pt idx="8350">
                        <c:v>159950</c:v>
                      </c:pt>
                      <c:pt idx="8351">
                        <c:v>161025</c:v>
                      </c:pt>
                      <c:pt idx="8352">
                        <c:v>160618</c:v>
                      </c:pt>
                      <c:pt idx="8353">
                        <c:v>159700</c:v>
                      </c:pt>
                      <c:pt idx="8354">
                        <c:v>159000</c:v>
                      </c:pt>
                      <c:pt idx="8355">
                        <c:v>159699</c:v>
                      </c:pt>
                      <c:pt idx="8356">
                        <c:v>160857</c:v>
                      </c:pt>
                      <c:pt idx="8357">
                        <c:v>162904</c:v>
                      </c:pt>
                      <c:pt idx="8358">
                        <c:v>164990</c:v>
                      </c:pt>
                      <c:pt idx="8359">
                        <c:v>164690</c:v>
                      </c:pt>
                      <c:pt idx="8360">
                        <c:v>166273</c:v>
                      </c:pt>
                      <c:pt idx="8361">
                        <c:v>166100</c:v>
                      </c:pt>
                      <c:pt idx="8362">
                        <c:v>167780</c:v>
                      </c:pt>
                      <c:pt idx="8363">
                        <c:v>167380</c:v>
                      </c:pt>
                      <c:pt idx="8364">
                        <c:v>169267</c:v>
                      </c:pt>
                      <c:pt idx="8365">
                        <c:v>168940</c:v>
                      </c:pt>
                      <c:pt idx="8366">
                        <c:v>167303</c:v>
                      </c:pt>
                      <c:pt idx="8367">
                        <c:v>169400</c:v>
                      </c:pt>
                      <c:pt idx="8368">
                        <c:v>169200</c:v>
                      </c:pt>
                      <c:pt idx="8369">
                        <c:v>169189</c:v>
                      </c:pt>
                      <c:pt idx="8370">
                        <c:v>167600</c:v>
                      </c:pt>
                      <c:pt idx="8371">
                        <c:v>166980</c:v>
                      </c:pt>
                      <c:pt idx="8372">
                        <c:v>166020</c:v>
                      </c:pt>
                      <c:pt idx="8373">
                        <c:v>168400</c:v>
                      </c:pt>
                      <c:pt idx="8374">
                        <c:v>169402</c:v>
                      </c:pt>
                      <c:pt idx="8375">
                        <c:v>172200</c:v>
                      </c:pt>
                      <c:pt idx="8376">
                        <c:v>171300</c:v>
                      </c:pt>
                      <c:pt idx="8377">
                        <c:v>170911</c:v>
                      </c:pt>
                      <c:pt idx="8378">
                        <c:v>169850</c:v>
                      </c:pt>
                      <c:pt idx="8379">
                        <c:v>167400</c:v>
                      </c:pt>
                      <c:pt idx="8380">
                        <c:v>169877</c:v>
                      </c:pt>
                      <c:pt idx="8381">
                        <c:v>172900</c:v>
                      </c:pt>
                      <c:pt idx="8382">
                        <c:v>172875</c:v>
                      </c:pt>
                      <c:pt idx="8383">
                        <c:v>170150</c:v>
                      </c:pt>
                      <c:pt idx="8384">
                        <c:v>169195</c:v>
                      </c:pt>
                      <c:pt idx="8385">
                        <c:v>172604</c:v>
                      </c:pt>
                      <c:pt idx="8386">
                        <c:v>171259</c:v>
                      </c:pt>
                      <c:pt idx="8387">
                        <c:v>172710</c:v>
                      </c:pt>
                      <c:pt idx="8388">
                        <c:v>172581</c:v>
                      </c:pt>
                      <c:pt idx="8389">
                        <c:v>170952</c:v>
                      </c:pt>
                      <c:pt idx="8390">
                        <c:v>167900</c:v>
                      </c:pt>
                      <c:pt idx="8391">
                        <c:v>168200</c:v>
                      </c:pt>
                      <c:pt idx="8392">
                        <c:v>166439</c:v>
                      </c:pt>
                      <c:pt idx="8393">
                        <c:v>168314</c:v>
                      </c:pt>
                      <c:pt idx="8394">
                        <c:v>169360</c:v>
                      </c:pt>
                      <c:pt idx="8395">
                        <c:v>169326</c:v>
                      </c:pt>
                      <c:pt idx="8396">
                        <c:v>168600</c:v>
                      </c:pt>
                      <c:pt idx="8397">
                        <c:v>169622</c:v>
                      </c:pt>
                      <c:pt idx="8398">
                        <c:v>168799</c:v>
                      </c:pt>
                      <c:pt idx="8399">
                        <c:v>168976</c:v>
                      </c:pt>
                      <c:pt idx="8400">
                        <c:v>172201</c:v>
                      </c:pt>
                      <c:pt idx="8401">
                        <c:v>172500</c:v>
                      </c:pt>
                      <c:pt idx="8402">
                        <c:v>173741</c:v>
                      </c:pt>
                      <c:pt idx="8403">
                        <c:v>172605</c:v>
                      </c:pt>
                      <c:pt idx="8404">
                        <c:v>175644</c:v>
                      </c:pt>
                      <c:pt idx="8405">
                        <c:v>175505</c:v>
                      </c:pt>
                      <c:pt idx="8406">
                        <c:v>175877</c:v>
                      </c:pt>
                      <c:pt idx="8407">
                        <c:v>175849</c:v>
                      </c:pt>
                      <c:pt idx="8408">
                        <c:v>176341</c:v>
                      </c:pt>
                      <c:pt idx="8409">
                        <c:v>177678</c:v>
                      </c:pt>
                      <c:pt idx="8410">
                        <c:v>178275</c:v>
                      </c:pt>
                      <c:pt idx="8411">
                        <c:v>178223</c:v>
                      </c:pt>
                      <c:pt idx="8412">
                        <c:v>177249</c:v>
                      </c:pt>
                      <c:pt idx="8413">
                        <c:v>174581</c:v>
                      </c:pt>
                      <c:pt idx="8414">
                        <c:v>175441</c:v>
                      </c:pt>
                      <c:pt idx="8415">
                        <c:v>175926</c:v>
                      </c:pt>
                      <c:pt idx="8416">
                        <c:v>174505</c:v>
                      </c:pt>
                      <c:pt idx="8417">
                        <c:v>173566</c:v>
                      </c:pt>
                      <c:pt idx="8418">
                        <c:v>173900</c:v>
                      </c:pt>
                      <c:pt idx="8419">
                        <c:v>175700</c:v>
                      </c:pt>
                      <c:pt idx="8420">
                        <c:v>176500</c:v>
                      </c:pt>
                      <c:pt idx="8421">
                        <c:v>177300</c:v>
                      </c:pt>
                      <c:pt idx="8422">
                        <c:v>176855</c:v>
                      </c:pt>
                      <c:pt idx="8423">
                        <c:v>175200</c:v>
                      </c:pt>
                      <c:pt idx="8424">
                        <c:v>176551</c:v>
                      </c:pt>
                      <c:pt idx="8425">
                        <c:v>175100</c:v>
                      </c:pt>
                      <c:pt idx="8426">
                        <c:v>175748</c:v>
                      </c:pt>
                      <c:pt idx="8427">
                        <c:v>175725</c:v>
                      </c:pt>
                      <c:pt idx="8428">
                        <c:v>174755</c:v>
                      </c:pt>
                      <c:pt idx="8429">
                        <c:v>172799</c:v>
                      </c:pt>
                      <c:pt idx="8430">
                        <c:v>173122</c:v>
                      </c:pt>
                      <c:pt idx="8431">
                        <c:v>171501</c:v>
                      </c:pt>
                      <c:pt idx="8432">
                        <c:v>173000</c:v>
                      </c:pt>
                      <c:pt idx="8433">
                        <c:v>170800</c:v>
                      </c:pt>
                      <c:pt idx="8434">
                        <c:v>172206</c:v>
                      </c:pt>
                      <c:pt idx="8435">
                        <c:v>171320</c:v>
                      </c:pt>
                      <c:pt idx="8436">
                        <c:v>171000</c:v>
                      </c:pt>
                      <c:pt idx="8437">
                        <c:v>167350</c:v>
                      </c:pt>
                      <c:pt idx="8438">
                        <c:v>168585</c:v>
                      </c:pt>
                      <c:pt idx="8439">
                        <c:v>168050</c:v>
                      </c:pt>
                      <c:pt idx="8440">
                        <c:v>167050</c:v>
                      </c:pt>
                      <c:pt idx="8441">
                        <c:v>167993</c:v>
                      </c:pt>
                      <c:pt idx="8442">
                        <c:v>168259</c:v>
                      </c:pt>
                      <c:pt idx="8443">
                        <c:v>168240</c:v>
                      </c:pt>
                      <c:pt idx="8444">
                        <c:v>167565</c:v>
                      </c:pt>
                      <c:pt idx="8445">
                        <c:v>168880</c:v>
                      </c:pt>
                      <c:pt idx="8446">
                        <c:v>170489</c:v>
                      </c:pt>
                      <c:pt idx="8447">
                        <c:v>171340</c:v>
                      </c:pt>
                      <c:pt idx="8448">
                        <c:v>170000</c:v>
                      </c:pt>
                      <c:pt idx="8449">
                        <c:v>170155</c:v>
                      </c:pt>
                      <c:pt idx="8450">
                        <c:v>172500</c:v>
                      </c:pt>
                      <c:pt idx="8451">
                        <c:v>173299</c:v>
                      </c:pt>
                      <c:pt idx="8452">
                        <c:v>175005</c:v>
                      </c:pt>
                      <c:pt idx="8453">
                        <c:v>175825</c:v>
                      </c:pt>
                      <c:pt idx="8454">
                        <c:v>175000</c:v>
                      </c:pt>
                      <c:pt idx="8455">
                        <c:v>173539</c:v>
                      </c:pt>
                      <c:pt idx="8456">
                        <c:v>172500</c:v>
                      </c:pt>
                      <c:pt idx="8457">
                        <c:v>173368</c:v>
                      </c:pt>
                      <c:pt idx="8458">
                        <c:v>173600</c:v>
                      </c:pt>
                      <c:pt idx="8459">
                        <c:v>172210</c:v>
                      </c:pt>
                      <c:pt idx="8460">
                        <c:v>170410</c:v>
                      </c:pt>
                      <c:pt idx="8461">
                        <c:v>171028</c:v>
                      </c:pt>
                      <c:pt idx="8462">
                        <c:v>171500</c:v>
                      </c:pt>
                      <c:pt idx="8463">
                        <c:v>169995</c:v>
                      </c:pt>
                      <c:pt idx="8464">
                        <c:v>170743</c:v>
                      </c:pt>
                      <c:pt idx="8465">
                        <c:v>169455</c:v>
                      </c:pt>
                      <c:pt idx="8466">
                        <c:v>167452</c:v>
                      </c:pt>
                      <c:pt idx="8467">
                        <c:v>168205</c:v>
                      </c:pt>
                      <c:pt idx="8468">
                        <c:v>172485</c:v>
                      </c:pt>
                      <c:pt idx="8469">
                        <c:v>173605</c:v>
                      </c:pt>
                      <c:pt idx="8470">
                        <c:v>174200</c:v>
                      </c:pt>
                      <c:pt idx="8471">
                        <c:v>171920</c:v>
                      </c:pt>
                      <c:pt idx="8472">
                        <c:v>174872</c:v>
                      </c:pt>
                      <c:pt idx="8473">
                        <c:v>175286</c:v>
                      </c:pt>
                      <c:pt idx="8474">
                        <c:v>175400</c:v>
                      </c:pt>
                      <c:pt idx="8475">
                        <c:v>175120</c:v>
                      </c:pt>
                      <c:pt idx="8476">
                        <c:v>176140</c:v>
                      </c:pt>
                      <c:pt idx="8477">
                        <c:v>174600</c:v>
                      </c:pt>
                      <c:pt idx="8478">
                        <c:v>175021</c:v>
                      </c:pt>
                      <c:pt idx="8479">
                        <c:v>175435</c:v>
                      </c:pt>
                      <c:pt idx="8480">
                        <c:v>175400</c:v>
                      </c:pt>
                      <c:pt idx="8481">
                        <c:v>175991</c:v>
                      </c:pt>
                      <c:pt idx="8482">
                        <c:v>174340</c:v>
                      </c:pt>
                      <c:pt idx="8483">
                        <c:v>172994</c:v>
                      </c:pt>
                      <c:pt idx="8484">
                        <c:v>173122</c:v>
                      </c:pt>
                      <c:pt idx="8485">
                        <c:v>172089</c:v>
                      </c:pt>
                      <c:pt idx="8486">
                        <c:v>171754</c:v>
                      </c:pt>
                      <c:pt idx="8487">
                        <c:v>172220</c:v>
                      </c:pt>
                      <c:pt idx="8488">
                        <c:v>171090</c:v>
                      </c:pt>
                      <c:pt idx="8489">
                        <c:v>173201</c:v>
                      </c:pt>
                      <c:pt idx="8490">
                        <c:v>173485</c:v>
                      </c:pt>
                      <c:pt idx="8491">
                        <c:v>171211</c:v>
                      </c:pt>
                      <c:pt idx="8492">
                        <c:v>172150</c:v>
                      </c:pt>
                      <c:pt idx="8493">
                        <c:v>173320</c:v>
                      </c:pt>
                      <c:pt idx="8494">
                        <c:v>174300</c:v>
                      </c:pt>
                      <c:pt idx="8495">
                        <c:v>173810</c:v>
                      </c:pt>
                      <c:pt idx="8496">
                        <c:v>173760</c:v>
                      </c:pt>
                      <c:pt idx="8497">
                        <c:v>172480</c:v>
                      </c:pt>
                      <c:pt idx="8498">
                        <c:v>174621</c:v>
                      </c:pt>
                      <c:pt idx="8499">
                        <c:v>174850</c:v>
                      </c:pt>
                      <c:pt idx="8500">
                        <c:v>173311</c:v>
                      </c:pt>
                      <c:pt idx="8501">
                        <c:v>174840</c:v>
                      </c:pt>
                      <c:pt idx="8502">
                        <c:v>174625</c:v>
                      </c:pt>
                      <c:pt idx="8503">
                        <c:v>174750</c:v>
                      </c:pt>
                      <c:pt idx="8504">
                        <c:v>172940</c:v>
                      </c:pt>
                      <c:pt idx="8505">
                        <c:v>172131</c:v>
                      </c:pt>
                      <c:pt idx="8506">
                        <c:v>173500</c:v>
                      </c:pt>
                      <c:pt idx="8507">
                        <c:v>173000</c:v>
                      </c:pt>
                      <c:pt idx="8508">
                        <c:v>174940</c:v>
                      </c:pt>
                      <c:pt idx="8509">
                        <c:v>175700</c:v>
                      </c:pt>
                      <c:pt idx="8510">
                        <c:v>173470</c:v>
                      </c:pt>
                      <c:pt idx="8511">
                        <c:v>171630</c:v>
                      </c:pt>
                      <c:pt idx="8512">
                        <c:v>171500</c:v>
                      </c:pt>
                      <c:pt idx="8513">
                        <c:v>171100</c:v>
                      </c:pt>
                      <c:pt idx="8514">
                        <c:v>171139</c:v>
                      </c:pt>
                      <c:pt idx="8515">
                        <c:v>170420</c:v>
                      </c:pt>
                      <c:pt idx="8516">
                        <c:v>174250</c:v>
                      </c:pt>
                      <c:pt idx="8517">
                        <c:v>174649</c:v>
                      </c:pt>
                      <c:pt idx="8518">
                        <c:v>175600</c:v>
                      </c:pt>
                      <c:pt idx="8519">
                        <c:v>175898</c:v>
                      </c:pt>
                      <c:pt idx="8520">
                        <c:v>176010</c:v>
                      </c:pt>
                      <c:pt idx="8521">
                        <c:v>176900</c:v>
                      </c:pt>
                      <c:pt idx="8522">
                        <c:v>177160</c:v>
                      </c:pt>
                      <c:pt idx="8523">
                        <c:v>177069</c:v>
                      </c:pt>
                      <c:pt idx="8524">
                        <c:v>177900</c:v>
                      </c:pt>
                      <c:pt idx="8525">
                        <c:v>176320</c:v>
                      </c:pt>
                      <c:pt idx="8526">
                        <c:v>176336</c:v>
                      </c:pt>
                      <c:pt idx="8527">
                        <c:v>174500</c:v>
                      </c:pt>
                      <c:pt idx="8528">
                        <c:v>174195</c:v>
                      </c:pt>
                      <c:pt idx="8529">
                        <c:v>173284</c:v>
                      </c:pt>
                      <c:pt idx="8530">
                        <c:v>172965</c:v>
                      </c:pt>
                      <c:pt idx="8531">
                        <c:v>172540</c:v>
                      </c:pt>
                      <c:pt idx="8532">
                        <c:v>170893</c:v>
                      </c:pt>
                      <c:pt idx="8533">
                        <c:v>172250</c:v>
                      </c:pt>
                      <c:pt idx="8534">
                        <c:v>173665</c:v>
                      </c:pt>
                      <c:pt idx="8535">
                        <c:v>172773</c:v>
                      </c:pt>
                      <c:pt idx="8536">
                        <c:v>172350</c:v>
                      </c:pt>
                      <c:pt idx="8537">
                        <c:v>172500</c:v>
                      </c:pt>
                      <c:pt idx="8538">
                        <c:v>172895</c:v>
                      </c:pt>
                      <c:pt idx="8539">
                        <c:v>170310</c:v>
                      </c:pt>
                      <c:pt idx="8540">
                        <c:v>168500</c:v>
                      </c:pt>
                      <c:pt idx="8541">
                        <c:v>168210</c:v>
                      </c:pt>
                      <c:pt idx="8542">
                        <c:v>169212</c:v>
                      </c:pt>
                      <c:pt idx="8543">
                        <c:v>168748</c:v>
                      </c:pt>
                      <c:pt idx="8544">
                        <c:v>170450</c:v>
                      </c:pt>
                      <c:pt idx="8545">
                        <c:v>169511</c:v>
                      </c:pt>
                      <c:pt idx="8546">
                        <c:v>165265</c:v>
                      </c:pt>
                      <c:pt idx="8547">
                        <c:v>164817</c:v>
                      </c:pt>
                      <c:pt idx="8548">
                        <c:v>164075</c:v>
                      </c:pt>
                      <c:pt idx="8549">
                        <c:v>166000</c:v>
                      </c:pt>
                      <c:pt idx="8550">
                        <c:v>169010</c:v>
                      </c:pt>
                      <c:pt idx="8551">
                        <c:v>169120</c:v>
                      </c:pt>
                      <c:pt idx="8552">
                        <c:v>170515</c:v>
                      </c:pt>
                      <c:pt idx="8553">
                        <c:v>170140</c:v>
                      </c:pt>
                      <c:pt idx="8554">
                        <c:v>172222</c:v>
                      </c:pt>
                      <c:pt idx="8555">
                        <c:v>172425</c:v>
                      </c:pt>
                      <c:pt idx="8556">
                        <c:v>172292</c:v>
                      </c:pt>
                      <c:pt idx="8557">
                        <c:v>170080</c:v>
                      </c:pt>
                      <c:pt idx="8558">
                        <c:v>169844</c:v>
                      </c:pt>
                      <c:pt idx="8559">
                        <c:v>170120</c:v>
                      </c:pt>
                      <c:pt idx="8560">
                        <c:v>170006</c:v>
                      </c:pt>
                      <c:pt idx="8561">
                        <c:v>170721</c:v>
                      </c:pt>
                      <c:pt idx="8562">
                        <c:v>170473</c:v>
                      </c:pt>
                      <c:pt idx="8563">
                        <c:v>171730</c:v>
                      </c:pt>
                      <c:pt idx="8564">
                        <c:v>173708</c:v>
                      </c:pt>
                      <c:pt idx="8565">
                        <c:v>174500</c:v>
                      </c:pt>
                      <c:pt idx="8566">
                        <c:v>177989</c:v>
                      </c:pt>
                      <c:pt idx="8567">
                        <c:v>178655</c:v>
                      </c:pt>
                      <c:pt idx="8568">
                        <c:v>182175</c:v>
                      </c:pt>
                      <c:pt idx="8569">
                        <c:v>183772</c:v>
                      </c:pt>
                      <c:pt idx="8570">
                        <c:v>186400</c:v>
                      </c:pt>
                      <c:pt idx="8571">
                        <c:v>187101</c:v>
                      </c:pt>
                      <c:pt idx="8572">
                        <c:v>187750</c:v>
                      </c:pt>
                      <c:pt idx="8573">
                        <c:v>185750</c:v>
                      </c:pt>
                      <c:pt idx="8574">
                        <c:v>183860</c:v>
                      </c:pt>
                      <c:pt idx="8575">
                        <c:v>185050</c:v>
                      </c:pt>
                      <c:pt idx="8576">
                        <c:v>184860</c:v>
                      </c:pt>
                      <c:pt idx="8577">
                        <c:v>183860</c:v>
                      </c:pt>
                      <c:pt idx="8578">
                        <c:v>186540</c:v>
                      </c:pt>
                      <c:pt idx="8579">
                        <c:v>187850</c:v>
                      </c:pt>
                      <c:pt idx="8580">
                        <c:v>186520</c:v>
                      </c:pt>
                      <c:pt idx="8581">
                        <c:v>186587</c:v>
                      </c:pt>
                      <c:pt idx="8582">
                        <c:v>184540</c:v>
                      </c:pt>
                      <c:pt idx="8583">
                        <c:v>185200</c:v>
                      </c:pt>
                      <c:pt idx="8584">
                        <c:v>185149</c:v>
                      </c:pt>
                      <c:pt idx="8585">
                        <c:v>187350</c:v>
                      </c:pt>
                      <c:pt idx="8586">
                        <c:v>187213</c:v>
                      </c:pt>
                      <c:pt idx="8587">
                        <c:v>186759</c:v>
                      </c:pt>
                      <c:pt idx="8588">
                        <c:v>186287</c:v>
                      </c:pt>
                      <c:pt idx="8589">
                        <c:v>185753</c:v>
                      </c:pt>
                      <c:pt idx="8590">
                        <c:v>184700</c:v>
                      </c:pt>
                      <c:pt idx="8591">
                        <c:v>184640</c:v>
                      </c:pt>
                      <c:pt idx="8592">
                        <c:v>185897</c:v>
                      </c:pt>
                      <c:pt idx="8593">
                        <c:v>183402</c:v>
                      </c:pt>
                      <c:pt idx="8594">
                        <c:v>182759</c:v>
                      </c:pt>
                      <c:pt idx="8595">
                        <c:v>183212</c:v>
                      </c:pt>
                      <c:pt idx="8596">
                        <c:v>185640</c:v>
                      </c:pt>
                      <c:pt idx="8597">
                        <c:v>188900</c:v>
                      </c:pt>
                      <c:pt idx="8598">
                        <c:v>190639</c:v>
                      </c:pt>
                      <c:pt idx="8599">
                        <c:v>189482</c:v>
                      </c:pt>
                      <c:pt idx="8600">
                        <c:v>190720</c:v>
                      </c:pt>
                      <c:pt idx="8601">
                        <c:v>190800</c:v>
                      </c:pt>
                      <c:pt idx="8602">
                        <c:v>190500</c:v>
                      </c:pt>
                      <c:pt idx="8603">
                        <c:v>190686</c:v>
                      </c:pt>
                      <c:pt idx="8604">
                        <c:v>191400</c:v>
                      </c:pt>
                      <c:pt idx="8605">
                        <c:v>192545</c:v>
                      </c:pt>
                      <c:pt idx="8606">
                        <c:v>193275</c:v>
                      </c:pt>
                      <c:pt idx="8607">
                        <c:v>193482</c:v>
                      </c:pt>
                      <c:pt idx="8608">
                        <c:v>192255</c:v>
                      </c:pt>
                      <c:pt idx="8609">
                        <c:v>189790</c:v>
                      </c:pt>
                      <c:pt idx="8610">
                        <c:v>187375</c:v>
                      </c:pt>
                      <c:pt idx="8611">
                        <c:v>191550</c:v>
                      </c:pt>
                      <c:pt idx="8612">
                        <c:v>190100</c:v>
                      </c:pt>
                      <c:pt idx="8613">
                        <c:v>190883</c:v>
                      </c:pt>
                      <c:pt idx="8614">
                        <c:v>191115</c:v>
                      </c:pt>
                      <c:pt idx="8615">
                        <c:v>191826</c:v>
                      </c:pt>
                      <c:pt idx="8616">
                        <c:v>191420</c:v>
                      </c:pt>
                      <c:pt idx="8617">
                        <c:v>189371</c:v>
                      </c:pt>
                      <c:pt idx="8618">
                        <c:v>190210</c:v>
                      </c:pt>
                      <c:pt idx="8619">
                        <c:v>190400</c:v>
                      </c:pt>
                      <c:pt idx="8620">
                        <c:v>189201</c:v>
                      </c:pt>
                      <c:pt idx="8621">
                        <c:v>189975</c:v>
                      </c:pt>
                      <c:pt idx="8622">
                        <c:v>190535</c:v>
                      </c:pt>
                      <c:pt idx="8623">
                        <c:v>190205</c:v>
                      </c:pt>
                      <c:pt idx="8624">
                        <c:v>191300</c:v>
                      </c:pt>
                      <c:pt idx="8625">
                        <c:v>191356</c:v>
                      </c:pt>
                      <c:pt idx="8626">
                        <c:v>192300</c:v>
                      </c:pt>
                      <c:pt idx="8627">
                        <c:v>192000</c:v>
                      </c:pt>
                      <c:pt idx="8628">
                        <c:v>191748</c:v>
                      </c:pt>
                      <c:pt idx="8629">
                        <c:v>190417</c:v>
                      </c:pt>
                      <c:pt idx="8630">
                        <c:v>190766</c:v>
                      </c:pt>
                      <c:pt idx="8631">
                        <c:v>192100</c:v>
                      </c:pt>
                      <c:pt idx="8632">
                        <c:v>192895</c:v>
                      </c:pt>
                      <c:pt idx="8633">
                        <c:v>191917</c:v>
                      </c:pt>
                      <c:pt idx="8634">
                        <c:v>192306</c:v>
                      </c:pt>
                      <c:pt idx="8635">
                        <c:v>192357</c:v>
                      </c:pt>
                      <c:pt idx="8636">
                        <c:v>190950</c:v>
                      </c:pt>
                      <c:pt idx="8637">
                        <c:v>189520</c:v>
                      </c:pt>
                      <c:pt idx="8638">
                        <c:v>189250</c:v>
                      </c:pt>
                      <c:pt idx="8639">
                        <c:v>188990</c:v>
                      </c:pt>
                      <c:pt idx="8640">
                        <c:v>190675</c:v>
                      </c:pt>
                      <c:pt idx="8641">
                        <c:v>190491</c:v>
                      </c:pt>
                      <c:pt idx="8642">
                        <c:v>190500</c:v>
                      </c:pt>
                      <c:pt idx="8643">
                        <c:v>189900</c:v>
                      </c:pt>
                      <c:pt idx="8644">
                        <c:v>190171</c:v>
                      </c:pt>
                      <c:pt idx="8645">
                        <c:v>190660</c:v>
                      </c:pt>
                      <c:pt idx="8646">
                        <c:v>190576</c:v>
                      </c:pt>
                      <c:pt idx="8647">
                        <c:v>190559</c:v>
                      </c:pt>
                      <c:pt idx="8648">
                        <c:v>189900</c:v>
                      </c:pt>
                      <c:pt idx="8649">
                        <c:v>190500</c:v>
                      </c:pt>
                      <c:pt idx="8650">
                        <c:v>191499</c:v>
                      </c:pt>
                      <c:pt idx="8651">
                        <c:v>193600</c:v>
                      </c:pt>
                      <c:pt idx="8652">
                        <c:v>193000</c:v>
                      </c:pt>
                      <c:pt idx="8653">
                        <c:v>192400</c:v>
                      </c:pt>
                      <c:pt idx="8654">
                        <c:v>193040</c:v>
                      </c:pt>
                      <c:pt idx="8655">
                        <c:v>192500</c:v>
                      </c:pt>
                      <c:pt idx="8656">
                        <c:v>192900</c:v>
                      </c:pt>
                      <c:pt idx="8657">
                        <c:v>193380</c:v>
                      </c:pt>
                      <c:pt idx="8658">
                        <c:v>192776</c:v>
                      </c:pt>
                      <c:pt idx="8659">
                        <c:v>192072</c:v>
                      </c:pt>
                      <c:pt idx="8660">
                        <c:v>189811</c:v>
                      </c:pt>
                      <c:pt idx="8661">
                        <c:v>192487</c:v>
                      </c:pt>
                      <c:pt idx="8662">
                        <c:v>193030</c:v>
                      </c:pt>
                      <c:pt idx="8663">
                        <c:v>192640</c:v>
                      </c:pt>
                      <c:pt idx="8664">
                        <c:v>192205</c:v>
                      </c:pt>
                      <c:pt idx="8665">
                        <c:v>192441</c:v>
                      </c:pt>
                      <c:pt idx="8666">
                        <c:v>191224</c:v>
                      </c:pt>
                      <c:pt idx="8667">
                        <c:v>192580</c:v>
                      </c:pt>
                      <c:pt idx="8668">
                        <c:v>191158</c:v>
                      </c:pt>
                      <c:pt idx="8669">
                        <c:v>191716</c:v>
                      </c:pt>
                      <c:pt idx="8670">
                        <c:v>188124</c:v>
                      </c:pt>
                      <c:pt idx="8671">
                        <c:v>189279</c:v>
                      </c:pt>
                      <c:pt idx="8672">
                        <c:v>194305</c:v>
                      </c:pt>
                      <c:pt idx="8673">
                        <c:v>192499</c:v>
                      </c:pt>
                      <c:pt idx="8674">
                        <c:v>193700</c:v>
                      </c:pt>
                      <c:pt idx="8675">
                        <c:v>194001</c:v>
                      </c:pt>
                      <c:pt idx="8676">
                        <c:v>196253</c:v>
                      </c:pt>
                      <c:pt idx="8677">
                        <c:v>198000</c:v>
                      </c:pt>
                      <c:pt idx="8678">
                        <c:v>199562</c:v>
                      </c:pt>
                      <c:pt idx="8679">
                        <c:v>199609</c:v>
                      </c:pt>
                      <c:pt idx="8680">
                        <c:v>202850</c:v>
                      </c:pt>
                      <c:pt idx="8681">
                        <c:v>201227</c:v>
                      </c:pt>
                      <c:pt idx="8682">
                        <c:v>202419</c:v>
                      </c:pt>
                      <c:pt idx="8683">
                        <c:v>202600</c:v>
                      </c:pt>
                      <c:pt idx="8684">
                        <c:v>202388</c:v>
                      </c:pt>
                      <c:pt idx="8685">
                        <c:v>205159</c:v>
                      </c:pt>
                      <c:pt idx="8686">
                        <c:v>203532</c:v>
                      </c:pt>
                      <c:pt idx="8687">
                        <c:v>204579</c:v>
                      </c:pt>
                      <c:pt idx="8688">
                        <c:v>204577</c:v>
                      </c:pt>
                      <c:pt idx="8689">
                        <c:v>204741</c:v>
                      </c:pt>
                      <c:pt idx="8690">
                        <c:v>204040</c:v>
                      </c:pt>
                      <c:pt idx="8691">
                        <c:v>205880</c:v>
                      </c:pt>
                      <c:pt idx="8692">
                        <c:v>206740</c:v>
                      </c:pt>
                      <c:pt idx="8693">
                        <c:v>206438</c:v>
                      </c:pt>
                      <c:pt idx="8694">
                        <c:v>206820</c:v>
                      </c:pt>
                      <c:pt idx="8695">
                        <c:v>206700</c:v>
                      </c:pt>
                      <c:pt idx="8696">
                        <c:v>207200</c:v>
                      </c:pt>
                      <c:pt idx="8697">
                        <c:v>205305</c:v>
                      </c:pt>
                      <c:pt idx="8698">
                        <c:v>206750</c:v>
                      </c:pt>
                      <c:pt idx="8699">
                        <c:v>206850</c:v>
                      </c:pt>
                      <c:pt idx="8700">
                        <c:v>205635</c:v>
                      </c:pt>
                      <c:pt idx="8701">
                        <c:v>207110</c:v>
                      </c:pt>
                      <c:pt idx="8702">
                        <c:v>207745</c:v>
                      </c:pt>
                      <c:pt idx="8703">
                        <c:v>209000</c:v>
                      </c:pt>
                      <c:pt idx="8704">
                        <c:v>212075</c:v>
                      </c:pt>
                      <c:pt idx="8705">
                        <c:v>212000</c:v>
                      </c:pt>
                      <c:pt idx="8706">
                        <c:v>208900</c:v>
                      </c:pt>
                      <c:pt idx="8707">
                        <c:v>208445</c:v>
                      </c:pt>
                      <c:pt idx="8708">
                        <c:v>209850</c:v>
                      </c:pt>
                      <c:pt idx="8709">
                        <c:v>206000</c:v>
                      </c:pt>
                      <c:pt idx="8710">
                        <c:v>208133</c:v>
                      </c:pt>
                      <c:pt idx="8711">
                        <c:v>207321</c:v>
                      </c:pt>
                      <c:pt idx="8712">
                        <c:v>206900</c:v>
                      </c:pt>
                      <c:pt idx="8713">
                        <c:v>204855</c:v>
                      </c:pt>
                      <c:pt idx="8714">
                        <c:v>206250</c:v>
                      </c:pt>
                      <c:pt idx="8715">
                        <c:v>208750</c:v>
                      </c:pt>
                      <c:pt idx="8716">
                        <c:v>208585</c:v>
                      </c:pt>
                      <c:pt idx="8717">
                        <c:v>205035</c:v>
                      </c:pt>
                      <c:pt idx="8718">
                        <c:v>209950</c:v>
                      </c:pt>
                      <c:pt idx="8719">
                        <c:v>205850</c:v>
                      </c:pt>
                      <c:pt idx="8720">
                        <c:v>205150</c:v>
                      </c:pt>
                      <c:pt idx="8721">
                        <c:v>204913</c:v>
                      </c:pt>
                      <c:pt idx="8722">
                        <c:v>206025</c:v>
                      </c:pt>
                      <c:pt idx="8723">
                        <c:v>203800</c:v>
                      </c:pt>
                      <c:pt idx="8724">
                        <c:v>202000</c:v>
                      </c:pt>
                      <c:pt idx="8725">
                        <c:v>205505</c:v>
                      </c:pt>
                      <c:pt idx="8726">
                        <c:v>205850</c:v>
                      </c:pt>
                      <c:pt idx="8727">
                        <c:v>208330</c:v>
                      </c:pt>
                      <c:pt idx="8728">
                        <c:v>206525</c:v>
                      </c:pt>
                      <c:pt idx="8729">
                        <c:v>208109</c:v>
                      </c:pt>
                      <c:pt idx="8730">
                        <c:v>209251</c:v>
                      </c:pt>
                      <c:pt idx="8731">
                        <c:v>209222</c:v>
                      </c:pt>
                      <c:pt idx="8732">
                        <c:v>210570</c:v>
                      </c:pt>
                      <c:pt idx="8733">
                        <c:v>209600</c:v>
                      </c:pt>
                      <c:pt idx="8734">
                        <c:v>209030</c:v>
                      </c:pt>
                      <c:pt idx="8735">
                        <c:v>210000</c:v>
                      </c:pt>
                      <c:pt idx="8736">
                        <c:v>211100</c:v>
                      </c:pt>
                      <c:pt idx="8737">
                        <c:v>213000</c:v>
                      </c:pt>
                      <c:pt idx="8738">
                        <c:v>214155</c:v>
                      </c:pt>
                      <c:pt idx="8739">
                        <c:v>214800</c:v>
                      </c:pt>
                      <c:pt idx="8740">
                        <c:v>214970</c:v>
                      </c:pt>
                      <c:pt idx="8741">
                        <c:v>217500</c:v>
                      </c:pt>
                      <c:pt idx="8742">
                        <c:v>217352</c:v>
                      </c:pt>
                      <c:pt idx="8743">
                        <c:v>218101</c:v>
                      </c:pt>
                      <c:pt idx="8744">
                        <c:v>219300</c:v>
                      </c:pt>
                      <c:pt idx="8745">
                        <c:v>218023</c:v>
                      </c:pt>
                      <c:pt idx="8746">
                        <c:v>218540</c:v>
                      </c:pt>
                      <c:pt idx="8747">
                        <c:v>218868</c:v>
                      </c:pt>
                      <c:pt idx="8748">
                        <c:v>218544</c:v>
                      </c:pt>
                      <c:pt idx="8749">
                        <c:v>218250</c:v>
                      </c:pt>
                      <c:pt idx="8750">
                        <c:v>219935</c:v>
                      </c:pt>
                      <c:pt idx="8751">
                        <c:v>221052</c:v>
                      </c:pt>
                      <c:pt idx="8752">
                        <c:v>221725</c:v>
                      </c:pt>
                      <c:pt idx="8753">
                        <c:v>222411</c:v>
                      </c:pt>
                      <c:pt idx="8754">
                        <c:v>223065</c:v>
                      </c:pt>
                      <c:pt idx="8755">
                        <c:v>222525</c:v>
                      </c:pt>
                      <c:pt idx="8756">
                        <c:v>225000</c:v>
                      </c:pt>
                      <c:pt idx="8757">
                        <c:v>224485</c:v>
                      </c:pt>
                      <c:pt idx="8758">
                        <c:v>225215</c:v>
                      </c:pt>
                      <c:pt idx="8759">
                        <c:v>225640</c:v>
                      </c:pt>
                      <c:pt idx="8760">
                        <c:v>227800</c:v>
                      </c:pt>
                      <c:pt idx="8761">
                        <c:v>225334</c:v>
                      </c:pt>
                      <c:pt idx="8762">
                        <c:v>223650</c:v>
                      </c:pt>
                      <c:pt idx="8763">
                        <c:v>224800</c:v>
                      </c:pt>
                      <c:pt idx="8764">
                        <c:v>219000</c:v>
                      </c:pt>
                      <c:pt idx="8765">
                        <c:v>219073</c:v>
                      </c:pt>
                      <c:pt idx="8766">
                        <c:v>218460</c:v>
                      </c:pt>
                      <c:pt idx="8767">
                        <c:v>222800</c:v>
                      </c:pt>
                      <c:pt idx="8768">
                        <c:v>229300</c:v>
                      </c:pt>
                      <c:pt idx="8769">
                        <c:v>227886</c:v>
                      </c:pt>
                      <c:pt idx="8770">
                        <c:v>227720</c:v>
                      </c:pt>
                      <c:pt idx="8771">
                        <c:v>227630</c:v>
                      </c:pt>
                      <c:pt idx="8772">
                        <c:v>226515</c:v>
                      </c:pt>
                      <c:pt idx="8773">
                        <c:v>226500</c:v>
                      </c:pt>
                      <c:pt idx="8774">
                        <c:v>228165</c:v>
                      </c:pt>
                      <c:pt idx="8775">
                        <c:v>228255</c:v>
                      </c:pt>
                      <c:pt idx="8776">
                        <c:v>226000</c:v>
                      </c:pt>
                      <c:pt idx="8777">
                        <c:v>223600</c:v>
                      </c:pt>
                      <c:pt idx="8778">
                        <c:v>220980</c:v>
                      </c:pt>
                      <c:pt idx="8779">
                        <c:v>220450</c:v>
                      </c:pt>
                      <c:pt idx="8780">
                        <c:v>223480</c:v>
                      </c:pt>
                      <c:pt idx="8781">
                        <c:v>226680</c:v>
                      </c:pt>
                      <c:pt idx="8782">
                        <c:v>224675</c:v>
                      </c:pt>
                      <c:pt idx="8783">
                        <c:v>222424</c:v>
                      </c:pt>
                      <c:pt idx="8784">
                        <c:v>223000</c:v>
                      </c:pt>
                      <c:pt idx="8785">
                        <c:v>221878</c:v>
                      </c:pt>
                      <c:pt idx="8786">
                        <c:v>221510</c:v>
                      </c:pt>
                      <c:pt idx="8787">
                        <c:v>223615</c:v>
                      </c:pt>
                      <c:pt idx="8788">
                        <c:v>222636</c:v>
                      </c:pt>
                      <c:pt idx="8789">
                        <c:v>220895</c:v>
                      </c:pt>
                      <c:pt idx="8790">
                        <c:v>224915</c:v>
                      </c:pt>
                      <c:pt idx="8791">
                        <c:v>223751</c:v>
                      </c:pt>
                      <c:pt idx="8792">
                        <c:v>224184</c:v>
                      </c:pt>
                      <c:pt idx="8793">
                        <c:v>221511</c:v>
                      </c:pt>
                      <c:pt idx="8794">
                        <c:v>217160</c:v>
                      </c:pt>
                      <c:pt idx="8795">
                        <c:v>219998</c:v>
                      </c:pt>
                      <c:pt idx="8796">
                        <c:v>215865</c:v>
                      </c:pt>
                      <c:pt idx="8797">
                        <c:v>220100</c:v>
                      </c:pt>
                      <c:pt idx="8798">
                        <c:v>222183</c:v>
                      </c:pt>
                      <c:pt idx="8799">
                        <c:v>221027</c:v>
                      </c:pt>
                      <c:pt idx="8800">
                        <c:v>224560</c:v>
                      </c:pt>
                      <c:pt idx="8801">
                        <c:v>224880</c:v>
                      </c:pt>
                      <c:pt idx="8802">
                        <c:v>224000</c:v>
                      </c:pt>
                      <c:pt idx="8803">
                        <c:v>225140</c:v>
                      </c:pt>
                      <c:pt idx="8804">
                        <c:v>224393</c:v>
                      </c:pt>
                      <c:pt idx="8805">
                        <c:v>224460</c:v>
                      </c:pt>
                      <c:pt idx="8806">
                        <c:v>222555</c:v>
                      </c:pt>
                      <c:pt idx="8807">
                        <c:v>223300</c:v>
                      </c:pt>
                      <c:pt idx="8808">
                        <c:v>222800</c:v>
                      </c:pt>
                      <c:pt idx="8809">
                        <c:v>221495</c:v>
                      </c:pt>
                      <c:pt idx="8810">
                        <c:v>223100</c:v>
                      </c:pt>
                      <c:pt idx="8811">
                        <c:v>221000</c:v>
                      </c:pt>
                      <c:pt idx="8812">
                        <c:v>223405</c:v>
                      </c:pt>
                      <c:pt idx="8813">
                        <c:v>222855</c:v>
                      </c:pt>
                      <c:pt idx="8814">
                        <c:v>222250</c:v>
                      </c:pt>
                      <c:pt idx="8815">
                        <c:v>221180</c:v>
                      </c:pt>
                      <c:pt idx="8816">
                        <c:v>220365</c:v>
                      </c:pt>
                      <c:pt idx="8817">
                        <c:v>219000</c:v>
                      </c:pt>
                      <c:pt idx="8818">
                        <c:v>217612</c:v>
                      </c:pt>
                      <c:pt idx="8819">
                        <c:v>219500</c:v>
                      </c:pt>
                      <c:pt idx="8820">
                        <c:v>218811</c:v>
                      </c:pt>
                      <c:pt idx="8821">
                        <c:v>220500</c:v>
                      </c:pt>
                      <c:pt idx="8822">
                        <c:v>217400</c:v>
                      </c:pt>
                      <c:pt idx="8823">
                        <c:v>217500</c:v>
                      </c:pt>
                      <c:pt idx="8824">
                        <c:v>219898</c:v>
                      </c:pt>
                      <c:pt idx="8825">
                        <c:v>217118</c:v>
                      </c:pt>
                      <c:pt idx="8826">
                        <c:v>219502</c:v>
                      </c:pt>
                      <c:pt idx="8827">
                        <c:v>218600</c:v>
                      </c:pt>
                      <c:pt idx="8828">
                        <c:v>219699</c:v>
                      </c:pt>
                      <c:pt idx="8829">
                        <c:v>218000</c:v>
                      </c:pt>
                      <c:pt idx="8830">
                        <c:v>218300</c:v>
                      </c:pt>
                      <c:pt idx="8831">
                        <c:v>218646</c:v>
                      </c:pt>
                      <c:pt idx="8832">
                        <c:v>217005</c:v>
                      </c:pt>
                      <c:pt idx="8833">
                        <c:v>217000</c:v>
                      </c:pt>
                      <c:pt idx="8834">
                        <c:v>216240</c:v>
                      </c:pt>
                      <c:pt idx="8835">
                        <c:v>217000</c:v>
                      </c:pt>
                      <c:pt idx="8836">
                        <c:v>219700</c:v>
                      </c:pt>
                      <c:pt idx="8837">
                        <c:v>217500</c:v>
                      </c:pt>
                      <c:pt idx="8838">
                        <c:v>216300</c:v>
                      </c:pt>
                      <c:pt idx="8839">
                        <c:v>216500</c:v>
                      </c:pt>
                      <c:pt idx="8840">
                        <c:v>216275</c:v>
                      </c:pt>
                      <c:pt idx="8841">
                        <c:v>215500</c:v>
                      </c:pt>
                      <c:pt idx="8842">
                        <c:v>214828</c:v>
                      </c:pt>
                      <c:pt idx="8843">
                        <c:v>215523</c:v>
                      </c:pt>
                      <c:pt idx="8844">
                        <c:v>215211</c:v>
                      </c:pt>
                      <c:pt idx="8845">
                        <c:v>215950</c:v>
                      </c:pt>
                      <c:pt idx="8846">
                        <c:v>214420</c:v>
                      </c:pt>
                      <c:pt idx="8847">
                        <c:v>214675</c:v>
                      </c:pt>
                      <c:pt idx="8848">
                        <c:v>214350</c:v>
                      </c:pt>
                      <c:pt idx="8849">
                        <c:v>212982</c:v>
                      </c:pt>
                      <c:pt idx="8850">
                        <c:v>214100</c:v>
                      </c:pt>
                      <c:pt idx="8851">
                        <c:v>213440</c:v>
                      </c:pt>
                      <c:pt idx="8852">
                        <c:v>214789</c:v>
                      </c:pt>
                      <c:pt idx="8853">
                        <c:v>214740</c:v>
                      </c:pt>
                      <c:pt idx="8854">
                        <c:v>214490</c:v>
                      </c:pt>
                      <c:pt idx="8855">
                        <c:v>212585</c:v>
                      </c:pt>
                      <c:pt idx="8856">
                        <c:v>215150</c:v>
                      </c:pt>
                      <c:pt idx="8857">
                        <c:v>214400</c:v>
                      </c:pt>
                      <c:pt idx="8858">
                        <c:v>213400</c:v>
                      </c:pt>
                      <c:pt idx="8859">
                        <c:v>215800</c:v>
                      </c:pt>
                      <c:pt idx="8860">
                        <c:v>219290</c:v>
                      </c:pt>
                      <c:pt idx="8861">
                        <c:v>218000</c:v>
                      </c:pt>
                      <c:pt idx="8862">
                        <c:v>216620</c:v>
                      </c:pt>
                      <c:pt idx="8863">
                        <c:v>218720</c:v>
                      </c:pt>
                      <c:pt idx="8864">
                        <c:v>222880</c:v>
                      </c:pt>
                      <c:pt idx="8865">
                        <c:v>219550</c:v>
                      </c:pt>
                      <c:pt idx="8866">
                        <c:v>217800</c:v>
                      </c:pt>
                      <c:pt idx="8867">
                        <c:v>217200</c:v>
                      </c:pt>
                      <c:pt idx="8868">
                        <c:v>219270</c:v>
                      </c:pt>
                      <c:pt idx="8869">
                        <c:v>218640</c:v>
                      </c:pt>
                      <c:pt idx="8870">
                        <c:v>219125</c:v>
                      </c:pt>
                      <c:pt idx="8871">
                        <c:v>220400</c:v>
                      </c:pt>
                      <c:pt idx="8872">
                        <c:v>219526</c:v>
                      </c:pt>
                      <c:pt idx="8873">
                        <c:v>218280</c:v>
                      </c:pt>
                      <c:pt idx="8874">
                        <c:v>217000</c:v>
                      </c:pt>
                      <c:pt idx="8875">
                        <c:v>215700</c:v>
                      </c:pt>
                      <c:pt idx="8876">
                        <c:v>217440</c:v>
                      </c:pt>
                      <c:pt idx="8877">
                        <c:v>217580</c:v>
                      </c:pt>
                      <c:pt idx="8878">
                        <c:v>214800</c:v>
                      </c:pt>
                      <c:pt idx="8879">
                        <c:v>215400</c:v>
                      </c:pt>
                      <c:pt idx="8880">
                        <c:v>214820</c:v>
                      </c:pt>
                      <c:pt idx="8881">
                        <c:v>214600</c:v>
                      </c:pt>
                      <c:pt idx="8882">
                        <c:v>212585</c:v>
                      </c:pt>
                      <c:pt idx="8883">
                        <c:v>211560</c:v>
                      </c:pt>
                      <c:pt idx="8884">
                        <c:v>210000</c:v>
                      </c:pt>
                      <c:pt idx="8885">
                        <c:v>209700</c:v>
                      </c:pt>
                      <c:pt idx="8886">
                        <c:v>211400</c:v>
                      </c:pt>
                      <c:pt idx="8887">
                        <c:v>211940</c:v>
                      </c:pt>
                      <c:pt idx="8888">
                        <c:v>210760</c:v>
                      </c:pt>
                      <c:pt idx="8889">
                        <c:v>209300</c:v>
                      </c:pt>
                      <c:pt idx="8890">
                        <c:v>209760</c:v>
                      </c:pt>
                      <c:pt idx="8891">
                        <c:v>210150</c:v>
                      </c:pt>
                      <c:pt idx="8892">
                        <c:v>214050</c:v>
                      </c:pt>
                      <c:pt idx="8893">
                        <c:v>212200</c:v>
                      </c:pt>
                      <c:pt idx="8894">
                        <c:v>212580</c:v>
                      </c:pt>
                      <c:pt idx="8895">
                        <c:v>211900</c:v>
                      </c:pt>
                      <c:pt idx="8896">
                        <c:v>210500</c:v>
                      </c:pt>
                      <c:pt idx="8897">
                        <c:v>209600</c:v>
                      </c:pt>
                      <c:pt idx="8898">
                        <c:v>209900</c:v>
                      </c:pt>
                      <c:pt idx="8899">
                        <c:v>205000</c:v>
                      </c:pt>
                      <c:pt idx="8900">
                        <c:v>204850</c:v>
                      </c:pt>
                      <c:pt idx="8901">
                        <c:v>206365</c:v>
                      </c:pt>
                      <c:pt idx="8902">
                        <c:v>205923</c:v>
                      </c:pt>
                      <c:pt idx="8903">
                        <c:v>205500</c:v>
                      </c:pt>
                      <c:pt idx="8904">
                        <c:v>208150</c:v>
                      </c:pt>
                      <c:pt idx="8905">
                        <c:v>206186</c:v>
                      </c:pt>
                      <c:pt idx="8906">
                        <c:v>207740</c:v>
                      </c:pt>
                      <c:pt idx="8907">
                        <c:v>209800</c:v>
                      </c:pt>
                      <c:pt idx="8908">
                        <c:v>211720</c:v>
                      </c:pt>
                      <c:pt idx="8909">
                        <c:v>211767</c:v>
                      </c:pt>
                      <c:pt idx="8910">
                        <c:v>213800</c:v>
                      </c:pt>
                      <c:pt idx="8911">
                        <c:v>215950</c:v>
                      </c:pt>
                      <c:pt idx="8912">
                        <c:v>215960</c:v>
                      </c:pt>
                      <c:pt idx="8913">
                        <c:v>216480</c:v>
                      </c:pt>
                      <c:pt idx="8914">
                        <c:v>215796</c:v>
                      </c:pt>
                      <c:pt idx="8915">
                        <c:v>215380</c:v>
                      </c:pt>
                      <c:pt idx="8916">
                        <c:v>213520</c:v>
                      </c:pt>
                      <c:pt idx="8917">
                        <c:v>212032</c:v>
                      </c:pt>
                      <c:pt idx="8918">
                        <c:v>210725</c:v>
                      </c:pt>
                      <c:pt idx="8919">
                        <c:v>215091</c:v>
                      </c:pt>
                      <c:pt idx="8920">
                        <c:v>214320</c:v>
                      </c:pt>
                      <c:pt idx="8921">
                        <c:v>214745</c:v>
                      </c:pt>
                      <c:pt idx="8922">
                        <c:v>214000</c:v>
                      </c:pt>
                      <c:pt idx="8923">
                        <c:v>213500</c:v>
                      </c:pt>
                      <c:pt idx="8924">
                        <c:v>214150</c:v>
                      </c:pt>
                      <c:pt idx="8925">
                        <c:v>215201</c:v>
                      </c:pt>
                      <c:pt idx="8926">
                        <c:v>215650</c:v>
                      </c:pt>
                      <c:pt idx="8927">
                        <c:v>215463</c:v>
                      </c:pt>
                      <c:pt idx="8928">
                        <c:v>215300</c:v>
                      </c:pt>
                      <c:pt idx="8929">
                        <c:v>214500</c:v>
                      </c:pt>
                      <c:pt idx="8930">
                        <c:v>213000</c:v>
                      </c:pt>
                      <c:pt idx="8931">
                        <c:v>213185</c:v>
                      </c:pt>
                      <c:pt idx="8932">
                        <c:v>213981</c:v>
                      </c:pt>
                      <c:pt idx="8933">
                        <c:v>213300</c:v>
                      </c:pt>
                      <c:pt idx="8934">
                        <c:v>212100</c:v>
                      </c:pt>
                      <c:pt idx="8935">
                        <c:v>210660</c:v>
                      </c:pt>
                      <c:pt idx="8936">
                        <c:v>207862</c:v>
                      </c:pt>
                      <c:pt idx="8937">
                        <c:v>202500</c:v>
                      </c:pt>
                      <c:pt idx="8938">
                        <c:v>196005</c:v>
                      </c:pt>
                      <c:pt idx="8939">
                        <c:v>194200</c:v>
                      </c:pt>
                      <c:pt idx="8940">
                        <c:v>200500</c:v>
                      </c:pt>
                      <c:pt idx="8941">
                        <c:v>204940</c:v>
                      </c:pt>
                      <c:pt idx="8942">
                        <c:v>205344</c:v>
                      </c:pt>
                      <c:pt idx="8943">
                        <c:v>202531</c:v>
                      </c:pt>
                      <c:pt idx="8944">
                        <c:v>198144</c:v>
                      </c:pt>
                      <c:pt idx="8945">
                        <c:v>199360</c:v>
                      </c:pt>
                      <c:pt idx="8946">
                        <c:v>199665</c:v>
                      </c:pt>
                      <c:pt idx="8947">
                        <c:v>196501</c:v>
                      </c:pt>
                      <c:pt idx="8948">
                        <c:v>200600</c:v>
                      </c:pt>
                      <c:pt idx="8949">
                        <c:v>196875</c:v>
                      </c:pt>
                      <c:pt idx="8950">
                        <c:v>197639</c:v>
                      </c:pt>
                      <c:pt idx="8951">
                        <c:v>198329</c:v>
                      </c:pt>
                      <c:pt idx="8952">
                        <c:v>197598</c:v>
                      </c:pt>
                      <c:pt idx="8953">
                        <c:v>199305</c:v>
                      </c:pt>
                      <c:pt idx="8954">
                        <c:v>199415</c:v>
                      </c:pt>
                      <c:pt idx="8955">
                        <c:v>198100</c:v>
                      </c:pt>
                      <c:pt idx="8956">
                        <c:v>192200</c:v>
                      </c:pt>
                      <c:pt idx="8957">
                        <c:v>197022</c:v>
                      </c:pt>
                      <c:pt idx="8958">
                        <c:v>195386</c:v>
                      </c:pt>
                      <c:pt idx="8959">
                        <c:v>194479</c:v>
                      </c:pt>
                      <c:pt idx="8960">
                        <c:v>193800</c:v>
                      </c:pt>
                      <c:pt idx="8961">
                        <c:v>194620</c:v>
                      </c:pt>
                      <c:pt idx="8962">
                        <c:v>193305</c:v>
                      </c:pt>
                      <c:pt idx="8963">
                        <c:v>193621</c:v>
                      </c:pt>
                      <c:pt idx="8964">
                        <c:v>195240</c:v>
                      </c:pt>
                      <c:pt idx="8965">
                        <c:v>195739</c:v>
                      </c:pt>
                      <c:pt idx="8966">
                        <c:v>195500</c:v>
                      </c:pt>
                      <c:pt idx="8967">
                        <c:v>198561</c:v>
                      </c:pt>
                      <c:pt idx="8968">
                        <c:v>196720</c:v>
                      </c:pt>
                      <c:pt idx="8969">
                        <c:v>199000</c:v>
                      </c:pt>
                      <c:pt idx="8970">
                        <c:v>200616</c:v>
                      </c:pt>
                      <c:pt idx="8971">
                        <c:v>199650</c:v>
                      </c:pt>
                      <c:pt idx="8972">
                        <c:v>200000</c:v>
                      </c:pt>
                      <c:pt idx="8973">
                        <c:v>198578</c:v>
                      </c:pt>
                      <c:pt idx="8974">
                        <c:v>196899</c:v>
                      </c:pt>
                      <c:pt idx="8975">
                        <c:v>200499</c:v>
                      </c:pt>
                      <c:pt idx="8976">
                        <c:v>200469</c:v>
                      </c:pt>
                      <c:pt idx="8977">
                        <c:v>200695</c:v>
                      </c:pt>
                      <c:pt idx="8978">
                        <c:v>201480</c:v>
                      </c:pt>
                      <c:pt idx="8979">
                        <c:v>199900</c:v>
                      </c:pt>
                      <c:pt idx="8980">
                        <c:v>206020</c:v>
                      </c:pt>
                      <c:pt idx="8981">
                        <c:v>206584</c:v>
                      </c:pt>
                      <c:pt idx="8982">
                        <c:v>205380</c:v>
                      </c:pt>
                      <c:pt idx="8983">
                        <c:v>203280</c:v>
                      </c:pt>
                      <c:pt idx="8984">
                        <c:v>206940</c:v>
                      </c:pt>
                      <c:pt idx="8985">
                        <c:v>206817</c:v>
                      </c:pt>
                      <c:pt idx="8986">
                        <c:v>204596</c:v>
                      </c:pt>
                      <c:pt idx="8987">
                        <c:v>207745</c:v>
                      </c:pt>
                      <c:pt idx="8988">
                        <c:v>206704</c:v>
                      </c:pt>
                      <c:pt idx="8989">
                        <c:v>206120</c:v>
                      </c:pt>
                      <c:pt idx="8990">
                        <c:v>204694</c:v>
                      </c:pt>
                      <c:pt idx="8991">
                        <c:v>203100</c:v>
                      </c:pt>
                      <c:pt idx="8992">
                        <c:v>201000</c:v>
                      </c:pt>
                      <c:pt idx="8993">
                        <c:v>201754</c:v>
                      </c:pt>
                      <c:pt idx="8994">
                        <c:v>202355</c:v>
                      </c:pt>
                      <c:pt idx="8995">
                        <c:v>199371</c:v>
                      </c:pt>
                      <c:pt idx="8996">
                        <c:v>197825</c:v>
                      </c:pt>
                      <c:pt idx="8997">
                        <c:v>199800</c:v>
                      </c:pt>
                      <c:pt idx="8998">
                        <c:v>200045</c:v>
                      </c:pt>
                      <c:pt idx="8999">
                        <c:v>204280</c:v>
                      </c:pt>
                      <c:pt idx="9000">
                        <c:v>204901</c:v>
                      </c:pt>
                      <c:pt idx="9001">
                        <c:v>204600</c:v>
                      </c:pt>
                      <c:pt idx="9002">
                        <c:v>203779</c:v>
                      </c:pt>
                      <c:pt idx="9003">
                        <c:v>203360</c:v>
                      </c:pt>
                      <c:pt idx="9004">
                        <c:v>202285</c:v>
                      </c:pt>
                      <c:pt idx="9005">
                        <c:v>201624</c:v>
                      </c:pt>
                      <c:pt idx="9006">
                        <c:v>201360</c:v>
                      </c:pt>
                      <c:pt idx="9007">
                        <c:v>204945</c:v>
                      </c:pt>
                      <c:pt idx="9008">
                        <c:v>202930</c:v>
                      </c:pt>
                      <c:pt idx="9009">
                        <c:v>198801</c:v>
                      </c:pt>
                      <c:pt idx="9010">
                        <c:v>204500</c:v>
                      </c:pt>
                      <c:pt idx="9011">
                        <c:v>203500</c:v>
                      </c:pt>
                      <c:pt idx="9012">
                        <c:v>200105</c:v>
                      </c:pt>
                      <c:pt idx="9013">
                        <c:v>197660</c:v>
                      </c:pt>
                      <c:pt idx="9014">
                        <c:v>197505</c:v>
                      </c:pt>
                      <c:pt idx="9015">
                        <c:v>195757</c:v>
                      </c:pt>
                      <c:pt idx="9016">
                        <c:v>198040</c:v>
                      </c:pt>
                      <c:pt idx="9017">
                        <c:v>202440</c:v>
                      </c:pt>
                      <c:pt idx="9018">
                        <c:v>203800</c:v>
                      </c:pt>
                      <c:pt idx="9019">
                        <c:v>201000</c:v>
                      </c:pt>
                      <c:pt idx="9020">
                        <c:v>194720</c:v>
                      </c:pt>
                      <c:pt idx="9021">
                        <c:v>196801</c:v>
                      </c:pt>
                      <c:pt idx="9022">
                        <c:v>199680</c:v>
                      </c:pt>
                      <c:pt idx="9023">
                        <c:v>200000</c:v>
                      </c:pt>
                      <c:pt idx="9024">
                        <c:v>201137</c:v>
                      </c:pt>
                      <c:pt idx="9025">
                        <c:v>199876</c:v>
                      </c:pt>
                      <c:pt idx="9026">
                        <c:v>200050</c:v>
                      </c:pt>
                      <c:pt idx="9027">
                        <c:v>200081</c:v>
                      </c:pt>
                      <c:pt idx="9028">
                        <c:v>197800</c:v>
                      </c:pt>
                      <c:pt idx="9029">
                        <c:v>196295</c:v>
                      </c:pt>
                      <c:pt idx="9030">
                        <c:v>197000</c:v>
                      </c:pt>
                      <c:pt idx="9031">
                        <c:v>197415</c:v>
                      </c:pt>
                      <c:pt idx="9032">
                        <c:v>195580</c:v>
                      </c:pt>
                      <c:pt idx="9033">
                        <c:v>193900</c:v>
                      </c:pt>
                      <c:pt idx="9034">
                        <c:v>193060</c:v>
                      </c:pt>
                      <c:pt idx="9035">
                        <c:v>194000</c:v>
                      </c:pt>
                      <c:pt idx="9036">
                        <c:v>190500</c:v>
                      </c:pt>
                      <c:pt idx="9037">
                        <c:v>192250</c:v>
                      </c:pt>
                      <c:pt idx="9038">
                        <c:v>190000</c:v>
                      </c:pt>
                      <c:pt idx="9039">
                        <c:v>191700</c:v>
                      </c:pt>
                      <c:pt idx="9040">
                        <c:v>188470</c:v>
                      </c:pt>
                      <c:pt idx="9041">
                        <c:v>189455</c:v>
                      </c:pt>
                      <c:pt idx="9042">
                        <c:v>191396</c:v>
                      </c:pt>
                      <c:pt idx="9043">
                        <c:v>187001</c:v>
                      </c:pt>
                      <c:pt idx="9044">
                        <c:v>189640</c:v>
                      </c:pt>
                      <c:pt idx="9045">
                        <c:v>189091</c:v>
                      </c:pt>
                      <c:pt idx="9046">
                        <c:v>188300</c:v>
                      </c:pt>
                      <c:pt idx="9047">
                        <c:v>194360</c:v>
                      </c:pt>
                      <c:pt idx="9048">
                        <c:v>194759</c:v>
                      </c:pt>
                      <c:pt idx="9049">
                        <c:v>189902</c:v>
                      </c:pt>
                      <c:pt idx="9050">
                        <c:v>189861</c:v>
                      </c:pt>
                      <c:pt idx="9051">
                        <c:v>192200</c:v>
                      </c:pt>
                      <c:pt idx="9052">
                        <c:v>190820</c:v>
                      </c:pt>
                      <c:pt idx="9053">
                        <c:v>191255</c:v>
                      </c:pt>
                      <c:pt idx="9054">
                        <c:v>192635</c:v>
                      </c:pt>
                      <c:pt idx="9055">
                        <c:v>190520</c:v>
                      </c:pt>
                      <c:pt idx="9056">
                        <c:v>190000</c:v>
                      </c:pt>
                      <c:pt idx="9057">
                        <c:v>193999</c:v>
                      </c:pt>
                      <c:pt idx="9058">
                        <c:v>193465</c:v>
                      </c:pt>
                      <c:pt idx="9059">
                        <c:v>195903</c:v>
                      </c:pt>
                      <c:pt idx="9060">
                        <c:v>196025</c:v>
                      </c:pt>
                      <c:pt idx="9061">
                        <c:v>197310</c:v>
                      </c:pt>
                      <c:pt idx="9062">
                        <c:v>198650</c:v>
                      </c:pt>
                      <c:pt idx="9063">
                        <c:v>196502</c:v>
                      </c:pt>
                      <c:pt idx="9064">
                        <c:v>196511</c:v>
                      </c:pt>
                      <c:pt idx="9065">
                        <c:v>198899</c:v>
                      </c:pt>
                      <c:pt idx="9066">
                        <c:v>198191</c:v>
                      </c:pt>
                      <c:pt idx="9067">
                        <c:v>202555</c:v>
                      </c:pt>
                      <c:pt idx="9068">
                        <c:v>205500</c:v>
                      </c:pt>
                      <c:pt idx="9069">
                        <c:v>205500</c:v>
                      </c:pt>
                      <c:pt idx="9070">
                        <c:v>206000</c:v>
                      </c:pt>
                      <c:pt idx="9071">
                        <c:v>207945</c:v>
                      </c:pt>
                      <c:pt idx="9072">
                        <c:v>208500</c:v>
                      </c:pt>
                      <c:pt idx="9073">
                        <c:v>207989</c:v>
                      </c:pt>
                      <c:pt idx="9074">
                        <c:v>209250</c:v>
                      </c:pt>
                      <c:pt idx="9075">
                        <c:v>209120</c:v>
                      </c:pt>
                      <c:pt idx="9076">
                        <c:v>211600</c:v>
                      </c:pt>
                      <c:pt idx="9077">
                        <c:v>210300</c:v>
                      </c:pt>
                      <c:pt idx="9078">
                        <c:v>211070</c:v>
                      </c:pt>
                      <c:pt idx="9079">
                        <c:v>210200</c:v>
                      </c:pt>
                      <c:pt idx="9080">
                        <c:v>213600</c:v>
                      </c:pt>
                      <c:pt idx="9081">
                        <c:v>213330</c:v>
                      </c:pt>
                      <c:pt idx="9082">
                        <c:v>213300</c:v>
                      </c:pt>
                      <c:pt idx="9083">
                        <c:v>213400</c:v>
                      </c:pt>
                      <c:pt idx="9084">
                        <c:v>211370</c:v>
                      </c:pt>
                      <c:pt idx="9085">
                        <c:v>210530</c:v>
                      </c:pt>
                      <c:pt idx="9086">
                        <c:v>212125</c:v>
                      </c:pt>
                      <c:pt idx="9087">
                        <c:v>212800</c:v>
                      </c:pt>
                      <c:pt idx="9088">
                        <c:v>214035</c:v>
                      </c:pt>
                      <c:pt idx="9089">
                        <c:v>213450</c:v>
                      </c:pt>
                      <c:pt idx="9090">
                        <c:v>215740</c:v>
                      </c:pt>
                      <c:pt idx="9091">
                        <c:v>215060</c:v>
                      </c:pt>
                      <c:pt idx="9092">
                        <c:v>212340</c:v>
                      </c:pt>
                      <c:pt idx="9093">
                        <c:v>212990</c:v>
                      </c:pt>
                      <c:pt idx="9094">
                        <c:v>211401</c:v>
                      </c:pt>
                      <c:pt idx="9095">
                        <c:v>211705</c:v>
                      </c:pt>
                      <c:pt idx="9096">
                        <c:v>211660</c:v>
                      </c:pt>
                      <c:pt idx="9097">
                        <c:v>213700</c:v>
                      </c:pt>
                      <c:pt idx="9098">
                        <c:v>216130</c:v>
                      </c:pt>
                      <c:pt idx="9099">
                        <c:v>215600</c:v>
                      </c:pt>
                      <c:pt idx="9100">
                        <c:v>215110</c:v>
                      </c:pt>
                      <c:pt idx="9101">
                        <c:v>216650</c:v>
                      </c:pt>
                      <c:pt idx="9102">
                        <c:v>219000</c:v>
                      </c:pt>
                      <c:pt idx="9103">
                        <c:v>218928</c:v>
                      </c:pt>
                      <c:pt idx="9104">
                        <c:v>217460</c:v>
                      </c:pt>
                      <c:pt idx="9105">
                        <c:v>219038</c:v>
                      </c:pt>
                      <c:pt idx="9106">
                        <c:v>219278</c:v>
                      </c:pt>
                      <c:pt idx="9107">
                        <c:v>220340</c:v>
                      </c:pt>
                      <c:pt idx="9108">
                        <c:v>221430</c:v>
                      </c:pt>
                      <c:pt idx="9109">
                        <c:v>219120</c:v>
                      </c:pt>
                      <c:pt idx="9110">
                        <c:v>219000</c:v>
                      </c:pt>
                      <c:pt idx="9111">
                        <c:v>220253</c:v>
                      </c:pt>
                      <c:pt idx="9112">
                        <c:v>217354</c:v>
                      </c:pt>
                      <c:pt idx="9113">
                        <c:v>216515</c:v>
                      </c:pt>
                      <c:pt idx="9114">
                        <c:v>215880</c:v>
                      </c:pt>
                      <c:pt idx="9115">
                        <c:v>217000</c:v>
                      </c:pt>
                      <c:pt idx="9116">
                        <c:v>214430</c:v>
                      </c:pt>
                      <c:pt idx="9117">
                        <c:v>216975</c:v>
                      </c:pt>
                      <c:pt idx="9118">
                        <c:v>214468</c:v>
                      </c:pt>
                      <c:pt idx="9119">
                        <c:v>214860</c:v>
                      </c:pt>
                      <c:pt idx="9120">
                        <c:v>212140</c:v>
                      </c:pt>
                      <c:pt idx="9121">
                        <c:v>212530</c:v>
                      </c:pt>
                      <c:pt idx="9122">
                        <c:v>210695</c:v>
                      </c:pt>
                      <c:pt idx="9123">
                        <c:v>212200</c:v>
                      </c:pt>
                      <c:pt idx="9124">
                        <c:v>211180</c:v>
                      </c:pt>
                      <c:pt idx="9125">
                        <c:v>212833</c:v>
                      </c:pt>
                      <c:pt idx="9126">
                        <c:v>212210</c:v>
                      </c:pt>
                      <c:pt idx="9127">
                        <c:v>215650</c:v>
                      </c:pt>
                      <c:pt idx="9128">
                        <c:v>216185</c:v>
                      </c:pt>
                      <c:pt idx="9129">
                        <c:v>214600</c:v>
                      </c:pt>
                      <c:pt idx="9130">
                        <c:v>214303</c:v>
                      </c:pt>
                      <c:pt idx="9131">
                        <c:v>211695</c:v>
                      </c:pt>
                      <c:pt idx="9132">
                        <c:v>212360</c:v>
                      </c:pt>
                      <c:pt idx="9133">
                        <c:v>212355</c:v>
                      </c:pt>
                      <c:pt idx="9134">
                        <c:v>211615</c:v>
                      </c:pt>
                      <c:pt idx="9135">
                        <c:v>212880</c:v>
                      </c:pt>
                      <c:pt idx="9136">
                        <c:v>212210</c:v>
                      </c:pt>
                      <c:pt idx="9137">
                        <c:v>213500</c:v>
                      </c:pt>
                      <c:pt idx="9138">
                        <c:v>213210</c:v>
                      </c:pt>
                      <c:pt idx="9139">
                        <c:v>212622</c:v>
                      </c:pt>
                      <c:pt idx="9140">
                        <c:v>211450</c:v>
                      </c:pt>
                      <c:pt idx="9141">
                        <c:v>212070</c:v>
                      </c:pt>
                      <c:pt idx="9142">
                        <c:v>210050</c:v>
                      </c:pt>
                      <c:pt idx="9143">
                        <c:v>213000</c:v>
                      </c:pt>
                      <c:pt idx="9144">
                        <c:v>211200</c:v>
                      </c:pt>
                      <c:pt idx="9145">
                        <c:v>212630</c:v>
                      </c:pt>
                      <c:pt idx="9146">
                        <c:v>215420</c:v>
                      </c:pt>
                      <c:pt idx="9147">
                        <c:v>216266</c:v>
                      </c:pt>
                      <c:pt idx="9148">
                        <c:v>218850</c:v>
                      </c:pt>
                      <c:pt idx="9149">
                        <c:v>209852</c:v>
                      </c:pt>
                      <c:pt idx="9150">
                        <c:v>208000</c:v>
                      </c:pt>
                      <c:pt idx="9151">
                        <c:v>210400</c:v>
                      </c:pt>
                      <c:pt idx="9152">
                        <c:v>212645</c:v>
                      </c:pt>
                      <c:pt idx="9153">
                        <c:v>216975</c:v>
                      </c:pt>
                      <c:pt idx="9154">
                        <c:v>216298</c:v>
                      </c:pt>
                      <c:pt idx="9155">
                        <c:v>212960</c:v>
                      </c:pt>
                      <c:pt idx="9156">
                        <c:v>213620</c:v>
                      </c:pt>
                      <c:pt idx="9157">
                        <c:v>212501</c:v>
                      </c:pt>
                      <c:pt idx="9158">
                        <c:v>214720</c:v>
                      </c:pt>
                      <c:pt idx="9159">
                        <c:v>215824</c:v>
                      </c:pt>
                      <c:pt idx="9160">
                        <c:v>217050</c:v>
                      </c:pt>
                      <c:pt idx="9161">
                        <c:v>218950</c:v>
                      </c:pt>
                      <c:pt idx="9162">
                        <c:v>218591</c:v>
                      </c:pt>
                      <c:pt idx="9163">
                        <c:v>218990</c:v>
                      </c:pt>
                      <c:pt idx="9164">
                        <c:v>219900</c:v>
                      </c:pt>
                      <c:pt idx="9165">
                        <c:v>220265</c:v>
                      </c:pt>
                      <c:pt idx="9166">
                        <c:v>219187</c:v>
                      </c:pt>
                      <c:pt idx="9167">
                        <c:v>216315</c:v>
                      </c:pt>
                      <c:pt idx="9168">
                        <c:v>216805</c:v>
                      </c:pt>
                      <c:pt idx="9169">
                        <c:v>216005</c:v>
                      </c:pt>
                      <c:pt idx="9170">
                        <c:v>216400</c:v>
                      </c:pt>
                      <c:pt idx="9171">
                        <c:v>216300</c:v>
                      </c:pt>
                      <c:pt idx="9172">
                        <c:v>216660</c:v>
                      </c:pt>
                      <c:pt idx="9173">
                        <c:v>216000</c:v>
                      </c:pt>
                      <c:pt idx="9174">
                        <c:v>215960</c:v>
                      </c:pt>
                      <c:pt idx="9175">
                        <c:v>214900</c:v>
                      </c:pt>
                      <c:pt idx="9176">
                        <c:v>215300</c:v>
                      </c:pt>
                      <c:pt idx="9177">
                        <c:v>214830</c:v>
                      </c:pt>
                      <c:pt idx="9178">
                        <c:v>218010</c:v>
                      </c:pt>
                      <c:pt idx="9179">
                        <c:v>218300</c:v>
                      </c:pt>
                      <c:pt idx="9180">
                        <c:v>220605</c:v>
                      </c:pt>
                      <c:pt idx="9181">
                        <c:v>220000</c:v>
                      </c:pt>
                      <c:pt idx="9182">
                        <c:v>221890</c:v>
                      </c:pt>
                      <c:pt idx="9183">
                        <c:v>221750</c:v>
                      </c:pt>
                      <c:pt idx="9184">
                        <c:v>221995</c:v>
                      </c:pt>
                      <c:pt idx="9185">
                        <c:v>220805</c:v>
                      </c:pt>
                      <c:pt idx="9186">
                        <c:v>223890</c:v>
                      </c:pt>
                      <c:pt idx="9187">
                        <c:v>223200</c:v>
                      </c:pt>
                      <c:pt idx="9188">
                        <c:v>223040</c:v>
                      </c:pt>
                      <c:pt idx="9189">
                        <c:v>222446</c:v>
                      </c:pt>
                      <c:pt idx="9190">
                        <c:v>223500</c:v>
                      </c:pt>
                      <c:pt idx="9191">
                        <c:v>222824</c:v>
                      </c:pt>
                      <c:pt idx="9192">
                        <c:v>222999</c:v>
                      </c:pt>
                      <c:pt idx="9193">
                        <c:v>222040</c:v>
                      </c:pt>
                      <c:pt idx="9194">
                        <c:v>223400</c:v>
                      </c:pt>
                      <c:pt idx="9195">
                        <c:v>224850</c:v>
                      </c:pt>
                      <c:pt idx="9196">
                        <c:v>225760</c:v>
                      </c:pt>
                      <c:pt idx="9197">
                        <c:v>225350</c:v>
                      </c:pt>
                      <c:pt idx="9198">
                        <c:v>226050</c:v>
                      </c:pt>
                      <c:pt idx="9199">
                        <c:v>225849</c:v>
                      </c:pt>
                      <c:pt idx="9200">
                        <c:v>224230</c:v>
                      </c:pt>
                      <c:pt idx="9201">
                        <c:v>224740</c:v>
                      </c:pt>
                      <c:pt idx="9202">
                        <c:v>220110</c:v>
                      </c:pt>
                      <c:pt idx="9203">
                        <c:v>223520</c:v>
                      </c:pt>
                      <c:pt idx="9204">
                        <c:v>219150</c:v>
                      </c:pt>
                      <c:pt idx="9205">
                        <c:v>218610</c:v>
                      </c:pt>
                      <c:pt idx="9206">
                        <c:v>220339</c:v>
                      </c:pt>
                      <c:pt idx="9207">
                        <c:v>218400</c:v>
                      </c:pt>
                      <c:pt idx="9208">
                        <c:v>218000</c:v>
                      </c:pt>
                      <c:pt idx="9209">
                        <c:v>217870</c:v>
                      </c:pt>
                      <c:pt idx="9210">
                        <c:v>219440</c:v>
                      </c:pt>
                      <c:pt idx="9211">
                        <c:v>220000</c:v>
                      </c:pt>
                      <c:pt idx="9212">
                        <c:v>217750</c:v>
                      </c:pt>
                      <c:pt idx="9213">
                        <c:v>216160</c:v>
                      </c:pt>
                      <c:pt idx="9214">
                        <c:v>217960</c:v>
                      </c:pt>
                      <c:pt idx="9215">
                        <c:v>217695</c:v>
                      </c:pt>
                      <c:pt idx="9216">
                        <c:v>215300</c:v>
                      </c:pt>
                      <c:pt idx="9217">
                        <c:v>216220</c:v>
                      </c:pt>
                      <c:pt idx="9218">
                        <c:v>215700</c:v>
                      </c:pt>
                      <c:pt idx="9219">
                        <c:v>214520</c:v>
                      </c:pt>
                      <c:pt idx="9220">
                        <c:v>216300</c:v>
                      </c:pt>
                      <c:pt idx="9221">
                        <c:v>215860</c:v>
                      </c:pt>
                      <c:pt idx="9222">
                        <c:v>216640</c:v>
                      </c:pt>
                      <c:pt idx="9223">
                        <c:v>217730</c:v>
                      </c:pt>
                      <c:pt idx="9224">
                        <c:v>215920</c:v>
                      </c:pt>
                      <c:pt idx="9225">
                        <c:v>217230</c:v>
                      </c:pt>
                      <c:pt idx="9226">
                        <c:v>214660</c:v>
                      </c:pt>
                      <c:pt idx="9227">
                        <c:v>216370</c:v>
                      </c:pt>
                      <c:pt idx="9228">
                        <c:v>216225</c:v>
                      </c:pt>
                      <c:pt idx="9229">
                        <c:v>216300</c:v>
                      </c:pt>
                      <c:pt idx="9230">
                        <c:v>217350</c:v>
                      </c:pt>
                      <c:pt idx="9231">
                        <c:v>216975</c:v>
                      </c:pt>
                      <c:pt idx="9232">
                        <c:v>215600</c:v>
                      </c:pt>
                      <c:pt idx="9233">
                        <c:v>215500</c:v>
                      </c:pt>
                      <c:pt idx="9234">
                        <c:v>215250</c:v>
                      </c:pt>
                      <c:pt idx="9235">
                        <c:v>215840</c:v>
                      </c:pt>
                      <c:pt idx="9236">
                        <c:v>216820</c:v>
                      </c:pt>
                      <c:pt idx="9237">
                        <c:v>216200</c:v>
                      </c:pt>
                      <c:pt idx="9238">
                        <c:v>215700</c:v>
                      </c:pt>
                      <c:pt idx="9239">
                        <c:v>215370</c:v>
                      </c:pt>
                      <c:pt idx="9240">
                        <c:v>214900</c:v>
                      </c:pt>
                      <c:pt idx="9241">
                        <c:v>215001</c:v>
                      </c:pt>
                      <c:pt idx="9242">
                        <c:v>214545</c:v>
                      </c:pt>
                      <c:pt idx="9243">
                        <c:v>220303</c:v>
                      </c:pt>
                      <c:pt idx="9244">
                        <c:v>221485</c:v>
                      </c:pt>
                      <c:pt idx="9245">
                        <c:v>227135</c:v>
                      </c:pt>
                      <c:pt idx="9246">
                        <c:v>233750</c:v>
                      </c:pt>
                      <c:pt idx="9247">
                        <c:v>234860</c:v>
                      </c:pt>
                      <c:pt idx="9248">
                        <c:v>236650</c:v>
                      </c:pt>
                      <c:pt idx="9249">
                        <c:v>236000</c:v>
                      </c:pt>
                      <c:pt idx="9250">
                        <c:v>235470</c:v>
                      </c:pt>
                      <c:pt idx="9251">
                        <c:v>237550</c:v>
                      </c:pt>
                      <c:pt idx="9252">
                        <c:v>236391</c:v>
                      </c:pt>
                      <c:pt idx="9253">
                        <c:v>237500</c:v>
                      </c:pt>
                      <c:pt idx="9254">
                        <c:v>237801</c:v>
                      </c:pt>
                      <c:pt idx="9255">
                        <c:v>237070</c:v>
                      </c:pt>
                      <c:pt idx="9256">
                        <c:v>237085</c:v>
                      </c:pt>
                      <c:pt idx="9257">
                        <c:v>235400</c:v>
                      </c:pt>
                      <c:pt idx="9258">
                        <c:v>236391</c:v>
                      </c:pt>
                      <c:pt idx="9259">
                        <c:v>237000</c:v>
                      </c:pt>
                      <c:pt idx="9260">
                        <c:v>239821</c:v>
                      </c:pt>
                      <c:pt idx="9261">
                        <c:v>239070</c:v>
                      </c:pt>
                      <c:pt idx="9262">
                        <c:v>240000</c:v>
                      </c:pt>
                      <c:pt idx="9263">
                        <c:v>241836</c:v>
                      </c:pt>
                      <c:pt idx="9264">
                        <c:v>246380</c:v>
                      </c:pt>
                      <c:pt idx="9265">
                        <c:v>246120</c:v>
                      </c:pt>
                      <c:pt idx="9266">
                        <c:v>247190</c:v>
                      </c:pt>
                      <c:pt idx="9267">
                        <c:v>248889</c:v>
                      </c:pt>
                      <c:pt idx="9268">
                        <c:v>249711</c:v>
                      </c:pt>
                      <c:pt idx="9269">
                        <c:v>247120</c:v>
                      </c:pt>
                      <c:pt idx="9270">
                        <c:v>248271</c:v>
                      </c:pt>
                      <c:pt idx="9271">
                        <c:v>246405</c:v>
                      </c:pt>
                      <c:pt idx="9272">
                        <c:v>248330</c:v>
                      </c:pt>
                      <c:pt idx="9273">
                        <c:v>249041</c:v>
                      </c:pt>
                      <c:pt idx="9274">
                        <c:v>248631</c:v>
                      </c:pt>
                      <c:pt idx="9275">
                        <c:v>249000</c:v>
                      </c:pt>
                      <c:pt idx="9276">
                        <c:v>248000</c:v>
                      </c:pt>
                      <c:pt idx="9277">
                        <c:v>247300</c:v>
                      </c:pt>
                      <c:pt idx="9278">
                        <c:v>245330</c:v>
                      </c:pt>
                      <c:pt idx="9279">
                        <c:v>244500</c:v>
                      </c:pt>
                      <c:pt idx="9280">
                        <c:v>244121</c:v>
                      </c:pt>
                      <c:pt idx="9281">
                        <c:v>245850</c:v>
                      </c:pt>
                      <c:pt idx="9282">
                        <c:v>246600</c:v>
                      </c:pt>
                      <c:pt idx="9283">
                        <c:v>244852</c:v>
                      </c:pt>
                      <c:pt idx="9284">
                        <c:v>245394</c:v>
                      </c:pt>
                      <c:pt idx="9285">
                        <c:v>243111</c:v>
                      </c:pt>
                      <c:pt idx="9286">
                        <c:v>242077</c:v>
                      </c:pt>
                      <c:pt idx="9287">
                        <c:v>243160</c:v>
                      </c:pt>
                      <c:pt idx="9288">
                        <c:v>242850</c:v>
                      </c:pt>
                      <c:pt idx="9289">
                        <c:v>242500</c:v>
                      </c:pt>
                      <c:pt idx="9290">
                        <c:v>239166</c:v>
                      </c:pt>
                      <c:pt idx="9291">
                        <c:v>240700</c:v>
                      </c:pt>
                      <c:pt idx="9292">
                        <c:v>239120</c:v>
                      </c:pt>
                      <c:pt idx="9293">
                        <c:v>240280</c:v>
                      </c:pt>
                      <c:pt idx="9294">
                        <c:v>238100</c:v>
                      </c:pt>
                      <c:pt idx="9295">
                        <c:v>240940</c:v>
                      </c:pt>
                      <c:pt idx="9296">
                        <c:v>246340</c:v>
                      </c:pt>
                      <c:pt idx="9297">
                        <c:v>247640</c:v>
                      </c:pt>
                      <c:pt idx="9298">
                        <c:v>247000</c:v>
                      </c:pt>
                      <c:pt idx="9299">
                        <c:v>246500</c:v>
                      </c:pt>
                      <c:pt idx="9300">
                        <c:v>245980</c:v>
                      </c:pt>
                      <c:pt idx="9301">
                        <c:v>245430</c:v>
                      </c:pt>
                      <c:pt idx="9302">
                        <c:v>244330</c:v>
                      </c:pt>
                      <c:pt idx="9303">
                        <c:v>245646</c:v>
                      </c:pt>
                      <c:pt idx="9304">
                        <c:v>244825</c:v>
                      </c:pt>
                      <c:pt idx="9305">
                        <c:v>244260</c:v>
                      </c:pt>
                      <c:pt idx="9306">
                        <c:v>244151</c:v>
                      </c:pt>
                      <c:pt idx="9307">
                        <c:v>246000</c:v>
                      </c:pt>
                      <c:pt idx="9308">
                        <c:v>246000</c:v>
                      </c:pt>
                      <c:pt idx="9309">
                        <c:v>248340</c:v>
                      </c:pt>
                      <c:pt idx="9310">
                        <c:v>250419</c:v>
                      </c:pt>
                      <c:pt idx="9311">
                        <c:v>250990</c:v>
                      </c:pt>
                      <c:pt idx="9312">
                        <c:v>251500</c:v>
                      </c:pt>
                      <c:pt idx="9313">
                        <c:v>252838</c:v>
                      </c:pt>
                      <c:pt idx="9314">
                        <c:v>253690</c:v>
                      </c:pt>
                      <c:pt idx="9315">
                        <c:v>254151</c:v>
                      </c:pt>
                      <c:pt idx="9316">
                        <c:v>254900</c:v>
                      </c:pt>
                      <c:pt idx="9317">
                        <c:v>255040</c:v>
                      </c:pt>
                      <c:pt idx="9318">
                        <c:v>255795</c:v>
                      </c:pt>
                      <c:pt idx="9319">
                        <c:v>257100</c:v>
                      </c:pt>
                      <c:pt idx="9320">
                        <c:v>266013</c:v>
                      </c:pt>
                      <c:pt idx="9321">
                        <c:v>263600</c:v>
                      </c:pt>
                      <c:pt idx="9322">
                        <c:v>263160</c:v>
                      </c:pt>
                      <c:pt idx="9323">
                        <c:v>262800</c:v>
                      </c:pt>
                      <c:pt idx="9324">
                        <c:v>262860</c:v>
                      </c:pt>
                      <c:pt idx="9325">
                        <c:v>262350</c:v>
                      </c:pt>
                      <c:pt idx="9326">
                        <c:v>262866</c:v>
                      </c:pt>
                      <c:pt idx="9327">
                        <c:v>262491</c:v>
                      </c:pt>
                      <c:pt idx="9328">
                        <c:v>262990</c:v>
                      </c:pt>
                      <c:pt idx="9329">
                        <c:v>261900</c:v>
                      </c:pt>
                      <c:pt idx="9330">
                        <c:v>261787</c:v>
                      </c:pt>
                      <c:pt idx="9331">
                        <c:v>260919</c:v>
                      </c:pt>
                      <c:pt idx="9332">
                        <c:v>258952</c:v>
                      </c:pt>
                      <c:pt idx="9333">
                        <c:v>258000</c:v>
                      </c:pt>
                      <c:pt idx="9334">
                        <c:v>253651</c:v>
                      </c:pt>
                      <c:pt idx="9335">
                        <c:v>253880</c:v>
                      </c:pt>
                      <c:pt idx="9336">
                        <c:v>254702</c:v>
                      </c:pt>
                      <c:pt idx="9337">
                        <c:v>252301</c:v>
                      </c:pt>
                      <c:pt idx="9338">
                        <c:v>250881</c:v>
                      </c:pt>
                      <c:pt idx="9339">
                        <c:v>252520</c:v>
                      </c:pt>
                      <c:pt idx="9340">
                        <c:v>249761</c:v>
                      </c:pt>
                      <c:pt idx="9341">
                        <c:v>251800</c:v>
                      </c:pt>
                      <c:pt idx="9342">
                        <c:v>249850</c:v>
                      </c:pt>
                      <c:pt idx="9343">
                        <c:v>250600</c:v>
                      </c:pt>
                      <c:pt idx="9344">
                        <c:v>250550</c:v>
                      </c:pt>
                      <c:pt idx="9345">
                        <c:v>248900</c:v>
                      </c:pt>
                      <c:pt idx="9346">
                        <c:v>250290</c:v>
                      </c:pt>
                      <c:pt idx="9347">
                        <c:v>249465</c:v>
                      </c:pt>
                      <c:pt idx="9348">
                        <c:v>250399</c:v>
                      </c:pt>
                      <c:pt idx="9349">
                        <c:v>248601</c:v>
                      </c:pt>
                      <c:pt idx="9350">
                        <c:v>247930</c:v>
                      </c:pt>
                      <c:pt idx="9351">
                        <c:v>245000</c:v>
                      </c:pt>
                      <c:pt idx="9352">
                        <c:v>246700</c:v>
                      </c:pt>
                      <c:pt idx="9353">
                        <c:v>245750</c:v>
                      </c:pt>
                      <c:pt idx="9354">
                        <c:v>244047</c:v>
                      </c:pt>
                      <c:pt idx="9355">
                        <c:v>247200</c:v>
                      </c:pt>
                      <c:pt idx="9356">
                        <c:v>245550</c:v>
                      </c:pt>
                      <c:pt idx="9357">
                        <c:v>248850</c:v>
                      </c:pt>
                      <c:pt idx="9358">
                        <c:v>251231</c:v>
                      </c:pt>
                      <c:pt idx="9359">
                        <c:v>251351</c:v>
                      </c:pt>
                      <c:pt idx="9360">
                        <c:v>249950</c:v>
                      </c:pt>
                      <c:pt idx="9361">
                        <c:v>247780</c:v>
                      </c:pt>
                      <c:pt idx="9362">
                        <c:v>248270</c:v>
                      </c:pt>
                      <c:pt idx="9363">
                        <c:v>249010</c:v>
                      </c:pt>
                      <c:pt idx="9364">
                        <c:v>250000</c:v>
                      </c:pt>
                      <c:pt idx="9365">
                        <c:v>249540</c:v>
                      </c:pt>
                      <c:pt idx="9366">
                        <c:v>250000</c:v>
                      </c:pt>
                      <c:pt idx="9367">
                        <c:v>247160</c:v>
                      </c:pt>
                      <c:pt idx="9368">
                        <c:v>246000</c:v>
                      </c:pt>
                      <c:pt idx="9369">
                        <c:v>245850</c:v>
                      </c:pt>
                      <c:pt idx="9370">
                        <c:v>245240</c:v>
                      </c:pt>
                      <c:pt idx="9371">
                        <c:v>245220</c:v>
                      </c:pt>
                      <c:pt idx="9372">
                        <c:v>245800</c:v>
                      </c:pt>
                      <c:pt idx="9373">
                        <c:v>245701</c:v>
                      </c:pt>
                      <c:pt idx="9374">
                        <c:v>243110</c:v>
                      </c:pt>
                      <c:pt idx="9375">
                        <c:v>242510</c:v>
                      </c:pt>
                      <c:pt idx="9376">
                        <c:v>244910</c:v>
                      </c:pt>
                      <c:pt idx="9377">
                        <c:v>247820</c:v>
                      </c:pt>
                      <c:pt idx="9378">
                        <c:v>248121</c:v>
                      </c:pt>
                      <c:pt idx="9379">
                        <c:v>247479</c:v>
                      </c:pt>
                      <c:pt idx="9380">
                        <c:v>247850</c:v>
                      </c:pt>
                      <c:pt idx="9381">
                        <c:v>248540</c:v>
                      </c:pt>
                      <c:pt idx="9382">
                        <c:v>248101</c:v>
                      </c:pt>
                      <c:pt idx="9383">
                        <c:v>248440</c:v>
                      </c:pt>
                      <c:pt idx="9384">
                        <c:v>250000</c:v>
                      </c:pt>
                      <c:pt idx="9385">
                        <c:v>249660</c:v>
                      </c:pt>
                      <c:pt idx="9386">
                        <c:v>250000</c:v>
                      </c:pt>
                      <c:pt idx="9387">
                        <c:v>249300</c:v>
                      </c:pt>
                      <c:pt idx="9388">
                        <c:v>249621</c:v>
                      </c:pt>
                      <c:pt idx="9389">
                        <c:v>250305</c:v>
                      </c:pt>
                      <c:pt idx="9390">
                        <c:v>254965</c:v>
                      </c:pt>
                      <c:pt idx="9391">
                        <c:v>255900</c:v>
                      </c:pt>
                      <c:pt idx="9392">
                        <c:v>257200</c:v>
                      </c:pt>
                      <c:pt idx="9393">
                        <c:v>257150</c:v>
                      </c:pt>
                      <c:pt idx="9394">
                        <c:v>255596</c:v>
                      </c:pt>
                      <c:pt idx="9395">
                        <c:v>256450</c:v>
                      </c:pt>
                      <c:pt idx="9396">
                        <c:v>257320</c:v>
                      </c:pt>
                      <c:pt idx="9397">
                        <c:v>255860</c:v>
                      </c:pt>
                      <c:pt idx="9398">
                        <c:v>254400</c:v>
                      </c:pt>
                      <c:pt idx="9399">
                        <c:v>252620</c:v>
                      </c:pt>
                      <c:pt idx="9400">
                        <c:v>251800</c:v>
                      </c:pt>
                      <c:pt idx="9401">
                        <c:v>251480</c:v>
                      </c:pt>
                      <c:pt idx="9402">
                        <c:v>251310</c:v>
                      </c:pt>
                      <c:pt idx="9403">
                        <c:v>254660</c:v>
                      </c:pt>
                      <c:pt idx="9404">
                        <c:v>253901</c:v>
                      </c:pt>
                      <c:pt idx="9405">
                        <c:v>254700</c:v>
                      </c:pt>
                      <c:pt idx="9406">
                        <c:v>257980</c:v>
                      </c:pt>
                      <c:pt idx="9407">
                        <c:v>257500</c:v>
                      </c:pt>
                      <c:pt idx="9408">
                        <c:v>255550</c:v>
                      </c:pt>
                      <c:pt idx="9409">
                        <c:v>256780</c:v>
                      </c:pt>
                      <c:pt idx="9410">
                        <c:v>255400</c:v>
                      </c:pt>
                      <c:pt idx="9411">
                        <c:v>255500</c:v>
                      </c:pt>
                      <c:pt idx="9412">
                        <c:v>256000</c:v>
                      </c:pt>
                      <c:pt idx="9413">
                        <c:v>256000</c:v>
                      </c:pt>
                      <c:pt idx="9414">
                        <c:v>256020</c:v>
                      </c:pt>
                      <c:pt idx="9415">
                        <c:v>256200</c:v>
                      </c:pt>
                      <c:pt idx="9416">
                        <c:v>256100</c:v>
                      </c:pt>
                      <c:pt idx="9417">
                        <c:v>257500</c:v>
                      </c:pt>
                      <c:pt idx="9418">
                        <c:v>257651</c:v>
                      </c:pt>
                      <c:pt idx="9419">
                        <c:v>257645</c:v>
                      </c:pt>
                      <c:pt idx="9420">
                        <c:v>257689</c:v>
                      </c:pt>
                      <c:pt idx="9421">
                        <c:v>259410</c:v>
                      </c:pt>
                      <c:pt idx="9422">
                        <c:v>259600</c:v>
                      </c:pt>
                      <c:pt idx="9423">
                        <c:v>259709</c:v>
                      </c:pt>
                      <c:pt idx="9424">
                        <c:v>261026</c:v>
                      </c:pt>
                      <c:pt idx="9425">
                        <c:v>262786</c:v>
                      </c:pt>
                      <c:pt idx="9426">
                        <c:v>264321</c:v>
                      </c:pt>
                      <c:pt idx="9427">
                        <c:v>266730</c:v>
                      </c:pt>
                      <c:pt idx="9428">
                        <c:v>268370</c:v>
                      </c:pt>
                      <c:pt idx="9429">
                        <c:v>270000</c:v>
                      </c:pt>
                      <c:pt idx="9430">
                        <c:v>266985</c:v>
                      </c:pt>
                      <c:pt idx="9431">
                        <c:v>264566</c:v>
                      </c:pt>
                      <c:pt idx="9432">
                        <c:v>267030</c:v>
                      </c:pt>
                      <c:pt idx="9433">
                        <c:v>264601</c:v>
                      </c:pt>
                      <c:pt idx="9434">
                        <c:v>263000</c:v>
                      </c:pt>
                      <c:pt idx="9435">
                        <c:v>266370</c:v>
                      </c:pt>
                      <c:pt idx="9436">
                        <c:v>266795</c:v>
                      </c:pt>
                      <c:pt idx="9437">
                        <c:v>267856</c:v>
                      </c:pt>
                      <c:pt idx="9438">
                        <c:v>267075</c:v>
                      </c:pt>
                      <c:pt idx="9439">
                        <c:v>267377</c:v>
                      </c:pt>
                      <c:pt idx="9440">
                        <c:v>268540</c:v>
                      </c:pt>
                      <c:pt idx="9441">
                        <c:v>270960</c:v>
                      </c:pt>
                      <c:pt idx="9442">
                        <c:v>270430</c:v>
                      </c:pt>
                      <c:pt idx="9443">
                        <c:v>268565</c:v>
                      </c:pt>
                      <c:pt idx="9444">
                        <c:v>269761</c:v>
                      </c:pt>
                      <c:pt idx="9445">
                        <c:v>268035</c:v>
                      </c:pt>
                      <c:pt idx="9446">
                        <c:v>268090</c:v>
                      </c:pt>
                      <c:pt idx="9447">
                        <c:v>270420</c:v>
                      </c:pt>
                      <c:pt idx="9448">
                        <c:v>271450</c:v>
                      </c:pt>
                      <c:pt idx="9449">
                        <c:v>271062</c:v>
                      </c:pt>
                      <c:pt idx="9450">
                        <c:v>265744</c:v>
                      </c:pt>
                      <c:pt idx="9451">
                        <c:v>265420</c:v>
                      </c:pt>
                      <c:pt idx="9452">
                        <c:v>260500</c:v>
                      </c:pt>
                      <c:pt idx="9453">
                        <c:v>263600</c:v>
                      </c:pt>
                      <c:pt idx="9454">
                        <c:v>266870</c:v>
                      </c:pt>
                      <c:pt idx="9455">
                        <c:v>267911</c:v>
                      </c:pt>
                      <c:pt idx="9456">
                        <c:v>268450</c:v>
                      </c:pt>
                      <c:pt idx="9457">
                        <c:v>268322</c:v>
                      </c:pt>
                      <c:pt idx="9458">
                        <c:v>270200</c:v>
                      </c:pt>
                      <c:pt idx="9459">
                        <c:v>272480</c:v>
                      </c:pt>
                      <c:pt idx="9460">
                        <c:v>274850</c:v>
                      </c:pt>
                      <c:pt idx="9461">
                        <c:v>275630</c:v>
                      </c:pt>
                      <c:pt idx="9462">
                        <c:v>274600</c:v>
                      </c:pt>
                      <c:pt idx="9463">
                        <c:v>273139</c:v>
                      </c:pt>
                      <c:pt idx="9464">
                        <c:v>273660</c:v>
                      </c:pt>
                      <c:pt idx="9465">
                        <c:v>272800</c:v>
                      </c:pt>
                      <c:pt idx="9466">
                        <c:v>274940</c:v>
                      </c:pt>
                      <c:pt idx="9467">
                        <c:v>274770</c:v>
                      </c:pt>
                      <c:pt idx="9468">
                        <c:v>274740</c:v>
                      </c:pt>
                      <c:pt idx="9469">
                        <c:v>278010</c:v>
                      </c:pt>
                      <c:pt idx="9470">
                        <c:v>278700</c:v>
                      </c:pt>
                      <c:pt idx="9471">
                        <c:v>278670</c:v>
                      </c:pt>
                      <c:pt idx="9472">
                        <c:v>280360</c:v>
                      </c:pt>
                      <c:pt idx="9473">
                        <c:v>281000</c:v>
                      </c:pt>
                      <c:pt idx="9474">
                        <c:v>281089</c:v>
                      </c:pt>
                      <c:pt idx="9475">
                        <c:v>281950</c:v>
                      </c:pt>
                      <c:pt idx="9476">
                        <c:v>281085</c:v>
                      </c:pt>
                      <c:pt idx="9477">
                        <c:v>279383</c:v>
                      </c:pt>
                      <c:pt idx="9478">
                        <c:v>280850</c:v>
                      </c:pt>
                      <c:pt idx="9479">
                        <c:v>281960</c:v>
                      </c:pt>
                      <c:pt idx="9480">
                        <c:v>281050</c:v>
                      </c:pt>
                      <c:pt idx="9481">
                        <c:v>281290</c:v>
                      </c:pt>
                      <c:pt idx="9482">
                        <c:v>280815</c:v>
                      </c:pt>
                      <c:pt idx="9483">
                        <c:v>283353</c:v>
                      </c:pt>
                      <c:pt idx="9484">
                        <c:v>284198</c:v>
                      </c:pt>
                      <c:pt idx="9485">
                        <c:v>284570</c:v>
                      </c:pt>
                      <c:pt idx="9486">
                        <c:v>283035</c:v>
                      </c:pt>
                      <c:pt idx="9487">
                        <c:v>282810</c:v>
                      </c:pt>
                      <c:pt idx="9488">
                        <c:v>281600</c:v>
                      </c:pt>
                      <c:pt idx="9489">
                        <c:v>281940</c:v>
                      </c:pt>
                      <c:pt idx="9490">
                        <c:v>280470</c:v>
                      </c:pt>
                      <c:pt idx="9491">
                        <c:v>280000</c:v>
                      </c:pt>
                      <c:pt idx="9492">
                        <c:v>283434</c:v>
                      </c:pt>
                      <c:pt idx="9493">
                        <c:v>280470</c:v>
                      </c:pt>
                      <c:pt idx="9494">
                        <c:v>280170</c:v>
                      </c:pt>
                      <c:pt idx="9495">
                        <c:v>279361</c:v>
                      </c:pt>
                      <c:pt idx="9496">
                        <c:v>276676</c:v>
                      </c:pt>
                      <c:pt idx="9497">
                        <c:v>276556</c:v>
                      </c:pt>
                      <c:pt idx="9498">
                        <c:v>275660</c:v>
                      </c:pt>
                      <c:pt idx="9499">
                        <c:v>276347</c:v>
                      </c:pt>
                      <c:pt idx="9500">
                        <c:v>274810</c:v>
                      </c:pt>
                      <c:pt idx="9501">
                        <c:v>272730</c:v>
                      </c:pt>
                      <c:pt idx="9502">
                        <c:v>272700</c:v>
                      </c:pt>
                      <c:pt idx="9503">
                        <c:v>271410</c:v>
                      </c:pt>
                      <c:pt idx="9504">
                        <c:v>272005</c:v>
                      </c:pt>
                      <c:pt idx="9505">
                        <c:v>275000</c:v>
                      </c:pt>
                      <c:pt idx="9506">
                        <c:v>275000</c:v>
                      </c:pt>
                      <c:pt idx="9507">
                        <c:v>274417</c:v>
                      </c:pt>
                      <c:pt idx="9508">
                        <c:v>276230</c:v>
                      </c:pt>
                      <c:pt idx="9509">
                        <c:v>280440</c:v>
                      </c:pt>
                      <c:pt idx="9510">
                        <c:v>284900</c:v>
                      </c:pt>
                      <c:pt idx="9511">
                        <c:v>291500</c:v>
                      </c:pt>
                      <c:pt idx="9512">
                        <c:v>291000</c:v>
                      </c:pt>
                      <c:pt idx="9513">
                        <c:v>295490</c:v>
                      </c:pt>
                      <c:pt idx="9514">
                        <c:v>294105</c:v>
                      </c:pt>
                      <c:pt idx="9515">
                        <c:v>294146</c:v>
                      </c:pt>
                      <c:pt idx="9516">
                        <c:v>294100</c:v>
                      </c:pt>
                      <c:pt idx="9517">
                        <c:v>294385</c:v>
                      </c:pt>
                      <c:pt idx="9518">
                        <c:v>295480</c:v>
                      </c:pt>
                      <c:pt idx="9519">
                        <c:v>298630</c:v>
                      </c:pt>
                      <c:pt idx="9520">
                        <c:v>296180</c:v>
                      </c:pt>
                      <c:pt idx="9521">
                        <c:v>295815</c:v>
                      </c:pt>
                      <c:pt idx="9522">
                        <c:v>296280</c:v>
                      </c:pt>
                      <c:pt idx="9523">
                        <c:v>299360</c:v>
                      </c:pt>
                      <c:pt idx="9524">
                        <c:v>296992</c:v>
                      </c:pt>
                      <c:pt idx="9525">
                        <c:v>296500</c:v>
                      </c:pt>
                      <c:pt idx="9526">
                        <c:v>298200</c:v>
                      </c:pt>
                      <c:pt idx="9527">
                        <c:v>296400</c:v>
                      </c:pt>
                      <c:pt idx="9528">
                        <c:v>296370</c:v>
                      </c:pt>
                      <c:pt idx="9529">
                        <c:v>298120</c:v>
                      </c:pt>
                      <c:pt idx="9530">
                        <c:v>299210</c:v>
                      </c:pt>
                      <c:pt idx="9531">
                        <c:v>297600</c:v>
                      </c:pt>
                      <c:pt idx="9532">
                        <c:v>295755</c:v>
                      </c:pt>
                      <c:pt idx="9533">
                        <c:v>299905</c:v>
                      </c:pt>
                      <c:pt idx="9534">
                        <c:v>300516</c:v>
                      </c:pt>
                      <c:pt idx="9535">
                        <c:v>301525</c:v>
                      </c:pt>
                      <c:pt idx="9536">
                        <c:v>304180</c:v>
                      </c:pt>
                      <c:pt idx="9537">
                        <c:v>304500</c:v>
                      </c:pt>
                      <c:pt idx="9538">
                        <c:v>308350</c:v>
                      </c:pt>
                      <c:pt idx="9539">
                        <c:v>309950</c:v>
                      </c:pt>
                      <c:pt idx="9540">
                        <c:v>315225</c:v>
                      </c:pt>
                      <c:pt idx="9541">
                        <c:v>315261</c:v>
                      </c:pt>
                      <c:pt idx="9542">
                        <c:v>321469</c:v>
                      </c:pt>
                      <c:pt idx="9543">
                        <c:v>320000</c:v>
                      </c:pt>
                      <c:pt idx="9544">
                        <c:v>320238</c:v>
                      </c:pt>
                      <c:pt idx="9545">
                        <c:v>324064</c:v>
                      </c:pt>
                      <c:pt idx="9546">
                        <c:v>322885</c:v>
                      </c:pt>
                      <c:pt idx="9547">
                        <c:v>323480</c:v>
                      </c:pt>
                      <c:pt idx="9548">
                        <c:v>322850</c:v>
                      </c:pt>
                      <c:pt idx="9549">
                        <c:v>325915</c:v>
                      </c:pt>
                      <c:pt idx="9550">
                        <c:v>323500</c:v>
                      </c:pt>
                      <c:pt idx="9551">
                        <c:v>323000</c:v>
                      </c:pt>
                      <c:pt idx="9552">
                        <c:v>323375</c:v>
                      </c:pt>
                      <c:pt idx="9553">
                        <c:v>325900</c:v>
                      </c:pt>
                      <c:pt idx="9554">
                        <c:v>314340</c:v>
                      </c:pt>
                      <c:pt idx="9555">
                        <c:v>295600</c:v>
                      </c:pt>
                      <c:pt idx="9556">
                        <c:v>303000</c:v>
                      </c:pt>
                      <c:pt idx="9557">
                        <c:v>301000</c:v>
                      </c:pt>
                      <c:pt idx="9558">
                        <c:v>288000</c:v>
                      </c:pt>
                      <c:pt idx="9559">
                        <c:v>294140</c:v>
                      </c:pt>
                      <c:pt idx="9560">
                        <c:v>298940</c:v>
                      </c:pt>
                      <c:pt idx="9561">
                        <c:v>297500</c:v>
                      </c:pt>
                      <c:pt idx="9562">
                        <c:v>301005</c:v>
                      </c:pt>
                      <c:pt idx="9563">
                        <c:v>305999</c:v>
                      </c:pt>
                      <c:pt idx="9564">
                        <c:v>306000</c:v>
                      </c:pt>
                      <c:pt idx="9565">
                        <c:v>304904</c:v>
                      </c:pt>
                      <c:pt idx="9566">
                        <c:v>301530</c:v>
                      </c:pt>
                      <c:pt idx="9567">
                        <c:v>301404</c:v>
                      </c:pt>
                      <c:pt idx="9568">
                        <c:v>304020</c:v>
                      </c:pt>
                      <c:pt idx="9569">
                        <c:v>316126</c:v>
                      </c:pt>
                      <c:pt idx="9570">
                        <c:v>314345</c:v>
                      </c:pt>
                      <c:pt idx="9571">
                        <c:v>310250</c:v>
                      </c:pt>
                      <c:pt idx="9572">
                        <c:v>302946</c:v>
                      </c:pt>
                      <c:pt idx="9573">
                        <c:v>303100</c:v>
                      </c:pt>
                      <c:pt idx="9574">
                        <c:v>304500</c:v>
                      </c:pt>
                      <c:pt idx="9575">
                        <c:v>307005</c:v>
                      </c:pt>
                      <c:pt idx="9576">
                        <c:v>306756</c:v>
                      </c:pt>
                      <c:pt idx="9577">
                        <c:v>307700</c:v>
                      </c:pt>
                      <c:pt idx="9578">
                        <c:v>319600</c:v>
                      </c:pt>
                      <c:pt idx="9579">
                        <c:v>317746</c:v>
                      </c:pt>
                      <c:pt idx="9580">
                        <c:v>314039</c:v>
                      </c:pt>
                      <c:pt idx="9581">
                        <c:v>310655</c:v>
                      </c:pt>
                      <c:pt idx="9582">
                        <c:v>311601</c:v>
                      </c:pt>
                      <c:pt idx="9583">
                        <c:v>310630</c:v>
                      </c:pt>
                      <c:pt idx="9584">
                        <c:v>305980</c:v>
                      </c:pt>
                      <c:pt idx="9585">
                        <c:v>307100</c:v>
                      </c:pt>
                      <c:pt idx="9586">
                        <c:v>307600</c:v>
                      </c:pt>
                      <c:pt idx="9587">
                        <c:v>296949</c:v>
                      </c:pt>
                      <c:pt idx="9588">
                        <c:v>288755</c:v>
                      </c:pt>
                      <c:pt idx="9589">
                        <c:v>299500</c:v>
                      </c:pt>
                      <c:pt idx="9590">
                        <c:v>294650</c:v>
                      </c:pt>
                      <c:pt idx="9591">
                        <c:v>295041</c:v>
                      </c:pt>
                      <c:pt idx="9592">
                        <c:v>299100</c:v>
                      </c:pt>
                      <c:pt idx="9593">
                        <c:v>293410</c:v>
                      </c:pt>
                      <c:pt idx="9594">
                        <c:v>296850</c:v>
                      </c:pt>
                      <c:pt idx="9595">
                        <c:v>299850</c:v>
                      </c:pt>
                      <c:pt idx="9596">
                        <c:v>301750</c:v>
                      </c:pt>
                      <c:pt idx="9597">
                        <c:v>294000</c:v>
                      </c:pt>
                      <c:pt idx="9598">
                        <c:v>292671</c:v>
                      </c:pt>
                      <c:pt idx="9599">
                        <c:v>296556</c:v>
                      </c:pt>
                      <c:pt idx="9600">
                        <c:v>293249</c:v>
                      </c:pt>
                      <c:pt idx="9601">
                        <c:v>297021</c:v>
                      </c:pt>
                      <c:pt idx="9602">
                        <c:v>295891</c:v>
                      </c:pt>
                      <c:pt idx="9603">
                        <c:v>297181</c:v>
                      </c:pt>
                      <c:pt idx="9604">
                        <c:v>298701</c:v>
                      </c:pt>
                      <c:pt idx="9605">
                        <c:v>299205</c:v>
                      </c:pt>
                      <c:pt idx="9606">
                        <c:v>300300</c:v>
                      </c:pt>
                      <c:pt idx="9607">
                        <c:v>300140</c:v>
                      </c:pt>
                      <c:pt idx="9608">
                        <c:v>298821</c:v>
                      </c:pt>
                      <c:pt idx="9609">
                        <c:v>295734</c:v>
                      </c:pt>
                      <c:pt idx="9610">
                        <c:v>295279</c:v>
                      </c:pt>
                      <c:pt idx="9611">
                        <c:v>295769</c:v>
                      </c:pt>
                      <c:pt idx="9612">
                        <c:v>295995</c:v>
                      </c:pt>
                      <c:pt idx="9613">
                        <c:v>290650</c:v>
                      </c:pt>
                      <c:pt idx="9614">
                        <c:v>292730</c:v>
                      </c:pt>
                      <c:pt idx="9615">
                        <c:v>290450</c:v>
                      </c:pt>
                      <c:pt idx="9616">
                        <c:v>287051</c:v>
                      </c:pt>
                      <c:pt idx="9617">
                        <c:v>292600</c:v>
                      </c:pt>
                      <c:pt idx="9618">
                        <c:v>295600</c:v>
                      </c:pt>
                      <c:pt idx="9619">
                        <c:v>295700</c:v>
                      </c:pt>
                      <c:pt idx="9620">
                        <c:v>299991</c:v>
                      </c:pt>
                      <c:pt idx="9621">
                        <c:v>301630</c:v>
                      </c:pt>
                      <c:pt idx="9622">
                        <c:v>298770</c:v>
                      </c:pt>
                      <c:pt idx="9623">
                        <c:v>298200</c:v>
                      </c:pt>
                      <c:pt idx="9624">
                        <c:v>296200</c:v>
                      </c:pt>
                      <c:pt idx="9625">
                        <c:v>296300</c:v>
                      </c:pt>
                      <c:pt idx="9626">
                        <c:v>296440</c:v>
                      </c:pt>
                      <c:pt idx="9627">
                        <c:v>294380</c:v>
                      </c:pt>
                      <c:pt idx="9628">
                        <c:v>296620</c:v>
                      </c:pt>
                      <c:pt idx="9629">
                        <c:v>296991</c:v>
                      </c:pt>
                      <c:pt idx="9630">
                        <c:v>294400</c:v>
                      </c:pt>
                      <c:pt idx="9631">
                        <c:v>291850</c:v>
                      </c:pt>
                      <c:pt idx="9632">
                        <c:v>290886</c:v>
                      </c:pt>
                      <c:pt idx="9633">
                        <c:v>286000</c:v>
                      </c:pt>
                      <c:pt idx="9634">
                        <c:v>292000</c:v>
                      </c:pt>
                      <c:pt idx="9635">
                        <c:v>287200</c:v>
                      </c:pt>
                      <c:pt idx="9636">
                        <c:v>289200</c:v>
                      </c:pt>
                      <c:pt idx="9637">
                        <c:v>288000</c:v>
                      </c:pt>
                      <c:pt idx="9638">
                        <c:v>286700</c:v>
                      </c:pt>
                      <c:pt idx="9639">
                        <c:v>290722</c:v>
                      </c:pt>
                      <c:pt idx="9640">
                        <c:v>292900</c:v>
                      </c:pt>
                      <c:pt idx="9641">
                        <c:v>294055</c:v>
                      </c:pt>
                      <c:pt idx="9642">
                        <c:v>292770</c:v>
                      </c:pt>
                      <c:pt idx="9643">
                        <c:v>293005</c:v>
                      </c:pt>
                      <c:pt idx="9644">
                        <c:v>292769</c:v>
                      </c:pt>
                      <c:pt idx="9645">
                        <c:v>289670</c:v>
                      </c:pt>
                      <c:pt idx="9646">
                        <c:v>287626</c:v>
                      </c:pt>
                      <c:pt idx="9647">
                        <c:v>287600</c:v>
                      </c:pt>
                      <c:pt idx="9648">
                        <c:v>286700</c:v>
                      </c:pt>
                      <c:pt idx="9649">
                        <c:v>285000</c:v>
                      </c:pt>
                      <c:pt idx="9650">
                        <c:v>285000</c:v>
                      </c:pt>
                      <c:pt idx="9651">
                        <c:v>286541</c:v>
                      </c:pt>
                      <c:pt idx="9652">
                        <c:v>284640</c:v>
                      </c:pt>
                      <c:pt idx="9653">
                        <c:v>284500</c:v>
                      </c:pt>
                      <c:pt idx="9654">
                        <c:v>281600</c:v>
                      </c:pt>
                      <c:pt idx="9655">
                        <c:v>284920</c:v>
                      </c:pt>
                      <c:pt idx="9656">
                        <c:v>282040</c:v>
                      </c:pt>
                      <c:pt idx="9657">
                        <c:v>283800</c:v>
                      </c:pt>
                      <c:pt idx="9658">
                        <c:v>282000</c:v>
                      </c:pt>
                      <c:pt idx="9659">
                        <c:v>283635</c:v>
                      </c:pt>
                      <c:pt idx="9660">
                        <c:v>283700</c:v>
                      </c:pt>
                      <c:pt idx="9661">
                        <c:v>286720</c:v>
                      </c:pt>
                      <c:pt idx="9662">
                        <c:v>286385</c:v>
                      </c:pt>
                      <c:pt idx="9663">
                        <c:v>288481</c:v>
                      </c:pt>
                      <c:pt idx="9664">
                        <c:v>288000</c:v>
                      </c:pt>
                      <c:pt idx="9665">
                        <c:v>290000</c:v>
                      </c:pt>
                      <c:pt idx="9666">
                        <c:v>289000</c:v>
                      </c:pt>
                      <c:pt idx="9667">
                        <c:v>288500</c:v>
                      </c:pt>
                      <c:pt idx="9668">
                        <c:v>303210</c:v>
                      </c:pt>
                      <c:pt idx="9669">
                        <c:v>299000</c:v>
                      </c:pt>
                      <c:pt idx="9670">
                        <c:v>299380</c:v>
                      </c:pt>
                      <c:pt idx="9671">
                        <c:v>300230</c:v>
                      </c:pt>
                      <c:pt idx="9672">
                        <c:v>300400</c:v>
                      </c:pt>
                      <c:pt idx="9673">
                        <c:v>299816</c:v>
                      </c:pt>
                      <c:pt idx="9674">
                        <c:v>300501</c:v>
                      </c:pt>
                      <c:pt idx="9675">
                        <c:v>302000</c:v>
                      </c:pt>
                      <c:pt idx="9676">
                        <c:v>303432</c:v>
                      </c:pt>
                      <c:pt idx="9677">
                        <c:v>301550</c:v>
                      </c:pt>
                      <c:pt idx="9678">
                        <c:v>301200</c:v>
                      </c:pt>
                      <c:pt idx="9679">
                        <c:v>301160</c:v>
                      </c:pt>
                      <c:pt idx="9680">
                        <c:v>304671</c:v>
                      </c:pt>
                      <c:pt idx="9681">
                        <c:v>311806</c:v>
                      </c:pt>
                      <c:pt idx="9682">
                        <c:v>315600</c:v>
                      </c:pt>
                      <c:pt idx="9683">
                        <c:v>315300</c:v>
                      </c:pt>
                      <c:pt idx="9684">
                        <c:v>315100</c:v>
                      </c:pt>
                      <c:pt idx="9685">
                        <c:v>312000</c:v>
                      </c:pt>
                      <c:pt idx="9686">
                        <c:v>310230</c:v>
                      </c:pt>
                      <c:pt idx="9687">
                        <c:v>310815</c:v>
                      </c:pt>
                      <c:pt idx="9688">
                        <c:v>309050</c:v>
                      </c:pt>
                      <c:pt idx="9689">
                        <c:v>313000</c:v>
                      </c:pt>
                      <c:pt idx="9690">
                        <c:v>313465</c:v>
                      </c:pt>
                      <c:pt idx="9691">
                        <c:v>314060</c:v>
                      </c:pt>
                      <c:pt idx="9692">
                        <c:v>313725</c:v>
                      </c:pt>
                      <c:pt idx="9693">
                        <c:v>312400</c:v>
                      </c:pt>
                      <c:pt idx="9694">
                        <c:v>311983</c:v>
                      </c:pt>
                      <c:pt idx="9695">
                        <c:v>312850</c:v>
                      </c:pt>
                      <c:pt idx="9696">
                        <c:v>316200</c:v>
                      </c:pt>
                      <c:pt idx="9697">
                        <c:v>317124</c:v>
                      </c:pt>
                      <c:pt idx="9698">
                        <c:v>317505</c:v>
                      </c:pt>
                      <c:pt idx="9699">
                        <c:v>317000</c:v>
                      </c:pt>
                      <c:pt idx="9700">
                        <c:v>315800</c:v>
                      </c:pt>
                      <c:pt idx="9701">
                        <c:v>317250</c:v>
                      </c:pt>
                      <c:pt idx="9702">
                        <c:v>319920</c:v>
                      </c:pt>
                      <c:pt idx="9703">
                        <c:v>320035</c:v>
                      </c:pt>
                      <c:pt idx="9704">
                        <c:v>321700</c:v>
                      </c:pt>
                      <c:pt idx="9705">
                        <c:v>322560</c:v>
                      </c:pt>
                      <c:pt idx="9706">
                        <c:v>323242</c:v>
                      </c:pt>
                      <c:pt idx="9707">
                        <c:v>322340</c:v>
                      </c:pt>
                      <c:pt idx="9708">
                        <c:v>321575</c:v>
                      </c:pt>
                      <c:pt idx="9709">
                        <c:v>324999</c:v>
                      </c:pt>
                      <c:pt idx="9710">
                        <c:v>324575</c:v>
                      </c:pt>
                      <c:pt idx="9711">
                        <c:v>327436</c:v>
                      </c:pt>
                      <c:pt idx="9712">
                        <c:v>332000</c:v>
                      </c:pt>
                      <c:pt idx="9713">
                        <c:v>333415</c:v>
                      </c:pt>
                      <c:pt idx="9714">
                        <c:v>331336</c:v>
                      </c:pt>
                      <c:pt idx="9715">
                        <c:v>327840</c:v>
                      </c:pt>
                      <c:pt idx="9716">
                        <c:v>328500</c:v>
                      </c:pt>
                      <c:pt idx="9717">
                        <c:v>324286</c:v>
                      </c:pt>
                      <c:pt idx="9718">
                        <c:v>324731</c:v>
                      </c:pt>
                      <c:pt idx="9719">
                        <c:v>320000</c:v>
                      </c:pt>
                      <c:pt idx="9720">
                        <c:v>321930</c:v>
                      </c:pt>
                      <c:pt idx="9721">
                        <c:v>322900</c:v>
                      </c:pt>
                      <c:pt idx="9722">
                        <c:v>323878</c:v>
                      </c:pt>
                      <c:pt idx="9723">
                        <c:v>327900</c:v>
                      </c:pt>
                      <c:pt idx="9724">
                        <c:v>329500</c:v>
                      </c:pt>
                      <c:pt idx="9725">
                        <c:v>333337</c:v>
                      </c:pt>
                      <c:pt idx="9726">
                        <c:v>335630</c:v>
                      </c:pt>
                      <c:pt idx="9727">
                        <c:v>319100</c:v>
                      </c:pt>
                      <c:pt idx="9728">
                        <c:v>308000</c:v>
                      </c:pt>
                      <c:pt idx="9729">
                        <c:v>310000</c:v>
                      </c:pt>
                      <c:pt idx="9730">
                        <c:v>308000</c:v>
                      </c:pt>
                      <c:pt idx="9731">
                        <c:v>314750</c:v>
                      </c:pt>
                      <c:pt idx="9732">
                        <c:v>315200</c:v>
                      </c:pt>
                      <c:pt idx="9733">
                        <c:v>313200</c:v>
                      </c:pt>
                      <c:pt idx="9734">
                        <c:v>314477</c:v>
                      </c:pt>
                      <c:pt idx="9735">
                        <c:v>309080</c:v>
                      </c:pt>
                      <c:pt idx="9736">
                        <c:v>305100</c:v>
                      </c:pt>
                      <c:pt idx="9737">
                        <c:v>299995</c:v>
                      </c:pt>
                      <c:pt idx="9738">
                        <c:v>302231</c:v>
                      </c:pt>
                      <c:pt idx="9739">
                        <c:v>296805</c:v>
                      </c:pt>
                      <c:pt idx="9740">
                        <c:v>300000</c:v>
                      </c:pt>
                      <c:pt idx="9741">
                        <c:v>305579</c:v>
                      </c:pt>
                      <c:pt idx="9742">
                        <c:v>307705</c:v>
                      </c:pt>
                      <c:pt idx="9743">
                        <c:v>308366</c:v>
                      </c:pt>
                      <c:pt idx="9744">
                        <c:v>308411</c:v>
                      </c:pt>
                      <c:pt idx="9745">
                        <c:v>323935</c:v>
                      </c:pt>
                      <c:pt idx="9746">
                        <c:v>327050</c:v>
                      </c:pt>
                      <c:pt idx="9747">
                        <c:v>331391</c:v>
                      </c:pt>
                      <c:pt idx="9748">
                        <c:v>333200</c:v>
                      </c:pt>
                      <c:pt idx="9749">
                        <c:v>329665</c:v>
                      </c:pt>
                      <c:pt idx="9750">
                        <c:v>323040</c:v>
                      </c:pt>
                      <c:pt idx="9751">
                        <c:v>326700</c:v>
                      </c:pt>
                      <c:pt idx="9752">
                        <c:v>323700</c:v>
                      </c:pt>
                      <c:pt idx="9753">
                        <c:v>326300</c:v>
                      </c:pt>
                      <c:pt idx="9754">
                        <c:v>328350</c:v>
                      </c:pt>
                      <c:pt idx="9755">
                        <c:v>326706</c:v>
                      </c:pt>
                      <c:pt idx="9756">
                        <c:v>315970</c:v>
                      </c:pt>
                      <c:pt idx="9757">
                        <c:v>316301</c:v>
                      </c:pt>
                      <c:pt idx="9758">
                        <c:v>310340</c:v>
                      </c:pt>
                      <c:pt idx="9759">
                        <c:v>316040</c:v>
                      </c:pt>
                      <c:pt idx="9760">
                        <c:v>318696</c:v>
                      </c:pt>
                      <c:pt idx="9761">
                        <c:v>325000</c:v>
                      </c:pt>
                      <c:pt idx="9762">
                        <c:v>326481</c:v>
                      </c:pt>
                      <c:pt idx="9763">
                        <c:v>326000</c:v>
                      </c:pt>
                      <c:pt idx="9764">
                        <c:v>330921</c:v>
                      </c:pt>
                      <c:pt idx="9765">
                        <c:v>315000</c:v>
                      </c:pt>
                      <c:pt idx="9766">
                        <c:v>312000</c:v>
                      </c:pt>
                      <c:pt idx="9767">
                        <c:v>307674</c:v>
                      </c:pt>
                      <c:pt idx="9768">
                        <c:v>304600</c:v>
                      </c:pt>
                      <c:pt idx="9769">
                        <c:v>303226</c:v>
                      </c:pt>
                      <c:pt idx="9770">
                        <c:v>303600</c:v>
                      </c:pt>
                      <c:pt idx="9771">
                        <c:v>303750</c:v>
                      </c:pt>
                      <c:pt idx="9772">
                        <c:v>300320</c:v>
                      </c:pt>
                      <c:pt idx="9773">
                        <c:v>297000</c:v>
                      </c:pt>
                      <c:pt idx="9774">
                        <c:v>294500</c:v>
                      </c:pt>
                      <c:pt idx="9775">
                        <c:v>293040</c:v>
                      </c:pt>
                      <c:pt idx="9776">
                        <c:v>290100</c:v>
                      </c:pt>
                      <c:pt idx="9777">
                        <c:v>288000</c:v>
                      </c:pt>
                      <c:pt idx="9778">
                        <c:v>282640</c:v>
                      </c:pt>
                      <c:pt idx="9779">
                        <c:v>294850</c:v>
                      </c:pt>
                      <c:pt idx="9780">
                        <c:v>298500</c:v>
                      </c:pt>
                      <c:pt idx="9781">
                        <c:v>302600</c:v>
                      </c:pt>
                      <c:pt idx="9782">
                        <c:v>306000</c:v>
                      </c:pt>
                      <c:pt idx="9783">
                        <c:v>304057</c:v>
                      </c:pt>
                      <c:pt idx="9784">
                        <c:v>287000</c:v>
                      </c:pt>
                      <c:pt idx="9785">
                        <c:v>292500</c:v>
                      </c:pt>
                      <c:pt idx="9786">
                        <c:v>295400</c:v>
                      </c:pt>
                      <c:pt idx="9787">
                        <c:v>294300</c:v>
                      </c:pt>
                      <c:pt idx="9788">
                        <c:v>294560</c:v>
                      </c:pt>
                      <c:pt idx="9789">
                        <c:v>295160</c:v>
                      </c:pt>
                      <c:pt idx="9790">
                        <c:v>293980</c:v>
                      </c:pt>
                      <c:pt idx="9791">
                        <c:v>292371</c:v>
                      </c:pt>
                      <c:pt idx="9792">
                        <c:v>295000</c:v>
                      </c:pt>
                      <c:pt idx="9793">
                        <c:v>295811</c:v>
                      </c:pt>
                      <c:pt idx="9794">
                        <c:v>297547</c:v>
                      </c:pt>
                      <c:pt idx="9795">
                        <c:v>306500</c:v>
                      </c:pt>
                      <c:pt idx="9796">
                        <c:v>300531</c:v>
                      </c:pt>
                      <c:pt idx="9797">
                        <c:v>301835</c:v>
                      </c:pt>
                      <c:pt idx="9798">
                        <c:v>301680</c:v>
                      </c:pt>
                      <c:pt idx="9799">
                        <c:v>303531</c:v>
                      </c:pt>
                      <c:pt idx="9800">
                        <c:v>301000</c:v>
                      </c:pt>
                      <c:pt idx="9801">
                        <c:v>303000</c:v>
                      </c:pt>
                      <c:pt idx="9802">
                        <c:v>309180</c:v>
                      </c:pt>
                      <c:pt idx="9803">
                        <c:v>311500</c:v>
                      </c:pt>
                      <c:pt idx="9804">
                        <c:v>313875</c:v>
                      </c:pt>
                      <c:pt idx="9805">
                        <c:v>312000</c:v>
                      </c:pt>
                      <c:pt idx="9806">
                        <c:v>310700</c:v>
                      </c:pt>
                      <c:pt idx="9807">
                        <c:v>308810</c:v>
                      </c:pt>
                      <c:pt idx="9808">
                        <c:v>302813</c:v>
                      </c:pt>
                      <c:pt idx="9809">
                        <c:v>300771</c:v>
                      </c:pt>
                      <c:pt idx="9810">
                        <c:v>304884</c:v>
                      </c:pt>
                      <c:pt idx="9811">
                        <c:v>309260</c:v>
                      </c:pt>
                      <c:pt idx="9812">
                        <c:v>308320</c:v>
                      </c:pt>
                      <c:pt idx="9813">
                        <c:v>303890</c:v>
                      </c:pt>
                      <c:pt idx="9814">
                        <c:v>308139</c:v>
                      </c:pt>
                      <c:pt idx="9815">
                        <c:v>307315</c:v>
                      </c:pt>
                      <c:pt idx="9816">
                        <c:v>309500</c:v>
                      </c:pt>
                      <c:pt idx="9817">
                        <c:v>307925</c:v>
                      </c:pt>
                      <c:pt idx="9818">
                        <c:v>302000</c:v>
                      </c:pt>
                      <c:pt idx="9819">
                        <c:v>303300</c:v>
                      </c:pt>
                      <c:pt idx="9820">
                        <c:v>302500</c:v>
                      </c:pt>
                      <c:pt idx="9821">
                        <c:v>303000</c:v>
                      </c:pt>
                      <c:pt idx="9822">
                        <c:v>302200</c:v>
                      </c:pt>
                      <c:pt idx="9823">
                        <c:v>304860</c:v>
                      </c:pt>
                      <c:pt idx="9824">
                        <c:v>303400</c:v>
                      </c:pt>
                      <c:pt idx="9825">
                        <c:v>302600</c:v>
                      </c:pt>
                      <c:pt idx="9826">
                        <c:v>301375</c:v>
                      </c:pt>
                      <c:pt idx="9827">
                        <c:v>299050</c:v>
                      </c:pt>
                      <c:pt idx="9828">
                        <c:v>299000</c:v>
                      </c:pt>
                      <c:pt idx="9829">
                        <c:v>303279</c:v>
                      </c:pt>
                      <c:pt idx="9830">
                        <c:v>304235</c:v>
                      </c:pt>
                      <c:pt idx="9831">
                        <c:v>306300</c:v>
                      </c:pt>
                      <c:pt idx="9832">
                        <c:v>305350</c:v>
                      </c:pt>
                      <c:pt idx="9833">
                        <c:v>307250</c:v>
                      </c:pt>
                      <c:pt idx="9834">
                        <c:v>309996</c:v>
                      </c:pt>
                      <c:pt idx="9835">
                        <c:v>307900</c:v>
                      </c:pt>
                      <c:pt idx="9836">
                        <c:v>305505</c:v>
                      </c:pt>
                      <c:pt idx="9837">
                        <c:v>307120</c:v>
                      </c:pt>
                      <c:pt idx="9838">
                        <c:v>301225</c:v>
                      </c:pt>
                      <c:pt idx="9839">
                        <c:v>299380</c:v>
                      </c:pt>
                      <c:pt idx="9840">
                        <c:v>300961</c:v>
                      </c:pt>
                      <c:pt idx="9841">
                        <c:v>299764</c:v>
                      </c:pt>
                      <c:pt idx="9842">
                        <c:v>301250</c:v>
                      </c:pt>
                      <c:pt idx="9843">
                        <c:v>301215</c:v>
                      </c:pt>
                      <c:pt idx="9844">
                        <c:v>307800</c:v>
                      </c:pt>
                      <c:pt idx="9845">
                        <c:v>306000</c:v>
                      </c:pt>
                      <c:pt idx="9846">
                        <c:v>305750</c:v>
                      </c:pt>
                      <c:pt idx="9847">
                        <c:v>306461</c:v>
                      </c:pt>
                      <c:pt idx="9848">
                        <c:v>307776</c:v>
                      </c:pt>
                      <c:pt idx="9849">
                        <c:v>307461</c:v>
                      </c:pt>
                      <c:pt idx="9850">
                        <c:v>307380</c:v>
                      </c:pt>
                      <c:pt idx="9851">
                        <c:v>307000</c:v>
                      </c:pt>
                      <c:pt idx="9852">
                        <c:v>309875</c:v>
                      </c:pt>
                      <c:pt idx="9853">
                        <c:v>314250</c:v>
                      </c:pt>
                      <c:pt idx="9854">
                        <c:v>314500</c:v>
                      </c:pt>
                      <c:pt idx="9855">
                        <c:v>317500</c:v>
                      </c:pt>
                      <c:pt idx="9856">
                        <c:v>316040</c:v>
                      </c:pt>
                      <c:pt idx="9857">
                        <c:v>315330</c:v>
                      </c:pt>
                      <c:pt idx="9858">
                        <c:v>314100</c:v>
                      </c:pt>
                      <c:pt idx="9859">
                        <c:v>317684</c:v>
                      </c:pt>
                      <c:pt idx="9860">
                        <c:v>316000</c:v>
                      </c:pt>
                      <c:pt idx="9861">
                        <c:v>318500</c:v>
                      </c:pt>
                      <c:pt idx="9862">
                        <c:v>321000</c:v>
                      </c:pt>
                      <c:pt idx="9863">
                        <c:v>324921</c:v>
                      </c:pt>
                      <c:pt idx="9864">
                        <c:v>325080</c:v>
                      </c:pt>
                      <c:pt idx="9865">
                        <c:v>325900</c:v>
                      </c:pt>
                      <c:pt idx="9866">
                        <c:v>324214</c:v>
                      </c:pt>
                      <c:pt idx="9867">
                        <c:v>327766</c:v>
                      </c:pt>
                      <c:pt idx="9868">
                        <c:v>320000</c:v>
                      </c:pt>
                      <c:pt idx="9869">
                        <c:v>315120</c:v>
                      </c:pt>
                      <c:pt idx="9870">
                        <c:v>314750</c:v>
                      </c:pt>
                      <c:pt idx="9871">
                        <c:v>314400</c:v>
                      </c:pt>
                      <c:pt idx="9872">
                        <c:v>315500</c:v>
                      </c:pt>
                      <c:pt idx="9873">
                        <c:v>308360</c:v>
                      </c:pt>
                      <c:pt idx="9874">
                        <c:v>306850</c:v>
                      </c:pt>
                      <c:pt idx="9875">
                        <c:v>305580</c:v>
                      </c:pt>
                      <c:pt idx="9876">
                        <c:v>307936</c:v>
                      </c:pt>
                      <c:pt idx="9877">
                        <c:v>306355</c:v>
                      </c:pt>
                      <c:pt idx="9878">
                        <c:v>305362</c:v>
                      </c:pt>
                      <c:pt idx="9879">
                        <c:v>306225</c:v>
                      </c:pt>
                      <c:pt idx="9880">
                        <c:v>304300</c:v>
                      </c:pt>
                      <c:pt idx="9881">
                        <c:v>304115</c:v>
                      </c:pt>
                      <c:pt idx="9882">
                        <c:v>303000</c:v>
                      </c:pt>
                      <c:pt idx="9883">
                        <c:v>301050</c:v>
                      </c:pt>
                      <c:pt idx="9884">
                        <c:v>299860</c:v>
                      </c:pt>
                      <c:pt idx="9885">
                        <c:v>300877</c:v>
                      </c:pt>
                      <c:pt idx="9886">
                        <c:v>297060</c:v>
                      </c:pt>
                      <c:pt idx="9887">
                        <c:v>299742</c:v>
                      </c:pt>
                      <c:pt idx="9888">
                        <c:v>304000</c:v>
                      </c:pt>
                      <c:pt idx="9889">
                        <c:v>306400</c:v>
                      </c:pt>
                      <c:pt idx="9890">
                        <c:v>307900</c:v>
                      </c:pt>
                      <c:pt idx="9891">
                        <c:v>309265</c:v>
                      </c:pt>
                      <c:pt idx="9892">
                        <c:v>311524</c:v>
                      </c:pt>
                      <c:pt idx="9893">
                        <c:v>310238</c:v>
                      </c:pt>
                      <c:pt idx="9894">
                        <c:v>307196</c:v>
                      </c:pt>
                      <c:pt idx="9895">
                        <c:v>307445</c:v>
                      </c:pt>
                      <c:pt idx="9896">
                        <c:v>308206</c:v>
                      </c:pt>
                      <c:pt idx="9897">
                        <c:v>305480</c:v>
                      </c:pt>
                      <c:pt idx="9898">
                        <c:v>308885</c:v>
                      </c:pt>
                      <c:pt idx="9899">
                        <c:v>310966</c:v>
                      </c:pt>
                      <c:pt idx="9900">
                        <c:v>312900</c:v>
                      </c:pt>
                      <c:pt idx="9901">
                        <c:v>309000</c:v>
                      </c:pt>
                      <c:pt idx="9902">
                        <c:v>310650</c:v>
                      </c:pt>
                      <c:pt idx="9903">
                        <c:v>312700</c:v>
                      </c:pt>
                      <c:pt idx="9904">
                        <c:v>312705</c:v>
                      </c:pt>
                      <c:pt idx="9905">
                        <c:v>318285</c:v>
                      </c:pt>
                      <c:pt idx="9906">
                        <c:v>318350</c:v>
                      </c:pt>
                      <c:pt idx="9907">
                        <c:v>321891</c:v>
                      </c:pt>
                      <c:pt idx="9908">
                        <c:v>321515</c:v>
                      </c:pt>
                      <c:pt idx="9909">
                        <c:v>322900</c:v>
                      </c:pt>
                      <c:pt idx="9910">
                        <c:v>323149</c:v>
                      </c:pt>
                      <c:pt idx="9911">
                        <c:v>322451</c:v>
                      </c:pt>
                      <c:pt idx="9912">
                        <c:v>322200</c:v>
                      </c:pt>
                      <c:pt idx="9913">
                        <c:v>320591</c:v>
                      </c:pt>
                      <c:pt idx="9914">
                        <c:v>319837</c:v>
                      </c:pt>
                      <c:pt idx="9915">
                        <c:v>321093</c:v>
                      </c:pt>
                      <c:pt idx="9916">
                        <c:v>320300</c:v>
                      </c:pt>
                      <c:pt idx="9917">
                        <c:v>319273</c:v>
                      </c:pt>
                      <c:pt idx="9918">
                        <c:v>311600</c:v>
                      </c:pt>
                      <c:pt idx="9919">
                        <c:v>312003</c:v>
                      </c:pt>
                      <c:pt idx="9920">
                        <c:v>309218</c:v>
                      </c:pt>
                      <c:pt idx="9921">
                        <c:v>307135</c:v>
                      </c:pt>
                      <c:pt idx="9922">
                        <c:v>309340</c:v>
                      </c:pt>
                      <c:pt idx="9923">
                        <c:v>312000</c:v>
                      </c:pt>
                      <c:pt idx="9924">
                        <c:v>310750</c:v>
                      </c:pt>
                      <c:pt idx="9925">
                        <c:v>315000</c:v>
                      </c:pt>
                      <c:pt idx="9926">
                        <c:v>313529</c:v>
                      </c:pt>
                      <c:pt idx="9927">
                        <c:v>312430</c:v>
                      </c:pt>
                      <c:pt idx="9928">
                        <c:v>308666</c:v>
                      </c:pt>
                      <c:pt idx="9929">
                        <c:v>303660</c:v>
                      </c:pt>
                      <c:pt idx="9930">
                        <c:v>306000</c:v>
                      </c:pt>
                      <c:pt idx="9931">
                        <c:v>297785</c:v>
                      </c:pt>
                      <c:pt idx="9932">
                        <c:v>302325</c:v>
                      </c:pt>
                      <c:pt idx="9933">
                        <c:v>299182</c:v>
                      </c:pt>
                      <c:pt idx="9934">
                        <c:v>301905</c:v>
                      </c:pt>
                      <c:pt idx="9935">
                        <c:v>300435</c:v>
                      </c:pt>
                      <c:pt idx="9936">
                        <c:v>298001</c:v>
                      </c:pt>
                      <c:pt idx="9937">
                        <c:v>299510</c:v>
                      </c:pt>
                      <c:pt idx="9938">
                        <c:v>295000</c:v>
                      </c:pt>
                      <c:pt idx="9939">
                        <c:v>298067</c:v>
                      </c:pt>
                      <c:pt idx="9940">
                        <c:v>300555</c:v>
                      </c:pt>
                      <c:pt idx="9941">
                        <c:v>301414</c:v>
                      </c:pt>
                      <c:pt idx="9942">
                        <c:v>297505</c:v>
                      </c:pt>
                      <c:pt idx="9943">
                        <c:v>299305</c:v>
                      </c:pt>
                      <c:pt idx="9944">
                        <c:v>302260</c:v>
                      </c:pt>
                      <c:pt idx="9945">
                        <c:v>296922</c:v>
                      </c:pt>
                      <c:pt idx="9946">
                        <c:v>300899</c:v>
                      </c:pt>
                      <c:pt idx="9947">
                        <c:v>298420</c:v>
                      </c:pt>
                      <c:pt idx="9948">
                        <c:v>300990</c:v>
                      </c:pt>
                      <c:pt idx="9949">
                        <c:v>305040</c:v>
                      </c:pt>
                      <c:pt idx="9950">
                        <c:v>303078</c:v>
                      </c:pt>
                      <c:pt idx="9951">
                        <c:v>301356</c:v>
                      </c:pt>
                      <c:pt idx="9952">
                        <c:v>303300</c:v>
                      </c:pt>
                      <c:pt idx="9953">
                        <c:v>306066</c:v>
                      </c:pt>
                      <c:pt idx="9954">
                        <c:v>307260</c:v>
                      </c:pt>
                      <c:pt idx="9955">
                        <c:v>309701</c:v>
                      </c:pt>
                      <c:pt idx="9956">
                        <c:v>311950</c:v>
                      </c:pt>
                      <c:pt idx="9957">
                        <c:v>316230</c:v>
                      </c:pt>
                      <c:pt idx="9958">
                        <c:v>317182</c:v>
                      </c:pt>
                      <c:pt idx="9959">
                        <c:v>320850</c:v>
                      </c:pt>
                      <c:pt idx="9960">
                        <c:v>315807</c:v>
                      </c:pt>
                      <c:pt idx="9961">
                        <c:v>315744</c:v>
                      </c:pt>
                      <c:pt idx="9962">
                        <c:v>317030</c:v>
                      </c:pt>
                      <c:pt idx="9963">
                        <c:v>315000</c:v>
                      </c:pt>
                      <c:pt idx="9964">
                        <c:v>313700</c:v>
                      </c:pt>
                      <c:pt idx="9965">
                        <c:v>313225</c:v>
                      </c:pt>
                      <c:pt idx="9966">
                        <c:v>310356</c:v>
                      </c:pt>
                      <c:pt idx="9967">
                        <c:v>311906</c:v>
                      </c:pt>
                      <c:pt idx="9968">
                        <c:v>310250</c:v>
                      </c:pt>
                      <c:pt idx="9969">
                        <c:v>311450</c:v>
                      </c:pt>
                      <c:pt idx="9970">
                        <c:v>311832</c:v>
                      </c:pt>
                      <c:pt idx="9971">
                        <c:v>310005</c:v>
                      </c:pt>
                      <c:pt idx="9972">
                        <c:v>305090</c:v>
                      </c:pt>
                      <c:pt idx="9973">
                        <c:v>307250</c:v>
                      </c:pt>
                      <c:pt idx="9974">
                        <c:v>312524</c:v>
                      </c:pt>
                      <c:pt idx="9975">
                        <c:v>310720</c:v>
                      </c:pt>
                      <c:pt idx="9976">
                        <c:v>306539</c:v>
                      </c:pt>
                      <c:pt idx="9977">
                        <c:v>310000</c:v>
                      </c:pt>
                      <c:pt idx="9978">
                        <c:v>309974</c:v>
                      </c:pt>
                      <c:pt idx="9979">
                        <c:v>312500</c:v>
                      </c:pt>
                      <c:pt idx="9980">
                        <c:v>311640</c:v>
                      </c:pt>
                      <c:pt idx="9981">
                        <c:v>314250</c:v>
                      </c:pt>
                      <c:pt idx="9982">
                        <c:v>313850</c:v>
                      </c:pt>
                      <c:pt idx="9983">
                        <c:v>313200</c:v>
                      </c:pt>
                      <c:pt idx="9984">
                        <c:v>313270</c:v>
                      </c:pt>
                      <c:pt idx="9985">
                        <c:v>317040</c:v>
                      </c:pt>
                      <c:pt idx="9986">
                        <c:v>316180</c:v>
                      </c:pt>
                      <c:pt idx="9987">
                        <c:v>316560</c:v>
                      </c:pt>
                      <c:pt idx="9988">
                        <c:v>315027</c:v>
                      </c:pt>
                      <c:pt idx="9989">
                        <c:v>317495</c:v>
                      </c:pt>
                      <c:pt idx="9990">
                        <c:v>319055</c:v>
                      </c:pt>
                      <c:pt idx="9991">
                        <c:v>319423</c:v>
                      </c:pt>
                      <c:pt idx="9992">
                        <c:v>320000</c:v>
                      </c:pt>
                      <c:pt idx="9993">
                        <c:v>318939</c:v>
                      </c:pt>
                      <c:pt idx="9994">
                        <c:v>323400</c:v>
                      </c:pt>
                      <c:pt idx="9995">
                        <c:v>326800</c:v>
                      </c:pt>
                      <c:pt idx="9996">
                        <c:v>331500</c:v>
                      </c:pt>
                      <c:pt idx="9997">
                        <c:v>332855</c:v>
                      </c:pt>
                      <c:pt idx="9998">
                        <c:v>333860</c:v>
                      </c:pt>
                      <c:pt idx="9999">
                        <c:v>331526</c:v>
                      </c:pt>
                      <c:pt idx="10000">
                        <c:v>330986</c:v>
                      </c:pt>
                      <c:pt idx="10001">
                        <c:v>331106</c:v>
                      </c:pt>
                      <c:pt idx="10002">
                        <c:v>329402</c:v>
                      </c:pt>
                      <c:pt idx="10003">
                        <c:v>329302</c:v>
                      </c:pt>
                      <c:pt idx="10004">
                        <c:v>329405</c:v>
                      </c:pt>
                      <c:pt idx="10005">
                        <c:v>329225</c:v>
                      </c:pt>
                      <c:pt idx="10006">
                        <c:v>328601</c:v>
                      </c:pt>
                      <c:pt idx="10007">
                        <c:v>326712</c:v>
                      </c:pt>
                      <c:pt idx="10008">
                        <c:v>325102</c:v>
                      </c:pt>
                      <c:pt idx="10009">
                        <c:v>326962</c:v>
                      </c:pt>
                      <c:pt idx="10010">
                        <c:v>328301</c:v>
                      </c:pt>
                      <c:pt idx="10011">
                        <c:v>328402</c:v>
                      </c:pt>
                      <c:pt idx="10012">
                        <c:v>330685</c:v>
                      </c:pt>
                      <c:pt idx="10013">
                        <c:v>330495</c:v>
                      </c:pt>
                      <c:pt idx="10014">
                        <c:v>330609</c:v>
                      </c:pt>
                      <c:pt idx="10015">
                        <c:v>327539</c:v>
                      </c:pt>
                      <c:pt idx="10016">
                        <c:v>327501</c:v>
                      </c:pt>
                      <c:pt idx="10017">
                        <c:v>329799</c:v>
                      </c:pt>
                      <c:pt idx="10018">
                        <c:v>333640</c:v>
                      </c:pt>
                      <c:pt idx="10019">
                        <c:v>331904</c:v>
                      </c:pt>
                      <c:pt idx="10020">
                        <c:v>332120</c:v>
                      </c:pt>
                      <c:pt idx="10021">
                        <c:v>333600</c:v>
                      </c:pt>
                      <c:pt idx="10022">
                        <c:v>338800</c:v>
                      </c:pt>
                      <c:pt idx="10023">
                        <c:v>338080</c:v>
                      </c:pt>
                      <c:pt idx="10024">
                        <c:v>340380</c:v>
                      </c:pt>
                      <c:pt idx="10025">
                        <c:v>339000</c:v>
                      </c:pt>
                      <c:pt idx="10026">
                        <c:v>337500</c:v>
                      </c:pt>
                      <c:pt idx="10027">
                        <c:v>337491</c:v>
                      </c:pt>
                      <c:pt idx="10028">
                        <c:v>339850</c:v>
                      </c:pt>
                      <c:pt idx="10029">
                        <c:v>338045</c:v>
                      </c:pt>
                      <c:pt idx="10030">
                        <c:v>338390</c:v>
                      </c:pt>
                      <c:pt idx="10031">
                        <c:v>339650</c:v>
                      </c:pt>
                      <c:pt idx="10032">
                        <c:v>338920</c:v>
                      </c:pt>
                      <c:pt idx="10033">
                        <c:v>338750</c:v>
                      </c:pt>
                      <c:pt idx="10034">
                        <c:v>339590</c:v>
                      </c:pt>
                      <c:pt idx="10035">
                        <c:v>342261</c:v>
                      </c:pt>
                      <c:pt idx="10036">
                        <c:v>339155</c:v>
                      </c:pt>
                      <c:pt idx="10037">
                        <c:v>340210</c:v>
                      </c:pt>
                      <c:pt idx="10038">
                        <c:v>338901</c:v>
                      </c:pt>
                      <c:pt idx="10039">
                        <c:v>339188</c:v>
                      </c:pt>
                      <c:pt idx="10040">
                        <c:v>343263</c:v>
                      </c:pt>
                      <c:pt idx="10041">
                        <c:v>340185</c:v>
                      </c:pt>
                      <c:pt idx="10042">
                        <c:v>342855</c:v>
                      </c:pt>
                      <c:pt idx="10043">
                        <c:v>340706</c:v>
                      </c:pt>
                      <c:pt idx="10044">
                        <c:v>342550</c:v>
                      </c:pt>
                      <c:pt idx="10045">
                        <c:v>344505</c:v>
                      </c:pt>
                      <c:pt idx="10046">
                        <c:v>344970</c:v>
                      </c:pt>
                      <c:pt idx="10047">
                        <c:v>342650</c:v>
                      </c:pt>
                      <c:pt idx="10048">
                        <c:v>344700</c:v>
                      </c:pt>
                      <c:pt idx="10049">
                        <c:v>344414</c:v>
                      </c:pt>
                      <c:pt idx="10050">
                        <c:v>340199</c:v>
                      </c:pt>
                      <c:pt idx="10051">
                        <c:v>333621</c:v>
                      </c:pt>
                      <c:pt idx="10052">
                        <c:v>336000</c:v>
                      </c:pt>
                      <c:pt idx="10053">
                        <c:v>336476</c:v>
                      </c:pt>
                      <c:pt idx="10054">
                        <c:v>342000</c:v>
                      </c:pt>
                      <c:pt idx="10055">
                        <c:v>335996</c:v>
                      </c:pt>
                      <c:pt idx="10056">
                        <c:v>334860</c:v>
                      </c:pt>
                      <c:pt idx="10057">
                        <c:v>337421</c:v>
                      </c:pt>
                      <c:pt idx="10058">
                        <c:v>342615</c:v>
                      </c:pt>
                      <c:pt idx="10059">
                        <c:v>344081</c:v>
                      </c:pt>
                      <c:pt idx="10060">
                        <c:v>340900</c:v>
                      </c:pt>
                      <c:pt idx="10061">
                        <c:v>340361</c:v>
                      </c:pt>
                      <c:pt idx="10062">
                        <c:v>340780</c:v>
                      </c:pt>
                      <c:pt idx="10063">
                        <c:v>341000</c:v>
                      </c:pt>
                      <c:pt idx="10064">
                        <c:v>338500</c:v>
                      </c:pt>
                      <c:pt idx="10065">
                        <c:v>340224</c:v>
                      </c:pt>
                      <c:pt idx="10066">
                        <c:v>339745</c:v>
                      </c:pt>
                      <c:pt idx="10067">
                        <c:v>344000</c:v>
                      </c:pt>
                      <c:pt idx="10068">
                        <c:v>342122</c:v>
                      </c:pt>
                      <c:pt idx="10069">
                        <c:v>343449</c:v>
                      </c:pt>
                      <c:pt idx="10070">
                        <c:v>333190</c:v>
                      </c:pt>
                      <c:pt idx="10071">
                        <c:v>328000</c:v>
                      </c:pt>
                      <c:pt idx="10072">
                        <c:v>324301</c:v>
                      </c:pt>
                      <c:pt idx="10073">
                        <c:v>312619</c:v>
                      </c:pt>
                      <c:pt idx="10074">
                        <c:v>309096</c:v>
                      </c:pt>
                      <c:pt idx="10075">
                        <c:v>324500</c:v>
                      </c:pt>
                      <c:pt idx="10076">
                        <c:v>313914</c:v>
                      </c:pt>
                      <c:pt idx="10077">
                        <c:v>326125</c:v>
                      </c:pt>
                      <c:pt idx="10078">
                        <c:v>315000</c:v>
                      </c:pt>
                      <c:pt idx="10079">
                        <c:v>310894</c:v>
                      </c:pt>
                      <c:pt idx="10080">
                        <c:v>290005</c:v>
                      </c:pt>
                      <c:pt idx="10081">
                        <c:v>303561</c:v>
                      </c:pt>
                      <c:pt idx="10082">
                        <c:v>292130</c:v>
                      </c:pt>
                      <c:pt idx="10083">
                        <c:v>272000</c:v>
                      </c:pt>
                      <c:pt idx="10084">
                        <c:v>289000</c:v>
                      </c:pt>
                      <c:pt idx="10085">
                        <c:v>268000</c:v>
                      </c:pt>
                      <c:pt idx="10086">
                        <c:v>280248</c:v>
                      </c:pt>
                      <c:pt idx="10087">
                        <c:v>256300</c:v>
                      </c:pt>
                      <c:pt idx="10088">
                        <c:v>261690</c:v>
                      </c:pt>
                      <c:pt idx="10089">
                        <c:v>257346</c:v>
                      </c:pt>
                      <c:pt idx="10090">
                        <c:v>240000</c:v>
                      </c:pt>
                      <c:pt idx="10091">
                        <c:v>267090</c:v>
                      </c:pt>
                      <c:pt idx="10092">
                        <c:v>270759</c:v>
                      </c:pt>
                      <c:pt idx="10093">
                        <c:v>276095</c:v>
                      </c:pt>
                      <c:pt idx="10094">
                        <c:v>268126</c:v>
                      </c:pt>
                      <c:pt idx="10095">
                        <c:v>274021</c:v>
                      </c:pt>
                      <c:pt idx="10096">
                        <c:v>272000</c:v>
                      </c:pt>
                      <c:pt idx="10097">
                        <c:v>261250</c:v>
                      </c:pt>
                      <c:pt idx="10098">
                        <c:v>271475</c:v>
                      </c:pt>
                      <c:pt idx="10099">
                        <c:v>267954</c:v>
                      </c:pt>
                      <c:pt idx="10100">
                        <c:v>277260</c:v>
                      </c:pt>
                      <c:pt idx="10101">
                        <c:v>276700</c:v>
                      </c:pt>
                      <c:pt idx="10102">
                        <c:v>286999</c:v>
                      </c:pt>
                      <c:pt idx="10103">
                        <c:v>290500</c:v>
                      </c:pt>
                      <c:pt idx="10104">
                        <c:v>282800</c:v>
                      </c:pt>
                      <c:pt idx="10105">
                        <c:v>289730</c:v>
                      </c:pt>
                      <c:pt idx="10106">
                        <c:v>283750</c:v>
                      </c:pt>
                      <c:pt idx="10107">
                        <c:v>282282</c:v>
                      </c:pt>
                      <c:pt idx="10108">
                        <c:v>284400</c:v>
                      </c:pt>
                      <c:pt idx="10109">
                        <c:v>282800</c:v>
                      </c:pt>
                      <c:pt idx="10110">
                        <c:v>275750</c:v>
                      </c:pt>
                      <c:pt idx="10111">
                        <c:v>279660</c:v>
                      </c:pt>
                      <c:pt idx="10112">
                        <c:v>278750</c:v>
                      </c:pt>
                      <c:pt idx="10113">
                        <c:v>279460</c:v>
                      </c:pt>
                      <c:pt idx="10114">
                        <c:v>281264</c:v>
                      </c:pt>
                      <c:pt idx="10115">
                        <c:v>280600</c:v>
                      </c:pt>
                      <c:pt idx="10116">
                        <c:v>284749</c:v>
                      </c:pt>
                      <c:pt idx="10117">
                        <c:v>281700</c:v>
                      </c:pt>
                      <c:pt idx="10118">
                        <c:v>273975</c:v>
                      </c:pt>
                      <c:pt idx="10119">
                        <c:v>267080</c:v>
                      </c:pt>
                      <c:pt idx="10120">
                        <c:v>264280</c:v>
                      </c:pt>
                      <c:pt idx="10121">
                        <c:v>259100</c:v>
                      </c:pt>
                      <c:pt idx="10122">
                        <c:v>260750</c:v>
                      </c:pt>
                      <c:pt idx="10123">
                        <c:v>265280</c:v>
                      </c:pt>
                      <c:pt idx="10124">
                        <c:v>261601</c:v>
                      </c:pt>
                      <c:pt idx="10125">
                        <c:v>260000</c:v>
                      </c:pt>
                      <c:pt idx="10126">
                        <c:v>255715</c:v>
                      </c:pt>
                      <c:pt idx="10127">
                        <c:v>256230</c:v>
                      </c:pt>
                      <c:pt idx="10128">
                        <c:v>253501</c:v>
                      </c:pt>
                      <c:pt idx="10129">
                        <c:v>262900</c:v>
                      </c:pt>
                      <c:pt idx="10130">
                        <c:v>258700</c:v>
                      </c:pt>
                      <c:pt idx="10131">
                        <c:v>264100</c:v>
                      </c:pt>
                      <c:pt idx="10132">
                        <c:v>261906</c:v>
                      </c:pt>
                      <c:pt idx="10133">
                        <c:v>263094</c:v>
                      </c:pt>
                      <c:pt idx="10134">
                        <c:v>270330</c:v>
                      </c:pt>
                      <c:pt idx="10135">
                        <c:v>278495</c:v>
                      </c:pt>
                      <c:pt idx="10136">
                        <c:v>277035</c:v>
                      </c:pt>
                      <c:pt idx="10137">
                        <c:v>278640</c:v>
                      </c:pt>
                      <c:pt idx="10138">
                        <c:v>275600</c:v>
                      </c:pt>
                      <c:pt idx="10139">
                        <c:v>278560</c:v>
                      </c:pt>
                      <c:pt idx="10140">
                        <c:v>286090</c:v>
                      </c:pt>
                      <c:pt idx="10141">
                        <c:v>287878</c:v>
                      </c:pt>
                      <c:pt idx="10142">
                        <c:v>300920</c:v>
                      </c:pt>
                      <c:pt idx="10143">
                        <c:v>302235</c:v>
                      </c:pt>
                      <c:pt idx="10144">
                        <c:v>293955</c:v>
                      </c:pt>
                      <c:pt idx="10145">
                        <c:v>287200</c:v>
                      </c:pt>
                      <c:pt idx="10146">
                        <c:v>267729</c:v>
                      </c:pt>
                      <c:pt idx="10147">
                        <c:v>271515</c:v>
                      </c:pt>
                      <c:pt idx="10148">
                        <c:v>271956</c:v>
                      </c:pt>
                      <c:pt idx="10149">
                        <c:v>273480</c:v>
                      </c:pt>
                      <c:pt idx="10150">
                        <c:v>275000</c:v>
                      </c:pt>
                      <c:pt idx="10151">
                        <c:v>273000</c:v>
                      </c:pt>
                      <c:pt idx="10152">
                        <c:v>271600</c:v>
                      </c:pt>
                      <c:pt idx="10153">
                        <c:v>272000</c:v>
                      </c:pt>
                      <c:pt idx="10154">
                        <c:v>272700</c:v>
                      </c:pt>
                      <c:pt idx="10155">
                        <c:v>266440</c:v>
                      </c:pt>
                      <c:pt idx="10156">
                        <c:v>267840</c:v>
                      </c:pt>
                      <c:pt idx="10157">
                        <c:v>263400</c:v>
                      </c:pt>
                      <c:pt idx="10158">
                        <c:v>265219</c:v>
                      </c:pt>
                      <c:pt idx="10159">
                        <c:v>267300</c:v>
                      </c:pt>
                      <c:pt idx="10160">
                        <c:v>267020</c:v>
                      </c:pt>
                      <c:pt idx="10161">
                        <c:v>267551</c:v>
                      </c:pt>
                      <c:pt idx="10162">
                        <c:v>274050</c:v>
                      </c:pt>
                      <c:pt idx="10163">
                        <c:v>271640</c:v>
                      </c:pt>
                      <c:pt idx="10164">
                        <c:v>271770</c:v>
                      </c:pt>
                      <c:pt idx="10165">
                        <c:v>268780</c:v>
                      </c:pt>
                      <c:pt idx="10166">
                        <c:v>273900</c:v>
                      </c:pt>
                      <c:pt idx="10167">
                        <c:v>276015</c:v>
                      </c:pt>
                      <c:pt idx="10168">
                        <c:v>284780</c:v>
                      </c:pt>
                      <c:pt idx="10169">
                        <c:v>285520</c:v>
                      </c:pt>
                      <c:pt idx="10170">
                        <c:v>286271</c:v>
                      </c:pt>
                      <c:pt idx="10171">
                        <c:v>286140</c:v>
                      </c:pt>
                      <c:pt idx="10172">
                        <c:v>285590</c:v>
                      </c:pt>
                      <c:pt idx="10173">
                        <c:v>288201</c:v>
                      </c:pt>
                      <c:pt idx="10174">
                        <c:v>287961</c:v>
                      </c:pt>
                      <c:pt idx="10175">
                        <c:v>289436</c:v>
                      </c:pt>
                      <c:pt idx="10176">
                        <c:v>291621</c:v>
                      </c:pt>
                      <c:pt idx="10177">
                        <c:v>288107</c:v>
                      </c:pt>
                      <c:pt idx="10178">
                        <c:v>290940</c:v>
                      </c:pt>
                      <c:pt idx="10179">
                        <c:v>294496</c:v>
                      </c:pt>
                      <c:pt idx="10180">
                        <c:v>291362</c:v>
                      </c:pt>
                      <c:pt idx="10181">
                        <c:v>293631</c:v>
                      </c:pt>
                      <c:pt idx="10182">
                        <c:v>298800</c:v>
                      </c:pt>
                      <c:pt idx="10183">
                        <c:v>300330</c:v>
                      </c:pt>
                      <c:pt idx="10184">
                        <c:v>305200</c:v>
                      </c:pt>
                      <c:pt idx="10185">
                        <c:v>307455</c:v>
                      </c:pt>
                      <c:pt idx="10186">
                        <c:v>314334</c:v>
                      </c:pt>
                      <c:pt idx="10187">
                        <c:v>318830</c:v>
                      </c:pt>
                      <c:pt idx="10188">
                        <c:v>319380</c:v>
                      </c:pt>
                      <c:pt idx="10189">
                        <c:v>320000</c:v>
                      </c:pt>
                      <c:pt idx="10190">
                        <c:v>318114</c:v>
                      </c:pt>
                      <c:pt idx="10191">
                        <c:v>316251</c:v>
                      </c:pt>
                      <c:pt idx="10192">
                        <c:v>310220</c:v>
                      </c:pt>
                      <c:pt idx="10193">
                        <c:v>313419</c:v>
                      </c:pt>
                      <c:pt idx="10194">
                        <c:v>310800</c:v>
                      </c:pt>
                      <c:pt idx="10195">
                        <c:v>309300</c:v>
                      </c:pt>
                      <c:pt idx="10196">
                        <c:v>311126</c:v>
                      </c:pt>
                      <c:pt idx="10197">
                        <c:v>318800</c:v>
                      </c:pt>
                      <c:pt idx="10198">
                        <c:v>319970</c:v>
                      </c:pt>
                      <c:pt idx="10199">
                        <c:v>322301</c:v>
                      </c:pt>
                      <c:pt idx="10200">
                        <c:v>325659</c:v>
                      </c:pt>
                      <c:pt idx="10201">
                        <c:v>327431</c:v>
                      </c:pt>
                      <c:pt idx="10202">
                        <c:v>327560</c:v>
                      </c:pt>
                      <c:pt idx="10203">
                        <c:v>327440</c:v>
                      </c:pt>
                      <c:pt idx="10204">
                        <c:v>332840</c:v>
                      </c:pt>
                      <c:pt idx="10205">
                        <c:v>327360</c:v>
                      </c:pt>
                      <c:pt idx="10206">
                        <c:v>327401</c:v>
                      </c:pt>
                      <c:pt idx="10207">
                        <c:v>327200</c:v>
                      </c:pt>
                      <c:pt idx="10208">
                        <c:v>329760</c:v>
                      </c:pt>
                      <c:pt idx="10209">
                        <c:v>327214</c:v>
                      </c:pt>
                      <c:pt idx="10210">
                        <c:v>327115</c:v>
                      </c:pt>
                      <c:pt idx="10211">
                        <c:v>329725</c:v>
                      </c:pt>
                      <c:pt idx="10212">
                        <c:v>328804</c:v>
                      </c:pt>
                      <c:pt idx="10213">
                        <c:v>329801</c:v>
                      </c:pt>
                      <c:pt idx="10214">
                        <c:v>326401</c:v>
                      </c:pt>
                      <c:pt idx="10215">
                        <c:v>327601</c:v>
                      </c:pt>
                      <c:pt idx="10216">
                        <c:v>319534</c:v>
                      </c:pt>
                      <c:pt idx="10217">
                        <c:v>320601</c:v>
                      </c:pt>
                      <c:pt idx="10218">
                        <c:v>314840</c:v>
                      </c:pt>
                      <c:pt idx="10219">
                        <c:v>313780</c:v>
                      </c:pt>
                      <c:pt idx="10220">
                        <c:v>315156</c:v>
                      </c:pt>
                      <c:pt idx="10221">
                        <c:v>320061</c:v>
                      </c:pt>
                      <c:pt idx="10222">
                        <c:v>315891</c:v>
                      </c:pt>
                      <c:pt idx="10223">
                        <c:v>320001</c:v>
                      </c:pt>
                      <c:pt idx="10224">
                        <c:v>318600</c:v>
                      </c:pt>
                      <c:pt idx="10225">
                        <c:v>317480</c:v>
                      </c:pt>
                      <c:pt idx="10226">
                        <c:v>319000</c:v>
                      </c:pt>
                      <c:pt idx="10227">
                        <c:v>315350</c:v>
                      </c:pt>
                      <c:pt idx="10228">
                        <c:v>319571</c:v>
                      </c:pt>
                      <c:pt idx="10229">
                        <c:v>323275</c:v>
                      </c:pt>
                      <c:pt idx="10230">
                        <c:v>323470</c:v>
                      </c:pt>
                      <c:pt idx="10231">
                        <c:v>324560</c:v>
                      </c:pt>
                      <c:pt idx="10232">
                        <c:v>318969</c:v>
                      </c:pt>
                      <c:pt idx="10233">
                        <c:v>316080</c:v>
                      </c:pt>
                      <c:pt idx="10234">
                        <c:v>317540</c:v>
                      </c:pt>
                      <c:pt idx="10235">
                        <c:v>318504</c:v>
                      </c:pt>
                      <c:pt idx="10236">
                        <c:v>313500</c:v>
                      </c:pt>
                      <c:pt idx="10237">
                        <c:v>315375</c:v>
                      </c:pt>
                      <c:pt idx="10238">
                        <c:v>315206</c:v>
                      </c:pt>
                      <c:pt idx="10239">
                        <c:v>317180</c:v>
                      </c:pt>
                      <c:pt idx="10240">
                        <c:v>319344</c:v>
                      </c:pt>
                      <c:pt idx="10241">
                        <c:v>312735</c:v>
                      </c:pt>
                      <c:pt idx="10242">
                        <c:v>310540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9C3-46C1-8766-6E4034DD6B73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BKR.A!$H$32</c15:sqref>
                        </c15:formulaRef>
                      </c:ext>
                    </c:extLst>
                    <c:strCache>
                      <c:ptCount val="1"/>
                      <c:pt idx="0">
                        <c:v>Volume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BKR.A!$B$33:$B$10275</c15:sqref>
                        </c15:formulaRef>
                      </c:ext>
                    </c:extLst>
                    <c:numCache>
                      <c:formatCode>m/d/yyyy</c:formatCode>
                      <c:ptCount val="10243"/>
                      <c:pt idx="0">
                        <c:v>29297</c:v>
                      </c:pt>
                      <c:pt idx="1">
                        <c:v>29298</c:v>
                      </c:pt>
                      <c:pt idx="2">
                        <c:v>29299</c:v>
                      </c:pt>
                      <c:pt idx="3">
                        <c:v>29300</c:v>
                      </c:pt>
                      <c:pt idx="4">
                        <c:v>29301</c:v>
                      </c:pt>
                      <c:pt idx="5">
                        <c:v>29304</c:v>
                      </c:pt>
                      <c:pt idx="6">
                        <c:v>29305</c:v>
                      </c:pt>
                      <c:pt idx="7">
                        <c:v>29306</c:v>
                      </c:pt>
                      <c:pt idx="8">
                        <c:v>29307</c:v>
                      </c:pt>
                      <c:pt idx="9">
                        <c:v>29308</c:v>
                      </c:pt>
                      <c:pt idx="10">
                        <c:v>29311</c:v>
                      </c:pt>
                      <c:pt idx="11">
                        <c:v>29312</c:v>
                      </c:pt>
                      <c:pt idx="12">
                        <c:v>29313</c:v>
                      </c:pt>
                      <c:pt idx="13">
                        <c:v>29314</c:v>
                      </c:pt>
                      <c:pt idx="14">
                        <c:v>29318</c:v>
                      </c:pt>
                      <c:pt idx="15">
                        <c:v>29319</c:v>
                      </c:pt>
                      <c:pt idx="16">
                        <c:v>29320</c:v>
                      </c:pt>
                      <c:pt idx="17">
                        <c:v>29321</c:v>
                      </c:pt>
                      <c:pt idx="18">
                        <c:v>29322</c:v>
                      </c:pt>
                      <c:pt idx="19">
                        <c:v>29325</c:v>
                      </c:pt>
                      <c:pt idx="20">
                        <c:v>29326</c:v>
                      </c:pt>
                      <c:pt idx="21">
                        <c:v>29327</c:v>
                      </c:pt>
                      <c:pt idx="22">
                        <c:v>29328</c:v>
                      </c:pt>
                      <c:pt idx="23">
                        <c:v>29329</c:v>
                      </c:pt>
                      <c:pt idx="24">
                        <c:v>29332</c:v>
                      </c:pt>
                      <c:pt idx="25">
                        <c:v>29333</c:v>
                      </c:pt>
                      <c:pt idx="26">
                        <c:v>29334</c:v>
                      </c:pt>
                      <c:pt idx="27">
                        <c:v>29335</c:v>
                      </c:pt>
                      <c:pt idx="28">
                        <c:v>29336</c:v>
                      </c:pt>
                      <c:pt idx="29">
                        <c:v>29339</c:v>
                      </c:pt>
                      <c:pt idx="30">
                        <c:v>29340</c:v>
                      </c:pt>
                      <c:pt idx="31">
                        <c:v>29341</c:v>
                      </c:pt>
                      <c:pt idx="32">
                        <c:v>29342</c:v>
                      </c:pt>
                      <c:pt idx="33">
                        <c:v>29343</c:v>
                      </c:pt>
                      <c:pt idx="34">
                        <c:v>29346</c:v>
                      </c:pt>
                      <c:pt idx="35">
                        <c:v>29347</c:v>
                      </c:pt>
                      <c:pt idx="36">
                        <c:v>29348</c:v>
                      </c:pt>
                      <c:pt idx="37">
                        <c:v>29349</c:v>
                      </c:pt>
                      <c:pt idx="38">
                        <c:v>29350</c:v>
                      </c:pt>
                      <c:pt idx="39">
                        <c:v>29353</c:v>
                      </c:pt>
                      <c:pt idx="40">
                        <c:v>29354</c:v>
                      </c:pt>
                      <c:pt idx="41">
                        <c:v>29355</c:v>
                      </c:pt>
                      <c:pt idx="42">
                        <c:v>29356</c:v>
                      </c:pt>
                      <c:pt idx="43">
                        <c:v>29357</c:v>
                      </c:pt>
                      <c:pt idx="44">
                        <c:v>29360</c:v>
                      </c:pt>
                      <c:pt idx="45">
                        <c:v>29361</c:v>
                      </c:pt>
                      <c:pt idx="46">
                        <c:v>29362</c:v>
                      </c:pt>
                      <c:pt idx="47">
                        <c:v>29363</c:v>
                      </c:pt>
                      <c:pt idx="48">
                        <c:v>29364</c:v>
                      </c:pt>
                      <c:pt idx="49">
                        <c:v>29368</c:v>
                      </c:pt>
                      <c:pt idx="50">
                        <c:v>29369</c:v>
                      </c:pt>
                      <c:pt idx="51">
                        <c:v>29370</c:v>
                      </c:pt>
                      <c:pt idx="52">
                        <c:v>29371</c:v>
                      </c:pt>
                      <c:pt idx="53">
                        <c:v>29374</c:v>
                      </c:pt>
                      <c:pt idx="54">
                        <c:v>29375</c:v>
                      </c:pt>
                      <c:pt idx="55">
                        <c:v>29376</c:v>
                      </c:pt>
                      <c:pt idx="56">
                        <c:v>29377</c:v>
                      </c:pt>
                      <c:pt idx="57">
                        <c:v>29378</c:v>
                      </c:pt>
                      <c:pt idx="58">
                        <c:v>29381</c:v>
                      </c:pt>
                      <c:pt idx="59">
                        <c:v>29382</c:v>
                      </c:pt>
                      <c:pt idx="60">
                        <c:v>29383</c:v>
                      </c:pt>
                      <c:pt idx="61">
                        <c:v>29384</c:v>
                      </c:pt>
                      <c:pt idx="62">
                        <c:v>29385</c:v>
                      </c:pt>
                      <c:pt idx="63">
                        <c:v>29388</c:v>
                      </c:pt>
                      <c:pt idx="64">
                        <c:v>29389</c:v>
                      </c:pt>
                      <c:pt idx="65">
                        <c:v>29390</c:v>
                      </c:pt>
                      <c:pt idx="66">
                        <c:v>29391</c:v>
                      </c:pt>
                      <c:pt idx="67">
                        <c:v>29392</c:v>
                      </c:pt>
                      <c:pt idx="68">
                        <c:v>29395</c:v>
                      </c:pt>
                      <c:pt idx="69">
                        <c:v>29396</c:v>
                      </c:pt>
                      <c:pt idx="70">
                        <c:v>29397</c:v>
                      </c:pt>
                      <c:pt idx="71">
                        <c:v>29398</c:v>
                      </c:pt>
                      <c:pt idx="72">
                        <c:v>29399</c:v>
                      </c:pt>
                      <c:pt idx="73">
                        <c:v>29402</c:v>
                      </c:pt>
                      <c:pt idx="74">
                        <c:v>29403</c:v>
                      </c:pt>
                      <c:pt idx="75">
                        <c:v>29404</c:v>
                      </c:pt>
                      <c:pt idx="76">
                        <c:v>29405</c:v>
                      </c:pt>
                      <c:pt idx="77">
                        <c:v>29409</c:v>
                      </c:pt>
                      <c:pt idx="78">
                        <c:v>29410</c:v>
                      </c:pt>
                      <c:pt idx="79">
                        <c:v>29411</c:v>
                      </c:pt>
                      <c:pt idx="80">
                        <c:v>29412</c:v>
                      </c:pt>
                      <c:pt idx="81">
                        <c:v>29413</c:v>
                      </c:pt>
                      <c:pt idx="82">
                        <c:v>29416</c:v>
                      </c:pt>
                      <c:pt idx="83">
                        <c:v>29417</c:v>
                      </c:pt>
                      <c:pt idx="84">
                        <c:v>29418</c:v>
                      </c:pt>
                      <c:pt idx="85">
                        <c:v>29419</c:v>
                      </c:pt>
                      <c:pt idx="86">
                        <c:v>29420</c:v>
                      </c:pt>
                      <c:pt idx="87">
                        <c:v>29423</c:v>
                      </c:pt>
                      <c:pt idx="88">
                        <c:v>29424</c:v>
                      </c:pt>
                      <c:pt idx="89">
                        <c:v>29425</c:v>
                      </c:pt>
                      <c:pt idx="90">
                        <c:v>29426</c:v>
                      </c:pt>
                      <c:pt idx="91">
                        <c:v>29427</c:v>
                      </c:pt>
                      <c:pt idx="92">
                        <c:v>29430</c:v>
                      </c:pt>
                      <c:pt idx="93">
                        <c:v>29431</c:v>
                      </c:pt>
                      <c:pt idx="94">
                        <c:v>29432</c:v>
                      </c:pt>
                      <c:pt idx="95">
                        <c:v>29433</c:v>
                      </c:pt>
                      <c:pt idx="96">
                        <c:v>29434</c:v>
                      </c:pt>
                      <c:pt idx="97">
                        <c:v>29437</c:v>
                      </c:pt>
                      <c:pt idx="98">
                        <c:v>29438</c:v>
                      </c:pt>
                      <c:pt idx="99">
                        <c:v>29439</c:v>
                      </c:pt>
                      <c:pt idx="100">
                        <c:v>29440</c:v>
                      </c:pt>
                      <c:pt idx="101">
                        <c:v>29441</c:v>
                      </c:pt>
                      <c:pt idx="102">
                        <c:v>29444</c:v>
                      </c:pt>
                      <c:pt idx="103">
                        <c:v>29445</c:v>
                      </c:pt>
                      <c:pt idx="104">
                        <c:v>29446</c:v>
                      </c:pt>
                      <c:pt idx="105">
                        <c:v>29447</c:v>
                      </c:pt>
                      <c:pt idx="106">
                        <c:v>29448</c:v>
                      </c:pt>
                      <c:pt idx="107">
                        <c:v>29451</c:v>
                      </c:pt>
                      <c:pt idx="108">
                        <c:v>29452</c:v>
                      </c:pt>
                      <c:pt idx="109">
                        <c:v>29453</c:v>
                      </c:pt>
                      <c:pt idx="110">
                        <c:v>29454</c:v>
                      </c:pt>
                      <c:pt idx="111">
                        <c:v>29455</c:v>
                      </c:pt>
                      <c:pt idx="112">
                        <c:v>29458</c:v>
                      </c:pt>
                      <c:pt idx="113">
                        <c:v>29459</c:v>
                      </c:pt>
                      <c:pt idx="114">
                        <c:v>29460</c:v>
                      </c:pt>
                      <c:pt idx="115">
                        <c:v>29461</c:v>
                      </c:pt>
                      <c:pt idx="116">
                        <c:v>29462</c:v>
                      </c:pt>
                      <c:pt idx="117">
                        <c:v>29466</c:v>
                      </c:pt>
                      <c:pt idx="118">
                        <c:v>29467</c:v>
                      </c:pt>
                      <c:pt idx="119">
                        <c:v>29468</c:v>
                      </c:pt>
                      <c:pt idx="120">
                        <c:v>29469</c:v>
                      </c:pt>
                      <c:pt idx="121">
                        <c:v>29472</c:v>
                      </c:pt>
                      <c:pt idx="122">
                        <c:v>29473</c:v>
                      </c:pt>
                      <c:pt idx="123">
                        <c:v>29474</c:v>
                      </c:pt>
                      <c:pt idx="124">
                        <c:v>29475</c:v>
                      </c:pt>
                      <c:pt idx="125">
                        <c:v>29476</c:v>
                      </c:pt>
                      <c:pt idx="126">
                        <c:v>29479</c:v>
                      </c:pt>
                      <c:pt idx="127">
                        <c:v>29480</c:v>
                      </c:pt>
                      <c:pt idx="128">
                        <c:v>29481</c:v>
                      </c:pt>
                      <c:pt idx="129">
                        <c:v>29482</c:v>
                      </c:pt>
                      <c:pt idx="130">
                        <c:v>29483</c:v>
                      </c:pt>
                      <c:pt idx="131">
                        <c:v>29486</c:v>
                      </c:pt>
                      <c:pt idx="132">
                        <c:v>29487</c:v>
                      </c:pt>
                      <c:pt idx="133">
                        <c:v>29488</c:v>
                      </c:pt>
                      <c:pt idx="134">
                        <c:v>29489</c:v>
                      </c:pt>
                      <c:pt idx="135">
                        <c:v>29490</c:v>
                      </c:pt>
                      <c:pt idx="136">
                        <c:v>29493</c:v>
                      </c:pt>
                      <c:pt idx="137">
                        <c:v>29494</c:v>
                      </c:pt>
                      <c:pt idx="138">
                        <c:v>29495</c:v>
                      </c:pt>
                      <c:pt idx="139">
                        <c:v>29496</c:v>
                      </c:pt>
                      <c:pt idx="140">
                        <c:v>29497</c:v>
                      </c:pt>
                      <c:pt idx="141">
                        <c:v>29500</c:v>
                      </c:pt>
                      <c:pt idx="142">
                        <c:v>29501</c:v>
                      </c:pt>
                      <c:pt idx="143">
                        <c:v>29502</c:v>
                      </c:pt>
                      <c:pt idx="144">
                        <c:v>29503</c:v>
                      </c:pt>
                      <c:pt idx="145">
                        <c:v>29504</c:v>
                      </c:pt>
                      <c:pt idx="146">
                        <c:v>29507</c:v>
                      </c:pt>
                      <c:pt idx="147">
                        <c:v>29508</c:v>
                      </c:pt>
                      <c:pt idx="148">
                        <c:v>29509</c:v>
                      </c:pt>
                      <c:pt idx="149">
                        <c:v>29510</c:v>
                      </c:pt>
                      <c:pt idx="150">
                        <c:v>29511</c:v>
                      </c:pt>
                      <c:pt idx="151">
                        <c:v>29514</c:v>
                      </c:pt>
                      <c:pt idx="152">
                        <c:v>29515</c:v>
                      </c:pt>
                      <c:pt idx="153">
                        <c:v>29516</c:v>
                      </c:pt>
                      <c:pt idx="154">
                        <c:v>29517</c:v>
                      </c:pt>
                      <c:pt idx="155">
                        <c:v>29518</c:v>
                      </c:pt>
                      <c:pt idx="156">
                        <c:v>29521</c:v>
                      </c:pt>
                      <c:pt idx="157">
                        <c:v>29522</c:v>
                      </c:pt>
                      <c:pt idx="158">
                        <c:v>29523</c:v>
                      </c:pt>
                      <c:pt idx="159">
                        <c:v>29524</c:v>
                      </c:pt>
                      <c:pt idx="160">
                        <c:v>29525</c:v>
                      </c:pt>
                      <c:pt idx="161">
                        <c:v>29528</c:v>
                      </c:pt>
                      <c:pt idx="162">
                        <c:v>29530</c:v>
                      </c:pt>
                      <c:pt idx="163">
                        <c:v>29531</c:v>
                      </c:pt>
                      <c:pt idx="164">
                        <c:v>29532</c:v>
                      </c:pt>
                      <c:pt idx="165">
                        <c:v>29535</c:v>
                      </c:pt>
                      <c:pt idx="166">
                        <c:v>29536</c:v>
                      </c:pt>
                      <c:pt idx="167">
                        <c:v>29537</c:v>
                      </c:pt>
                      <c:pt idx="168">
                        <c:v>29538</c:v>
                      </c:pt>
                      <c:pt idx="169">
                        <c:v>29539</c:v>
                      </c:pt>
                      <c:pt idx="170">
                        <c:v>29542</c:v>
                      </c:pt>
                      <c:pt idx="171">
                        <c:v>29543</c:v>
                      </c:pt>
                      <c:pt idx="172">
                        <c:v>29544</c:v>
                      </c:pt>
                      <c:pt idx="173">
                        <c:v>29545</c:v>
                      </c:pt>
                      <c:pt idx="174">
                        <c:v>29546</c:v>
                      </c:pt>
                      <c:pt idx="175">
                        <c:v>29549</c:v>
                      </c:pt>
                      <c:pt idx="176">
                        <c:v>29550</c:v>
                      </c:pt>
                      <c:pt idx="177">
                        <c:v>29551</c:v>
                      </c:pt>
                      <c:pt idx="178">
                        <c:v>29553</c:v>
                      </c:pt>
                      <c:pt idx="179">
                        <c:v>29556</c:v>
                      </c:pt>
                      <c:pt idx="180">
                        <c:v>29557</c:v>
                      </c:pt>
                      <c:pt idx="181">
                        <c:v>29558</c:v>
                      </c:pt>
                      <c:pt idx="182">
                        <c:v>29559</c:v>
                      </c:pt>
                      <c:pt idx="183">
                        <c:v>29560</c:v>
                      </c:pt>
                      <c:pt idx="184">
                        <c:v>29563</c:v>
                      </c:pt>
                      <c:pt idx="185">
                        <c:v>29564</c:v>
                      </c:pt>
                      <c:pt idx="186">
                        <c:v>29565</c:v>
                      </c:pt>
                      <c:pt idx="187">
                        <c:v>29566</c:v>
                      </c:pt>
                      <c:pt idx="188">
                        <c:v>29567</c:v>
                      </c:pt>
                      <c:pt idx="189">
                        <c:v>29570</c:v>
                      </c:pt>
                      <c:pt idx="190">
                        <c:v>29571</c:v>
                      </c:pt>
                      <c:pt idx="191">
                        <c:v>29572</c:v>
                      </c:pt>
                      <c:pt idx="192">
                        <c:v>29573</c:v>
                      </c:pt>
                      <c:pt idx="193">
                        <c:v>29574</c:v>
                      </c:pt>
                      <c:pt idx="194">
                        <c:v>29577</c:v>
                      </c:pt>
                      <c:pt idx="195">
                        <c:v>29578</c:v>
                      </c:pt>
                      <c:pt idx="196">
                        <c:v>29579</c:v>
                      </c:pt>
                      <c:pt idx="197">
                        <c:v>29581</c:v>
                      </c:pt>
                      <c:pt idx="198">
                        <c:v>29584</c:v>
                      </c:pt>
                      <c:pt idx="199">
                        <c:v>29585</c:v>
                      </c:pt>
                      <c:pt idx="200">
                        <c:v>29586</c:v>
                      </c:pt>
                      <c:pt idx="201">
                        <c:v>29588</c:v>
                      </c:pt>
                      <c:pt idx="202">
                        <c:v>29591</c:v>
                      </c:pt>
                      <c:pt idx="203">
                        <c:v>29592</c:v>
                      </c:pt>
                      <c:pt idx="204">
                        <c:v>29593</c:v>
                      </c:pt>
                      <c:pt idx="205">
                        <c:v>29594</c:v>
                      </c:pt>
                      <c:pt idx="206">
                        <c:v>29595</c:v>
                      </c:pt>
                      <c:pt idx="207">
                        <c:v>29598</c:v>
                      </c:pt>
                      <c:pt idx="208">
                        <c:v>29599</c:v>
                      </c:pt>
                      <c:pt idx="209">
                        <c:v>29600</c:v>
                      </c:pt>
                      <c:pt idx="210">
                        <c:v>29601</c:v>
                      </c:pt>
                      <c:pt idx="211">
                        <c:v>29602</c:v>
                      </c:pt>
                      <c:pt idx="212">
                        <c:v>29605</c:v>
                      </c:pt>
                      <c:pt idx="213">
                        <c:v>29606</c:v>
                      </c:pt>
                      <c:pt idx="214">
                        <c:v>29607</c:v>
                      </c:pt>
                      <c:pt idx="215">
                        <c:v>29608</c:v>
                      </c:pt>
                      <c:pt idx="216">
                        <c:v>29609</c:v>
                      </c:pt>
                      <c:pt idx="217">
                        <c:v>29612</c:v>
                      </c:pt>
                      <c:pt idx="218">
                        <c:v>29613</c:v>
                      </c:pt>
                      <c:pt idx="219">
                        <c:v>29614</c:v>
                      </c:pt>
                      <c:pt idx="220">
                        <c:v>29615</c:v>
                      </c:pt>
                      <c:pt idx="221">
                        <c:v>29616</c:v>
                      </c:pt>
                      <c:pt idx="222">
                        <c:v>29619</c:v>
                      </c:pt>
                      <c:pt idx="223">
                        <c:v>29620</c:v>
                      </c:pt>
                      <c:pt idx="224">
                        <c:v>29621</c:v>
                      </c:pt>
                      <c:pt idx="225">
                        <c:v>29622</c:v>
                      </c:pt>
                      <c:pt idx="226">
                        <c:v>29623</c:v>
                      </c:pt>
                      <c:pt idx="227">
                        <c:v>29626</c:v>
                      </c:pt>
                      <c:pt idx="228">
                        <c:v>29627</c:v>
                      </c:pt>
                      <c:pt idx="229">
                        <c:v>29628</c:v>
                      </c:pt>
                      <c:pt idx="230">
                        <c:v>29629</c:v>
                      </c:pt>
                      <c:pt idx="231">
                        <c:v>29630</c:v>
                      </c:pt>
                      <c:pt idx="232">
                        <c:v>29634</c:v>
                      </c:pt>
                      <c:pt idx="233">
                        <c:v>29635</c:v>
                      </c:pt>
                      <c:pt idx="234">
                        <c:v>29636</c:v>
                      </c:pt>
                      <c:pt idx="235">
                        <c:v>29637</c:v>
                      </c:pt>
                      <c:pt idx="236">
                        <c:v>29640</c:v>
                      </c:pt>
                      <c:pt idx="237">
                        <c:v>29641</c:v>
                      </c:pt>
                      <c:pt idx="238">
                        <c:v>29642</c:v>
                      </c:pt>
                      <c:pt idx="239">
                        <c:v>29643</c:v>
                      </c:pt>
                      <c:pt idx="240">
                        <c:v>29644</c:v>
                      </c:pt>
                      <c:pt idx="241">
                        <c:v>29647</c:v>
                      </c:pt>
                      <c:pt idx="242">
                        <c:v>29648</c:v>
                      </c:pt>
                      <c:pt idx="243">
                        <c:v>29649</c:v>
                      </c:pt>
                      <c:pt idx="244">
                        <c:v>29650</c:v>
                      </c:pt>
                      <c:pt idx="245">
                        <c:v>29651</c:v>
                      </c:pt>
                      <c:pt idx="246">
                        <c:v>29654</c:v>
                      </c:pt>
                      <c:pt idx="247">
                        <c:v>29655</c:v>
                      </c:pt>
                      <c:pt idx="248">
                        <c:v>29656</c:v>
                      </c:pt>
                      <c:pt idx="249">
                        <c:v>29657</c:v>
                      </c:pt>
                      <c:pt idx="250">
                        <c:v>29658</c:v>
                      </c:pt>
                      <c:pt idx="251">
                        <c:v>29661</c:v>
                      </c:pt>
                      <c:pt idx="252">
                        <c:v>29662</c:v>
                      </c:pt>
                      <c:pt idx="253">
                        <c:v>29663</c:v>
                      </c:pt>
                      <c:pt idx="254">
                        <c:v>29664</c:v>
                      </c:pt>
                      <c:pt idx="255">
                        <c:v>29665</c:v>
                      </c:pt>
                      <c:pt idx="256">
                        <c:v>29668</c:v>
                      </c:pt>
                      <c:pt idx="257">
                        <c:v>29669</c:v>
                      </c:pt>
                      <c:pt idx="258">
                        <c:v>29670</c:v>
                      </c:pt>
                      <c:pt idx="259">
                        <c:v>29671</c:v>
                      </c:pt>
                      <c:pt idx="260">
                        <c:v>29672</c:v>
                      </c:pt>
                      <c:pt idx="261">
                        <c:v>29675</c:v>
                      </c:pt>
                      <c:pt idx="262">
                        <c:v>29676</c:v>
                      </c:pt>
                      <c:pt idx="263">
                        <c:v>29677</c:v>
                      </c:pt>
                      <c:pt idx="264">
                        <c:v>29678</c:v>
                      </c:pt>
                      <c:pt idx="265">
                        <c:v>29679</c:v>
                      </c:pt>
                      <c:pt idx="266">
                        <c:v>29682</c:v>
                      </c:pt>
                      <c:pt idx="267">
                        <c:v>29683</c:v>
                      </c:pt>
                      <c:pt idx="268">
                        <c:v>29684</c:v>
                      </c:pt>
                      <c:pt idx="269">
                        <c:v>29685</c:v>
                      </c:pt>
                      <c:pt idx="270">
                        <c:v>29686</c:v>
                      </c:pt>
                      <c:pt idx="271">
                        <c:v>29689</c:v>
                      </c:pt>
                      <c:pt idx="272">
                        <c:v>29690</c:v>
                      </c:pt>
                      <c:pt idx="273">
                        <c:v>29691</c:v>
                      </c:pt>
                      <c:pt idx="274">
                        <c:v>29692</c:v>
                      </c:pt>
                      <c:pt idx="275">
                        <c:v>29696</c:v>
                      </c:pt>
                      <c:pt idx="276">
                        <c:v>29697</c:v>
                      </c:pt>
                      <c:pt idx="277">
                        <c:v>29698</c:v>
                      </c:pt>
                      <c:pt idx="278">
                        <c:v>29699</c:v>
                      </c:pt>
                      <c:pt idx="279">
                        <c:v>29700</c:v>
                      </c:pt>
                      <c:pt idx="280">
                        <c:v>29703</c:v>
                      </c:pt>
                      <c:pt idx="281">
                        <c:v>29704</c:v>
                      </c:pt>
                      <c:pt idx="282">
                        <c:v>29705</c:v>
                      </c:pt>
                      <c:pt idx="283">
                        <c:v>29706</c:v>
                      </c:pt>
                      <c:pt idx="284">
                        <c:v>29707</c:v>
                      </c:pt>
                      <c:pt idx="285">
                        <c:v>29710</c:v>
                      </c:pt>
                      <c:pt idx="286">
                        <c:v>29711</c:v>
                      </c:pt>
                      <c:pt idx="287">
                        <c:v>29712</c:v>
                      </c:pt>
                      <c:pt idx="288">
                        <c:v>29713</c:v>
                      </c:pt>
                      <c:pt idx="289">
                        <c:v>29714</c:v>
                      </c:pt>
                      <c:pt idx="290">
                        <c:v>29717</c:v>
                      </c:pt>
                      <c:pt idx="291">
                        <c:v>29718</c:v>
                      </c:pt>
                      <c:pt idx="292">
                        <c:v>29719</c:v>
                      </c:pt>
                      <c:pt idx="293">
                        <c:v>29720</c:v>
                      </c:pt>
                      <c:pt idx="294">
                        <c:v>29721</c:v>
                      </c:pt>
                      <c:pt idx="295">
                        <c:v>29724</c:v>
                      </c:pt>
                      <c:pt idx="296">
                        <c:v>29725</c:v>
                      </c:pt>
                      <c:pt idx="297">
                        <c:v>29726</c:v>
                      </c:pt>
                      <c:pt idx="298">
                        <c:v>29727</c:v>
                      </c:pt>
                      <c:pt idx="299">
                        <c:v>29728</c:v>
                      </c:pt>
                      <c:pt idx="300">
                        <c:v>29732</c:v>
                      </c:pt>
                      <c:pt idx="301">
                        <c:v>29733</c:v>
                      </c:pt>
                      <c:pt idx="302">
                        <c:v>29734</c:v>
                      </c:pt>
                      <c:pt idx="303">
                        <c:v>29735</c:v>
                      </c:pt>
                      <c:pt idx="304">
                        <c:v>29738</c:v>
                      </c:pt>
                      <c:pt idx="305">
                        <c:v>29739</c:v>
                      </c:pt>
                      <c:pt idx="306">
                        <c:v>29740</c:v>
                      </c:pt>
                      <c:pt idx="307">
                        <c:v>29741</c:v>
                      </c:pt>
                      <c:pt idx="308">
                        <c:v>29742</c:v>
                      </c:pt>
                      <c:pt idx="309">
                        <c:v>29745</c:v>
                      </c:pt>
                      <c:pt idx="310">
                        <c:v>29746</c:v>
                      </c:pt>
                      <c:pt idx="311">
                        <c:v>29747</c:v>
                      </c:pt>
                      <c:pt idx="312">
                        <c:v>29748</c:v>
                      </c:pt>
                      <c:pt idx="313">
                        <c:v>29749</c:v>
                      </c:pt>
                      <c:pt idx="314">
                        <c:v>29752</c:v>
                      </c:pt>
                      <c:pt idx="315">
                        <c:v>29753</c:v>
                      </c:pt>
                      <c:pt idx="316">
                        <c:v>29754</c:v>
                      </c:pt>
                      <c:pt idx="317">
                        <c:v>29755</c:v>
                      </c:pt>
                      <c:pt idx="318">
                        <c:v>29756</c:v>
                      </c:pt>
                      <c:pt idx="319">
                        <c:v>29759</c:v>
                      </c:pt>
                      <c:pt idx="320">
                        <c:v>29760</c:v>
                      </c:pt>
                      <c:pt idx="321">
                        <c:v>29761</c:v>
                      </c:pt>
                      <c:pt idx="322">
                        <c:v>29762</c:v>
                      </c:pt>
                      <c:pt idx="323">
                        <c:v>29763</c:v>
                      </c:pt>
                      <c:pt idx="324">
                        <c:v>29766</c:v>
                      </c:pt>
                      <c:pt idx="325">
                        <c:v>29767</c:v>
                      </c:pt>
                      <c:pt idx="326">
                        <c:v>29768</c:v>
                      </c:pt>
                      <c:pt idx="327">
                        <c:v>29769</c:v>
                      </c:pt>
                      <c:pt idx="328">
                        <c:v>29773</c:v>
                      </c:pt>
                      <c:pt idx="329">
                        <c:v>29774</c:v>
                      </c:pt>
                      <c:pt idx="330">
                        <c:v>29775</c:v>
                      </c:pt>
                      <c:pt idx="331">
                        <c:v>29776</c:v>
                      </c:pt>
                      <c:pt idx="332">
                        <c:v>29777</c:v>
                      </c:pt>
                      <c:pt idx="333">
                        <c:v>29780</c:v>
                      </c:pt>
                      <c:pt idx="334">
                        <c:v>29781</c:v>
                      </c:pt>
                      <c:pt idx="335">
                        <c:v>29782</c:v>
                      </c:pt>
                      <c:pt idx="336">
                        <c:v>29783</c:v>
                      </c:pt>
                      <c:pt idx="337">
                        <c:v>29784</c:v>
                      </c:pt>
                      <c:pt idx="338">
                        <c:v>29787</c:v>
                      </c:pt>
                      <c:pt idx="339">
                        <c:v>29788</c:v>
                      </c:pt>
                      <c:pt idx="340">
                        <c:v>29789</c:v>
                      </c:pt>
                      <c:pt idx="341">
                        <c:v>29790</c:v>
                      </c:pt>
                      <c:pt idx="342">
                        <c:v>29791</c:v>
                      </c:pt>
                      <c:pt idx="343">
                        <c:v>29794</c:v>
                      </c:pt>
                      <c:pt idx="344">
                        <c:v>29795</c:v>
                      </c:pt>
                      <c:pt idx="345">
                        <c:v>29796</c:v>
                      </c:pt>
                      <c:pt idx="346">
                        <c:v>29797</c:v>
                      </c:pt>
                      <c:pt idx="347">
                        <c:v>29798</c:v>
                      </c:pt>
                      <c:pt idx="348">
                        <c:v>29801</c:v>
                      </c:pt>
                      <c:pt idx="349">
                        <c:v>29802</c:v>
                      </c:pt>
                      <c:pt idx="350">
                        <c:v>29803</c:v>
                      </c:pt>
                      <c:pt idx="351">
                        <c:v>29804</c:v>
                      </c:pt>
                      <c:pt idx="352">
                        <c:v>29805</c:v>
                      </c:pt>
                      <c:pt idx="353">
                        <c:v>29808</c:v>
                      </c:pt>
                      <c:pt idx="354">
                        <c:v>29809</c:v>
                      </c:pt>
                      <c:pt idx="355">
                        <c:v>29810</c:v>
                      </c:pt>
                      <c:pt idx="356">
                        <c:v>29811</c:v>
                      </c:pt>
                      <c:pt idx="357">
                        <c:v>29812</c:v>
                      </c:pt>
                      <c:pt idx="358">
                        <c:v>29815</c:v>
                      </c:pt>
                      <c:pt idx="359">
                        <c:v>29816</c:v>
                      </c:pt>
                      <c:pt idx="360">
                        <c:v>29817</c:v>
                      </c:pt>
                      <c:pt idx="361">
                        <c:v>29818</c:v>
                      </c:pt>
                      <c:pt idx="362">
                        <c:v>29819</c:v>
                      </c:pt>
                      <c:pt idx="363">
                        <c:v>29822</c:v>
                      </c:pt>
                      <c:pt idx="364">
                        <c:v>29823</c:v>
                      </c:pt>
                      <c:pt idx="365">
                        <c:v>29824</c:v>
                      </c:pt>
                      <c:pt idx="366">
                        <c:v>29825</c:v>
                      </c:pt>
                      <c:pt idx="367">
                        <c:v>29826</c:v>
                      </c:pt>
                      <c:pt idx="368">
                        <c:v>29829</c:v>
                      </c:pt>
                      <c:pt idx="369">
                        <c:v>29830</c:v>
                      </c:pt>
                      <c:pt idx="370">
                        <c:v>29831</c:v>
                      </c:pt>
                      <c:pt idx="371">
                        <c:v>29832</c:v>
                      </c:pt>
                      <c:pt idx="372">
                        <c:v>29833</c:v>
                      </c:pt>
                      <c:pt idx="373">
                        <c:v>29837</c:v>
                      </c:pt>
                      <c:pt idx="374">
                        <c:v>29838</c:v>
                      </c:pt>
                      <c:pt idx="375">
                        <c:v>29839</c:v>
                      </c:pt>
                      <c:pt idx="376">
                        <c:v>29840</c:v>
                      </c:pt>
                      <c:pt idx="377">
                        <c:v>29843</c:v>
                      </c:pt>
                      <c:pt idx="378">
                        <c:v>29844</c:v>
                      </c:pt>
                      <c:pt idx="379">
                        <c:v>29845</c:v>
                      </c:pt>
                      <c:pt idx="380">
                        <c:v>29846</c:v>
                      </c:pt>
                      <c:pt idx="381">
                        <c:v>29847</c:v>
                      </c:pt>
                      <c:pt idx="382">
                        <c:v>29850</c:v>
                      </c:pt>
                      <c:pt idx="383">
                        <c:v>29851</c:v>
                      </c:pt>
                      <c:pt idx="384">
                        <c:v>29852</c:v>
                      </c:pt>
                      <c:pt idx="385">
                        <c:v>29853</c:v>
                      </c:pt>
                      <c:pt idx="386">
                        <c:v>29854</c:v>
                      </c:pt>
                      <c:pt idx="387">
                        <c:v>29857</c:v>
                      </c:pt>
                      <c:pt idx="388">
                        <c:v>29858</c:v>
                      </c:pt>
                      <c:pt idx="389">
                        <c:v>29859</c:v>
                      </c:pt>
                      <c:pt idx="390">
                        <c:v>29860</c:v>
                      </c:pt>
                      <c:pt idx="391">
                        <c:v>29861</c:v>
                      </c:pt>
                      <c:pt idx="392">
                        <c:v>29864</c:v>
                      </c:pt>
                      <c:pt idx="393">
                        <c:v>29865</c:v>
                      </c:pt>
                      <c:pt idx="394">
                        <c:v>29866</c:v>
                      </c:pt>
                      <c:pt idx="395">
                        <c:v>29867</c:v>
                      </c:pt>
                      <c:pt idx="396">
                        <c:v>29868</c:v>
                      </c:pt>
                      <c:pt idx="397">
                        <c:v>29871</c:v>
                      </c:pt>
                      <c:pt idx="398">
                        <c:v>29872</c:v>
                      </c:pt>
                      <c:pt idx="399">
                        <c:v>29873</c:v>
                      </c:pt>
                      <c:pt idx="400">
                        <c:v>29874</c:v>
                      </c:pt>
                      <c:pt idx="401">
                        <c:v>29875</c:v>
                      </c:pt>
                      <c:pt idx="402">
                        <c:v>29878</c:v>
                      </c:pt>
                      <c:pt idx="403">
                        <c:v>29879</c:v>
                      </c:pt>
                      <c:pt idx="404">
                        <c:v>29880</c:v>
                      </c:pt>
                      <c:pt idx="405">
                        <c:v>29881</c:v>
                      </c:pt>
                      <c:pt idx="406">
                        <c:v>29882</c:v>
                      </c:pt>
                      <c:pt idx="407">
                        <c:v>29885</c:v>
                      </c:pt>
                      <c:pt idx="408">
                        <c:v>29886</c:v>
                      </c:pt>
                      <c:pt idx="409">
                        <c:v>29887</c:v>
                      </c:pt>
                      <c:pt idx="410">
                        <c:v>29888</c:v>
                      </c:pt>
                      <c:pt idx="411">
                        <c:v>29889</c:v>
                      </c:pt>
                      <c:pt idx="412">
                        <c:v>29892</c:v>
                      </c:pt>
                      <c:pt idx="413">
                        <c:v>29893</c:v>
                      </c:pt>
                      <c:pt idx="414">
                        <c:v>29894</c:v>
                      </c:pt>
                      <c:pt idx="415">
                        <c:v>29895</c:v>
                      </c:pt>
                      <c:pt idx="416">
                        <c:v>29896</c:v>
                      </c:pt>
                      <c:pt idx="417">
                        <c:v>29899</c:v>
                      </c:pt>
                      <c:pt idx="418">
                        <c:v>29900</c:v>
                      </c:pt>
                      <c:pt idx="419">
                        <c:v>29901</c:v>
                      </c:pt>
                      <c:pt idx="420">
                        <c:v>29902</c:v>
                      </c:pt>
                      <c:pt idx="421">
                        <c:v>29903</c:v>
                      </c:pt>
                      <c:pt idx="422">
                        <c:v>29906</c:v>
                      </c:pt>
                      <c:pt idx="423">
                        <c:v>29907</c:v>
                      </c:pt>
                      <c:pt idx="424">
                        <c:v>29908</c:v>
                      </c:pt>
                      <c:pt idx="425">
                        <c:v>29909</c:v>
                      </c:pt>
                      <c:pt idx="426">
                        <c:v>29910</c:v>
                      </c:pt>
                      <c:pt idx="427">
                        <c:v>29913</c:v>
                      </c:pt>
                      <c:pt idx="428">
                        <c:v>29914</c:v>
                      </c:pt>
                      <c:pt idx="429">
                        <c:v>29915</c:v>
                      </c:pt>
                      <c:pt idx="430">
                        <c:v>29917</c:v>
                      </c:pt>
                      <c:pt idx="431">
                        <c:v>29920</c:v>
                      </c:pt>
                      <c:pt idx="432">
                        <c:v>29921</c:v>
                      </c:pt>
                      <c:pt idx="433">
                        <c:v>29922</c:v>
                      </c:pt>
                      <c:pt idx="434">
                        <c:v>29923</c:v>
                      </c:pt>
                      <c:pt idx="435">
                        <c:v>29924</c:v>
                      </c:pt>
                      <c:pt idx="436">
                        <c:v>29927</c:v>
                      </c:pt>
                      <c:pt idx="437">
                        <c:v>29928</c:v>
                      </c:pt>
                      <c:pt idx="438">
                        <c:v>29929</c:v>
                      </c:pt>
                      <c:pt idx="439">
                        <c:v>29930</c:v>
                      </c:pt>
                      <c:pt idx="440">
                        <c:v>29931</c:v>
                      </c:pt>
                      <c:pt idx="441">
                        <c:v>29934</c:v>
                      </c:pt>
                      <c:pt idx="442">
                        <c:v>29935</c:v>
                      </c:pt>
                      <c:pt idx="443">
                        <c:v>29936</c:v>
                      </c:pt>
                      <c:pt idx="444">
                        <c:v>29937</c:v>
                      </c:pt>
                      <c:pt idx="445">
                        <c:v>29938</c:v>
                      </c:pt>
                      <c:pt idx="446">
                        <c:v>29941</c:v>
                      </c:pt>
                      <c:pt idx="447">
                        <c:v>29942</c:v>
                      </c:pt>
                      <c:pt idx="448">
                        <c:v>29943</c:v>
                      </c:pt>
                      <c:pt idx="449">
                        <c:v>29944</c:v>
                      </c:pt>
                      <c:pt idx="450">
                        <c:v>29948</c:v>
                      </c:pt>
                      <c:pt idx="451">
                        <c:v>29949</c:v>
                      </c:pt>
                      <c:pt idx="452">
                        <c:v>29950</c:v>
                      </c:pt>
                      <c:pt idx="453">
                        <c:v>29951</c:v>
                      </c:pt>
                      <c:pt idx="454">
                        <c:v>29955</c:v>
                      </c:pt>
                      <c:pt idx="455">
                        <c:v>29956</c:v>
                      </c:pt>
                      <c:pt idx="456">
                        <c:v>29957</c:v>
                      </c:pt>
                      <c:pt idx="457">
                        <c:v>29958</c:v>
                      </c:pt>
                      <c:pt idx="458">
                        <c:v>29959</c:v>
                      </c:pt>
                      <c:pt idx="459">
                        <c:v>29962</c:v>
                      </c:pt>
                      <c:pt idx="460">
                        <c:v>29963</c:v>
                      </c:pt>
                      <c:pt idx="461">
                        <c:v>29964</c:v>
                      </c:pt>
                      <c:pt idx="462">
                        <c:v>29965</c:v>
                      </c:pt>
                      <c:pt idx="463">
                        <c:v>29966</c:v>
                      </c:pt>
                      <c:pt idx="464">
                        <c:v>29969</c:v>
                      </c:pt>
                      <c:pt idx="465">
                        <c:v>29970</c:v>
                      </c:pt>
                      <c:pt idx="466">
                        <c:v>29971</c:v>
                      </c:pt>
                      <c:pt idx="467">
                        <c:v>29972</c:v>
                      </c:pt>
                      <c:pt idx="468">
                        <c:v>29973</c:v>
                      </c:pt>
                      <c:pt idx="469">
                        <c:v>29976</c:v>
                      </c:pt>
                      <c:pt idx="470">
                        <c:v>29977</c:v>
                      </c:pt>
                      <c:pt idx="471">
                        <c:v>29978</c:v>
                      </c:pt>
                      <c:pt idx="472">
                        <c:v>29979</c:v>
                      </c:pt>
                      <c:pt idx="473">
                        <c:v>29980</c:v>
                      </c:pt>
                      <c:pt idx="474">
                        <c:v>29983</c:v>
                      </c:pt>
                      <c:pt idx="475">
                        <c:v>29984</c:v>
                      </c:pt>
                      <c:pt idx="476">
                        <c:v>29985</c:v>
                      </c:pt>
                      <c:pt idx="477">
                        <c:v>29986</c:v>
                      </c:pt>
                      <c:pt idx="478">
                        <c:v>29987</c:v>
                      </c:pt>
                      <c:pt idx="479">
                        <c:v>29990</c:v>
                      </c:pt>
                      <c:pt idx="480">
                        <c:v>29991</c:v>
                      </c:pt>
                      <c:pt idx="481">
                        <c:v>29992</c:v>
                      </c:pt>
                      <c:pt idx="482">
                        <c:v>29993</c:v>
                      </c:pt>
                      <c:pt idx="483">
                        <c:v>29994</c:v>
                      </c:pt>
                      <c:pt idx="484">
                        <c:v>29998</c:v>
                      </c:pt>
                      <c:pt idx="485">
                        <c:v>29999</c:v>
                      </c:pt>
                      <c:pt idx="486">
                        <c:v>30000</c:v>
                      </c:pt>
                      <c:pt idx="487">
                        <c:v>30001</c:v>
                      </c:pt>
                      <c:pt idx="488">
                        <c:v>30004</c:v>
                      </c:pt>
                      <c:pt idx="489">
                        <c:v>30005</c:v>
                      </c:pt>
                      <c:pt idx="490">
                        <c:v>30006</c:v>
                      </c:pt>
                      <c:pt idx="491">
                        <c:v>30007</c:v>
                      </c:pt>
                      <c:pt idx="492">
                        <c:v>30008</c:v>
                      </c:pt>
                      <c:pt idx="493">
                        <c:v>30011</c:v>
                      </c:pt>
                      <c:pt idx="494">
                        <c:v>30012</c:v>
                      </c:pt>
                      <c:pt idx="495">
                        <c:v>30013</c:v>
                      </c:pt>
                      <c:pt idx="496">
                        <c:v>30014</c:v>
                      </c:pt>
                      <c:pt idx="497">
                        <c:v>30015</c:v>
                      </c:pt>
                      <c:pt idx="498">
                        <c:v>30018</c:v>
                      </c:pt>
                      <c:pt idx="499">
                        <c:v>30019</c:v>
                      </c:pt>
                      <c:pt idx="500">
                        <c:v>30020</c:v>
                      </c:pt>
                      <c:pt idx="501">
                        <c:v>30021</c:v>
                      </c:pt>
                      <c:pt idx="502">
                        <c:v>30022</c:v>
                      </c:pt>
                      <c:pt idx="503">
                        <c:v>30025</c:v>
                      </c:pt>
                      <c:pt idx="504">
                        <c:v>30026</c:v>
                      </c:pt>
                      <c:pt idx="505">
                        <c:v>30027</c:v>
                      </c:pt>
                      <c:pt idx="506">
                        <c:v>30028</c:v>
                      </c:pt>
                      <c:pt idx="507">
                        <c:v>30029</c:v>
                      </c:pt>
                      <c:pt idx="508">
                        <c:v>30032</c:v>
                      </c:pt>
                      <c:pt idx="509">
                        <c:v>30033</c:v>
                      </c:pt>
                      <c:pt idx="510">
                        <c:v>30034</c:v>
                      </c:pt>
                      <c:pt idx="511">
                        <c:v>30035</c:v>
                      </c:pt>
                      <c:pt idx="512">
                        <c:v>30036</c:v>
                      </c:pt>
                      <c:pt idx="513">
                        <c:v>30039</c:v>
                      </c:pt>
                      <c:pt idx="514">
                        <c:v>30040</c:v>
                      </c:pt>
                      <c:pt idx="515">
                        <c:v>30041</c:v>
                      </c:pt>
                      <c:pt idx="516">
                        <c:v>30042</c:v>
                      </c:pt>
                      <c:pt idx="517">
                        <c:v>30043</c:v>
                      </c:pt>
                      <c:pt idx="518">
                        <c:v>30046</c:v>
                      </c:pt>
                      <c:pt idx="519">
                        <c:v>30047</c:v>
                      </c:pt>
                      <c:pt idx="520">
                        <c:v>30048</c:v>
                      </c:pt>
                      <c:pt idx="521">
                        <c:v>30049</c:v>
                      </c:pt>
                      <c:pt idx="522">
                        <c:v>30053</c:v>
                      </c:pt>
                      <c:pt idx="523">
                        <c:v>30054</c:v>
                      </c:pt>
                      <c:pt idx="524">
                        <c:v>30055</c:v>
                      </c:pt>
                      <c:pt idx="525">
                        <c:v>30056</c:v>
                      </c:pt>
                      <c:pt idx="526">
                        <c:v>30057</c:v>
                      </c:pt>
                      <c:pt idx="527">
                        <c:v>30060</c:v>
                      </c:pt>
                      <c:pt idx="528">
                        <c:v>30061</c:v>
                      </c:pt>
                      <c:pt idx="529">
                        <c:v>30062</c:v>
                      </c:pt>
                      <c:pt idx="530">
                        <c:v>30063</c:v>
                      </c:pt>
                      <c:pt idx="531">
                        <c:v>30064</c:v>
                      </c:pt>
                      <c:pt idx="532">
                        <c:v>30067</c:v>
                      </c:pt>
                      <c:pt idx="533">
                        <c:v>30068</c:v>
                      </c:pt>
                      <c:pt idx="534">
                        <c:v>30069</c:v>
                      </c:pt>
                      <c:pt idx="535">
                        <c:v>30070</c:v>
                      </c:pt>
                      <c:pt idx="536">
                        <c:v>30071</c:v>
                      </c:pt>
                      <c:pt idx="537">
                        <c:v>30074</c:v>
                      </c:pt>
                      <c:pt idx="538">
                        <c:v>30075</c:v>
                      </c:pt>
                      <c:pt idx="539">
                        <c:v>30076</c:v>
                      </c:pt>
                      <c:pt idx="540">
                        <c:v>30077</c:v>
                      </c:pt>
                      <c:pt idx="541">
                        <c:v>30078</c:v>
                      </c:pt>
                      <c:pt idx="542">
                        <c:v>30081</c:v>
                      </c:pt>
                      <c:pt idx="543">
                        <c:v>30082</c:v>
                      </c:pt>
                      <c:pt idx="544">
                        <c:v>30083</c:v>
                      </c:pt>
                      <c:pt idx="545">
                        <c:v>30084</c:v>
                      </c:pt>
                      <c:pt idx="546">
                        <c:v>30085</c:v>
                      </c:pt>
                      <c:pt idx="547">
                        <c:v>30088</c:v>
                      </c:pt>
                      <c:pt idx="548">
                        <c:v>30089</c:v>
                      </c:pt>
                      <c:pt idx="549">
                        <c:v>30090</c:v>
                      </c:pt>
                      <c:pt idx="550">
                        <c:v>30091</c:v>
                      </c:pt>
                      <c:pt idx="551">
                        <c:v>30092</c:v>
                      </c:pt>
                      <c:pt idx="552">
                        <c:v>30095</c:v>
                      </c:pt>
                      <c:pt idx="553">
                        <c:v>30096</c:v>
                      </c:pt>
                      <c:pt idx="554">
                        <c:v>30097</c:v>
                      </c:pt>
                      <c:pt idx="555">
                        <c:v>30098</c:v>
                      </c:pt>
                      <c:pt idx="556">
                        <c:v>30099</c:v>
                      </c:pt>
                      <c:pt idx="557">
                        <c:v>30103</c:v>
                      </c:pt>
                      <c:pt idx="558">
                        <c:v>30104</c:v>
                      </c:pt>
                      <c:pt idx="559">
                        <c:v>30105</c:v>
                      </c:pt>
                      <c:pt idx="560">
                        <c:v>30106</c:v>
                      </c:pt>
                      <c:pt idx="561">
                        <c:v>30109</c:v>
                      </c:pt>
                      <c:pt idx="562">
                        <c:v>30110</c:v>
                      </c:pt>
                      <c:pt idx="563">
                        <c:v>30111</c:v>
                      </c:pt>
                      <c:pt idx="564">
                        <c:v>30112</c:v>
                      </c:pt>
                      <c:pt idx="565">
                        <c:v>30113</c:v>
                      </c:pt>
                      <c:pt idx="566">
                        <c:v>30116</c:v>
                      </c:pt>
                      <c:pt idx="567">
                        <c:v>30117</c:v>
                      </c:pt>
                      <c:pt idx="568">
                        <c:v>30118</c:v>
                      </c:pt>
                      <c:pt idx="569">
                        <c:v>30119</c:v>
                      </c:pt>
                      <c:pt idx="570">
                        <c:v>30120</c:v>
                      </c:pt>
                      <c:pt idx="571">
                        <c:v>30123</c:v>
                      </c:pt>
                      <c:pt idx="572">
                        <c:v>30124</c:v>
                      </c:pt>
                      <c:pt idx="573">
                        <c:v>30125</c:v>
                      </c:pt>
                      <c:pt idx="574">
                        <c:v>30126</c:v>
                      </c:pt>
                      <c:pt idx="575">
                        <c:v>30127</c:v>
                      </c:pt>
                      <c:pt idx="576">
                        <c:v>30130</c:v>
                      </c:pt>
                      <c:pt idx="577">
                        <c:v>30131</c:v>
                      </c:pt>
                      <c:pt idx="578">
                        <c:v>30132</c:v>
                      </c:pt>
                      <c:pt idx="579">
                        <c:v>30133</c:v>
                      </c:pt>
                      <c:pt idx="580">
                        <c:v>30134</c:v>
                      </c:pt>
                      <c:pt idx="581">
                        <c:v>30138</c:v>
                      </c:pt>
                      <c:pt idx="582">
                        <c:v>30139</c:v>
                      </c:pt>
                      <c:pt idx="583">
                        <c:v>30140</c:v>
                      </c:pt>
                      <c:pt idx="584">
                        <c:v>30141</c:v>
                      </c:pt>
                      <c:pt idx="585">
                        <c:v>30144</c:v>
                      </c:pt>
                      <c:pt idx="586">
                        <c:v>30145</c:v>
                      </c:pt>
                      <c:pt idx="587">
                        <c:v>30146</c:v>
                      </c:pt>
                      <c:pt idx="588">
                        <c:v>30147</c:v>
                      </c:pt>
                      <c:pt idx="589">
                        <c:v>30148</c:v>
                      </c:pt>
                      <c:pt idx="590">
                        <c:v>30151</c:v>
                      </c:pt>
                      <c:pt idx="591">
                        <c:v>30152</c:v>
                      </c:pt>
                      <c:pt idx="592">
                        <c:v>30153</c:v>
                      </c:pt>
                      <c:pt idx="593">
                        <c:v>30154</c:v>
                      </c:pt>
                      <c:pt idx="594">
                        <c:v>30155</c:v>
                      </c:pt>
                      <c:pt idx="595">
                        <c:v>30158</c:v>
                      </c:pt>
                      <c:pt idx="596">
                        <c:v>30159</c:v>
                      </c:pt>
                      <c:pt idx="597">
                        <c:v>30160</c:v>
                      </c:pt>
                      <c:pt idx="598">
                        <c:v>30161</c:v>
                      </c:pt>
                      <c:pt idx="599">
                        <c:v>30162</c:v>
                      </c:pt>
                      <c:pt idx="600">
                        <c:v>30165</c:v>
                      </c:pt>
                      <c:pt idx="601">
                        <c:v>30166</c:v>
                      </c:pt>
                      <c:pt idx="602">
                        <c:v>30167</c:v>
                      </c:pt>
                      <c:pt idx="603">
                        <c:v>30168</c:v>
                      </c:pt>
                      <c:pt idx="604">
                        <c:v>30169</c:v>
                      </c:pt>
                      <c:pt idx="605">
                        <c:v>30172</c:v>
                      </c:pt>
                      <c:pt idx="606">
                        <c:v>30173</c:v>
                      </c:pt>
                      <c:pt idx="607">
                        <c:v>30174</c:v>
                      </c:pt>
                      <c:pt idx="608">
                        <c:v>30175</c:v>
                      </c:pt>
                      <c:pt idx="609">
                        <c:v>30176</c:v>
                      </c:pt>
                      <c:pt idx="610">
                        <c:v>30179</c:v>
                      </c:pt>
                      <c:pt idx="611">
                        <c:v>30180</c:v>
                      </c:pt>
                      <c:pt idx="612">
                        <c:v>30181</c:v>
                      </c:pt>
                      <c:pt idx="613">
                        <c:v>30182</c:v>
                      </c:pt>
                      <c:pt idx="614">
                        <c:v>30183</c:v>
                      </c:pt>
                      <c:pt idx="615">
                        <c:v>30186</c:v>
                      </c:pt>
                      <c:pt idx="616">
                        <c:v>30187</c:v>
                      </c:pt>
                      <c:pt idx="617">
                        <c:v>30188</c:v>
                      </c:pt>
                      <c:pt idx="618">
                        <c:v>30189</c:v>
                      </c:pt>
                      <c:pt idx="619">
                        <c:v>30190</c:v>
                      </c:pt>
                      <c:pt idx="620">
                        <c:v>30193</c:v>
                      </c:pt>
                      <c:pt idx="621">
                        <c:v>30194</c:v>
                      </c:pt>
                      <c:pt idx="622">
                        <c:v>30195</c:v>
                      </c:pt>
                      <c:pt idx="623">
                        <c:v>30196</c:v>
                      </c:pt>
                      <c:pt idx="624">
                        <c:v>30197</c:v>
                      </c:pt>
                      <c:pt idx="625">
                        <c:v>30201</c:v>
                      </c:pt>
                      <c:pt idx="626">
                        <c:v>30202</c:v>
                      </c:pt>
                      <c:pt idx="627">
                        <c:v>30203</c:v>
                      </c:pt>
                      <c:pt idx="628">
                        <c:v>30204</c:v>
                      </c:pt>
                      <c:pt idx="629">
                        <c:v>30207</c:v>
                      </c:pt>
                      <c:pt idx="630">
                        <c:v>30208</c:v>
                      </c:pt>
                      <c:pt idx="631">
                        <c:v>30209</c:v>
                      </c:pt>
                      <c:pt idx="632">
                        <c:v>30210</c:v>
                      </c:pt>
                      <c:pt idx="633">
                        <c:v>30211</c:v>
                      </c:pt>
                      <c:pt idx="634">
                        <c:v>30214</c:v>
                      </c:pt>
                      <c:pt idx="635">
                        <c:v>30215</c:v>
                      </c:pt>
                      <c:pt idx="636">
                        <c:v>30216</c:v>
                      </c:pt>
                      <c:pt idx="637">
                        <c:v>30217</c:v>
                      </c:pt>
                      <c:pt idx="638">
                        <c:v>30218</c:v>
                      </c:pt>
                      <c:pt idx="639">
                        <c:v>30221</c:v>
                      </c:pt>
                      <c:pt idx="640">
                        <c:v>30222</c:v>
                      </c:pt>
                      <c:pt idx="641">
                        <c:v>30223</c:v>
                      </c:pt>
                      <c:pt idx="642">
                        <c:v>30224</c:v>
                      </c:pt>
                      <c:pt idx="643">
                        <c:v>30225</c:v>
                      </c:pt>
                      <c:pt idx="644">
                        <c:v>30228</c:v>
                      </c:pt>
                      <c:pt idx="645">
                        <c:v>30229</c:v>
                      </c:pt>
                      <c:pt idx="646">
                        <c:v>30230</c:v>
                      </c:pt>
                      <c:pt idx="647">
                        <c:v>30231</c:v>
                      </c:pt>
                      <c:pt idx="648">
                        <c:v>30232</c:v>
                      </c:pt>
                      <c:pt idx="649">
                        <c:v>30235</c:v>
                      </c:pt>
                      <c:pt idx="650">
                        <c:v>30236</c:v>
                      </c:pt>
                      <c:pt idx="651">
                        <c:v>30237</c:v>
                      </c:pt>
                      <c:pt idx="652">
                        <c:v>30238</c:v>
                      </c:pt>
                      <c:pt idx="653">
                        <c:v>30239</c:v>
                      </c:pt>
                      <c:pt idx="654">
                        <c:v>30242</c:v>
                      </c:pt>
                      <c:pt idx="655">
                        <c:v>30243</c:v>
                      </c:pt>
                      <c:pt idx="656">
                        <c:v>30244</c:v>
                      </c:pt>
                      <c:pt idx="657">
                        <c:v>30245</c:v>
                      </c:pt>
                      <c:pt idx="658">
                        <c:v>30246</c:v>
                      </c:pt>
                      <c:pt idx="659">
                        <c:v>30249</c:v>
                      </c:pt>
                      <c:pt idx="660">
                        <c:v>30250</c:v>
                      </c:pt>
                      <c:pt idx="661">
                        <c:v>30251</c:v>
                      </c:pt>
                      <c:pt idx="662">
                        <c:v>30252</c:v>
                      </c:pt>
                      <c:pt idx="663">
                        <c:v>30253</c:v>
                      </c:pt>
                      <c:pt idx="664">
                        <c:v>30256</c:v>
                      </c:pt>
                      <c:pt idx="665">
                        <c:v>30257</c:v>
                      </c:pt>
                      <c:pt idx="666">
                        <c:v>30258</c:v>
                      </c:pt>
                      <c:pt idx="667">
                        <c:v>30259</c:v>
                      </c:pt>
                      <c:pt idx="668">
                        <c:v>30260</c:v>
                      </c:pt>
                      <c:pt idx="669">
                        <c:v>30263</c:v>
                      </c:pt>
                      <c:pt idx="670">
                        <c:v>30264</c:v>
                      </c:pt>
                      <c:pt idx="671">
                        <c:v>30265</c:v>
                      </c:pt>
                      <c:pt idx="672">
                        <c:v>30266</c:v>
                      </c:pt>
                      <c:pt idx="673">
                        <c:v>30267</c:v>
                      </c:pt>
                      <c:pt idx="674">
                        <c:v>30270</c:v>
                      </c:pt>
                      <c:pt idx="675">
                        <c:v>30271</c:v>
                      </c:pt>
                      <c:pt idx="676">
                        <c:v>30272</c:v>
                      </c:pt>
                      <c:pt idx="677">
                        <c:v>30273</c:v>
                      </c:pt>
                      <c:pt idx="678">
                        <c:v>30274</c:v>
                      </c:pt>
                      <c:pt idx="679">
                        <c:v>30277</c:v>
                      </c:pt>
                      <c:pt idx="680">
                        <c:v>30278</c:v>
                      </c:pt>
                      <c:pt idx="681">
                        <c:v>30279</c:v>
                      </c:pt>
                      <c:pt idx="682">
                        <c:v>30281</c:v>
                      </c:pt>
                      <c:pt idx="683">
                        <c:v>30284</c:v>
                      </c:pt>
                      <c:pt idx="684">
                        <c:v>30285</c:v>
                      </c:pt>
                      <c:pt idx="685">
                        <c:v>30286</c:v>
                      </c:pt>
                      <c:pt idx="686">
                        <c:v>30287</c:v>
                      </c:pt>
                      <c:pt idx="687">
                        <c:v>30288</c:v>
                      </c:pt>
                      <c:pt idx="688">
                        <c:v>30291</c:v>
                      </c:pt>
                      <c:pt idx="689">
                        <c:v>30292</c:v>
                      </c:pt>
                      <c:pt idx="690">
                        <c:v>30293</c:v>
                      </c:pt>
                      <c:pt idx="691">
                        <c:v>30294</c:v>
                      </c:pt>
                      <c:pt idx="692">
                        <c:v>30295</c:v>
                      </c:pt>
                      <c:pt idx="693">
                        <c:v>30298</c:v>
                      </c:pt>
                      <c:pt idx="694">
                        <c:v>30299</c:v>
                      </c:pt>
                      <c:pt idx="695">
                        <c:v>30300</c:v>
                      </c:pt>
                      <c:pt idx="696">
                        <c:v>30301</c:v>
                      </c:pt>
                      <c:pt idx="697">
                        <c:v>30302</c:v>
                      </c:pt>
                      <c:pt idx="698">
                        <c:v>30305</c:v>
                      </c:pt>
                      <c:pt idx="699">
                        <c:v>30306</c:v>
                      </c:pt>
                      <c:pt idx="700">
                        <c:v>30307</c:v>
                      </c:pt>
                      <c:pt idx="701">
                        <c:v>30308</c:v>
                      </c:pt>
                      <c:pt idx="702">
                        <c:v>30312</c:v>
                      </c:pt>
                      <c:pt idx="703">
                        <c:v>30313</c:v>
                      </c:pt>
                      <c:pt idx="704">
                        <c:v>30314</c:v>
                      </c:pt>
                      <c:pt idx="705">
                        <c:v>30315</c:v>
                      </c:pt>
                      <c:pt idx="706">
                        <c:v>30316</c:v>
                      </c:pt>
                      <c:pt idx="707">
                        <c:v>30319</c:v>
                      </c:pt>
                      <c:pt idx="708">
                        <c:v>30320</c:v>
                      </c:pt>
                      <c:pt idx="709">
                        <c:v>30321</c:v>
                      </c:pt>
                      <c:pt idx="710">
                        <c:v>30322</c:v>
                      </c:pt>
                      <c:pt idx="711">
                        <c:v>30323</c:v>
                      </c:pt>
                      <c:pt idx="712">
                        <c:v>30326</c:v>
                      </c:pt>
                      <c:pt idx="713">
                        <c:v>30327</c:v>
                      </c:pt>
                      <c:pt idx="714">
                        <c:v>30328</c:v>
                      </c:pt>
                      <c:pt idx="715">
                        <c:v>30329</c:v>
                      </c:pt>
                      <c:pt idx="716">
                        <c:v>30330</c:v>
                      </c:pt>
                      <c:pt idx="717">
                        <c:v>30333</c:v>
                      </c:pt>
                      <c:pt idx="718">
                        <c:v>30334</c:v>
                      </c:pt>
                      <c:pt idx="719">
                        <c:v>30335</c:v>
                      </c:pt>
                      <c:pt idx="720">
                        <c:v>30336</c:v>
                      </c:pt>
                      <c:pt idx="721">
                        <c:v>30337</c:v>
                      </c:pt>
                      <c:pt idx="722">
                        <c:v>30340</c:v>
                      </c:pt>
                      <c:pt idx="723">
                        <c:v>30341</c:v>
                      </c:pt>
                      <c:pt idx="724">
                        <c:v>30342</c:v>
                      </c:pt>
                      <c:pt idx="725">
                        <c:v>30343</c:v>
                      </c:pt>
                      <c:pt idx="726">
                        <c:v>30344</c:v>
                      </c:pt>
                      <c:pt idx="727">
                        <c:v>30347</c:v>
                      </c:pt>
                      <c:pt idx="728">
                        <c:v>30348</c:v>
                      </c:pt>
                      <c:pt idx="729">
                        <c:v>30349</c:v>
                      </c:pt>
                      <c:pt idx="730">
                        <c:v>30350</c:v>
                      </c:pt>
                      <c:pt idx="731">
                        <c:v>30351</c:v>
                      </c:pt>
                      <c:pt idx="732">
                        <c:v>30354</c:v>
                      </c:pt>
                      <c:pt idx="733">
                        <c:v>30355</c:v>
                      </c:pt>
                      <c:pt idx="734">
                        <c:v>30356</c:v>
                      </c:pt>
                      <c:pt idx="735">
                        <c:v>30357</c:v>
                      </c:pt>
                      <c:pt idx="736">
                        <c:v>30358</c:v>
                      </c:pt>
                      <c:pt idx="737">
                        <c:v>30361</c:v>
                      </c:pt>
                      <c:pt idx="738">
                        <c:v>30362</c:v>
                      </c:pt>
                      <c:pt idx="739">
                        <c:v>30363</c:v>
                      </c:pt>
                      <c:pt idx="740">
                        <c:v>30364</c:v>
                      </c:pt>
                      <c:pt idx="741">
                        <c:v>30365</c:v>
                      </c:pt>
                      <c:pt idx="742">
                        <c:v>30369</c:v>
                      </c:pt>
                      <c:pt idx="743">
                        <c:v>30370</c:v>
                      </c:pt>
                      <c:pt idx="744">
                        <c:v>30371</c:v>
                      </c:pt>
                      <c:pt idx="745">
                        <c:v>30372</c:v>
                      </c:pt>
                      <c:pt idx="746">
                        <c:v>30375</c:v>
                      </c:pt>
                      <c:pt idx="747">
                        <c:v>30376</c:v>
                      </c:pt>
                      <c:pt idx="748">
                        <c:v>30377</c:v>
                      </c:pt>
                      <c:pt idx="749">
                        <c:v>30378</c:v>
                      </c:pt>
                      <c:pt idx="750">
                        <c:v>30379</c:v>
                      </c:pt>
                      <c:pt idx="751">
                        <c:v>30382</c:v>
                      </c:pt>
                      <c:pt idx="752">
                        <c:v>30383</c:v>
                      </c:pt>
                      <c:pt idx="753">
                        <c:v>30384</c:v>
                      </c:pt>
                      <c:pt idx="754">
                        <c:v>30385</c:v>
                      </c:pt>
                      <c:pt idx="755">
                        <c:v>30386</c:v>
                      </c:pt>
                      <c:pt idx="756">
                        <c:v>30389</c:v>
                      </c:pt>
                      <c:pt idx="757">
                        <c:v>30390</c:v>
                      </c:pt>
                      <c:pt idx="758">
                        <c:v>30391</c:v>
                      </c:pt>
                      <c:pt idx="759">
                        <c:v>30392</c:v>
                      </c:pt>
                      <c:pt idx="760">
                        <c:v>30393</c:v>
                      </c:pt>
                      <c:pt idx="761">
                        <c:v>30396</c:v>
                      </c:pt>
                      <c:pt idx="762">
                        <c:v>30397</c:v>
                      </c:pt>
                      <c:pt idx="763">
                        <c:v>30398</c:v>
                      </c:pt>
                      <c:pt idx="764">
                        <c:v>30399</c:v>
                      </c:pt>
                      <c:pt idx="765">
                        <c:v>30400</c:v>
                      </c:pt>
                      <c:pt idx="766">
                        <c:v>30403</c:v>
                      </c:pt>
                      <c:pt idx="767">
                        <c:v>30404</c:v>
                      </c:pt>
                      <c:pt idx="768">
                        <c:v>30405</c:v>
                      </c:pt>
                      <c:pt idx="769">
                        <c:v>30406</c:v>
                      </c:pt>
                      <c:pt idx="770">
                        <c:v>30410</c:v>
                      </c:pt>
                      <c:pt idx="771">
                        <c:v>30411</c:v>
                      </c:pt>
                      <c:pt idx="772">
                        <c:v>30412</c:v>
                      </c:pt>
                      <c:pt idx="773">
                        <c:v>30413</c:v>
                      </c:pt>
                      <c:pt idx="774">
                        <c:v>30414</c:v>
                      </c:pt>
                      <c:pt idx="775">
                        <c:v>30417</c:v>
                      </c:pt>
                      <c:pt idx="776">
                        <c:v>30418</c:v>
                      </c:pt>
                      <c:pt idx="777">
                        <c:v>30419</c:v>
                      </c:pt>
                      <c:pt idx="778">
                        <c:v>30420</c:v>
                      </c:pt>
                      <c:pt idx="779">
                        <c:v>30421</c:v>
                      </c:pt>
                      <c:pt idx="780">
                        <c:v>30424</c:v>
                      </c:pt>
                      <c:pt idx="781">
                        <c:v>30425</c:v>
                      </c:pt>
                      <c:pt idx="782">
                        <c:v>30426</c:v>
                      </c:pt>
                      <c:pt idx="783">
                        <c:v>30427</c:v>
                      </c:pt>
                      <c:pt idx="784">
                        <c:v>30428</c:v>
                      </c:pt>
                      <c:pt idx="785">
                        <c:v>30431</c:v>
                      </c:pt>
                      <c:pt idx="786">
                        <c:v>30432</c:v>
                      </c:pt>
                      <c:pt idx="787">
                        <c:v>30433</c:v>
                      </c:pt>
                      <c:pt idx="788">
                        <c:v>30434</c:v>
                      </c:pt>
                      <c:pt idx="789">
                        <c:v>30435</c:v>
                      </c:pt>
                      <c:pt idx="790">
                        <c:v>30438</c:v>
                      </c:pt>
                      <c:pt idx="791">
                        <c:v>30439</c:v>
                      </c:pt>
                      <c:pt idx="792">
                        <c:v>30440</c:v>
                      </c:pt>
                      <c:pt idx="793">
                        <c:v>30441</c:v>
                      </c:pt>
                      <c:pt idx="794">
                        <c:v>30442</c:v>
                      </c:pt>
                      <c:pt idx="795">
                        <c:v>30445</c:v>
                      </c:pt>
                      <c:pt idx="796">
                        <c:v>30446</c:v>
                      </c:pt>
                      <c:pt idx="797">
                        <c:v>30447</c:v>
                      </c:pt>
                      <c:pt idx="798">
                        <c:v>30448</c:v>
                      </c:pt>
                      <c:pt idx="799">
                        <c:v>30449</c:v>
                      </c:pt>
                      <c:pt idx="800">
                        <c:v>30452</c:v>
                      </c:pt>
                      <c:pt idx="801">
                        <c:v>30453</c:v>
                      </c:pt>
                      <c:pt idx="802">
                        <c:v>30454</c:v>
                      </c:pt>
                      <c:pt idx="803">
                        <c:v>30455</c:v>
                      </c:pt>
                      <c:pt idx="804">
                        <c:v>30456</c:v>
                      </c:pt>
                      <c:pt idx="805">
                        <c:v>30459</c:v>
                      </c:pt>
                      <c:pt idx="806">
                        <c:v>30460</c:v>
                      </c:pt>
                      <c:pt idx="807">
                        <c:v>30461</c:v>
                      </c:pt>
                      <c:pt idx="808">
                        <c:v>30462</c:v>
                      </c:pt>
                      <c:pt idx="809">
                        <c:v>30463</c:v>
                      </c:pt>
                      <c:pt idx="810">
                        <c:v>30467</c:v>
                      </c:pt>
                      <c:pt idx="811">
                        <c:v>30468</c:v>
                      </c:pt>
                      <c:pt idx="812">
                        <c:v>30469</c:v>
                      </c:pt>
                      <c:pt idx="813">
                        <c:v>30470</c:v>
                      </c:pt>
                      <c:pt idx="814">
                        <c:v>30473</c:v>
                      </c:pt>
                      <c:pt idx="815">
                        <c:v>30474</c:v>
                      </c:pt>
                      <c:pt idx="816">
                        <c:v>30475</c:v>
                      </c:pt>
                      <c:pt idx="817">
                        <c:v>30476</c:v>
                      </c:pt>
                      <c:pt idx="818">
                        <c:v>30477</c:v>
                      </c:pt>
                      <c:pt idx="819">
                        <c:v>30480</c:v>
                      </c:pt>
                      <c:pt idx="820">
                        <c:v>30481</c:v>
                      </c:pt>
                      <c:pt idx="821">
                        <c:v>30482</c:v>
                      </c:pt>
                      <c:pt idx="822">
                        <c:v>30483</c:v>
                      </c:pt>
                      <c:pt idx="823">
                        <c:v>30484</c:v>
                      </c:pt>
                      <c:pt idx="824">
                        <c:v>30487</c:v>
                      </c:pt>
                      <c:pt idx="825">
                        <c:v>30488</c:v>
                      </c:pt>
                      <c:pt idx="826">
                        <c:v>30489</c:v>
                      </c:pt>
                      <c:pt idx="827">
                        <c:v>30490</c:v>
                      </c:pt>
                      <c:pt idx="828">
                        <c:v>30491</c:v>
                      </c:pt>
                      <c:pt idx="829">
                        <c:v>30494</c:v>
                      </c:pt>
                      <c:pt idx="830">
                        <c:v>30495</c:v>
                      </c:pt>
                      <c:pt idx="831">
                        <c:v>30496</c:v>
                      </c:pt>
                      <c:pt idx="832">
                        <c:v>30497</c:v>
                      </c:pt>
                      <c:pt idx="833">
                        <c:v>30498</c:v>
                      </c:pt>
                      <c:pt idx="834">
                        <c:v>30502</c:v>
                      </c:pt>
                      <c:pt idx="835">
                        <c:v>30503</c:v>
                      </c:pt>
                      <c:pt idx="836">
                        <c:v>30504</c:v>
                      </c:pt>
                      <c:pt idx="837">
                        <c:v>30505</c:v>
                      </c:pt>
                      <c:pt idx="838">
                        <c:v>30508</c:v>
                      </c:pt>
                      <c:pt idx="839">
                        <c:v>30509</c:v>
                      </c:pt>
                      <c:pt idx="840">
                        <c:v>30510</c:v>
                      </c:pt>
                      <c:pt idx="841">
                        <c:v>30511</c:v>
                      </c:pt>
                      <c:pt idx="842">
                        <c:v>30512</c:v>
                      </c:pt>
                      <c:pt idx="843">
                        <c:v>30515</c:v>
                      </c:pt>
                      <c:pt idx="844">
                        <c:v>30516</c:v>
                      </c:pt>
                      <c:pt idx="845">
                        <c:v>30517</c:v>
                      </c:pt>
                      <c:pt idx="846">
                        <c:v>30518</c:v>
                      </c:pt>
                      <c:pt idx="847">
                        <c:v>30519</c:v>
                      </c:pt>
                      <c:pt idx="848">
                        <c:v>30522</c:v>
                      </c:pt>
                      <c:pt idx="849">
                        <c:v>30523</c:v>
                      </c:pt>
                      <c:pt idx="850">
                        <c:v>30524</c:v>
                      </c:pt>
                      <c:pt idx="851">
                        <c:v>30525</c:v>
                      </c:pt>
                      <c:pt idx="852">
                        <c:v>30526</c:v>
                      </c:pt>
                      <c:pt idx="853">
                        <c:v>30529</c:v>
                      </c:pt>
                      <c:pt idx="854">
                        <c:v>30530</c:v>
                      </c:pt>
                      <c:pt idx="855">
                        <c:v>30531</c:v>
                      </c:pt>
                      <c:pt idx="856">
                        <c:v>30532</c:v>
                      </c:pt>
                      <c:pt idx="857">
                        <c:v>30533</c:v>
                      </c:pt>
                      <c:pt idx="858">
                        <c:v>30536</c:v>
                      </c:pt>
                      <c:pt idx="859">
                        <c:v>30537</c:v>
                      </c:pt>
                      <c:pt idx="860">
                        <c:v>30538</c:v>
                      </c:pt>
                      <c:pt idx="861">
                        <c:v>30539</c:v>
                      </c:pt>
                      <c:pt idx="862">
                        <c:v>30540</c:v>
                      </c:pt>
                      <c:pt idx="863">
                        <c:v>30543</c:v>
                      </c:pt>
                      <c:pt idx="864">
                        <c:v>30544</c:v>
                      </c:pt>
                      <c:pt idx="865">
                        <c:v>30545</c:v>
                      </c:pt>
                      <c:pt idx="866">
                        <c:v>30546</c:v>
                      </c:pt>
                      <c:pt idx="867">
                        <c:v>30547</c:v>
                      </c:pt>
                      <c:pt idx="868">
                        <c:v>30550</c:v>
                      </c:pt>
                      <c:pt idx="869">
                        <c:v>30551</c:v>
                      </c:pt>
                      <c:pt idx="870">
                        <c:v>30552</c:v>
                      </c:pt>
                      <c:pt idx="871">
                        <c:v>30553</c:v>
                      </c:pt>
                      <c:pt idx="872">
                        <c:v>30554</c:v>
                      </c:pt>
                      <c:pt idx="873">
                        <c:v>30557</c:v>
                      </c:pt>
                      <c:pt idx="874">
                        <c:v>30558</c:v>
                      </c:pt>
                      <c:pt idx="875">
                        <c:v>30559</c:v>
                      </c:pt>
                      <c:pt idx="876">
                        <c:v>30560</c:v>
                      </c:pt>
                      <c:pt idx="877">
                        <c:v>30561</c:v>
                      </c:pt>
                      <c:pt idx="878">
                        <c:v>30565</c:v>
                      </c:pt>
                      <c:pt idx="879">
                        <c:v>30566</c:v>
                      </c:pt>
                      <c:pt idx="880">
                        <c:v>30567</c:v>
                      </c:pt>
                      <c:pt idx="881">
                        <c:v>30568</c:v>
                      </c:pt>
                      <c:pt idx="882">
                        <c:v>30571</c:v>
                      </c:pt>
                      <c:pt idx="883">
                        <c:v>30572</c:v>
                      </c:pt>
                      <c:pt idx="884">
                        <c:v>30573</c:v>
                      </c:pt>
                      <c:pt idx="885">
                        <c:v>30574</c:v>
                      </c:pt>
                      <c:pt idx="886">
                        <c:v>30575</c:v>
                      </c:pt>
                      <c:pt idx="887">
                        <c:v>30578</c:v>
                      </c:pt>
                      <c:pt idx="888">
                        <c:v>30579</c:v>
                      </c:pt>
                      <c:pt idx="889">
                        <c:v>30580</c:v>
                      </c:pt>
                      <c:pt idx="890">
                        <c:v>30581</c:v>
                      </c:pt>
                      <c:pt idx="891">
                        <c:v>30582</c:v>
                      </c:pt>
                      <c:pt idx="892">
                        <c:v>30585</c:v>
                      </c:pt>
                      <c:pt idx="893">
                        <c:v>30586</c:v>
                      </c:pt>
                      <c:pt idx="894">
                        <c:v>30587</c:v>
                      </c:pt>
                      <c:pt idx="895">
                        <c:v>30588</c:v>
                      </c:pt>
                      <c:pt idx="896">
                        <c:v>30589</c:v>
                      </c:pt>
                      <c:pt idx="897">
                        <c:v>30592</c:v>
                      </c:pt>
                      <c:pt idx="898">
                        <c:v>30593</c:v>
                      </c:pt>
                      <c:pt idx="899">
                        <c:v>30594</c:v>
                      </c:pt>
                      <c:pt idx="900">
                        <c:v>30595</c:v>
                      </c:pt>
                      <c:pt idx="901">
                        <c:v>30596</c:v>
                      </c:pt>
                      <c:pt idx="902">
                        <c:v>30599</c:v>
                      </c:pt>
                      <c:pt idx="903">
                        <c:v>30600</c:v>
                      </c:pt>
                      <c:pt idx="904">
                        <c:v>30601</c:v>
                      </c:pt>
                      <c:pt idx="905">
                        <c:v>30602</c:v>
                      </c:pt>
                      <c:pt idx="906">
                        <c:v>30603</c:v>
                      </c:pt>
                      <c:pt idx="907">
                        <c:v>30606</c:v>
                      </c:pt>
                      <c:pt idx="908">
                        <c:v>30607</c:v>
                      </c:pt>
                      <c:pt idx="909">
                        <c:v>30608</c:v>
                      </c:pt>
                      <c:pt idx="910">
                        <c:v>30609</c:v>
                      </c:pt>
                      <c:pt idx="911">
                        <c:v>30610</c:v>
                      </c:pt>
                      <c:pt idx="912">
                        <c:v>30613</c:v>
                      </c:pt>
                      <c:pt idx="913">
                        <c:v>30614</c:v>
                      </c:pt>
                      <c:pt idx="914">
                        <c:v>30615</c:v>
                      </c:pt>
                      <c:pt idx="915">
                        <c:v>30616</c:v>
                      </c:pt>
                      <c:pt idx="916">
                        <c:v>30617</c:v>
                      </c:pt>
                      <c:pt idx="917">
                        <c:v>30620</c:v>
                      </c:pt>
                      <c:pt idx="918">
                        <c:v>30621</c:v>
                      </c:pt>
                      <c:pt idx="919">
                        <c:v>30622</c:v>
                      </c:pt>
                      <c:pt idx="920">
                        <c:v>30623</c:v>
                      </c:pt>
                      <c:pt idx="921">
                        <c:v>30624</c:v>
                      </c:pt>
                      <c:pt idx="922">
                        <c:v>30627</c:v>
                      </c:pt>
                      <c:pt idx="923">
                        <c:v>30628</c:v>
                      </c:pt>
                      <c:pt idx="924">
                        <c:v>30629</c:v>
                      </c:pt>
                      <c:pt idx="925">
                        <c:v>30630</c:v>
                      </c:pt>
                      <c:pt idx="926">
                        <c:v>30631</c:v>
                      </c:pt>
                      <c:pt idx="927">
                        <c:v>30634</c:v>
                      </c:pt>
                      <c:pt idx="928">
                        <c:v>30635</c:v>
                      </c:pt>
                      <c:pt idx="929">
                        <c:v>30636</c:v>
                      </c:pt>
                      <c:pt idx="930">
                        <c:v>30637</c:v>
                      </c:pt>
                      <c:pt idx="931">
                        <c:v>30638</c:v>
                      </c:pt>
                      <c:pt idx="932">
                        <c:v>30641</c:v>
                      </c:pt>
                      <c:pt idx="933">
                        <c:v>30642</c:v>
                      </c:pt>
                      <c:pt idx="934">
                        <c:v>30643</c:v>
                      </c:pt>
                      <c:pt idx="935">
                        <c:v>30645</c:v>
                      </c:pt>
                      <c:pt idx="936">
                        <c:v>30648</c:v>
                      </c:pt>
                      <c:pt idx="937">
                        <c:v>30649</c:v>
                      </c:pt>
                      <c:pt idx="938">
                        <c:v>30650</c:v>
                      </c:pt>
                      <c:pt idx="939">
                        <c:v>30651</c:v>
                      </c:pt>
                      <c:pt idx="940">
                        <c:v>30652</c:v>
                      </c:pt>
                      <c:pt idx="941">
                        <c:v>30655</c:v>
                      </c:pt>
                      <c:pt idx="942">
                        <c:v>30656</c:v>
                      </c:pt>
                      <c:pt idx="943">
                        <c:v>30657</c:v>
                      </c:pt>
                      <c:pt idx="944">
                        <c:v>30658</c:v>
                      </c:pt>
                      <c:pt idx="945">
                        <c:v>30659</c:v>
                      </c:pt>
                      <c:pt idx="946">
                        <c:v>30662</c:v>
                      </c:pt>
                      <c:pt idx="947">
                        <c:v>30663</c:v>
                      </c:pt>
                      <c:pt idx="948">
                        <c:v>30664</c:v>
                      </c:pt>
                      <c:pt idx="949">
                        <c:v>30665</c:v>
                      </c:pt>
                      <c:pt idx="950">
                        <c:v>30666</c:v>
                      </c:pt>
                      <c:pt idx="951">
                        <c:v>30669</c:v>
                      </c:pt>
                      <c:pt idx="952">
                        <c:v>30670</c:v>
                      </c:pt>
                      <c:pt idx="953">
                        <c:v>30671</c:v>
                      </c:pt>
                      <c:pt idx="954">
                        <c:v>30672</c:v>
                      </c:pt>
                      <c:pt idx="955">
                        <c:v>30673</c:v>
                      </c:pt>
                      <c:pt idx="956">
                        <c:v>30677</c:v>
                      </c:pt>
                      <c:pt idx="957">
                        <c:v>30678</c:v>
                      </c:pt>
                      <c:pt idx="958">
                        <c:v>30679</c:v>
                      </c:pt>
                      <c:pt idx="959">
                        <c:v>30680</c:v>
                      </c:pt>
                      <c:pt idx="960">
                        <c:v>30684</c:v>
                      </c:pt>
                      <c:pt idx="961">
                        <c:v>30685</c:v>
                      </c:pt>
                      <c:pt idx="962">
                        <c:v>30686</c:v>
                      </c:pt>
                      <c:pt idx="963">
                        <c:v>30687</c:v>
                      </c:pt>
                      <c:pt idx="964">
                        <c:v>30690</c:v>
                      </c:pt>
                      <c:pt idx="965">
                        <c:v>30691</c:v>
                      </c:pt>
                      <c:pt idx="966">
                        <c:v>30692</c:v>
                      </c:pt>
                      <c:pt idx="967">
                        <c:v>30693</c:v>
                      </c:pt>
                      <c:pt idx="968">
                        <c:v>30694</c:v>
                      </c:pt>
                      <c:pt idx="969">
                        <c:v>30697</c:v>
                      </c:pt>
                      <c:pt idx="970">
                        <c:v>30698</c:v>
                      </c:pt>
                      <c:pt idx="971">
                        <c:v>30699</c:v>
                      </c:pt>
                      <c:pt idx="972">
                        <c:v>30700</c:v>
                      </c:pt>
                      <c:pt idx="973">
                        <c:v>30701</c:v>
                      </c:pt>
                      <c:pt idx="974">
                        <c:v>30704</c:v>
                      </c:pt>
                      <c:pt idx="975">
                        <c:v>30705</c:v>
                      </c:pt>
                      <c:pt idx="976">
                        <c:v>30706</c:v>
                      </c:pt>
                      <c:pt idx="977">
                        <c:v>30707</c:v>
                      </c:pt>
                      <c:pt idx="978">
                        <c:v>30708</c:v>
                      </c:pt>
                      <c:pt idx="979">
                        <c:v>30711</c:v>
                      </c:pt>
                      <c:pt idx="980">
                        <c:v>30712</c:v>
                      </c:pt>
                      <c:pt idx="981">
                        <c:v>30713</c:v>
                      </c:pt>
                      <c:pt idx="982">
                        <c:v>30714</c:v>
                      </c:pt>
                      <c:pt idx="983">
                        <c:v>30715</c:v>
                      </c:pt>
                      <c:pt idx="984">
                        <c:v>30718</c:v>
                      </c:pt>
                      <c:pt idx="985">
                        <c:v>30719</c:v>
                      </c:pt>
                      <c:pt idx="986">
                        <c:v>30720</c:v>
                      </c:pt>
                      <c:pt idx="987">
                        <c:v>30721</c:v>
                      </c:pt>
                      <c:pt idx="988">
                        <c:v>30722</c:v>
                      </c:pt>
                      <c:pt idx="989">
                        <c:v>30725</c:v>
                      </c:pt>
                      <c:pt idx="990">
                        <c:v>30726</c:v>
                      </c:pt>
                      <c:pt idx="991">
                        <c:v>30727</c:v>
                      </c:pt>
                      <c:pt idx="992">
                        <c:v>30728</c:v>
                      </c:pt>
                      <c:pt idx="993">
                        <c:v>30729</c:v>
                      </c:pt>
                      <c:pt idx="994">
                        <c:v>30733</c:v>
                      </c:pt>
                      <c:pt idx="995">
                        <c:v>30734</c:v>
                      </c:pt>
                      <c:pt idx="996">
                        <c:v>30735</c:v>
                      </c:pt>
                      <c:pt idx="997">
                        <c:v>30736</c:v>
                      </c:pt>
                      <c:pt idx="998">
                        <c:v>30739</c:v>
                      </c:pt>
                      <c:pt idx="999">
                        <c:v>30740</c:v>
                      </c:pt>
                      <c:pt idx="1000">
                        <c:v>30741</c:v>
                      </c:pt>
                      <c:pt idx="1001">
                        <c:v>30742</c:v>
                      </c:pt>
                      <c:pt idx="1002">
                        <c:v>30743</c:v>
                      </c:pt>
                      <c:pt idx="1003">
                        <c:v>30746</c:v>
                      </c:pt>
                      <c:pt idx="1004">
                        <c:v>30747</c:v>
                      </c:pt>
                      <c:pt idx="1005">
                        <c:v>30748</c:v>
                      </c:pt>
                      <c:pt idx="1006">
                        <c:v>30749</c:v>
                      </c:pt>
                      <c:pt idx="1007">
                        <c:v>30750</c:v>
                      </c:pt>
                      <c:pt idx="1008">
                        <c:v>30753</c:v>
                      </c:pt>
                      <c:pt idx="1009">
                        <c:v>30754</c:v>
                      </c:pt>
                      <c:pt idx="1010">
                        <c:v>30755</c:v>
                      </c:pt>
                      <c:pt idx="1011">
                        <c:v>30756</c:v>
                      </c:pt>
                      <c:pt idx="1012">
                        <c:v>30757</c:v>
                      </c:pt>
                      <c:pt idx="1013">
                        <c:v>30760</c:v>
                      </c:pt>
                      <c:pt idx="1014">
                        <c:v>30761</c:v>
                      </c:pt>
                      <c:pt idx="1015">
                        <c:v>30762</c:v>
                      </c:pt>
                      <c:pt idx="1016">
                        <c:v>30763</c:v>
                      </c:pt>
                      <c:pt idx="1017">
                        <c:v>30764</c:v>
                      </c:pt>
                      <c:pt idx="1018">
                        <c:v>30767</c:v>
                      </c:pt>
                      <c:pt idx="1019">
                        <c:v>30768</c:v>
                      </c:pt>
                      <c:pt idx="1020">
                        <c:v>30769</c:v>
                      </c:pt>
                      <c:pt idx="1021">
                        <c:v>30770</c:v>
                      </c:pt>
                      <c:pt idx="1022">
                        <c:v>30771</c:v>
                      </c:pt>
                      <c:pt idx="1023">
                        <c:v>30774</c:v>
                      </c:pt>
                      <c:pt idx="1024">
                        <c:v>30775</c:v>
                      </c:pt>
                      <c:pt idx="1025">
                        <c:v>30776</c:v>
                      </c:pt>
                      <c:pt idx="1026">
                        <c:v>30777</c:v>
                      </c:pt>
                      <c:pt idx="1027">
                        <c:v>30778</c:v>
                      </c:pt>
                      <c:pt idx="1028">
                        <c:v>30781</c:v>
                      </c:pt>
                      <c:pt idx="1029">
                        <c:v>30782</c:v>
                      </c:pt>
                      <c:pt idx="1030">
                        <c:v>30783</c:v>
                      </c:pt>
                      <c:pt idx="1031">
                        <c:v>30784</c:v>
                      </c:pt>
                      <c:pt idx="1032">
                        <c:v>30785</c:v>
                      </c:pt>
                      <c:pt idx="1033">
                        <c:v>30788</c:v>
                      </c:pt>
                      <c:pt idx="1034">
                        <c:v>30789</c:v>
                      </c:pt>
                      <c:pt idx="1035">
                        <c:v>30790</c:v>
                      </c:pt>
                      <c:pt idx="1036">
                        <c:v>30791</c:v>
                      </c:pt>
                      <c:pt idx="1037">
                        <c:v>30795</c:v>
                      </c:pt>
                      <c:pt idx="1038">
                        <c:v>30796</c:v>
                      </c:pt>
                      <c:pt idx="1039">
                        <c:v>30797</c:v>
                      </c:pt>
                      <c:pt idx="1040">
                        <c:v>30798</c:v>
                      </c:pt>
                      <c:pt idx="1041">
                        <c:v>30799</c:v>
                      </c:pt>
                      <c:pt idx="1042">
                        <c:v>30802</c:v>
                      </c:pt>
                      <c:pt idx="1043">
                        <c:v>30803</c:v>
                      </c:pt>
                      <c:pt idx="1044">
                        <c:v>30804</c:v>
                      </c:pt>
                      <c:pt idx="1045">
                        <c:v>30805</c:v>
                      </c:pt>
                      <c:pt idx="1046">
                        <c:v>30806</c:v>
                      </c:pt>
                      <c:pt idx="1047">
                        <c:v>30809</c:v>
                      </c:pt>
                      <c:pt idx="1048">
                        <c:v>30810</c:v>
                      </c:pt>
                      <c:pt idx="1049">
                        <c:v>30811</c:v>
                      </c:pt>
                      <c:pt idx="1050">
                        <c:v>30812</c:v>
                      </c:pt>
                      <c:pt idx="1051">
                        <c:v>30813</c:v>
                      </c:pt>
                      <c:pt idx="1052">
                        <c:v>30816</c:v>
                      </c:pt>
                      <c:pt idx="1053">
                        <c:v>30817</c:v>
                      </c:pt>
                      <c:pt idx="1054">
                        <c:v>30818</c:v>
                      </c:pt>
                      <c:pt idx="1055">
                        <c:v>30819</c:v>
                      </c:pt>
                      <c:pt idx="1056">
                        <c:v>30820</c:v>
                      </c:pt>
                      <c:pt idx="1057">
                        <c:v>30823</c:v>
                      </c:pt>
                      <c:pt idx="1058">
                        <c:v>30824</c:v>
                      </c:pt>
                      <c:pt idx="1059">
                        <c:v>30825</c:v>
                      </c:pt>
                      <c:pt idx="1060">
                        <c:v>30826</c:v>
                      </c:pt>
                      <c:pt idx="1061">
                        <c:v>30827</c:v>
                      </c:pt>
                      <c:pt idx="1062">
                        <c:v>30831</c:v>
                      </c:pt>
                      <c:pt idx="1063">
                        <c:v>30832</c:v>
                      </c:pt>
                      <c:pt idx="1064">
                        <c:v>30833</c:v>
                      </c:pt>
                      <c:pt idx="1065">
                        <c:v>30834</c:v>
                      </c:pt>
                      <c:pt idx="1066">
                        <c:v>30837</c:v>
                      </c:pt>
                      <c:pt idx="1067">
                        <c:v>30838</c:v>
                      </c:pt>
                      <c:pt idx="1068">
                        <c:v>30839</c:v>
                      </c:pt>
                      <c:pt idx="1069">
                        <c:v>30840</c:v>
                      </c:pt>
                      <c:pt idx="1070">
                        <c:v>30841</c:v>
                      </c:pt>
                      <c:pt idx="1071">
                        <c:v>30844</c:v>
                      </c:pt>
                      <c:pt idx="1072">
                        <c:v>30845</c:v>
                      </c:pt>
                      <c:pt idx="1073">
                        <c:v>30846</c:v>
                      </c:pt>
                      <c:pt idx="1074">
                        <c:v>30847</c:v>
                      </c:pt>
                      <c:pt idx="1075">
                        <c:v>30848</c:v>
                      </c:pt>
                      <c:pt idx="1076">
                        <c:v>30851</c:v>
                      </c:pt>
                      <c:pt idx="1077">
                        <c:v>30852</c:v>
                      </c:pt>
                      <c:pt idx="1078">
                        <c:v>30853</c:v>
                      </c:pt>
                      <c:pt idx="1079">
                        <c:v>30854</c:v>
                      </c:pt>
                      <c:pt idx="1080">
                        <c:v>30855</c:v>
                      </c:pt>
                      <c:pt idx="1081">
                        <c:v>30858</c:v>
                      </c:pt>
                      <c:pt idx="1082">
                        <c:v>30859</c:v>
                      </c:pt>
                      <c:pt idx="1083">
                        <c:v>30860</c:v>
                      </c:pt>
                      <c:pt idx="1084">
                        <c:v>30861</c:v>
                      </c:pt>
                      <c:pt idx="1085">
                        <c:v>30862</c:v>
                      </c:pt>
                      <c:pt idx="1086">
                        <c:v>30865</c:v>
                      </c:pt>
                      <c:pt idx="1087">
                        <c:v>30866</c:v>
                      </c:pt>
                      <c:pt idx="1088">
                        <c:v>30868</c:v>
                      </c:pt>
                      <c:pt idx="1089">
                        <c:v>30869</c:v>
                      </c:pt>
                      <c:pt idx="1090">
                        <c:v>30872</c:v>
                      </c:pt>
                      <c:pt idx="1091">
                        <c:v>30873</c:v>
                      </c:pt>
                      <c:pt idx="1092">
                        <c:v>30874</c:v>
                      </c:pt>
                      <c:pt idx="1093">
                        <c:v>30875</c:v>
                      </c:pt>
                      <c:pt idx="1094">
                        <c:v>30876</c:v>
                      </c:pt>
                      <c:pt idx="1095">
                        <c:v>30879</c:v>
                      </c:pt>
                      <c:pt idx="1096">
                        <c:v>30880</c:v>
                      </c:pt>
                      <c:pt idx="1097">
                        <c:v>30881</c:v>
                      </c:pt>
                      <c:pt idx="1098">
                        <c:v>30882</c:v>
                      </c:pt>
                      <c:pt idx="1099">
                        <c:v>30883</c:v>
                      </c:pt>
                      <c:pt idx="1100">
                        <c:v>30886</c:v>
                      </c:pt>
                      <c:pt idx="1101">
                        <c:v>30887</c:v>
                      </c:pt>
                      <c:pt idx="1102">
                        <c:v>30888</c:v>
                      </c:pt>
                      <c:pt idx="1103">
                        <c:v>30889</c:v>
                      </c:pt>
                      <c:pt idx="1104">
                        <c:v>30890</c:v>
                      </c:pt>
                      <c:pt idx="1105">
                        <c:v>30893</c:v>
                      </c:pt>
                      <c:pt idx="1106">
                        <c:v>30894</c:v>
                      </c:pt>
                      <c:pt idx="1107">
                        <c:v>30895</c:v>
                      </c:pt>
                      <c:pt idx="1108">
                        <c:v>30896</c:v>
                      </c:pt>
                      <c:pt idx="1109">
                        <c:v>30897</c:v>
                      </c:pt>
                      <c:pt idx="1110">
                        <c:v>30900</c:v>
                      </c:pt>
                      <c:pt idx="1111">
                        <c:v>30901</c:v>
                      </c:pt>
                      <c:pt idx="1112">
                        <c:v>30902</c:v>
                      </c:pt>
                      <c:pt idx="1113">
                        <c:v>30903</c:v>
                      </c:pt>
                      <c:pt idx="1114">
                        <c:v>30904</c:v>
                      </c:pt>
                      <c:pt idx="1115">
                        <c:v>30907</c:v>
                      </c:pt>
                      <c:pt idx="1116">
                        <c:v>30908</c:v>
                      </c:pt>
                      <c:pt idx="1117">
                        <c:v>30909</c:v>
                      </c:pt>
                      <c:pt idx="1118">
                        <c:v>30910</c:v>
                      </c:pt>
                      <c:pt idx="1119">
                        <c:v>30911</c:v>
                      </c:pt>
                      <c:pt idx="1120">
                        <c:v>30914</c:v>
                      </c:pt>
                      <c:pt idx="1121">
                        <c:v>30915</c:v>
                      </c:pt>
                      <c:pt idx="1122">
                        <c:v>30916</c:v>
                      </c:pt>
                      <c:pt idx="1123">
                        <c:v>30917</c:v>
                      </c:pt>
                      <c:pt idx="1124">
                        <c:v>30918</c:v>
                      </c:pt>
                      <c:pt idx="1125">
                        <c:v>30921</c:v>
                      </c:pt>
                      <c:pt idx="1126">
                        <c:v>30922</c:v>
                      </c:pt>
                      <c:pt idx="1127">
                        <c:v>30923</c:v>
                      </c:pt>
                      <c:pt idx="1128">
                        <c:v>30924</c:v>
                      </c:pt>
                      <c:pt idx="1129">
                        <c:v>30925</c:v>
                      </c:pt>
                      <c:pt idx="1130">
                        <c:v>30929</c:v>
                      </c:pt>
                      <c:pt idx="1131">
                        <c:v>30930</c:v>
                      </c:pt>
                      <c:pt idx="1132">
                        <c:v>30931</c:v>
                      </c:pt>
                      <c:pt idx="1133">
                        <c:v>30932</c:v>
                      </c:pt>
                      <c:pt idx="1134">
                        <c:v>30935</c:v>
                      </c:pt>
                      <c:pt idx="1135">
                        <c:v>30936</c:v>
                      </c:pt>
                      <c:pt idx="1136">
                        <c:v>30937</c:v>
                      </c:pt>
                      <c:pt idx="1137">
                        <c:v>30938</c:v>
                      </c:pt>
                      <c:pt idx="1138">
                        <c:v>30939</c:v>
                      </c:pt>
                      <c:pt idx="1139">
                        <c:v>30942</c:v>
                      </c:pt>
                      <c:pt idx="1140">
                        <c:v>30943</c:v>
                      </c:pt>
                      <c:pt idx="1141">
                        <c:v>30944</c:v>
                      </c:pt>
                      <c:pt idx="1142">
                        <c:v>30945</c:v>
                      </c:pt>
                      <c:pt idx="1143">
                        <c:v>30946</c:v>
                      </c:pt>
                      <c:pt idx="1144">
                        <c:v>30949</c:v>
                      </c:pt>
                      <c:pt idx="1145">
                        <c:v>30950</c:v>
                      </c:pt>
                      <c:pt idx="1146">
                        <c:v>30951</c:v>
                      </c:pt>
                      <c:pt idx="1147">
                        <c:v>30952</c:v>
                      </c:pt>
                      <c:pt idx="1148">
                        <c:v>30953</c:v>
                      </c:pt>
                      <c:pt idx="1149">
                        <c:v>30956</c:v>
                      </c:pt>
                      <c:pt idx="1150">
                        <c:v>30957</c:v>
                      </c:pt>
                      <c:pt idx="1151">
                        <c:v>30958</c:v>
                      </c:pt>
                      <c:pt idx="1152">
                        <c:v>30959</c:v>
                      </c:pt>
                      <c:pt idx="1153">
                        <c:v>30960</c:v>
                      </c:pt>
                      <c:pt idx="1154">
                        <c:v>30963</c:v>
                      </c:pt>
                      <c:pt idx="1155">
                        <c:v>30964</c:v>
                      </c:pt>
                      <c:pt idx="1156">
                        <c:v>30965</c:v>
                      </c:pt>
                      <c:pt idx="1157">
                        <c:v>30966</c:v>
                      </c:pt>
                      <c:pt idx="1158">
                        <c:v>30967</c:v>
                      </c:pt>
                      <c:pt idx="1159">
                        <c:v>30970</c:v>
                      </c:pt>
                      <c:pt idx="1160">
                        <c:v>30971</c:v>
                      </c:pt>
                      <c:pt idx="1161">
                        <c:v>30972</c:v>
                      </c:pt>
                      <c:pt idx="1162">
                        <c:v>30973</c:v>
                      </c:pt>
                      <c:pt idx="1163">
                        <c:v>30974</c:v>
                      </c:pt>
                      <c:pt idx="1164">
                        <c:v>30977</c:v>
                      </c:pt>
                      <c:pt idx="1165">
                        <c:v>30978</c:v>
                      </c:pt>
                      <c:pt idx="1166">
                        <c:v>30979</c:v>
                      </c:pt>
                      <c:pt idx="1167">
                        <c:v>30980</c:v>
                      </c:pt>
                      <c:pt idx="1168">
                        <c:v>30981</c:v>
                      </c:pt>
                      <c:pt idx="1169">
                        <c:v>30984</c:v>
                      </c:pt>
                      <c:pt idx="1170">
                        <c:v>30985</c:v>
                      </c:pt>
                      <c:pt idx="1171">
                        <c:v>30986</c:v>
                      </c:pt>
                      <c:pt idx="1172">
                        <c:v>30987</c:v>
                      </c:pt>
                      <c:pt idx="1173">
                        <c:v>30988</c:v>
                      </c:pt>
                      <c:pt idx="1174">
                        <c:v>30991</c:v>
                      </c:pt>
                      <c:pt idx="1175">
                        <c:v>30992</c:v>
                      </c:pt>
                      <c:pt idx="1176">
                        <c:v>30993</c:v>
                      </c:pt>
                      <c:pt idx="1177">
                        <c:v>30994</c:v>
                      </c:pt>
                      <c:pt idx="1178">
                        <c:v>30995</c:v>
                      </c:pt>
                      <c:pt idx="1179">
                        <c:v>30998</c:v>
                      </c:pt>
                      <c:pt idx="1180">
                        <c:v>30999</c:v>
                      </c:pt>
                      <c:pt idx="1181">
                        <c:v>31000</c:v>
                      </c:pt>
                      <c:pt idx="1182">
                        <c:v>31001</c:v>
                      </c:pt>
                      <c:pt idx="1183">
                        <c:v>31002</c:v>
                      </c:pt>
                      <c:pt idx="1184">
                        <c:v>31005</c:v>
                      </c:pt>
                      <c:pt idx="1185">
                        <c:v>31006</c:v>
                      </c:pt>
                      <c:pt idx="1186">
                        <c:v>31007</c:v>
                      </c:pt>
                      <c:pt idx="1187">
                        <c:v>31009</c:v>
                      </c:pt>
                      <c:pt idx="1188">
                        <c:v>31012</c:v>
                      </c:pt>
                      <c:pt idx="1189">
                        <c:v>31013</c:v>
                      </c:pt>
                      <c:pt idx="1190">
                        <c:v>31014</c:v>
                      </c:pt>
                      <c:pt idx="1191">
                        <c:v>31015</c:v>
                      </c:pt>
                      <c:pt idx="1192">
                        <c:v>31016</c:v>
                      </c:pt>
                      <c:pt idx="1193">
                        <c:v>31019</c:v>
                      </c:pt>
                      <c:pt idx="1194">
                        <c:v>31020</c:v>
                      </c:pt>
                      <c:pt idx="1195">
                        <c:v>31021</c:v>
                      </c:pt>
                      <c:pt idx="1196">
                        <c:v>31022</c:v>
                      </c:pt>
                      <c:pt idx="1197">
                        <c:v>31023</c:v>
                      </c:pt>
                      <c:pt idx="1198">
                        <c:v>31026</c:v>
                      </c:pt>
                      <c:pt idx="1199">
                        <c:v>31027</c:v>
                      </c:pt>
                      <c:pt idx="1200">
                        <c:v>31028</c:v>
                      </c:pt>
                      <c:pt idx="1201">
                        <c:v>31029</c:v>
                      </c:pt>
                      <c:pt idx="1202">
                        <c:v>31030</c:v>
                      </c:pt>
                      <c:pt idx="1203">
                        <c:v>31033</c:v>
                      </c:pt>
                      <c:pt idx="1204">
                        <c:v>31034</c:v>
                      </c:pt>
                      <c:pt idx="1205">
                        <c:v>31035</c:v>
                      </c:pt>
                      <c:pt idx="1206">
                        <c:v>31036</c:v>
                      </c:pt>
                      <c:pt idx="1207">
                        <c:v>31037</c:v>
                      </c:pt>
                      <c:pt idx="1208">
                        <c:v>31040</c:v>
                      </c:pt>
                      <c:pt idx="1209">
                        <c:v>31042</c:v>
                      </c:pt>
                      <c:pt idx="1210">
                        <c:v>31043</c:v>
                      </c:pt>
                      <c:pt idx="1211">
                        <c:v>31044</c:v>
                      </c:pt>
                      <c:pt idx="1212">
                        <c:v>31047</c:v>
                      </c:pt>
                      <c:pt idx="1213">
                        <c:v>31049</c:v>
                      </c:pt>
                      <c:pt idx="1214">
                        <c:v>31050</c:v>
                      </c:pt>
                      <c:pt idx="1215">
                        <c:v>31051</c:v>
                      </c:pt>
                      <c:pt idx="1216">
                        <c:v>31054</c:v>
                      </c:pt>
                      <c:pt idx="1217">
                        <c:v>31055</c:v>
                      </c:pt>
                      <c:pt idx="1218">
                        <c:v>31056</c:v>
                      </c:pt>
                      <c:pt idx="1219">
                        <c:v>31057</c:v>
                      </c:pt>
                      <c:pt idx="1220">
                        <c:v>31058</c:v>
                      </c:pt>
                      <c:pt idx="1221">
                        <c:v>31061</c:v>
                      </c:pt>
                      <c:pt idx="1222">
                        <c:v>31062</c:v>
                      </c:pt>
                      <c:pt idx="1223">
                        <c:v>31063</c:v>
                      </c:pt>
                      <c:pt idx="1224">
                        <c:v>31064</c:v>
                      </c:pt>
                      <c:pt idx="1225">
                        <c:v>31065</c:v>
                      </c:pt>
                      <c:pt idx="1226">
                        <c:v>31068</c:v>
                      </c:pt>
                      <c:pt idx="1227">
                        <c:v>31069</c:v>
                      </c:pt>
                      <c:pt idx="1228">
                        <c:v>31070</c:v>
                      </c:pt>
                      <c:pt idx="1229">
                        <c:v>31071</c:v>
                      </c:pt>
                      <c:pt idx="1230">
                        <c:v>31072</c:v>
                      </c:pt>
                      <c:pt idx="1231">
                        <c:v>31075</c:v>
                      </c:pt>
                      <c:pt idx="1232">
                        <c:v>31076</c:v>
                      </c:pt>
                      <c:pt idx="1233">
                        <c:v>31077</c:v>
                      </c:pt>
                      <c:pt idx="1234">
                        <c:v>31078</c:v>
                      </c:pt>
                      <c:pt idx="1235">
                        <c:v>31079</c:v>
                      </c:pt>
                      <c:pt idx="1236">
                        <c:v>31082</c:v>
                      </c:pt>
                      <c:pt idx="1237">
                        <c:v>31083</c:v>
                      </c:pt>
                      <c:pt idx="1238">
                        <c:v>31084</c:v>
                      </c:pt>
                      <c:pt idx="1239">
                        <c:v>31085</c:v>
                      </c:pt>
                      <c:pt idx="1240">
                        <c:v>31086</c:v>
                      </c:pt>
                      <c:pt idx="1241">
                        <c:v>31089</c:v>
                      </c:pt>
                      <c:pt idx="1242">
                        <c:v>31090</c:v>
                      </c:pt>
                      <c:pt idx="1243">
                        <c:v>31091</c:v>
                      </c:pt>
                      <c:pt idx="1244">
                        <c:v>31092</c:v>
                      </c:pt>
                      <c:pt idx="1245">
                        <c:v>31093</c:v>
                      </c:pt>
                      <c:pt idx="1246">
                        <c:v>31097</c:v>
                      </c:pt>
                      <c:pt idx="1247">
                        <c:v>31098</c:v>
                      </c:pt>
                      <c:pt idx="1248">
                        <c:v>31099</c:v>
                      </c:pt>
                      <c:pt idx="1249">
                        <c:v>31100</c:v>
                      </c:pt>
                      <c:pt idx="1250">
                        <c:v>31103</c:v>
                      </c:pt>
                      <c:pt idx="1251">
                        <c:v>31104</c:v>
                      </c:pt>
                      <c:pt idx="1252">
                        <c:v>31105</c:v>
                      </c:pt>
                      <c:pt idx="1253">
                        <c:v>31106</c:v>
                      </c:pt>
                      <c:pt idx="1254">
                        <c:v>31107</c:v>
                      </c:pt>
                      <c:pt idx="1255">
                        <c:v>31110</c:v>
                      </c:pt>
                      <c:pt idx="1256">
                        <c:v>31111</c:v>
                      </c:pt>
                      <c:pt idx="1257">
                        <c:v>31112</c:v>
                      </c:pt>
                      <c:pt idx="1258">
                        <c:v>31113</c:v>
                      </c:pt>
                      <c:pt idx="1259">
                        <c:v>31114</c:v>
                      </c:pt>
                      <c:pt idx="1260">
                        <c:v>31117</c:v>
                      </c:pt>
                      <c:pt idx="1261">
                        <c:v>31118</c:v>
                      </c:pt>
                      <c:pt idx="1262">
                        <c:v>31119</c:v>
                      </c:pt>
                      <c:pt idx="1263">
                        <c:v>31120</c:v>
                      </c:pt>
                      <c:pt idx="1264">
                        <c:v>31121</c:v>
                      </c:pt>
                      <c:pt idx="1265">
                        <c:v>31124</c:v>
                      </c:pt>
                      <c:pt idx="1266">
                        <c:v>31125</c:v>
                      </c:pt>
                      <c:pt idx="1267">
                        <c:v>31126</c:v>
                      </c:pt>
                      <c:pt idx="1268">
                        <c:v>31127</c:v>
                      </c:pt>
                      <c:pt idx="1269">
                        <c:v>31128</c:v>
                      </c:pt>
                      <c:pt idx="1270">
                        <c:v>31131</c:v>
                      </c:pt>
                      <c:pt idx="1271">
                        <c:v>31132</c:v>
                      </c:pt>
                      <c:pt idx="1272">
                        <c:v>31133</c:v>
                      </c:pt>
                      <c:pt idx="1273">
                        <c:v>31134</c:v>
                      </c:pt>
                      <c:pt idx="1274">
                        <c:v>31135</c:v>
                      </c:pt>
                      <c:pt idx="1275">
                        <c:v>31138</c:v>
                      </c:pt>
                      <c:pt idx="1276">
                        <c:v>31139</c:v>
                      </c:pt>
                      <c:pt idx="1277">
                        <c:v>31140</c:v>
                      </c:pt>
                      <c:pt idx="1278">
                        <c:v>31141</c:v>
                      </c:pt>
                      <c:pt idx="1279">
                        <c:v>31145</c:v>
                      </c:pt>
                      <c:pt idx="1280">
                        <c:v>31146</c:v>
                      </c:pt>
                      <c:pt idx="1281">
                        <c:v>31147</c:v>
                      </c:pt>
                      <c:pt idx="1282">
                        <c:v>31148</c:v>
                      </c:pt>
                      <c:pt idx="1283">
                        <c:v>31149</c:v>
                      </c:pt>
                      <c:pt idx="1284">
                        <c:v>31152</c:v>
                      </c:pt>
                      <c:pt idx="1285">
                        <c:v>31153</c:v>
                      </c:pt>
                      <c:pt idx="1286">
                        <c:v>31154</c:v>
                      </c:pt>
                      <c:pt idx="1287">
                        <c:v>31155</c:v>
                      </c:pt>
                      <c:pt idx="1288">
                        <c:v>31156</c:v>
                      </c:pt>
                      <c:pt idx="1289">
                        <c:v>31159</c:v>
                      </c:pt>
                      <c:pt idx="1290">
                        <c:v>31160</c:v>
                      </c:pt>
                      <c:pt idx="1291">
                        <c:v>31161</c:v>
                      </c:pt>
                      <c:pt idx="1292">
                        <c:v>31162</c:v>
                      </c:pt>
                      <c:pt idx="1293">
                        <c:v>31163</c:v>
                      </c:pt>
                      <c:pt idx="1294">
                        <c:v>31166</c:v>
                      </c:pt>
                      <c:pt idx="1295">
                        <c:v>31167</c:v>
                      </c:pt>
                      <c:pt idx="1296">
                        <c:v>31168</c:v>
                      </c:pt>
                      <c:pt idx="1297">
                        <c:v>31169</c:v>
                      </c:pt>
                      <c:pt idx="1298">
                        <c:v>31170</c:v>
                      </c:pt>
                      <c:pt idx="1299">
                        <c:v>31173</c:v>
                      </c:pt>
                      <c:pt idx="1300">
                        <c:v>31174</c:v>
                      </c:pt>
                      <c:pt idx="1301">
                        <c:v>31175</c:v>
                      </c:pt>
                      <c:pt idx="1302">
                        <c:v>31176</c:v>
                      </c:pt>
                      <c:pt idx="1303">
                        <c:v>31177</c:v>
                      </c:pt>
                      <c:pt idx="1304">
                        <c:v>31180</c:v>
                      </c:pt>
                      <c:pt idx="1305">
                        <c:v>31181</c:v>
                      </c:pt>
                      <c:pt idx="1306">
                        <c:v>31182</c:v>
                      </c:pt>
                      <c:pt idx="1307">
                        <c:v>31183</c:v>
                      </c:pt>
                      <c:pt idx="1308">
                        <c:v>31184</c:v>
                      </c:pt>
                      <c:pt idx="1309">
                        <c:v>31187</c:v>
                      </c:pt>
                      <c:pt idx="1310">
                        <c:v>31188</c:v>
                      </c:pt>
                      <c:pt idx="1311">
                        <c:v>31189</c:v>
                      </c:pt>
                      <c:pt idx="1312">
                        <c:v>31190</c:v>
                      </c:pt>
                      <c:pt idx="1313">
                        <c:v>31191</c:v>
                      </c:pt>
                      <c:pt idx="1314">
                        <c:v>31195</c:v>
                      </c:pt>
                      <c:pt idx="1315">
                        <c:v>31196</c:v>
                      </c:pt>
                      <c:pt idx="1316">
                        <c:v>31197</c:v>
                      </c:pt>
                      <c:pt idx="1317">
                        <c:v>31198</c:v>
                      </c:pt>
                      <c:pt idx="1318">
                        <c:v>31201</c:v>
                      </c:pt>
                      <c:pt idx="1319">
                        <c:v>31202</c:v>
                      </c:pt>
                      <c:pt idx="1320">
                        <c:v>31203</c:v>
                      </c:pt>
                      <c:pt idx="1321">
                        <c:v>31204</c:v>
                      </c:pt>
                      <c:pt idx="1322">
                        <c:v>31205</c:v>
                      </c:pt>
                      <c:pt idx="1323">
                        <c:v>31208</c:v>
                      </c:pt>
                      <c:pt idx="1324">
                        <c:v>31209</c:v>
                      </c:pt>
                      <c:pt idx="1325">
                        <c:v>31210</c:v>
                      </c:pt>
                      <c:pt idx="1326">
                        <c:v>31211</c:v>
                      </c:pt>
                      <c:pt idx="1327">
                        <c:v>31212</c:v>
                      </c:pt>
                      <c:pt idx="1328">
                        <c:v>31215</c:v>
                      </c:pt>
                      <c:pt idx="1329">
                        <c:v>31216</c:v>
                      </c:pt>
                      <c:pt idx="1330">
                        <c:v>31217</c:v>
                      </c:pt>
                      <c:pt idx="1331">
                        <c:v>31218</c:v>
                      </c:pt>
                      <c:pt idx="1332">
                        <c:v>31219</c:v>
                      </c:pt>
                      <c:pt idx="1333">
                        <c:v>31222</c:v>
                      </c:pt>
                      <c:pt idx="1334">
                        <c:v>31223</c:v>
                      </c:pt>
                      <c:pt idx="1335">
                        <c:v>31224</c:v>
                      </c:pt>
                      <c:pt idx="1336">
                        <c:v>31225</c:v>
                      </c:pt>
                      <c:pt idx="1337">
                        <c:v>31226</c:v>
                      </c:pt>
                      <c:pt idx="1338">
                        <c:v>31229</c:v>
                      </c:pt>
                      <c:pt idx="1339">
                        <c:v>31230</c:v>
                      </c:pt>
                      <c:pt idx="1340">
                        <c:v>31231</c:v>
                      </c:pt>
                      <c:pt idx="1341">
                        <c:v>31233</c:v>
                      </c:pt>
                      <c:pt idx="1342">
                        <c:v>31236</c:v>
                      </c:pt>
                      <c:pt idx="1343">
                        <c:v>31237</c:v>
                      </c:pt>
                      <c:pt idx="1344">
                        <c:v>31238</c:v>
                      </c:pt>
                      <c:pt idx="1345">
                        <c:v>31239</c:v>
                      </c:pt>
                      <c:pt idx="1346">
                        <c:v>31240</c:v>
                      </c:pt>
                      <c:pt idx="1347">
                        <c:v>31243</c:v>
                      </c:pt>
                      <c:pt idx="1348">
                        <c:v>31244</c:v>
                      </c:pt>
                      <c:pt idx="1349">
                        <c:v>31245</c:v>
                      </c:pt>
                      <c:pt idx="1350">
                        <c:v>31246</c:v>
                      </c:pt>
                      <c:pt idx="1351">
                        <c:v>31247</c:v>
                      </c:pt>
                      <c:pt idx="1352">
                        <c:v>31250</c:v>
                      </c:pt>
                      <c:pt idx="1353">
                        <c:v>31251</c:v>
                      </c:pt>
                      <c:pt idx="1354">
                        <c:v>31252</c:v>
                      </c:pt>
                      <c:pt idx="1355">
                        <c:v>31253</c:v>
                      </c:pt>
                      <c:pt idx="1356">
                        <c:v>31254</c:v>
                      </c:pt>
                      <c:pt idx="1357">
                        <c:v>31257</c:v>
                      </c:pt>
                      <c:pt idx="1358">
                        <c:v>31258</c:v>
                      </c:pt>
                      <c:pt idx="1359">
                        <c:v>31259</c:v>
                      </c:pt>
                      <c:pt idx="1360">
                        <c:v>31260</c:v>
                      </c:pt>
                      <c:pt idx="1361">
                        <c:v>31261</c:v>
                      </c:pt>
                      <c:pt idx="1362">
                        <c:v>31264</c:v>
                      </c:pt>
                      <c:pt idx="1363">
                        <c:v>31265</c:v>
                      </c:pt>
                      <c:pt idx="1364">
                        <c:v>31266</c:v>
                      </c:pt>
                      <c:pt idx="1365">
                        <c:v>31267</c:v>
                      </c:pt>
                      <c:pt idx="1366">
                        <c:v>31268</c:v>
                      </c:pt>
                      <c:pt idx="1367">
                        <c:v>31271</c:v>
                      </c:pt>
                      <c:pt idx="1368">
                        <c:v>31272</c:v>
                      </c:pt>
                      <c:pt idx="1369">
                        <c:v>31273</c:v>
                      </c:pt>
                      <c:pt idx="1370">
                        <c:v>31274</c:v>
                      </c:pt>
                      <c:pt idx="1371">
                        <c:v>31275</c:v>
                      </c:pt>
                      <c:pt idx="1372">
                        <c:v>31278</c:v>
                      </c:pt>
                      <c:pt idx="1373">
                        <c:v>31279</c:v>
                      </c:pt>
                      <c:pt idx="1374">
                        <c:v>31280</c:v>
                      </c:pt>
                      <c:pt idx="1375">
                        <c:v>31281</c:v>
                      </c:pt>
                      <c:pt idx="1376">
                        <c:v>31282</c:v>
                      </c:pt>
                      <c:pt idx="1377">
                        <c:v>31285</c:v>
                      </c:pt>
                      <c:pt idx="1378">
                        <c:v>31286</c:v>
                      </c:pt>
                      <c:pt idx="1379">
                        <c:v>31287</c:v>
                      </c:pt>
                      <c:pt idx="1380">
                        <c:v>31288</c:v>
                      </c:pt>
                      <c:pt idx="1381">
                        <c:v>31289</c:v>
                      </c:pt>
                      <c:pt idx="1382">
                        <c:v>31293</c:v>
                      </c:pt>
                      <c:pt idx="1383">
                        <c:v>31294</c:v>
                      </c:pt>
                      <c:pt idx="1384">
                        <c:v>31295</c:v>
                      </c:pt>
                      <c:pt idx="1385">
                        <c:v>31296</c:v>
                      </c:pt>
                      <c:pt idx="1386">
                        <c:v>31299</c:v>
                      </c:pt>
                      <c:pt idx="1387">
                        <c:v>31300</c:v>
                      </c:pt>
                      <c:pt idx="1388">
                        <c:v>31301</c:v>
                      </c:pt>
                      <c:pt idx="1389">
                        <c:v>31302</c:v>
                      </c:pt>
                      <c:pt idx="1390">
                        <c:v>31303</c:v>
                      </c:pt>
                      <c:pt idx="1391">
                        <c:v>31306</c:v>
                      </c:pt>
                      <c:pt idx="1392">
                        <c:v>31307</c:v>
                      </c:pt>
                      <c:pt idx="1393">
                        <c:v>31308</c:v>
                      </c:pt>
                      <c:pt idx="1394">
                        <c:v>31309</c:v>
                      </c:pt>
                      <c:pt idx="1395">
                        <c:v>31310</c:v>
                      </c:pt>
                      <c:pt idx="1396">
                        <c:v>31313</c:v>
                      </c:pt>
                      <c:pt idx="1397">
                        <c:v>31314</c:v>
                      </c:pt>
                      <c:pt idx="1398">
                        <c:v>31315</c:v>
                      </c:pt>
                      <c:pt idx="1399">
                        <c:v>31316</c:v>
                      </c:pt>
                      <c:pt idx="1400">
                        <c:v>31320</c:v>
                      </c:pt>
                      <c:pt idx="1401">
                        <c:v>31321</c:v>
                      </c:pt>
                      <c:pt idx="1402">
                        <c:v>31322</c:v>
                      </c:pt>
                      <c:pt idx="1403">
                        <c:v>31323</c:v>
                      </c:pt>
                      <c:pt idx="1404">
                        <c:v>31324</c:v>
                      </c:pt>
                      <c:pt idx="1405">
                        <c:v>31327</c:v>
                      </c:pt>
                      <c:pt idx="1406">
                        <c:v>31328</c:v>
                      </c:pt>
                      <c:pt idx="1407">
                        <c:v>31329</c:v>
                      </c:pt>
                      <c:pt idx="1408">
                        <c:v>31330</c:v>
                      </c:pt>
                      <c:pt idx="1409">
                        <c:v>31331</c:v>
                      </c:pt>
                      <c:pt idx="1410">
                        <c:v>31334</c:v>
                      </c:pt>
                      <c:pt idx="1411">
                        <c:v>31335</c:v>
                      </c:pt>
                      <c:pt idx="1412">
                        <c:v>31336</c:v>
                      </c:pt>
                      <c:pt idx="1413">
                        <c:v>31337</c:v>
                      </c:pt>
                      <c:pt idx="1414">
                        <c:v>31338</c:v>
                      </c:pt>
                      <c:pt idx="1415">
                        <c:v>31341</c:v>
                      </c:pt>
                      <c:pt idx="1416">
                        <c:v>31342</c:v>
                      </c:pt>
                      <c:pt idx="1417">
                        <c:v>31343</c:v>
                      </c:pt>
                      <c:pt idx="1418">
                        <c:v>31344</c:v>
                      </c:pt>
                      <c:pt idx="1419">
                        <c:v>31345</c:v>
                      </c:pt>
                      <c:pt idx="1420">
                        <c:v>31348</c:v>
                      </c:pt>
                      <c:pt idx="1421">
                        <c:v>31349</c:v>
                      </c:pt>
                      <c:pt idx="1422">
                        <c:v>31350</c:v>
                      </c:pt>
                      <c:pt idx="1423">
                        <c:v>31351</c:v>
                      </c:pt>
                      <c:pt idx="1424">
                        <c:v>31352</c:v>
                      </c:pt>
                      <c:pt idx="1425">
                        <c:v>31355</c:v>
                      </c:pt>
                      <c:pt idx="1426">
                        <c:v>31356</c:v>
                      </c:pt>
                      <c:pt idx="1427">
                        <c:v>31357</c:v>
                      </c:pt>
                      <c:pt idx="1428">
                        <c:v>31358</c:v>
                      </c:pt>
                      <c:pt idx="1429">
                        <c:v>31359</c:v>
                      </c:pt>
                      <c:pt idx="1430">
                        <c:v>31362</c:v>
                      </c:pt>
                      <c:pt idx="1431">
                        <c:v>31363</c:v>
                      </c:pt>
                      <c:pt idx="1432">
                        <c:v>31364</c:v>
                      </c:pt>
                      <c:pt idx="1433">
                        <c:v>31365</c:v>
                      </c:pt>
                      <c:pt idx="1434">
                        <c:v>31366</c:v>
                      </c:pt>
                      <c:pt idx="1435">
                        <c:v>31369</c:v>
                      </c:pt>
                      <c:pt idx="1436">
                        <c:v>31370</c:v>
                      </c:pt>
                      <c:pt idx="1437">
                        <c:v>31371</c:v>
                      </c:pt>
                      <c:pt idx="1438">
                        <c:v>31372</c:v>
                      </c:pt>
                      <c:pt idx="1439">
                        <c:v>31373</c:v>
                      </c:pt>
                      <c:pt idx="1440">
                        <c:v>31376</c:v>
                      </c:pt>
                      <c:pt idx="1441">
                        <c:v>31377</c:v>
                      </c:pt>
                      <c:pt idx="1442">
                        <c:v>31378</c:v>
                      </c:pt>
                      <c:pt idx="1443">
                        <c:v>31380</c:v>
                      </c:pt>
                      <c:pt idx="1444">
                        <c:v>31383</c:v>
                      </c:pt>
                      <c:pt idx="1445">
                        <c:v>31384</c:v>
                      </c:pt>
                      <c:pt idx="1446">
                        <c:v>31385</c:v>
                      </c:pt>
                      <c:pt idx="1447">
                        <c:v>31386</c:v>
                      </c:pt>
                      <c:pt idx="1448">
                        <c:v>31387</c:v>
                      </c:pt>
                      <c:pt idx="1449">
                        <c:v>31390</c:v>
                      </c:pt>
                      <c:pt idx="1450">
                        <c:v>31391</c:v>
                      </c:pt>
                      <c:pt idx="1451">
                        <c:v>31392</c:v>
                      </c:pt>
                      <c:pt idx="1452">
                        <c:v>31393</c:v>
                      </c:pt>
                      <c:pt idx="1453">
                        <c:v>31394</c:v>
                      </c:pt>
                      <c:pt idx="1454">
                        <c:v>31397</c:v>
                      </c:pt>
                      <c:pt idx="1455">
                        <c:v>31398</c:v>
                      </c:pt>
                      <c:pt idx="1456">
                        <c:v>31399</c:v>
                      </c:pt>
                      <c:pt idx="1457">
                        <c:v>31400</c:v>
                      </c:pt>
                      <c:pt idx="1458">
                        <c:v>31401</c:v>
                      </c:pt>
                      <c:pt idx="1459">
                        <c:v>31404</c:v>
                      </c:pt>
                      <c:pt idx="1460">
                        <c:v>31405</c:v>
                      </c:pt>
                      <c:pt idx="1461">
                        <c:v>31407</c:v>
                      </c:pt>
                      <c:pt idx="1462">
                        <c:v>31408</c:v>
                      </c:pt>
                      <c:pt idx="1463">
                        <c:v>31411</c:v>
                      </c:pt>
                      <c:pt idx="1464">
                        <c:v>31412</c:v>
                      </c:pt>
                      <c:pt idx="1465">
                        <c:v>31414</c:v>
                      </c:pt>
                      <c:pt idx="1466">
                        <c:v>31415</c:v>
                      </c:pt>
                      <c:pt idx="1467">
                        <c:v>31418</c:v>
                      </c:pt>
                      <c:pt idx="1468">
                        <c:v>31419</c:v>
                      </c:pt>
                      <c:pt idx="1469">
                        <c:v>31420</c:v>
                      </c:pt>
                      <c:pt idx="1470">
                        <c:v>31421</c:v>
                      </c:pt>
                      <c:pt idx="1471">
                        <c:v>31422</c:v>
                      </c:pt>
                      <c:pt idx="1472">
                        <c:v>31425</c:v>
                      </c:pt>
                      <c:pt idx="1473">
                        <c:v>31426</c:v>
                      </c:pt>
                      <c:pt idx="1474">
                        <c:v>31427</c:v>
                      </c:pt>
                      <c:pt idx="1475">
                        <c:v>31428</c:v>
                      </c:pt>
                      <c:pt idx="1476">
                        <c:v>31429</c:v>
                      </c:pt>
                      <c:pt idx="1477">
                        <c:v>31432</c:v>
                      </c:pt>
                      <c:pt idx="1478">
                        <c:v>31433</c:v>
                      </c:pt>
                      <c:pt idx="1479">
                        <c:v>31434</c:v>
                      </c:pt>
                      <c:pt idx="1480">
                        <c:v>31435</c:v>
                      </c:pt>
                      <c:pt idx="1481">
                        <c:v>31436</c:v>
                      </c:pt>
                      <c:pt idx="1482">
                        <c:v>31439</c:v>
                      </c:pt>
                      <c:pt idx="1483">
                        <c:v>31440</c:v>
                      </c:pt>
                      <c:pt idx="1484">
                        <c:v>31441</c:v>
                      </c:pt>
                      <c:pt idx="1485">
                        <c:v>31442</c:v>
                      </c:pt>
                      <c:pt idx="1486">
                        <c:v>31443</c:v>
                      </c:pt>
                      <c:pt idx="1487">
                        <c:v>31446</c:v>
                      </c:pt>
                      <c:pt idx="1488">
                        <c:v>31447</c:v>
                      </c:pt>
                      <c:pt idx="1489">
                        <c:v>31448</c:v>
                      </c:pt>
                      <c:pt idx="1490">
                        <c:v>31449</c:v>
                      </c:pt>
                      <c:pt idx="1491">
                        <c:v>31450</c:v>
                      </c:pt>
                      <c:pt idx="1492">
                        <c:v>31453</c:v>
                      </c:pt>
                      <c:pt idx="1493">
                        <c:v>31454</c:v>
                      </c:pt>
                      <c:pt idx="1494">
                        <c:v>31455</c:v>
                      </c:pt>
                      <c:pt idx="1495">
                        <c:v>31456</c:v>
                      </c:pt>
                      <c:pt idx="1496">
                        <c:v>31457</c:v>
                      </c:pt>
                      <c:pt idx="1497">
                        <c:v>31461</c:v>
                      </c:pt>
                      <c:pt idx="1498">
                        <c:v>31462</c:v>
                      </c:pt>
                      <c:pt idx="1499">
                        <c:v>31463</c:v>
                      </c:pt>
                      <c:pt idx="1500">
                        <c:v>31464</c:v>
                      </c:pt>
                      <c:pt idx="1501">
                        <c:v>31467</c:v>
                      </c:pt>
                      <c:pt idx="1502">
                        <c:v>31468</c:v>
                      </c:pt>
                      <c:pt idx="1503">
                        <c:v>31469</c:v>
                      </c:pt>
                      <c:pt idx="1504">
                        <c:v>31470</c:v>
                      </c:pt>
                      <c:pt idx="1505">
                        <c:v>31471</c:v>
                      </c:pt>
                      <c:pt idx="1506">
                        <c:v>31474</c:v>
                      </c:pt>
                      <c:pt idx="1507">
                        <c:v>31475</c:v>
                      </c:pt>
                      <c:pt idx="1508">
                        <c:v>31476</c:v>
                      </c:pt>
                      <c:pt idx="1509">
                        <c:v>31477</c:v>
                      </c:pt>
                      <c:pt idx="1510">
                        <c:v>31478</c:v>
                      </c:pt>
                      <c:pt idx="1511">
                        <c:v>31481</c:v>
                      </c:pt>
                      <c:pt idx="1512">
                        <c:v>31482</c:v>
                      </c:pt>
                      <c:pt idx="1513">
                        <c:v>31483</c:v>
                      </c:pt>
                      <c:pt idx="1514">
                        <c:v>31484</c:v>
                      </c:pt>
                      <c:pt idx="1515">
                        <c:v>31485</c:v>
                      </c:pt>
                      <c:pt idx="1516">
                        <c:v>31488</c:v>
                      </c:pt>
                      <c:pt idx="1517">
                        <c:v>31489</c:v>
                      </c:pt>
                      <c:pt idx="1518">
                        <c:v>31490</c:v>
                      </c:pt>
                      <c:pt idx="1519">
                        <c:v>31491</c:v>
                      </c:pt>
                      <c:pt idx="1520">
                        <c:v>31492</c:v>
                      </c:pt>
                      <c:pt idx="1521">
                        <c:v>31495</c:v>
                      </c:pt>
                      <c:pt idx="1522">
                        <c:v>31496</c:v>
                      </c:pt>
                      <c:pt idx="1523">
                        <c:v>31497</c:v>
                      </c:pt>
                      <c:pt idx="1524">
                        <c:v>31498</c:v>
                      </c:pt>
                      <c:pt idx="1525">
                        <c:v>31502</c:v>
                      </c:pt>
                      <c:pt idx="1526">
                        <c:v>31503</c:v>
                      </c:pt>
                      <c:pt idx="1527">
                        <c:v>31504</c:v>
                      </c:pt>
                      <c:pt idx="1528">
                        <c:v>31505</c:v>
                      </c:pt>
                      <c:pt idx="1529">
                        <c:v>31506</c:v>
                      </c:pt>
                      <c:pt idx="1530">
                        <c:v>31509</c:v>
                      </c:pt>
                      <c:pt idx="1531">
                        <c:v>31510</c:v>
                      </c:pt>
                      <c:pt idx="1532">
                        <c:v>31511</c:v>
                      </c:pt>
                      <c:pt idx="1533">
                        <c:v>31512</c:v>
                      </c:pt>
                      <c:pt idx="1534">
                        <c:v>31513</c:v>
                      </c:pt>
                      <c:pt idx="1535">
                        <c:v>31516</c:v>
                      </c:pt>
                      <c:pt idx="1536">
                        <c:v>31517</c:v>
                      </c:pt>
                      <c:pt idx="1537">
                        <c:v>31518</c:v>
                      </c:pt>
                      <c:pt idx="1538">
                        <c:v>31519</c:v>
                      </c:pt>
                      <c:pt idx="1539">
                        <c:v>31520</c:v>
                      </c:pt>
                      <c:pt idx="1540">
                        <c:v>31523</c:v>
                      </c:pt>
                      <c:pt idx="1541">
                        <c:v>31524</c:v>
                      </c:pt>
                      <c:pt idx="1542">
                        <c:v>31525</c:v>
                      </c:pt>
                      <c:pt idx="1543">
                        <c:v>31526</c:v>
                      </c:pt>
                      <c:pt idx="1544">
                        <c:v>31527</c:v>
                      </c:pt>
                      <c:pt idx="1545">
                        <c:v>31530</c:v>
                      </c:pt>
                      <c:pt idx="1546">
                        <c:v>31531</c:v>
                      </c:pt>
                      <c:pt idx="1547">
                        <c:v>31532</c:v>
                      </c:pt>
                      <c:pt idx="1548">
                        <c:v>31533</c:v>
                      </c:pt>
                      <c:pt idx="1549">
                        <c:v>31534</c:v>
                      </c:pt>
                      <c:pt idx="1550">
                        <c:v>31537</c:v>
                      </c:pt>
                      <c:pt idx="1551">
                        <c:v>31538</c:v>
                      </c:pt>
                      <c:pt idx="1552">
                        <c:v>31539</c:v>
                      </c:pt>
                      <c:pt idx="1553">
                        <c:v>31540</c:v>
                      </c:pt>
                      <c:pt idx="1554">
                        <c:v>31541</c:v>
                      </c:pt>
                      <c:pt idx="1555">
                        <c:v>31544</c:v>
                      </c:pt>
                      <c:pt idx="1556">
                        <c:v>31545</c:v>
                      </c:pt>
                      <c:pt idx="1557">
                        <c:v>31546</c:v>
                      </c:pt>
                      <c:pt idx="1558">
                        <c:v>31547</c:v>
                      </c:pt>
                      <c:pt idx="1559">
                        <c:v>31548</c:v>
                      </c:pt>
                      <c:pt idx="1560">
                        <c:v>31551</c:v>
                      </c:pt>
                      <c:pt idx="1561">
                        <c:v>31552</c:v>
                      </c:pt>
                      <c:pt idx="1562">
                        <c:v>31553</c:v>
                      </c:pt>
                      <c:pt idx="1563">
                        <c:v>31554</c:v>
                      </c:pt>
                      <c:pt idx="1564">
                        <c:v>31555</c:v>
                      </c:pt>
                      <c:pt idx="1565">
                        <c:v>31559</c:v>
                      </c:pt>
                      <c:pt idx="1566">
                        <c:v>31560</c:v>
                      </c:pt>
                      <c:pt idx="1567">
                        <c:v>31561</c:v>
                      </c:pt>
                      <c:pt idx="1568">
                        <c:v>31562</c:v>
                      </c:pt>
                      <c:pt idx="1569">
                        <c:v>31565</c:v>
                      </c:pt>
                      <c:pt idx="1570">
                        <c:v>31566</c:v>
                      </c:pt>
                      <c:pt idx="1571">
                        <c:v>31567</c:v>
                      </c:pt>
                      <c:pt idx="1572">
                        <c:v>31568</c:v>
                      </c:pt>
                      <c:pt idx="1573">
                        <c:v>31569</c:v>
                      </c:pt>
                      <c:pt idx="1574">
                        <c:v>31572</c:v>
                      </c:pt>
                      <c:pt idx="1575">
                        <c:v>31573</c:v>
                      </c:pt>
                      <c:pt idx="1576">
                        <c:v>31574</c:v>
                      </c:pt>
                      <c:pt idx="1577">
                        <c:v>31575</c:v>
                      </c:pt>
                      <c:pt idx="1578">
                        <c:v>31576</c:v>
                      </c:pt>
                      <c:pt idx="1579">
                        <c:v>31579</c:v>
                      </c:pt>
                      <c:pt idx="1580">
                        <c:v>31580</c:v>
                      </c:pt>
                      <c:pt idx="1581">
                        <c:v>31581</c:v>
                      </c:pt>
                      <c:pt idx="1582">
                        <c:v>31582</c:v>
                      </c:pt>
                      <c:pt idx="1583">
                        <c:v>31583</c:v>
                      </c:pt>
                      <c:pt idx="1584">
                        <c:v>31586</c:v>
                      </c:pt>
                      <c:pt idx="1585">
                        <c:v>31587</c:v>
                      </c:pt>
                      <c:pt idx="1586">
                        <c:v>31588</c:v>
                      </c:pt>
                      <c:pt idx="1587">
                        <c:v>31589</c:v>
                      </c:pt>
                      <c:pt idx="1588">
                        <c:v>31590</c:v>
                      </c:pt>
                      <c:pt idx="1589">
                        <c:v>31593</c:v>
                      </c:pt>
                      <c:pt idx="1590">
                        <c:v>31594</c:v>
                      </c:pt>
                      <c:pt idx="1591">
                        <c:v>31595</c:v>
                      </c:pt>
                      <c:pt idx="1592">
                        <c:v>31596</c:v>
                      </c:pt>
                      <c:pt idx="1593">
                        <c:v>31600</c:v>
                      </c:pt>
                      <c:pt idx="1594">
                        <c:v>31601</c:v>
                      </c:pt>
                      <c:pt idx="1595">
                        <c:v>31602</c:v>
                      </c:pt>
                      <c:pt idx="1596">
                        <c:v>31603</c:v>
                      </c:pt>
                      <c:pt idx="1597">
                        <c:v>31604</c:v>
                      </c:pt>
                      <c:pt idx="1598">
                        <c:v>31607</c:v>
                      </c:pt>
                      <c:pt idx="1599">
                        <c:v>31608</c:v>
                      </c:pt>
                      <c:pt idx="1600">
                        <c:v>31609</c:v>
                      </c:pt>
                      <c:pt idx="1601">
                        <c:v>31610</c:v>
                      </c:pt>
                      <c:pt idx="1602">
                        <c:v>31611</c:v>
                      </c:pt>
                      <c:pt idx="1603">
                        <c:v>31614</c:v>
                      </c:pt>
                      <c:pt idx="1604">
                        <c:v>31615</c:v>
                      </c:pt>
                      <c:pt idx="1605">
                        <c:v>31616</c:v>
                      </c:pt>
                      <c:pt idx="1606">
                        <c:v>31617</c:v>
                      </c:pt>
                      <c:pt idx="1607">
                        <c:v>31618</c:v>
                      </c:pt>
                      <c:pt idx="1608">
                        <c:v>31621</c:v>
                      </c:pt>
                      <c:pt idx="1609">
                        <c:v>31622</c:v>
                      </c:pt>
                      <c:pt idx="1610">
                        <c:v>31623</c:v>
                      </c:pt>
                      <c:pt idx="1611">
                        <c:v>31624</c:v>
                      </c:pt>
                      <c:pt idx="1612">
                        <c:v>31625</c:v>
                      </c:pt>
                      <c:pt idx="1613">
                        <c:v>31628</c:v>
                      </c:pt>
                      <c:pt idx="1614">
                        <c:v>31629</c:v>
                      </c:pt>
                      <c:pt idx="1615">
                        <c:v>31630</c:v>
                      </c:pt>
                      <c:pt idx="1616">
                        <c:v>31631</c:v>
                      </c:pt>
                      <c:pt idx="1617">
                        <c:v>31632</c:v>
                      </c:pt>
                      <c:pt idx="1618">
                        <c:v>31635</c:v>
                      </c:pt>
                      <c:pt idx="1619">
                        <c:v>31636</c:v>
                      </c:pt>
                      <c:pt idx="1620">
                        <c:v>31637</c:v>
                      </c:pt>
                      <c:pt idx="1621">
                        <c:v>31638</c:v>
                      </c:pt>
                      <c:pt idx="1622">
                        <c:v>31639</c:v>
                      </c:pt>
                      <c:pt idx="1623">
                        <c:v>31642</c:v>
                      </c:pt>
                      <c:pt idx="1624">
                        <c:v>31643</c:v>
                      </c:pt>
                      <c:pt idx="1625">
                        <c:v>31644</c:v>
                      </c:pt>
                      <c:pt idx="1626">
                        <c:v>31645</c:v>
                      </c:pt>
                      <c:pt idx="1627">
                        <c:v>31646</c:v>
                      </c:pt>
                      <c:pt idx="1628">
                        <c:v>31649</c:v>
                      </c:pt>
                      <c:pt idx="1629">
                        <c:v>31650</c:v>
                      </c:pt>
                      <c:pt idx="1630">
                        <c:v>31651</c:v>
                      </c:pt>
                      <c:pt idx="1631">
                        <c:v>31652</c:v>
                      </c:pt>
                      <c:pt idx="1632">
                        <c:v>31653</c:v>
                      </c:pt>
                      <c:pt idx="1633">
                        <c:v>31657</c:v>
                      </c:pt>
                      <c:pt idx="1634">
                        <c:v>31658</c:v>
                      </c:pt>
                      <c:pt idx="1635">
                        <c:v>31659</c:v>
                      </c:pt>
                      <c:pt idx="1636">
                        <c:v>31660</c:v>
                      </c:pt>
                      <c:pt idx="1637">
                        <c:v>31663</c:v>
                      </c:pt>
                      <c:pt idx="1638">
                        <c:v>31664</c:v>
                      </c:pt>
                      <c:pt idx="1639">
                        <c:v>31665</c:v>
                      </c:pt>
                      <c:pt idx="1640">
                        <c:v>31666</c:v>
                      </c:pt>
                      <c:pt idx="1641">
                        <c:v>31667</c:v>
                      </c:pt>
                      <c:pt idx="1642">
                        <c:v>31670</c:v>
                      </c:pt>
                      <c:pt idx="1643">
                        <c:v>31671</c:v>
                      </c:pt>
                      <c:pt idx="1644">
                        <c:v>31672</c:v>
                      </c:pt>
                      <c:pt idx="1645">
                        <c:v>31673</c:v>
                      </c:pt>
                      <c:pt idx="1646">
                        <c:v>31674</c:v>
                      </c:pt>
                      <c:pt idx="1647">
                        <c:v>31677</c:v>
                      </c:pt>
                      <c:pt idx="1648">
                        <c:v>31678</c:v>
                      </c:pt>
                      <c:pt idx="1649">
                        <c:v>31679</c:v>
                      </c:pt>
                      <c:pt idx="1650">
                        <c:v>31680</c:v>
                      </c:pt>
                      <c:pt idx="1651">
                        <c:v>31681</c:v>
                      </c:pt>
                      <c:pt idx="1652">
                        <c:v>31684</c:v>
                      </c:pt>
                      <c:pt idx="1653">
                        <c:v>31685</c:v>
                      </c:pt>
                      <c:pt idx="1654">
                        <c:v>31686</c:v>
                      </c:pt>
                      <c:pt idx="1655">
                        <c:v>31687</c:v>
                      </c:pt>
                      <c:pt idx="1656">
                        <c:v>31688</c:v>
                      </c:pt>
                      <c:pt idx="1657">
                        <c:v>31691</c:v>
                      </c:pt>
                      <c:pt idx="1658">
                        <c:v>31692</c:v>
                      </c:pt>
                      <c:pt idx="1659">
                        <c:v>31693</c:v>
                      </c:pt>
                      <c:pt idx="1660">
                        <c:v>31694</c:v>
                      </c:pt>
                      <c:pt idx="1661">
                        <c:v>31695</c:v>
                      </c:pt>
                      <c:pt idx="1662">
                        <c:v>31698</c:v>
                      </c:pt>
                      <c:pt idx="1663">
                        <c:v>31699</c:v>
                      </c:pt>
                      <c:pt idx="1664">
                        <c:v>31700</c:v>
                      </c:pt>
                      <c:pt idx="1665">
                        <c:v>31701</c:v>
                      </c:pt>
                      <c:pt idx="1666">
                        <c:v>31702</c:v>
                      </c:pt>
                      <c:pt idx="1667">
                        <c:v>31705</c:v>
                      </c:pt>
                      <c:pt idx="1668">
                        <c:v>31706</c:v>
                      </c:pt>
                      <c:pt idx="1669">
                        <c:v>31707</c:v>
                      </c:pt>
                      <c:pt idx="1670">
                        <c:v>31708</c:v>
                      </c:pt>
                      <c:pt idx="1671">
                        <c:v>31709</c:v>
                      </c:pt>
                      <c:pt idx="1672">
                        <c:v>31712</c:v>
                      </c:pt>
                      <c:pt idx="1673">
                        <c:v>31713</c:v>
                      </c:pt>
                      <c:pt idx="1674">
                        <c:v>31714</c:v>
                      </c:pt>
                      <c:pt idx="1675">
                        <c:v>31715</c:v>
                      </c:pt>
                      <c:pt idx="1676">
                        <c:v>31716</c:v>
                      </c:pt>
                      <c:pt idx="1677">
                        <c:v>31719</c:v>
                      </c:pt>
                      <c:pt idx="1678">
                        <c:v>31720</c:v>
                      </c:pt>
                      <c:pt idx="1679">
                        <c:v>31721</c:v>
                      </c:pt>
                      <c:pt idx="1680">
                        <c:v>31722</c:v>
                      </c:pt>
                      <c:pt idx="1681">
                        <c:v>31723</c:v>
                      </c:pt>
                      <c:pt idx="1682">
                        <c:v>31726</c:v>
                      </c:pt>
                      <c:pt idx="1683">
                        <c:v>31727</c:v>
                      </c:pt>
                      <c:pt idx="1684">
                        <c:v>31728</c:v>
                      </c:pt>
                      <c:pt idx="1685">
                        <c:v>31729</c:v>
                      </c:pt>
                      <c:pt idx="1686">
                        <c:v>31730</c:v>
                      </c:pt>
                      <c:pt idx="1687">
                        <c:v>31733</c:v>
                      </c:pt>
                      <c:pt idx="1688">
                        <c:v>31734</c:v>
                      </c:pt>
                      <c:pt idx="1689">
                        <c:v>31735</c:v>
                      </c:pt>
                      <c:pt idx="1690">
                        <c:v>31736</c:v>
                      </c:pt>
                      <c:pt idx="1691">
                        <c:v>31737</c:v>
                      </c:pt>
                      <c:pt idx="1692">
                        <c:v>31740</c:v>
                      </c:pt>
                      <c:pt idx="1693">
                        <c:v>31741</c:v>
                      </c:pt>
                      <c:pt idx="1694">
                        <c:v>31742</c:v>
                      </c:pt>
                      <c:pt idx="1695">
                        <c:v>31744</c:v>
                      </c:pt>
                      <c:pt idx="1696">
                        <c:v>31747</c:v>
                      </c:pt>
                      <c:pt idx="1697">
                        <c:v>31748</c:v>
                      </c:pt>
                      <c:pt idx="1698">
                        <c:v>31749</c:v>
                      </c:pt>
                      <c:pt idx="1699">
                        <c:v>31750</c:v>
                      </c:pt>
                      <c:pt idx="1700">
                        <c:v>31751</c:v>
                      </c:pt>
                      <c:pt idx="1701">
                        <c:v>31754</c:v>
                      </c:pt>
                      <c:pt idx="1702">
                        <c:v>31755</c:v>
                      </c:pt>
                      <c:pt idx="1703">
                        <c:v>31756</c:v>
                      </c:pt>
                      <c:pt idx="1704">
                        <c:v>31757</c:v>
                      </c:pt>
                      <c:pt idx="1705">
                        <c:v>31758</c:v>
                      </c:pt>
                      <c:pt idx="1706">
                        <c:v>31761</c:v>
                      </c:pt>
                      <c:pt idx="1707">
                        <c:v>31762</c:v>
                      </c:pt>
                      <c:pt idx="1708">
                        <c:v>31763</c:v>
                      </c:pt>
                      <c:pt idx="1709">
                        <c:v>31764</c:v>
                      </c:pt>
                      <c:pt idx="1710">
                        <c:v>31765</c:v>
                      </c:pt>
                      <c:pt idx="1711">
                        <c:v>31768</c:v>
                      </c:pt>
                      <c:pt idx="1712">
                        <c:v>31769</c:v>
                      </c:pt>
                      <c:pt idx="1713">
                        <c:v>31770</c:v>
                      </c:pt>
                      <c:pt idx="1714">
                        <c:v>31772</c:v>
                      </c:pt>
                      <c:pt idx="1715">
                        <c:v>31775</c:v>
                      </c:pt>
                      <c:pt idx="1716">
                        <c:v>31776</c:v>
                      </c:pt>
                      <c:pt idx="1717">
                        <c:v>31777</c:v>
                      </c:pt>
                      <c:pt idx="1718">
                        <c:v>31779</c:v>
                      </c:pt>
                      <c:pt idx="1719">
                        <c:v>31782</c:v>
                      </c:pt>
                      <c:pt idx="1720">
                        <c:v>31783</c:v>
                      </c:pt>
                      <c:pt idx="1721">
                        <c:v>31784</c:v>
                      </c:pt>
                      <c:pt idx="1722">
                        <c:v>31785</c:v>
                      </c:pt>
                      <c:pt idx="1723">
                        <c:v>31786</c:v>
                      </c:pt>
                      <c:pt idx="1724">
                        <c:v>31789</c:v>
                      </c:pt>
                      <c:pt idx="1725">
                        <c:v>31790</c:v>
                      </c:pt>
                      <c:pt idx="1726">
                        <c:v>31791</c:v>
                      </c:pt>
                      <c:pt idx="1727">
                        <c:v>31792</c:v>
                      </c:pt>
                      <c:pt idx="1728">
                        <c:v>31793</c:v>
                      </c:pt>
                      <c:pt idx="1729">
                        <c:v>31796</c:v>
                      </c:pt>
                      <c:pt idx="1730">
                        <c:v>31797</c:v>
                      </c:pt>
                      <c:pt idx="1731">
                        <c:v>31798</c:v>
                      </c:pt>
                      <c:pt idx="1732">
                        <c:v>31799</c:v>
                      </c:pt>
                      <c:pt idx="1733">
                        <c:v>31800</c:v>
                      </c:pt>
                      <c:pt idx="1734">
                        <c:v>31803</c:v>
                      </c:pt>
                      <c:pt idx="1735">
                        <c:v>31804</c:v>
                      </c:pt>
                      <c:pt idx="1736">
                        <c:v>31805</c:v>
                      </c:pt>
                      <c:pt idx="1737">
                        <c:v>31806</c:v>
                      </c:pt>
                      <c:pt idx="1738">
                        <c:v>31807</c:v>
                      </c:pt>
                      <c:pt idx="1739">
                        <c:v>31810</c:v>
                      </c:pt>
                      <c:pt idx="1740">
                        <c:v>31811</c:v>
                      </c:pt>
                      <c:pt idx="1741">
                        <c:v>31812</c:v>
                      </c:pt>
                      <c:pt idx="1742">
                        <c:v>31813</c:v>
                      </c:pt>
                      <c:pt idx="1743">
                        <c:v>31814</c:v>
                      </c:pt>
                      <c:pt idx="1744">
                        <c:v>31817</c:v>
                      </c:pt>
                      <c:pt idx="1745">
                        <c:v>31818</c:v>
                      </c:pt>
                      <c:pt idx="1746">
                        <c:v>31819</c:v>
                      </c:pt>
                      <c:pt idx="1747">
                        <c:v>31820</c:v>
                      </c:pt>
                      <c:pt idx="1748">
                        <c:v>31821</c:v>
                      </c:pt>
                      <c:pt idx="1749">
                        <c:v>31825</c:v>
                      </c:pt>
                      <c:pt idx="1750">
                        <c:v>31826</c:v>
                      </c:pt>
                      <c:pt idx="1751">
                        <c:v>31827</c:v>
                      </c:pt>
                      <c:pt idx="1752">
                        <c:v>31828</c:v>
                      </c:pt>
                      <c:pt idx="1753">
                        <c:v>31831</c:v>
                      </c:pt>
                      <c:pt idx="1754">
                        <c:v>31832</c:v>
                      </c:pt>
                      <c:pt idx="1755">
                        <c:v>31833</c:v>
                      </c:pt>
                      <c:pt idx="1756">
                        <c:v>31834</c:v>
                      </c:pt>
                      <c:pt idx="1757">
                        <c:v>31835</c:v>
                      </c:pt>
                      <c:pt idx="1758">
                        <c:v>31838</c:v>
                      </c:pt>
                      <c:pt idx="1759">
                        <c:v>31839</c:v>
                      </c:pt>
                      <c:pt idx="1760">
                        <c:v>31840</c:v>
                      </c:pt>
                      <c:pt idx="1761">
                        <c:v>31841</c:v>
                      </c:pt>
                      <c:pt idx="1762">
                        <c:v>31842</c:v>
                      </c:pt>
                      <c:pt idx="1763">
                        <c:v>31845</c:v>
                      </c:pt>
                      <c:pt idx="1764">
                        <c:v>31846</c:v>
                      </c:pt>
                      <c:pt idx="1765">
                        <c:v>31847</c:v>
                      </c:pt>
                      <c:pt idx="1766">
                        <c:v>31848</c:v>
                      </c:pt>
                      <c:pt idx="1767">
                        <c:v>31849</c:v>
                      </c:pt>
                      <c:pt idx="1768">
                        <c:v>31852</c:v>
                      </c:pt>
                      <c:pt idx="1769">
                        <c:v>31853</c:v>
                      </c:pt>
                      <c:pt idx="1770">
                        <c:v>31854</c:v>
                      </c:pt>
                      <c:pt idx="1771">
                        <c:v>31855</c:v>
                      </c:pt>
                      <c:pt idx="1772">
                        <c:v>31856</c:v>
                      </c:pt>
                      <c:pt idx="1773">
                        <c:v>31859</c:v>
                      </c:pt>
                      <c:pt idx="1774">
                        <c:v>31860</c:v>
                      </c:pt>
                      <c:pt idx="1775">
                        <c:v>31861</c:v>
                      </c:pt>
                      <c:pt idx="1776">
                        <c:v>31862</c:v>
                      </c:pt>
                      <c:pt idx="1777">
                        <c:v>31863</c:v>
                      </c:pt>
                      <c:pt idx="1778">
                        <c:v>31866</c:v>
                      </c:pt>
                      <c:pt idx="1779">
                        <c:v>31867</c:v>
                      </c:pt>
                      <c:pt idx="1780">
                        <c:v>31868</c:v>
                      </c:pt>
                      <c:pt idx="1781">
                        <c:v>31869</c:v>
                      </c:pt>
                      <c:pt idx="1782">
                        <c:v>31870</c:v>
                      </c:pt>
                      <c:pt idx="1783">
                        <c:v>31873</c:v>
                      </c:pt>
                      <c:pt idx="1784">
                        <c:v>31874</c:v>
                      </c:pt>
                      <c:pt idx="1785">
                        <c:v>31875</c:v>
                      </c:pt>
                      <c:pt idx="1786">
                        <c:v>31876</c:v>
                      </c:pt>
                      <c:pt idx="1787">
                        <c:v>31877</c:v>
                      </c:pt>
                      <c:pt idx="1788">
                        <c:v>31880</c:v>
                      </c:pt>
                      <c:pt idx="1789">
                        <c:v>31881</c:v>
                      </c:pt>
                      <c:pt idx="1790">
                        <c:v>31882</c:v>
                      </c:pt>
                      <c:pt idx="1791">
                        <c:v>31883</c:v>
                      </c:pt>
                      <c:pt idx="1792">
                        <c:v>31887</c:v>
                      </c:pt>
                      <c:pt idx="1793">
                        <c:v>31888</c:v>
                      </c:pt>
                      <c:pt idx="1794">
                        <c:v>31889</c:v>
                      </c:pt>
                      <c:pt idx="1795">
                        <c:v>31890</c:v>
                      </c:pt>
                      <c:pt idx="1796">
                        <c:v>31891</c:v>
                      </c:pt>
                      <c:pt idx="1797">
                        <c:v>31894</c:v>
                      </c:pt>
                      <c:pt idx="1798">
                        <c:v>31895</c:v>
                      </c:pt>
                      <c:pt idx="1799">
                        <c:v>31896</c:v>
                      </c:pt>
                      <c:pt idx="1800">
                        <c:v>31897</c:v>
                      </c:pt>
                      <c:pt idx="1801">
                        <c:v>31898</c:v>
                      </c:pt>
                      <c:pt idx="1802">
                        <c:v>31901</c:v>
                      </c:pt>
                      <c:pt idx="1803">
                        <c:v>31902</c:v>
                      </c:pt>
                      <c:pt idx="1804">
                        <c:v>31903</c:v>
                      </c:pt>
                      <c:pt idx="1805">
                        <c:v>31904</c:v>
                      </c:pt>
                      <c:pt idx="1806">
                        <c:v>31905</c:v>
                      </c:pt>
                      <c:pt idx="1807">
                        <c:v>31908</c:v>
                      </c:pt>
                      <c:pt idx="1808">
                        <c:v>31909</c:v>
                      </c:pt>
                      <c:pt idx="1809">
                        <c:v>31910</c:v>
                      </c:pt>
                      <c:pt idx="1810">
                        <c:v>31911</c:v>
                      </c:pt>
                      <c:pt idx="1811">
                        <c:v>31912</c:v>
                      </c:pt>
                      <c:pt idx="1812">
                        <c:v>31915</c:v>
                      </c:pt>
                      <c:pt idx="1813">
                        <c:v>31916</c:v>
                      </c:pt>
                      <c:pt idx="1814">
                        <c:v>31917</c:v>
                      </c:pt>
                      <c:pt idx="1815">
                        <c:v>31918</c:v>
                      </c:pt>
                      <c:pt idx="1816">
                        <c:v>31919</c:v>
                      </c:pt>
                      <c:pt idx="1817">
                        <c:v>31923</c:v>
                      </c:pt>
                      <c:pt idx="1818">
                        <c:v>31924</c:v>
                      </c:pt>
                      <c:pt idx="1819">
                        <c:v>31925</c:v>
                      </c:pt>
                      <c:pt idx="1820">
                        <c:v>31926</c:v>
                      </c:pt>
                      <c:pt idx="1821">
                        <c:v>31929</c:v>
                      </c:pt>
                      <c:pt idx="1822">
                        <c:v>31930</c:v>
                      </c:pt>
                      <c:pt idx="1823">
                        <c:v>31931</c:v>
                      </c:pt>
                      <c:pt idx="1824">
                        <c:v>31932</c:v>
                      </c:pt>
                      <c:pt idx="1825">
                        <c:v>31933</c:v>
                      </c:pt>
                      <c:pt idx="1826">
                        <c:v>31936</c:v>
                      </c:pt>
                      <c:pt idx="1827">
                        <c:v>31937</c:v>
                      </c:pt>
                      <c:pt idx="1828">
                        <c:v>31938</c:v>
                      </c:pt>
                      <c:pt idx="1829">
                        <c:v>31939</c:v>
                      </c:pt>
                      <c:pt idx="1830">
                        <c:v>31940</c:v>
                      </c:pt>
                      <c:pt idx="1831">
                        <c:v>31943</c:v>
                      </c:pt>
                      <c:pt idx="1832">
                        <c:v>31944</c:v>
                      </c:pt>
                      <c:pt idx="1833">
                        <c:v>31945</c:v>
                      </c:pt>
                      <c:pt idx="1834">
                        <c:v>31946</c:v>
                      </c:pt>
                      <c:pt idx="1835">
                        <c:v>31947</c:v>
                      </c:pt>
                      <c:pt idx="1836">
                        <c:v>31950</c:v>
                      </c:pt>
                      <c:pt idx="1837">
                        <c:v>31951</c:v>
                      </c:pt>
                      <c:pt idx="1838">
                        <c:v>31952</c:v>
                      </c:pt>
                      <c:pt idx="1839">
                        <c:v>31953</c:v>
                      </c:pt>
                      <c:pt idx="1840">
                        <c:v>31954</c:v>
                      </c:pt>
                      <c:pt idx="1841">
                        <c:v>31957</c:v>
                      </c:pt>
                      <c:pt idx="1842">
                        <c:v>31958</c:v>
                      </c:pt>
                      <c:pt idx="1843">
                        <c:v>31959</c:v>
                      </c:pt>
                      <c:pt idx="1844">
                        <c:v>31960</c:v>
                      </c:pt>
                      <c:pt idx="1845">
                        <c:v>31964</c:v>
                      </c:pt>
                      <c:pt idx="1846">
                        <c:v>31965</c:v>
                      </c:pt>
                      <c:pt idx="1847">
                        <c:v>31966</c:v>
                      </c:pt>
                      <c:pt idx="1848">
                        <c:v>31967</c:v>
                      </c:pt>
                      <c:pt idx="1849">
                        <c:v>31968</c:v>
                      </c:pt>
                      <c:pt idx="1850">
                        <c:v>31971</c:v>
                      </c:pt>
                      <c:pt idx="1851">
                        <c:v>31972</c:v>
                      </c:pt>
                      <c:pt idx="1852">
                        <c:v>31973</c:v>
                      </c:pt>
                      <c:pt idx="1853">
                        <c:v>31974</c:v>
                      </c:pt>
                      <c:pt idx="1854">
                        <c:v>31975</c:v>
                      </c:pt>
                      <c:pt idx="1855">
                        <c:v>31978</c:v>
                      </c:pt>
                      <c:pt idx="1856">
                        <c:v>31979</c:v>
                      </c:pt>
                      <c:pt idx="1857">
                        <c:v>31980</c:v>
                      </c:pt>
                      <c:pt idx="1858">
                        <c:v>31981</c:v>
                      </c:pt>
                      <c:pt idx="1859">
                        <c:v>31982</c:v>
                      </c:pt>
                      <c:pt idx="1860">
                        <c:v>31985</c:v>
                      </c:pt>
                      <c:pt idx="1861">
                        <c:v>31986</c:v>
                      </c:pt>
                      <c:pt idx="1862">
                        <c:v>31987</c:v>
                      </c:pt>
                      <c:pt idx="1863">
                        <c:v>31988</c:v>
                      </c:pt>
                      <c:pt idx="1864">
                        <c:v>31989</c:v>
                      </c:pt>
                      <c:pt idx="1865">
                        <c:v>31992</c:v>
                      </c:pt>
                      <c:pt idx="1866">
                        <c:v>31993</c:v>
                      </c:pt>
                      <c:pt idx="1867">
                        <c:v>31994</c:v>
                      </c:pt>
                      <c:pt idx="1868">
                        <c:v>31995</c:v>
                      </c:pt>
                      <c:pt idx="1869">
                        <c:v>31996</c:v>
                      </c:pt>
                      <c:pt idx="1870">
                        <c:v>31999</c:v>
                      </c:pt>
                      <c:pt idx="1871">
                        <c:v>32000</c:v>
                      </c:pt>
                      <c:pt idx="1872">
                        <c:v>32001</c:v>
                      </c:pt>
                      <c:pt idx="1873">
                        <c:v>32002</c:v>
                      </c:pt>
                      <c:pt idx="1874">
                        <c:v>32003</c:v>
                      </c:pt>
                      <c:pt idx="1875">
                        <c:v>32006</c:v>
                      </c:pt>
                      <c:pt idx="1876">
                        <c:v>32007</c:v>
                      </c:pt>
                      <c:pt idx="1877">
                        <c:v>32008</c:v>
                      </c:pt>
                      <c:pt idx="1878">
                        <c:v>32009</c:v>
                      </c:pt>
                      <c:pt idx="1879">
                        <c:v>32010</c:v>
                      </c:pt>
                      <c:pt idx="1880">
                        <c:v>32013</c:v>
                      </c:pt>
                      <c:pt idx="1881">
                        <c:v>32014</c:v>
                      </c:pt>
                      <c:pt idx="1882">
                        <c:v>32015</c:v>
                      </c:pt>
                      <c:pt idx="1883">
                        <c:v>32016</c:v>
                      </c:pt>
                      <c:pt idx="1884">
                        <c:v>32017</c:v>
                      </c:pt>
                      <c:pt idx="1885">
                        <c:v>32020</c:v>
                      </c:pt>
                      <c:pt idx="1886">
                        <c:v>32021</c:v>
                      </c:pt>
                      <c:pt idx="1887">
                        <c:v>32022</c:v>
                      </c:pt>
                      <c:pt idx="1888">
                        <c:v>32023</c:v>
                      </c:pt>
                      <c:pt idx="1889">
                        <c:v>32024</c:v>
                      </c:pt>
                      <c:pt idx="1890">
                        <c:v>32028</c:v>
                      </c:pt>
                      <c:pt idx="1891">
                        <c:v>32029</c:v>
                      </c:pt>
                      <c:pt idx="1892">
                        <c:v>32030</c:v>
                      </c:pt>
                      <c:pt idx="1893">
                        <c:v>32031</c:v>
                      </c:pt>
                      <c:pt idx="1894">
                        <c:v>32034</c:v>
                      </c:pt>
                      <c:pt idx="1895">
                        <c:v>32035</c:v>
                      </c:pt>
                      <c:pt idx="1896">
                        <c:v>32036</c:v>
                      </c:pt>
                      <c:pt idx="1897">
                        <c:v>32037</c:v>
                      </c:pt>
                      <c:pt idx="1898">
                        <c:v>32038</c:v>
                      </c:pt>
                      <c:pt idx="1899">
                        <c:v>32041</c:v>
                      </c:pt>
                      <c:pt idx="1900">
                        <c:v>32042</c:v>
                      </c:pt>
                      <c:pt idx="1901">
                        <c:v>32043</c:v>
                      </c:pt>
                      <c:pt idx="1902">
                        <c:v>32044</c:v>
                      </c:pt>
                      <c:pt idx="1903">
                        <c:v>32045</c:v>
                      </c:pt>
                      <c:pt idx="1904">
                        <c:v>32048</c:v>
                      </c:pt>
                      <c:pt idx="1905">
                        <c:v>32049</c:v>
                      </c:pt>
                      <c:pt idx="1906">
                        <c:v>32050</c:v>
                      </c:pt>
                      <c:pt idx="1907">
                        <c:v>32051</c:v>
                      </c:pt>
                      <c:pt idx="1908">
                        <c:v>32052</c:v>
                      </c:pt>
                      <c:pt idx="1909">
                        <c:v>32055</c:v>
                      </c:pt>
                      <c:pt idx="1910">
                        <c:v>32056</c:v>
                      </c:pt>
                      <c:pt idx="1911">
                        <c:v>32057</c:v>
                      </c:pt>
                      <c:pt idx="1912">
                        <c:v>32058</c:v>
                      </c:pt>
                      <c:pt idx="1913">
                        <c:v>32059</c:v>
                      </c:pt>
                      <c:pt idx="1914">
                        <c:v>32062</c:v>
                      </c:pt>
                      <c:pt idx="1915">
                        <c:v>32063</c:v>
                      </c:pt>
                      <c:pt idx="1916">
                        <c:v>32064</c:v>
                      </c:pt>
                      <c:pt idx="1917">
                        <c:v>32065</c:v>
                      </c:pt>
                      <c:pt idx="1918">
                        <c:v>32066</c:v>
                      </c:pt>
                      <c:pt idx="1919">
                        <c:v>32069</c:v>
                      </c:pt>
                      <c:pt idx="1920">
                        <c:v>32070</c:v>
                      </c:pt>
                      <c:pt idx="1921">
                        <c:v>32071</c:v>
                      </c:pt>
                      <c:pt idx="1922">
                        <c:v>32072</c:v>
                      </c:pt>
                      <c:pt idx="1923">
                        <c:v>32073</c:v>
                      </c:pt>
                      <c:pt idx="1924">
                        <c:v>32076</c:v>
                      </c:pt>
                      <c:pt idx="1925">
                        <c:v>32077</c:v>
                      </c:pt>
                      <c:pt idx="1926">
                        <c:v>32078</c:v>
                      </c:pt>
                      <c:pt idx="1927">
                        <c:v>32079</c:v>
                      </c:pt>
                      <c:pt idx="1928">
                        <c:v>32080</c:v>
                      </c:pt>
                      <c:pt idx="1929">
                        <c:v>32083</c:v>
                      </c:pt>
                      <c:pt idx="1930">
                        <c:v>32084</c:v>
                      </c:pt>
                      <c:pt idx="1931">
                        <c:v>32085</c:v>
                      </c:pt>
                      <c:pt idx="1932">
                        <c:v>32086</c:v>
                      </c:pt>
                      <c:pt idx="1933">
                        <c:v>32087</c:v>
                      </c:pt>
                      <c:pt idx="1934">
                        <c:v>32090</c:v>
                      </c:pt>
                      <c:pt idx="1935">
                        <c:v>32091</c:v>
                      </c:pt>
                      <c:pt idx="1936">
                        <c:v>32092</c:v>
                      </c:pt>
                      <c:pt idx="1937">
                        <c:v>32093</c:v>
                      </c:pt>
                      <c:pt idx="1938">
                        <c:v>32094</c:v>
                      </c:pt>
                      <c:pt idx="1939">
                        <c:v>32097</c:v>
                      </c:pt>
                      <c:pt idx="1940">
                        <c:v>32098</c:v>
                      </c:pt>
                      <c:pt idx="1941">
                        <c:v>32099</c:v>
                      </c:pt>
                      <c:pt idx="1942">
                        <c:v>32100</c:v>
                      </c:pt>
                      <c:pt idx="1943">
                        <c:v>32101</c:v>
                      </c:pt>
                      <c:pt idx="1944">
                        <c:v>32104</c:v>
                      </c:pt>
                      <c:pt idx="1945">
                        <c:v>32105</c:v>
                      </c:pt>
                      <c:pt idx="1946">
                        <c:v>32106</c:v>
                      </c:pt>
                      <c:pt idx="1947">
                        <c:v>32108</c:v>
                      </c:pt>
                      <c:pt idx="1948">
                        <c:v>32111</c:v>
                      </c:pt>
                      <c:pt idx="1949">
                        <c:v>32112</c:v>
                      </c:pt>
                      <c:pt idx="1950">
                        <c:v>32113</c:v>
                      </c:pt>
                      <c:pt idx="1951">
                        <c:v>32114</c:v>
                      </c:pt>
                      <c:pt idx="1952">
                        <c:v>32115</c:v>
                      </c:pt>
                      <c:pt idx="1953">
                        <c:v>32118</c:v>
                      </c:pt>
                      <c:pt idx="1954">
                        <c:v>32119</c:v>
                      </c:pt>
                      <c:pt idx="1955">
                        <c:v>32120</c:v>
                      </c:pt>
                      <c:pt idx="1956">
                        <c:v>32121</c:v>
                      </c:pt>
                      <c:pt idx="1957">
                        <c:v>32122</c:v>
                      </c:pt>
                      <c:pt idx="1958">
                        <c:v>32125</c:v>
                      </c:pt>
                      <c:pt idx="1959">
                        <c:v>32126</c:v>
                      </c:pt>
                      <c:pt idx="1960">
                        <c:v>32127</c:v>
                      </c:pt>
                      <c:pt idx="1961">
                        <c:v>32128</c:v>
                      </c:pt>
                      <c:pt idx="1962">
                        <c:v>32129</c:v>
                      </c:pt>
                      <c:pt idx="1963">
                        <c:v>32132</c:v>
                      </c:pt>
                      <c:pt idx="1964">
                        <c:v>32133</c:v>
                      </c:pt>
                      <c:pt idx="1965">
                        <c:v>32134</c:v>
                      </c:pt>
                      <c:pt idx="1966">
                        <c:v>32135</c:v>
                      </c:pt>
                      <c:pt idx="1967">
                        <c:v>32139</c:v>
                      </c:pt>
                      <c:pt idx="1968">
                        <c:v>32140</c:v>
                      </c:pt>
                      <c:pt idx="1969">
                        <c:v>32141</c:v>
                      </c:pt>
                      <c:pt idx="1970">
                        <c:v>32142</c:v>
                      </c:pt>
                      <c:pt idx="1971">
                        <c:v>32146</c:v>
                      </c:pt>
                      <c:pt idx="1972">
                        <c:v>32147</c:v>
                      </c:pt>
                      <c:pt idx="1973">
                        <c:v>32148</c:v>
                      </c:pt>
                      <c:pt idx="1974">
                        <c:v>32149</c:v>
                      </c:pt>
                      <c:pt idx="1975">
                        <c:v>32150</c:v>
                      </c:pt>
                      <c:pt idx="1976">
                        <c:v>32153</c:v>
                      </c:pt>
                      <c:pt idx="1977">
                        <c:v>32154</c:v>
                      </c:pt>
                      <c:pt idx="1978">
                        <c:v>32155</c:v>
                      </c:pt>
                      <c:pt idx="1979">
                        <c:v>32156</c:v>
                      </c:pt>
                      <c:pt idx="1980">
                        <c:v>32157</c:v>
                      </c:pt>
                      <c:pt idx="1981">
                        <c:v>32160</c:v>
                      </c:pt>
                      <c:pt idx="1982">
                        <c:v>32161</c:v>
                      </c:pt>
                      <c:pt idx="1983">
                        <c:v>32162</c:v>
                      </c:pt>
                      <c:pt idx="1984">
                        <c:v>32163</c:v>
                      </c:pt>
                      <c:pt idx="1985">
                        <c:v>32164</c:v>
                      </c:pt>
                      <c:pt idx="1986">
                        <c:v>32167</c:v>
                      </c:pt>
                      <c:pt idx="1987">
                        <c:v>32168</c:v>
                      </c:pt>
                      <c:pt idx="1988">
                        <c:v>32169</c:v>
                      </c:pt>
                      <c:pt idx="1989">
                        <c:v>32170</c:v>
                      </c:pt>
                      <c:pt idx="1990">
                        <c:v>32171</c:v>
                      </c:pt>
                      <c:pt idx="1991">
                        <c:v>32174</c:v>
                      </c:pt>
                      <c:pt idx="1992">
                        <c:v>32175</c:v>
                      </c:pt>
                      <c:pt idx="1993">
                        <c:v>32176</c:v>
                      </c:pt>
                      <c:pt idx="1994">
                        <c:v>32177</c:v>
                      </c:pt>
                      <c:pt idx="1995">
                        <c:v>32178</c:v>
                      </c:pt>
                      <c:pt idx="1996">
                        <c:v>32181</c:v>
                      </c:pt>
                      <c:pt idx="1997">
                        <c:v>32182</c:v>
                      </c:pt>
                      <c:pt idx="1998">
                        <c:v>32183</c:v>
                      </c:pt>
                      <c:pt idx="1999">
                        <c:v>32184</c:v>
                      </c:pt>
                      <c:pt idx="2000">
                        <c:v>32185</c:v>
                      </c:pt>
                      <c:pt idx="2001">
                        <c:v>32189</c:v>
                      </c:pt>
                      <c:pt idx="2002">
                        <c:v>32190</c:v>
                      </c:pt>
                      <c:pt idx="2003">
                        <c:v>32191</c:v>
                      </c:pt>
                      <c:pt idx="2004">
                        <c:v>32192</c:v>
                      </c:pt>
                      <c:pt idx="2005">
                        <c:v>32195</c:v>
                      </c:pt>
                      <c:pt idx="2006">
                        <c:v>32196</c:v>
                      </c:pt>
                      <c:pt idx="2007">
                        <c:v>32197</c:v>
                      </c:pt>
                      <c:pt idx="2008">
                        <c:v>32198</c:v>
                      </c:pt>
                      <c:pt idx="2009">
                        <c:v>32199</c:v>
                      </c:pt>
                      <c:pt idx="2010">
                        <c:v>32202</c:v>
                      </c:pt>
                      <c:pt idx="2011">
                        <c:v>32203</c:v>
                      </c:pt>
                      <c:pt idx="2012">
                        <c:v>32204</c:v>
                      </c:pt>
                      <c:pt idx="2013">
                        <c:v>32205</c:v>
                      </c:pt>
                      <c:pt idx="2014">
                        <c:v>32206</c:v>
                      </c:pt>
                      <c:pt idx="2015">
                        <c:v>32209</c:v>
                      </c:pt>
                      <c:pt idx="2016">
                        <c:v>32210</c:v>
                      </c:pt>
                      <c:pt idx="2017">
                        <c:v>32211</c:v>
                      </c:pt>
                      <c:pt idx="2018">
                        <c:v>32212</c:v>
                      </c:pt>
                      <c:pt idx="2019">
                        <c:v>32213</c:v>
                      </c:pt>
                      <c:pt idx="2020">
                        <c:v>32216</c:v>
                      </c:pt>
                      <c:pt idx="2021">
                        <c:v>32217</c:v>
                      </c:pt>
                      <c:pt idx="2022">
                        <c:v>32218</c:v>
                      </c:pt>
                      <c:pt idx="2023">
                        <c:v>32219</c:v>
                      </c:pt>
                      <c:pt idx="2024">
                        <c:v>32220</c:v>
                      </c:pt>
                      <c:pt idx="2025">
                        <c:v>32223</c:v>
                      </c:pt>
                      <c:pt idx="2026">
                        <c:v>32224</c:v>
                      </c:pt>
                      <c:pt idx="2027">
                        <c:v>32225</c:v>
                      </c:pt>
                      <c:pt idx="2028">
                        <c:v>32226</c:v>
                      </c:pt>
                      <c:pt idx="2029">
                        <c:v>32227</c:v>
                      </c:pt>
                      <c:pt idx="2030">
                        <c:v>32230</c:v>
                      </c:pt>
                      <c:pt idx="2031">
                        <c:v>32231</c:v>
                      </c:pt>
                      <c:pt idx="2032">
                        <c:v>32232</c:v>
                      </c:pt>
                      <c:pt idx="2033">
                        <c:v>32233</c:v>
                      </c:pt>
                      <c:pt idx="2034">
                        <c:v>32237</c:v>
                      </c:pt>
                      <c:pt idx="2035">
                        <c:v>32238</c:v>
                      </c:pt>
                      <c:pt idx="2036">
                        <c:v>32239</c:v>
                      </c:pt>
                      <c:pt idx="2037">
                        <c:v>32240</c:v>
                      </c:pt>
                      <c:pt idx="2038">
                        <c:v>32241</c:v>
                      </c:pt>
                      <c:pt idx="2039">
                        <c:v>32244</c:v>
                      </c:pt>
                      <c:pt idx="2040">
                        <c:v>32245</c:v>
                      </c:pt>
                      <c:pt idx="2041">
                        <c:v>32246</c:v>
                      </c:pt>
                      <c:pt idx="2042">
                        <c:v>32247</c:v>
                      </c:pt>
                      <c:pt idx="2043">
                        <c:v>32248</c:v>
                      </c:pt>
                      <c:pt idx="2044">
                        <c:v>32251</c:v>
                      </c:pt>
                      <c:pt idx="2045">
                        <c:v>32252</c:v>
                      </c:pt>
                      <c:pt idx="2046">
                        <c:v>32253</c:v>
                      </c:pt>
                      <c:pt idx="2047">
                        <c:v>32254</c:v>
                      </c:pt>
                      <c:pt idx="2048">
                        <c:v>32255</c:v>
                      </c:pt>
                      <c:pt idx="2049">
                        <c:v>32258</c:v>
                      </c:pt>
                      <c:pt idx="2050">
                        <c:v>32259</c:v>
                      </c:pt>
                      <c:pt idx="2051">
                        <c:v>32260</c:v>
                      </c:pt>
                      <c:pt idx="2052">
                        <c:v>32261</c:v>
                      </c:pt>
                      <c:pt idx="2053">
                        <c:v>32262</c:v>
                      </c:pt>
                      <c:pt idx="2054">
                        <c:v>32265</c:v>
                      </c:pt>
                      <c:pt idx="2055">
                        <c:v>32266</c:v>
                      </c:pt>
                      <c:pt idx="2056">
                        <c:v>32267</c:v>
                      </c:pt>
                      <c:pt idx="2057">
                        <c:v>32268</c:v>
                      </c:pt>
                      <c:pt idx="2058">
                        <c:v>32269</c:v>
                      </c:pt>
                      <c:pt idx="2059">
                        <c:v>32272</c:v>
                      </c:pt>
                      <c:pt idx="2060">
                        <c:v>32273</c:v>
                      </c:pt>
                      <c:pt idx="2061">
                        <c:v>32274</c:v>
                      </c:pt>
                      <c:pt idx="2062">
                        <c:v>32275</c:v>
                      </c:pt>
                      <c:pt idx="2063">
                        <c:v>32276</c:v>
                      </c:pt>
                      <c:pt idx="2064">
                        <c:v>32279</c:v>
                      </c:pt>
                      <c:pt idx="2065">
                        <c:v>32280</c:v>
                      </c:pt>
                      <c:pt idx="2066">
                        <c:v>32281</c:v>
                      </c:pt>
                      <c:pt idx="2067">
                        <c:v>32282</c:v>
                      </c:pt>
                      <c:pt idx="2068">
                        <c:v>32283</c:v>
                      </c:pt>
                      <c:pt idx="2069">
                        <c:v>32286</c:v>
                      </c:pt>
                      <c:pt idx="2070">
                        <c:v>32287</c:v>
                      </c:pt>
                      <c:pt idx="2071">
                        <c:v>32288</c:v>
                      </c:pt>
                      <c:pt idx="2072">
                        <c:v>32289</c:v>
                      </c:pt>
                      <c:pt idx="2073">
                        <c:v>32290</c:v>
                      </c:pt>
                      <c:pt idx="2074">
                        <c:v>32294</c:v>
                      </c:pt>
                      <c:pt idx="2075">
                        <c:v>32295</c:v>
                      </c:pt>
                      <c:pt idx="2076">
                        <c:v>32296</c:v>
                      </c:pt>
                      <c:pt idx="2077">
                        <c:v>32297</c:v>
                      </c:pt>
                      <c:pt idx="2078">
                        <c:v>32300</c:v>
                      </c:pt>
                      <c:pt idx="2079">
                        <c:v>32301</c:v>
                      </c:pt>
                      <c:pt idx="2080">
                        <c:v>32302</c:v>
                      </c:pt>
                      <c:pt idx="2081">
                        <c:v>32303</c:v>
                      </c:pt>
                      <c:pt idx="2082">
                        <c:v>32304</c:v>
                      </c:pt>
                      <c:pt idx="2083">
                        <c:v>32307</c:v>
                      </c:pt>
                      <c:pt idx="2084">
                        <c:v>32308</c:v>
                      </c:pt>
                      <c:pt idx="2085">
                        <c:v>32309</c:v>
                      </c:pt>
                      <c:pt idx="2086">
                        <c:v>32310</c:v>
                      </c:pt>
                      <c:pt idx="2087">
                        <c:v>32311</c:v>
                      </c:pt>
                      <c:pt idx="2088">
                        <c:v>32314</c:v>
                      </c:pt>
                      <c:pt idx="2089">
                        <c:v>32315</c:v>
                      </c:pt>
                      <c:pt idx="2090">
                        <c:v>32316</c:v>
                      </c:pt>
                      <c:pt idx="2091">
                        <c:v>32317</c:v>
                      </c:pt>
                      <c:pt idx="2092">
                        <c:v>32318</c:v>
                      </c:pt>
                      <c:pt idx="2093">
                        <c:v>32321</c:v>
                      </c:pt>
                      <c:pt idx="2094">
                        <c:v>32322</c:v>
                      </c:pt>
                      <c:pt idx="2095">
                        <c:v>32323</c:v>
                      </c:pt>
                      <c:pt idx="2096">
                        <c:v>32324</c:v>
                      </c:pt>
                      <c:pt idx="2097">
                        <c:v>32325</c:v>
                      </c:pt>
                      <c:pt idx="2098">
                        <c:v>32329</c:v>
                      </c:pt>
                      <c:pt idx="2099">
                        <c:v>32330</c:v>
                      </c:pt>
                      <c:pt idx="2100">
                        <c:v>32331</c:v>
                      </c:pt>
                      <c:pt idx="2101">
                        <c:v>32332</c:v>
                      </c:pt>
                      <c:pt idx="2102">
                        <c:v>32335</c:v>
                      </c:pt>
                      <c:pt idx="2103">
                        <c:v>32336</c:v>
                      </c:pt>
                      <c:pt idx="2104">
                        <c:v>32337</c:v>
                      </c:pt>
                      <c:pt idx="2105">
                        <c:v>32338</c:v>
                      </c:pt>
                      <c:pt idx="2106">
                        <c:v>32339</c:v>
                      </c:pt>
                      <c:pt idx="2107">
                        <c:v>32342</c:v>
                      </c:pt>
                      <c:pt idx="2108">
                        <c:v>32343</c:v>
                      </c:pt>
                      <c:pt idx="2109">
                        <c:v>32344</c:v>
                      </c:pt>
                      <c:pt idx="2110">
                        <c:v>32345</c:v>
                      </c:pt>
                      <c:pt idx="2111">
                        <c:v>32346</c:v>
                      </c:pt>
                      <c:pt idx="2112">
                        <c:v>32349</c:v>
                      </c:pt>
                      <c:pt idx="2113">
                        <c:v>32350</c:v>
                      </c:pt>
                      <c:pt idx="2114">
                        <c:v>32351</c:v>
                      </c:pt>
                      <c:pt idx="2115">
                        <c:v>32352</c:v>
                      </c:pt>
                      <c:pt idx="2116">
                        <c:v>32353</c:v>
                      </c:pt>
                      <c:pt idx="2117">
                        <c:v>32356</c:v>
                      </c:pt>
                      <c:pt idx="2118">
                        <c:v>32357</c:v>
                      </c:pt>
                      <c:pt idx="2119">
                        <c:v>32358</c:v>
                      </c:pt>
                      <c:pt idx="2120">
                        <c:v>32359</c:v>
                      </c:pt>
                      <c:pt idx="2121">
                        <c:v>32360</c:v>
                      </c:pt>
                      <c:pt idx="2122">
                        <c:v>32363</c:v>
                      </c:pt>
                      <c:pt idx="2123">
                        <c:v>32364</c:v>
                      </c:pt>
                      <c:pt idx="2124">
                        <c:v>32365</c:v>
                      </c:pt>
                      <c:pt idx="2125">
                        <c:v>32366</c:v>
                      </c:pt>
                      <c:pt idx="2126">
                        <c:v>32367</c:v>
                      </c:pt>
                      <c:pt idx="2127">
                        <c:v>32370</c:v>
                      </c:pt>
                      <c:pt idx="2128">
                        <c:v>32371</c:v>
                      </c:pt>
                      <c:pt idx="2129">
                        <c:v>32372</c:v>
                      </c:pt>
                      <c:pt idx="2130">
                        <c:v>32373</c:v>
                      </c:pt>
                      <c:pt idx="2131">
                        <c:v>32374</c:v>
                      </c:pt>
                      <c:pt idx="2132">
                        <c:v>32377</c:v>
                      </c:pt>
                      <c:pt idx="2133">
                        <c:v>32378</c:v>
                      </c:pt>
                      <c:pt idx="2134">
                        <c:v>32379</c:v>
                      </c:pt>
                      <c:pt idx="2135">
                        <c:v>32380</c:v>
                      </c:pt>
                      <c:pt idx="2136">
                        <c:v>32381</c:v>
                      </c:pt>
                      <c:pt idx="2137">
                        <c:v>32384</c:v>
                      </c:pt>
                      <c:pt idx="2138">
                        <c:v>32385</c:v>
                      </c:pt>
                      <c:pt idx="2139">
                        <c:v>32386</c:v>
                      </c:pt>
                      <c:pt idx="2140">
                        <c:v>32387</c:v>
                      </c:pt>
                      <c:pt idx="2141">
                        <c:v>32388</c:v>
                      </c:pt>
                      <c:pt idx="2142">
                        <c:v>32392</c:v>
                      </c:pt>
                      <c:pt idx="2143">
                        <c:v>32393</c:v>
                      </c:pt>
                      <c:pt idx="2144">
                        <c:v>32394</c:v>
                      </c:pt>
                      <c:pt idx="2145">
                        <c:v>32395</c:v>
                      </c:pt>
                      <c:pt idx="2146">
                        <c:v>32398</c:v>
                      </c:pt>
                      <c:pt idx="2147">
                        <c:v>32399</c:v>
                      </c:pt>
                      <c:pt idx="2148">
                        <c:v>32400</c:v>
                      </c:pt>
                      <c:pt idx="2149">
                        <c:v>32401</c:v>
                      </c:pt>
                      <c:pt idx="2150">
                        <c:v>32402</c:v>
                      </c:pt>
                      <c:pt idx="2151">
                        <c:v>32405</c:v>
                      </c:pt>
                      <c:pt idx="2152">
                        <c:v>32406</c:v>
                      </c:pt>
                      <c:pt idx="2153">
                        <c:v>32407</c:v>
                      </c:pt>
                      <c:pt idx="2154">
                        <c:v>32408</c:v>
                      </c:pt>
                      <c:pt idx="2155">
                        <c:v>32409</c:v>
                      </c:pt>
                      <c:pt idx="2156">
                        <c:v>32412</c:v>
                      </c:pt>
                      <c:pt idx="2157">
                        <c:v>32413</c:v>
                      </c:pt>
                      <c:pt idx="2158">
                        <c:v>32414</c:v>
                      </c:pt>
                      <c:pt idx="2159">
                        <c:v>32415</c:v>
                      </c:pt>
                      <c:pt idx="2160">
                        <c:v>32416</c:v>
                      </c:pt>
                      <c:pt idx="2161">
                        <c:v>32419</c:v>
                      </c:pt>
                      <c:pt idx="2162">
                        <c:v>32420</c:v>
                      </c:pt>
                      <c:pt idx="2163">
                        <c:v>32421</c:v>
                      </c:pt>
                      <c:pt idx="2164">
                        <c:v>32422</c:v>
                      </c:pt>
                      <c:pt idx="2165">
                        <c:v>32423</c:v>
                      </c:pt>
                      <c:pt idx="2166">
                        <c:v>32426</c:v>
                      </c:pt>
                      <c:pt idx="2167">
                        <c:v>32427</c:v>
                      </c:pt>
                      <c:pt idx="2168">
                        <c:v>32428</c:v>
                      </c:pt>
                      <c:pt idx="2169">
                        <c:v>32429</c:v>
                      </c:pt>
                      <c:pt idx="2170">
                        <c:v>32430</c:v>
                      </c:pt>
                      <c:pt idx="2171">
                        <c:v>32433</c:v>
                      </c:pt>
                      <c:pt idx="2172">
                        <c:v>32434</c:v>
                      </c:pt>
                      <c:pt idx="2173">
                        <c:v>32435</c:v>
                      </c:pt>
                      <c:pt idx="2174">
                        <c:v>32436</c:v>
                      </c:pt>
                      <c:pt idx="2175">
                        <c:v>32437</c:v>
                      </c:pt>
                      <c:pt idx="2176">
                        <c:v>32440</c:v>
                      </c:pt>
                      <c:pt idx="2177">
                        <c:v>32441</c:v>
                      </c:pt>
                      <c:pt idx="2178">
                        <c:v>32442</c:v>
                      </c:pt>
                      <c:pt idx="2179">
                        <c:v>32443</c:v>
                      </c:pt>
                      <c:pt idx="2180">
                        <c:v>32444</c:v>
                      </c:pt>
                      <c:pt idx="2181">
                        <c:v>32447</c:v>
                      </c:pt>
                      <c:pt idx="2182">
                        <c:v>32448</c:v>
                      </c:pt>
                      <c:pt idx="2183">
                        <c:v>32449</c:v>
                      </c:pt>
                      <c:pt idx="2184">
                        <c:v>32450</c:v>
                      </c:pt>
                      <c:pt idx="2185">
                        <c:v>32451</c:v>
                      </c:pt>
                      <c:pt idx="2186">
                        <c:v>32454</c:v>
                      </c:pt>
                      <c:pt idx="2187">
                        <c:v>32455</c:v>
                      </c:pt>
                      <c:pt idx="2188">
                        <c:v>32456</c:v>
                      </c:pt>
                      <c:pt idx="2189">
                        <c:v>32457</c:v>
                      </c:pt>
                      <c:pt idx="2190">
                        <c:v>32458</c:v>
                      </c:pt>
                      <c:pt idx="2191">
                        <c:v>32461</c:v>
                      </c:pt>
                      <c:pt idx="2192">
                        <c:v>32462</c:v>
                      </c:pt>
                      <c:pt idx="2193">
                        <c:v>32463</c:v>
                      </c:pt>
                      <c:pt idx="2194">
                        <c:v>32464</c:v>
                      </c:pt>
                      <c:pt idx="2195">
                        <c:v>32465</c:v>
                      </c:pt>
                      <c:pt idx="2196">
                        <c:v>32468</c:v>
                      </c:pt>
                      <c:pt idx="2197">
                        <c:v>32469</c:v>
                      </c:pt>
                      <c:pt idx="2198">
                        <c:v>32470</c:v>
                      </c:pt>
                      <c:pt idx="2199">
                        <c:v>32472</c:v>
                      </c:pt>
                      <c:pt idx="2200">
                        <c:v>32475</c:v>
                      </c:pt>
                      <c:pt idx="2201">
                        <c:v>32476</c:v>
                      </c:pt>
                      <c:pt idx="2202">
                        <c:v>32477</c:v>
                      </c:pt>
                      <c:pt idx="2203">
                        <c:v>32478</c:v>
                      </c:pt>
                      <c:pt idx="2204">
                        <c:v>32479</c:v>
                      </c:pt>
                      <c:pt idx="2205">
                        <c:v>32482</c:v>
                      </c:pt>
                      <c:pt idx="2206">
                        <c:v>32483</c:v>
                      </c:pt>
                      <c:pt idx="2207">
                        <c:v>32484</c:v>
                      </c:pt>
                      <c:pt idx="2208">
                        <c:v>32485</c:v>
                      </c:pt>
                      <c:pt idx="2209">
                        <c:v>32486</c:v>
                      </c:pt>
                      <c:pt idx="2210">
                        <c:v>32489</c:v>
                      </c:pt>
                      <c:pt idx="2211">
                        <c:v>32490</c:v>
                      </c:pt>
                      <c:pt idx="2212">
                        <c:v>32491</c:v>
                      </c:pt>
                      <c:pt idx="2213">
                        <c:v>32492</c:v>
                      </c:pt>
                      <c:pt idx="2214">
                        <c:v>32493</c:v>
                      </c:pt>
                      <c:pt idx="2215">
                        <c:v>32496</c:v>
                      </c:pt>
                      <c:pt idx="2216">
                        <c:v>32497</c:v>
                      </c:pt>
                      <c:pt idx="2217">
                        <c:v>32498</c:v>
                      </c:pt>
                      <c:pt idx="2218">
                        <c:v>32499</c:v>
                      </c:pt>
                      <c:pt idx="2219">
                        <c:v>32500</c:v>
                      </c:pt>
                      <c:pt idx="2220">
                        <c:v>32504</c:v>
                      </c:pt>
                      <c:pt idx="2221">
                        <c:v>32505</c:v>
                      </c:pt>
                      <c:pt idx="2222">
                        <c:v>32506</c:v>
                      </c:pt>
                      <c:pt idx="2223">
                        <c:v>32507</c:v>
                      </c:pt>
                      <c:pt idx="2224">
                        <c:v>32511</c:v>
                      </c:pt>
                      <c:pt idx="2225">
                        <c:v>32512</c:v>
                      </c:pt>
                      <c:pt idx="2226">
                        <c:v>32513</c:v>
                      </c:pt>
                      <c:pt idx="2227">
                        <c:v>32514</c:v>
                      </c:pt>
                      <c:pt idx="2228">
                        <c:v>32517</c:v>
                      </c:pt>
                      <c:pt idx="2229">
                        <c:v>32518</c:v>
                      </c:pt>
                      <c:pt idx="2230">
                        <c:v>32519</c:v>
                      </c:pt>
                      <c:pt idx="2231">
                        <c:v>32520</c:v>
                      </c:pt>
                      <c:pt idx="2232">
                        <c:v>32521</c:v>
                      </c:pt>
                      <c:pt idx="2233">
                        <c:v>32524</c:v>
                      </c:pt>
                      <c:pt idx="2234">
                        <c:v>32525</c:v>
                      </c:pt>
                      <c:pt idx="2235">
                        <c:v>32526</c:v>
                      </c:pt>
                      <c:pt idx="2236">
                        <c:v>32527</c:v>
                      </c:pt>
                      <c:pt idx="2237">
                        <c:v>32528</c:v>
                      </c:pt>
                      <c:pt idx="2238">
                        <c:v>32531</c:v>
                      </c:pt>
                      <c:pt idx="2239">
                        <c:v>32532</c:v>
                      </c:pt>
                      <c:pt idx="2240">
                        <c:v>32533</c:v>
                      </c:pt>
                      <c:pt idx="2241">
                        <c:v>32534</c:v>
                      </c:pt>
                      <c:pt idx="2242">
                        <c:v>32535</c:v>
                      </c:pt>
                      <c:pt idx="2243">
                        <c:v>32538</c:v>
                      </c:pt>
                      <c:pt idx="2244">
                        <c:v>32539</c:v>
                      </c:pt>
                      <c:pt idx="2245">
                        <c:v>32540</c:v>
                      </c:pt>
                      <c:pt idx="2246">
                        <c:v>32541</c:v>
                      </c:pt>
                      <c:pt idx="2247">
                        <c:v>32542</c:v>
                      </c:pt>
                      <c:pt idx="2248">
                        <c:v>32545</c:v>
                      </c:pt>
                      <c:pt idx="2249">
                        <c:v>32546</c:v>
                      </c:pt>
                      <c:pt idx="2250">
                        <c:v>32547</c:v>
                      </c:pt>
                      <c:pt idx="2251">
                        <c:v>32548</c:v>
                      </c:pt>
                      <c:pt idx="2252">
                        <c:v>32549</c:v>
                      </c:pt>
                      <c:pt idx="2253">
                        <c:v>32552</c:v>
                      </c:pt>
                      <c:pt idx="2254">
                        <c:v>32553</c:v>
                      </c:pt>
                      <c:pt idx="2255">
                        <c:v>32554</c:v>
                      </c:pt>
                      <c:pt idx="2256">
                        <c:v>32555</c:v>
                      </c:pt>
                      <c:pt idx="2257">
                        <c:v>32556</c:v>
                      </c:pt>
                      <c:pt idx="2258">
                        <c:v>32560</c:v>
                      </c:pt>
                      <c:pt idx="2259">
                        <c:v>32561</c:v>
                      </c:pt>
                      <c:pt idx="2260">
                        <c:v>32562</c:v>
                      </c:pt>
                      <c:pt idx="2261">
                        <c:v>32563</c:v>
                      </c:pt>
                      <c:pt idx="2262">
                        <c:v>32566</c:v>
                      </c:pt>
                      <c:pt idx="2263">
                        <c:v>32567</c:v>
                      </c:pt>
                      <c:pt idx="2264">
                        <c:v>32568</c:v>
                      </c:pt>
                      <c:pt idx="2265">
                        <c:v>32569</c:v>
                      </c:pt>
                      <c:pt idx="2266">
                        <c:v>32570</c:v>
                      </c:pt>
                      <c:pt idx="2267">
                        <c:v>32573</c:v>
                      </c:pt>
                      <c:pt idx="2268">
                        <c:v>32574</c:v>
                      </c:pt>
                      <c:pt idx="2269">
                        <c:v>32575</c:v>
                      </c:pt>
                      <c:pt idx="2270">
                        <c:v>32576</c:v>
                      </c:pt>
                      <c:pt idx="2271">
                        <c:v>32577</c:v>
                      </c:pt>
                      <c:pt idx="2272">
                        <c:v>32580</c:v>
                      </c:pt>
                      <c:pt idx="2273">
                        <c:v>32581</c:v>
                      </c:pt>
                      <c:pt idx="2274">
                        <c:v>32582</c:v>
                      </c:pt>
                      <c:pt idx="2275">
                        <c:v>32583</c:v>
                      </c:pt>
                      <c:pt idx="2276">
                        <c:v>32584</c:v>
                      </c:pt>
                      <c:pt idx="2277">
                        <c:v>32587</c:v>
                      </c:pt>
                      <c:pt idx="2278">
                        <c:v>32588</c:v>
                      </c:pt>
                      <c:pt idx="2279">
                        <c:v>32589</c:v>
                      </c:pt>
                      <c:pt idx="2280">
                        <c:v>32590</c:v>
                      </c:pt>
                      <c:pt idx="2281">
                        <c:v>32594</c:v>
                      </c:pt>
                      <c:pt idx="2282">
                        <c:v>32595</c:v>
                      </c:pt>
                      <c:pt idx="2283">
                        <c:v>32596</c:v>
                      </c:pt>
                      <c:pt idx="2284">
                        <c:v>32597</c:v>
                      </c:pt>
                      <c:pt idx="2285">
                        <c:v>32598</c:v>
                      </c:pt>
                      <c:pt idx="2286">
                        <c:v>32601</c:v>
                      </c:pt>
                      <c:pt idx="2287">
                        <c:v>32602</c:v>
                      </c:pt>
                      <c:pt idx="2288">
                        <c:v>32603</c:v>
                      </c:pt>
                      <c:pt idx="2289">
                        <c:v>32604</c:v>
                      </c:pt>
                      <c:pt idx="2290">
                        <c:v>32605</c:v>
                      </c:pt>
                      <c:pt idx="2291">
                        <c:v>32608</c:v>
                      </c:pt>
                      <c:pt idx="2292">
                        <c:v>32609</c:v>
                      </c:pt>
                      <c:pt idx="2293">
                        <c:v>32610</c:v>
                      </c:pt>
                      <c:pt idx="2294">
                        <c:v>32611</c:v>
                      </c:pt>
                      <c:pt idx="2295">
                        <c:v>32612</c:v>
                      </c:pt>
                      <c:pt idx="2296">
                        <c:v>32615</c:v>
                      </c:pt>
                      <c:pt idx="2297">
                        <c:v>32616</c:v>
                      </c:pt>
                      <c:pt idx="2298">
                        <c:v>32617</c:v>
                      </c:pt>
                      <c:pt idx="2299">
                        <c:v>32618</c:v>
                      </c:pt>
                      <c:pt idx="2300">
                        <c:v>32619</c:v>
                      </c:pt>
                      <c:pt idx="2301">
                        <c:v>32622</c:v>
                      </c:pt>
                      <c:pt idx="2302">
                        <c:v>32623</c:v>
                      </c:pt>
                      <c:pt idx="2303">
                        <c:v>32624</c:v>
                      </c:pt>
                      <c:pt idx="2304">
                        <c:v>32625</c:v>
                      </c:pt>
                      <c:pt idx="2305">
                        <c:v>32626</c:v>
                      </c:pt>
                      <c:pt idx="2306">
                        <c:v>32629</c:v>
                      </c:pt>
                      <c:pt idx="2307">
                        <c:v>32630</c:v>
                      </c:pt>
                      <c:pt idx="2308">
                        <c:v>32631</c:v>
                      </c:pt>
                      <c:pt idx="2309">
                        <c:v>32632</c:v>
                      </c:pt>
                      <c:pt idx="2310">
                        <c:v>32633</c:v>
                      </c:pt>
                      <c:pt idx="2311">
                        <c:v>32636</c:v>
                      </c:pt>
                      <c:pt idx="2312">
                        <c:v>32637</c:v>
                      </c:pt>
                      <c:pt idx="2313">
                        <c:v>32638</c:v>
                      </c:pt>
                      <c:pt idx="2314">
                        <c:v>32639</c:v>
                      </c:pt>
                      <c:pt idx="2315">
                        <c:v>32640</c:v>
                      </c:pt>
                      <c:pt idx="2316">
                        <c:v>32643</c:v>
                      </c:pt>
                      <c:pt idx="2317">
                        <c:v>32644</c:v>
                      </c:pt>
                      <c:pt idx="2318">
                        <c:v>32645</c:v>
                      </c:pt>
                      <c:pt idx="2319">
                        <c:v>32646</c:v>
                      </c:pt>
                      <c:pt idx="2320">
                        <c:v>32647</c:v>
                      </c:pt>
                      <c:pt idx="2321">
                        <c:v>32650</c:v>
                      </c:pt>
                      <c:pt idx="2322">
                        <c:v>32651</c:v>
                      </c:pt>
                      <c:pt idx="2323">
                        <c:v>32652</c:v>
                      </c:pt>
                      <c:pt idx="2324">
                        <c:v>32653</c:v>
                      </c:pt>
                      <c:pt idx="2325">
                        <c:v>32654</c:v>
                      </c:pt>
                      <c:pt idx="2326">
                        <c:v>32658</c:v>
                      </c:pt>
                      <c:pt idx="2327">
                        <c:v>32659</c:v>
                      </c:pt>
                      <c:pt idx="2328">
                        <c:v>32660</c:v>
                      </c:pt>
                      <c:pt idx="2329">
                        <c:v>32661</c:v>
                      </c:pt>
                      <c:pt idx="2330">
                        <c:v>32664</c:v>
                      </c:pt>
                      <c:pt idx="2331">
                        <c:v>32665</c:v>
                      </c:pt>
                      <c:pt idx="2332">
                        <c:v>32666</c:v>
                      </c:pt>
                      <c:pt idx="2333">
                        <c:v>32667</c:v>
                      </c:pt>
                      <c:pt idx="2334">
                        <c:v>32668</c:v>
                      </c:pt>
                      <c:pt idx="2335">
                        <c:v>32671</c:v>
                      </c:pt>
                      <c:pt idx="2336">
                        <c:v>32672</c:v>
                      </c:pt>
                      <c:pt idx="2337">
                        <c:v>32673</c:v>
                      </c:pt>
                      <c:pt idx="2338">
                        <c:v>32674</c:v>
                      </c:pt>
                      <c:pt idx="2339">
                        <c:v>32675</c:v>
                      </c:pt>
                      <c:pt idx="2340">
                        <c:v>32678</c:v>
                      </c:pt>
                      <c:pt idx="2341">
                        <c:v>32679</c:v>
                      </c:pt>
                      <c:pt idx="2342">
                        <c:v>32680</c:v>
                      </c:pt>
                      <c:pt idx="2343">
                        <c:v>32681</c:v>
                      </c:pt>
                      <c:pt idx="2344">
                        <c:v>32682</c:v>
                      </c:pt>
                      <c:pt idx="2345">
                        <c:v>32685</c:v>
                      </c:pt>
                      <c:pt idx="2346">
                        <c:v>32686</c:v>
                      </c:pt>
                      <c:pt idx="2347">
                        <c:v>32687</c:v>
                      </c:pt>
                      <c:pt idx="2348">
                        <c:v>32688</c:v>
                      </c:pt>
                      <c:pt idx="2349">
                        <c:v>32689</c:v>
                      </c:pt>
                      <c:pt idx="2350">
                        <c:v>32692</c:v>
                      </c:pt>
                      <c:pt idx="2351">
                        <c:v>32694</c:v>
                      </c:pt>
                      <c:pt idx="2352">
                        <c:v>32695</c:v>
                      </c:pt>
                      <c:pt idx="2353">
                        <c:v>32696</c:v>
                      </c:pt>
                      <c:pt idx="2354">
                        <c:v>32699</c:v>
                      </c:pt>
                      <c:pt idx="2355">
                        <c:v>32700</c:v>
                      </c:pt>
                      <c:pt idx="2356">
                        <c:v>32701</c:v>
                      </c:pt>
                      <c:pt idx="2357">
                        <c:v>32702</c:v>
                      </c:pt>
                      <c:pt idx="2358">
                        <c:v>32703</c:v>
                      </c:pt>
                      <c:pt idx="2359">
                        <c:v>32706</c:v>
                      </c:pt>
                      <c:pt idx="2360">
                        <c:v>32707</c:v>
                      </c:pt>
                      <c:pt idx="2361">
                        <c:v>32708</c:v>
                      </c:pt>
                      <c:pt idx="2362">
                        <c:v>32709</c:v>
                      </c:pt>
                      <c:pt idx="2363">
                        <c:v>32710</c:v>
                      </c:pt>
                      <c:pt idx="2364">
                        <c:v>32713</c:v>
                      </c:pt>
                      <c:pt idx="2365">
                        <c:v>32714</c:v>
                      </c:pt>
                      <c:pt idx="2366">
                        <c:v>32715</c:v>
                      </c:pt>
                      <c:pt idx="2367">
                        <c:v>32716</c:v>
                      </c:pt>
                      <c:pt idx="2368">
                        <c:v>32717</c:v>
                      </c:pt>
                      <c:pt idx="2369">
                        <c:v>32720</c:v>
                      </c:pt>
                      <c:pt idx="2370">
                        <c:v>32721</c:v>
                      </c:pt>
                      <c:pt idx="2371">
                        <c:v>32722</c:v>
                      </c:pt>
                      <c:pt idx="2372">
                        <c:v>32723</c:v>
                      </c:pt>
                      <c:pt idx="2373">
                        <c:v>32724</c:v>
                      </c:pt>
                      <c:pt idx="2374">
                        <c:v>32727</c:v>
                      </c:pt>
                      <c:pt idx="2375">
                        <c:v>32728</c:v>
                      </c:pt>
                      <c:pt idx="2376">
                        <c:v>32729</c:v>
                      </c:pt>
                      <c:pt idx="2377">
                        <c:v>32730</c:v>
                      </c:pt>
                      <c:pt idx="2378">
                        <c:v>32731</c:v>
                      </c:pt>
                      <c:pt idx="2379">
                        <c:v>32734</c:v>
                      </c:pt>
                      <c:pt idx="2380">
                        <c:v>32735</c:v>
                      </c:pt>
                      <c:pt idx="2381">
                        <c:v>32736</c:v>
                      </c:pt>
                      <c:pt idx="2382">
                        <c:v>32737</c:v>
                      </c:pt>
                      <c:pt idx="2383">
                        <c:v>32738</c:v>
                      </c:pt>
                      <c:pt idx="2384">
                        <c:v>32741</c:v>
                      </c:pt>
                      <c:pt idx="2385">
                        <c:v>32742</c:v>
                      </c:pt>
                      <c:pt idx="2386">
                        <c:v>32743</c:v>
                      </c:pt>
                      <c:pt idx="2387">
                        <c:v>32744</c:v>
                      </c:pt>
                      <c:pt idx="2388">
                        <c:v>32745</c:v>
                      </c:pt>
                      <c:pt idx="2389">
                        <c:v>32748</c:v>
                      </c:pt>
                      <c:pt idx="2390">
                        <c:v>32749</c:v>
                      </c:pt>
                      <c:pt idx="2391">
                        <c:v>32750</c:v>
                      </c:pt>
                      <c:pt idx="2392">
                        <c:v>32751</c:v>
                      </c:pt>
                      <c:pt idx="2393">
                        <c:v>32752</c:v>
                      </c:pt>
                      <c:pt idx="2394">
                        <c:v>32756</c:v>
                      </c:pt>
                      <c:pt idx="2395">
                        <c:v>32757</c:v>
                      </c:pt>
                      <c:pt idx="2396">
                        <c:v>32758</c:v>
                      </c:pt>
                      <c:pt idx="2397">
                        <c:v>32759</c:v>
                      </c:pt>
                      <c:pt idx="2398">
                        <c:v>32762</c:v>
                      </c:pt>
                      <c:pt idx="2399">
                        <c:v>32763</c:v>
                      </c:pt>
                      <c:pt idx="2400">
                        <c:v>32764</c:v>
                      </c:pt>
                      <c:pt idx="2401">
                        <c:v>32765</c:v>
                      </c:pt>
                      <c:pt idx="2402">
                        <c:v>32766</c:v>
                      </c:pt>
                      <c:pt idx="2403">
                        <c:v>32769</c:v>
                      </c:pt>
                      <c:pt idx="2404">
                        <c:v>32770</c:v>
                      </c:pt>
                      <c:pt idx="2405">
                        <c:v>32771</c:v>
                      </c:pt>
                      <c:pt idx="2406">
                        <c:v>32772</c:v>
                      </c:pt>
                      <c:pt idx="2407">
                        <c:v>32773</c:v>
                      </c:pt>
                      <c:pt idx="2408">
                        <c:v>32776</c:v>
                      </c:pt>
                      <c:pt idx="2409">
                        <c:v>32777</c:v>
                      </c:pt>
                      <c:pt idx="2410">
                        <c:v>32778</c:v>
                      </c:pt>
                      <c:pt idx="2411">
                        <c:v>32779</c:v>
                      </c:pt>
                      <c:pt idx="2412">
                        <c:v>32780</c:v>
                      </c:pt>
                      <c:pt idx="2413">
                        <c:v>32783</c:v>
                      </c:pt>
                      <c:pt idx="2414">
                        <c:v>32784</c:v>
                      </c:pt>
                      <c:pt idx="2415">
                        <c:v>32785</c:v>
                      </c:pt>
                      <c:pt idx="2416">
                        <c:v>32786</c:v>
                      </c:pt>
                      <c:pt idx="2417">
                        <c:v>32787</c:v>
                      </c:pt>
                      <c:pt idx="2418">
                        <c:v>32790</c:v>
                      </c:pt>
                      <c:pt idx="2419">
                        <c:v>32791</c:v>
                      </c:pt>
                      <c:pt idx="2420">
                        <c:v>32792</c:v>
                      </c:pt>
                      <c:pt idx="2421">
                        <c:v>32793</c:v>
                      </c:pt>
                      <c:pt idx="2422">
                        <c:v>32794</c:v>
                      </c:pt>
                      <c:pt idx="2423">
                        <c:v>32797</c:v>
                      </c:pt>
                      <c:pt idx="2424">
                        <c:v>32798</c:v>
                      </c:pt>
                      <c:pt idx="2425">
                        <c:v>32799</c:v>
                      </c:pt>
                      <c:pt idx="2426">
                        <c:v>32800</c:v>
                      </c:pt>
                      <c:pt idx="2427">
                        <c:v>32801</c:v>
                      </c:pt>
                      <c:pt idx="2428">
                        <c:v>32804</c:v>
                      </c:pt>
                      <c:pt idx="2429">
                        <c:v>32805</c:v>
                      </c:pt>
                      <c:pt idx="2430">
                        <c:v>32806</c:v>
                      </c:pt>
                      <c:pt idx="2431">
                        <c:v>32807</c:v>
                      </c:pt>
                      <c:pt idx="2432">
                        <c:v>32808</c:v>
                      </c:pt>
                      <c:pt idx="2433">
                        <c:v>32811</c:v>
                      </c:pt>
                      <c:pt idx="2434">
                        <c:v>32812</c:v>
                      </c:pt>
                      <c:pt idx="2435">
                        <c:v>32813</c:v>
                      </c:pt>
                      <c:pt idx="2436">
                        <c:v>32814</c:v>
                      </c:pt>
                      <c:pt idx="2437">
                        <c:v>32815</c:v>
                      </c:pt>
                      <c:pt idx="2438">
                        <c:v>32818</c:v>
                      </c:pt>
                      <c:pt idx="2439">
                        <c:v>32819</c:v>
                      </c:pt>
                      <c:pt idx="2440">
                        <c:v>32820</c:v>
                      </c:pt>
                      <c:pt idx="2441">
                        <c:v>32821</c:v>
                      </c:pt>
                      <c:pt idx="2442">
                        <c:v>32822</c:v>
                      </c:pt>
                      <c:pt idx="2443">
                        <c:v>32825</c:v>
                      </c:pt>
                      <c:pt idx="2444">
                        <c:v>32826</c:v>
                      </c:pt>
                      <c:pt idx="2445">
                        <c:v>32827</c:v>
                      </c:pt>
                      <c:pt idx="2446">
                        <c:v>32828</c:v>
                      </c:pt>
                      <c:pt idx="2447">
                        <c:v>32829</c:v>
                      </c:pt>
                      <c:pt idx="2448">
                        <c:v>32832</c:v>
                      </c:pt>
                      <c:pt idx="2449">
                        <c:v>32833</c:v>
                      </c:pt>
                      <c:pt idx="2450">
                        <c:v>32834</c:v>
                      </c:pt>
                      <c:pt idx="2451">
                        <c:v>32836</c:v>
                      </c:pt>
                      <c:pt idx="2452">
                        <c:v>32839</c:v>
                      </c:pt>
                      <c:pt idx="2453">
                        <c:v>32840</c:v>
                      </c:pt>
                      <c:pt idx="2454">
                        <c:v>32841</c:v>
                      </c:pt>
                      <c:pt idx="2455">
                        <c:v>32842</c:v>
                      </c:pt>
                      <c:pt idx="2456">
                        <c:v>32843</c:v>
                      </c:pt>
                      <c:pt idx="2457">
                        <c:v>32846</c:v>
                      </c:pt>
                      <c:pt idx="2458">
                        <c:v>32847</c:v>
                      </c:pt>
                      <c:pt idx="2459">
                        <c:v>32848</c:v>
                      </c:pt>
                      <c:pt idx="2460">
                        <c:v>32849</c:v>
                      </c:pt>
                      <c:pt idx="2461">
                        <c:v>32850</c:v>
                      </c:pt>
                      <c:pt idx="2462">
                        <c:v>32853</c:v>
                      </c:pt>
                      <c:pt idx="2463">
                        <c:v>32854</c:v>
                      </c:pt>
                      <c:pt idx="2464">
                        <c:v>32855</c:v>
                      </c:pt>
                      <c:pt idx="2465">
                        <c:v>32856</c:v>
                      </c:pt>
                      <c:pt idx="2466">
                        <c:v>32857</c:v>
                      </c:pt>
                      <c:pt idx="2467">
                        <c:v>32860</c:v>
                      </c:pt>
                      <c:pt idx="2468">
                        <c:v>32861</c:v>
                      </c:pt>
                      <c:pt idx="2469">
                        <c:v>32862</c:v>
                      </c:pt>
                      <c:pt idx="2470">
                        <c:v>32863</c:v>
                      </c:pt>
                      <c:pt idx="2471">
                        <c:v>32864</c:v>
                      </c:pt>
                      <c:pt idx="2472">
                        <c:v>32868</c:v>
                      </c:pt>
                      <c:pt idx="2473">
                        <c:v>32869</c:v>
                      </c:pt>
                      <c:pt idx="2474">
                        <c:v>32870</c:v>
                      </c:pt>
                      <c:pt idx="2475">
                        <c:v>32871</c:v>
                      </c:pt>
                      <c:pt idx="2476">
                        <c:v>32875</c:v>
                      </c:pt>
                      <c:pt idx="2477">
                        <c:v>32876</c:v>
                      </c:pt>
                      <c:pt idx="2478">
                        <c:v>32877</c:v>
                      </c:pt>
                      <c:pt idx="2479">
                        <c:v>32878</c:v>
                      </c:pt>
                      <c:pt idx="2480">
                        <c:v>32881</c:v>
                      </c:pt>
                      <c:pt idx="2481">
                        <c:v>32882</c:v>
                      </c:pt>
                      <c:pt idx="2482">
                        <c:v>32883</c:v>
                      </c:pt>
                      <c:pt idx="2483">
                        <c:v>32884</c:v>
                      </c:pt>
                      <c:pt idx="2484">
                        <c:v>32885</c:v>
                      </c:pt>
                      <c:pt idx="2485">
                        <c:v>32888</c:v>
                      </c:pt>
                      <c:pt idx="2486">
                        <c:v>32889</c:v>
                      </c:pt>
                      <c:pt idx="2487">
                        <c:v>32890</c:v>
                      </c:pt>
                      <c:pt idx="2488">
                        <c:v>32891</c:v>
                      </c:pt>
                      <c:pt idx="2489">
                        <c:v>32892</c:v>
                      </c:pt>
                      <c:pt idx="2490">
                        <c:v>32895</c:v>
                      </c:pt>
                      <c:pt idx="2491">
                        <c:v>32896</c:v>
                      </c:pt>
                      <c:pt idx="2492">
                        <c:v>32897</c:v>
                      </c:pt>
                      <c:pt idx="2493">
                        <c:v>32898</c:v>
                      </c:pt>
                      <c:pt idx="2494">
                        <c:v>32899</c:v>
                      </c:pt>
                      <c:pt idx="2495">
                        <c:v>32902</c:v>
                      </c:pt>
                      <c:pt idx="2496">
                        <c:v>32903</c:v>
                      </c:pt>
                      <c:pt idx="2497">
                        <c:v>32904</c:v>
                      </c:pt>
                      <c:pt idx="2498">
                        <c:v>32905</c:v>
                      </c:pt>
                      <c:pt idx="2499">
                        <c:v>32906</c:v>
                      </c:pt>
                      <c:pt idx="2500">
                        <c:v>32909</c:v>
                      </c:pt>
                      <c:pt idx="2501">
                        <c:v>32910</c:v>
                      </c:pt>
                      <c:pt idx="2502">
                        <c:v>32911</c:v>
                      </c:pt>
                      <c:pt idx="2503">
                        <c:v>32912</c:v>
                      </c:pt>
                      <c:pt idx="2504">
                        <c:v>32913</c:v>
                      </c:pt>
                      <c:pt idx="2505">
                        <c:v>32916</c:v>
                      </c:pt>
                      <c:pt idx="2506">
                        <c:v>32917</c:v>
                      </c:pt>
                      <c:pt idx="2507">
                        <c:v>32918</c:v>
                      </c:pt>
                      <c:pt idx="2508">
                        <c:v>32919</c:v>
                      </c:pt>
                      <c:pt idx="2509">
                        <c:v>32920</c:v>
                      </c:pt>
                      <c:pt idx="2510">
                        <c:v>32924</c:v>
                      </c:pt>
                      <c:pt idx="2511">
                        <c:v>32925</c:v>
                      </c:pt>
                      <c:pt idx="2512">
                        <c:v>32926</c:v>
                      </c:pt>
                      <c:pt idx="2513">
                        <c:v>32927</c:v>
                      </c:pt>
                      <c:pt idx="2514">
                        <c:v>32930</c:v>
                      </c:pt>
                      <c:pt idx="2515">
                        <c:v>32931</c:v>
                      </c:pt>
                      <c:pt idx="2516">
                        <c:v>32932</c:v>
                      </c:pt>
                      <c:pt idx="2517">
                        <c:v>32933</c:v>
                      </c:pt>
                      <c:pt idx="2518">
                        <c:v>32934</c:v>
                      </c:pt>
                      <c:pt idx="2519">
                        <c:v>32937</c:v>
                      </c:pt>
                      <c:pt idx="2520">
                        <c:v>32938</c:v>
                      </c:pt>
                      <c:pt idx="2521">
                        <c:v>32939</c:v>
                      </c:pt>
                      <c:pt idx="2522">
                        <c:v>32940</c:v>
                      </c:pt>
                      <c:pt idx="2523">
                        <c:v>32941</c:v>
                      </c:pt>
                      <c:pt idx="2524">
                        <c:v>32944</c:v>
                      </c:pt>
                      <c:pt idx="2525">
                        <c:v>32945</c:v>
                      </c:pt>
                      <c:pt idx="2526">
                        <c:v>32946</c:v>
                      </c:pt>
                      <c:pt idx="2527">
                        <c:v>32947</c:v>
                      </c:pt>
                      <c:pt idx="2528">
                        <c:v>32948</c:v>
                      </c:pt>
                      <c:pt idx="2529">
                        <c:v>32951</c:v>
                      </c:pt>
                      <c:pt idx="2530">
                        <c:v>32952</c:v>
                      </c:pt>
                      <c:pt idx="2531">
                        <c:v>32953</c:v>
                      </c:pt>
                      <c:pt idx="2532">
                        <c:v>32954</c:v>
                      </c:pt>
                      <c:pt idx="2533">
                        <c:v>32955</c:v>
                      </c:pt>
                      <c:pt idx="2534">
                        <c:v>32958</c:v>
                      </c:pt>
                      <c:pt idx="2535">
                        <c:v>32959</c:v>
                      </c:pt>
                      <c:pt idx="2536">
                        <c:v>32960</c:v>
                      </c:pt>
                      <c:pt idx="2537">
                        <c:v>32961</c:v>
                      </c:pt>
                      <c:pt idx="2538">
                        <c:v>32962</c:v>
                      </c:pt>
                      <c:pt idx="2539">
                        <c:v>32965</c:v>
                      </c:pt>
                      <c:pt idx="2540">
                        <c:v>32966</c:v>
                      </c:pt>
                      <c:pt idx="2541">
                        <c:v>32967</c:v>
                      </c:pt>
                      <c:pt idx="2542">
                        <c:v>32968</c:v>
                      </c:pt>
                      <c:pt idx="2543">
                        <c:v>32969</c:v>
                      </c:pt>
                      <c:pt idx="2544">
                        <c:v>32972</c:v>
                      </c:pt>
                      <c:pt idx="2545">
                        <c:v>32973</c:v>
                      </c:pt>
                      <c:pt idx="2546">
                        <c:v>32974</c:v>
                      </c:pt>
                      <c:pt idx="2547">
                        <c:v>32975</c:v>
                      </c:pt>
                      <c:pt idx="2548">
                        <c:v>32979</c:v>
                      </c:pt>
                      <c:pt idx="2549">
                        <c:v>32980</c:v>
                      </c:pt>
                      <c:pt idx="2550">
                        <c:v>32981</c:v>
                      </c:pt>
                      <c:pt idx="2551">
                        <c:v>32982</c:v>
                      </c:pt>
                      <c:pt idx="2552">
                        <c:v>32983</c:v>
                      </c:pt>
                      <c:pt idx="2553">
                        <c:v>32986</c:v>
                      </c:pt>
                      <c:pt idx="2554">
                        <c:v>32987</c:v>
                      </c:pt>
                      <c:pt idx="2555">
                        <c:v>32988</c:v>
                      </c:pt>
                      <c:pt idx="2556">
                        <c:v>32989</c:v>
                      </c:pt>
                      <c:pt idx="2557">
                        <c:v>32990</c:v>
                      </c:pt>
                      <c:pt idx="2558">
                        <c:v>32993</c:v>
                      </c:pt>
                      <c:pt idx="2559">
                        <c:v>32994</c:v>
                      </c:pt>
                      <c:pt idx="2560">
                        <c:v>32995</c:v>
                      </c:pt>
                      <c:pt idx="2561">
                        <c:v>32996</c:v>
                      </c:pt>
                      <c:pt idx="2562">
                        <c:v>32997</c:v>
                      </c:pt>
                      <c:pt idx="2563">
                        <c:v>33000</c:v>
                      </c:pt>
                      <c:pt idx="2564">
                        <c:v>33001</c:v>
                      </c:pt>
                      <c:pt idx="2565">
                        <c:v>33002</c:v>
                      </c:pt>
                      <c:pt idx="2566">
                        <c:v>33003</c:v>
                      </c:pt>
                      <c:pt idx="2567">
                        <c:v>33004</c:v>
                      </c:pt>
                      <c:pt idx="2568">
                        <c:v>33007</c:v>
                      </c:pt>
                      <c:pt idx="2569">
                        <c:v>33008</c:v>
                      </c:pt>
                      <c:pt idx="2570">
                        <c:v>33009</c:v>
                      </c:pt>
                      <c:pt idx="2571">
                        <c:v>33010</c:v>
                      </c:pt>
                      <c:pt idx="2572">
                        <c:v>33011</c:v>
                      </c:pt>
                      <c:pt idx="2573">
                        <c:v>33014</c:v>
                      </c:pt>
                      <c:pt idx="2574">
                        <c:v>33015</c:v>
                      </c:pt>
                      <c:pt idx="2575">
                        <c:v>33016</c:v>
                      </c:pt>
                      <c:pt idx="2576">
                        <c:v>33017</c:v>
                      </c:pt>
                      <c:pt idx="2577">
                        <c:v>33018</c:v>
                      </c:pt>
                      <c:pt idx="2578">
                        <c:v>33022</c:v>
                      </c:pt>
                      <c:pt idx="2579">
                        <c:v>33023</c:v>
                      </c:pt>
                      <c:pt idx="2580">
                        <c:v>33024</c:v>
                      </c:pt>
                      <c:pt idx="2581">
                        <c:v>33025</c:v>
                      </c:pt>
                      <c:pt idx="2582">
                        <c:v>33028</c:v>
                      </c:pt>
                      <c:pt idx="2583">
                        <c:v>33029</c:v>
                      </c:pt>
                      <c:pt idx="2584">
                        <c:v>33030</c:v>
                      </c:pt>
                      <c:pt idx="2585">
                        <c:v>33031</c:v>
                      </c:pt>
                      <c:pt idx="2586">
                        <c:v>33032</c:v>
                      </c:pt>
                      <c:pt idx="2587">
                        <c:v>33035</c:v>
                      </c:pt>
                      <c:pt idx="2588">
                        <c:v>33036</c:v>
                      </c:pt>
                      <c:pt idx="2589">
                        <c:v>33037</c:v>
                      </c:pt>
                      <c:pt idx="2590">
                        <c:v>33038</c:v>
                      </c:pt>
                      <c:pt idx="2591">
                        <c:v>33039</c:v>
                      </c:pt>
                      <c:pt idx="2592">
                        <c:v>33042</c:v>
                      </c:pt>
                      <c:pt idx="2593">
                        <c:v>33043</c:v>
                      </c:pt>
                      <c:pt idx="2594">
                        <c:v>33044</c:v>
                      </c:pt>
                      <c:pt idx="2595">
                        <c:v>33045</c:v>
                      </c:pt>
                      <c:pt idx="2596">
                        <c:v>33046</c:v>
                      </c:pt>
                      <c:pt idx="2597">
                        <c:v>33049</c:v>
                      </c:pt>
                      <c:pt idx="2598">
                        <c:v>33050</c:v>
                      </c:pt>
                      <c:pt idx="2599">
                        <c:v>33051</c:v>
                      </c:pt>
                      <c:pt idx="2600">
                        <c:v>33052</c:v>
                      </c:pt>
                      <c:pt idx="2601">
                        <c:v>33053</c:v>
                      </c:pt>
                      <c:pt idx="2602">
                        <c:v>33056</c:v>
                      </c:pt>
                      <c:pt idx="2603">
                        <c:v>33057</c:v>
                      </c:pt>
                      <c:pt idx="2604">
                        <c:v>33059</c:v>
                      </c:pt>
                      <c:pt idx="2605">
                        <c:v>33060</c:v>
                      </c:pt>
                      <c:pt idx="2606">
                        <c:v>33063</c:v>
                      </c:pt>
                      <c:pt idx="2607">
                        <c:v>33064</c:v>
                      </c:pt>
                      <c:pt idx="2608">
                        <c:v>33065</c:v>
                      </c:pt>
                      <c:pt idx="2609">
                        <c:v>33066</c:v>
                      </c:pt>
                      <c:pt idx="2610">
                        <c:v>33067</c:v>
                      </c:pt>
                      <c:pt idx="2611">
                        <c:v>33070</c:v>
                      </c:pt>
                      <c:pt idx="2612">
                        <c:v>33071</c:v>
                      </c:pt>
                      <c:pt idx="2613">
                        <c:v>33072</c:v>
                      </c:pt>
                      <c:pt idx="2614">
                        <c:v>33073</c:v>
                      </c:pt>
                      <c:pt idx="2615">
                        <c:v>33074</c:v>
                      </c:pt>
                      <c:pt idx="2616">
                        <c:v>33077</c:v>
                      </c:pt>
                      <c:pt idx="2617">
                        <c:v>33078</c:v>
                      </c:pt>
                      <c:pt idx="2618">
                        <c:v>33079</c:v>
                      </c:pt>
                      <c:pt idx="2619">
                        <c:v>33080</c:v>
                      </c:pt>
                      <c:pt idx="2620">
                        <c:v>33081</c:v>
                      </c:pt>
                      <c:pt idx="2621">
                        <c:v>33084</c:v>
                      </c:pt>
                      <c:pt idx="2622">
                        <c:v>33085</c:v>
                      </c:pt>
                      <c:pt idx="2623">
                        <c:v>33086</c:v>
                      </c:pt>
                      <c:pt idx="2624">
                        <c:v>33087</c:v>
                      </c:pt>
                      <c:pt idx="2625">
                        <c:v>33088</c:v>
                      </c:pt>
                      <c:pt idx="2626">
                        <c:v>33091</c:v>
                      </c:pt>
                      <c:pt idx="2627">
                        <c:v>33092</c:v>
                      </c:pt>
                      <c:pt idx="2628">
                        <c:v>33093</c:v>
                      </c:pt>
                      <c:pt idx="2629">
                        <c:v>33094</c:v>
                      </c:pt>
                      <c:pt idx="2630">
                        <c:v>33095</c:v>
                      </c:pt>
                      <c:pt idx="2631">
                        <c:v>33098</c:v>
                      </c:pt>
                      <c:pt idx="2632">
                        <c:v>33099</c:v>
                      </c:pt>
                      <c:pt idx="2633">
                        <c:v>33100</c:v>
                      </c:pt>
                      <c:pt idx="2634">
                        <c:v>33101</c:v>
                      </c:pt>
                      <c:pt idx="2635">
                        <c:v>33102</c:v>
                      </c:pt>
                      <c:pt idx="2636">
                        <c:v>33105</c:v>
                      </c:pt>
                      <c:pt idx="2637">
                        <c:v>33106</c:v>
                      </c:pt>
                      <c:pt idx="2638">
                        <c:v>33107</c:v>
                      </c:pt>
                      <c:pt idx="2639">
                        <c:v>33108</c:v>
                      </c:pt>
                      <c:pt idx="2640">
                        <c:v>33109</c:v>
                      </c:pt>
                      <c:pt idx="2641">
                        <c:v>33112</c:v>
                      </c:pt>
                      <c:pt idx="2642">
                        <c:v>33113</c:v>
                      </c:pt>
                      <c:pt idx="2643">
                        <c:v>33114</c:v>
                      </c:pt>
                      <c:pt idx="2644">
                        <c:v>33115</c:v>
                      </c:pt>
                      <c:pt idx="2645">
                        <c:v>33116</c:v>
                      </c:pt>
                      <c:pt idx="2646">
                        <c:v>33120</c:v>
                      </c:pt>
                      <c:pt idx="2647">
                        <c:v>33121</c:v>
                      </c:pt>
                      <c:pt idx="2648">
                        <c:v>33122</c:v>
                      </c:pt>
                      <c:pt idx="2649">
                        <c:v>33123</c:v>
                      </c:pt>
                      <c:pt idx="2650">
                        <c:v>33126</c:v>
                      </c:pt>
                      <c:pt idx="2651">
                        <c:v>33127</c:v>
                      </c:pt>
                      <c:pt idx="2652">
                        <c:v>33128</c:v>
                      </c:pt>
                      <c:pt idx="2653">
                        <c:v>33129</c:v>
                      </c:pt>
                      <c:pt idx="2654">
                        <c:v>33130</c:v>
                      </c:pt>
                      <c:pt idx="2655">
                        <c:v>33133</c:v>
                      </c:pt>
                      <c:pt idx="2656">
                        <c:v>33134</c:v>
                      </c:pt>
                      <c:pt idx="2657">
                        <c:v>33135</c:v>
                      </c:pt>
                      <c:pt idx="2658">
                        <c:v>33136</c:v>
                      </c:pt>
                      <c:pt idx="2659">
                        <c:v>33137</c:v>
                      </c:pt>
                      <c:pt idx="2660">
                        <c:v>33140</c:v>
                      </c:pt>
                      <c:pt idx="2661">
                        <c:v>33141</c:v>
                      </c:pt>
                      <c:pt idx="2662">
                        <c:v>33142</c:v>
                      </c:pt>
                      <c:pt idx="2663">
                        <c:v>33143</c:v>
                      </c:pt>
                      <c:pt idx="2664">
                        <c:v>33144</c:v>
                      </c:pt>
                      <c:pt idx="2665">
                        <c:v>33147</c:v>
                      </c:pt>
                      <c:pt idx="2666">
                        <c:v>33148</c:v>
                      </c:pt>
                      <c:pt idx="2667">
                        <c:v>33149</c:v>
                      </c:pt>
                      <c:pt idx="2668">
                        <c:v>33150</c:v>
                      </c:pt>
                      <c:pt idx="2669">
                        <c:v>33151</c:v>
                      </c:pt>
                      <c:pt idx="2670">
                        <c:v>33154</c:v>
                      </c:pt>
                      <c:pt idx="2671">
                        <c:v>33155</c:v>
                      </c:pt>
                      <c:pt idx="2672">
                        <c:v>33156</c:v>
                      </c:pt>
                      <c:pt idx="2673">
                        <c:v>33157</c:v>
                      </c:pt>
                      <c:pt idx="2674">
                        <c:v>33158</c:v>
                      </c:pt>
                      <c:pt idx="2675">
                        <c:v>33161</c:v>
                      </c:pt>
                      <c:pt idx="2676">
                        <c:v>33162</c:v>
                      </c:pt>
                      <c:pt idx="2677">
                        <c:v>33163</c:v>
                      </c:pt>
                      <c:pt idx="2678">
                        <c:v>33164</c:v>
                      </c:pt>
                      <c:pt idx="2679">
                        <c:v>33165</c:v>
                      </c:pt>
                      <c:pt idx="2680">
                        <c:v>33168</c:v>
                      </c:pt>
                      <c:pt idx="2681">
                        <c:v>33169</c:v>
                      </c:pt>
                      <c:pt idx="2682">
                        <c:v>33170</c:v>
                      </c:pt>
                      <c:pt idx="2683">
                        <c:v>33171</c:v>
                      </c:pt>
                      <c:pt idx="2684">
                        <c:v>33172</c:v>
                      </c:pt>
                      <c:pt idx="2685">
                        <c:v>33175</c:v>
                      </c:pt>
                      <c:pt idx="2686">
                        <c:v>33176</c:v>
                      </c:pt>
                      <c:pt idx="2687">
                        <c:v>33177</c:v>
                      </c:pt>
                      <c:pt idx="2688">
                        <c:v>33178</c:v>
                      </c:pt>
                      <c:pt idx="2689">
                        <c:v>33179</c:v>
                      </c:pt>
                      <c:pt idx="2690">
                        <c:v>33182</c:v>
                      </c:pt>
                      <c:pt idx="2691">
                        <c:v>33183</c:v>
                      </c:pt>
                      <c:pt idx="2692">
                        <c:v>33184</c:v>
                      </c:pt>
                      <c:pt idx="2693">
                        <c:v>33185</c:v>
                      </c:pt>
                      <c:pt idx="2694">
                        <c:v>33186</c:v>
                      </c:pt>
                      <c:pt idx="2695">
                        <c:v>33189</c:v>
                      </c:pt>
                      <c:pt idx="2696">
                        <c:v>33190</c:v>
                      </c:pt>
                      <c:pt idx="2697">
                        <c:v>33191</c:v>
                      </c:pt>
                      <c:pt idx="2698">
                        <c:v>33192</c:v>
                      </c:pt>
                      <c:pt idx="2699">
                        <c:v>33193</c:v>
                      </c:pt>
                      <c:pt idx="2700">
                        <c:v>33196</c:v>
                      </c:pt>
                      <c:pt idx="2701">
                        <c:v>33197</c:v>
                      </c:pt>
                      <c:pt idx="2702">
                        <c:v>33198</c:v>
                      </c:pt>
                      <c:pt idx="2703">
                        <c:v>33200</c:v>
                      </c:pt>
                      <c:pt idx="2704">
                        <c:v>33203</c:v>
                      </c:pt>
                      <c:pt idx="2705">
                        <c:v>33204</c:v>
                      </c:pt>
                      <c:pt idx="2706">
                        <c:v>33205</c:v>
                      </c:pt>
                      <c:pt idx="2707">
                        <c:v>33206</c:v>
                      </c:pt>
                      <c:pt idx="2708">
                        <c:v>33207</c:v>
                      </c:pt>
                      <c:pt idx="2709">
                        <c:v>33210</c:v>
                      </c:pt>
                      <c:pt idx="2710">
                        <c:v>33211</c:v>
                      </c:pt>
                      <c:pt idx="2711">
                        <c:v>33212</c:v>
                      </c:pt>
                      <c:pt idx="2712">
                        <c:v>33213</c:v>
                      </c:pt>
                      <c:pt idx="2713">
                        <c:v>33214</c:v>
                      </c:pt>
                      <c:pt idx="2714">
                        <c:v>33217</c:v>
                      </c:pt>
                      <c:pt idx="2715">
                        <c:v>33218</c:v>
                      </c:pt>
                      <c:pt idx="2716">
                        <c:v>33219</c:v>
                      </c:pt>
                      <c:pt idx="2717">
                        <c:v>33220</c:v>
                      </c:pt>
                      <c:pt idx="2718">
                        <c:v>33221</c:v>
                      </c:pt>
                      <c:pt idx="2719">
                        <c:v>33224</c:v>
                      </c:pt>
                      <c:pt idx="2720">
                        <c:v>33225</c:v>
                      </c:pt>
                      <c:pt idx="2721">
                        <c:v>33226</c:v>
                      </c:pt>
                      <c:pt idx="2722">
                        <c:v>33227</c:v>
                      </c:pt>
                      <c:pt idx="2723">
                        <c:v>33228</c:v>
                      </c:pt>
                      <c:pt idx="2724">
                        <c:v>33231</c:v>
                      </c:pt>
                      <c:pt idx="2725">
                        <c:v>33233</c:v>
                      </c:pt>
                      <c:pt idx="2726">
                        <c:v>33234</c:v>
                      </c:pt>
                      <c:pt idx="2727">
                        <c:v>33235</c:v>
                      </c:pt>
                      <c:pt idx="2728">
                        <c:v>33238</c:v>
                      </c:pt>
                      <c:pt idx="2729">
                        <c:v>33240</c:v>
                      </c:pt>
                      <c:pt idx="2730">
                        <c:v>33241</c:v>
                      </c:pt>
                      <c:pt idx="2731">
                        <c:v>33242</c:v>
                      </c:pt>
                      <c:pt idx="2732">
                        <c:v>33245</c:v>
                      </c:pt>
                      <c:pt idx="2733">
                        <c:v>33246</c:v>
                      </c:pt>
                      <c:pt idx="2734">
                        <c:v>33247</c:v>
                      </c:pt>
                      <c:pt idx="2735">
                        <c:v>33248</c:v>
                      </c:pt>
                      <c:pt idx="2736">
                        <c:v>33249</c:v>
                      </c:pt>
                      <c:pt idx="2737">
                        <c:v>33252</c:v>
                      </c:pt>
                      <c:pt idx="2738">
                        <c:v>33253</c:v>
                      </c:pt>
                      <c:pt idx="2739">
                        <c:v>33254</c:v>
                      </c:pt>
                      <c:pt idx="2740">
                        <c:v>33255</c:v>
                      </c:pt>
                      <c:pt idx="2741">
                        <c:v>33256</c:v>
                      </c:pt>
                      <c:pt idx="2742">
                        <c:v>33259</c:v>
                      </c:pt>
                      <c:pt idx="2743">
                        <c:v>33260</c:v>
                      </c:pt>
                      <c:pt idx="2744">
                        <c:v>33261</c:v>
                      </c:pt>
                      <c:pt idx="2745">
                        <c:v>33262</c:v>
                      </c:pt>
                      <c:pt idx="2746">
                        <c:v>33263</c:v>
                      </c:pt>
                      <c:pt idx="2747">
                        <c:v>33266</c:v>
                      </c:pt>
                      <c:pt idx="2748">
                        <c:v>33267</c:v>
                      </c:pt>
                      <c:pt idx="2749">
                        <c:v>33268</c:v>
                      </c:pt>
                      <c:pt idx="2750">
                        <c:v>33269</c:v>
                      </c:pt>
                      <c:pt idx="2751">
                        <c:v>33270</c:v>
                      </c:pt>
                      <c:pt idx="2752">
                        <c:v>33273</c:v>
                      </c:pt>
                      <c:pt idx="2753">
                        <c:v>33274</c:v>
                      </c:pt>
                      <c:pt idx="2754">
                        <c:v>33275</c:v>
                      </c:pt>
                      <c:pt idx="2755">
                        <c:v>33276</c:v>
                      </c:pt>
                      <c:pt idx="2756">
                        <c:v>33277</c:v>
                      </c:pt>
                      <c:pt idx="2757">
                        <c:v>33280</c:v>
                      </c:pt>
                      <c:pt idx="2758">
                        <c:v>33281</c:v>
                      </c:pt>
                      <c:pt idx="2759">
                        <c:v>33282</c:v>
                      </c:pt>
                      <c:pt idx="2760">
                        <c:v>33283</c:v>
                      </c:pt>
                      <c:pt idx="2761">
                        <c:v>33284</c:v>
                      </c:pt>
                      <c:pt idx="2762">
                        <c:v>33288</c:v>
                      </c:pt>
                      <c:pt idx="2763">
                        <c:v>33289</c:v>
                      </c:pt>
                      <c:pt idx="2764">
                        <c:v>33290</c:v>
                      </c:pt>
                      <c:pt idx="2765">
                        <c:v>33291</c:v>
                      </c:pt>
                      <c:pt idx="2766">
                        <c:v>33294</c:v>
                      </c:pt>
                      <c:pt idx="2767">
                        <c:v>33295</c:v>
                      </c:pt>
                      <c:pt idx="2768">
                        <c:v>33296</c:v>
                      </c:pt>
                      <c:pt idx="2769">
                        <c:v>33297</c:v>
                      </c:pt>
                      <c:pt idx="2770">
                        <c:v>33298</c:v>
                      </c:pt>
                      <c:pt idx="2771">
                        <c:v>33301</c:v>
                      </c:pt>
                      <c:pt idx="2772">
                        <c:v>33302</c:v>
                      </c:pt>
                      <c:pt idx="2773">
                        <c:v>33303</c:v>
                      </c:pt>
                      <c:pt idx="2774">
                        <c:v>33304</c:v>
                      </c:pt>
                      <c:pt idx="2775">
                        <c:v>33305</c:v>
                      </c:pt>
                      <c:pt idx="2776">
                        <c:v>33308</c:v>
                      </c:pt>
                      <c:pt idx="2777">
                        <c:v>33309</c:v>
                      </c:pt>
                      <c:pt idx="2778">
                        <c:v>33310</c:v>
                      </c:pt>
                      <c:pt idx="2779">
                        <c:v>33311</c:v>
                      </c:pt>
                      <c:pt idx="2780">
                        <c:v>33312</c:v>
                      </c:pt>
                      <c:pt idx="2781">
                        <c:v>33315</c:v>
                      </c:pt>
                      <c:pt idx="2782">
                        <c:v>33316</c:v>
                      </c:pt>
                      <c:pt idx="2783">
                        <c:v>33317</c:v>
                      </c:pt>
                      <c:pt idx="2784">
                        <c:v>33318</c:v>
                      </c:pt>
                      <c:pt idx="2785">
                        <c:v>33319</c:v>
                      </c:pt>
                      <c:pt idx="2786">
                        <c:v>33322</c:v>
                      </c:pt>
                      <c:pt idx="2787">
                        <c:v>33323</c:v>
                      </c:pt>
                      <c:pt idx="2788">
                        <c:v>33324</c:v>
                      </c:pt>
                      <c:pt idx="2789">
                        <c:v>33325</c:v>
                      </c:pt>
                      <c:pt idx="2790">
                        <c:v>33329</c:v>
                      </c:pt>
                      <c:pt idx="2791">
                        <c:v>33330</c:v>
                      </c:pt>
                      <c:pt idx="2792">
                        <c:v>33331</c:v>
                      </c:pt>
                      <c:pt idx="2793">
                        <c:v>33332</c:v>
                      </c:pt>
                      <c:pt idx="2794">
                        <c:v>33333</c:v>
                      </c:pt>
                      <c:pt idx="2795">
                        <c:v>33336</c:v>
                      </c:pt>
                      <c:pt idx="2796">
                        <c:v>33337</c:v>
                      </c:pt>
                      <c:pt idx="2797">
                        <c:v>33338</c:v>
                      </c:pt>
                      <c:pt idx="2798">
                        <c:v>33339</c:v>
                      </c:pt>
                      <c:pt idx="2799">
                        <c:v>33340</c:v>
                      </c:pt>
                      <c:pt idx="2800">
                        <c:v>33343</c:v>
                      </c:pt>
                      <c:pt idx="2801">
                        <c:v>33344</c:v>
                      </c:pt>
                      <c:pt idx="2802">
                        <c:v>33345</c:v>
                      </c:pt>
                      <c:pt idx="2803">
                        <c:v>33346</c:v>
                      </c:pt>
                      <c:pt idx="2804">
                        <c:v>33347</c:v>
                      </c:pt>
                      <c:pt idx="2805">
                        <c:v>33350</c:v>
                      </c:pt>
                      <c:pt idx="2806">
                        <c:v>33351</c:v>
                      </c:pt>
                      <c:pt idx="2807">
                        <c:v>33352</c:v>
                      </c:pt>
                      <c:pt idx="2808">
                        <c:v>33353</c:v>
                      </c:pt>
                      <c:pt idx="2809">
                        <c:v>33354</c:v>
                      </c:pt>
                      <c:pt idx="2810">
                        <c:v>33357</c:v>
                      </c:pt>
                      <c:pt idx="2811">
                        <c:v>33358</c:v>
                      </c:pt>
                      <c:pt idx="2812">
                        <c:v>33359</c:v>
                      </c:pt>
                      <c:pt idx="2813">
                        <c:v>33360</c:v>
                      </c:pt>
                      <c:pt idx="2814">
                        <c:v>33361</c:v>
                      </c:pt>
                      <c:pt idx="2815">
                        <c:v>33364</c:v>
                      </c:pt>
                      <c:pt idx="2816">
                        <c:v>33365</c:v>
                      </c:pt>
                      <c:pt idx="2817">
                        <c:v>33366</c:v>
                      </c:pt>
                      <c:pt idx="2818">
                        <c:v>33367</c:v>
                      </c:pt>
                      <c:pt idx="2819">
                        <c:v>33368</c:v>
                      </c:pt>
                      <c:pt idx="2820">
                        <c:v>33371</c:v>
                      </c:pt>
                      <c:pt idx="2821">
                        <c:v>33372</c:v>
                      </c:pt>
                      <c:pt idx="2822">
                        <c:v>33373</c:v>
                      </c:pt>
                      <c:pt idx="2823">
                        <c:v>33374</c:v>
                      </c:pt>
                      <c:pt idx="2824">
                        <c:v>33375</c:v>
                      </c:pt>
                      <c:pt idx="2825">
                        <c:v>33378</c:v>
                      </c:pt>
                      <c:pt idx="2826">
                        <c:v>33379</c:v>
                      </c:pt>
                      <c:pt idx="2827">
                        <c:v>33380</c:v>
                      </c:pt>
                      <c:pt idx="2828">
                        <c:v>33381</c:v>
                      </c:pt>
                      <c:pt idx="2829">
                        <c:v>33382</c:v>
                      </c:pt>
                      <c:pt idx="2830">
                        <c:v>33386</c:v>
                      </c:pt>
                      <c:pt idx="2831">
                        <c:v>33387</c:v>
                      </c:pt>
                      <c:pt idx="2832">
                        <c:v>33388</c:v>
                      </c:pt>
                      <c:pt idx="2833">
                        <c:v>33389</c:v>
                      </c:pt>
                      <c:pt idx="2834">
                        <c:v>33392</c:v>
                      </c:pt>
                      <c:pt idx="2835">
                        <c:v>33393</c:v>
                      </c:pt>
                      <c:pt idx="2836">
                        <c:v>33394</c:v>
                      </c:pt>
                      <c:pt idx="2837">
                        <c:v>33395</c:v>
                      </c:pt>
                      <c:pt idx="2838">
                        <c:v>33396</c:v>
                      </c:pt>
                      <c:pt idx="2839">
                        <c:v>33399</c:v>
                      </c:pt>
                      <c:pt idx="2840">
                        <c:v>33400</c:v>
                      </c:pt>
                      <c:pt idx="2841">
                        <c:v>33401</c:v>
                      </c:pt>
                      <c:pt idx="2842">
                        <c:v>33402</c:v>
                      </c:pt>
                      <c:pt idx="2843">
                        <c:v>33403</c:v>
                      </c:pt>
                      <c:pt idx="2844">
                        <c:v>33406</c:v>
                      </c:pt>
                      <c:pt idx="2845">
                        <c:v>33407</c:v>
                      </c:pt>
                      <c:pt idx="2846">
                        <c:v>33408</c:v>
                      </c:pt>
                      <c:pt idx="2847">
                        <c:v>33409</c:v>
                      </c:pt>
                      <c:pt idx="2848">
                        <c:v>33410</c:v>
                      </c:pt>
                      <c:pt idx="2849">
                        <c:v>33413</c:v>
                      </c:pt>
                      <c:pt idx="2850">
                        <c:v>33414</c:v>
                      </c:pt>
                      <c:pt idx="2851">
                        <c:v>33415</c:v>
                      </c:pt>
                      <c:pt idx="2852">
                        <c:v>33416</c:v>
                      </c:pt>
                      <c:pt idx="2853">
                        <c:v>33417</c:v>
                      </c:pt>
                      <c:pt idx="2854">
                        <c:v>33420</c:v>
                      </c:pt>
                      <c:pt idx="2855">
                        <c:v>33421</c:v>
                      </c:pt>
                      <c:pt idx="2856">
                        <c:v>33422</c:v>
                      </c:pt>
                      <c:pt idx="2857">
                        <c:v>33424</c:v>
                      </c:pt>
                      <c:pt idx="2858">
                        <c:v>33427</c:v>
                      </c:pt>
                      <c:pt idx="2859">
                        <c:v>33428</c:v>
                      </c:pt>
                      <c:pt idx="2860">
                        <c:v>33429</c:v>
                      </c:pt>
                      <c:pt idx="2861">
                        <c:v>33430</c:v>
                      </c:pt>
                      <c:pt idx="2862">
                        <c:v>33431</c:v>
                      </c:pt>
                      <c:pt idx="2863">
                        <c:v>33434</c:v>
                      </c:pt>
                      <c:pt idx="2864">
                        <c:v>33435</c:v>
                      </c:pt>
                      <c:pt idx="2865">
                        <c:v>33436</c:v>
                      </c:pt>
                      <c:pt idx="2866">
                        <c:v>33437</c:v>
                      </c:pt>
                      <c:pt idx="2867">
                        <c:v>33438</c:v>
                      </c:pt>
                      <c:pt idx="2868">
                        <c:v>33441</c:v>
                      </c:pt>
                      <c:pt idx="2869">
                        <c:v>33442</c:v>
                      </c:pt>
                      <c:pt idx="2870">
                        <c:v>33443</c:v>
                      </c:pt>
                      <c:pt idx="2871">
                        <c:v>33444</c:v>
                      </c:pt>
                      <c:pt idx="2872">
                        <c:v>33445</c:v>
                      </c:pt>
                      <c:pt idx="2873">
                        <c:v>33448</c:v>
                      </c:pt>
                      <c:pt idx="2874">
                        <c:v>33449</c:v>
                      </c:pt>
                      <c:pt idx="2875">
                        <c:v>33450</c:v>
                      </c:pt>
                      <c:pt idx="2876">
                        <c:v>33451</c:v>
                      </c:pt>
                      <c:pt idx="2877">
                        <c:v>33452</c:v>
                      </c:pt>
                      <c:pt idx="2878">
                        <c:v>33455</c:v>
                      </c:pt>
                      <c:pt idx="2879">
                        <c:v>33456</c:v>
                      </c:pt>
                      <c:pt idx="2880">
                        <c:v>33457</c:v>
                      </c:pt>
                      <c:pt idx="2881">
                        <c:v>33458</c:v>
                      </c:pt>
                      <c:pt idx="2882">
                        <c:v>33459</c:v>
                      </c:pt>
                      <c:pt idx="2883">
                        <c:v>33462</c:v>
                      </c:pt>
                      <c:pt idx="2884">
                        <c:v>33463</c:v>
                      </c:pt>
                      <c:pt idx="2885">
                        <c:v>33464</c:v>
                      </c:pt>
                      <c:pt idx="2886">
                        <c:v>33465</c:v>
                      </c:pt>
                      <c:pt idx="2887">
                        <c:v>33466</c:v>
                      </c:pt>
                      <c:pt idx="2888">
                        <c:v>33469</c:v>
                      </c:pt>
                      <c:pt idx="2889">
                        <c:v>33470</c:v>
                      </c:pt>
                      <c:pt idx="2890">
                        <c:v>33471</c:v>
                      </c:pt>
                      <c:pt idx="2891">
                        <c:v>33472</c:v>
                      </c:pt>
                      <c:pt idx="2892">
                        <c:v>33473</c:v>
                      </c:pt>
                      <c:pt idx="2893">
                        <c:v>33476</c:v>
                      </c:pt>
                      <c:pt idx="2894">
                        <c:v>33477</c:v>
                      </c:pt>
                      <c:pt idx="2895">
                        <c:v>33478</c:v>
                      </c:pt>
                      <c:pt idx="2896">
                        <c:v>33479</c:v>
                      </c:pt>
                      <c:pt idx="2897">
                        <c:v>33480</c:v>
                      </c:pt>
                      <c:pt idx="2898">
                        <c:v>33484</c:v>
                      </c:pt>
                      <c:pt idx="2899">
                        <c:v>33485</c:v>
                      </c:pt>
                      <c:pt idx="2900">
                        <c:v>33486</c:v>
                      </c:pt>
                      <c:pt idx="2901">
                        <c:v>33487</c:v>
                      </c:pt>
                      <c:pt idx="2902">
                        <c:v>33490</c:v>
                      </c:pt>
                      <c:pt idx="2903">
                        <c:v>33491</c:v>
                      </c:pt>
                      <c:pt idx="2904">
                        <c:v>33492</c:v>
                      </c:pt>
                      <c:pt idx="2905">
                        <c:v>33493</c:v>
                      </c:pt>
                      <c:pt idx="2906">
                        <c:v>33494</c:v>
                      </c:pt>
                      <c:pt idx="2907">
                        <c:v>33497</c:v>
                      </c:pt>
                      <c:pt idx="2908">
                        <c:v>33498</c:v>
                      </c:pt>
                      <c:pt idx="2909">
                        <c:v>33499</c:v>
                      </c:pt>
                      <c:pt idx="2910">
                        <c:v>33500</c:v>
                      </c:pt>
                      <c:pt idx="2911">
                        <c:v>33501</c:v>
                      </c:pt>
                      <c:pt idx="2912">
                        <c:v>33504</c:v>
                      </c:pt>
                      <c:pt idx="2913">
                        <c:v>33505</c:v>
                      </c:pt>
                      <c:pt idx="2914">
                        <c:v>33506</c:v>
                      </c:pt>
                      <c:pt idx="2915">
                        <c:v>33507</c:v>
                      </c:pt>
                      <c:pt idx="2916">
                        <c:v>33508</c:v>
                      </c:pt>
                      <c:pt idx="2917">
                        <c:v>33511</c:v>
                      </c:pt>
                      <c:pt idx="2918">
                        <c:v>33512</c:v>
                      </c:pt>
                      <c:pt idx="2919">
                        <c:v>33513</c:v>
                      </c:pt>
                      <c:pt idx="2920">
                        <c:v>33514</c:v>
                      </c:pt>
                      <c:pt idx="2921">
                        <c:v>33515</c:v>
                      </c:pt>
                      <c:pt idx="2922">
                        <c:v>33518</c:v>
                      </c:pt>
                      <c:pt idx="2923">
                        <c:v>33519</c:v>
                      </c:pt>
                      <c:pt idx="2924">
                        <c:v>33520</c:v>
                      </c:pt>
                      <c:pt idx="2925">
                        <c:v>33521</c:v>
                      </c:pt>
                      <c:pt idx="2926">
                        <c:v>33522</c:v>
                      </c:pt>
                      <c:pt idx="2927">
                        <c:v>33525</c:v>
                      </c:pt>
                      <c:pt idx="2928">
                        <c:v>33526</c:v>
                      </c:pt>
                      <c:pt idx="2929">
                        <c:v>33527</c:v>
                      </c:pt>
                      <c:pt idx="2930">
                        <c:v>33528</c:v>
                      </c:pt>
                      <c:pt idx="2931">
                        <c:v>33529</c:v>
                      </c:pt>
                      <c:pt idx="2932">
                        <c:v>33532</c:v>
                      </c:pt>
                      <c:pt idx="2933">
                        <c:v>33533</c:v>
                      </c:pt>
                      <c:pt idx="2934">
                        <c:v>33534</c:v>
                      </c:pt>
                      <c:pt idx="2935">
                        <c:v>33535</c:v>
                      </c:pt>
                      <c:pt idx="2936">
                        <c:v>33536</c:v>
                      </c:pt>
                      <c:pt idx="2937">
                        <c:v>33539</c:v>
                      </c:pt>
                      <c:pt idx="2938">
                        <c:v>33540</c:v>
                      </c:pt>
                      <c:pt idx="2939">
                        <c:v>33541</c:v>
                      </c:pt>
                      <c:pt idx="2940">
                        <c:v>33542</c:v>
                      </c:pt>
                      <c:pt idx="2941">
                        <c:v>33543</c:v>
                      </c:pt>
                      <c:pt idx="2942">
                        <c:v>33546</c:v>
                      </c:pt>
                      <c:pt idx="2943">
                        <c:v>33547</c:v>
                      </c:pt>
                      <c:pt idx="2944">
                        <c:v>33548</c:v>
                      </c:pt>
                      <c:pt idx="2945">
                        <c:v>33549</c:v>
                      </c:pt>
                      <c:pt idx="2946">
                        <c:v>33550</c:v>
                      </c:pt>
                      <c:pt idx="2947">
                        <c:v>33553</c:v>
                      </c:pt>
                      <c:pt idx="2948">
                        <c:v>33554</c:v>
                      </c:pt>
                      <c:pt idx="2949">
                        <c:v>33555</c:v>
                      </c:pt>
                      <c:pt idx="2950">
                        <c:v>33556</c:v>
                      </c:pt>
                      <c:pt idx="2951">
                        <c:v>33557</c:v>
                      </c:pt>
                      <c:pt idx="2952">
                        <c:v>33560</c:v>
                      </c:pt>
                      <c:pt idx="2953">
                        <c:v>33561</c:v>
                      </c:pt>
                      <c:pt idx="2954">
                        <c:v>33562</c:v>
                      </c:pt>
                      <c:pt idx="2955">
                        <c:v>33563</c:v>
                      </c:pt>
                      <c:pt idx="2956">
                        <c:v>33564</c:v>
                      </c:pt>
                      <c:pt idx="2957">
                        <c:v>33567</c:v>
                      </c:pt>
                      <c:pt idx="2958">
                        <c:v>33568</c:v>
                      </c:pt>
                      <c:pt idx="2959">
                        <c:v>33569</c:v>
                      </c:pt>
                      <c:pt idx="2960">
                        <c:v>33571</c:v>
                      </c:pt>
                      <c:pt idx="2961">
                        <c:v>33574</c:v>
                      </c:pt>
                      <c:pt idx="2962">
                        <c:v>33575</c:v>
                      </c:pt>
                      <c:pt idx="2963">
                        <c:v>33576</c:v>
                      </c:pt>
                      <c:pt idx="2964">
                        <c:v>33577</c:v>
                      </c:pt>
                      <c:pt idx="2965">
                        <c:v>33578</c:v>
                      </c:pt>
                      <c:pt idx="2966">
                        <c:v>33581</c:v>
                      </c:pt>
                      <c:pt idx="2967">
                        <c:v>33582</c:v>
                      </c:pt>
                      <c:pt idx="2968">
                        <c:v>33583</c:v>
                      </c:pt>
                      <c:pt idx="2969">
                        <c:v>33584</c:v>
                      </c:pt>
                      <c:pt idx="2970">
                        <c:v>33585</c:v>
                      </c:pt>
                      <c:pt idx="2971">
                        <c:v>33588</c:v>
                      </c:pt>
                      <c:pt idx="2972">
                        <c:v>33589</c:v>
                      </c:pt>
                      <c:pt idx="2973">
                        <c:v>33590</c:v>
                      </c:pt>
                      <c:pt idx="2974">
                        <c:v>33591</c:v>
                      </c:pt>
                      <c:pt idx="2975">
                        <c:v>33592</c:v>
                      </c:pt>
                      <c:pt idx="2976">
                        <c:v>33595</c:v>
                      </c:pt>
                      <c:pt idx="2977">
                        <c:v>33596</c:v>
                      </c:pt>
                      <c:pt idx="2978">
                        <c:v>33598</c:v>
                      </c:pt>
                      <c:pt idx="2979">
                        <c:v>33599</c:v>
                      </c:pt>
                      <c:pt idx="2980">
                        <c:v>33602</c:v>
                      </c:pt>
                      <c:pt idx="2981">
                        <c:v>33603</c:v>
                      </c:pt>
                      <c:pt idx="2982">
                        <c:v>33605</c:v>
                      </c:pt>
                      <c:pt idx="2983">
                        <c:v>33606</c:v>
                      </c:pt>
                      <c:pt idx="2984">
                        <c:v>33609</c:v>
                      </c:pt>
                      <c:pt idx="2985">
                        <c:v>33610</c:v>
                      </c:pt>
                      <c:pt idx="2986">
                        <c:v>33611</c:v>
                      </c:pt>
                      <c:pt idx="2987">
                        <c:v>33612</c:v>
                      </c:pt>
                      <c:pt idx="2988">
                        <c:v>33613</c:v>
                      </c:pt>
                      <c:pt idx="2989">
                        <c:v>33616</c:v>
                      </c:pt>
                      <c:pt idx="2990">
                        <c:v>33617</c:v>
                      </c:pt>
                      <c:pt idx="2991">
                        <c:v>33618</c:v>
                      </c:pt>
                      <c:pt idx="2992">
                        <c:v>33619</c:v>
                      </c:pt>
                      <c:pt idx="2993">
                        <c:v>33620</c:v>
                      </c:pt>
                      <c:pt idx="2994">
                        <c:v>33623</c:v>
                      </c:pt>
                      <c:pt idx="2995">
                        <c:v>33624</c:v>
                      </c:pt>
                      <c:pt idx="2996">
                        <c:v>33625</c:v>
                      </c:pt>
                      <c:pt idx="2997">
                        <c:v>33626</c:v>
                      </c:pt>
                      <c:pt idx="2998">
                        <c:v>33627</c:v>
                      </c:pt>
                      <c:pt idx="2999">
                        <c:v>33630</c:v>
                      </c:pt>
                      <c:pt idx="3000">
                        <c:v>33631</c:v>
                      </c:pt>
                      <c:pt idx="3001">
                        <c:v>33632</c:v>
                      </c:pt>
                      <c:pt idx="3002">
                        <c:v>33633</c:v>
                      </c:pt>
                      <c:pt idx="3003">
                        <c:v>33634</c:v>
                      </c:pt>
                      <c:pt idx="3004">
                        <c:v>33637</c:v>
                      </c:pt>
                      <c:pt idx="3005">
                        <c:v>33638</c:v>
                      </c:pt>
                      <c:pt idx="3006">
                        <c:v>33639</c:v>
                      </c:pt>
                      <c:pt idx="3007">
                        <c:v>33640</c:v>
                      </c:pt>
                      <c:pt idx="3008">
                        <c:v>33641</c:v>
                      </c:pt>
                      <c:pt idx="3009">
                        <c:v>33644</c:v>
                      </c:pt>
                      <c:pt idx="3010">
                        <c:v>33645</c:v>
                      </c:pt>
                      <c:pt idx="3011">
                        <c:v>33646</c:v>
                      </c:pt>
                      <c:pt idx="3012">
                        <c:v>33647</c:v>
                      </c:pt>
                      <c:pt idx="3013">
                        <c:v>33648</c:v>
                      </c:pt>
                      <c:pt idx="3014">
                        <c:v>33652</c:v>
                      </c:pt>
                      <c:pt idx="3015">
                        <c:v>33653</c:v>
                      </c:pt>
                      <c:pt idx="3016">
                        <c:v>33654</c:v>
                      </c:pt>
                      <c:pt idx="3017">
                        <c:v>33655</c:v>
                      </c:pt>
                      <c:pt idx="3018">
                        <c:v>33658</c:v>
                      </c:pt>
                      <c:pt idx="3019">
                        <c:v>33659</c:v>
                      </c:pt>
                      <c:pt idx="3020">
                        <c:v>33660</c:v>
                      </c:pt>
                      <c:pt idx="3021">
                        <c:v>33661</c:v>
                      </c:pt>
                      <c:pt idx="3022">
                        <c:v>33662</c:v>
                      </c:pt>
                      <c:pt idx="3023">
                        <c:v>33665</c:v>
                      </c:pt>
                      <c:pt idx="3024">
                        <c:v>33666</c:v>
                      </c:pt>
                      <c:pt idx="3025">
                        <c:v>33667</c:v>
                      </c:pt>
                      <c:pt idx="3026">
                        <c:v>33668</c:v>
                      </c:pt>
                      <c:pt idx="3027">
                        <c:v>33669</c:v>
                      </c:pt>
                      <c:pt idx="3028">
                        <c:v>33672</c:v>
                      </c:pt>
                      <c:pt idx="3029">
                        <c:v>33673</c:v>
                      </c:pt>
                      <c:pt idx="3030">
                        <c:v>33674</c:v>
                      </c:pt>
                      <c:pt idx="3031">
                        <c:v>33675</c:v>
                      </c:pt>
                      <c:pt idx="3032">
                        <c:v>33676</c:v>
                      </c:pt>
                      <c:pt idx="3033">
                        <c:v>33679</c:v>
                      </c:pt>
                      <c:pt idx="3034">
                        <c:v>33680</c:v>
                      </c:pt>
                      <c:pt idx="3035">
                        <c:v>33681</c:v>
                      </c:pt>
                      <c:pt idx="3036">
                        <c:v>33682</c:v>
                      </c:pt>
                      <c:pt idx="3037">
                        <c:v>33683</c:v>
                      </c:pt>
                      <c:pt idx="3038">
                        <c:v>33686</c:v>
                      </c:pt>
                      <c:pt idx="3039">
                        <c:v>33687</c:v>
                      </c:pt>
                      <c:pt idx="3040">
                        <c:v>33688</c:v>
                      </c:pt>
                      <c:pt idx="3041">
                        <c:v>33689</c:v>
                      </c:pt>
                      <c:pt idx="3042">
                        <c:v>33690</c:v>
                      </c:pt>
                      <c:pt idx="3043">
                        <c:v>33693</c:v>
                      </c:pt>
                      <c:pt idx="3044">
                        <c:v>33694</c:v>
                      </c:pt>
                      <c:pt idx="3045">
                        <c:v>33695</c:v>
                      </c:pt>
                      <c:pt idx="3046">
                        <c:v>33696</c:v>
                      </c:pt>
                      <c:pt idx="3047">
                        <c:v>33697</c:v>
                      </c:pt>
                      <c:pt idx="3048">
                        <c:v>33700</c:v>
                      </c:pt>
                      <c:pt idx="3049">
                        <c:v>33701</c:v>
                      </c:pt>
                      <c:pt idx="3050">
                        <c:v>33702</c:v>
                      </c:pt>
                      <c:pt idx="3051">
                        <c:v>33703</c:v>
                      </c:pt>
                      <c:pt idx="3052">
                        <c:v>33704</c:v>
                      </c:pt>
                      <c:pt idx="3053">
                        <c:v>33707</c:v>
                      </c:pt>
                      <c:pt idx="3054">
                        <c:v>33708</c:v>
                      </c:pt>
                      <c:pt idx="3055">
                        <c:v>33709</c:v>
                      </c:pt>
                      <c:pt idx="3056">
                        <c:v>33710</c:v>
                      </c:pt>
                      <c:pt idx="3057">
                        <c:v>33714</c:v>
                      </c:pt>
                      <c:pt idx="3058">
                        <c:v>33715</c:v>
                      </c:pt>
                      <c:pt idx="3059">
                        <c:v>33716</c:v>
                      </c:pt>
                      <c:pt idx="3060">
                        <c:v>33717</c:v>
                      </c:pt>
                      <c:pt idx="3061">
                        <c:v>33718</c:v>
                      </c:pt>
                      <c:pt idx="3062">
                        <c:v>33721</c:v>
                      </c:pt>
                      <c:pt idx="3063">
                        <c:v>33722</c:v>
                      </c:pt>
                      <c:pt idx="3064">
                        <c:v>33723</c:v>
                      </c:pt>
                      <c:pt idx="3065">
                        <c:v>33724</c:v>
                      </c:pt>
                      <c:pt idx="3066">
                        <c:v>33725</c:v>
                      </c:pt>
                      <c:pt idx="3067">
                        <c:v>33728</c:v>
                      </c:pt>
                      <c:pt idx="3068">
                        <c:v>33729</c:v>
                      </c:pt>
                      <c:pt idx="3069">
                        <c:v>33730</c:v>
                      </c:pt>
                      <c:pt idx="3070">
                        <c:v>33731</c:v>
                      </c:pt>
                      <c:pt idx="3071">
                        <c:v>33732</c:v>
                      </c:pt>
                      <c:pt idx="3072">
                        <c:v>33735</c:v>
                      </c:pt>
                      <c:pt idx="3073">
                        <c:v>33736</c:v>
                      </c:pt>
                      <c:pt idx="3074">
                        <c:v>33737</c:v>
                      </c:pt>
                      <c:pt idx="3075">
                        <c:v>33738</c:v>
                      </c:pt>
                      <c:pt idx="3076">
                        <c:v>33739</c:v>
                      </c:pt>
                      <c:pt idx="3077">
                        <c:v>33742</c:v>
                      </c:pt>
                      <c:pt idx="3078">
                        <c:v>33743</c:v>
                      </c:pt>
                      <c:pt idx="3079">
                        <c:v>33744</c:v>
                      </c:pt>
                      <c:pt idx="3080">
                        <c:v>33745</c:v>
                      </c:pt>
                      <c:pt idx="3081">
                        <c:v>33746</c:v>
                      </c:pt>
                      <c:pt idx="3082">
                        <c:v>33750</c:v>
                      </c:pt>
                      <c:pt idx="3083">
                        <c:v>33751</c:v>
                      </c:pt>
                      <c:pt idx="3084">
                        <c:v>33752</c:v>
                      </c:pt>
                      <c:pt idx="3085">
                        <c:v>33753</c:v>
                      </c:pt>
                      <c:pt idx="3086">
                        <c:v>33756</c:v>
                      </c:pt>
                      <c:pt idx="3087">
                        <c:v>33757</c:v>
                      </c:pt>
                      <c:pt idx="3088">
                        <c:v>33758</c:v>
                      </c:pt>
                      <c:pt idx="3089">
                        <c:v>33759</c:v>
                      </c:pt>
                      <c:pt idx="3090">
                        <c:v>33760</c:v>
                      </c:pt>
                      <c:pt idx="3091">
                        <c:v>33763</c:v>
                      </c:pt>
                      <c:pt idx="3092">
                        <c:v>33764</c:v>
                      </c:pt>
                      <c:pt idx="3093">
                        <c:v>33765</c:v>
                      </c:pt>
                      <c:pt idx="3094">
                        <c:v>33766</c:v>
                      </c:pt>
                      <c:pt idx="3095">
                        <c:v>33767</c:v>
                      </c:pt>
                      <c:pt idx="3096">
                        <c:v>33770</c:v>
                      </c:pt>
                      <c:pt idx="3097">
                        <c:v>33771</c:v>
                      </c:pt>
                      <c:pt idx="3098">
                        <c:v>33772</c:v>
                      </c:pt>
                      <c:pt idx="3099">
                        <c:v>33773</c:v>
                      </c:pt>
                      <c:pt idx="3100">
                        <c:v>33774</c:v>
                      </c:pt>
                      <c:pt idx="3101">
                        <c:v>33777</c:v>
                      </c:pt>
                      <c:pt idx="3102">
                        <c:v>33778</c:v>
                      </c:pt>
                      <c:pt idx="3103">
                        <c:v>33779</c:v>
                      </c:pt>
                      <c:pt idx="3104">
                        <c:v>33780</c:v>
                      </c:pt>
                      <c:pt idx="3105">
                        <c:v>33781</c:v>
                      </c:pt>
                      <c:pt idx="3106">
                        <c:v>33784</c:v>
                      </c:pt>
                      <c:pt idx="3107">
                        <c:v>33785</c:v>
                      </c:pt>
                      <c:pt idx="3108">
                        <c:v>33786</c:v>
                      </c:pt>
                      <c:pt idx="3109">
                        <c:v>33787</c:v>
                      </c:pt>
                      <c:pt idx="3110">
                        <c:v>33791</c:v>
                      </c:pt>
                      <c:pt idx="3111">
                        <c:v>33792</c:v>
                      </c:pt>
                      <c:pt idx="3112">
                        <c:v>33793</c:v>
                      </c:pt>
                      <c:pt idx="3113">
                        <c:v>33794</c:v>
                      </c:pt>
                      <c:pt idx="3114">
                        <c:v>33795</c:v>
                      </c:pt>
                      <c:pt idx="3115">
                        <c:v>33798</c:v>
                      </c:pt>
                      <c:pt idx="3116">
                        <c:v>33799</c:v>
                      </c:pt>
                      <c:pt idx="3117">
                        <c:v>33800</c:v>
                      </c:pt>
                      <c:pt idx="3118">
                        <c:v>33801</c:v>
                      </c:pt>
                      <c:pt idx="3119">
                        <c:v>33802</c:v>
                      </c:pt>
                      <c:pt idx="3120">
                        <c:v>33805</c:v>
                      </c:pt>
                      <c:pt idx="3121">
                        <c:v>33806</c:v>
                      </c:pt>
                      <c:pt idx="3122">
                        <c:v>33807</c:v>
                      </c:pt>
                      <c:pt idx="3123">
                        <c:v>33808</c:v>
                      </c:pt>
                      <c:pt idx="3124">
                        <c:v>33809</c:v>
                      </c:pt>
                      <c:pt idx="3125">
                        <c:v>33812</c:v>
                      </c:pt>
                      <c:pt idx="3126">
                        <c:v>33813</c:v>
                      </c:pt>
                      <c:pt idx="3127">
                        <c:v>33814</c:v>
                      </c:pt>
                      <c:pt idx="3128">
                        <c:v>33815</c:v>
                      </c:pt>
                      <c:pt idx="3129">
                        <c:v>33816</c:v>
                      </c:pt>
                      <c:pt idx="3130">
                        <c:v>33819</c:v>
                      </c:pt>
                      <c:pt idx="3131">
                        <c:v>33820</c:v>
                      </c:pt>
                      <c:pt idx="3132">
                        <c:v>33821</c:v>
                      </c:pt>
                      <c:pt idx="3133">
                        <c:v>33822</c:v>
                      </c:pt>
                      <c:pt idx="3134">
                        <c:v>33823</c:v>
                      </c:pt>
                      <c:pt idx="3135">
                        <c:v>33826</c:v>
                      </c:pt>
                      <c:pt idx="3136">
                        <c:v>33827</c:v>
                      </c:pt>
                      <c:pt idx="3137">
                        <c:v>33828</c:v>
                      </c:pt>
                      <c:pt idx="3138">
                        <c:v>33829</c:v>
                      </c:pt>
                      <c:pt idx="3139">
                        <c:v>33830</c:v>
                      </c:pt>
                      <c:pt idx="3140">
                        <c:v>33833</c:v>
                      </c:pt>
                      <c:pt idx="3141">
                        <c:v>33834</c:v>
                      </c:pt>
                      <c:pt idx="3142">
                        <c:v>33835</c:v>
                      </c:pt>
                      <c:pt idx="3143">
                        <c:v>33836</c:v>
                      </c:pt>
                      <c:pt idx="3144">
                        <c:v>33837</c:v>
                      </c:pt>
                      <c:pt idx="3145">
                        <c:v>33840</c:v>
                      </c:pt>
                      <c:pt idx="3146">
                        <c:v>33841</c:v>
                      </c:pt>
                      <c:pt idx="3147">
                        <c:v>33842</c:v>
                      </c:pt>
                      <c:pt idx="3148">
                        <c:v>33843</c:v>
                      </c:pt>
                      <c:pt idx="3149">
                        <c:v>33844</c:v>
                      </c:pt>
                      <c:pt idx="3150">
                        <c:v>33847</c:v>
                      </c:pt>
                      <c:pt idx="3151">
                        <c:v>33848</c:v>
                      </c:pt>
                      <c:pt idx="3152">
                        <c:v>33849</c:v>
                      </c:pt>
                      <c:pt idx="3153">
                        <c:v>33850</c:v>
                      </c:pt>
                      <c:pt idx="3154">
                        <c:v>33851</c:v>
                      </c:pt>
                      <c:pt idx="3155">
                        <c:v>33855</c:v>
                      </c:pt>
                      <c:pt idx="3156">
                        <c:v>33856</c:v>
                      </c:pt>
                      <c:pt idx="3157">
                        <c:v>33857</c:v>
                      </c:pt>
                      <c:pt idx="3158">
                        <c:v>33858</c:v>
                      </c:pt>
                      <c:pt idx="3159">
                        <c:v>33861</c:v>
                      </c:pt>
                      <c:pt idx="3160">
                        <c:v>33862</c:v>
                      </c:pt>
                      <c:pt idx="3161">
                        <c:v>33863</c:v>
                      </c:pt>
                      <c:pt idx="3162">
                        <c:v>33864</c:v>
                      </c:pt>
                      <c:pt idx="3163">
                        <c:v>33865</c:v>
                      </c:pt>
                      <c:pt idx="3164">
                        <c:v>33868</c:v>
                      </c:pt>
                      <c:pt idx="3165">
                        <c:v>33869</c:v>
                      </c:pt>
                      <c:pt idx="3166">
                        <c:v>33870</c:v>
                      </c:pt>
                      <c:pt idx="3167">
                        <c:v>33871</c:v>
                      </c:pt>
                      <c:pt idx="3168">
                        <c:v>33872</c:v>
                      </c:pt>
                      <c:pt idx="3169">
                        <c:v>33875</c:v>
                      </c:pt>
                      <c:pt idx="3170">
                        <c:v>33876</c:v>
                      </c:pt>
                      <c:pt idx="3171">
                        <c:v>33877</c:v>
                      </c:pt>
                      <c:pt idx="3172">
                        <c:v>33878</c:v>
                      </c:pt>
                      <c:pt idx="3173">
                        <c:v>33879</c:v>
                      </c:pt>
                      <c:pt idx="3174">
                        <c:v>33882</c:v>
                      </c:pt>
                      <c:pt idx="3175">
                        <c:v>33883</c:v>
                      </c:pt>
                      <c:pt idx="3176">
                        <c:v>33884</c:v>
                      </c:pt>
                      <c:pt idx="3177">
                        <c:v>33885</c:v>
                      </c:pt>
                      <c:pt idx="3178">
                        <c:v>33886</c:v>
                      </c:pt>
                      <c:pt idx="3179">
                        <c:v>33889</c:v>
                      </c:pt>
                      <c:pt idx="3180">
                        <c:v>33890</c:v>
                      </c:pt>
                      <c:pt idx="3181">
                        <c:v>33891</c:v>
                      </c:pt>
                      <c:pt idx="3182">
                        <c:v>33892</c:v>
                      </c:pt>
                      <c:pt idx="3183">
                        <c:v>33893</c:v>
                      </c:pt>
                      <c:pt idx="3184">
                        <c:v>33896</c:v>
                      </c:pt>
                      <c:pt idx="3185">
                        <c:v>33897</c:v>
                      </c:pt>
                      <c:pt idx="3186">
                        <c:v>33898</c:v>
                      </c:pt>
                      <c:pt idx="3187">
                        <c:v>33899</c:v>
                      </c:pt>
                      <c:pt idx="3188">
                        <c:v>33900</c:v>
                      </c:pt>
                      <c:pt idx="3189">
                        <c:v>33903</c:v>
                      </c:pt>
                      <c:pt idx="3190">
                        <c:v>33904</c:v>
                      </c:pt>
                      <c:pt idx="3191">
                        <c:v>33905</c:v>
                      </c:pt>
                      <c:pt idx="3192">
                        <c:v>33906</c:v>
                      </c:pt>
                      <c:pt idx="3193">
                        <c:v>33907</c:v>
                      </c:pt>
                      <c:pt idx="3194">
                        <c:v>33910</c:v>
                      </c:pt>
                      <c:pt idx="3195">
                        <c:v>33911</c:v>
                      </c:pt>
                      <c:pt idx="3196">
                        <c:v>33912</c:v>
                      </c:pt>
                      <c:pt idx="3197">
                        <c:v>33913</c:v>
                      </c:pt>
                      <c:pt idx="3198">
                        <c:v>33914</c:v>
                      </c:pt>
                      <c:pt idx="3199">
                        <c:v>33917</c:v>
                      </c:pt>
                      <c:pt idx="3200">
                        <c:v>33918</c:v>
                      </c:pt>
                      <c:pt idx="3201">
                        <c:v>33919</c:v>
                      </c:pt>
                      <c:pt idx="3202">
                        <c:v>33920</c:v>
                      </c:pt>
                      <c:pt idx="3203">
                        <c:v>33921</c:v>
                      </c:pt>
                      <c:pt idx="3204">
                        <c:v>33924</c:v>
                      </c:pt>
                      <c:pt idx="3205">
                        <c:v>33925</c:v>
                      </c:pt>
                      <c:pt idx="3206">
                        <c:v>33926</c:v>
                      </c:pt>
                      <c:pt idx="3207">
                        <c:v>33927</c:v>
                      </c:pt>
                      <c:pt idx="3208">
                        <c:v>33928</c:v>
                      </c:pt>
                      <c:pt idx="3209">
                        <c:v>33931</c:v>
                      </c:pt>
                      <c:pt idx="3210">
                        <c:v>33932</c:v>
                      </c:pt>
                      <c:pt idx="3211">
                        <c:v>33933</c:v>
                      </c:pt>
                      <c:pt idx="3212">
                        <c:v>33935</c:v>
                      </c:pt>
                      <c:pt idx="3213">
                        <c:v>33938</c:v>
                      </c:pt>
                      <c:pt idx="3214">
                        <c:v>33939</c:v>
                      </c:pt>
                      <c:pt idx="3215">
                        <c:v>33940</c:v>
                      </c:pt>
                      <c:pt idx="3216">
                        <c:v>33941</c:v>
                      </c:pt>
                      <c:pt idx="3217">
                        <c:v>33942</c:v>
                      </c:pt>
                      <c:pt idx="3218">
                        <c:v>33945</c:v>
                      </c:pt>
                      <c:pt idx="3219">
                        <c:v>33946</c:v>
                      </c:pt>
                      <c:pt idx="3220">
                        <c:v>33947</c:v>
                      </c:pt>
                      <c:pt idx="3221">
                        <c:v>33948</c:v>
                      </c:pt>
                      <c:pt idx="3222">
                        <c:v>33949</c:v>
                      </c:pt>
                      <c:pt idx="3223">
                        <c:v>33952</c:v>
                      </c:pt>
                      <c:pt idx="3224">
                        <c:v>33953</c:v>
                      </c:pt>
                      <c:pt idx="3225">
                        <c:v>33954</c:v>
                      </c:pt>
                      <c:pt idx="3226">
                        <c:v>33955</c:v>
                      </c:pt>
                      <c:pt idx="3227">
                        <c:v>33956</c:v>
                      </c:pt>
                      <c:pt idx="3228">
                        <c:v>33959</c:v>
                      </c:pt>
                      <c:pt idx="3229">
                        <c:v>33960</c:v>
                      </c:pt>
                      <c:pt idx="3230">
                        <c:v>33961</c:v>
                      </c:pt>
                      <c:pt idx="3231">
                        <c:v>33962</c:v>
                      </c:pt>
                      <c:pt idx="3232">
                        <c:v>33966</c:v>
                      </c:pt>
                      <c:pt idx="3233">
                        <c:v>33967</c:v>
                      </c:pt>
                      <c:pt idx="3234">
                        <c:v>33968</c:v>
                      </c:pt>
                      <c:pt idx="3235">
                        <c:v>33969</c:v>
                      </c:pt>
                      <c:pt idx="3236">
                        <c:v>33973</c:v>
                      </c:pt>
                      <c:pt idx="3237">
                        <c:v>33974</c:v>
                      </c:pt>
                      <c:pt idx="3238">
                        <c:v>33975</c:v>
                      </c:pt>
                      <c:pt idx="3239">
                        <c:v>33976</c:v>
                      </c:pt>
                      <c:pt idx="3240">
                        <c:v>33977</c:v>
                      </c:pt>
                      <c:pt idx="3241">
                        <c:v>33980</c:v>
                      </c:pt>
                      <c:pt idx="3242">
                        <c:v>33981</c:v>
                      </c:pt>
                      <c:pt idx="3243">
                        <c:v>33982</c:v>
                      </c:pt>
                      <c:pt idx="3244">
                        <c:v>33983</c:v>
                      </c:pt>
                      <c:pt idx="3245">
                        <c:v>33984</c:v>
                      </c:pt>
                      <c:pt idx="3246">
                        <c:v>33987</c:v>
                      </c:pt>
                      <c:pt idx="3247">
                        <c:v>33988</c:v>
                      </c:pt>
                      <c:pt idx="3248">
                        <c:v>33989</c:v>
                      </c:pt>
                      <c:pt idx="3249">
                        <c:v>33990</c:v>
                      </c:pt>
                      <c:pt idx="3250">
                        <c:v>33991</c:v>
                      </c:pt>
                      <c:pt idx="3251">
                        <c:v>33994</c:v>
                      </c:pt>
                      <c:pt idx="3252">
                        <c:v>33995</c:v>
                      </c:pt>
                      <c:pt idx="3253">
                        <c:v>33996</c:v>
                      </c:pt>
                      <c:pt idx="3254">
                        <c:v>33997</c:v>
                      </c:pt>
                      <c:pt idx="3255">
                        <c:v>33998</c:v>
                      </c:pt>
                      <c:pt idx="3256">
                        <c:v>34001</c:v>
                      </c:pt>
                      <c:pt idx="3257">
                        <c:v>34002</c:v>
                      </c:pt>
                      <c:pt idx="3258">
                        <c:v>34003</c:v>
                      </c:pt>
                      <c:pt idx="3259">
                        <c:v>34004</c:v>
                      </c:pt>
                      <c:pt idx="3260">
                        <c:v>34005</c:v>
                      </c:pt>
                      <c:pt idx="3261">
                        <c:v>34008</c:v>
                      </c:pt>
                      <c:pt idx="3262">
                        <c:v>34009</c:v>
                      </c:pt>
                      <c:pt idx="3263">
                        <c:v>34010</c:v>
                      </c:pt>
                      <c:pt idx="3264">
                        <c:v>34011</c:v>
                      </c:pt>
                      <c:pt idx="3265">
                        <c:v>34012</c:v>
                      </c:pt>
                      <c:pt idx="3266">
                        <c:v>34016</c:v>
                      </c:pt>
                      <c:pt idx="3267">
                        <c:v>34017</c:v>
                      </c:pt>
                      <c:pt idx="3268">
                        <c:v>34018</c:v>
                      </c:pt>
                      <c:pt idx="3269">
                        <c:v>34019</c:v>
                      </c:pt>
                      <c:pt idx="3270">
                        <c:v>34022</c:v>
                      </c:pt>
                      <c:pt idx="3271">
                        <c:v>34023</c:v>
                      </c:pt>
                      <c:pt idx="3272">
                        <c:v>34024</c:v>
                      </c:pt>
                      <c:pt idx="3273">
                        <c:v>34025</c:v>
                      </c:pt>
                      <c:pt idx="3274">
                        <c:v>34026</c:v>
                      </c:pt>
                      <c:pt idx="3275">
                        <c:v>34029</c:v>
                      </c:pt>
                      <c:pt idx="3276">
                        <c:v>34030</c:v>
                      </c:pt>
                      <c:pt idx="3277">
                        <c:v>34031</c:v>
                      </c:pt>
                      <c:pt idx="3278">
                        <c:v>34032</c:v>
                      </c:pt>
                      <c:pt idx="3279">
                        <c:v>34033</c:v>
                      </c:pt>
                      <c:pt idx="3280">
                        <c:v>34036</c:v>
                      </c:pt>
                      <c:pt idx="3281">
                        <c:v>34037</c:v>
                      </c:pt>
                      <c:pt idx="3282">
                        <c:v>34038</c:v>
                      </c:pt>
                      <c:pt idx="3283">
                        <c:v>34039</c:v>
                      </c:pt>
                      <c:pt idx="3284">
                        <c:v>34040</c:v>
                      </c:pt>
                      <c:pt idx="3285">
                        <c:v>34043</c:v>
                      </c:pt>
                      <c:pt idx="3286">
                        <c:v>34044</c:v>
                      </c:pt>
                      <c:pt idx="3287">
                        <c:v>34045</c:v>
                      </c:pt>
                      <c:pt idx="3288">
                        <c:v>34046</c:v>
                      </c:pt>
                      <c:pt idx="3289">
                        <c:v>34047</c:v>
                      </c:pt>
                      <c:pt idx="3290">
                        <c:v>34050</c:v>
                      </c:pt>
                      <c:pt idx="3291">
                        <c:v>34051</c:v>
                      </c:pt>
                      <c:pt idx="3292">
                        <c:v>34052</c:v>
                      </c:pt>
                      <c:pt idx="3293">
                        <c:v>34053</c:v>
                      </c:pt>
                      <c:pt idx="3294">
                        <c:v>34054</c:v>
                      </c:pt>
                      <c:pt idx="3295">
                        <c:v>34057</c:v>
                      </c:pt>
                      <c:pt idx="3296">
                        <c:v>34058</c:v>
                      </c:pt>
                      <c:pt idx="3297">
                        <c:v>34059</c:v>
                      </c:pt>
                      <c:pt idx="3298">
                        <c:v>34060</c:v>
                      </c:pt>
                      <c:pt idx="3299">
                        <c:v>34061</c:v>
                      </c:pt>
                      <c:pt idx="3300">
                        <c:v>34064</c:v>
                      </c:pt>
                      <c:pt idx="3301">
                        <c:v>34065</c:v>
                      </c:pt>
                      <c:pt idx="3302">
                        <c:v>34066</c:v>
                      </c:pt>
                      <c:pt idx="3303">
                        <c:v>34067</c:v>
                      </c:pt>
                      <c:pt idx="3304">
                        <c:v>34071</c:v>
                      </c:pt>
                      <c:pt idx="3305">
                        <c:v>34072</c:v>
                      </c:pt>
                      <c:pt idx="3306">
                        <c:v>34073</c:v>
                      </c:pt>
                      <c:pt idx="3307">
                        <c:v>34074</c:v>
                      </c:pt>
                      <c:pt idx="3308">
                        <c:v>34075</c:v>
                      </c:pt>
                      <c:pt idx="3309">
                        <c:v>34078</c:v>
                      </c:pt>
                      <c:pt idx="3310">
                        <c:v>34079</c:v>
                      </c:pt>
                      <c:pt idx="3311">
                        <c:v>34080</c:v>
                      </c:pt>
                      <c:pt idx="3312">
                        <c:v>34081</c:v>
                      </c:pt>
                      <c:pt idx="3313">
                        <c:v>34082</c:v>
                      </c:pt>
                      <c:pt idx="3314">
                        <c:v>34085</c:v>
                      </c:pt>
                      <c:pt idx="3315">
                        <c:v>34086</c:v>
                      </c:pt>
                      <c:pt idx="3316">
                        <c:v>34087</c:v>
                      </c:pt>
                      <c:pt idx="3317">
                        <c:v>34088</c:v>
                      </c:pt>
                      <c:pt idx="3318">
                        <c:v>34089</c:v>
                      </c:pt>
                      <c:pt idx="3319">
                        <c:v>34092</c:v>
                      </c:pt>
                      <c:pt idx="3320">
                        <c:v>34093</c:v>
                      </c:pt>
                      <c:pt idx="3321">
                        <c:v>34094</c:v>
                      </c:pt>
                      <c:pt idx="3322">
                        <c:v>34095</c:v>
                      </c:pt>
                      <c:pt idx="3323">
                        <c:v>34096</c:v>
                      </c:pt>
                      <c:pt idx="3324">
                        <c:v>34099</c:v>
                      </c:pt>
                      <c:pt idx="3325">
                        <c:v>34100</c:v>
                      </c:pt>
                      <c:pt idx="3326">
                        <c:v>34101</c:v>
                      </c:pt>
                      <c:pt idx="3327">
                        <c:v>34102</c:v>
                      </c:pt>
                      <c:pt idx="3328">
                        <c:v>34103</c:v>
                      </c:pt>
                      <c:pt idx="3329">
                        <c:v>34106</c:v>
                      </c:pt>
                      <c:pt idx="3330">
                        <c:v>34107</c:v>
                      </c:pt>
                      <c:pt idx="3331">
                        <c:v>34108</c:v>
                      </c:pt>
                      <c:pt idx="3332">
                        <c:v>34109</c:v>
                      </c:pt>
                      <c:pt idx="3333">
                        <c:v>34110</c:v>
                      </c:pt>
                      <c:pt idx="3334">
                        <c:v>34113</c:v>
                      </c:pt>
                      <c:pt idx="3335">
                        <c:v>34114</c:v>
                      </c:pt>
                      <c:pt idx="3336">
                        <c:v>34115</c:v>
                      </c:pt>
                      <c:pt idx="3337">
                        <c:v>34116</c:v>
                      </c:pt>
                      <c:pt idx="3338">
                        <c:v>34117</c:v>
                      </c:pt>
                      <c:pt idx="3339">
                        <c:v>34121</c:v>
                      </c:pt>
                      <c:pt idx="3340">
                        <c:v>34122</c:v>
                      </c:pt>
                      <c:pt idx="3341">
                        <c:v>34123</c:v>
                      </c:pt>
                      <c:pt idx="3342">
                        <c:v>34124</c:v>
                      </c:pt>
                      <c:pt idx="3343">
                        <c:v>34127</c:v>
                      </c:pt>
                      <c:pt idx="3344">
                        <c:v>34128</c:v>
                      </c:pt>
                      <c:pt idx="3345">
                        <c:v>34129</c:v>
                      </c:pt>
                      <c:pt idx="3346">
                        <c:v>34130</c:v>
                      </c:pt>
                      <c:pt idx="3347">
                        <c:v>34131</c:v>
                      </c:pt>
                      <c:pt idx="3348">
                        <c:v>34134</c:v>
                      </c:pt>
                      <c:pt idx="3349">
                        <c:v>34135</c:v>
                      </c:pt>
                      <c:pt idx="3350">
                        <c:v>34136</c:v>
                      </c:pt>
                      <c:pt idx="3351">
                        <c:v>34137</c:v>
                      </c:pt>
                      <c:pt idx="3352">
                        <c:v>34138</c:v>
                      </c:pt>
                      <c:pt idx="3353">
                        <c:v>34141</c:v>
                      </c:pt>
                      <c:pt idx="3354">
                        <c:v>34142</c:v>
                      </c:pt>
                      <c:pt idx="3355">
                        <c:v>34143</c:v>
                      </c:pt>
                      <c:pt idx="3356">
                        <c:v>34144</c:v>
                      </c:pt>
                      <c:pt idx="3357">
                        <c:v>34145</c:v>
                      </c:pt>
                      <c:pt idx="3358">
                        <c:v>34148</c:v>
                      </c:pt>
                      <c:pt idx="3359">
                        <c:v>34149</c:v>
                      </c:pt>
                      <c:pt idx="3360">
                        <c:v>34150</c:v>
                      </c:pt>
                      <c:pt idx="3361">
                        <c:v>34151</c:v>
                      </c:pt>
                      <c:pt idx="3362">
                        <c:v>34152</c:v>
                      </c:pt>
                      <c:pt idx="3363">
                        <c:v>34156</c:v>
                      </c:pt>
                      <c:pt idx="3364">
                        <c:v>34157</c:v>
                      </c:pt>
                      <c:pt idx="3365">
                        <c:v>34158</c:v>
                      </c:pt>
                      <c:pt idx="3366">
                        <c:v>34159</c:v>
                      </c:pt>
                      <c:pt idx="3367">
                        <c:v>34162</c:v>
                      </c:pt>
                      <c:pt idx="3368">
                        <c:v>34163</c:v>
                      </c:pt>
                      <c:pt idx="3369">
                        <c:v>34164</c:v>
                      </c:pt>
                      <c:pt idx="3370">
                        <c:v>34165</c:v>
                      </c:pt>
                      <c:pt idx="3371">
                        <c:v>34166</c:v>
                      </c:pt>
                      <c:pt idx="3372">
                        <c:v>34169</c:v>
                      </c:pt>
                      <c:pt idx="3373">
                        <c:v>34170</c:v>
                      </c:pt>
                      <c:pt idx="3374">
                        <c:v>34171</c:v>
                      </c:pt>
                      <c:pt idx="3375">
                        <c:v>34172</c:v>
                      </c:pt>
                      <c:pt idx="3376">
                        <c:v>34173</c:v>
                      </c:pt>
                      <c:pt idx="3377">
                        <c:v>34176</c:v>
                      </c:pt>
                      <c:pt idx="3378">
                        <c:v>34177</c:v>
                      </c:pt>
                      <c:pt idx="3379">
                        <c:v>34178</c:v>
                      </c:pt>
                      <c:pt idx="3380">
                        <c:v>34179</c:v>
                      </c:pt>
                      <c:pt idx="3381">
                        <c:v>34180</c:v>
                      </c:pt>
                      <c:pt idx="3382">
                        <c:v>34183</c:v>
                      </c:pt>
                      <c:pt idx="3383">
                        <c:v>34184</c:v>
                      </c:pt>
                      <c:pt idx="3384">
                        <c:v>34185</c:v>
                      </c:pt>
                      <c:pt idx="3385">
                        <c:v>34186</c:v>
                      </c:pt>
                      <c:pt idx="3386">
                        <c:v>34187</c:v>
                      </c:pt>
                      <c:pt idx="3387">
                        <c:v>34190</c:v>
                      </c:pt>
                      <c:pt idx="3388">
                        <c:v>34191</c:v>
                      </c:pt>
                      <c:pt idx="3389">
                        <c:v>34192</c:v>
                      </c:pt>
                      <c:pt idx="3390">
                        <c:v>34193</c:v>
                      </c:pt>
                      <c:pt idx="3391">
                        <c:v>34194</c:v>
                      </c:pt>
                      <c:pt idx="3392">
                        <c:v>34197</c:v>
                      </c:pt>
                      <c:pt idx="3393">
                        <c:v>34198</c:v>
                      </c:pt>
                      <c:pt idx="3394">
                        <c:v>34199</c:v>
                      </c:pt>
                      <c:pt idx="3395">
                        <c:v>34200</c:v>
                      </c:pt>
                      <c:pt idx="3396">
                        <c:v>34201</c:v>
                      </c:pt>
                      <c:pt idx="3397">
                        <c:v>34204</c:v>
                      </c:pt>
                      <c:pt idx="3398">
                        <c:v>34205</c:v>
                      </c:pt>
                      <c:pt idx="3399">
                        <c:v>34206</c:v>
                      </c:pt>
                      <c:pt idx="3400">
                        <c:v>34207</c:v>
                      </c:pt>
                      <c:pt idx="3401">
                        <c:v>34208</c:v>
                      </c:pt>
                      <c:pt idx="3402">
                        <c:v>34211</c:v>
                      </c:pt>
                      <c:pt idx="3403">
                        <c:v>34212</c:v>
                      </c:pt>
                      <c:pt idx="3404">
                        <c:v>34213</c:v>
                      </c:pt>
                      <c:pt idx="3405">
                        <c:v>34214</c:v>
                      </c:pt>
                      <c:pt idx="3406">
                        <c:v>34215</c:v>
                      </c:pt>
                      <c:pt idx="3407">
                        <c:v>34219</c:v>
                      </c:pt>
                      <c:pt idx="3408">
                        <c:v>34220</c:v>
                      </c:pt>
                      <c:pt idx="3409">
                        <c:v>34221</c:v>
                      </c:pt>
                      <c:pt idx="3410">
                        <c:v>34222</c:v>
                      </c:pt>
                      <c:pt idx="3411">
                        <c:v>34225</c:v>
                      </c:pt>
                      <c:pt idx="3412">
                        <c:v>34226</c:v>
                      </c:pt>
                      <c:pt idx="3413">
                        <c:v>34227</c:v>
                      </c:pt>
                      <c:pt idx="3414">
                        <c:v>34228</c:v>
                      </c:pt>
                      <c:pt idx="3415">
                        <c:v>34229</c:v>
                      </c:pt>
                      <c:pt idx="3416">
                        <c:v>34232</c:v>
                      </c:pt>
                      <c:pt idx="3417">
                        <c:v>34233</c:v>
                      </c:pt>
                      <c:pt idx="3418">
                        <c:v>34234</c:v>
                      </c:pt>
                      <c:pt idx="3419">
                        <c:v>34235</c:v>
                      </c:pt>
                      <c:pt idx="3420">
                        <c:v>34236</c:v>
                      </c:pt>
                      <c:pt idx="3421">
                        <c:v>34239</c:v>
                      </c:pt>
                      <c:pt idx="3422">
                        <c:v>34240</c:v>
                      </c:pt>
                      <c:pt idx="3423">
                        <c:v>34241</c:v>
                      </c:pt>
                      <c:pt idx="3424">
                        <c:v>34242</c:v>
                      </c:pt>
                      <c:pt idx="3425">
                        <c:v>34243</c:v>
                      </c:pt>
                      <c:pt idx="3426">
                        <c:v>34246</c:v>
                      </c:pt>
                      <c:pt idx="3427">
                        <c:v>34247</c:v>
                      </c:pt>
                      <c:pt idx="3428">
                        <c:v>34248</c:v>
                      </c:pt>
                      <c:pt idx="3429">
                        <c:v>34249</c:v>
                      </c:pt>
                      <c:pt idx="3430">
                        <c:v>34250</c:v>
                      </c:pt>
                      <c:pt idx="3431">
                        <c:v>34253</c:v>
                      </c:pt>
                      <c:pt idx="3432">
                        <c:v>34254</c:v>
                      </c:pt>
                      <c:pt idx="3433">
                        <c:v>34255</c:v>
                      </c:pt>
                      <c:pt idx="3434">
                        <c:v>34256</c:v>
                      </c:pt>
                      <c:pt idx="3435">
                        <c:v>34257</c:v>
                      </c:pt>
                      <c:pt idx="3436">
                        <c:v>34260</c:v>
                      </c:pt>
                      <c:pt idx="3437">
                        <c:v>34261</c:v>
                      </c:pt>
                      <c:pt idx="3438">
                        <c:v>34262</c:v>
                      </c:pt>
                      <c:pt idx="3439">
                        <c:v>34263</c:v>
                      </c:pt>
                      <c:pt idx="3440">
                        <c:v>34264</c:v>
                      </c:pt>
                      <c:pt idx="3441">
                        <c:v>34267</c:v>
                      </c:pt>
                      <c:pt idx="3442">
                        <c:v>34268</c:v>
                      </c:pt>
                      <c:pt idx="3443">
                        <c:v>34269</c:v>
                      </c:pt>
                      <c:pt idx="3444">
                        <c:v>34270</c:v>
                      </c:pt>
                      <c:pt idx="3445">
                        <c:v>34271</c:v>
                      </c:pt>
                      <c:pt idx="3446">
                        <c:v>34274</c:v>
                      </c:pt>
                      <c:pt idx="3447">
                        <c:v>34275</c:v>
                      </c:pt>
                      <c:pt idx="3448">
                        <c:v>34276</c:v>
                      </c:pt>
                      <c:pt idx="3449">
                        <c:v>34277</c:v>
                      </c:pt>
                      <c:pt idx="3450">
                        <c:v>34278</c:v>
                      </c:pt>
                      <c:pt idx="3451">
                        <c:v>34281</c:v>
                      </c:pt>
                      <c:pt idx="3452">
                        <c:v>34282</c:v>
                      </c:pt>
                      <c:pt idx="3453">
                        <c:v>34283</c:v>
                      </c:pt>
                      <c:pt idx="3454">
                        <c:v>34284</c:v>
                      </c:pt>
                      <c:pt idx="3455">
                        <c:v>34285</c:v>
                      </c:pt>
                      <c:pt idx="3456">
                        <c:v>34288</c:v>
                      </c:pt>
                      <c:pt idx="3457">
                        <c:v>34289</c:v>
                      </c:pt>
                      <c:pt idx="3458">
                        <c:v>34290</c:v>
                      </c:pt>
                      <c:pt idx="3459">
                        <c:v>34291</c:v>
                      </c:pt>
                      <c:pt idx="3460">
                        <c:v>34292</c:v>
                      </c:pt>
                      <c:pt idx="3461">
                        <c:v>34295</c:v>
                      </c:pt>
                      <c:pt idx="3462">
                        <c:v>34296</c:v>
                      </c:pt>
                      <c:pt idx="3463">
                        <c:v>34297</c:v>
                      </c:pt>
                      <c:pt idx="3464">
                        <c:v>34299</c:v>
                      </c:pt>
                      <c:pt idx="3465">
                        <c:v>34302</c:v>
                      </c:pt>
                      <c:pt idx="3466">
                        <c:v>34303</c:v>
                      </c:pt>
                      <c:pt idx="3467">
                        <c:v>34304</c:v>
                      </c:pt>
                      <c:pt idx="3468">
                        <c:v>34305</c:v>
                      </c:pt>
                      <c:pt idx="3469">
                        <c:v>34306</c:v>
                      </c:pt>
                      <c:pt idx="3470">
                        <c:v>34309</c:v>
                      </c:pt>
                      <c:pt idx="3471">
                        <c:v>34310</c:v>
                      </c:pt>
                      <c:pt idx="3472">
                        <c:v>34311</c:v>
                      </c:pt>
                      <c:pt idx="3473">
                        <c:v>34312</c:v>
                      </c:pt>
                      <c:pt idx="3474">
                        <c:v>34313</c:v>
                      </c:pt>
                      <c:pt idx="3475">
                        <c:v>34316</c:v>
                      </c:pt>
                      <c:pt idx="3476">
                        <c:v>34317</c:v>
                      </c:pt>
                      <c:pt idx="3477">
                        <c:v>34318</c:v>
                      </c:pt>
                      <c:pt idx="3478">
                        <c:v>34319</c:v>
                      </c:pt>
                      <c:pt idx="3479">
                        <c:v>34320</c:v>
                      </c:pt>
                      <c:pt idx="3480">
                        <c:v>34323</c:v>
                      </c:pt>
                      <c:pt idx="3481">
                        <c:v>34324</c:v>
                      </c:pt>
                      <c:pt idx="3482">
                        <c:v>34325</c:v>
                      </c:pt>
                      <c:pt idx="3483">
                        <c:v>34326</c:v>
                      </c:pt>
                      <c:pt idx="3484">
                        <c:v>34330</c:v>
                      </c:pt>
                      <c:pt idx="3485">
                        <c:v>34331</c:v>
                      </c:pt>
                      <c:pt idx="3486">
                        <c:v>34332</c:v>
                      </c:pt>
                      <c:pt idx="3487">
                        <c:v>34333</c:v>
                      </c:pt>
                      <c:pt idx="3488">
                        <c:v>34334</c:v>
                      </c:pt>
                      <c:pt idx="3489">
                        <c:v>34337</c:v>
                      </c:pt>
                      <c:pt idx="3490">
                        <c:v>34338</c:v>
                      </c:pt>
                      <c:pt idx="3491">
                        <c:v>34339</c:v>
                      </c:pt>
                      <c:pt idx="3492">
                        <c:v>34340</c:v>
                      </c:pt>
                      <c:pt idx="3493">
                        <c:v>34341</c:v>
                      </c:pt>
                      <c:pt idx="3494">
                        <c:v>34344</c:v>
                      </c:pt>
                      <c:pt idx="3495">
                        <c:v>34345</c:v>
                      </c:pt>
                      <c:pt idx="3496">
                        <c:v>34346</c:v>
                      </c:pt>
                      <c:pt idx="3497">
                        <c:v>34347</c:v>
                      </c:pt>
                      <c:pt idx="3498">
                        <c:v>34348</c:v>
                      </c:pt>
                      <c:pt idx="3499">
                        <c:v>34351</c:v>
                      </c:pt>
                      <c:pt idx="3500">
                        <c:v>34352</c:v>
                      </c:pt>
                      <c:pt idx="3501">
                        <c:v>34353</c:v>
                      </c:pt>
                      <c:pt idx="3502">
                        <c:v>34354</c:v>
                      </c:pt>
                      <c:pt idx="3503">
                        <c:v>34355</c:v>
                      </c:pt>
                      <c:pt idx="3504">
                        <c:v>34358</c:v>
                      </c:pt>
                      <c:pt idx="3505">
                        <c:v>34359</c:v>
                      </c:pt>
                      <c:pt idx="3506">
                        <c:v>34360</c:v>
                      </c:pt>
                      <c:pt idx="3507">
                        <c:v>34361</c:v>
                      </c:pt>
                      <c:pt idx="3508">
                        <c:v>34362</c:v>
                      </c:pt>
                      <c:pt idx="3509">
                        <c:v>34365</c:v>
                      </c:pt>
                      <c:pt idx="3510">
                        <c:v>34366</c:v>
                      </c:pt>
                      <c:pt idx="3511">
                        <c:v>34367</c:v>
                      </c:pt>
                      <c:pt idx="3512">
                        <c:v>34368</c:v>
                      </c:pt>
                      <c:pt idx="3513">
                        <c:v>34369</c:v>
                      </c:pt>
                      <c:pt idx="3514">
                        <c:v>34372</c:v>
                      </c:pt>
                      <c:pt idx="3515">
                        <c:v>34373</c:v>
                      </c:pt>
                      <c:pt idx="3516">
                        <c:v>34374</c:v>
                      </c:pt>
                      <c:pt idx="3517">
                        <c:v>34375</c:v>
                      </c:pt>
                      <c:pt idx="3518">
                        <c:v>34376</c:v>
                      </c:pt>
                      <c:pt idx="3519">
                        <c:v>34379</c:v>
                      </c:pt>
                      <c:pt idx="3520">
                        <c:v>34380</c:v>
                      </c:pt>
                      <c:pt idx="3521">
                        <c:v>34381</c:v>
                      </c:pt>
                      <c:pt idx="3522">
                        <c:v>34382</c:v>
                      </c:pt>
                      <c:pt idx="3523">
                        <c:v>34383</c:v>
                      </c:pt>
                      <c:pt idx="3524">
                        <c:v>34387</c:v>
                      </c:pt>
                      <c:pt idx="3525">
                        <c:v>34388</c:v>
                      </c:pt>
                      <c:pt idx="3526">
                        <c:v>34389</c:v>
                      </c:pt>
                      <c:pt idx="3527">
                        <c:v>34390</c:v>
                      </c:pt>
                      <c:pt idx="3528">
                        <c:v>34393</c:v>
                      </c:pt>
                      <c:pt idx="3529">
                        <c:v>34394</c:v>
                      </c:pt>
                      <c:pt idx="3530">
                        <c:v>34395</c:v>
                      </c:pt>
                      <c:pt idx="3531">
                        <c:v>34396</c:v>
                      </c:pt>
                      <c:pt idx="3532">
                        <c:v>34397</c:v>
                      </c:pt>
                      <c:pt idx="3533">
                        <c:v>34400</c:v>
                      </c:pt>
                      <c:pt idx="3534">
                        <c:v>34401</c:v>
                      </c:pt>
                      <c:pt idx="3535">
                        <c:v>34402</c:v>
                      </c:pt>
                      <c:pt idx="3536">
                        <c:v>34403</c:v>
                      </c:pt>
                      <c:pt idx="3537">
                        <c:v>34404</c:v>
                      </c:pt>
                      <c:pt idx="3538">
                        <c:v>34407</c:v>
                      </c:pt>
                      <c:pt idx="3539">
                        <c:v>34408</c:v>
                      </c:pt>
                      <c:pt idx="3540">
                        <c:v>34409</c:v>
                      </c:pt>
                      <c:pt idx="3541">
                        <c:v>34410</c:v>
                      </c:pt>
                      <c:pt idx="3542">
                        <c:v>34411</c:v>
                      </c:pt>
                      <c:pt idx="3543">
                        <c:v>34414</c:v>
                      </c:pt>
                      <c:pt idx="3544">
                        <c:v>34415</c:v>
                      </c:pt>
                      <c:pt idx="3545">
                        <c:v>34416</c:v>
                      </c:pt>
                      <c:pt idx="3546">
                        <c:v>34417</c:v>
                      </c:pt>
                      <c:pt idx="3547">
                        <c:v>34418</c:v>
                      </c:pt>
                      <c:pt idx="3548">
                        <c:v>34421</c:v>
                      </c:pt>
                      <c:pt idx="3549">
                        <c:v>34422</c:v>
                      </c:pt>
                      <c:pt idx="3550">
                        <c:v>34423</c:v>
                      </c:pt>
                      <c:pt idx="3551">
                        <c:v>34424</c:v>
                      </c:pt>
                      <c:pt idx="3552">
                        <c:v>34428</c:v>
                      </c:pt>
                      <c:pt idx="3553">
                        <c:v>34429</c:v>
                      </c:pt>
                      <c:pt idx="3554">
                        <c:v>34430</c:v>
                      </c:pt>
                      <c:pt idx="3555">
                        <c:v>34431</c:v>
                      </c:pt>
                      <c:pt idx="3556">
                        <c:v>34432</c:v>
                      </c:pt>
                      <c:pt idx="3557">
                        <c:v>34435</c:v>
                      </c:pt>
                      <c:pt idx="3558">
                        <c:v>34436</c:v>
                      </c:pt>
                      <c:pt idx="3559">
                        <c:v>34437</c:v>
                      </c:pt>
                      <c:pt idx="3560">
                        <c:v>34438</c:v>
                      </c:pt>
                      <c:pt idx="3561">
                        <c:v>34439</c:v>
                      </c:pt>
                      <c:pt idx="3562">
                        <c:v>34442</c:v>
                      </c:pt>
                      <c:pt idx="3563">
                        <c:v>34443</c:v>
                      </c:pt>
                      <c:pt idx="3564">
                        <c:v>34444</c:v>
                      </c:pt>
                      <c:pt idx="3565">
                        <c:v>34445</c:v>
                      </c:pt>
                      <c:pt idx="3566">
                        <c:v>34446</c:v>
                      </c:pt>
                      <c:pt idx="3567">
                        <c:v>34449</c:v>
                      </c:pt>
                      <c:pt idx="3568">
                        <c:v>34450</c:v>
                      </c:pt>
                      <c:pt idx="3569">
                        <c:v>34452</c:v>
                      </c:pt>
                      <c:pt idx="3570">
                        <c:v>34453</c:v>
                      </c:pt>
                      <c:pt idx="3571">
                        <c:v>34456</c:v>
                      </c:pt>
                      <c:pt idx="3572">
                        <c:v>34457</c:v>
                      </c:pt>
                      <c:pt idx="3573">
                        <c:v>34458</c:v>
                      </c:pt>
                      <c:pt idx="3574">
                        <c:v>34459</c:v>
                      </c:pt>
                      <c:pt idx="3575">
                        <c:v>34460</c:v>
                      </c:pt>
                      <c:pt idx="3576">
                        <c:v>34463</c:v>
                      </c:pt>
                      <c:pt idx="3577">
                        <c:v>34464</c:v>
                      </c:pt>
                      <c:pt idx="3578">
                        <c:v>34465</c:v>
                      </c:pt>
                      <c:pt idx="3579">
                        <c:v>34466</c:v>
                      </c:pt>
                      <c:pt idx="3580">
                        <c:v>34467</c:v>
                      </c:pt>
                      <c:pt idx="3581">
                        <c:v>34470</c:v>
                      </c:pt>
                      <c:pt idx="3582">
                        <c:v>34471</c:v>
                      </c:pt>
                      <c:pt idx="3583">
                        <c:v>34472</c:v>
                      </c:pt>
                      <c:pt idx="3584">
                        <c:v>34473</c:v>
                      </c:pt>
                      <c:pt idx="3585">
                        <c:v>34474</c:v>
                      </c:pt>
                      <c:pt idx="3586">
                        <c:v>34477</c:v>
                      </c:pt>
                      <c:pt idx="3587">
                        <c:v>34478</c:v>
                      </c:pt>
                      <c:pt idx="3588">
                        <c:v>34479</c:v>
                      </c:pt>
                      <c:pt idx="3589">
                        <c:v>34480</c:v>
                      </c:pt>
                      <c:pt idx="3590">
                        <c:v>34481</c:v>
                      </c:pt>
                      <c:pt idx="3591">
                        <c:v>34485</c:v>
                      </c:pt>
                      <c:pt idx="3592">
                        <c:v>34486</c:v>
                      </c:pt>
                      <c:pt idx="3593">
                        <c:v>34487</c:v>
                      </c:pt>
                      <c:pt idx="3594">
                        <c:v>34488</c:v>
                      </c:pt>
                      <c:pt idx="3595">
                        <c:v>34491</c:v>
                      </c:pt>
                      <c:pt idx="3596">
                        <c:v>34492</c:v>
                      </c:pt>
                      <c:pt idx="3597">
                        <c:v>34493</c:v>
                      </c:pt>
                      <c:pt idx="3598">
                        <c:v>34494</c:v>
                      </c:pt>
                      <c:pt idx="3599">
                        <c:v>34495</c:v>
                      </c:pt>
                      <c:pt idx="3600">
                        <c:v>34498</c:v>
                      </c:pt>
                      <c:pt idx="3601">
                        <c:v>34499</c:v>
                      </c:pt>
                      <c:pt idx="3602">
                        <c:v>34500</c:v>
                      </c:pt>
                      <c:pt idx="3603">
                        <c:v>34501</c:v>
                      </c:pt>
                      <c:pt idx="3604">
                        <c:v>34502</c:v>
                      </c:pt>
                      <c:pt idx="3605">
                        <c:v>34505</c:v>
                      </c:pt>
                      <c:pt idx="3606">
                        <c:v>34506</c:v>
                      </c:pt>
                      <c:pt idx="3607">
                        <c:v>34507</c:v>
                      </c:pt>
                      <c:pt idx="3608">
                        <c:v>34508</c:v>
                      </c:pt>
                      <c:pt idx="3609">
                        <c:v>34509</c:v>
                      </c:pt>
                      <c:pt idx="3610">
                        <c:v>34512</c:v>
                      </c:pt>
                      <c:pt idx="3611">
                        <c:v>34513</c:v>
                      </c:pt>
                      <c:pt idx="3612">
                        <c:v>34514</c:v>
                      </c:pt>
                      <c:pt idx="3613">
                        <c:v>34515</c:v>
                      </c:pt>
                      <c:pt idx="3614">
                        <c:v>34516</c:v>
                      </c:pt>
                      <c:pt idx="3615">
                        <c:v>34520</c:v>
                      </c:pt>
                      <c:pt idx="3616">
                        <c:v>34521</c:v>
                      </c:pt>
                      <c:pt idx="3617">
                        <c:v>34522</c:v>
                      </c:pt>
                      <c:pt idx="3618">
                        <c:v>34523</c:v>
                      </c:pt>
                      <c:pt idx="3619">
                        <c:v>34526</c:v>
                      </c:pt>
                      <c:pt idx="3620">
                        <c:v>34527</c:v>
                      </c:pt>
                      <c:pt idx="3621">
                        <c:v>34528</c:v>
                      </c:pt>
                      <c:pt idx="3622">
                        <c:v>34529</c:v>
                      </c:pt>
                      <c:pt idx="3623">
                        <c:v>34530</c:v>
                      </c:pt>
                      <c:pt idx="3624">
                        <c:v>34533</c:v>
                      </c:pt>
                      <c:pt idx="3625">
                        <c:v>34534</c:v>
                      </c:pt>
                      <c:pt idx="3626">
                        <c:v>34535</c:v>
                      </c:pt>
                      <c:pt idx="3627">
                        <c:v>34536</c:v>
                      </c:pt>
                      <c:pt idx="3628">
                        <c:v>34537</c:v>
                      </c:pt>
                      <c:pt idx="3629">
                        <c:v>34540</c:v>
                      </c:pt>
                      <c:pt idx="3630">
                        <c:v>34541</c:v>
                      </c:pt>
                      <c:pt idx="3631">
                        <c:v>34542</c:v>
                      </c:pt>
                      <c:pt idx="3632">
                        <c:v>34543</c:v>
                      </c:pt>
                      <c:pt idx="3633">
                        <c:v>34544</c:v>
                      </c:pt>
                      <c:pt idx="3634">
                        <c:v>34547</c:v>
                      </c:pt>
                      <c:pt idx="3635">
                        <c:v>34548</c:v>
                      </c:pt>
                      <c:pt idx="3636">
                        <c:v>34549</c:v>
                      </c:pt>
                      <c:pt idx="3637">
                        <c:v>34550</c:v>
                      </c:pt>
                      <c:pt idx="3638">
                        <c:v>34551</c:v>
                      </c:pt>
                      <c:pt idx="3639">
                        <c:v>34554</c:v>
                      </c:pt>
                      <c:pt idx="3640">
                        <c:v>34555</c:v>
                      </c:pt>
                      <c:pt idx="3641">
                        <c:v>34556</c:v>
                      </c:pt>
                      <c:pt idx="3642">
                        <c:v>34557</c:v>
                      </c:pt>
                      <c:pt idx="3643">
                        <c:v>34558</c:v>
                      </c:pt>
                      <c:pt idx="3644">
                        <c:v>34561</c:v>
                      </c:pt>
                      <c:pt idx="3645">
                        <c:v>34562</c:v>
                      </c:pt>
                      <c:pt idx="3646">
                        <c:v>34563</c:v>
                      </c:pt>
                      <c:pt idx="3647">
                        <c:v>34564</c:v>
                      </c:pt>
                      <c:pt idx="3648">
                        <c:v>34565</c:v>
                      </c:pt>
                      <c:pt idx="3649">
                        <c:v>34568</c:v>
                      </c:pt>
                      <c:pt idx="3650">
                        <c:v>34569</c:v>
                      </c:pt>
                      <c:pt idx="3651">
                        <c:v>34570</c:v>
                      </c:pt>
                      <c:pt idx="3652">
                        <c:v>34571</c:v>
                      </c:pt>
                      <c:pt idx="3653">
                        <c:v>34572</c:v>
                      </c:pt>
                      <c:pt idx="3654">
                        <c:v>34575</c:v>
                      </c:pt>
                      <c:pt idx="3655">
                        <c:v>34576</c:v>
                      </c:pt>
                      <c:pt idx="3656">
                        <c:v>34577</c:v>
                      </c:pt>
                      <c:pt idx="3657">
                        <c:v>34578</c:v>
                      </c:pt>
                      <c:pt idx="3658">
                        <c:v>34579</c:v>
                      </c:pt>
                      <c:pt idx="3659">
                        <c:v>34583</c:v>
                      </c:pt>
                      <c:pt idx="3660">
                        <c:v>34584</c:v>
                      </c:pt>
                      <c:pt idx="3661">
                        <c:v>34585</c:v>
                      </c:pt>
                      <c:pt idx="3662">
                        <c:v>34586</c:v>
                      </c:pt>
                      <c:pt idx="3663">
                        <c:v>34589</c:v>
                      </c:pt>
                      <c:pt idx="3664">
                        <c:v>34590</c:v>
                      </c:pt>
                      <c:pt idx="3665">
                        <c:v>34591</c:v>
                      </c:pt>
                      <c:pt idx="3666">
                        <c:v>34592</c:v>
                      </c:pt>
                      <c:pt idx="3667">
                        <c:v>34593</c:v>
                      </c:pt>
                      <c:pt idx="3668">
                        <c:v>34596</c:v>
                      </c:pt>
                      <c:pt idx="3669">
                        <c:v>34597</c:v>
                      </c:pt>
                      <c:pt idx="3670">
                        <c:v>34598</c:v>
                      </c:pt>
                      <c:pt idx="3671">
                        <c:v>34599</c:v>
                      </c:pt>
                      <c:pt idx="3672">
                        <c:v>34600</c:v>
                      </c:pt>
                      <c:pt idx="3673">
                        <c:v>34603</c:v>
                      </c:pt>
                      <c:pt idx="3674">
                        <c:v>34604</c:v>
                      </c:pt>
                      <c:pt idx="3675">
                        <c:v>34605</c:v>
                      </c:pt>
                      <c:pt idx="3676">
                        <c:v>34606</c:v>
                      </c:pt>
                      <c:pt idx="3677">
                        <c:v>34607</c:v>
                      </c:pt>
                      <c:pt idx="3678">
                        <c:v>34610</c:v>
                      </c:pt>
                      <c:pt idx="3679">
                        <c:v>34611</c:v>
                      </c:pt>
                      <c:pt idx="3680">
                        <c:v>34612</c:v>
                      </c:pt>
                      <c:pt idx="3681">
                        <c:v>34613</c:v>
                      </c:pt>
                      <c:pt idx="3682">
                        <c:v>34614</c:v>
                      </c:pt>
                      <c:pt idx="3683">
                        <c:v>34617</c:v>
                      </c:pt>
                      <c:pt idx="3684">
                        <c:v>34618</c:v>
                      </c:pt>
                      <c:pt idx="3685">
                        <c:v>34619</c:v>
                      </c:pt>
                      <c:pt idx="3686">
                        <c:v>34620</c:v>
                      </c:pt>
                      <c:pt idx="3687">
                        <c:v>34621</c:v>
                      </c:pt>
                      <c:pt idx="3688">
                        <c:v>34624</c:v>
                      </c:pt>
                      <c:pt idx="3689">
                        <c:v>34625</c:v>
                      </c:pt>
                      <c:pt idx="3690">
                        <c:v>34626</c:v>
                      </c:pt>
                      <c:pt idx="3691">
                        <c:v>34627</c:v>
                      </c:pt>
                      <c:pt idx="3692">
                        <c:v>34628</c:v>
                      </c:pt>
                      <c:pt idx="3693">
                        <c:v>34631</c:v>
                      </c:pt>
                      <c:pt idx="3694">
                        <c:v>34632</c:v>
                      </c:pt>
                      <c:pt idx="3695">
                        <c:v>34633</c:v>
                      </c:pt>
                      <c:pt idx="3696">
                        <c:v>34634</c:v>
                      </c:pt>
                      <c:pt idx="3697">
                        <c:v>34635</c:v>
                      </c:pt>
                      <c:pt idx="3698">
                        <c:v>34638</c:v>
                      </c:pt>
                      <c:pt idx="3699">
                        <c:v>34639</c:v>
                      </c:pt>
                      <c:pt idx="3700">
                        <c:v>34640</c:v>
                      </c:pt>
                      <c:pt idx="3701">
                        <c:v>34641</c:v>
                      </c:pt>
                      <c:pt idx="3702">
                        <c:v>34642</c:v>
                      </c:pt>
                      <c:pt idx="3703">
                        <c:v>34645</c:v>
                      </c:pt>
                      <c:pt idx="3704">
                        <c:v>34646</c:v>
                      </c:pt>
                      <c:pt idx="3705">
                        <c:v>34647</c:v>
                      </c:pt>
                      <c:pt idx="3706">
                        <c:v>34648</c:v>
                      </c:pt>
                      <c:pt idx="3707">
                        <c:v>34649</c:v>
                      </c:pt>
                      <c:pt idx="3708">
                        <c:v>34652</c:v>
                      </c:pt>
                      <c:pt idx="3709">
                        <c:v>34653</c:v>
                      </c:pt>
                      <c:pt idx="3710">
                        <c:v>34654</c:v>
                      </c:pt>
                      <c:pt idx="3711">
                        <c:v>34655</c:v>
                      </c:pt>
                      <c:pt idx="3712">
                        <c:v>34656</c:v>
                      </c:pt>
                      <c:pt idx="3713">
                        <c:v>34659</c:v>
                      </c:pt>
                      <c:pt idx="3714">
                        <c:v>34660</c:v>
                      </c:pt>
                      <c:pt idx="3715">
                        <c:v>34661</c:v>
                      </c:pt>
                      <c:pt idx="3716">
                        <c:v>34663</c:v>
                      </c:pt>
                      <c:pt idx="3717">
                        <c:v>34666</c:v>
                      </c:pt>
                      <c:pt idx="3718">
                        <c:v>34667</c:v>
                      </c:pt>
                      <c:pt idx="3719">
                        <c:v>34668</c:v>
                      </c:pt>
                      <c:pt idx="3720">
                        <c:v>34669</c:v>
                      </c:pt>
                      <c:pt idx="3721">
                        <c:v>34670</c:v>
                      </c:pt>
                      <c:pt idx="3722">
                        <c:v>34673</c:v>
                      </c:pt>
                      <c:pt idx="3723">
                        <c:v>34674</c:v>
                      </c:pt>
                      <c:pt idx="3724">
                        <c:v>34675</c:v>
                      </c:pt>
                      <c:pt idx="3725">
                        <c:v>34676</c:v>
                      </c:pt>
                      <c:pt idx="3726">
                        <c:v>34677</c:v>
                      </c:pt>
                      <c:pt idx="3727">
                        <c:v>34680</c:v>
                      </c:pt>
                      <c:pt idx="3728">
                        <c:v>34681</c:v>
                      </c:pt>
                      <c:pt idx="3729">
                        <c:v>34682</c:v>
                      </c:pt>
                      <c:pt idx="3730">
                        <c:v>34683</c:v>
                      </c:pt>
                      <c:pt idx="3731">
                        <c:v>34684</c:v>
                      </c:pt>
                      <c:pt idx="3732">
                        <c:v>34687</c:v>
                      </c:pt>
                      <c:pt idx="3733">
                        <c:v>34688</c:v>
                      </c:pt>
                      <c:pt idx="3734">
                        <c:v>34689</c:v>
                      </c:pt>
                      <c:pt idx="3735">
                        <c:v>34690</c:v>
                      </c:pt>
                      <c:pt idx="3736">
                        <c:v>34691</c:v>
                      </c:pt>
                      <c:pt idx="3737">
                        <c:v>34695</c:v>
                      </c:pt>
                      <c:pt idx="3738">
                        <c:v>34696</c:v>
                      </c:pt>
                      <c:pt idx="3739">
                        <c:v>34697</c:v>
                      </c:pt>
                      <c:pt idx="3740">
                        <c:v>34698</c:v>
                      </c:pt>
                      <c:pt idx="3741">
                        <c:v>34702</c:v>
                      </c:pt>
                      <c:pt idx="3742">
                        <c:v>34703</c:v>
                      </c:pt>
                      <c:pt idx="3743">
                        <c:v>34704</c:v>
                      </c:pt>
                      <c:pt idx="3744">
                        <c:v>34705</c:v>
                      </c:pt>
                      <c:pt idx="3745">
                        <c:v>34708</c:v>
                      </c:pt>
                      <c:pt idx="3746">
                        <c:v>34709</c:v>
                      </c:pt>
                      <c:pt idx="3747">
                        <c:v>34710</c:v>
                      </c:pt>
                      <c:pt idx="3748">
                        <c:v>34711</c:v>
                      </c:pt>
                      <c:pt idx="3749">
                        <c:v>34712</c:v>
                      </c:pt>
                      <c:pt idx="3750">
                        <c:v>34715</c:v>
                      </c:pt>
                      <c:pt idx="3751">
                        <c:v>34716</c:v>
                      </c:pt>
                      <c:pt idx="3752">
                        <c:v>34717</c:v>
                      </c:pt>
                      <c:pt idx="3753">
                        <c:v>34718</c:v>
                      </c:pt>
                      <c:pt idx="3754">
                        <c:v>34719</c:v>
                      </c:pt>
                      <c:pt idx="3755">
                        <c:v>34722</c:v>
                      </c:pt>
                      <c:pt idx="3756">
                        <c:v>34723</c:v>
                      </c:pt>
                      <c:pt idx="3757">
                        <c:v>34724</c:v>
                      </c:pt>
                      <c:pt idx="3758">
                        <c:v>34725</c:v>
                      </c:pt>
                      <c:pt idx="3759">
                        <c:v>34726</c:v>
                      </c:pt>
                      <c:pt idx="3760">
                        <c:v>34729</c:v>
                      </c:pt>
                      <c:pt idx="3761">
                        <c:v>34730</c:v>
                      </c:pt>
                      <c:pt idx="3762">
                        <c:v>34731</c:v>
                      </c:pt>
                      <c:pt idx="3763">
                        <c:v>34732</c:v>
                      </c:pt>
                      <c:pt idx="3764">
                        <c:v>34733</c:v>
                      </c:pt>
                      <c:pt idx="3765">
                        <c:v>34736</c:v>
                      </c:pt>
                      <c:pt idx="3766">
                        <c:v>34737</c:v>
                      </c:pt>
                      <c:pt idx="3767">
                        <c:v>34738</c:v>
                      </c:pt>
                      <c:pt idx="3768">
                        <c:v>34739</c:v>
                      </c:pt>
                      <c:pt idx="3769">
                        <c:v>34740</c:v>
                      </c:pt>
                      <c:pt idx="3770">
                        <c:v>34743</c:v>
                      </c:pt>
                      <c:pt idx="3771">
                        <c:v>34744</c:v>
                      </c:pt>
                      <c:pt idx="3772">
                        <c:v>34745</c:v>
                      </c:pt>
                      <c:pt idx="3773">
                        <c:v>34746</c:v>
                      </c:pt>
                      <c:pt idx="3774">
                        <c:v>34747</c:v>
                      </c:pt>
                      <c:pt idx="3775">
                        <c:v>34751</c:v>
                      </c:pt>
                      <c:pt idx="3776">
                        <c:v>34752</c:v>
                      </c:pt>
                      <c:pt idx="3777">
                        <c:v>34753</c:v>
                      </c:pt>
                      <c:pt idx="3778">
                        <c:v>34754</c:v>
                      </c:pt>
                      <c:pt idx="3779">
                        <c:v>34757</c:v>
                      </c:pt>
                      <c:pt idx="3780">
                        <c:v>34758</c:v>
                      </c:pt>
                      <c:pt idx="3781">
                        <c:v>34759</c:v>
                      </c:pt>
                      <c:pt idx="3782">
                        <c:v>34760</c:v>
                      </c:pt>
                      <c:pt idx="3783">
                        <c:v>34761</c:v>
                      </c:pt>
                      <c:pt idx="3784">
                        <c:v>34764</c:v>
                      </c:pt>
                      <c:pt idx="3785">
                        <c:v>34765</c:v>
                      </c:pt>
                      <c:pt idx="3786">
                        <c:v>34766</c:v>
                      </c:pt>
                      <c:pt idx="3787">
                        <c:v>34767</c:v>
                      </c:pt>
                      <c:pt idx="3788">
                        <c:v>34768</c:v>
                      </c:pt>
                      <c:pt idx="3789">
                        <c:v>34771</c:v>
                      </c:pt>
                      <c:pt idx="3790">
                        <c:v>34772</c:v>
                      </c:pt>
                      <c:pt idx="3791">
                        <c:v>34773</c:v>
                      </c:pt>
                      <c:pt idx="3792">
                        <c:v>34774</c:v>
                      </c:pt>
                      <c:pt idx="3793">
                        <c:v>34775</c:v>
                      </c:pt>
                      <c:pt idx="3794">
                        <c:v>34778</c:v>
                      </c:pt>
                      <c:pt idx="3795">
                        <c:v>34779</c:v>
                      </c:pt>
                      <c:pt idx="3796">
                        <c:v>34780</c:v>
                      </c:pt>
                      <c:pt idx="3797">
                        <c:v>34781</c:v>
                      </c:pt>
                      <c:pt idx="3798">
                        <c:v>34782</c:v>
                      </c:pt>
                      <c:pt idx="3799">
                        <c:v>34785</c:v>
                      </c:pt>
                      <c:pt idx="3800">
                        <c:v>34786</c:v>
                      </c:pt>
                      <c:pt idx="3801">
                        <c:v>34787</c:v>
                      </c:pt>
                      <c:pt idx="3802">
                        <c:v>34788</c:v>
                      </c:pt>
                      <c:pt idx="3803">
                        <c:v>34789</c:v>
                      </c:pt>
                      <c:pt idx="3804">
                        <c:v>34792</c:v>
                      </c:pt>
                      <c:pt idx="3805">
                        <c:v>34793</c:v>
                      </c:pt>
                      <c:pt idx="3806">
                        <c:v>34794</c:v>
                      </c:pt>
                      <c:pt idx="3807">
                        <c:v>34795</c:v>
                      </c:pt>
                      <c:pt idx="3808">
                        <c:v>34796</c:v>
                      </c:pt>
                      <c:pt idx="3809">
                        <c:v>34799</c:v>
                      </c:pt>
                      <c:pt idx="3810">
                        <c:v>34800</c:v>
                      </c:pt>
                      <c:pt idx="3811">
                        <c:v>34801</c:v>
                      </c:pt>
                      <c:pt idx="3812">
                        <c:v>34802</c:v>
                      </c:pt>
                      <c:pt idx="3813">
                        <c:v>34806</c:v>
                      </c:pt>
                      <c:pt idx="3814">
                        <c:v>34807</c:v>
                      </c:pt>
                      <c:pt idx="3815">
                        <c:v>34808</c:v>
                      </c:pt>
                      <c:pt idx="3816">
                        <c:v>34809</c:v>
                      </c:pt>
                      <c:pt idx="3817">
                        <c:v>34810</c:v>
                      </c:pt>
                      <c:pt idx="3818">
                        <c:v>34813</c:v>
                      </c:pt>
                      <c:pt idx="3819">
                        <c:v>34814</c:v>
                      </c:pt>
                      <c:pt idx="3820">
                        <c:v>34815</c:v>
                      </c:pt>
                      <c:pt idx="3821">
                        <c:v>34816</c:v>
                      </c:pt>
                      <c:pt idx="3822">
                        <c:v>34817</c:v>
                      </c:pt>
                      <c:pt idx="3823">
                        <c:v>34820</c:v>
                      </c:pt>
                      <c:pt idx="3824">
                        <c:v>34821</c:v>
                      </c:pt>
                      <c:pt idx="3825">
                        <c:v>34822</c:v>
                      </c:pt>
                      <c:pt idx="3826">
                        <c:v>34823</c:v>
                      </c:pt>
                      <c:pt idx="3827">
                        <c:v>34824</c:v>
                      </c:pt>
                      <c:pt idx="3828">
                        <c:v>34827</c:v>
                      </c:pt>
                      <c:pt idx="3829">
                        <c:v>34828</c:v>
                      </c:pt>
                      <c:pt idx="3830">
                        <c:v>34829</c:v>
                      </c:pt>
                      <c:pt idx="3831">
                        <c:v>34830</c:v>
                      </c:pt>
                      <c:pt idx="3832">
                        <c:v>34831</c:v>
                      </c:pt>
                      <c:pt idx="3833">
                        <c:v>34834</c:v>
                      </c:pt>
                      <c:pt idx="3834">
                        <c:v>34835</c:v>
                      </c:pt>
                      <c:pt idx="3835">
                        <c:v>34836</c:v>
                      </c:pt>
                      <c:pt idx="3836">
                        <c:v>34837</c:v>
                      </c:pt>
                      <c:pt idx="3837">
                        <c:v>34838</c:v>
                      </c:pt>
                      <c:pt idx="3838">
                        <c:v>34841</c:v>
                      </c:pt>
                      <c:pt idx="3839">
                        <c:v>34842</c:v>
                      </c:pt>
                      <c:pt idx="3840">
                        <c:v>34843</c:v>
                      </c:pt>
                      <c:pt idx="3841">
                        <c:v>34844</c:v>
                      </c:pt>
                      <c:pt idx="3842">
                        <c:v>34845</c:v>
                      </c:pt>
                      <c:pt idx="3843">
                        <c:v>34849</c:v>
                      </c:pt>
                      <c:pt idx="3844">
                        <c:v>34850</c:v>
                      </c:pt>
                      <c:pt idx="3845">
                        <c:v>34851</c:v>
                      </c:pt>
                      <c:pt idx="3846">
                        <c:v>34852</c:v>
                      </c:pt>
                      <c:pt idx="3847">
                        <c:v>34855</c:v>
                      </c:pt>
                      <c:pt idx="3848">
                        <c:v>34856</c:v>
                      </c:pt>
                      <c:pt idx="3849">
                        <c:v>34857</c:v>
                      </c:pt>
                      <c:pt idx="3850">
                        <c:v>34858</c:v>
                      </c:pt>
                      <c:pt idx="3851">
                        <c:v>34859</c:v>
                      </c:pt>
                      <c:pt idx="3852">
                        <c:v>34862</c:v>
                      </c:pt>
                      <c:pt idx="3853">
                        <c:v>34863</c:v>
                      </c:pt>
                      <c:pt idx="3854">
                        <c:v>34864</c:v>
                      </c:pt>
                      <c:pt idx="3855">
                        <c:v>34865</c:v>
                      </c:pt>
                      <c:pt idx="3856">
                        <c:v>34866</c:v>
                      </c:pt>
                      <c:pt idx="3857">
                        <c:v>34869</c:v>
                      </c:pt>
                      <c:pt idx="3858">
                        <c:v>34870</c:v>
                      </c:pt>
                      <c:pt idx="3859">
                        <c:v>34871</c:v>
                      </c:pt>
                      <c:pt idx="3860">
                        <c:v>34872</c:v>
                      </c:pt>
                      <c:pt idx="3861">
                        <c:v>34873</c:v>
                      </c:pt>
                      <c:pt idx="3862">
                        <c:v>34876</c:v>
                      </c:pt>
                      <c:pt idx="3863">
                        <c:v>34877</c:v>
                      </c:pt>
                      <c:pt idx="3864">
                        <c:v>34878</c:v>
                      </c:pt>
                      <c:pt idx="3865">
                        <c:v>34879</c:v>
                      </c:pt>
                      <c:pt idx="3866">
                        <c:v>34880</c:v>
                      </c:pt>
                      <c:pt idx="3867">
                        <c:v>34883</c:v>
                      </c:pt>
                      <c:pt idx="3868">
                        <c:v>34885</c:v>
                      </c:pt>
                      <c:pt idx="3869">
                        <c:v>34886</c:v>
                      </c:pt>
                      <c:pt idx="3870">
                        <c:v>34887</c:v>
                      </c:pt>
                      <c:pt idx="3871">
                        <c:v>34890</c:v>
                      </c:pt>
                      <c:pt idx="3872">
                        <c:v>34891</c:v>
                      </c:pt>
                      <c:pt idx="3873">
                        <c:v>34892</c:v>
                      </c:pt>
                      <c:pt idx="3874">
                        <c:v>34893</c:v>
                      </c:pt>
                      <c:pt idx="3875">
                        <c:v>34894</c:v>
                      </c:pt>
                      <c:pt idx="3876">
                        <c:v>34897</c:v>
                      </c:pt>
                      <c:pt idx="3877">
                        <c:v>34898</c:v>
                      </c:pt>
                      <c:pt idx="3878">
                        <c:v>34899</c:v>
                      </c:pt>
                      <c:pt idx="3879">
                        <c:v>34900</c:v>
                      </c:pt>
                      <c:pt idx="3880">
                        <c:v>34901</c:v>
                      </c:pt>
                      <c:pt idx="3881">
                        <c:v>34904</c:v>
                      </c:pt>
                      <c:pt idx="3882">
                        <c:v>34905</c:v>
                      </c:pt>
                      <c:pt idx="3883">
                        <c:v>34906</c:v>
                      </c:pt>
                      <c:pt idx="3884">
                        <c:v>34907</c:v>
                      </c:pt>
                      <c:pt idx="3885">
                        <c:v>34908</c:v>
                      </c:pt>
                      <c:pt idx="3886">
                        <c:v>34911</c:v>
                      </c:pt>
                      <c:pt idx="3887">
                        <c:v>34912</c:v>
                      </c:pt>
                      <c:pt idx="3888">
                        <c:v>34913</c:v>
                      </c:pt>
                      <c:pt idx="3889">
                        <c:v>34914</c:v>
                      </c:pt>
                      <c:pt idx="3890">
                        <c:v>34915</c:v>
                      </c:pt>
                      <c:pt idx="3891">
                        <c:v>34918</c:v>
                      </c:pt>
                      <c:pt idx="3892">
                        <c:v>34919</c:v>
                      </c:pt>
                      <c:pt idx="3893">
                        <c:v>34920</c:v>
                      </c:pt>
                      <c:pt idx="3894">
                        <c:v>34921</c:v>
                      </c:pt>
                      <c:pt idx="3895">
                        <c:v>34922</c:v>
                      </c:pt>
                      <c:pt idx="3896">
                        <c:v>34925</c:v>
                      </c:pt>
                      <c:pt idx="3897">
                        <c:v>34926</c:v>
                      </c:pt>
                      <c:pt idx="3898">
                        <c:v>34927</c:v>
                      </c:pt>
                      <c:pt idx="3899">
                        <c:v>34928</c:v>
                      </c:pt>
                      <c:pt idx="3900">
                        <c:v>34929</c:v>
                      </c:pt>
                      <c:pt idx="3901">
                        <c:v>34932</c:v>
                      </c:pt>
                      <c:pt idx="3902">
                        <c:v>34933</c:v>
                      </c:pt>
                      <c:pt idx="3903">
                        <c:v>34934</c:v>
                      </c:pt>
                      <c:pt idx="3904">
                        <c:v>34935</c:v>
                      </c:pt>
                      <c:pt idx="3905">
                        <c:v>34936</c:v>
                      </c:pt>
                      <c:pt idx="3906">
                        <c:v>34939</c:v>
                      </c:pt>
                      <c:pt idx="3907">
                        <c:v>34940</c:v>
                      </c:pt>
                      <c:pt idx="3908">
                        <c:v>34941</c:v>
                      </c:pt>
                      <c:pt idx="3909">
                        <c:v>34942</c:v>
                      </c:pt>
                      <c:pt idx="3910">
                        <c:v>34943</c:v>
                      </c:pt>
                      <c:pt idx="3911">
                        <c:v>34947</c:v>
                      </c:pt>
                      <c:pt idx="3912">
                        <c:v>34948</c:v>
                      </c:pt>
                      <c:pt idx="3913">
                        <c:v>34949</c:v>
                      </c:pt>
                      <c:pt idx="3914">
                        <c:v>34950</c:v>
                      </c:pt>
                      <c:pt idx="3915">
                        <c:v>34953</c:v>
                      </c:pt>
                      <c:pt idx="3916">
                        <c:v>34954</c:v>
                      </c:pt>
                      <c:pt idx="3917">
                        <c:v>34955</c:v>
                      </c:pt>
                      <c:pt idx="3918">
                        <c:v>34956</c:v>
                      </c:pt>
                      <c:pt idx="3919">
                        <c:v>34957</c:v>
                      </c:pt>
                      <c:pt idx="3920">
                        <c:v>34960</c:v>
                      </c:pt>
                      <c:pt idx="3921">
                        <c:v>34961</c:v>
                      </c:pt>
                      <c:pt idx="3922">
                        <c:v>34962</c:v>
                      </c:pt>
                      <c:pt idx="3923">
                        <c:v>34963</c:v>
                      </c:pt>
                      <c:pt idx="3924">
                        <c:v>34964</c:v>
                      </c:pt>
                      <c:pt idx="3925">
                        <c:v>34967</c:v>
                      </c:pt>
                      <c:pt idx="3926">
                        <c:v>34968</c:v>
                      </c:pt>
                      <c:pt idx="3927">
                        <c:v>34969</c:v>
                      </c:pt>
                      <c:pt idx="3928">
                        <c:v>34970</c:v>
                      </c:pt>
                      <c:pt idx="3929">
                        <c:v>34971</c:v>
                      </c:pt>
                      <c:pt idx="3930">
                        <c:v>34974</c:v>
                      </c:pt>
                      <c:pt idx="3931">
                        <c:v>34975</c:v>
                      </c:pt>
                      <c:pt idx="3932">
                        <c:v>34976</c:v>
                      </c:pt>
                      <c:pt idx="3933">
                        <c:v>34977</c:v>
                      </c:pt>
                      <c:pt idx="3934">
                        <c:v>34978</c:v>
                      </c:pt>
                      <c:pt idx="3935">
                        <c:v>34981</c:v>
                      </c:pt>
                      <c:pt idx="3936">
                        <c:v>34982</c:v>
                      </c:pt>
                      <c:pt idx="3937">
                        <c:v>34983</c:v>
                      </c:pt>
                      <c:pt idx="3938">
                        <c:v>34984</c:v>
                      </c:pt>
                      <c:pt idx="3939">
                        <c:v>34985</c:v>
                      </c:pt>
                      <c:pt idx="3940">
                        <c:v>34988</c:v>
                      </c:pt>
                      <c:pt idx="3941">
                        <c:v>34989</c:v>
                      </c:pt>
                      <c:pt idx="3942">
                        <c:v>34990</c:v>
                      </c:pt>
                      <c:pt idx="3943">
                        <c:v>34991</c:v>
                      </c:pt>
                      <c:pt idx="3944">
                        <c:v>34992</c:v>
                      </c:pt>
                      <c:pt idx="3945">
                        <c:v>34995</c:v>
                      </c:pt>
                      <c:pt idx="3946">
                        <c:v>34996</c:v>
                      </c:pt>
                      <c:pt idx="3947">
                        <c:v>34997</c:v>
                      </c:pt>
                      <c:pt idx="3948">
                        <c:v>34998</c:v>
                      </c:pt>
                      <c:pt idx="3949">
                        <c:v>34999</c:v>
                      </c:pt>
                      <c:pt idx="3950">
                        <c:v>35002</c:v>
                      </c:pt>
                      <c:pt idx="3951">
                        <c:v>35003</c:v>
                      </c:pt>
                      <c:pt idx="3952">
                        <c:v>35004</c:v>
                      </c:pt>
                      <c:pt idx="3953">
                        <c:v>35005</c:v>
                      </c:pt>
                      <c:pt idx="3954">
                        <c:v>35006</c:v>
                      </c:pt>
                      <c:pt idx="3955">
                        <c:v>35009</c:v>
                      </c:pt>
                      <c:pt idx="3956">
                        <c:v>35010</c:v>
                      </c:pt>
                      <c:pt idx="3957">
                        <c:v>35011</c:v>
                      </c:pt>
                      <c:pt idx="3958">
                        <c:v>35012</c:v>
                      </c:pt>
                      <c:pt idx="3959">
                        <c:v>35013</c:v>
                      </c:pt>
                      <c:pt idx="3960">
                        <c:v>35016</c:v>
                      </c:pt>
                      <c:pt idx="3961">
                        <c:v>35017</c:v>
                      </c:pt>
                      <c:pt idx="3962">
                        <c:v>35018</c:v>
                      </c:pt>
                      <c:pt idx="3963">
                        <c:v>35019</c:v>
                      </c:pt>
                      <c:pt idx="3964">
                        <c:v>35020</c:v>
                      </c:pt>
                      <c:pt idx="3965">
                        <c:v>35023</c:v>
                      </c:pt>
                      <c:pt idx="3966">
                        <c:v>35024</c:v>
                      </c:pt>
                      <c:pt idx="3967">
                        <c:v>35025</c:v>
                      </c:pt>
                      <c:pt idx="3968">
                        <c:v>35027</c:v>
                      </c:pt>
                      <c:pt idx="3969">
                        <c:v>35030</c:v>
                      </c:pt>
                      <c:pt idx="3970">
                        <c:v>35031</c:v>
                      </c:pt>
                      <c:pt idx="3971">
                        <c:v>35032</c:v>
                      </c:pt>
                      <c:pt idx="3972">
                        <c:v>35033</c:v>
                      </c:pt>
                      <c:pt idx="3973">
                        <c:v>35034</c:v>
                      </c:pt>
                      <c:pt idx="3974">
                        <c:v>35037</c:v>
                      </c:pt>
                      <c:pt idx="3975">
                        <c:v>35038</c:v>
                      </c:pt>
                      <c:pt idx="3976">
                        <c:v>35039</c:v>
                      </c:pt>
                      <c:pt idx="3977">
                        <c:v>35040</c:v>
                      </c:pt>
                      <c:pt idx="3978">
                        <c:v>35041</c:v>
                      </c:pt>
                      <c:pt idx="3979">
                        <c:v>35044</c:v>
                      </c:pt>
                      <c:pt idx="3980">
                        <c:v>35045</c:v>
                      </c:pt>
                      <c:pt idx="3981">
                        <c:v>35046</c:v>
                      </c:pt>
                      <c:pt idx="3982">
                        <c:v>35047</c:v>
                      </c:pt>
                      <c:pt idx="3983">
                        <c:v>35048</c:v>
                      </c:pt>
                      <c:pt idx="3984">
                        <c:v>35051</c:v>
                      </c:pt>
                      <c:pt idx="3985">
                        <c:v>35052</c:v>
                      </c:pt>
                      <c:pt idx="3986">
                        <c:v>35053</c:v>
                      </c:pt>
                      <c:pt idx="3987">
                        <c:v>35054</c:v>
                      </c:pt>
                      <c:pt idx="3988">
                        <c:v>35055</c:v>
                      </c:pt>
                      <c:pt idx="3989">
                        <c:v>35059</c:v>
                      </c:pt>
                      <c:pt idx="3990">
                        <c:v>35060</c:v>
                      </c:pt>
                      <c:pt idx="3991">
                        <c:v>35061</c:v>
                      </c:pt>
                      <c:pt idx="3992">
                        <c:v>35062</c:v>
                      </c:pt>
                      <c:pt idx="3993">
                        <c:v>35066</c:v>
                      </c:pt>
                      <c:pt idx="3994">
                        <c:v>35067</c:v>
                      </c:pt>
                      <c:pt idx="3995">
                        <c:v>35068</c:v>
                      </c:pt>
                      <c:pt idx="3996">
                        <c:v>35069</c:v>
                      </c:pt>
                      <c:pt idx="3997">
                        <c:v>35072</c:v>
                      </c:pt>
                      <c:pt idx="3998">
                        <c:v>35073</c:v>
                      </c:pt>
                      <c:pt idx="3999">
                        <c:v>35074</c:v>
                      </c:pt>
                      <c:pt idx="4000">
                        <c:v>35075</c:v>
                      </c:pt>
                      <c:pt idx="4001">
                        <c:v>35076</c:v>
                      </c:pt>
                      <c:pt idx="4002">
                        <c:v>35079</c:v>
                      </c:pt>
                      <c:pt idx="4003">
                        <c:v>35080</c:v>
                      </c:pt>
                      <c:pt idx="4004">
                        <c:v>35081</c:v>
                      </c:pt>
                      <c:pt idx="4005">
                        <c:v>35082</c:v>
                      </c:pt>
                      <c:pt idx="4006">
                        <c:v>35083</c:v>
                      </c:pt>
                      <c:pt idx="4007">
                        <c:v>35086</c:v>
                      </c:pt>
                      <c:pt idx="4008">
                        <c:v>35087</c:v>
                      </c:pt>
                      <c:pt idx="4009">
                        <c:v>35088</c:v>
                      </c:pt>
                      <c:pt idx="4010">
                        <c:v>35089</c:v>
                      </c:pt>
                      <c:pt idx="4011">
                        <c:v>35090</c:v>
                      </c:pt>
                      <c:pt idx="4012">
                        <c:v>35093</c:v>
                      </c:pt>
                      <c:pt idx="4013">
                        <c:v>35094</c:v>
                      </c:pt>
                      <c:pt idx="4014">
                        <c:v>35095</c:v>
                      </c:pt>
                      <c:pt idx="4015">
                        <c:v>35096</c:v>
                      </c:pt>
                      <c:pt idx="4016">
                        <c:v>35097</c:v>
                      </c:pt>
                      <c:pt idx="4017">
                        <c:v>35100</c:v>
                      </c:pt>
                      <c:pt idx="4018">
                        <c:v>35101</c:v>
                      </c:pt>
                      <c:pt idx="4019">
                        <c:v>35102</c:v>
                      </c:pt>
                      <c:pt idx="4020">
                        <c:v>35103</c:v>
                      </c:pt>
                      <c:pt idx="4021">
                        <c:v>35104</c:v>
                      </c:pt>
                      <c:pt idx="4022">
                        <c:v>35107</c:v>
                      </c:pt>
                      <c:pt idx="4023">
                        <c:v>35108</c:v>
                      </c:pt>
                      <c:pt idx="4024">
                        <c:v>35109</c:v>
                      </c:pt>
                      <c:pt idx="4025">
                        <c:v>35110</c:v>
                      </c:pt>
                      <c:pt idx="4026">
                        <c:v>35111</c:v>
                      </c:pt>
                      <c:pt idx="4027">
                        <c:v>35115</c:v>
                      </c:pt>
                      <c:pt idx="4028">
                        <c:v>35116</c:v>
                      </c:pt>
                      <c:pt idx="4029">
                        <c:v>35117</c:v>
                      </c:pt>
                      <c:pt idx="4030">
                        <c:v>35118</c:v>
                      </c:pt>
                      <c:pt idx="4031">
                        <c:v>35121</c:v>
                      </c:pt>
                      <c:pt idx="4032">
                        <c:v>35122</c:v>
                      </c:pt>
                      <c:pt idx="4033">
                        <c:v>35123</c:v>
                      </c:pt>
                      <c:pt idx="4034">
                        <c:v>35124</c:v>
                      </c:pt>
                      <c:pt idx="4035">
                        <c:v>35125</c:v>
                      </c:pt>
                      <c:pt idx="4036">
                        <c:v>35128</c:v>
                      </c:pt>
                      <c:pt idx="4037">
                        <c:v>35129</c:v>
                      </c:pt>
                      <c:pt idx="4038">
                        <c:v>35130</c:v>
                      </c:pt>
                      <c:pt idx="4039">
                        <c:v>35131</c:v>
                      </c:pt>
                      <c:pt idx="4040">
                        <c:v>35132</c:v>
                      </c:pt>
                      <c:pt idx="4041">
                        <c:v>35135</c:v>
                      </c:pt>
                      <c:pt idx="4042">
                        <c:v>35136</c:v>
                      </c:pt>
                      <c:pt idx="4043">
                        <c:v>35137</c:v>
                      </c:pt>
                      <c:pt idx="4044">
                        <c:v>35138</c:v>
                      </c:pt>
                      <c:pt idx="4045">
                        <c:v>35139</c:v>
                      </c:pt>
                      <c:pt idx="4046">
                        <c:v>35142</c:v>
                      </c:pt>
                      <c:pt idx="4047">
                        <c:v>35143</c:v>
                      </c:pt>
                      <c:pt idx="4048">
                        <c:v>35144</c:v>
                      </c:pt>
                      <c:pt idx="4049">
                        <c:v>35145</c:v>
                      </c:pt>
                      <c:pt idx="4050">
                        <c:v>35146</c:v>
                      </c:pt>
                      <c:pt idx="4051">
                        <c:v>35149</c:v>
                      </c:pt>
                      <c:pt idx="4052">
                        <c:v>35150</c:v>
                      </c:pt>
                      <c:pt idx="4053">
                        <c:v>35151</c:v>
                      </c:pt>
                      <c:pt idx="4054">
                        <c:v>35152</c:v>
                      </c:pt>
                      <c:pt idx="4055">
                        <c:v>35153</c:v>
                      </c:pt>
                      <c:pt idx="4056">
                        <c:v>35156</c:v>
                      </c:pt>
                      <c:pt idx="4057">
                        <c:v>35157</c:v>
                      </c:pt>
                      <c:pt idx="4058">
                        <c:v>35158</c:v>
                      </c:pt>
                      <c:pt idx="4059">
                        <c:v>35159</c:v>
                      </c:pt>
                      <c:pt idx="4060">
                        <c:v>35163</c:v>
                      </c:pt>
                      <c:pt idx="4061">
                        <c:v>35164</c:v>
                      </c:pt>
                      <c:pt idx="4062">
                        <c:v>35165</c:v>
                      </c:pt>
                      <c:pt idx="4063">
                        <c:v>35166</c:v>
                      </c:pt>
                      <c:pt idx="4064">
                        <c:v>35167</c:v>
                      </c:pt>
                      <c:pt idx="4065">
                        <c:v>35170</c:v>
                      </c:pt>
                      <c:pt idx="4066">
                        <c:v>35171</c:v>
                      </c:pt>
                      <c:pt idx="4067">
                        <c:v>35172</c:v>
                      </c:pt>
                      <c:pt idx="4068">
                        <c:v>35173</c:v>
                      </c:pt>
                      <c:pt idx="4069">
                        <c:v>35174</c:v>
                      </c:pt>
                      <c:pt idx="4070">
                        <c:v>35177</c:v>
                      </c:pt>
                      <c:pt idx="4071">
                        <c:v>35178</c:v>
                      </c:pt>
                      <c:pt idx="4072">
                        <c:v>35179</c:v>
                      </c:pt>
                      <c:pt idx="4073">
                        <c:v>35180</c:v>
                      </c:pt>
                      <c:pt idx="4074">
                        <c:v>35181</c:v>
                      </c:pt>
                      <c:pt idx="4075">
                        <c:v>35184</c:v>
                      </c:pt>
                      <c:pt idx="4076">
                        <c:v>35185</c:v>
                      </c:pt>
                      <c:pt idx="4077">
                        <c:v>35186</c:v>
                      </c:pt>
                      <c:pt idx="4078">
                        <c:v>35187</c:v>
                      </c:pt>
                      <c:pt idx="4079">
                        <c:v>35188</c:v>
                      </c:pt>
                      <c:pt idx="4080">
                        <c:v>35191</c:v>
                      </c:pt>
                      <c:pt idx="4081">
                        <c:v>35192</c:v>
                      </c:pt>
                      <c:pt idx="4082">
                        <c:v>35193</c:v>
                      </c:pt>
                      <c:pt idx="4083">
                        <c:v>35194</c:v>
                      </c:pt>
                      <c:pt idx="4084">
                        <c:v>35195</c:v>
                      </c:pt>
                      <c:pt idx="4085">
                        <c:v>35198</c:v>
                      </c:pt>
                      <c:pt idx="4086">
                        <c:v>35199</c:v>
                      </c:pt>
                      <c:pt idx="4087">
                        <c:v>35200</c:v>
                      </c:pt>
                      <c:pt idx="4088">
                        <c:v>35201</c:v>
                      </c:pt>
                      <c:pt idx="4089">
                        <c:v>35202</c:v>
                      </c:pt>
                      <c:pt idx="4090">
                        <c:v>35205</c:v>
                      </c:pt>
                      <c:pt idx="4091">
                        <c:v>35206</c:v>
                      </c:pt>
                      <c:pt idx="4092">
                        <c:v>35207</c:v>
                      </c:pt>
                      <c:pt idx="4093">
                        <c:v>35208</c:v>
                      </c:pt>
                      <c:pt idx="4094">
                        <c:v>35209</c:v>
                      </c:pt>
                      <c:pt idx="4095">
                        <c:v>35213</c:v>
                      </c:pt>
                      <c:pt idx="4096">
                        <c:v>35214</c:v>
                      </c:pt>
                      <c:pt idx="4097">
                        <c:v>35215</c:v>
                      </c:pt>
                      <c:pt idx="4098">
                        <c:v>35216</c:v>
                      </c:pt>
                      <c:pt idx="4099">
                        <c:v>35219</c:v>
                      </c:pt>
                      <c:pt idx="4100">
                        <c:v>35220</c:v>
                      </c:pt>
                      <c:pt idx="4101">
                        <c:v>35221</c:v>
                      </c:pt>
                      <c:pt idx="4102">
                        <c:v>35222</c:v>
                      </c:pt>
                      <c:pt idx="4103">
                        <c:v>35223</c:v>
                      </c:pt>
                      <c:pt idx="4104">
                        <c:v>35226</c:v>
                      </c:pt>
                      <c:pt idx="4105">
                        <c:v>35227</c:v>
                      </c:pt>
                      <c:pt idx="4106">
                        <c:v>35228</c:v>
                      </c:pt>
                      <c:pt idx="4107">
                        <c:v>35229</c:v>
                      </c:pt>
                      <c:pt idx="4108">
                        <c:v>35230</c:v>
                      </c:pt>
                      <c:pt idx="4109">
                        <c:v>35233</c:v>
                      </c:pt>
                      <c:pt idx="4110">
                        <c:v>35234</c:v>
                      </c:pt>
                      <c:pt idx="4111">
                        <c:v>35235</c:v>
                      </c:pt>
                      <c:pt idx="4112">
                        <c:v>35236</c:v>
                      </c:pt>
                      <c:pt idx="4113">
                        <c:v>35237</c:v>
                      </c:pt>
                      <c:pt idx="4114">
                        <c:v>35240</c:v>
                      </c:pt>
                      <c:pt idx="4115">
                        <c:v>35241</c:v>
                      </c:pt>
                      <c:pt idx="4116">
                        <c:v>35242</c:v>
                      </c:pt>
                      <c:pt idx="4117">
                        <c:v>35243</c:v>
                      </c:pt>
                      <c:pt idx="4118">
                        <c:v>35244</c:v>
                      </c:pt>
                      <c:pt idx="4119">
                        <c:v>35247</c:v>
                      </c:pt>
                      <c:pt idx="4120">
                        <c:v>35248</c:v>
                      </c:pt>
                      <c:pt idx="4121">
                        <c:v>35249</c:v>
                      </c:pt>
                      <c:pt idx="4122">
                        <c:v>35251</c:v>
                      </c:pt>
                      <c:pt idx="4123">
                        <c:v>35254</c:v>
                      </c:pt>
                      <c:pt idx="4124">
                        <c:v>35255</c:v>
                      </c:pt>
                      <c:pt idx="4125">
                        <c:v>35256</c:v>
                      </c:pt>
                      <c:pt idx="4126">
                        <c:v>35257</c:v>
                      </c:pt>
                      <c:pt idx="4127">
                        <c:v>35258</c:v>
                      </c:pt>
                      <c:pt idx="4128">
                        <c:v>35261</c:v>
                      </c:pt>
                      <c:pt idx="4129">
                        <c:v>35262</c:v>
                      </c:pt>
                      <c:pt idx="4130">
                        <c:v>35263</c:v>
                      </c:pt>
                      <c:pt idx="4131">
                        <c:v>35264</c:v>
                      </c:pt>
                      <c:pt idx="4132">
                        <c:v>35265</c:v>
                      </c:pt>
                      <c:pt idx="4133">
                        <c:v>35268</c:v>
                      </c:pt>
                      <c:pt idx="4134">
                        <c:v>35269</c:v>
                      </c:pt>
                      <c:pt idx="4135">
                        <c:v>35270</c:v>
                      </c:pt>
                      <c:pt idx="4136">
                        <c:v>35271</c:v>
                      </c:pt>
                      <c:pt idx="4137">
                        <c:v>35272</c:v>
                      </c:pt>
                      <c:pt idx="4138">
                        <c:v>35275</c:v>
                      </c:pt>
                      <c:pt idx="4139">
                        <c:v>35276</c:v>
                      </c:pt>
                      <c:pt idx="4140">
                        <c:v>35277</c:v>
                      </c:pt>
                      <c:pt idx="4141">
                        <c:v>35278</c:v>
                      </c:pt>
                      <c:pt idx="4142">
                        <c:v>35279</c:v>
                      </c:pt>
                      <c:pt idx="4143">
                        <c:v>35282</c:v>
                      </c:pt>
                      <c:pt idx="4144">
                        <c:v>35283</c:v>
                      </c:pt>
                      <c:pt idx="4145">
                        <c:v>35284</c:v>
                      </c:pt>
                      <c:pt idx="4146">
                        <c:v>35285</c:v>
                      </c:pt>
                      <c:pt idx="4147">
                        <c:v>35286</c:v>
                      </c:pt>
                      <c:pt idx="4148">
                        <c:v>35289</c:v>
                      </c:pt>
                      <c:pt idx="4149">
                        <c:v>35290</c:v>
                      </c:pt>
                      <c:pt idx="4150">
                        <c:v>35291</c:v>
                      </c:pt>
                      <c:pt idx="4151">
                        <c:v>35292</c:v>
                      </c:pt>
                      <c:pt idx="4152">
                        <c:v>35293</c:v>
                      </c:pt>
                      <c:pt idx="4153">
                        <c:v>35296</c:v>
                      </c:pt>
                      <c:pt idx="4154">
                        <c:v>35297</c:v>
                      </c:pt>
                      <c:pt idx="4155">
                        <c:v>35298</c:v>
                      </c:pt>
                      <c:pt idx="4156">
                        <c:v>35299</c:v>
                      </c:pt>
                      <c:pt idx="4157">
                        <c:v>35300</c:v>
                      </c:pt>
                      <c:pt idx="4158">
                        <c:v>35303</c:v>
                      </c:pt>
                      <c:pt idx="4159">
                        <c:v>35304</c:v>
                      </c:pt>
                      <c:pt idx="4160">
                        <c:v>35305</c:v>
                      </c:pt>
                      <c:pt idx="4161">
                        <c:v>35306</c:v>
                      </c:pt>
                      <c:pt idx="4162">
                        <c:v>35307</c:v>
                      </c:pt>
                      <c:pt idx="4163">
                        <c:v>35311</c:v>
                      </c:pt>
                      <c:pt idx="4164">
                        <c:v>35312</c:v>
                      </c:pt>
                      <c:pt idx="4165">
                        <c:v>35313</c:v>
                      </c:pt>
                      <c:pt idx="4166">
                        <c:v>35314</c:v>
                      </c:pt>
                      <c:pt idx="4167">
                        <c:v>35317</c:v>
                      </c:pt>
                      <c:pt idx="4168">
                        <c:v>35318</c:v>
                      </c:pt>
                      <c:pt idx="4169">
                        <c:v>35319</c:v>
                      </c:pt>
                      <c:pt idx="4170">
                        <c:v>35320</c:v>
                      </c:pt>
                      <c:pt idx="4171">
                        <c:v>35321</c:v>
                      </c:pt>
                      <c:pt idx="4172">
                        <c:v>35324</c:v>
                      </c:pt>
                      <c:pt idx="4173">
                        <c:v>35325</c:v>
                      </c:pt>
                      <c:pt idx="4174">
                        <c:v>35326</c:v>
                      </c:pt>
                      <c:pt idx="4175">
                        <c:v>35327</c:v>
                      </c:pt>
                      <c:pt idx="4176">
                        <c:v>35328</c:v>
                      </c:pt>
                      <c:pt idx="4177">
                        <c:v>35331</c:v>
                      </c:pt>
                      <c:pt idx="4178">
                        <c:v>35332</c:v>
                      </c:pt>
                      <c:pt idx="4179">
                        <c:v>35333</c:v>
                      </c:pt>
                      <c:pt idx="4180">
                        <c:v>35334</c:v>
                      </c:pt>
                      <c:pt idx="4181">
                        <c:v>35335</c:v>
                      </c:pt>
                      <c:pt idx="4182">
                        <c:v>35338</c:v>
                      </c:pt>
                      <c:pt idx="4183">
                        <c:v>35339</c:v>
                      </c:pt>
                      <c:pt idx="4184">
                        <c:v>35340</c:v>
                      </c:pt>
                      <c:pt idx="4185">
                        <c:v>35341</c:v>
                      </c:pt>
                      <c:pt idx="4186">
                        <c:v>35342</c:v>
                      </c:pt>
                      <c:pt idx="4187">
                        <c:v>35345</c:v>
                      </c:pt>
                      <c:pt idx="4188">
                        <c:v>35346</c:v>
                      </c:pt>
                      <c:pt idx="4189">
                        <c:v>35347</c:v>
                      </c:pt>
                      <c:pt idx="4190">
                        <c:v>35348</c:v>
                      </c:pt>
                      <c:pt idx="4191">
                        <c:v>35349</c:v>
                      </c:pt>
                      <c:pt idx="4192">
                        <c:v>35352</c:v>
                      </c:pt>
                      <c:pt idx="4193">
                        <c:v>35353</c:v>
                      </c:pt>
                      <c:pt idx="4194">
                        <c:v>35354</c:v>
                      </c:pt>
                      <c:pt idx="4195">
                        <c:v>35355</c:v>
                      </c:pt>
                      <c:pt idx="4196">
                        <c:v>35356</c:v>
                      </c:pt>
                      <c:pt idx="4197">
                        <c:v>35359</c:v>
                      </c:pt>
                      <c:pt idx="4198">
                        <c:v>35360</c:v>
                      </c:pt>
                      <c:pt idx="4199">
                        <c:v>35361</c:v>
                      </c:pt>
                      <c:pt idx="4200">
                        <c:v>35362</c:v>
                      </c:pt>
                      <c:pt idx="4201">
                        <c:v>35363</c:v>
                      </c:pt>
                      <c:pt idx="4202">
                        <c:v>35366</c:v>
                      </c:pt>
                      <c:pt idx="4203">
                        <c:v>35367</c:v>
                      </c:pt>
                      <c:pt idx="4204">
                        <c:v>35368</c:v>
                      </c:pt>
                      <c:pt idx="4205">
                        <c:v>35369</c:v>
                      </c:pt>
                      <c:pt idx="4206">
                        <c:v>35370</c:v>
                      </c:pt>
                      <c:pt idx="4207">
                        <c:v>35373</c:v>
                      </c:pt>
                      <c:pt idx="4208">
                        <c:v>35374</c:v>
                      </c:pt>
                      <c:pt idx="4209">
                        <c:v>35375</c:v>
                      </c:pt>
                      <c:pt idx="4210">
                        <c:v>35376</c:v>
                      </c:pt>
                      <c:pt idx="4211">
                        <c:v>35377</c:v>
                      </c:pt>
                      <c:pt idx="4212">
                        <c:v>35380</c:v>
                      </c:pt>
                      <c:pt idx="4213">
                        <c:v>35381</c:v>
                      </c:pt>
                      <c:pt idx="4214">
                        <c:v>35382</c:v>
                      </c:pt>
                      <c:pt idx="4215">
                        <c:v>35383</c:v>
                      </c:pt>
                      <c:pt idx="4216">
                        <c:v>35384</c:v>
                      </c:pt>
                      <c:pt idx="4217">
                        <c:v>35387</c:v>
                      </c:pt>
                      <c:pt idx="4218">
                        <c:v>35388</c:v>
                      </c:pt>
                      <c:pt idx="4219">
                        <c:v>35389</c:v>
                      </c:pt>
                      <c:pt idx="4220">
                        <c:v>35390</c:v>
                      </c:pt>
                      <c:pt idx="4221">
                        <c:v>35391</c:v>
                      </c:pt>
                      <c:pt idx="4222">
                        <c:v>35394</c:v>
                      </c:pt>
                      <c:pt idx="4223">
                        <c:v>35395</c:v>
                      </c:pt>
                      <c:pt idx="4224">
                        <c:v>35396</c:v>
                      </c:pt>
                      <c:pt idx="4225">
                        <c:v>35398</c:v>
                      </c:pt>
                      <c:pt idx="4226">
                        <c:v>35401</c:v>
                      </c:pt>
                      <c:pt idx="4227">
                        <c:v>35402</c:v>
                      </c:pt>
                      <c:pt idx="4228">
                        <c:v>35403</c:v>
                      </c:pt>
                      <c:pt idx="4229">
                        <c:v>35404</c:v>
                      </c:pt>
                      <c:pt idx="4230">
                        <c:v>35405</c:v>
                      </c:pt>
                      <c:pt idx="4231">
                        <c:v>35408</c:v>
                      </c:pt>
                      <c:pt idx="4232">
                        <c:v>35409</c:v>
                      </c:pt>
                      <c:pt idx="4233">
                        <c:v>35410</c:v>
                      </c:pt>
                      <c:pt idx="4234">
                        <c:v>35411</c:v>
                      </c:pt>
                      <c:pt idx="4235">
                        <c:v>35412</c:v>
                      </c:pt>
                      <c:pt idx="4236">
                        <c:v>35415</c:v>
                      </c:pt>
                      <c:pt idx="4237">
                        <c:v>35416</c:v>
                      </c:pt>
                      <c:pt idx="4238">
                        <c:v>35417</c:v>
                      </c:pt>
                      <c:pt idx="4239">
                        <c:v>35418</c:v>
                      </c:pt>
                      <c:pt idx="4240">
                        <c:v>35419</c:v>
                      </c:pt>
                      <c:pt idx="4241">
                        <c:v>35422</c:v>
                      </c:pt>
                      <c:pt idx="4242">
                        <c:v>35423</c:v>
                      </c:pt>
                      <c:pt idx="4243">
                        <c:v>35425</c:v>
                      </c:pt>
                      <c:pt idx="4244">
                        <c:v>35426</c:v>
                      </c:pt>
                      <c:pt idx="4245">
                        <c:v>35429</c:v>
                      </c:pt>
                      <c:pt idx="4246">
                        <c:v>35430</c:v>
                      </c:pt>
                      <c:pt idx="4247">
                        <c:v>35432</c:v>
                      </c:pt>
                      <c:pt idx="4248">
                        <c:v>35433</c:v>
                      </c:pt>
                      <c:pt idx="4249">
                        <c:v>35436</c:v>
                      </c:pt>
                      <c:pt idx="4250">
                        <c:v>35437</c:v>
                      </c:pt>
                      <c:pt idx="4251">
                        <c:v>35438</c:v>
                      </c:pt>
                      <c:pt idx="4252">
                        <c:v>35439</c:v>
                      </c:pt>
                      <c:pt idx="4253">
                        <c:v>35440</c:v>
                      </c:pt>
                      <c:pt idx="4254">
                        <c:v>35443</c:v>
                      </c:pt>
                      <c:pt idx="4255">
                        <c:v>35444</c:v>
                      </c:pt>
                      <c:pt idx="4256">
                        <c:v>35445</c:v>
                      </c:pt>
                      <c:pt idx="4257">
                        <c:v>35446</c:v>
                      </c:pt>
                      <c:pt idx="4258">
                        <c:v>35447</c:v>
                      </c:pt>
                      <c:pt idx="4259">
                        <c:v>35450</c:v>
                      </c:pt>
                      <c:pt idx="4260">
                        <c:v>35451</c:v>
                      </c:pt>
                      <c:pt idx="4261">
                        <c:v>35452</c:v>
                      </c:pt>
                      <c:pt idx="4262">
                        <c:v>35453</c:v>
                      </c:pt>
                      <c:pt idx="4263">
                        <c:v>35454</c:v>
                      </c:pt>
                      <c:pt idx="4264">
                        <c:v>35457</c:v>
                      </c:pt>
                      <c:pt idx="4265">
                        <c:v>35458</c:v>
                      </c:pt>
                      <c:pt idx="4266">
                        <c:v>35459</c:v>
                      </c:pt>
                      <c:pt idx="4267">
                        <c:v>35460</c:v>
                      </c:pt>
                      <c:pt idx="4268">
                        <c:v>35461</c:v>
                      </c:pt>
                      <c:pt idx="4269">
                        <c:v>35464</c:v>
                      </c:pt>
                      <c:pt idx="4270">
                        <c:v>35465</c:v>
                      </c:pt>
                      <c:pt idx="4271">
                        <c:v>35466</c:v>
                      </c:pt>
                      <c:pt idx="4272">
                        <c:v>35467</c:v>
                      </c:pt>
                      <c:pt idx="4273">
                        <c:v>35468</c:v>
                      </c:pt>
                      <c:pt idx="4274">
                        <c:v>35471</c:v>
                      </c:pt>
                      <c:pt idx="4275">
                        <c:v>35472</c:v>
                      </c:pt>
                      <c:pt idx="4276">
                        <c:v>35473</c:v>
                      </c:pt>
                      <c:pt idx="4277">
                        <c:v>35474</c:v>
                      </c:pt>
                      <c:pt idx="4278">
                        <c:v>35475</c:v>
                      </c:pt>
                      <c:pt idx="4279">
                        <c:v>35479</c:v>
                      </c:pt>
                      <c:pt idx="4280">
                        <c:v>35480</c:v>
                      </c:pt>
                      <c:pt idx="4281">
                        <c:v>35481</c:v>
                      </c:pt>
                      <c:pt idx="4282">
                        <c:v>35482</c:v>
                      </c:pt>
                      <c:pt idx="4283">
                        <c:v>35485</c:v>
                      </c:pt>
                      <c:pt idx="4284">
                        <c:v>35486</c:v>
                      </c:pt>
                      <c:pt idx="4285">
                        <c:v>35487</c:v>
                      </c:pt>
                      <c:pt idx="4286">
                        <c:v>35488</c:v>
                      </c:pt>
                      <c:pt idx="4287">
                        <c:v>35489</c:v>
                      </c:pt>
                      <c:pt idx="4288">
                        <c:v>35492</c:v>
                      </c:pt>
                      <c:pt idx="4289">
                        <c:v>35493</c:v>
                      </c:pt>
                      <c:pt idx="4290">
                        <c:v>35494</c:v>
                      </c:pt>
                      <c:pt idx="4291">
                        <c:v>35495</c:v>
                      </c:pt>
                      <c:pt idx="4292">
                        <c:v>35496</c:v>
                      </c:pt>
                      <c:pt idx="4293">
                        <c:v>35499</c:v>
                      </c:pt>
                      <c:pt idx="4294">
                        <c:v>35500</c:v>
                      </c:pt>
                      <c:pt idx="4295">
                        <c:v>35501</c:v>
                      </c:pt>
                      <c:pt idx="4296">
                        <c:v>35502</c:v>
                      </c:pt>
                      <c:pt idx="4297">
                        <c:v>35503</c:v>
                      </c:pt>
                      <c:pt idx="4298">
                        <c:v>35506</c:v>
                      </c:pt>
                      <c:pt idx="4299">
                        <c:v>35507</c:v>
                      </c:pt>
                      <c:pt idx="4300">
                        <c:v>35508</c:v>
                      </c:pt>
                      <c:pt idx="4301">
                        <c:v>35509</c:v>
                      </c:pt>
                      <c:pt idx="4302">
                        <c:v>35510</c:v>
                      </c:pt>
                      <c:pt idx="4303">
                        <c:v>35513</c:v>
                      </c:pt>
                      <c:pt idx="4304">
                        <c:v>35514</c:v>
                      </c:pt>
                      <c:pt idx="4305">
                        <c:v>35515</c:v>
                      </c:pt>
                      <c:pt idx="4306">
                        <c:v>35516</c:v>
                      </c:pt>
                      <c:pt idx="4307">
                        <c:v>35520</c:v>
                      </c:pt>
                      <c:pt idx="4308">
                        <c:v>35521</c:v>
                      </c:pt>
                      <c:pt idx="4309">
                        <c:v>35522</c:v>
                      </c:pt>
                      <c:pt idx="4310">
                        <c:v>35523</c:v>
                      </c:pt>
                      <c:pt idx="4311">
                        <c:v>35524</c:v>
                      </c:pt>
                      <c:pt idx="4312">
                        <c:v>35527</c:v>
                      </c:pt>
                      <c:pt idx="4313">
                        <c:v>35528</c:v>
                      </c:pt>
                      <c:pt idx="4314">
                        <c:v>35529</c:v>
                      </c:pt>
                      <c:pt idx="4315">
                        <c:v>35530</c:v>
                      </c:pt>
                      <c:pt idx="4316">
                        <c:v>35531</c:v>
                      </c:pt>
                      <c:pt idx="4317">
                        <c:v>35534</c:v>
                      </c:pt>
                      <c:pt idx="4318">
                        <c:v>35535</c:v>
                      </c:pt>
                      <c:pt idx="4319">
                        <c:v>35536</c:v>
                      </c:pt>
                      <c:pt idx="4320">
                        <c:v>35537</c:v>
                      </c:pt>
                      <c:pt idx="4321">
                        <c:v>35538</c:v>
                      </c:pt>
                      <c:pt idx="4322">
                        <c:v>35541</c:v>
                      </c:pt>
                      <c:pt idx="4323">
                        <c:v>35542</c:v>
                      </c:pt>
                      <c:pt idx="4324">
                        <c:v>35543</c:v>
                      </c:pt>
                      <c:pt idx="4325">
                        <c:v>35544</c:v>
                      </c:pt>
                      <c:pt idx="4326">
                        <c:v>35545</c:v>
                      </c:pt>
                      <c:pt idx="4327">
                        <c:v>35548</c:v>
                      </c:pt>
                      <c:pt idx="4328">
                        <c:v>35549</c:v>
                      </c:pt>
                      <c:pt idx="4329">
                        <c:v>35550</c:v>
                      </c:pt>
                      <c:pt idx="4330">
                        <c:v>35551</c:v>
                      </c:pt>
                      <c:pt idx="4331">
                        <c:v>35552</c:v>
                      </c:pt>
                      <c:pt idx="4332">
                        <c:v>35555</c:v>
                      </c:pt>
                      <c:pt idx="4333">
                        <c:v>35556</c:v>
                      </c:pt>
                      <c:pt idx="4334">
                        <c:v>35557</c:v>
                      </c:pt>
                      <c:pt idx="4335">
                        <c:v>35558</c:v>
                      </c:pt>
                      <c:pt idx="4336">
                        <c:v>35559</c:v>
                      </c:pt>
                      <c:pt idx="4337">
                        <c:v>35562</c:v>
                      </c:pt>
                      <c:pt idx="4338">
                        <c:v>35563</c:v>
                      </c:pt>
                      <c:pt idx="4339">
                        <c:v>35564</c:v>
                      </c:pt>
                      <c:pt idx="4340">
                        <c:v>35565</c:v>
                      </c:pt>
                      <c:pt idx="4341">
                        <c:v>35566</c:v>
                      </c:pt>
                      <c:pt idx="4342">
                        <c:v>35569</c:v>
                      </c:pt>
                      <c:pt idx="4343">
                        <c:v>35570</c:v>
                      </c:pt>
                      <c:pt idx="4344">
                        <c:v>35571</c:v>
                      </c:pt>
                      <c:pt idx="4345">
                        <c:v>35572</c:v>
                      </c:pt>
                      <c:pt idx="4346">
                        <c:v>35573</c:v>
                      </c:pt>
                      <c:pt idx="4347">
                        <c:v>35577</c:v>
                      </c:pt>
                      <c:pt idx="4348">
                        <c:v>35578</c:v>
                      </c:pt>
                      <c:pt idx="4349">
                        <c:v>35579</c:v>
                      </c:pt>
                      <c:pt idx="4350">
                        <c:v>35580</c:v>
                      </c:pt>
                      <c:pt idx="4351">
                        <c:v>35583</c:v>
                      </c:pt>
                      <c:pt idx="4352">
                        <c:v>35584</c:v>
                      </c:pt>
                      <c:pt idx="4353">
                        <c:v>35585</c:v>
                      </c:pt>
                      <c:pt idx="4354">
                        <c:v>35586</c:v>
                      </c:pt>
                      <c:pt idx="4355">
                        <c:v>35587</c:v>
                      </c:pt>
                      <c:pt idx="4356">
                        <c:v>35590</c:v>
                      </c:pt>
                      <c:pt idx="4357">
                        <c:v>35591</c:v>
                      </c:pt>
                      <c:pt idx="4358">
                        <c:v>35592</c:v>
                      </c:pt>
                      <c:pt idx="4359">
                        <c:v>35593</c:v>
                      </c:pt>
                      <c:pt idx="4360">
                        <c:v>35594</c:v>
                      </c:pt>
                      <c:pt idx="4361">
                        <c:v>35597</c:v>
                      </c:pt>
                      <c:pt idx="4362">
                        <c:v>35598</c:v>
                      </c:pt>
                      <c:pt idx="4363">
                        <c:v>35599</c:v>
                      </c:pt>
                      <c:pt idx="4364">
                        <c:v>35600</c:v>
                      </c:pt>
                      <c:pt idx="4365">
                        <c:v>35601</c:v>
                      </c:pt>
                      <c:pt idx="4366">
                        <c:v>35604</c:v>
                      </c:pt>
                      <c:pt idx="4367">
                        <c:v>35605</c:v>
                      </c:pt>
                      <c:pt idx="4368">
                        <c:v>35606</c:v>
                      </c:pt>
                      <c:pt idx="4369">
                        <c:v>35607</c:v>
                      </c:pt>
                      <c:pt idx="4370">
                        <c:v>35608</c:v>
                      </c:pt>
                      <c:pt idx="4371">
                        <c:v>35611</c:v>
                      </c:pt>
                      <c:pt idx="4372">
                        <c:v>35612</c:v>
                      </c:pt>
                      <c:pt idx="4373">
                        <c:v>35613</c:v>
                      </c:pt>
                      <c:pt idx="4374">
                        <c:v>35614</c:v>
                      </c:pt>
                      <c:pt idx="4375">
                        <c:v>35618</c:v>
                      </c:pt>
                      <c:pt idx="4376">
                        <c:v>35619</c:v>
                      </c:pt>
                      <c:pt idx="4377">
                        <c:v>35620</c:v>
                      </c:pt>
                      <c:pt idx="4378">
                        <c:v>35621</c:v>
                      </c:pt>
                      <c:pt idx="4379">
                        <c:v>35622</c:v>
                      </c:pt>
                      <c:pt idx="4380">
                        <c:v>35625</c:v>
                      </c:pt>
                      <c:pt idx="4381">
                        <c:v>35626</c:v>
                      </c:pt>
                      <c:pt idx="4382">
                        <c:v>35627</c:v>
                      </c:pt>
                      <c:pt idx="4383">
                        <c:v>35628</c:v>
                      </c:pt>
                      <c:pt idx="4384">
                        <c:v>35629</c:v>
                      </c:pt>
                      <c:pt idx="4385">
                        <c:v>35632</c:v>
                      </c:pt>
                      <c:pt idx="4386">
                        <c:v>35633</c:v>
                      </c:pt>
                      <c:pt idx="4387">
                        <c:v>35634</c:v>
                      </c:pt>
                      <c:pt idx="4388">
                        <c:v>35635</c:v>
                      </c:pt>
                      <c:pt idx="4389">
                        <c:v>35636</c:v>
                      </c:pt>
                      <c:pt idx="4390">
                        <c:v>35639</c:v>
                      </c:pt>
                      <c:pt idx="4391">
                        <c:v>35640</c:v>
                      </c:pt>
                      <c:pt idx="4392">
                        <c:v>35641</c:v>
                      </c:pt>
                      <c:pt idx="4393">
                        <c:v>35642</c:v>
                      </c:pt>
                      <c:pt idx="4394">
                        <c:v>35643</c:v>
                      </c:pt>
                      <c:pt idx="4395">
                        <c:v>35646</c:v>
                      </c:pt>
                      <c:pt idx="4396">
                        <c:v>35647</c:v>
                      </c:pt>
                      <c:pt idx="4397">
                        <c:v>35648</c:v>
                      </c:pt>
                      <c:pt idx="4398">
                        <c:v>35649</c:v>
                      </c:pt>
                      <c:pt idx="4399">
                        <c:v>35650</c:v>
                      </c:pt>
                      <c:pt idx="4400">
                        <c:v>35653</c:v>
                      </c:pt>
                      <c:pt idx="4401">
                        <c:v>35654</c:v>
                      </c:pt>
                      <c:pt idx="4402">
                        <c:v>35655</c:v>
                      </c:pt>
                      <c:pt idx="4403">
                        <c:v>35656</c:v>
                      </c:pt>
                      <c:pt idx="4404">
                        <c:v>35657</c:v>
                      </c:pt>
                      <c:pt idx="4405">
                        <c:v>35660</c:v>
                      </c:pt>
                      <c:pt idx="4406">
                        <c:v>35661</c:v>
                      </c:pt>
                      <c:pt idx="4407">
                        <c:v>35662</c:v>
                      </c:pt>
                      <c:pt idx="4408">
                        <c:v>35663</c:v>
                      </c:pt>
                      <c:pt idx="4409">
                        <c:v>35664</c:v>
                      </c:pt>
                      <c:pt idx="4410">
                        <c:v>35667</c:v>
                      </c:pt>
                      <c:pt idx="4411">
                        <c:v>35668</c:v>
                      </c:pt>
                      <c:pt idx="4412">
                        <c:v>35669</c:v>
                      </c:pt>
                      <c:pt idx="4413">
                        <c:v>35670</c:v>
                      </c:pt>
                      <c:pt idx="4414">
                        <c:v>35671</c:v>
                      </c:pt>
                      <c:pt idx="4415">
                        <c:v>35675</c:v>
                      </c:pt>
                      <c:pt idx="4416">
                        <c:v>35676</c:v>
                      </c:pt>
                      <c:pt idx="4417">
                        <c:v>35677</c:v>
                      </c:pt>
                      <c:pt idx="4418">
                        <c:v>35678</c:v>
                      </c:pt>
                      <c:pt idx="4419">
                        <c:v>35681</c:v>
                      </c:pt>
                      <c:pt idx="4420">
                        <c:v>35682</c:v>
                      </c:pt>
                      <c:pt idx="4421">
                        <c:v>35683</c:v>
                      </c:pt>
                      <c:pt idx="4422">
                        <c:v>35684</c:v>
                      </c:pt>
                      <c:pt idx="4423">
                        <c:v>35685</c:v>
                      </c:pt>
                      <c:pt idx="4424">
                        <c:v>35688</c:v>
                      </c:pt>
                      <c:pt idx="4425">
                        <c:v>35689</c:v>
                      </c:pt>
                      <c:pt idx="4426">
                        <c:v>35690</c:v>
                      </c:pt>
                      <c:pt idx="4427">
                        <c:v>35691</c:v>
                      </c:pt>
                      <c:pt idx="4428">
                        <c:v>35692</c:v>
                      </c:pt>
                      <c:pt idx="4429">
                        <c:v>35695</c:v>
                      </c:pt>
                      <c:pt idx="4430">
                        <c:v>35696</c:v>
                      </c:pt>
                      <c:pt idx="4431">
                        <c:v>35697</c:v>
                      </c:pt>
                      <c:pt idx="4432">
                        <c:v>35698</c:v>
                      </c:pt>
                      <c:pt idx="4433">
                        <c:v>35699</c:v>
                      </c:pt>
                      <c:pt idx="4434">
                        <c:v>35702</c:v>
                      </c:pt>
                      <c:pt idx="4435">
                        <c:v>35703</c:v>
                      </c:pt>
                      <c:pt idx="4436">
                        <c:v>35704</c:v>
                      </c:pt>
                      <c:pt idx="4437">
                        <c:v>35705</c:v>
                      </c:pt>
                      <c:pt idx="4438">
                        <c:v>35706</c:v>
                      </c:pt>
                      <c:pt idx="4439">
                        <c:v>35709</c:v>
                      </c:pt>
                      <c:pt idx="4440">
                        <c:v>35710</c:v>
                      </c:pt>
                      <c:pt idx="4441">
                        <c:v>35711</c:v>
                      </c:pt>
                      <c:pt idx="4442">
                        <c:v>35712</c:v>
                      </c:pt>
                      <c:pt idx="4443">
                        <c:v>35713</c:v>
                      </c:pt>
                      <c:pt idx="4444">
                        <c:v>35716</c:v>
                      </c:pt>
                      <c:pt idx="4445">
                        <c:v>35717</c:v>
                      </c:pt>
                      <c:pt idx="4446">
                        <c:v>35718</c:v>
                      </c:pt>
                      <c:pt idx="4447">
                        <c:v>35719</c:v>
                      </c:pt>
                      <c:pt idx="4448">
                        <c:v>35720</c:v>
                      </c:pt>
                      <c:pt idx="4449">
                        <c:v>35723</c:v>
                      </c:pt>
                      <c:pt idx="4450">
                        <c:v>35724</c:v>
                      </c:pt>
                      <c:pt idx="4451">
                        <c:v>35725</c:v>
                      </c:pt>
                      <c:pt idx="4452">
                        <c:v>35726</c:v>
                      </c:pt>
                      <c:pt idx="4453">
                        <c:v>35727</c:v>
                      </c:pt>
                      <c:pt idx="4454">
                        <c:v>35730</c:v>
                      </c:pt>
                      <c:pt idx="4455">
                        <c:v>35731</c:v>
                      </c:pt>
                      <c:pt idx="4456">
                        <c:v>35732</c:v>
                      </c:pt>
                      <c:pt idx="4457">
                        <c:v>35733</c:v>
                      </c:pt>
                      <c:pt idx="4458">
                        <c:v>35734</c:v>
                      </c:pt>
                      <c:pt idx="4459">
                        <c:v>35737</c:v>
                      </c:pt>
                      <c:pt idx="4460">
                        <c:v>35738</c:v>
                      </c:pt>
                      <c:pt idx="4461">
                        <c:v>35739</c:v>
                      </c:pt>
                      <c:pt idx="4462">
                        <c:v>35740</c:v>
                      </c:pt>
                      <c:pt idx="4463">
                        <c:v>35741</c:v>
                      </c:pt>
                      <c:pt idx="4464">
                        <c:v>35744</c:v>
                      </c:pt>
                      <c:pt idx="4465">
                        <c:v>35745</c:v>
                      </c:pt>
                      <c:pt idx="4466">
                        <c:v>35746</c:v>
                      </c:pt>
                      <c:pt idx="4467">
                        <c:v>35747</c:v>
                      </c:pt>
                      <c:pt idx="4468">
                        <c:v>35748</c:v>
                      </c:pt>
                      <c:pt idx="4469">
                        <c:v>35751</c:v>
                      </c:pt>
                      <c:pt idx="4470">
                        <c:v>35752</c:v>
                      </c:pt>
                      <c:pt idx="4471">
                        <c:v>35753</c:v>
                      </c:pt>
                      <c:pt idx="4472">
                        <c:v>35754</c:v>
                      </c:pt>
                      <c:pt idx="4473">
                        <c:v>35755</c:v>
                      </c:pt>
                      <c:pt idx="4474">
                        <c:v>35758</c:v>
                      </c:pt>
                      <c:pt idx="4475">
                        <c:v>35759</c:v>
                      </c:pt>
                      <c:pt idx="4476">
                        <c:v>35760</c:v>
                      </c:pt>
                      <c:pt idx="4477">
                        <c:v>35762</c:v>
                      </c:pt>
                      <c:pt idx="4478">
                        <c:v>35765</c:v>
                      </c:pt>
                      <c:pt idx="4479">
                        <c:v>35766</c:v>
                      </c:pt>
                      <c:pt idx="4480">
                        <c:v>35767</c:v>
                      </c:pt>
                      <c:pt idx="4481">
                        <c:v>35768</c:v>
                      </c:pt>
                      <c:pt idx="4482">
                        <c:v>35769</c:v>
                      </c:pt>
                      <c:pt idx="4483">
                        <c:v>35772</c:v>
                      </c:pt>
                      <c:pt idx="4484">
                        <c:v>35773</c:v>
                      </c:pt>
                      <c:pt idx="4485">
                        <c:v>35774</c:v>
                      </c:pt>
                      <c:pt idx="4486">
                        <c:v>35775</c:v>
                      </c:pt>
                      <c:pt idx="4487">
                        <c:v>35776</c:v>
                      </c:pt>
                      <c:pt idx="4488">
                        <c:v>35779</c:v>
                      </c:pt>
                      <c:pt idx="4489">
                        <c:v>35780</c:v>
                      </c:pt>
                      <c:pt idx="4490">
                        <c:v>35781</c:v>
                      </c:pt>
                      <c:pt idx="4491">
                        <c:v>35782</c:v>
                      </c:pt>
                      <c:pt idx="4492">
                        <c:v>35783</c:v>
                      </c:pt>
                      <c:pt idx="4493">
                        <c:v>35786</c:v>
                      </c:pt>
                      <c:pt idx="4494">
                        <c:v>35787</c:v>
                      </c:pt>
                      <c:pt idx="4495">
                        <c:v>35788</c:v>
                      </c:pt>
                      <c:pt idx="4496">
                        <c:v>35790</c:v>
                      </c:pt>
                      <c:pt idx="4497">
                        <c:v>35793</c:v>
                      </c:pt>
                      <c:pt idx="4498">
                        <c:v>35794</c:v>
                      </c:pt>
                      <c:pt idx="4499">
                        <c:v>35795</c:v>
                      </c:pt>
                      <c:pt idx="4500">
                        <c:v>35797</c:v>
                      </c:pt>
                      <c:pt idx="4501">
                        <c:v>35800</c:v>
                      </c:pt>
                      <c:pt idx="4502">
                        <c:v>35801</c:v>
                      </c:pt>
                      <c:pt idx="4503">
                        <c:v>35802</c:v>
                      </c:pt>
                      <c:pt idx="4504">
                        <c:v>35803</c:v>
                      </c:pt>
                      <c:pt idx="4505">
                        <c:v>35804</c:v>
                      </c:pt>
                      <c:pt idx="4506">
                        <c:v>35807</c:v>
                      </c:pt>
                      <c:pt idx="4507">
                        <c:v>35808</c:v>
                      </c:pt>
                      <c:pt idx="4508">
                        <c:v>35809</c:v>
                      </c:pt>
                      <c:pt idx="4509">
                        <c:v>35810</c:v>
                      </c:pt>
                      <c:pt idx="4510">
                        <c:v>35811</c:v>
                      </c:pt>
                      <c:pt idx="4511">
                        <c:v>35815</c:v>
                      </c:pt>
                      <c:pt idx="4512">
                        <c:v>35816</c:v>
                      </c:pt>
                      <c:pt idx="4513">
                        <c:v>35817</c:v>
                      </c:pt>
                      <c:pt idx="4514">
                        <c:v>35818</c:v>
                      </c:pt>
                      <c:pt idx="4515">
                        <c:v>35821</c:v>
                      </c:pt>
                      <c:pt idx="4516">
                        <c:v>35822</c:v>
                      </c:pt>
                      <c:pt idx="4517">
                        <c:v>35823</c:v>
                      </c:pt>
                      <c:pt idx="4518">
                        <c:v>35824</c:v>
                      </c:pt>
                      <c:pt idx="4519">
                        <c:v>35825</c:v>
                      </c:pt>
                      <c:pt idx="4520">
                        <c:v>35828</c:v>
                      </c:pt>
                      <c:pt idx="4521">
                        <c:v>35829</c:v>
                      </c:pt>
                      <c:pt idx="4522">
                        <c:v>35830</c:v>
                      </c:pt>
                      <c:pt idx="4523">
                        <c:v>35831</c:v>
                      </c:pt>
                      <c:pt idx="4524">
                        <c:v>35832</c:v>
                      </c:pt>
                      <c:pt idx="4525">
                        <c:v>35835</c:v>
                      </c:pt>
                      <c:pt idx="4526">
                        <c:v>35836</c:v>
                      </c:pt>
                      <c:pt idx="4527">
                        <c:v>35837</c:v>
                      </c:pt>
                      <c:pt idx="4528">
                        <c:v>35838</c:v>
                      </c:pt>
                      <c:pt idx="4529">
                        <c:v>35839</c:v>
                      </c:pt>
                      <c:pt idx="4530">
                        <c:v>35843</c:v>
                      </c:pt>
                      <c:pt idx="4531">
                        <c:v>35844</c:v>
                      </c:pt>
                      <c:pt idx="4532">
                        <c:v>35845</c:v>
                      </c:pt>
                      <c:pt idx="4533">
                        <c:v>35846</c:v>
                      </c:pt>
                      <c:pt idx="4534">
                        <c:v>35849</c:v>
                      </c:pt>
                      <c:pt idx="4535">
                        <c:v>35850</c:v>
                      </c:pt>
                      <c:pt idx="4536">
                        <c:v>35851</c:v>
                      </c:pt>
                      <c:pt idx="4537">
                        <c:v>35852</c:v>
                      </c:pt>
                      <c:pt idx="4538">
                        <c:v>35853</c:v>
                      </c:pt>
                      <c:pt idx="4539">
                        <c:v>35856</c:v>
                      </c:pt>
                      <c:pt idx="4540">
                        <c:v>35857</c:v>
                      </c:pt>
                      <c:pt idx="4541">
                        <c:v>35858</c:v>
                      </c:pt>
                      <c:pt idx="4542">
                        <c:v>35859</c:v>
                      </c:pt>
                      <c:pt idx="4543">
                        <c:v>35860</c:v>
                      </c:pt>
                      <c:pt idx="4544">
                        <c:v>35863</c:v>
                      </c:pt>
                      <c:pt idx="4545">
                        <c:v>35864</c:v>
                      </c:pt>
                      <c:pt idx="4546">
                        <c:v>35865</c:v>
                      </c:pt>
                      <c:pt idx="4547">
                        <c:v>35866</c:v>
                      </c:pt>
                      <c:pt idx="4548">
                        <c:v>35867</c:v>
                      </c:pt>
                      <c:pt idx="4549">
                        <c:v>35870</c:v>
                      </c:pt>
                      <c:pt idx="4550">
                        <c:v>35871</c:v>
                      </c:pt>
                      <c:pt idx="4551">
                        <c:v>35872</c:v>
                      </c:pt>
                      <c:pt idx="4552">
                        <c:v>35873</c:v>
                      </c:pt>
                      <c:pt idx="4553">
                        <c:v>35874</c:v>
                      </c:pt>
                      <c:pt idx="4554">
                        <c:v>35877</c:v>
                      </c:pt>
                      <c:pt idx="4555">
                        <c:v>35878</c:v>
                      </c:pt>
                      <c:pt idx="4556">
                        <c:v>35879</c:v>
                      </c:pt>
                      <c:pt idx="4557">
                        <c:v>35880</c:v>
                      </c:pt>
                      <c:pt idx="4558">
                        <c:v>35881</c:v>
                      </c:pt>
                      <c:pt idx="4559">
                        <c:v>35884</c:v>
                      </c:pt>
                      <c:pt idx="4560">
                        <c:v>35885</c:v>
                      </c:pt>
                      <c:pt idx="4561">
                        <c:v>35886</c:v>
                      </c:pt>
                      <c:pt idx="4562">
                        <c:v>35887</c:v>
                      </c:pt>
                      <c:pt idx="4563">
                        <c:v>35888</c:v>
                      </c:pt>
                      <c:pt idx="4564">
                        <c:v>35891</c:v>
                      </c:pt>
                      <c:pt idx="4565">
                        <c:v>35892</c:v>
                      </c:pt>
                      <c:pt idx="4566">
                        <c:v>35893</c:v>
                      </c:pt>
                      <c:pt idx="4567">
                        <c:v>35894</c:v>
                      </c:pt>
                      <c:pt idx="4568">
                        <c:v>35898</c:v>
                      </c:pt>
                      <c:pt idx="4569">
                        <c:v>35899</c:v>
                      </c:pt>
                      <c:pt idx="4570">
                        <c:v>35900</c:v>
                      </c:pt>
                      <c:pt idx="4571">
                        <c:v>35901</c:v>
                      </c:pt>
                      <c:pt idx="4572">
                        <c:v>35902</c:v>
                      </c:pt>
                      <c:pt idx="4573">
                        <c:v>35905</c:v>
                      </c:pt>
                      <c:pt idx="4574">
                        <c:v>35906</c:v>
                      </c:pt>
                      <c:pt idx="4575">
                        <c:v>35907</c:v>
                      </c:pt>
                      <c:pt idx="4576">
                        <c:v>35908</c:v>
                      </c:pt>
                      <c:pt idx="4577">
                        <c:v>35909</c:v>
                      </c:pt>
                      <c:pt idx="4578">
                        <c:v>35912</c:v>
                      </c:pt>
                      <c:pt idx="4579">
                        <c:v>35913</c:v>
                      </c:pt>
                      <c:pt idx="4580">
                        <c:v>35914</c:v>
                      </c:pt>
                      <c:pt idx="4581">
                        <c:v>35915</c:v>
                      </c:pt>
                      <c:pt idx="4582">
                        <c:v>35916</c:v>
                      </c:pt>
                      <c:pt idx="4583">
                        <c:v>35919</c:v>
                      </c:pt>
                      <c:pt idx="4584">
                        <c:v>35920</c:v>
                      </c:pt>
                      <c:pt idx="4585">
                        <c:v>35921</c:v>
                      </c:pt>
                      <c:pt idx="4586">
                        <c:v>35922</c:v>
                      </c:pt>
                      <c:pt idx="4587">
                        <c:v>35923</c:v>
                      </c:pt>
                      <c:pt idx="4588">
                        <c:v>35926</c:v>
                      </c:pt>
                      <c:pt idx="4589">
                        <c:v>35927</c:v>
                      </c:pt>
                      <c:pt idx="4590">
                        <c:v>35928</c:v>
                      </c:pt>
                      <c:pt idx="4591">
                        <c:v>35929</c:v>
                      </c:pt>
                      <c:pt idx="4592">
                        <c:v>35930</c:v>
                      </c:pt>
                      <c:pt idx="4593">
                        <c:v>35933</c:v>
                      </c:pt>
                      <c:pt idx="4594">
                        <c:v>35934</c:v>
                      </c:pt>
                      <c:pt idx="4595">
                        <c:v>35935</c:v>
                      </c:pt>
                      <c:pt idx="4596">
                        <c:v>35936</c:v>
                      </c:pt>
                      <c:pt idx="4597">
                        <c:v>35937</c:v>
                      </c:pt>
                      <c:pt idx="4598">
                        <c:v>35941</c:v>
                      </c:pt>
                      <c:pt idx="4599">
                        <c:v>35942</c:v>
                      </c:pt>
                      <c:pt idx="4600">
                        <c:v>35943</c:v>
                      </c:pt>
                      <c:pt idx="4601">
                        <c:v>35944</c:v>
                      </c:pt>
                      <c:pt idx="4602">
                        <c:v>35947</c:v>
                      </c:pt>
                      <c:pt idx="4603">
                        <c:v>35948</c:v>
                      </c:pt>
                      <c:pt idx="4604">
                        <c:v>35949</c:v>
                      </c:pt>
                      <c:pt idx="4605">
                        <c:v>35950</c:v>
                      </c:pt>
                      <c:pt idx="4606">
                        <c:v>35951</c:v>
                      </c:pt>
                      <c:pt idx="4607">
                        <c:v>35954</c:v>
                      </c:pt>
                      <c:pt idx="4608">
                        <c:v>35955</c:v>
                      </c:pt>
                      <c:pt idx="4609">
                        <c:v>35956</c:v>
                      </c:pt>
                      <c:pt idx="4610">
                        <c:v>35957</c:v>
                      </c:pt>
                      <c:pt idx="4611">
                        <c:v>35958</c:v>
                      </c:pt>
                      <c:pt idx="4612">
                        <c:v>35961</c:v>
                      </c:pt>
                      <c:pt idx="4613">
                        <c:v>35962</c:v>
                      </c:pt>
                      <c:pt idx="4614">
                        <c:v>35963</c:v>
                      </c:pt>
                      <c:pt idx="4615">
                        <c:v>35964</c:v>
                      </c:pt>
                      <c:pt idx="4616">
                        <c:v>35965</c:v>
                      </c:pt>
                      <c:pt idx="4617">
                        <c:v>35968</c:v>
                      </c:pt>
                      <c:pt idx="4618">
                        <c:v>35969</c:v>
                      </c:pt>
                      <c:pt idx="4619">
                        <c:v>35970</c:v>
                      </c:pt>
                      <c:pt idx="4620">
                        <c:v>35971</c:v>
                      </c:pt>
                      <c:pt idx="4621">
                        <c:v>35972</c:v>
                      </c:pt>
                      <c:pt idx="4622">
                        <c:v>35975</c:v>
                      </c:pt>
                      <c:pt idx="4623">
                        <c:v>35976</c:v>
                      </c:pt>
                      <c:pt idx="4624">
                        <c:v>35977</c:v>
                      </c:pt>
                      <c:pt idx="4625">
                        <c:v>35978</c:v>
                      </c:pt>
                      <c:pt idx="4626">
                        <c:v>35982</c:v>
                      </c:pt>
                      <c:pt idx="4627">
                        <c:v>35983</c:v>
                      </c:pt>
                      <c:pt idx="4628">
                        <c:v>35984</c:v>
                      </c:pt>
                      <c:pt idx="4629">
                        <c:v>35985</c:v>
                      </c:pt>
                      <c:pt idx="4630">
                        <c:v>35986</c:v>
                      </c:pt>
                      <c:pt idx="4631">
                        <c:v>35989</c:v>
                      </c:pt>
                      <c:pt idx="4632">
                        <c:v>35990</c:v>
                      </c:pt>
                      <c:pt idx="4633">
                        <c:v>35991</c:v>
                      </c:pt>
                      <c:pt idx="4634">
                        <c:v>35992</c:v>
                      </c:pt>
                      <c:pt idx="4635">
                        <c:v>35993</c:v>
                      </c:pt>
                      <c:pt idx="4636">
                        <c:v>35996</c:v>
                      </c:pt>
                      <c:pt idx="4637">
                        <c:v>35997</c:v>
                      </c:pt>
                      <c:pt idx="4638">
                        <c:v>35998</c:v>
                      </c:pt>
                      <c:pt idx="4639">
                        <c:v>35999</c:v>
                      </c:pt>
                      <c:pt idx="4640">
                        <c:v>36000</c:v>
                      </c:pt>
                      <c:pt idx="4641">
                        <c:v>36003</c:v>
                      </c:pt>
                      <c:pt idx="4642">
                        <c:v>36004</c:v>
                      </c:pt>
                      <c:pt idx="4643">
                        <c:v>36005</c:v>
                      </c:pt>
                      <c:pt idx="4644">
                        <c:v>36006</c:v>
                      </c:pt>
                      <c:pt idx="4645">
                        <c:v>36007</c:v>
                      </c:pt>
                      <c:pt idx="4646">
                        <c:v>36010</c:v>
                      </c:pt>
                      <c:pt idx="4647">
                        <c:v>36011</c:v>
                      </c:pt>
                      <c:pt idx="4648">
                        <c:v>36012</c:v>
                      </c:pt>
                      <c:pt idx="4649">
                        <c:v>36013</c:v>
                      </c:pt>
                      <c:pt idx="4650">
                        <c:v>36014</c:v>
                      </c:pt>
                      <c:pt idx="4651">
                        <c:v>36017</c:v>
                      </c:pt>
                      <c:pt idx="4652">
                        <c:v>36018</c:v>
                      </c:pt>
                      <c:pt idx="4653">
                        <c:v>36019</c:v>
                      </c:pt>
                      <c:pt idx="4654">
                        <c:v>36020</c:v>
                      </c:pt>
                      <c:pt idx="4655">
                        <c:v>36021</c:v>
                      </c:pt>
                      <c:pt idx="4656">
                        <c:v>36024</c:v>
                      </c:pt>
                      <c:pt idx="4657">
                        <c:v>36025</c:v>
                      </c:pt>
                      <c:pt idx="4658">
                        <c:v>36026</c:v>
                      </c:pt>
                      <c:pt idx="4659">
                        <c:v>36027</c:v>
                      </c:pt>
                      <c:pt idx="4660">
                        <c:v>36028</c:v>
                      </c:pt>
                      <c:pt idx="4661">
                        <c:v>36031</c:v>
                      </c:pt>
                      <c:pt idx="4662">
                        <c:v>36032</c:v>
                      </c:pt>
                      <c:pt idx="4663">
                        <c:v>36033</c:v>
                      </c:pt>
                      <c:pt idx="4664">
                        <c:v>36034</c:v>
                      </c:pt>
                      <c:pt idx="4665">
                        <c:v>36035</c:v>
                      </c:pt>
                      <c:pt idx="4666">
                        <c:v>36038</c:v>
                      </c:pt>
                      <c:pt idx="4667">
                        <c:v>36039</c:v>
                      </c:pt>
                      <c:pt idx="4668">
                        <c:v>36040</c:v>
                      </c:pt>
                      <c:pt idx="4669">
                        <c:v>36041</c:v>
                      </c:pt>
                      <c:pt idx="4670">
                        <c:v>36042</c:v>
                      </c:pt>
                      <c:pt idx="4671">
                        <c:v>36046</c:v>
                      </c:pt>
                      <c:pt idx="4672">
                        <c:v>36047</c:v>
                      </c:pt>
                      <c:pt idx="4673">
                        <c:v>36048</c:v>
                      </c:pt>
                      <c:pt idx="4674">
                        <c:v>36049</c:v>
                      </c:pt>
                      <c:pt idx="4675">
                        <c:v>36052</c:v>
                      </c:pt>
                      <c:pt idx="4676">
                        <c:v>36053</c:v>
                      </c:pt>
                      <c:pt idx="4677">
                        <c:v>36054</c:v>
                      </c:pt>
                      <c:pt idx="4678">
                        <c:v>36055</c:v>
                      </c:pt>
                      <c:pt idx="4679">
                        <c:v>36056</c:v>
                      </c:pt>
                      <c:pt idx="4680">
                        <c:v>36059</c:v>
                      </c:pt>
                      <c:pt idx="4681">
                        <c:v>36060</c:v>
                      </c:pt>
                      <c:pt idx="4682">
                        <c:v>36061</c:v>
                      </c:pt>
                      <c:pt idx="4683">
                        <c:v>36062</c:v>
                      </c:pt>
                      <c:pt idx="4684">
                        <c:v>36063</c:v>
                      </c:pt>
                      <c:pt idx="4685">
                        <c:v>36066</c:v>
                      </c:pt>
                      <c:pt idx="4686">
                        <c:v>36067</c:v>
                      </c:pt>
                      <c:pt idx="4687">
                        <c:v>36068</c:v>
                      </c:pt>
                      <c:pt idx="4688">
                        <c:v>36069</c:v>
                      </c:pt>
                      <c:pt idx="4689">
                        <c:v>36070</c:v>
                      </c:pt>
                      <c:pt idx="4690">
                        <c:v>36073</c:v>
                      </c:pt>
                      <c:pt idx="4691">
                        <c:v>36074</c:v>
                      </c:pt>
                      <c:pt idx="4692">
                        <c:v>36075</c:v>
                      </c:pt>
                      <c:pt idx="4693">
                        <c:v>36076</c:v>
                      </c:pt>
                      <c:pt idx="4694">
                        <c:v>36077</c:v>
                      </c:pt>
                      <c:pt idx="4695">
                        <c:v>36080</c:v>
                      </c:pt>
                      <c:pt idx="4696">
                        <c:v>36081</c:v>
                      </c:pt>
                      <c:pt idx="4697">
                        <c:v>36082</c:v>
                      </c:pt>
                      <c:pt idx="4698">
                        <c:v>36083</c:v>
                      </c:pt>
                      <c:pt idx="4699">
                        <c:v>36084</c:v>
                      </c:pt>
                      <c:pt idx="4700">
                        <c:v>36087</c:v>
                      </c:pt>
                      <c:pt idx="4701">
                        <c:v>36088</c:v>
                      </c:pt>
                      <c:pt idx="4702">
                        <c:v>36089</c:v>
                      </c:pt>
                      <c:pt idx="4703">
                        <c:v>36090</c:v>
                      </c:pt>
                      <c:pt idx="4704">
                        <c:v>36091</c:v>
                      </c:pt>
                      <c:pt idx="4705">
                        <c:v>36094</c:v>
                      </c:pt>
                      <c:pt idx="4706">
                        <c:v>36095</c:v>
                      </c:pt>
                      <c:pt idx="4707">
                        <c:v>36096</c:v>
                      </c:pt>
                      <c:pt idx="4708">
                        <c:v>36097</c:v>
                      </c:pt>
                      <c:pt idx="4709">
                        <c:v>36098</c:v>
                      </c:pt>
                      <c:pt idx="4710">
                        <c:v>36101</c:v>
                      </c:pt>
                      <c:pt idx="4711">
                        <c:v>36102</c:v>
                      </c:pt>
                      <c:pt idx="4712">
                        <c:v>36103</c:v>
                      </c:pt>
                      <c:pt idx="4713">
                        <c:v>36104</c:v>
                      </c:pt>
                      <c:pt idx="4714">
                        <c:v>36105</c:v>
                      </c:pt>
                      <c:pt idx="4715">
                        <c:v>36108</c:v>
                      </c:pt>
                      <c:pt idx="4716">
                        <c:v>36109</c:v>
                      </c:pt>
                      <c:pt idx="4717">
                        <c:v>36110</c:v>
                      </c:pt>
                      <c:pt idx="4718">
                        <c:v>36111</c:v>
                      </c:pt>
                      <c:pt idx="4719">
                        <c:v>36112</c:v>
                      </c:pt>
                      <c:pt idx="4720">
                        <c:v>36115</c:v>
                      </c:pt>
                      <c:pt idx="4721">
                        <c:v>36116</c:v>
                      </c:pt>
                      <c:pt idx="4722">
                        <c:v>36117</c:v>
                      </c:pt>
                      <c:pt idx="4723">
                        <c:v>36118</c:v>
                      </c:pt>
                      <c:pt idx="4724">
                        <c:v>36119</c:v>
                      </c:pt>
                      <c:pt idx="4725">
                        <c:v>36122</c:v>
                      </c:pt>
                      <c:pt idx="4726">
                        <c:v>36123</c:v>
                      </c:pt>
                      <c:pt idx="4727">
                        <c:v>36124</c:v>
                      </c:pt>
                      <c:pt idx="4728">
                        <c:v>36126</c:v>
                      </c:pt>
                      <c:pt idx="4729">
                        <c:v>36129</c:v>
                      </c:pt>
                      <c:pt idx="4730">
                        <c:v>36130</c:v>
                      </c:pt>
                      <c:pt idx="4731">
                        <c:v>36131</c:v>
                      </c:pt>
                      <c:pt idx="4732">
                        <c:v>36132</c:v>
                      </c:pt>
                      <c:pt idx="4733">
                        <c:v>36133</c:v>
                      </c:pt>
                      <c:pt idx="4734">
                        <c:v>36136</c:v>
                      </c:pt>
                      <c:pt idx="4735">
                        <c:v>36137</c:v>
                      </c:pt>
                      <c:pt idx="4736">
                        <c:v>36138</c:v>
                      </c:pt>
                      <c:pt idx="4737">
                        <c:v>36139</c:v>
                      </c:pt>
                      <c:pt idx="4738">
                        <c:v>36140</c:v>
                      </c:pt>
                      <c:pt idx="4739">
                        <c:v>36143</c:v>
                      </c:pt>
                      <c:pt idx="4740">
                        <c:v>36144</c:v>
                      </c:pt>
                      <c:pt idx="4741">
                        <c:v>36145</c:v>
                      </c:pt>
                      <c:pt idx="4742">
                        <c:v>36146</c:v>
                      </c:pt>
                      <c:pt idx="4743">
                        <c:v>36147</c:v>
                      </c:pt>
                      <c:pt idx="4744">
                        <c:v>36150</c:v>
                      </c:pt>
                      <c:pt idx="4745">
                        <c:v>36151</c:v>
                      </c:pt>
                      <c:pt idx="4746">
                        <c:v>36152</c:v>
                      </c:pt>
                      <c:pt idx="4747">
                        <c:v>36153</c:v>
                      </c:pt>
                      <c:pt idx="4748">
                        <c:v>36157</c:v>
                      </c:pt>
                      <c:pt idx="4749">
                        <c:v>36158</c:v>
                      </c:pt>
                      <c:pt idx="4750">
                        <c:v>36159</c:v>
                      </c:pt>
                      <c:pt idx="4751">
                        <c:v>36160</c:v>
                      </c:pt>
                      <c:pt idx="4752">
                        <c:v>36164</c:v>
                      </c:pt>
                      <c:pt idx="4753">
                        <c:v>36165</c:v>
                      </c:pt>
                      <c:pt idx="4754">
                        <c:v>36166</c:v>
                      </c:pt>
                      <c:pt idx="4755">
                        <c:v>36167</c:v>
                      </c:pt>
                      <c:pt idx="4756">
                        <c:v>36168</c:v>
                      </c:pt>
                      <c:pt idx="4757">
                        <c:v>36171</c:v>
                      </c:pt>
                      <c:pt idx="4758">
                        <c:v>36172</c:v>
                      </c:pt>
                      <c:pt idx="4759">
                        <c:v>36173</c:v>
                      </c:pt>
                      <c:pt idx="4760">
                        <c:v>36174</c:v>
                      </c:pt>
                      <c:pt idx="4761">
                        <c:v>36175</c:v>
                      </c:pt>
                      <c:pt idx="4762">
                        <c:v>36179</c:v>
                      </c:pt>
                      <c:pt idx="4763">
                        <c:v>36180</c:v>
                      </c:pt>
                      <c:pt idx="4764">
                        <c:v>36181</c:v>
                      </c:pt>
                      <c:pt idx="4765">
                        <c:v>36182</c:v>
                      </c:pt>
                      <c:pt idx="4766">
                        <c:v>36185</c:v>
                      </c:pt>
                      <c:pt idx="4767">
                        <c:v>36186</c:v>
                      </c:pt>
                      <c:pt idx="4768">
                        <c:v>36187</c:v>
                      </c:pt>
                      <c:pt idx="4769">
                        <c:v>36188</c:v>
                      </c:pt>
                      <c:pt idx="4770">
                        <c:v>36189</c:v>
                      </c:pt>
                      <c:pt idx="4771">
                        <c:v>36192</c:v>
                      </c:pt>
                      <c:pt idx="4772">
                        <c:v>36193</c:v>
                      </c:pt>
                      <c:pt idx="4773">
                        <c:v>36194</c:v>
                      </c:pt>
                      <c:pt idx="4774">
                        <c:v>36195</c:v>
                      </c:pt>
                      <c:pt idx="4775">
                        <c:v>36196</c:v>
                      </c:pt>
                      <c:pt idx="4776">
                        <c:v>36199</c:v>
                      </c:pt>
                      <c:pt idx="4777">
                        <c:v>36200</c:v>
                      </c:pt>
                      <c:pt idx="4778">
                        <c:v>36201</c:v>
                      </c:pt>
                      <c:pt idx="4779">
                        <c:v>36202</c:v>
                      </c:pt>
                      <c:pt idx="4780">
                        <c:v>36203</c:v>
                      </c:pt>
                      <c:pt idx="4781">
                        <c:v>36207</c:v>
                      </c:pt>
                      <c:pt idx="4782">
                        <c:v>36208</c:v>
                      </c:pt>
                      <c:pt idx="4783">
                        <c:v>36209</c:v>
                      </c:pt>
                      <c:pt idx="4784">
                        <c:v>36210</c:v>
                      </c:pt>
                      <c:pt idx="4785">
                        <c:v>36213</c:v>
                      </c:pt>
                      <c:pt idx="4786">
                        <c:v>36214</c:v>
                      </c:pt>
                      <c:pt idx="4787">
                        <c:v>36215</c:v>
                      </c:pt>
                      <c:pt idx="4788">
                        <c:v>36216</c:v>
                      </c:pt>
                      <c:pt idx="4789">
                        <c:v>36217</c:v>
                      </c:pt>
                      <c:pt idx="4790">
                        <c:v>36220</c:v>
                      </c:pt>
                      <c:pt idx="4791">
                        <c:v>36221</c:v>
                      </c:pt>
                      <c:pt idx="4792">
                        <c:v>36222</c:v>
                      </c:pt>
                      <c:pt idx="4793">
                        <c:v>36223</c:v>
                      </c:pt>
                      <c:pt idx="4794">
                        <c:v>36224</c:v>
                      </c:pt>
                      <c:pt idx="4795">
                        <c:v>36227</c:v>
                      </c:pt>
                      <c:pt idx="4796">
                        <c:v>36228</c:v>
                      </c:pt>
                      <c:pt idx="4797">
                        <c:v>36229</c:v>
                      </c:pt>
                      <c:pt idx="4798">
                        <c:v>36230</c:v>
                      </c:pt>
                      <c:pt idx="4799">
                        <c:v>36231</c:v>
                      </c:pt>
                      <c:pt idx="4800">
                        <c:v>36234</c:v>
                      </c:pt>
                      <c:pt idx="4801">
                        <c:v>36235</c:v>
                      </c:pt>
                      <c:pt idx="4802">
                        <c:v>36236</c:v>
                      </c:pt>
                      <c:pt idx="4803">
                        <c:v>36237</c:v>
                      </c:pt>
                      <c:pt idx="4804">
                        <c:v>36238</c:v>
                      </c:pt>
                      <c:pt idx="4805">
                        <c:v>36241</c:v>
                      </c:pt>
                      <c:pt idx="4806">
                        <c:v>36242</c:v>
                      </c:pt>
                      <c:pt idx="4807">
                        <c:v>36243</c:v>
                      </c:pt>
                      <c:pt idx="4808">
                        <c:v>36244</c:v>
                      </c:pt>
                      <c:pt idx="4809">
                        <c:v>36245</c:v>
                      </c:pt>
                      <c:pt idx="4810">
                        <c:v>36248</c:v>
                      </c:pt>
                      <c:pt idx="4811">
                        <c:v>36249</c:v>
                      </c:pt>
                      <c:pt idx="4812">
                        <c:v>36250</c:v>
                      </c:pt>
                      <c:pt idx="4813">
                        <c:v>36251</c:v>
                      </c:pt>
                      <c:pt idx="4814">
                        <c:v>36255</c:v>
                      </c:pt>
                      <c:pt idx="4815">
                        <c:v>36256</c:v>
                      </c:pt>
                      <c:pt idx="4816">
                        <c:v>36257</c:v>
                      </c:pt>
                      <c:pt idx="4817">
                        <c:v>36258</c:v>
                      </c:pt>
                      <c:pt idx="4818">
                        <c:v>36259</c:v>
                      </c:pt>
                      <c:pt idx="4819">
                        <c:v>36262</c:v>
                      </c:pt>
                      <c:pt idx="4820">
                        <c:v>36263</c:v>
                      </c:pt>
                      <c:pt idx="4821">
                        <c:v>36264</c:v>
                      </c:pt>
                      <c:pt idx="4822">
                        <c:v>36265</c:v>
                      </c:pt>
                      <c:pt idx="4823">
                        <c:v>36266</c:v>
                      </c:pt>
                      <c:pt idx="4824">
                        <c:v>36269</c:v>
                      </c:pt>
                      <c:pt idx="4825">
                        <c:v>36270</c:v>
                      </c:pt>
                      <c:pt idx="4826">
                        <c:v>36271</c:v>
                      </c:pt>
                      <c:pt idx="4827">
                        <c:v>36272</c:v>
                      </c:pt>
                      <c:pt idx="4828">
                        <c:v>36273</c:v>
                      </c:pt>
                      <c:pt idx="4829">
                        <c:v>36276</c:v>
                      </c:pt>
                      <c:pt idx="4830">
                        <c:v>36277</c:v>
                      </c:pt>
                      <c:pt idx="4831">
                        <c:v>36278</c:v>
                      </c:pt>
                      <c:pt idx="4832">
                        <c:v>36279</c:v>
                      </c:pt>
                      <c:pt idx="4833">
                        <c:v>36280</c:v>
                      </c:pt>
                      <c:pt idx="4834">
                        <c:v>36283</c:v>
                      </c:pt>
                      <c:pt idx="4835">
                        <c:v>36284</c:v>
                      </c:pt>
                      <c:pt idx="4836">
                        <c:v>36285</c:v>
                      </c:pt>
                      <c:pt idx="4837">
                        <c:v>36286</c:v>
                      </c:pt>
                      <c:pt idx="4838">
                        <c:v>36287</c:v>
                      </c:pt>
                      <c:pt idx="4839">
                        <c:v>36290</c:v>
                      </c:pt>
                      <c:pt idx="4840">
                        <c:v>36291</c:v>
                      </c:pt>
                      <c:pt idx="4841">
                        <c:v>36292</c:v>
                      </c:pt>
                      <c:pt idx="4842">
                        <c:v>36293</c:v>
                      </c:pt>
                      <c:pt idx="4843">
                        <c:v>36294</c:v>
                      </c:pt>
                      <c:pt idx="4844">
                        <c:v>36297</c:v>
                      </c:pt>
                      <c:pt idx="4845">
                        <c:v>36298</c:v>
                      </c:pt>
                      <c:pt idx="4846">
                        <c:v>36299</c:v>
                      </c:pt>
                      <c:pt idx="4847">
                        <c:v>36300</c:v>
                      </c:pt>
                      <c:pt idx="4848">
                        <c:v>36301</c:v>
                      </c:pt>
                      <c:pt idx="4849">
                        <c:v>36304</c:v>
                      </c:pt>
                      <c:pt idx="4850">
                        <c:v>36305</c:v>
                      </c:pt>
                      <c:pt idx="4851">
                        <c:v>36306</c:v>
                      </c:pt>
                      <c:pt idx="4852">
                        <c:v>36307</c:v>
                      </c:pt>
                      <c:pt idx="4853">
                        <c:v>36308</c:v>
                      </c:pt>
                      <c:pt idx="4854">
                        <c:v>36312</c:v>
                      </c:pt>
                      <c:pt idx="4855">
                        <c:v>36313</c:v>
                      </c:pt>
                      <c:pt idx="4856">
                        <c:v>36314</c:v>
                      </c:pt>
                      <c:pt idx="4857">
                        <c:v>36315</c:v>
                      </c:pt>
                      <c:pt idx="4858">
                        <c:v>36318</c:v>
                      </c:pt>
                      <c:pt idx="4859">
                        <c:v>36319</c:v>
                      </c:pt>
                      <c:pt idx="4860">
                        <c:v>36320</c:v>
                      </c:pt>
                      <c:pt idx="4861">
                        <c:v>36321</c:v>
                      </c:pt>
                      <c:pt idx="4862">
                        <c:v>36322</c:v>
                      </c:pt>
                      <c:pt idx="4863">
                        <c:v>36325</c:v>
                      </c:pt>
                      <c:pt idx="4864">
                        <c:v>36326</c:v>
                      </c:pt>
                      <c:pt idx="4865">
                        <c:v>36327</c:v>
                      </c:pt>
                      <c:pt idx="4866">
                        <c:v>36328</c:v>
                      </c:pt>
                      <c:pt idx="4867">
                        <c:v>36329</c:v>
                      </c:pt>
                      <c:pt idx="4868">
                        <c:v>36332</c:v>
                      </c:pt>
                      <c:pt idx="4869">
                        <c:v>36333</c:v>
                      </c:pt>
                      <c:pt idx="4870">
                        <c:v>36334</c:v>
                      </c:pt>
                      <c:pt idx="4871">
                        <c:v>36335</c:v>
                      </c:pt>
                      <c:pt idx="4872">
                        <c:v>36336</c:v>
                      </c:pt>
                      <c:pt idx="4873">
                        <c:v>36339</c:v>
                      </c:pt>
                      <c:pt idx="4874">
                        <c:v>36340</c:v>
                      </c:pt>
                      <c:pt idx="4875">
                        <c:v>36341</c:v>
                      </c:pt>
                      <c:pt idx="4876">
                        <c:v>36342</c:v>
                      </c:pt>
                      <c:pt idx="4877">
                        <c:v>36343</c:v>
                      </c:pt>
                      <c:pt idx="4878">
                        <c:v>36347</c:v>
                      </c:pt>
                      <c:pt idx="4879">
                        <c:v>36348</c:v>
                      </c:pt>
                      <c:pt idx="4880">
                        <c:v>36349</c:v>
                      </c:pt>
                      <c:pt idx="4881">
                        <c:v>36350</c:v>
                      </c:pt>
                      <c:pt idx="4882">
                        <c:v>36353</c:v>
                      </c:pt>
                      <c:pt idx="4883">
                        <c:v>36354</c:v>
                      </c:pt>
                      <c:pt idx="4884">
                        <c:v>36355</c:v>
                      </c:pt>
                      <c:pt idx="4885">
                        <c:v>36356</c:v>
                      </c:pt>
                      <c:pt idx="4886">
                        <c:v>36357</c:v>
                      </c:pt>
                      <c:pt idx="4887">
                        <c:v>36360</c:v>
                      </c:pt>
                      <c:pt idx="4888">
                        <c:v>36361</c:v>
                      </c:pt>
                      <c:pt idx="4889">
                        <c:v>36362</c:v>
                      </c:pt>
                      <c:pt idx="4890">
                        <c:v>36363</c:v>
                      </c:pt>
                      <c:pt idx="4891">
                        <c:v>36364</c:v>
                      </c:pt>
                      <c:pt idx="4892">
                        <c:v>36367</c:v>
                      </c:pt>
                      <c:pt idx="4893">
                        <c:v>36368</c:v>
                      </c:pt>
                      <c:pt idx="4894">
                        <c:v>36369</c:v>
                      </c:pt>
                      <c:pt idx="4895">
                        <c:v>36370</c:v>
                      </c:pt>
                      <c:pt idx="4896">
                        <c:v>36371</c:v>
                      </c:pt>
                      <c:pt idx="4897">
                        <c:v>36374</c:v>
                      </c:pt>
                      <c:pt idx="4898">
                        <c:v>36375</c:v>
                      </c:pt>
                      <c:pt idx="4899">
                        <c:v>36376</c:v>
                      </c:pt>
                      <c:pt idx="4900">
                        <c:v>36377</c:v>
                      </c:pt>
                      <c:pt idx="4901">
                        <c:v>36378</c:v>
                      </c:pt>
                      <c:pt idx="4902">
                        <c:v>36381</c:v>
                      </c:pt>
                      <c:pt idx="4903">
                        <c:v>36382</c:v>
                      </c:pt>
                      <c:pt idx="4904">
                        <c:v>36383</c:v>
                      </c:pt>
                      <c:pt idx="4905">
                        <c:v>36384</c:v>
                      </c:pt>
                      <c:pt idx="4906">
                        <c:v>36385</c:v>
                      </c:pt>
                      <c:pt idx="4907">
                        <c:v>36388</c:v>
                      </c:pt>
                      <c:pt idx="4908">
                        <c:v>36389</c:v>
                      </c:pt>
                      <c:pt idx="4909">
                        <c:v>36390</c:v>
                      </c:pt>
                      <c:pt idx="4910">
                        <c:v>36391</c:v>
                      </c:pt>
                      <c:pt idx="4911">
                        <c:v>36392</c:v>
                      </c:pt>
                      <c:pt idx="4912">
                        <c:v>36395</c:v>
                      </c:pt>
                      <c:pt idx="4913">
                        <c:v>36396</c:v>
                      </c:pt>
                      <c:pt idx="4914">
                        <c:v>36397</c:v>
                      </c:pt>
                      <c:pt idx="4915">
                        <c:v>36398</c:v>
                      </c:pt>
                      <c:pt idx="4916">
                        <c:v>36399</c:v>
                      </c:pt>
                      <c:pt idx="4917">
                        <c:v>36402</c:v>
                      </c:pt>
                      <c:pt idx="4918">
                        <c:v>36403</c:v>
                      </c:pt>
                      <c:pt idx="4919">
                        <c:v>36404</c:v>
                      </c:pt>
                      <c:pt idx="4920">
                        <c:v>36405</c:v>
                      </c:pt>
                      <c:pt idx="4921">
                        <c:v>36406</c:v>
                      </c:pt>
                      <c:pt idx="4922">
                        <c:v>36410</c:v>
                      </c:pt>
                      <c:pt idx="4923">
                        <c:v>36411</c:v>
                      </c:pt>
                      <c:pt idx="4924">
                        <c:v>36412</c:v>
                      </c:pt>
                      <c:pt idx="4925">
                        <c:v>36413</c:v>
                      </c:pt>
                      <c:pt idx="4926">
                        <c:v>36416</c:v>
                      </c:pt>
                      <c:pt idx="4927">
                        <c:v>36417</c:v>
                      </c:pt>
                      <c:pt idx="4928">
                        <c:v>36418</c:v>
                      </c:pt>
                      <c:pt idx="4929">
                        <c:v>36419</c:v>
                      </c:pt>
                      <c:pt idx="4930">
                        <c:v>36420</c:v>
                      </c:pt>
                      <c:pt idx="4931">
                        <c:v>36423</c:v>
                      </c:pt>
                      <c:pt idx="4932">
                        <c:v>36424</c:v>
                      </c:pt>
                      <c:pt idx="4933">
                        <c:v>36425</c:v>
                      </c:pt>
                      <c:pt idx="4934">
                        <c:v>36426</c:v>
                      </c:pt>
                      <c:pt idx="4935">
                        <c:v>36427</c:v>
                      </c:pt>
                      <c:pt idx="4936">
                        <c:v>36430</c:v>
                      </c:pt>
                      <c:pt idx="4937">
                        <c:v>36431</c:v>
                      </c:pt>
                      <c:pt idx="4938">
                        <c:v>36432</c:v>
                      </c:pt>
                      <c:pt idx="4939">
                        <c:v>36433</c:v>
                      </c:pt>
                      <c:pt idx="4940">
                        <c:v>36434</c:v>
                      </c:pt>
                      <c:pt idx="4941">
                        <c:v>36437</c:v>
                      </c:pt>
                      <c:pt idx="4942">
                        <c:v>36438</c:v>
                      </c:pt>
                      <c:pt idx="4943">
                        <c:v>36439</c:v>
                      </c:pt>
                      <c:pt idx="4944">
                        <c:v>36440</c:v>
                      </c:pt>
                      <c:pt idx="4945">
                        <c:v>36441</c:v>
                      </c:pt>
                      <c:pt idx="4946">
                        <c:v>36444</c:v>
                      </c:pt>
                      <c:pt idx="4947">
                        <c:v>36445</c:v>
                      </c:pt>
                      <c:pt idx="4948">
                        <c:v>36446</c:v>
                      </c:pt>
                      <c:pt idx="4949">
                        <c:v>36447</c:v>
                      </c:pt>
                      <c:pt idx="4950">
                        <c:v>36448</c:v>
                      </c:pt>
                      <c:pt idx="4951">
                        <c:v>36451</c:v>
                      </c:pt>
                      <c:pt idx="4952">
                        <c:v>36452</c:v>
                      </c:pt>
                      <c:pt idx="4953">
                        <c:v>36453</c:v>
                      </c:pt>
                      <c:pt idx="4954">
                        <c:v>36454</c:v>
                      </c:pt>
                      <c:pt idx="4955">
                        <c:v>36455</c:v>
                      </c:pt>
                      <c:pt idx="4956">
                        <c:v>36458</c:v>
                      </c:pt>
                      <c:pt idx="4957">
                        <c:v>36459</c:v>
                      </c:pt>
                      <c:pt idx="4958">
                        <c:v>36460</c:v>
                      </c:pt>
                      <c:pt idx="4959">
                        <c:v>36461</c:v>
                      </c:pt>
                      <c:pt idx="4960">
                        <c:v>36462</c:v>
                      </c:pt>
                      <c:pt idx="4961">
                        <c:v>36465</c:v>
                      </c:pt>
                      <c:pt idx="4962">
                        <c:v>36466</c:v>
                      </c:pt>
                      <c:pt idx="4963">
                        <c:v>36467</c:v>
                      </c:pt>
                      <c:pt idx="4964">
                        <c:v>36468</c:v>
                      </c:pt>
                      <c:pt idx="4965">
                        <c:v>36469</c:v>
                      </c:pt>
                      <c:pt idx="4966">
                        <c:v>36472</c:v>
                      </c:pt>
                      <c:pt idx="4967">
                        <c:v>36473</c:v>
                      </c:pt>
                      <c:pt idx="4968">
                        <c:v>36474</c:v>
                      </c:pt>
                      <c:pt idx="4969">
                        <c:v>36475</c:v>
                      </c:pt>
                      <c:pt idx="4970">
                        <c:v>36476</c:v>
                      </c:pt>
                      <c:pt idx="4971">
                        <c:v>36479</c:v>
                      </c:pt>
                      <c:pt idx="4972">
                        <c:v>36480</c:v>
                      </c:pt>
                      <c:pt idx="4973">
                        <c:v>36481</c:v>
                      </c:pt>
                      <c:pt idx="4974">
                        <c:v>36482</c:v>
                      </c:pt>
                      <c:pt idx="4975">
                        <c:v>36483</c:v>
                      </c:pt>
                      <c:pt idx="4976">
                        <c:v>36486</c:v>
                      </c:pt>
                      <c:pt idx="4977">
                        <c:v>36487</c:v>
                      </c:pt>
                      <c:pt idx="4978">
                        <c:v>36488</c:v>
                      </c:pt>
                      <c:pt idx="4979">
                        <c:v>36490</c:v>
                      </c:pt>
                      <c:pt idx="4980">
                        <c:v>36493</c:v>
                      </c:pt>
                      <c:pt idx="4981">
                        <c:v>36494</c:v>
                      </c:pt>
                      <c:pt idx="4982">
                        <c:v>36495</c:v>
                      </c:pt>
                      <c:pt idx="4983">
                        <c:v>36496</c:v>
                      </c:pt>
                      <c:pt idx="4984">
                        <c:v>36497</c:v>
                      </c:pt>
                      <c:pt idx="4985">
                        <c:v>36500</c:v>
                      </c:pt>
                      <c:pt idx="4986">
                        <c:v>36501</c:v>
                      </c:pt>
                      <c:pt idx="4987">
                        <c:v>36502</c:v>
                      </c:pt>
                      <c:pt idx="4988">
                        <c:v>36503</c:v>
                      </c:pt>
                      <c:pt idx="4989">
                        <c:v>36504</c:v>
                      </c:pt>
                      <c:pt idx="4990">
                        <c:v>36507</c:v>
                      </c:pt>
                      <c:pt idx="4991">
                        <c:v>36508</c:v>
                      </c:pt>
                      <c:pt idx="4992">
                        <c:v>36509</c:v>
                      </c:pt>
                      <c:pt idx="4993">
                        <c:v>36510</c:v>
                      </c:pt>
                      <c:pt idx="4994">
                        <c:v>36511</c:v>
                      </c:pt>
                      <c:pt idx="4995">
                        <c:v>36514</c:v>
                      </c:pt>
                      <c:pt idx="4996">
                        <c:v>36515</c:v>
                      </c:pt>
                      <c:pt idx="4997">
                        <c:v>36516</c:v>
                      </c:pt>
                      <c:pt idx="4998">
                        <c:v>36517</c:v>
                      </c:pt>
                      <c:pt idx="4999">
                        <c:v>36521</c:v>
                      </c:pt>
                      <c:pt idx="5000">
                        <c:v>36522</c:v>
                      </c:pt>
                      <c:pt idx="5001">
                        <c:v>36523</c:v>
                      </c:pt>
                      <c:pt idx="5002">
                        <c:v>36524</c:v>
                      </c:pt>
                      <c:pt idx="5003">
                        <c:v>36525</c:v>
                      </c:pt>
                      <c:pt idx="5004">
                        <c:v>36528</c:v>
                      </c:pt>
                      <c:pt idx="5005">
                        <c:v>36529</c:v>
                      </c:pt>
                      <c:pt idx="5006">
                        <c:v>36530</c:v>
                      </c:pt>
                      <c:pt idx="5007">
                        <c:v>36531</c:v>
                      </c:pt>
                      <c:pt idx="5008">
                        <c:v>36532</c:v>
                      </c:pt>
                      <c:pt idx="5009">
                        <c:v>36535</c:v>
                      </c:pt>
                      <c:pt idx="5010">
                        <c:v>36536</c:v>
                      </c:pt>
                      <c:pt idx="5011">
                        <c:v>36537</c:v>
                      </c:pt>
                      <c:pt idx="5012">
                        <c:v>36538</c:v>
                      </c:pt>
                      <c:pt idx="5013">
                        <c:v>36539</c:v>
                      </c:pt>
                      <c:pt idx="5014">
                        <c:v>36543</c:v>
                      </c:pt>
                      <c:pt idx="5015">
                        <c:v>36544</c:v>
                      </c:pt>
                      <c:pt idx="5016">
                        <c:v>36545</c:v>
                      </c:pt>
                      <c:pt idx="5017">
                        <c:v>36546</c:v>
                      </c:pt>
                      <c:pt idx="5018">
                        <c:v>36549</c:v>
                      </c:pt>
                      <c:pt idx="5019">
                        <c:v>36550</c:v>
                      </c:pt>
                      <c:pt idx="5020">
                        <c:v>36551</c:v>
                      </c:pt>
                      <c:pt idx="5021">
                        <c:v>36552</c:v>
                      </c:pt>
                      <c:pt idx="5022">
                        <c:v>36553</c:v>
                      </c:pt>
                      <c:pt idx="5023">
                        <c:v>36556</c:v>
                      </c:pt>
                      <c:pt idx="5024">
                        <c:v>36557</c:v>
                      </c:pt>
                      <c:pt idx="5025">
                        <c:v>36558</c:v>
                      </c:pt>
                      <c:pt idx="5026">
                        <c:v>36559</c:v>
                      </c:pt>
                      <c:pt idx="5027">
                        <c:v>36560</c:v>
                      </c:pt>
                      <c:pt idx="5028">
                        <c:v>36563</c:v>
                      </c:pt>
                      <c:pt idx="5029">
                        <c:v>36564</c:v>
                      </c:pt>
                      <c:pt idx="5030">
                        <c:v>36565</c:v>
                      </c:pt>
                      <c:pt idx="5031">
                        <c:v>36566</c:v>
                      </c:pt>
                      <c:pt idx="5032">
                        <c:v>36567</c:v>
                      </c:pt>
                      <c:pt idx="5033">
                        <c:v>36570</c:v>
                      </c:pt>
                      <c:pt idx="5034">
                        <c:v>36571</c:v>
                      </c:pt>
                      <c:pt idx="5035">
                        <c:v>36572</c:v>
                      </c:pt>
                      <c:pt idx="5036">
                        <c:v>36573</c:v>
                      </c:pt>
                      <c:pt idx="5037">
                        <c:v>36574</c:v>
                      </c:pt>
                      <c:pt idx="5038">
                        <c:v>36578</c:v>
                      </c:pt>
                      <c:pt idx="5039">
                        <c:v>36579</c:v>
                      </c:pt>
                      <c:pt idx="5040">
                        <c:v>36580</c:v>
                      </c:pt>
                      <c:pt idx="5041">
                        <c:v>36581</c:v>
                      </c:pt>
                      <c:pt idx="5042">
                        <c:v>36584</c:v>
                      </c:pt>
                      <c:pt idx="5043">
                        <c:v>36585</c:v>
                      </c:pt>
                      <c:pt idx="5044">
                        <c:v>36586</c:v>
                      </c:pt>
                      <c:pt idx="5045">
                        <c:v>36587</c:v>
                      </c:pt>
                      <c:pt idx="5046">
                        <c:v>36588</c:v>
                      </c:pt>
                      <c:pt idx="5047">
                        <c:v>36591</c:v>
                      </c:pt>
                      <c:pt idx="5048">
                        <c:v>36592</c:v>
                      </c:pt>
                      <c:pt idx="5049">
                        <c:v>36593</c:v>
                      </c:pt>
                      <c:pt idx="5050">
                        <c:v>36594</c:v>
                      </c:pt>
                      <c:pt idx="5051">
                        <c:v>36595</c:v>
                      </c:pt>
                      <c:pt idx="5052">
                        <c:v>36598</c:v>
                      </c:pt>
                      <c:pt idx="5053">
                        <c:v>36599</c:v>
                      </c:pt>
                      <c:pt idx="5054">
                        <c:v>36600</c:v>
                      </c:pt>
                      <c:pt idx="5055">
                        <c:v>36601</c:v>
                      </c:pt>
                      <c:pt idx="5056">
                        <c:v>36602</c:v>
                      </c:pt>
                      <c:pt idx="5057">
                        <c:v>36605</c:v>
                      </c:pt>
                      <c:pt idx="5058">
                        <c:v>36606</c:v>
                      </c:pt>
                      <c:pt idx="5059">
                        <c:v>36607</c:v>
                      </c:pt>
                      <c:pt idx="5060">
                        <c:v>36608</c:v>
                      </c:pt>
                      <c:pt idx="5061">
                        <c:v>36609</c:v>
                      </c:pt>
                      <c:pt idx="5062">
                        <c:v>36612</c:v>
                      </c:pt>
                      <c:pt idx="5063">
                        <c:v>36613</c:v>
                      </c:pt>
                      <c:pt idx="5064">
                        <c:v>36614</c:v>
                      </c:pt>
                      <c:pt idx="5065">
                        <c:v>36615</c:v>
                      </c:pt>
                      <c:pt idx="5066">
                        <c:v>36616</c:v>
                      </c:pt>
                      <c:pt idx="5067">
                        <c:v>36619</c:v>
                      </c:pt>
                      <c:pt idx="5068">
                        <c:v>36620</c:v>
                      </c:pt>
                      <c:pt idx="5069">
                        <c:v>36621</c:v>
                      </c:pt>
                      <c:pt idx="5070">
                        <c:v>36622</c:v>
                      </c:pt>
                      <c:pt idx="5071">
                        <c:v>36623</c:v>
                      </c:pt>
                      <c:pt idx="5072">
                        <c:v>36626</c:v>
                      </c:pt>
                      <c:pt idx="5073">
                        <c:v>36627</c:v>
                      </c:pt>
                      <c:pt idx="5074">
                        <c:v>36628</c:v>
                      </c:pt>
                      <c:pt idx="5075">
                        <c:v>36629</c:v>
                      </c:pt>
                      <c:pt idx="5076">
                        <c:v>36630</c:v>
                      </c:pt>
                      <c:pt idx="5077">
                        <c:v>36633</c:v>
                      </c:pt>
                      <c:pt idx="5078">
                        <c:v>36634</c:v>
                      </c:pt>
                      <c:pt idx="5079">
                        <c:v>36635</c:v>
                      </c:pt>
                      <c:pt idx="5080">
                        <c:v>36636</c:v>
                      </c:pt>
                      <c:pt idx="5081">
                        <c:v>36640</c:v>
                      </c:pt>
                      <c:pt idx="5082">
                        <c:v>36641</c:v>
                      </c:pt>
                      <c:pt idx="5083">
                        <c:v>36642</c:v>
                      </c:pt>
                      <c:pt idx="5084">
                        <c:v>36643</c:v>
                      </c:pt>
                      <c:pt idx="5085">
                        <c:v>36644</c:v>
                      </c:pt>
                      <c:pt idx="5086">
                        <c:v>36647</c:v>
                      </c:pt>
                      <c:pt idx="5087">
                        <c:v>36648</c:v>
                      </c:pt>
                      <c:pt idx="5088">
                        <c:v>36649</c:v>
                      </c:pt>
                      <c:pt idx="5089">
                        <c:v>36650</c:v>
                      </c:pt>
                      <c:pt idx="5090">
                        <c:v>36651</c:v>
                      </c:pt>
                      <c:pt idx="5091">
                        <c:v>36654</c:v>
                      </c:pt>
                      <c:pt idx="5092">
                        <c:v>36655</c:v>
                      </c:pt>
                      <c:pt idx="5093">
                        <c:v>36656</c:v>
                      </c:pt>
                      <c:pt idx="5094">
                        <c:v>36657</c:v>
                      </c:pt>
                      <c:pt idx="5095">
                        <c:v>36658</c:v>
                      </c:pt>
                      <c:pt idx="5096">
                        <c:v>36661</c:v>
                      </c:pt>
                      <c:pt idx="5097">
                        <c:v>36662</c:v>
                      </c:pt>
                      <c:pt idx="5098">
                        <c:v>36663</c:v>
                      </c:pt>
                      <c:pt idx="5099">
                        <c:v>36664</c:v>
                      </c:pt>
                      <c:pt idx="5100">
                        <c:v>36665</c:v>
                      </c:pt>
                      <c:pt idx="5101">
                        <c:v>36668</c:v>
                      </c:pt>
                      <c:pt idx="5102">
                        <c:v>36669</c:v>
                      </c:pt>
                      <c:pt idx="5103">
                        <c:v>36670</c:v>
                      </c:pt>
                      <c:pt idx="5104">
                        <c:v>36671</c:v>
                      </c:pt>
                      <c:pt idx="5105">
                        <c:v>36672</c:v>
                      </c:pt>
                      <c:pt idx="5106">
                        <c:v>36676</c:v>
                      </c:pt>
                      <c:pt idx="5107">
                        <c:v>36677</c:v>
                      </c:pt>
                      <c:pt idx="5108">
                        <c:v>36678</c:v>
                      </c:pt>
                      <c:pt idx="5109">
                        <c:v>36679</c:v>
                      </c:pt>
                      <c:pt idx="5110">
                        <c:v>36682</c:v>
                      </c:pt>
                      <c:pt idx="5111">
                        <c:v>36683</c:v>
                      </c:pt>
                      <c:pt idx="5112">
                        <c:v>36684</c:v>
                      </c:pt>
                      <c:pt idx="5113">
                        <c:v>36685</c:v>
                      </c:pt>
                      <c:pt idx="5114">
                        <c:v>36686</c:v>
                      </c:pt>
                      <c:pt idx="5115">
                        <c:v>36689</c:v>
                      </c:pt>
                      <c:pt idx="5116">
                        <c:v>36690</c:v>
                      </c:pt>
                      <c:pt idx="5117">
                        <c:v>36691</c:v>
                      </c:pt>
                      <c:pt idx="5118">
                        <c:v>36692</c:v>
                      </c:pt>
                      <c:pt idx="5119">
                        <c:v>36693</c:v>
                      </c:pt>
                      <c:pt idx="5120">
                        <c:v>36696</c:v>
                      </c:pt>
                      <c:pt idx="5121">
                        <c:v>36697</c:v>
                      </c:pt>
                      <c:pt idx="5122">
                        <c:v>36698</c:v>
                      </c:pt>
                      <c:pt idx="5123">
                        <c:v>36699</c:v>
                      </c:pt>
                      <c:pt idx="5124">
                        <c:v>36700</c:v>
                      </c:pt>
                      <c:pt idx="5125">
                        <c:v>36703</c:v>
                      </c:pt>
                      <c:pt idx="5126">
                        <c:v>36704</c:v>
                      </c:pt>
                      <c:pt idx="5127">
                        <c:v>36705</c:v>
                      </c:pt>
                      <c:pt idx="5128">
                        <c:v>36706</c:v>
                      </c:pt>
                      <c:pt idx="5129">
                        <c:v>36707</c:v>
                      </c:pt>
                      <c:pt idx="5130">
                        <c:v>36710</c:v>
                      </c:pt>
                      <c:pt idx="5131">
                        <c:v>36712</c:v>
                      </c:pt>
                      <c:pt idx="5132">
                        <c:v>36713</c:v>
                      </c:pt>
                      <c:pt idx="5133">
                        <c:v>36714</c:v>
                      </c:pt>
                      <c:pt idx="5134">
                        <c:v>36717</c:v>
                      </c:pt>
                      <c:pt idx="5135">
                        <c:v>36718</c:v>
                      </c:pt>
                      <c:pt idx="5136">
                        <c:v>36719</c:v>
                      </c:pt>
                      <c:pt idx="5137">
                        <c:v>36720</c:v>
                      </c:pt>
                      <c:pt idx="5138">
                        <c:v>36721</c:v>
                      </c:pt>
                      <c:pt idx="5139">
                        <c:v>36724</c:v>
                      </c:pt>
                      <c:pt idx="5140">
                        <c:v>36725</c:v>
                      </c:pt>
                      <c:pt idx="5141">
                        <c:v>36726</c:v>
                      </c:pt>
                      <c:pt idx="5142">
                        <c:v>36727</c:v>
                      </c:pt>
                      <c:pt idx="5143">
                        <c:v>36728</c:v>
                      </c:pt>
                      <c:pt idx="5144">
                        <c:v>36731</c:v>
                      </c:pt>
                      <c:pt idx="5145">
                        <c:v>36732</c:v>
                      </c:pt>
                      <c:pt idx="5146">
                        <c:v>36733</c:v>
                      </c:pt>
                      <c:pt idx="5147">
                        <c:v>36734</c:v>
                      </c:pt>
                      <c:pt idx="5148">
                        <c:v>36735</c:v>
                      </c:pt>
                      <c:pt idx="5149">
                        <c:v>36738</c:v>
                      </c:pt>
                      <c:pt idx="5150">
                        <c:v>36739</c:v>
                      </c:pt>
                      <c:pt idx="5151">
                        <c:v>36740</c:v>
                      </c:pt>
                      <c:pt idx="5152">
                        <c:v>36741</c:v>
                      </c:pt>
                      <c:pt idx="5153">
                        <c:v>36742</c:v>
                      </c:pt>
                      <c:pt idx="5154">
                        <c:v>36745</c:v>
                      </c:pt>
                      <c:pt idx="5155">
                        <c:v>36746</c:v>
                      </c:pt>
                      <c:pt idx="5156">
                        <c:v>36747</c:v>
                      </c:pt>
                      <c:pt idx="5157">
                        <c:v>36748</c:v>
                      </c:pt>
                      <c:pt idx="5158">
                        <c:v>36749</c:v>
                      </c:pt>
                      <c:pt idx="5159">
                        <c:v>36752</c:v>
                      </c:pt>
                      <c:pt idx="5160">
                        <c:v>36753</c:v>
                      </c:pt>
                      <c:pt idx="5161">
                        <c:v>36754</c:v>
                      </c:pt>
                      <c:pt idx="5162">
                        <c:v>36755</c:v>
                      </c:pt>
                      <c:pt idx="5163">
                        <c:v>36756</c:v>
                      </c:pt>
                      <c:pt idx="5164">
                        <c:v>36759</c:v>
                      </c:pt>
                      <c:pt idx="5165">
                        <c:v>36760</c:v>
                      </c:pt>
                      <c:pt idx="5166">
                        <c:v>36761</c:v>
                      </c:pt>
                      <c:pt idx="5167">
                        <c:v>36762</c:v>
                      </c:pt>
                      <c:pt idx="5168">
                        <c:v>36763</c:v>
                      </c:pt>
                      <c:pt idx="5169">
                        <c:v>36766</c:v>
                      </c:pt>
                      <c:pt idx="5170">
                        <c:v>36767</c:v>
                      </c:pt>
                      <c:pt idx="5171">
                        <c:v>36768</c:v>
                      </c:pt>
                      <c:pt idx="5172">
                        <c:v>36769</c:v>
                      </c:pt>
                      <c:pt idx="5173">
                        <c:v>36770</c:v>
                      </c:pt>
                      <c:pt idx="5174">
                        <c:v>36774</c:v>
                      </c:pt>
                      <c:pt idx="5175">
                        <c:v>36775</c:v>
                      </c:pt>
                      <c:pt idx="5176">
                        <c:v>36776</c:v>
                      </c:pt>
                      <c:pt idx="5177">
                        <c:v>36777</c:v>
                      </c:pt>
                      <c:pt idx="5178">
                        <c:v>36780</c:v>
                      </c:pt>
                      <c:pt idx="5179">
                        <c:v>36781</c:v>
                      </c:pt>
                      <c:pt idx="5180">
                        <c:v>36782</c:v>
                      </c:pt>
                      <c:pt idx="5181">
                        <c:v>36783</c:v>
                      </c:pt>
                      <c:pt idx="5182">
                        <c:v>36784</c:v>
                      </c:pt>
                      <c:pt idx="5183">
                        <c:v>36787</c:v>
                      </c:pt>
                      <c:pt idx="5184">
                        <c:v>36788</c:v>
                      </c:pt>
                      <c:pt idx="5185">
                        <c:v>36789</c:v>
                      </c:pt>
                      <c:pt idx="5186">
                        <c:v>36790</c:v>
                      </c:pt>
                      <c:pt idx="5187">
                        <c:v>36791</c:v>
                      </c:pt>
                      <c:pt idx="5188">
                        <c:v>36794</c:v>
                      </c:pt>
                      <c:pt idx="5189">
                        <c:v>36795</c:v>
                      </c:pt>
                      <c:pt idx="5190">
                        <c:v>36796</c:v>
                      </c:pt>
                      <c:pt idx="5191">
                        <c:v>36797</c:v>
                      </c:pt>
                      <c:pt idx="5192">
                        <c:v>36798</c:v>
                      </c:pt>
                      <c:pt idx="5193">
                        <c:v>36801</c:v>
                      </c:pt>
                      <c:pt idx="5194">
                        <c:v>36802</c:v>
                      </c:pt>
                      <c:pt idx="5195">
                        <c:v>36803</c:v>
                      </c:pt>
                      <c:pt idx="5196">
                        <c:v>36804</c:v>
                      </c:pt>
                      <c:pt idx="5197">
                        <c:v>36805</c:v>
                      </c:pt>
                      <c:pt idx="5198">
                        <c:v>36808</c:v>
                      </c:pt>
                      <c:pt idx="5199">
                        <c:v>36809</c:v>
                      </c:pt>
                      <c:pt idx="5200">
                        <c:v>36810</c:v>
                      </c:pt>
                      <c:pt idx="5201">
                        <c:v>36811</c:v>
                      </c:pt>
                      <c:pt idx="5202">
                        <c:v>36812</c:v>
                      </c:pt>
                      <c:pt idx="5203">
                        <c:v>36815</c:v>
                      </c:pt>
                      <c:pt idx="5204">
                        <c:v>36816</c:v>
                      </c:pt>
                      <c:pt idx="5205">
                        <c:v>36817</c:v>
                      </c:pt>
                      <c:pt idx="5206">
                        <c:v>36818</c:v>
                      </c:pt>
                      <c:pt idx="5207">
                        <c:v>36819</c:v>
                      </c:pt>
                      <c:pt idx="5208">
                        <c:v>36822</c:v>
                      </c:pt>
                      <c:pt idx="5209">
                        <c:v>36823</c:v>
                      </c:pt>
                      <c:pt idx="5210">
                        <c:v>36824</c:v>
                      </c:pt>
                      <c:pt idx="5211">
                        <c:v>36825</c:v>
                      </c:pt>
                      <c:pt idx="5212">
                        <c:v>36826</c:v>
                      </c:pt>
                      <c:pt idx="5213">
                        <c:v>36829</c:v>
                      </c:pt>
                      <c:pt idx="5214">
                        <c:v>36830</c:v>
                      </c:pt>
                      <c:pt idx="5215">
                        <c:v>36831</c:v>
                      </c:pt>
                      <c:pt idx="5216">
                        <c:v>36832</c:v>
                      </c:pt>
                      <c:pt idx="5217">
                        <c:v>36833</c:v>
                      </c:pt>
                      <c:pt idx="5218">
                        <c:v>36836</c:v>
                      </c:pt>
                      <c:pt idx="5219">
                        <c:v>36837</c:v>
                      </c:pt>
                      <c:pt idx="5220">
                        <c:v>36838</c:v>
                      </c:pt>
                      <c:pt idx="5221">
                        <c:v>36839</c:v>
                      </c:pt>
                      <c:pt idx="5222">
                        <c:v>36840</c:v>
                      </c:pt>
                      <c:pt idx="5223">
                        <c:v>36843</c:v>
                      </c:pt>
                      <c:pt idx="5224">
                        <c:v>36844</c:v>
                      </c:pt>
                      <c:pt idx="5225">
                        <c:v>36845</c:v>
                      </c:pt>
                      <c:pt idx="5226">
                        <c:v>36846</c:v>
                      </c:pt>
                      <c:pt idx="5227">
                        <c:v>36847</c:v>
                      </c:pt>
                      <c:pt idx="5228">
                        <c:v>36850</c:v>
                      </c:pt>
                      <c:pt idx="5229">
                        <c:v>36851</c:v>
                      </c:pt>
                      <c:pt idx="5230">
                        <c:v>36852</c:v>
                      </c:pt>
                      <c:pt idx="5231">
                        <c:v>36854</c:v>
                      </c:pt>
                      <c:pt idx="5232">
                        <c:v>36857</c:v>
                      </c:pt>
                      <c:pt idx="5233">
                        <c:v>36858</c:v>
                      </c:pt>
                      <c:pt idx="5234">
                        <c:v>36859</c:v>
                      </c:pt>
                      <c:pt idx="5235">
                        <c:v>36860</c:v>
                      </c:pt>
                      <c:pt idx="5236">
                        <c:v>36861</c:v>
                      </c:pt>
                      <c:pt idx="5237">
                        <c:v>36864</c:v>
                      </c:pt>
                      <c:pt idx="5238">
                        <c:v>36865</c:v>
                      </c:pt>
                      <c:pt idx="5239">
                        <c:v>36866</c:v>
                      </c:pt>
                      <c:pt idx="5240">
                        <c:v>36867</c:v>
                      </c:pt>
                      <c:pt idx="5241">
                        <c:v>36868</c:v>
                      </c:pt>
                      <c:pt idx="5242">
                        <c:v>36871</c:v>
                      </c:pt>
                      <c:pt idx="5243">
                        <c:v>36872</c:v>
                      </c:pt>
                      <c:pt idx="5244">
                        <c:v>36873</c:v>
                      </c:pt>
                      <c:pt idx="5245">
                        <c:v>36874</c:v>
                      </c:pt>
                      <c:pt idx="5246">
                        <c:v>36875</c:v>
                      </c:pt>
                      <c:pt idx="5247">
                        <c:v>36878</c:v>
                      </c:pt>
                      <c:pt idx="5248">
                        <c:v>36879</c:v>
                      </c:pt>
                      <c:pt idx="5249">
                        <c:v>36880</c:v>
                      </c:pt>
                      <c:pt idx="5250">
                        <c:v>36881</c:v>
                      </c:pt>
                      <c:pt idx="5251">
                        <c:v>36882</c:v>
                      </c:pt>
                      <c:pt idx="5252">
                        <c:v>36886</c:v>
                      </c:pt>
                      <c:pt idx="5253">
                        <c:v>36887</c:v>
                      </c:pt>
                      <c:pt idx="5254">
                        <c:v>36888</c:v>
                      </c:pt>
                      <c:pt idx="5255">
                        <c:v>36889</c:v>
                      </c:pt>
                      <c:pt idx="5256">
                        <c:v>36893</c:v>
                      </c:pt>
                      <c:pt idx="5257">
                        <c:v>36894</c:v>
                      </c:pt>
                      <c:pt idx="5258">
                        <c:v>36895</c:v>
                      </c:pt>
                      <c:pt idx="5259">
                        <c:v>36896</c:v>
                      </c:pt>
                      <c:pt idx="5260">
                        <c:v>36899</c:v>
                      </c:pt>
                      <c:pt idx="5261">
                        <c:v>36900</c:v>
                      </c:pt>
                      <c:pt idx="5262">
                        <c:v>36901</c:v>
                      </c:pt>
                      <c:pt idx="5263">
                        <c:v>36902</c:v>
                      </c:pt>
                      <c:pt idx="5264">
                        <c:v>36903</c:v>
                      </c:pt>
                      <c:pt idx="5265">
                        <c:v>36907</c:v>
                      </c:pt>
                      <c:pt idx="5266">
                        <c:v>36908</c:v>
                      </c:pt>
                      <c:pt idx="5267">
                        <c:v>36909</c:v>
                      </c:pt>
                      <c:pt idx="5268">
                        <c:v>36910</c:v>
                      </c:pt>
                      <c:pt idx="5269">
                        <c:v>36913</c:v>
                      </c:pt>
                      <c:pt idx="5270">
                        <c:v>36914</c:v>
                      </c:pt>
                      <c:pt idx="5271">
                        <c:v>36915</c:v>
                      </c:pt>
                      <c:pt idx="5272">
                        <c:v>36916</c:v>
                      </c:pt>
                      <c:pt idx="5273">
                        <c:v>36917</c:v>
                      </c:pt>
                      <c:pt idx="5274">
                        <c:v>36920</c:v>
                      </c:pt>
                      <c:pt idx="5275">
                        <c:v>36921</c:v>
                      </c:pt>
                      <c:pt idx="5276">
                        <c:v>36922</c:v>
                      </c:pt>
                      <c:pt idx="5277">
                        <c:v>36923</c:v>
                      </c:pt>
                      <c:pt idx="5278">
                        <c:v>36924</c:v>
                      </c:pt>
                      <c:pt idx="5279">
                        <c:v>36927</c:v>
                      </c:pt>
                      <c:pt idx="5280">
                        <c:v>36928</c:v>
                      </c:pt>
                      <c:pt idx="5281">
                        <c:v>36929</c:v>
                      </c:pt>
                      <c:pt idx="5282">
                        <c:v>36930</c:v>
                      </c:pt>
                      <c:pt idx="5283">
                        <c:v>36931</c:v>
                      </c:pt>
                      <c:pt idx="5284">
                        <c:v>36934</c:v>
                      </c:pt>
                      <c:pt idx="5285">
                        <c:v>36935</c:v>
                      </c:pt>
                      <c:pt idx="5286">
                        <c:v>36936</c:v>
                      </c:pt>
                      <c:pt idx="5287">
                        <c:v>36937</c:v>
                      </c:pt>
                      <c:pt idx="5288">
                        <c:v>36938</c:v>
                      </c:pt>
                      <c:pt idx="5289">
                        <c:v>36942</c:v>
                      </c:pt>
                      <c:pt idx="5290">
                        <c:v>36943</c:v>
                      </c:pt>
                      <c:pt idx="5291">
                        <c:v>36944</c:v>
                      </c:pt>
                      <c:pt idx="5292">
                        <c:v>36945</c:v>
                      </c:pt>
                      <c:pt idx="5293">
                        <c:v>36948</c:v>
                      </c:pt>
                      <c:pt idx="5294">
                        <c:v>36949</c:v>
                      </c:pt>
                      <c:pt idx="5295">
                        <c:v>36950</c:v>
                      </c:pt>
                      <c:pt idx="5296">
                        <c:v>36951</c:v>
                      </c:pt>
                      <c:pt idx="5297">
                        <c:v>36952</c:v>
                      </c:pt>
                      <c:pt idx="5298">
                        <c:v>36955</c:v>
                      </c:pt>
                      <c:pt idx="5299">
                        <c:v>36956</c:v>
                      </c:pt>
                      <c:pt idx="5300">
                        <c:v>36957</c:v>
                      </c:pt>
                      <c:pt idx="5301">
                        <c:v>36958</c:v>
                      </c:pt>
                      <c:pt idx="5302">
                        <c:v>36959</c:v>
                      </c:pt>
                      <c:pt idx="5303">
                        <c:v>36962</c:v>
                      </c:pt>
                      <c:pt idx="5304">
                        <c:v>36963</c:v>
                      </c:pt>
                      <c:pt idx="5305">
                        <c:v>36964</c:v>
                      </c:pt>
                      <c:pt idx="5306">
                        <c:v>36965</c:v>
                      </c:pt>
                      <c:pt idx="5307">
                        <c:v>36966</c:v>
                      </c:pt>
                      <c:pt idx="5308">
                        <c:v>36969</c:v>
                      </c:pt>
                      <c:pt idx="5309">
                        <c:v>36970</c:v>
                      </c:pt>
                      <c:pt idx="5310">
                        <c:v>36971</c:v>
                      </c:pt>
                      <c:pt idx="5311">
                        <c:v>36972</c:v>
                      </c:pt>
                      <c:pt idx="5312">
                        <c:v>36973</c:v>
                      </c:pt>
                      <c:pt idx="5313">
                        <c:v>36976</c:v>
                      </c:pt>
                      <c:pt idx="5314">
                        <c:v>36977</c:v>
                      </c:pt>
                      <c:pt idx="5315">
                        <c:v>36978</c:v>
                      </c:pt>
                      <c:pt idx="5316">
                        <c:v>36979</c:v>
                      </c:pt>
                      <c:pt idx="5317">
                        <c:v>36980</c:v>
                      </c:pt>
                      <c:pt idx="5318">
                        <c:v>36983</c:v>
                      </c:pt>
                      <c:pt idx="5319">
                        <c:v>36984</c:v>
                      </c:pt>
                      <c:pt idx="5320">
                        <c:v>36985</c:v>
                      </c:pt>
                      <c:pt idx="5321">
                        <c:v>36986</c:v>
                      </c:pt>
                      <c:pt idx="5322">
                        <c:v>36987</c:v>
                      </c:pt>
                      <c:pt idx="5323">
                        <c:v>36990</c:v>
                      </c:pt>
                      <c:pt idx="5324">
                        <c:v>36991</c:v>
                      </c:pt>
                      <c:pt idx="5325">
                        <c:v>36992</c:v>
                      </c:pt>
                      <c:pt idx="5326">
                        <c:v>36993</c:v>
                      </c:pt>
                      <c:pt idx="5327">
                        <c:v>36997</c:v>
                      </c:pt>
                      <c:pt idx="5328">
                        <c:v>36998</c:v>
                      </c:pt>
                      <c:pt idx="5329">
                        <c:v>36999</c:v>
                      </c:pt>
                      <c:pt idx="5330">
                        <c:v>37000</c:v>
                      </c:pt>
                      <c:pt idx="5331">
                        <c:v>37001</c:v>
                      </c:pt>
                      <c:pt idx="5332">
                        <c:v>37004</c:v>
                      </c:pt>
                      <c:pt idx="5333">
                        <c:v>37005</c:v>
                      </c:pt>
                      <c:pt idx="5334">
                        <c:v>37006</c:v>
                      </c:pt>
                      <c:pt idx="5335">
                        <c:v>37007</c:v>
                      </c:pt>
                      <c:pt idx="5336">
                        <c:v>37008</c:v>
                      </c:pt>
                      <c:pt idx="5337">
                        <c:v>37011</c:v>
                      </c:pt>
                      <c:pt idx="5338">
                        <c:v>37012</c:v>
                      </c:pt>
                      <c:pt idx="5339">
                        <c:v>37013</c:v>
                      </c:pt>
                      <c:pt idx="5340">
                        <c:v>37014</c:v>
                      </c:pt>
                      <c:pt idx="5341">
                        <c:v>37015</c:v>
                      </c:pt>
                      <c:pt idx="5342">
                        <c:v>37018</c:v>
                      </c:pt>
                      <c:pt idx="5343">
                        <c:v>37019</c:v>
                      </c:pt>
                      <c:pt idx="5344">
                        <c:v>37020</c:v>
                      </c:pt>
                      <c:pt idx="5345">
                        <c:v>37021</c:v>
                      </c:pt>
                      <c:pt idx="5346">
                        <c:v>37022</c:v>
                      </c:pt>
                      <c:pt idx="5347">
                        <c:v>37025</c:v>
                      </c:pt>
                      <c:pt idx="5348">
                        <c:v>37026</c:v>
                      </c:pt>
                      <c:pt idx="5349">
                        <c:v>37027</c:v>
                      </c:pt>
                      <c:pt idx="5350">
                        <c:v>37028</c:v>
                      </c:pt>
                      <c:pt idx="5351">
                        <c:v>37029</c:v>
                      </c:pt>
                      <c:pt idx="5352">
                        <c:v>37032</c:v>
                      </c:pt>
                      <c:pt idx="5353">
                        <c:v>37033</c:v>
                      </c:pt>
                      <c:pt idx="5354">
                        <c:v>37034</c:v>
                      </c:pt>
                      <c:pt idx="5355">
                        <c:v>37035</c:v>
                      </c:pt>
                      <c:pt idx="5356">
                        <c:v>37036</c:v>
                      </c:pt>
                      <c:pt idx="5357">
                        <c:v>37040</c:v>
                      </c:pt>
                      <c:pt idx="5358">
                        <c:v>37041</c:v>
                      </c:pt>
                      <c:pt idx="5359">
                        <c:v>37042</c:v>
                      </c:pt>
                      <c:pt idx="5360">
                        <c:v>37043</c:v>
                      </c:pt>
                      <c:pt idx="5361">
                        <c:v>37046</c:v>
                      </c:pt>
                      <c:pt idx="5362">
                        <c:v>37047</c:v>
                      </c:pt>
                      <c:pt idx="5363">
                        <c:v>37048</c:v>
                      </c:pt>
                      <c:pt idx="5364">
                        <c:v>37049</c:v>
                      </c:pt>
                      <c:pt idx="5365">
                        <c:v>37050</c:v>
                      </c:pt>
                      <c:pt idx="5366">
                        <c:v>37053</c:v>
                      </c:pt>
                      <c:pt idx="5367">
                        <c:v>37054</c:v>
                      </c:pt>
                      <c:pt idx="5368">
                        <c:v>37055</c:v>
                      </c:pt>
                      <c:pt idx="5369">
                        <c:v>37056</c:v>
                      </c:pt>
                      <c:pt idx="5370">
                        <c:v>37057</c:v>
                      </c:pt>
                      <c:pt idx="5371">
                        <c:v>37060</c:v>
                      </c:pt>
                      <c:pt idx="5372">
                        <c:v>37061</c:v>
                      </c:pt>
                      <c:pt idx="5373">
                        <c:v>37062</c:v>
                      </c:pt>
                      <c:pt idx="5374">
                        <c:v>37063</c:v>
                      </c:pt>
                      <c:pt idx="5375">
                        <c:v>37064</c:v>
                      </c:pt>
                      <c:pt idx="5376">
                        <c:v>37067</c:v>
                      </c:pt>
                      <c:pt idx="5377">
                        <c:v>37068</c:v>
                      </c:pt>
                      <c:pt idx="5378">
                        <c:v>37069</c:v>
                      </c:pt>
                      <c:pt idx="5379">
                        <c:v>37070</c:v>
                      </c:pt>
                      <c:pt idx="5380">
                        <c:v>37071</c:v>
                      </c:pt>
                      <c:pt idx="5381">
                        <c:v>37074</c:v>
                      </c:pt>
                      <c:pt idx="5382">
                        <c:v>37075</c:v>
                      </c:pt>
                      <c:pt idx="5383">
                        <c:v>37077</c:v>
                      </c:pt>
                      <c:pt idx="5384">
                        <c:v>37078</c:v>
                      </c:pt>
                      <c:pt idx="5385">
                        <c:v>37081</c:v>
                      </c:pt>
                      <c:pt idx="5386">
                        <c:v>37082</c:v>
                      </c:pt>
                      <c:pt idx="5387">
                        <c:v>37083</c:v>
                      </c:pt>
                      <c:pt idx="5388">
                        <c:v>37084</c:v>
                      </c:pt>
                      <c:pt idx="5389">
                        <c:v>37085</c:v>
                      </c:pt>
                      <c:pt idx="5390">
                        <c:v>37088</c:v>
                      </c:pt>
                      <c:pt idx="5391">
                        <c:v>37089</c:v>
                      </c:pt>
                      <c:pt idx="5392">
                        <c:v>37090</c:v>
                      </c:pt>
                      <c:pt idx="5393">
                        <c:v>37091</c:v>
                      </c:pt>
                      <c:pt idx="5394">
                        <c:v>37092</c:v>
                      </c:pt>
                      <c:pt idx="5395">
                        <c:v>37095</c:v>
                      </c:pt>
                      <c:pt idx="5396">
                        <c:v>37096</c:v>
                      </c:pt>
                      <c:pt idx="5397">
                        <c:v>37097</c:v>
                      </c:pt>
                      <c:pt idx="5398">
                        <c:v>37098</c:v>
                      </c:pt>
                      <c:pt idx="5399">
                        <c:v>37099</c:v>
                      </c:pt>
                      <c:pt idx="5400">
                        <c:v>37102</c:v>
                      </c:pt>
                      <c:pt idx="5401">
                        <c:v>37103</c:v>
                      </c:pt>
                      <c:pt idx="5402">
                        <c:v>37104</c:v>
                      </c:pt>
                      <c:pt idx="5403">
                        <c:v>37105</c:v>
                      </c:pt>
                      <c:pt idx="5404">
                        <c:v>37106</c:v>
                      </c:pt>
                      <c:pt idx="5405">
                        <c:v>37109</c:v>
                      </c:pt>
                      <c:pt idx="5406">
                        <c:v>37110</c:v>
                      </c:pt>
                      <c:pt idx="5407">
                        <c:v>37111</c:v>
                      </c:pt>
                      <c:pt idx="5408">
                        <c:v>37112</c:v>
                      </c:pt>
                      <c:pt idx="5409">
                        <c:v>37113</c:v>
                      </c:pt>
                      <c:pt idx="5410">
                        <c:v>37116</c:v>
                      </c:pt>
                      <c:pt idx="5411">
                        <c:v>37117</c:v>
                      </c:pt>
                      <c:pt idx="5412">
                        <c:v>37118</c:v>
                      </c:pt>
                      <c:pt idx="5413">
                        <c:v>37119</c:v>
                      </c:pt>
                      <c:pt idx="5414">
                        <c:v>37120</c:v>
                      </c:pt>
                      <c:pt idx="5415">
                        <c:v>37123</c:v>
                      </c:pt>
                      <c:pt idx="5416">
                        <c:v>37124</c:v>
                      </c:pt>
                      <c:pt idx="5417">
                        <c:v>37125</c:v>
                      </c:pt>
                      <c:pt idx="5418">
                        <c:v>37126</c:v>
                      </c:pt>
                      <c:pt idx="5419">
                        <c:v>37127</c:v>
                      </c:pt>
                      <c:pt idx="5420">
                        <c:v>37130</c:v>
                      </c:pt>
                      <c:pt idx="5421">
                        <c:v>37131</c:v>
                      </c:pt>
                      <c:pt idx="5422">
                        <c:v>37132</c:v>
                      </c:pt>
                      <c:pt idx="5423">
                        <c:v>37133</c:v>
                      </c:pt>
                      <c:pt idx="5424">
                        <c:v>37134</c:v>
                      </c:pt>
                      <c:pt idx="5425">
                        <c:v>37138</c:v>
                      </c:pt>
                      <c:pt idx="5426">
                        <c:v>37139</c:v>
                      </c:pt>
                      <c:pt idx="5427">
                        <c:v>37140</c:v>
                      </c:pt>
                      <c:pt idx="5428">
                        <c:v>37141</c:v>
                      </c:pt>
                      <c:pt idx="5429">
                        <c:v>37144</c:v>
                      </c:pt>
                      <c:pt idx="5430">
                        <c:v>37151</c:v>
                      </c:pt>
                      <c:pt idx="5431">
                        <c:v>37152</c:v>
                      </c:pt>
                      <c:pt idx="5432">
                        <c:v>37153</c:v>
                      </c:pt>
                      <c:pt idx="5433">
                        <c:v>37154</c:v>
                      </c:pt>
                      <c:pt idx="5434">
                        <c:v>37155</c:v>
                      </c:pt>
                      <c:pt idx="5435">
                        <c:v>37158</c:v>
                      </c:pt>
                      <c:pt idx="5436">
                        <c:v>37159</c:v>
                      </c:pt>
                      <c:pt idx="5437">
                        <c:v>37160</c:v>
                      </c:pt>
                      <c:pt idx="5438">
                        <c:v>37161</c:v>
                      </c:pt>
                      <c:pt idx="5439">
                        <c:v>37162</c:v>
                      </c:pt>
                      <c:pt idx="5440">
                        <c:v>37165</c:v>
                      </c:pt>
                      <c:pt idx="5441">
                        <c:v>37166</c:v>
                      </c:pt>
                      <c:pt idx="5442">
                        <c:v>37167</c:v>
                      </c:pt>
                      <c:pt idx="5443">
                        <c:v>37168</c:v>
                      </c:pt>
                      <c:pt idx="5444">
                        <c:v>37169</c:v>
                      </c:pt>
                      <c:pt idx="5445">
                        <c:v>37172</c:v>
                      </c:pt>
                      <c:pt idx="5446">
                        <c:v>37173</c:v>
                      </c:pt>
                      <c:pt idx="5447">
                        <c:v>37174</c:v>
                      </c:pt>
                      <c:pt idx="5448">
                        <c:v>37175</c:v>
                      </c:pt>
                      <c:pt idx="5449">
                        <c:v>37176</c:v>
                      </c:pt>
                      <c:pt idx="5450">
                        <c:v>37179</c:v>
                      </c:pt>
                      <c:pt idx="5451">
                        <c:v>37180</c:v>
                      </c:pt>
                      <c:pt idx="5452">
                        <c:v>37181</c:v>
                      </c:pt>
                      <c:pt idx="5453">
                        <c:v>37182</c:v>
                      </c:pt>
                      <c:pt idx="5454">
                        <c:v>37183</c:v>
                      </c:pt>
                      <c:pt idx="5455">
                        <c:v>37186</c:v>
                      </c:pt>
                      <c:pt idx="5456">
                        <c:v>37187</c:v>
                      </c:pt>
                      <c:pt idx="5457">
                        <c:v>37188</c:v>
                      </c:pt>
                      <c:pt idx="5458">
                        <c:v>37189</c:v>
                      </c:pt>
                      <c:pt idx="5459">
                        <c:v>37190</c:v>
                      </c:pt>
                      <c:pt idx="5460">
                        <c:v>37193</c:v>
                      </c:pt>
                      <c:pt idx="5461">
                        <c:v>37194</c:v>
                      </c:pt>
                      <c:pt idx="5462">
                        <c:v>37195</c:v>
                      </c:pt>
                      <c:pt idx="5463">
                        <c:v>37196</c:v>
                      </c:pt>
                      <c:pt idx="5464">
                        <c:v>37197</c:v>
                      </c:pt>
                      <c:pt idx="5465">
                        <c:v>37200</c:v>
                      </c:pt>
                      <c:pt idx="5466">
                        <c:v>37201</c:v>
                      </c:pt>
                      <c:pt idx="5467">
                        <c:v>37202</c:v>
                      </c:pt>
                      <c:pt idx="5468">
                        <c:v>37203</c:v>
                      </c:pt>
                      <c:pt idx="5469">
                        <c:v>37204</c:v>
                      </c:pt>
                      <c:pt idx="5470">
                        <c:v>37207</c:v>
                      </c:pt>
                      <c:pt idx="5471">
                        <c:v>37208</c:v>
                      </c:pt>
                      <c:pt idx="5472">
                        <c:v>37209</c:v>
                      </c:pt>
                      <c:pt idx="5473">
                        <c:v>37210</c:v>
                      </c:pt>
                      <c:pt idx="5474">
                        <c:v>37211</c:v>
                      </c:pt>
                      <c:pt idx="5475">
                        <c:v>37214</c:v>
                      </c:pt>
                      <c:pt idx="5476">
                        <c:v>37215</c:v>
                      </c:pt>
                      <c:pt idx="5477">
                        <c:v>37216</c:v>
                      </c:pt>
                      <c:pt idx="5478">
                        <c:v>37218</c:v>
                      </c:pt>
                      <c:pt idx="5479">
                        <c:v>37221</c:v>
                      </c:pt>
                      <c:pt idx="5480">
                        <c:v>37222</c:v>
                      </c:pt>
                      <c:pt idx="5481">
                        <c:v>37223</c:v>
                      </c:pt>
                      <c:pt idx="5482">
                        <c:v>37224</c:v>
                      </c:pt>
                      <c:pt idx="5483">
                        <c:v>37225</c:v>
                      </c:pt>
                      <c:pt idx="5484">
                        <c:v>37228</c:v>
                      </c:pt>
                      <c:pt idx="5485">
                        <c:v>37229</c:v>
                      </c:pt>
                      <c:pt idx="5486">
                        <c:v>37230</c:v>
                      </c:pt>
                      <c:pt idx="5487">
                        <c:v>37231</c:v>
                      </c:pt>
                      <c:pt idx="5488">
                        <c:v>37232</c:v>
                      </c:pt>
                      <c:pt idx="5489">
                        <c:v>37235</c:v>
                      </c:pt>
                      <c:pt idx="5490">
                        <c:v>37236</c:v>
                      </c:pt>
                      <c:pt idx="5491">
                        <c:v>37237</c:v>
                      </c:pt>
                      <c:pt idx="5492">
                        <c:v>37238</c:v>
                      </c:pt>
                      <c:pt idx="5493">
                        <c:v>37239</c:v>
                      </c:pt>
                      <c:pt idx="5494">
                        <c:v>37242</c:v>
                      </c:pt>
                      <c:pt idx="5495">
                        <c:v>37243</c:v>
                      </c:pt>
                      <c:pt idx="5496">
                        <c:v>37244</c:v>
                      </c:pt>
                      <c:pt idx="5497">
                        <c:v>37245</c:v>
                      </c:pt>
                      <c:pt idx="5498">
                        <c:v>37246</c:v>
                      </c:pt>
                      <c:pt idx="5499">
                        <c:v>37249</c:v>
                      </c:pt>
                      <c:pt idx="5500">
                        <c:v>37251</c:v>
                      </c:pt>
                      <c:pt idx="5501">
                        <c:v>37252</c:v>
                      </c:pt>
                      <c:pt idx="5502">
                        <c:v>37253</c:v>
                      </c:pt>
                      <c:pt idx="5503">
                        <c:v>37256</c:v>
                      </c:pt>
                      <c:pt idx="5504">
                        <c:v>37258</c:v>
                      </c:pt>
                      <c:pt idx="5505">
                        <c:v>37259</c:v>
                      </c:pt>
                      <c:pt idx="5506">
                        <c:v>37260</c:v>
                      </c:pt>
                      <c:pt idx="5507">
                        <c:v>37263</c:v>
                      </c:pt>
                      <c:pt idx="5508">
                        <c:v>37264</c:v>
                      </c:pt>
                      <c:pt idx="5509">
                        <c:v>37265</c:v>
                      </c:pt>
                      <c:pt idx="5510">
                        <c:v>37266</c:v>
                      </c:pt>
                      <c:pt idx="5511">
                        <c:v>37267</c:v>
                      </c:pt>
                      <c:pt idx="5512">
                        <c:v>37270</c:v>
                      </c:pt>
                      <c:pt idx="5513">
                        <c:v>37271</c:v>
                      </c:pt>
                      <c:pt idx="5514">
                        <c:v>37272</c:v>
                      </c:pt>
                      <c:pt idx="5515">
                        <c:v>37273</c:v>
                      </c:pt>
                      <c:pt idx="5516">
                        <c:v>37274</c:v>
                      </c:pt>
                      <c:pt idx="5517">
                        <c:v>37278</c:v>
                      </c:pt>
                      <c:pt idx="5518">
                        <c:v>37279</c:v>
                      </c:pt>
                      <c:pt idx="5519">
                        <c:v>37280</c:v>
                      </c:pt>
                      <c:pt idx="5520">
                        <c:v>37281</c:v>
                      </c:pt>
                      <c:pt idx="5521">
                        <c:v>37284</c:v>
                      </c:pt>
                      <c:pt idx="5522">
                        <c:v>37285</c:v>
                      </c:pt>
                      <c:pt idx="5523">
                        <c:v>37286</c:v>
                      </c:pt>
                      <c:pt idx="5524">
                        <c:v>37287</c:v>
                      </c:pt>
                      <c:pt idx="5525">
                        <c:v>37288</c:v>
                      </c:pt>
                      <c:pt idx="5526">
                        <c:v>37291</c:v>
                      </c:pt>
                      <c:pt idx="5527">
                        <c:v>37292</c:v>
                      </c:pt>
                      <c:pt idx="5528">
                        <c:v>37293</c:v>
                      </c:pt>
                      <c:pt idx="5529">
                        <c:v>37294</c:v>
                      </c:pt>
                      <c:pt idx="5530">
                        <c:v>37295</c:v>
                      </c:pt>
                      <c:pt idx="5531">
                        <c:v>37298</c:v>
                      </c:pt>
                      <c:pt idx="5532">
                        <c:v>37299</c:v>
                      </c:pt>
                      <c:pt idx="5533">
                        <c:v>37300</c:v>
                      </c:pt>
                      <c:pt idx="5534">
                        <c:v>37301</c:v>
                      </c:pt>
                      <c:pt idx="5535">
                        <c:v>37302</c:v>
                      </c:pt>
                      <c:pt idx="5536">
                        <c:v>37306</c:v>
                      </c:pt>
                      <c:pt idx="5537">
                        <c:v>37307</c:v>
                      </c:pt>
                      <c:pt idx="5538">
                        <c:v>37308</c:v>
                      </c:pt>
                      <c:pt idx="5539">
                        <c:v>37309</c:v>
                      </c:pt>
                      <c:pt idx="5540">
                        <c:v>37312</c:v>
                      </c:pt>
                      <c:pt idx="5541">
                        <c:v>37313</c:v>
                      </c:pt>
                      <c:pt idx="5542">
                        <c:v>37314</c:v>
                      </c:pt>
                      <c:pt idx="5543">
                        <c:v>37315</c:v>
                      </c:pt>
                      <c:pt idx="5544">
                        <c:v>37316</c:v>
                      </c:pt>
                      <c:pt idx="5545">
                        <c:v>37319</c:v>
                      </c:pt>
                      <c:pt idx="5546">
                        <c:v>37320</c:v>
                      </c:pt>
                      <c:pt idx="5547">
                        <c:v>37321</c:v>
                      </c:pt>
                      <c:pt idx="5548">
                        <c:v>37322</c:v>
                      </c:pt>
                      <c:pt idx="5549">
                        <c:v>37323</c:v>
                      </c:pt>
                      <c:pt idx="5550">
                        <c:v>37326</c:v>
                      </c:pt>
                      <c:pt idx="5551">
                        <c:v>37327</c:v>
                      </c:pt>
                      <c:pt idx="5552">
                        <c:v>37328</c:v>
                      </c:pt>
                      <c:pt idx="5553">
                        <c:v>37329</c:v>
                      </c:pt>
                      <c:pt idx="5554">
                        <c:v>37330</c:v>
                      </c:pt>
                      <c:pt idx="5555">
                        <c:v>37333</c:v>
                      </c:pt>
                      <c:pt idx="5556">
                        <c:v>37334</c:v>
                      </c:pt>
                      <c:pt idx="5557">
                        <c:v>37335</c:v>
                      </c:pt>
                      <c:pt idx="5558">
                        <c:v>37336</c:v>
                      </c:pt>
                      <c:pt idx="5559">
                        <c:v>37337</c:v>
                      </c:pt>
                      <c:pt idx="5560">
                        <c:v>37340</c:v>
                      </c:pt>
                      <c:pt idx="5561">
                        <c:v>37341</c:v>
                      </c:pt>
                      <c:pt idx="5562">
                        <c:v>37342</c:v>
                      </c:pt>
                      <c:pt idx="5563">
                        <c:v>37343</c:v>
                      </c:pt>
                      <c:pt idx="5564">
                        <c:v>37347</c:v>
                      </c:pt>
                      <c:pt idx="5565">
                        <c:v>37348</c:v>
                      </c:pt>
                      <c:pt idx="5566">
                        <c:v>37349</c:v>
                      </c:pt>
                      <c:pt idx="5567">
                        <c:v>37350</c:v>
                      </c:pt>
                      <c:pt idx="5568">
                        <c:v>37351</c:v>
                      </c:pt>
                      <c:pt idx="5569">
                        <c:v>37354</c:v>
                      </c:pt>
                      <c:pt idx="5570">
                        <c:v>37355</c:v>
                      </c:pt>
                      <c:pt idx="5571">
                        <c:v>37356</c:v>
                      </c:pt>
                      <c:pt idx="5572">
                        <c:v>37357</c:v>
                      </c:pt>
                      <c:pt idx="5573">
                        <c:v>37358</c:v>
                      </c:pt>
                      <c:pt idx="5574">
                        <c:v>37361</c:v>
                      </c:pt>
                      <c:pt idx="5575">
                        <c:v>37362</c:v>
                      </c:pt>
                      <c:pt idx="5576">
                        <c:v>37363</c:v>
                      </c:pt>
                      <c:pt idx="5577">
                        <c:v>37364</c:v>
                      </c:pt>
                      <c:pt idx="5578">
                        <c:v>37365</c:v>
                      </c:pt>
                      <c:pt idx="5579">
                        <c:v>37368</c:v>
                      </c:pt>
                      <c:pt idx="5580">
                        <c:v>37369</c:v>
                      </c:pt>
                      <c:pt idx="5581">
                        <c:v>37370</c:v>
                      </c:pt>
                      <c:pt idx="5582">
                        <c:v>37371</c:v>
                      </c:pt>
                      <c:pt idx="5583">
                        <c:v>37372</c:v>
                      </c:pt>
                      <c:pt idx="5584">
                        <c:v>37375</c:v>
                      </c:pt>
                      <c:pt idx="5585">
                        <c:v>37376</c:v>
                      </c:pt>
                      <c:pt idx="5586">
                        <c:v>37377</c:v>
                      </c:pt>
                      <c:pt idx="5587">
                        <c:v>37378</c:v>
                      </c:pt>
                      <c:pt idx="5588">
                        <c:v>37379</c:v>
                      </c:pt>
                      <c:pt idx="5589">
                        <c:v>37382</c:v>
                      </c:pt>
                      <c:pt idx="5590">
                        <c:v>37383</c:v>
                      </c:pt>
                      <c:pt idx="5591">
                        <c:v>37384</c:v>
                      </c:pt>
                      <c:pt idx="5592">
                        <c:v>37385</c:v>
                      </c:pt>
                      <c:pt idx="5593">
                        <c:v>37386</c:v>
                      </c:pt>
                      <c:pt idx="5594">
                        <c:v>37389</c:v>
                      </c:pt>
                      <c:pt idx="5595">
                        <c:v>37390</c:v>
                      </c:pt>
                      <c:pt idx="5596">
                        <c:v>37391</c:v>
                      </c:pt>
                      <c:pt idx="5597">
                        <c:v>37392</c:v>
                      </c:pt>
                      <c:pt idx="5598">
                        <c:v>37393</c:v>
                      </c:pt>
                      <c:pt idx="5599">
                        <c:v>37396</c:v>
                      </c:pt>
                      <c:pt idx="5600">
                        <c:v>37397</c:v>
                      </c:pt>
                      <c:pt idx="5601">
                        <c:v>37398</c:v>
                      </c:pt>
                      <c:pt idx="5602">
                        <c:v>37399</c:v>
                      </c:pt>
                      <c:pt idx="5603">
                        <c:v>37400</c:v>
                      </c:pt>
                      <c:pt idx="5604">
                        <c:v>37404</c:v>
                      </c:pt>
                      <c:pt idx="5605">
                        <c:v>37405</c:v>
                      </c:pt>
                      <c:pt idx="5606">
                        <c:v>37406</c:v>
                      </c:pt>
                      <c:pt idx="5607">
                        <c:v>37407</c:v>
                      </c:pt>
                      <c:pt idx="5608">
                        <c:v>37410</c:v>
                      </c:pt>
                      <c:pt idx="5609">
                        <c:v>37411</c:v>
                      </c:pt>
                      <c:pt idx="5610">
                        <c:v>37412</c:v>
                      </c:pt>
                      <c:pt idx="5611">
                        <c:v>37413</c:v>
                      </c:pt>
                      <c:pt idx="5612">
                        <c:v>37414</c:v>
                      </c:pt>
                      <c:pt idx="5613">
                        <c:v>37417</c:v>
                      </c:pt>
                      <c:pt idx="5614">
                        <c:v>37418</c:v>
                      </c:pt>
                      <c:pt idx="5615">
                        <c:v>37419</c:v>
                      </c:pt>
                      <c:pt idx="5616">
                        <c:v>37420</c:v>
                      </c:pt>
                      <c:pt idx="5617">
                        <c:v>37421</c:v>
                      </c:pt>
                      <c:pt idx="5618">
                        <c:v>37424</c:v>
                      </c:pt>
                      <c:pt idx="5619">
                        <c:v>37425</c:v>
                      </c:pt>
                      <c:pt idx="5620">
                        <c:v>37426</c:v>
                      </c:pt>
                      <c:pt idx="5621">
                        <c:v>37427</c:v>
                      </c:pt>
                      <c:pt idx="5622">
                        <c:v>37428</c:v>
                      </c:pt>
                      <c:pt idx="5623">
                        <c:v>37431</c:v>
                      </c:pt>
                      <c:pt idx="5624">
                        <c:v>37432</c:v>
                      </c:pt>
                      <c:pt idx="5625">
                        <c:v>37433</c:v>
                      </c:pt>
                      <c:pt idx="5626">
                        <c:v>37434</c:v>
                      </c:pt>
                      <c:pt idx="5627">
                        <c:v>37435</c:v>
                      </c:pt>
                      <c:pt idx="5628">
                        <c:v>37438</c:v>
                      </c:pt>
                      <c:pt idx="5629">
                        <c:v>37439</c:v>
                      </c:pt>
                      <c:pt idx="5630">
                        <c:v>37440</c:v>
                      </c:pt>
                      <c:pt idx="5631">
                        <c:v>37442</c:v>
                      </c:pt>
                      <c:pt idx="5632">
                        <c:v>37445</c:v>
                      </c:pt>
                      <c:pt idx="5633">
                        <c:v>37446</c:v>
                      </c:pt>
                      <c:pt idx="5634">
                        <c:v>37447</c:v>
                      </c:pt>
                      <c:pt idx="5635">
                        <c:v>37448</c:v>
                      </c:pt>
                      <c:pt idx="5636">
                        <c:v>37449</c:v>
                      </c:pt>
                      <c:pt idx="5637">
                        <c:v>37452</c:v>
                      </c:pt>
                      <c:pt idx="5638">
                        <c:v>37453</c:v>
                      </c:pt>
                      <c:pt idx="5639">
                        <c:v>37454</c:v>
                      </c:pt>
                      <c:pt idx="5640">
                        <c:v>37455</c:v>
                      </c:pt>
                      <c:pt idx="5641">
                        <c:v>37456</c:v>
                      </c:pt>
                      <c:pt idx="5642">
                        <c:v>37459</c:v>
                      </c:pt>
                      <c:pt idx="5643">
                        <c:v>37460</c:v>
                      </c:pt>
                      <c:pt idx="5644">
                        <c:v>37461</c:v>
                      </c:pt>
                      <c:pt idx="5645">
                        <c:v>37462</c:v>
                      </c:pt>
                      <c:pt idx="5646">
                        <c:v>37463</c:v>
                      </c:pt>
                      <c:pt idx="5647">
                        <c:v>37466</c:v>
                      </c:pt>
                      <c:pt idx="5648">
                        <c:v>37467</c:v>
                      </c:pt>
                      <c:pt idx="5649">
                        <c:v>37468</c:v>
                      </c:pt>
                      <c:pt idx="5650">
                        <c:v>37469</c:v>
                      </c:pt>
                      <c:pt idx="5651">
                        <c:v>37470</c:v>
                      </c:pt>
                      <c:pt idx="5652">
                        <c:v>37473</c:v>
                      </c:pt>
                      <c:pt idx="5653">
                        <c:v>37474</c:v>
                      </c:pt>
                      <c:pt idx="5654">
                        <c:v>37475</c:v>
                      </c:pt>
                      <c:pt idx="5655">
                        <c:v>37476</c:v>
                      </c:pt>
                      <c:pt idx="5656">
                        <c:v>37477</c:v>
                      </c:pt>
                      <c:pt idx="5657">
                        <c:v>37480</c:v>
                      </c:pt>
                      <c:pt idx="5658">
                        <c:v>37481</c:v>
                      </c:pt>
                      <c:pt idx="5659">
                        <c:v>37482</c:v>
                      </c:pt>
                      <c:pt idx="5660">
                        <c:v>37483</c:v>
                      </c:pt>
                      <c:pt idx="5661">
                        <c:v>37484</c:v>
                      </c:pt>
                      <c:pt idx="5662">
                        <c:v>37487</c:v>
                      </c:pt>
                      <c:pt idx="5663">
                        <c:v>37488</c:v>
                      </c:pt>
                      <c:pt idx="5664">
                        <c:v>37489</c:v>
                      </c:pt>
                      <c:pt idx="5665">
                        <c:v>37490</c:v>
                      </c:pt>
                      <c:pt idx="5666">
                        <c:v>37491</c:v>
                      </c:pt>
                      <c:pt idx="5667">
                        <c:v>37494</c:v>
                      </c:pt>
                      <c:pt idx="5668">
                        <c:v>37495</c:v>
                      </c:pt>
                      <c:pt idx="5669">
                        <c:v>37496</c:v>
                      </c:pt>
                      <c:pt idx="5670">
                        <c:v>37497</c:v>
                      </c:pt>
                      <c:pt idx="5671">
                        <c:v>37498</c:v>
                      </c:pt>
                      <c:pt idx="5672">
                        <c:v>37502</c:v>
                      </c:pt>
                      <c:pt idx="5673">
                        <c:v>37503</c:v>
                      </c:pt>
                      <c:pt idx="5674">
                        <c:v>37504</c:v>
                      </c:pt>
                      <c:pt idx="5675">
                        <c:v>37505</c:v>
                      </c:pt>
                      <c:pt idx="5676">
                        <c:v>37508</c:v>
                      </c:pt>
                      <c:pt idx="5677">
                        <c:v>37509</c:v>
                      </c:pt>
                      <c:pt idx="5678">
                        <c:v>37510</c:v>
                      </c:pt>
                      <c:pt idx="5679">
                        <c:v>37511</c:v>
                      </c:pt>
                      <c:pt idx="5680">
                        <c:v>37512</c:v>
                      </c:pt>
                      <c:pt idx="5681">
                        <c:v>37515</c:v>
                      </c:pt>
                      <c:pt idx="5682">
                        <c:v>37516</c:v>
                      </c:pt>
                      <c:pt idx="5683">
                        <c:v>37517</c:v>
                      </c:pt>
                      <c:pt idx="5684">
                        <c:v>37518</c:v>
                      </c:pt>
                      <c:pt idx="5685">
                        <c:v>37519</c:v>
                      </c:pt>
                      <c:pt idx="5686">
                        <c:v>37522</c:v>
                      </c:pt>
                      <c:pt idx="5687">
                        <c:v>37523</c:v>
                      </c:pt>
                      <c:pt idx="5688">
                        <c:v>37524</c:v>
                      </c:pt>
                      <c:pt idx="5689">
                        <c:v>37525</c:v>
                      </c:pt>
                      <c:pt idx="5690">
                        <c:v>37526</c:v>
                      </c:pt>
                      <c:pt idx="5691">
                        <c:v>37529</c:v>
                      </c:pt>
                      <c:pt idx="5692">
                        <c:v>37530</c:v>
                      </c:pt>
                      <c:pt idx="5693">
                        <c:v>37531</c:v>
                      </c:pt>
                      <c:pt idx="5694">
                        <c:v>37532</c:v>
                      </c:pt>
                      <c:pt idx="5695">
                        <c:v>37533</c:v>
                      </c:pt>
                      <c:pt idx="5696">
                        <c:v>37536</c:v>
                      </c:pt>
                      <c:pt idx="5697">
                        <c:v>37537</c:v>
                      </c:pt>
                      <c:pt idx="5698">
                        <c:v>37538</c:v>
                      </c:pt>
                      <c:pt idx="5699">
                        <c:v>37539</c:v>
                      </c:pt>
                      <c:pt idx="5700">
                        <c:v>37540</c:v>
                      </c:pt>
                      <c:pt idx="5701">
                        <c:v>37543</c:v>
                      </c:pt>
                      <c:pt idx="5702">
                        <c:v>37544</c:v>
                      </c:pt>
                      <c:pt idx="5703">
                        <c:v>37545</c:v>
                      </c:pt>
                      <c:pt idx="5704">
                        <c:v>37546</c:v>
                      </c:pt>
                      <c:pt idx="5705">
                        <c:v>37547</c:v>
                      </c:pt>
                      <c:pt idx="5706">
                        <c:v>37550</c:v>
                      </c:pt>
                      <c:pt idx="5707">
                        <c:v>37551</c:v>
                      </c:pt>
                      <c:pt idx="5708">
                        <c:v>37552</c:v>
                      </c:pt>
                      <c:pt idx="5709">
                        <c:v>37553</c:v>
                      </c:pt>
                      <c:pt idx="5710">
                        <c:v>37554</c:v>
                      </c:pt>
                      <c:pt idx="5711">
                        <c:v>37557</c:v>
                      </c:pt>
                      <c:pt idx="5712">
                        <c:v>37558</c:v>
                      </c:pt>
                      <c:pt idx="5713">
                        <c:v>37559</c:v>
                      </c:pt>
                      <c:pt idx="5714">
                        <c:v>37560</c:v>
                      </c:pt>
                      <c:pt idx="5715">
                        <c:v>37561</c:v>
                      </c:pt>
                      <c:pt idx="5716">
                        <c:v>37564</c:v>
                      </c:pt>
                      <c:pt idx="5717">
                        <c:v>37565</c:v>
                      </c:pt>
                      <c:pt idx="5718">
                        <c:v>37566</c:v>
                      </c:pt>
                      <c:pt idx="5719">
                        <c:v>37567</c:v>
                      </c:pt>
                      <c:pt idx="5720">
                        <c:v>37568</c:v>
                      </c:pt>
                      <c:pt idx="5721">
                        <c:v>37571</c:v>
                      </c:pt>
                      <c:pt idx="5722">
                        <c:v>37572</c:v>
                      </c:pt>
                      <c:pt idx="5723">
                        <c:v>37573</c:v>
                      </c:pt>
                      <c:pt idx="5724">
                        <c:v>37574</c:v>
                      </c:pt>
                      <c:pt idx="5725">
                        <c:v>37575</c:v>
                      </c:pt>
                      <c:pt idx="5726">
                        <c:v>37578</c:v>
                      </c:pt>
                      <c:pt idx="5727">
                        <c:v>37579</c:v>
                      </c:pt>
                      <c:pt idx="5728">
                        <c:v>37580</c:v>
                      </c:pt>
                      <c:pt idx="5729">
                        <c:v>37581</c:v>
                      </c:pt>
                      <c:pt idx="5730">
                        <c:v>37582</c:v>
                      </c:pt>
                      <c:pt idx="5731">
                        <c:v>37585</c:v>
                      </c:pt>
                      <c:pt idx="5732">
                        <c:v>37586</c:v>
                      </c:pt>
                      <c:pt idx="5733">
                        <c:v>37587</c:v>
                      </c:pt>
                      <c:pt idx="5734">
                        <c:v>37589</c:v>
                      </c:pt>
                      <c:pt idx="5735">
                        <c:v>37592</c:v>
                      </c:pt>
                      <c:pt idx="5736">
                        <c:v>37593</c:v>
                      </c:pt>
                      <c:pt idx="5737">
                        <c:v>37594</c:v>
                      </c:pt>
                      <c:pt idx="5738">
                        <c:v>37595</c:v>
                      </c:pt>
                      <c:pt idx="5739">
                        <c:v>37596</c:v>
                      </c:pt>
                      <c:pt idx="5740">
                        <c:v>37599</c:v>
                      </c:pt>
                      <c:pt idx="5741">
                        <c:v>37600</c:v>
                      </c:pt>
                      <c:pt idx="5742">
                        <c:v>37601</c:v>
                      </c:pt>
                      <c:pt idx="5743">
                        <c:v>37602</c:v>
                      </c:pt>
                      <c:pt idx="5744">
                        <c:v>37603</c:v>
                      </c:pt>
                      <c:pt idx="5745">
                        <c:v>37606</c:v>
                      </c:pt>
                      <c:pt idx="5746">
                        <c:v>37607</c:v>
                      </c:pt>
                      <c:pt idx="5747">
                        <c:v>37608</c:v>
                      </c:pt>
                      <c:pt idx="5748">
                        <c:v>37609</c:v>
                      </c:pt>
                      <c:pt idx="5749">
                        <c:v>37610</c:v>
                      </c:pt>
                      <c:pt idx="5750">
                        <c:v>37613</c:v>
                      </c:pt>
                      <c:pt idx="5751">
                        <c:v>37614</c:v>
                      </c:pt>
                      <c:pt idx="5752">
                        <c:v>37616</c:v>
                      </c:pt>
                      <c:pt idx="5753">
                        <c:v>37617</c:v>
                      </c:pt>
                      <c:pt idx="5754">
                        <c:v>37620</c:v>
                      </c:pt>
                      <c:pt idx="5755">
                        <c:v>37621</c:v>
                      </c:pt>
                      <c:pt idx="5756">
                        <c:v>37623</c:v>
                      </c:pt>
                      <c:pt idx="5757">
                        <c:v>37624</c:v>
                      </c:pt>
                      <c:pt idx="5758">
                        <c:v>37627</c:v>
                      </c:pt>
                      <c:pt idx="5759">
                        <c:v>37628</c:v>
                      </c:pt>
                      <c:pt idx="5760">
                        <c:v>37629</c:v>
                      </c:pt>
                      <c:pt idx="5761">
                        <c:v>37630</c:v>
                      </c:pt>
                      <c:pt idx="5762">
                        <c:v>37631</c:v>
                      </c:pt>
                      <c:pt idx="5763">
                        <c:v>37634</c:v>
                      </c:pt>
                      <c:pt idx="5764">
                        <c:v>37635</c:v>
                      </c:pt>
                      <c:pt idx="5765">
                        <c:v>37636</c:v>
                      </c:pt>
                      <c:pt idx="5766">
                        <c:v>37637</c:v>
                      </c:pt>
                      <c:pt idx="5767">
                        <c:v>37638</c:v>
                      </c:pt>
                      <c:pt idx="5768">
                        <c:v>37642</c:v>
                      </c:pt>
                      <c:pt idx="5769">
                        <c:v>37643</c:v>
                      </c:pt>
                      <c:pt idx="5770">
                        <c:v>37644</c:v>
                      </c:pt>
                      <c:pt idx="5771">
                        <c:v>37645</c:v>
                      </c:pt>
                      <c:pt idx="5772">
                        <c:v>37648</c:v>
                      </c:pt>
                      <c:pt idx="5773">
                        <c:v>37649</c:v>
                      </c:pt>
                      <c:pt idx="5774">
                        <c:v>37650</c:v>
                      </c:pt>
                      <c:pt idx="5775">
                        <c:v>37651</c:v>
                      </c:pt>
                      <c:pt idx="5776">
                        <c:v>37652</c:v>
                      </c:pt>
                      <c:pt idx="5777">
                        <c:v>37655</c:v>
                      </c:pt>
                      <c:pt idx="5778">
                        <c:v>37656</c:v>
                      </c:pt>
                      <c:pt idx="5779">
                        <c:v>37657</c:v>
                      </c:pt>
                      <c:pt idx="5780">
                        <c:v>37658</c:v>
                      </c:pt>
                      <c:pt idx="5781">
                        <c:v>37659</c:v>
                      </c:pt>
                      <c:pt idx="5782">
                        <c:v>37662</c:v>
                      </c:pt>
                      <c:pt idx="5783">
                        <c:v>37663</c:v>
                      </c:pt>
                      <c:pt idx="5784">
                        <c:v>37664</c:v>
                      </c:pt>
                      <c:pt idx="5785">
                        <c:v>37665</c:v>
                      </c:pt>
                      <c:pt idx="5786">
                        <c:v>37666</c:v>
                      </c:pt>
                      <c:pt idx="5787">
                        <c:v>37670</c:v>
                      </c:pt>
                      <c:pt idx="5788">
                        <c:v>37671</c:v>
                      </c:pt>
                      <c:pt idx="5789">
                        <c:v>37672</c:v>
                      </c:pt>
                      <c:pt idx="5790">
                        <c:v>37673</c:v>
                      </c:pt>
                      <c:pt idx="5791">
                        <c:v>37676</c:v>
                      </c:pt>
                      <c:pt idx="5792">
                        <c:v>37677</c:v>
                      </c:pt>
                      <c:pt idx="5793">
                        <c:v>37678</c:v>
                      </c:pt>
                      <c:pt idx="5794">
                        <c:v>37679</c:v>
                      </c:pt>
                      <c:pt idx="5795">
                        <c:v>37680</c:v>
                      </c:pt>
                      <c:pt idx="5796">
                        <c:v>37683</c:v>
                      </c:pt>
                      <c:pt idx="5797">
                        <c:v>37684</c:v>
                      </c:pt>
                      <c:pt idx="5798">
                        <c:v>37685</c:v>
                      </c:pt>
                      <c:pt idx="5799">
                        <c:v>37686</c:v>
                      </c:pt>
                      <c:pt idx="5800">
                        <c:v>37687</c:v>
                      </c:pt>
                      <c:pt idx="5801">
                        <c:v>37690</c:v>
                      </c:pt>
                      <c:pt idx="5802">
                        <c:v>37691</c:v>
                      </c:pt>
                      <c:pt idx="5803">
                        <c:v>37692</c:v>
                      </c:pt>
                      <c:pt idx="5804">
                        <c:v>37693</c:v>
                      </c:pt>
                      <c:pt idx="5805">
                        <c:v>37694</c:v>
                      </c:pt>
                      <c:pt idx="5806">
                        <c:v>37697</c:v>
                      </c:pt>
                      <c:pt idx="5807">
                        <c:v>37698</c:v>
                      </c:pt>
                      <c:pt idx="5808">
                        <c:v>37699</c:v>
                      </c:pt>
                      <c:pt idx="5809">
                        <c:v>37700</c:v>
                      </c:pt>
                      <c:pt idx="5810">
                        <c:v>37701</c:v>
                      </c:pt>
                      <c:pt idx="5811">
                        <c:v>37704</c:v>
                      </c:pt>
                      <c:pt idx="5812">
                        <c:v>37705</c:v>
                      </c:pt>
                      <c:pt idx="5813">
                        <c:v>37706</c:v>
                      </c:pt>
                      <c:pt idx="5814">
                        <c:v>37707</c:v>
                      </c:pt>
                      <c:pt idx="5815">
                        <c:v>37708</c:v>
                      </c:pt>
                      <c:pt idx="5816">
                        <c:v>37711</c:v>
                      </c:pt>
                      <c:pt idx="5817">
                        <c:v>37712</c:v>
                      </c:pt>
                      <c:pt idx="5818">
                        <c:v>37713</c:v>
                      </c:pt>
                      <c:pt idx="5819">
                        <c:v>37714</c:v>
                      </c:pt>
                      <c:pt idx="5820">
                        <c:v>37715</c:v>
                      </c:pt>
                      <c:pt idx="5821">
                        <c:v>37718</c:v>
                      </c:pt>
                      <c:pt idx="5822">
                        <c:v>37719</c:v>
                      </c:pt>
                      <c:pt idx="5823">
                        <c:v>37720</c:v>
                      </c:pt>
                      <c:pt idx="5824">
                        <c:v>37721</c:v>
                      </c:pt>
                      <c:pt idx="5825">
                        <c:v>37722</c:v>
                      </c:pt>
                      <c:pt idx="5826">
                        <c:v>37725</c:v>
                      </c:pt>
                      <c:pt idx="5827">
                        <c:v>37726</c:v>
                      </c:pt>
                      <c:pt idx="5828">
                        <c:v>37727</c:v>
                      </c:pt>
                      <c:pt idx="5829">
                        <c:v>37728</c:v>
                      </c:pt>
                      <c:pt idx="5830">
                        <c:v>37732</c:v>
                      </c:pt>
                      <c:pt idx="5831">
                        <c:v>37733</c:v>
                      </c:pt>
                      <c:pt idx="5832">
                        <c:v>37734</c:v>
                      </c:pt>
                      <c:pt idx="5833">
                        <c:v>37735</c:v>
                      </c:pt>
                      <c:pt idx="5834">
                        <c:v>37736</c:v>
                      </c:pt>
                      <c:pt idx="5835">
                        <c:v>37739</c:v>
                      </c:pt>
                      <c:pt idx="5836">
                        <c:v>37740</c:v>
                      </c:pt>
                      <c:pt idx="5837">
                        <c:v>37741</c:v>
                      </c:pt>
                      <c:pt idx="5838">
                        <c:v>37742</c:v>
                      </c:pt>
                      <c:pt idx="5839">
                        <c:v>37743</c:v>
                      </c:pt>
                      <c:pt idx="5840">
                        <c:v>37746</c:v>
                      </c:pt>
                      <c:pt idx="5841">
                        <c:v>37747</c:v>
                      </c:pt>
                      <c:pt idx="5842">
                        <c:v>37748</c:v>
                      </c:pt>
                      <c:pt idx="5843">
                        <c:v>37749</c:v>
                      </c:pt>
                      <c:pt idx="5844">
                        <c:v>37750</c:v>
                      </c:pt>
                      <c:pt idx="5845">
                        <c:v>37753</c:v>
                      </c:pt>
                      <c:pt idx="5846">
                        <c:v>37754</c:v>
                      </c:pt>
                      <c:pt idx="5847">
                        <c:v>37755</c:v>
                      </c:pt>
                      <c:pt idx="5848">
                        <c:v>37756</c:v>
                      </c:pt>
                      <c:pt idx="5849">
                        <c:v>37757</c:v>
                      </c:pt>
                      <c:pt idx="5850">
                        <c:v>37760</c:v>
                      </c:pt>
                      <c:pt idx="5851">
                        <c:v>37761</c:v>
                      </c:pt>
                      <c:pt idx="5852">
                        <c:v>37762</c:v>
                      </c:pt>
                      <c:pt idx="5853">
                        <c:v>37763</c:v>
                      </c:pt>
                      <c:pt idx="5854">
                        <c:v>37764</c:v>
                      </c:pt>
                      <c:pt idx="5855">
                        <c:v>37768</c:v>
                      </c:pt>
                      <c:pt idx="5856">
                        <c:v>37769</c:v>
                      </c:pt>
                      <c:pt idx="5857">
                        <c:v>37770</c:v>
                      </c:pt>
                      <c:pt idx="5858">
                        <c:v>37771</c:v>
                      </c:pt>
                      <c:pt idx="5859">
                        <c:v>37774</c:v>
                      </c:pt>
                      <c:pt idx="5860">
                        <c:v>37775</c:v>
                      </c:pt>
                      <c:pt idx="5861">
                        <c:v>37776</c:v>
                      </c:pt>
                      <c:pt idx="5862">
                        <c:v>37777</c:v>
                      </c:pt>
                      <c:pt idx="5863">
                        <c:v>37778</c:v>
                      </c:pt>
                      <c:pt idx="5864">
                        <c:v>37781</c:v>
                      </c:pt>
                      <c:pt idx="5865">
                        <c:v>37782</c:v>
                      </c:pt>
                      <c:pt idx="5866">
                        <c:v>37783</c:v>
                      </c:pt>
                      <c:pt idx="5867">
                        <c:v>37784</c:v>
                      </c:pt>
                      <c:pt idx="5868">
                        <c:v>37785</c:v>
                      </c:pt>
                      <c:pt idx="5869">
                        <c:v>37788</c:v>
                      </c:pt>
                      <c:pt idx="5870">
                        <c:v>37789</c:v>
                      </c:pt>
                      <c:pt idx="5871">
                        <c:v>37790</c:v>
                      </c:pt>
                      <c:pt idx="5872">
                        <c:v>37791</c:v>
                      </c:pt>
                      <c:pt idx="5873">
                        <c:v>37792</c:v>
                      </c:pt>
                      <c:pt idx="5874">
                        <c:v>37795</c:v>
                      </c:pt>
                      <c:pt idx="5875">
                        <c:v>37796</c:v>
                      </c:pt>
                      <c:pt idx="5876">
                        <c:v>37797</c:v>
                      </c:pt>
                      <c:pt idx="5877">
                        <c:v>37798</c:v>
                      </c:pt>
                      <c:pt idx="5878">
                        <c:v>37799</c:v>
                      </c:pt>
                      <c:pt idx="5879">
                        <c:v>37802</c:v>
                      </c:pt>
                      <c:pt idx="5880">
                        <c:v>37803</c:v>
                      </c:pt>
                      <c:pt idx="5881">
                        <c:v>37804</c:v>
                      </c:pt>
                      <c:pt idx="5882">
                        <c:v>37805</c:v>
                      </c:pt>
                      <c:pt idx="5883">
                        <c:v>37809</c:v>
                      </c:pt>
                      <c:pt idx="5884">
                        <c:v>37810</c:v>
                      </c:pt>
                      <c:pt idx="5885">
                        <c:v>37811</c:v>
                      </c:pt>
                      <c:pt idx="5886">
                        <c:v>37812</c:v>
                      </c:pt>
                      <c:pt idx="5887">
                        <c:v>37813</c:v>
                      </c:pt>
                      <c:pt idx="5888">
                        <c:v>37816</c:v>
                      </c:pt>
                      <c:pt idx="5889">
                        <c:v>37817</c:v>
                      </c:pt>
                      <c:pt idx="5890">
                        <c:v>37818</c:v>
                      </c:pt>
                      <c:pt idx="5891">
                        <c:v>37819</c:v>
                      </c:pt>
                      <c:pt idx="5892">
                        <c:v>37820</c:v>
                      </c:pt>
                      <c:pt idx="5893">
                        <c:v>37823</c:v>
                      </c:pt>
                      <c:pt idx="5894">
                        <c:v>37824</c:v>
                      </c:pt>
                      <c:pt idx="5895">
                        <c:v>37825</c:v>
                      </c:pt>
                      <c:pt idx="5896">
                        <c:v>37826</c:v>
                      </c:pt>
                      <c:pt idx="5897">
                        <c:v>37827</c:v>
                      </c:pt>
                      <c:pt idx="5898">
                        <c:v>37830</c:v>
                      </c:pt>
                      <c:pt idx="5899">
                        <c:v>37831</c:v>
                      </c:pt>
                      <c:pt idx="5900">
                        <c:v>37832</c:v>
                      </c:pt>
                      <c:pt idx="5901">
                        <c:v>37833</c:v>
                      </c:pt>
                      <c:pt idx="5902">
                        <c:v>37834</c:v>
                      </c:pt>
                      <c:pt idx="5903">
                        <c:v>37837</c:v>
                      </c:pt>
                      <c:pt idx="5904">
                        <c:v>37838</c:v>
                      </c:pt>
                      <c:pt idx="5905">
                        <c:v>37839</c:v>
                      </c:pt>
                      <c:pt idx="5906">
                        <c:v>37840</c:v>
                      </c:pt>
                      <c:pt idx="5907">
                        <c:v>37841</c:v>
                      </c:pt>
                      <c:pt idx="5908">
                        <c:v>37844</c:v>
                      </c:pt>
                      <c:pt idx="5909">
                        <c:v>37845</c:v>
                      </c:pt>
                      <c:pt idx="5910">
                        <c:v>37846</c:v>
                      </c:pt>
                      <c:pt idx="5911">
                        <c:v>37847</c:v>
                      </c:pt>
                      <c:pt idx="5912">
                        <c:v>37848</c:v>
                      </c:pt>
                      <c:pt idx="5913">
                        <c:v>37851</c:v>
                      </c:pt>
                      <c:pt idx="5914">
                        <c:v>37852</c:v>
                      </c:pt>
                      <c:pt idx="5915">
                        <c:v>37853</c:v>
                      </c:pt>
                      <c:pt idx="5916">
                        <c:v>37854</c:v>
                      </c:pt>
                      <c:pt idx="5917">
                        <c:v>37855</c:v>
                      </c:pt>
                      <c:pt idx="5918">
                        <c:v>37858</c:v>
                      </c:pt>
                      <c:pt idx="5919">
                        <c:v>37859</c:v>
                      </c:pt>
                      <c:pt idx="5920">
                        <c:v>37860</c:v>
                      </c:pt>
                      <c:pt idx="5921">
                        <c:v>37861</c:v>
                      </c:pt>
                      <c:pt idx="5922">
                        <c:v>37862</c:v>
                      </c:pt>
                      <c:pt idx="5923">
                        <c:v>37866</c:v>
                      </c:pt>
                      <c:pt idx="5924">
                        <c:v>37867</c:v>
                      </c:pt>
                      <c:pt idx="5925">
                        <c:v>37868</c:v>
                      </c:pt>
                      <c:pt idx="5926">
                        <c:v>37869</c:v>
                      </c:pt>
                      <c:pt idx="5927">
                        <c:v>37872</c:v>
                      </c:pt>
                      <c:pt idx="5928">
                        <c:v>37873</c:v>
                      </c:pt>
                      <c:pt idx="5929">
                        <c:v>37874</c:v>
                      </c:pt>
                      <c:pt idx="5930">
                        <c:v>37875</c:v>
                      </c:pt>
                      <c:pt idx="5931">
                        <c:v>37876</c:v>
                      </c:pt>
                      <c:pt idx="5932">
                        <c:v>37879</c:v>
                      </c:pt>
                      <c:pt idx="5933">
                        <c:v>37880</c:v>
                      </c:pt>
                      <c:pt idx="5934">
                        <c:v>37881</c:v>
                      </c:pt>
                      <c:pt idx="5935">
                        <c:v>37882</c:v>
                      </c:pt>
                      <c:pt idx="5936">
                        <c:v>37883</c:v>
                      </c:pt>
                      <c:pt idx="5937">
                        <c:v>37886</c:v>
                      </c:pt>
                      <c:pt idx="5938">
                        <c:v>37887</c:v>
                      </c:pt>
                      <c:pt idx="5939">
                        <c:v>37888</c:v>
                      </c:pt>
                      <c:pt idx="5940">
                        <c:v>37889</c:v>
                      </c:pt>
                      <c:pt idx="5941">
                        <c:v>37890</c:v>
                      </c:pt>
                      <c:pt idx="5942">
                        <c:v>37893</c:v>
                      </c:pt>
                      <c:pt idx="5943">
                        <c:v>37894</c:v>
                      </c:pt>
                      <c:pt idx="5944">
                        <c:v>37895</c:v>
                      </c:pt>
                      <c:pt idx="5945">
                        <c:v>37896</c:v>
                      </c:pt>
                      <c:pt idx="5946">
                        <c:v>37897</c:v>
                      </c:pt>
                      <c:pt idx="5947">
                        <c:v>37900</c:v>
                      </c:pt>
                      <c:pt idx="5948">
                        <c:v>37901</c:v>
                      </c:pt>
                      <c:pt idx="5949">
                        <c:v>37902</c:v>
                      </c:pt>
                      <c:pt idx="5950">
                        <c:v>37903</c:v>
                      </c:pt>
                      <c:pt idx="5951">
                        <c:v>37904</c:v>
                      </c:pt>
                      <c:pt idx="5952">
                        <c:v>37907</c:v>
                      </c:pt>
                      <c:pt idx="5953">
                        <c:v>37908</c:v>
                      </c:pt>
                      <c:pt idx="5954">
                        <c:v>37909</c:v>
                      </c:pt>
                      <c:pt idx="5955">
                        <c:v>37910</c:v>
                      </c:pt>
                      <c:pt idx="5956">
                        <c:v>37911</c:v>
                      </c:pt>
                      <c:pt idx="5957">
                        <c:v>37914</c:v>
                      </c:pt>
                      <c:pt idx="5958">
                        <c:v>37915</c:v>
                      </c:pt>
                      <c:pt idx="5959">
                        <c:v>37916</c:v>
                      </c:pt>
                      <c:pt idx="5960">
                        <c:v>37917</c:v>
                      </c:pt>
                      <c:pt idx="5961">
                        <c:v>37918</c:v>
                      </c:pt>
                      <c:pt idx="5962">
                        <c:v>37921</c:v>
                      </c:pt>
                      <c:pt idx="5963">
                        <c:v>37922</c:v>
                      </c:pt>
                      <c:pt idx="5964">
                        <c:v>37923</c:v>
                      </c:pt>
                      <c:pt idx="5965">
                        <c:v>37924</c:v>
                      </c:pt>
                      <c:pt idx="5966">
                        <c:v>37925</c:v>
                      </c:pt>
                      <c:pt idx="5967">
                        <c:v>37928</c:v>
                      </c:pt>
                      <c:pt idx="5968">
                        <c:v>37929</c:v>
                      </c:pt>
                      <c:pt idx="5969">
                        <c:v>37930</c:v>
                      </c:pt>
                      <c:pt idx="5970">
                        <c:v>37931</c:v>
                      </c:pt>
                      <c:pt idx="5971">
                        <c:v>37932</c:v>
                      </c:pt>
                      <c:pt idx="5972">
                        <c:v>37935</c:v>
                      </c:pt>
                      <c:pt idx="5973">
                        <c:v>37936</c:v>
                      </c:pt>
                      <c:pt idx="5974">
                        <c:v>37937</c:v>
                      </c:pt>
                      <c:pt idx="5975">
                        <c:v>37938</c:v>
                      </c:pt>
                      <c:pt idx="5976">
                        <c:v>37939</c:v>
                      </c:pt>
                      <c:pt idx="5977">
                        <c:v>37942</c:v>
                      </c:pt>
                      <c:pt idx="5978">
                        <c:v>37943</c:v>
                      </c:pt>
                      <c:pt idx="5979">
                        <c:v>37944</c:v>
                      </c:pt>
                      <c:pt idx="5980">
                        <c:v>37945</c:v>
                      </c:pt>
                      <c:pt idx="5981">
                        <c:v>37946</c:v>
                      </c:pt>
                      <c:pt idx="5982">
                        <c:v>37949</c:v>
                      </c:pt>
                      <c:pt idx="5983">
                        <c:v>37950</c:v>
                      </c:pt>
                      <c:pt idx="5984">
                        <c:v>37951</c:v>
                      </c:pt>
                      <c:pt idx="5985">
                        <c:v>37953</c:v>
                      </c:pt>
                      <c:pt idx="5986">
                        <c:v>37956</c:v>
                      </c:pt>
                      <c:pt idx="5987">
                        <c:v>37957</c:v>
                      </c:pt>
                      <c:pt idx="5988">
                        <c:v>37958</c:v>
                      </c:pt>
                      <c:pt idx="5989">
                        <c:v>37959</c:v>
                      </c:pt>
                      <c:pt idx="5990">
                        <c:v>37960</c:v>
                      </c:pt>
                      <c:pt idx="5991">
                        <c:v>37963</c:v>
                      </c:pt>
                      <c:pt idx="5992">
                        <c:v>37964</c:v>
                      </c:pt>
                      <c:pt idx="5993">
                        <c:v>37965</c:v>
                      </c:pt>
                      <c:pt idx="5994">
                        <c:v>37966</c:v>
                      </c:pt>
                      <c:pt idx="5995">
                        <c:v>37967</c:v>
                      </c:pt>
                      <c:pt idx="5996">
                        <c:v>37970</c:v>
                      </c:pt>
                      <c:pt idx="5997">
                        <c:v>37971</c:v>
                      </c:pt>
                      <c:pt idx="5998">
                        <c:v>37972</c:v>
                      </c:pt>
                      <c:pt idx="5999">
                        <c:v>37973</c:v>
                      </c:pt>
                      <c:pt idx="6000">
                        <c:v>37974</c:v>
                      </c:pt>
                      <c:pt idx="6001">
                        <c:v>37977</c:v>
                      </c:pt>
                      <c:pt idx="6002">
                        <c:v>37978</c:v>
                      </c:pt>
                      <c:pt idx="6003">
                        <c:v>37979</c:v>
                      </c:pt>
                      <c:pt idx="6004">
                        <c:v>37981</c:v>
                      </c:pt>
                      <c:pt idx="6005">
                        <c:v>37984</c:v>
                      </c:pt>
                      <c:pt idx="6006">
                        <c:v>37985</c:v>
                      </c:pt>
                      <c:pt idx="6007">
                        <c:v>37986</c:v>
                      </c:pt>
                      <c:pt idx="6008">
                        <c:v>37988</c:v>
                      </c:pt>
                      <c:pt idx="6009">
                        <c:v>37991</c:v>
                      </c:pt>
                      <c:pt idx="6010">
                        <c:v>37992</c:v>
                      </c:pt>
                      <c:pt idx="6011">
                        <c:v>37993</c:v>
                      </c:pt>
                      <c:pt idx="6012">
                        <c:v>37994</c:v>
                      </c:pt>
                      <c:pt idx="6013">
                        <c:v>37995</c:v>
                      </c:pt>
                      <c:pt idx="6014">
                        <c:v>37998</c:v>
                      </c:pt>
                      <c:pt idx="6015">
                        <c:v>37999</c:v>
                      </c:pt>
                      <c:pt idx="6016">
                        <c:v>38000</c:v>
                      </c:pt>
                      <c:pt idx="6017">
                        <c:v>38001</c:v>
                      </c:pt>
                      <c:pt idx="6018">
                        <c:v>38002</c:v>
                      </c:pt>
                      <c:pt idx="6019">
                        <c:v>38006</c:v>
                      </c:pt>
                      <c:pt idx="6020">
                        <c:v>38007</c:v>
                      </c:pt>
                      <c:pt idx="6021">
                        <c:v>38008</c:v>
                      </c:pt>
                      <c:pt idx="6022">
                        <c:v>38009</c:v>
                      </c:pt>
                      <c:pt idx="6023">
                        <c:v>38012</c:v>
                      </c:pt>
                      <c:pt idx="6024">
                        <c:v>38013</c:v>
                      </c:pt>
                      <c:pt idx="6025">
                        <c:v>38014</c:v>
                      </c:pt>
                      <c:pt idx="6026">
                        <c:v>38015</c:v>
                      </c:pt>
                      <c:pt idx="6027">
                        <c:v>38016</c:v>
                      </c:pt>
                      <c:pt idx="6028">
                        <c:v>38019</c:v>
                      </c:pt>
                      <c:pt idx="6029">
                        <c:v>38020</c:v>
                      </c:pt>
                      <c:pt idx="6030">
                        <c:v>38021</c:v>
                      </c:pt>
                      <c:pt idx="6031">
                        <c:v>38022</c:v>
                      </c:pt>
                      <c:pt idx="6032">
                        <c:v>38023</c:v>
                      </c:pt>
                      <c:pt idx="6033">
                        <c:v>38026</c:v>
                      </c:pt>
                      <c:pt idx="6034">
                        <c:v>38027</c:v>
                      </c:pt>
                      <c:pt idx="6035">
                        <c:v>38028</c:v>
                      </c:pt>
                      <c:pt idx="6036">
                        <c:v>38029</c:v>
                      </c:pt>
                      <c:pt idx="6037">
                        <c:v>38030</c:v>
                      </c:pt>
                      <c:pt idx="6038">
                        <c:v>38034</c:v>
                      </c:pt>
                      <c:pt idx="6039">
                        <c:v>38035</c:v>
                      </c:pt>
                      <c:pt idx="6040">
                        <c:v>38036</c:v>
                      </c:pt>
                      <c:pt idx="6041">
                        <c:v>38037</c:v>
                      </c:pt>
                      <c:pt idx="6042">
                        <c:v>38040</c:v>
                      </c:pt>
                      <c:pt idx="6043">
                        <c:v>38041</c:v>
                      </c:pt>
                      <c:pt idx="6044">
                        <c:v>38042</c:v>
                      </c:pt>
                      <c:pt idx="6045">
                        <c:v>38043</c:v>
                      </c:pt>
                      <c:pt idx="6046">
                        <c:v>38044</c:v>
                      </c:pt>
                      <c:pt idx="6047">
                        <c:v>38047</c:v>
                      </c:pt>
                      <c:pt idx="6048">
                        <c:v>38048</c:v>
                      </c:pt>
                      <c:pt idx="6049">
                        <c:v>38049</c:v>
                      </c:pt>
                      <c:pt idx="6050">
                        <c:v>38050</c:v>
                      </c:pt>
                      <c:pt idx="6051">
                        <c:v>38051</c:v>
                      </c:pt>
                      <c:pt idx="6052">
                        <c:v>38054</c:v>
                      </c:pt>
                      <c:pt idx="6053">
                        <c:v>38055</c:v>
                      </c:pt>
                      <c:pt idx="6054">
                        <c:v>38056</c:v>
                      </c:pt>
                      <c:pt idx="6055">
                        <c:v>38057</c:v>
                      </c:pt>
                      <c:pt idx="6056">
                        <c:v>38058</c:v>
                      </c:pt>
                      <c:pt idx="6057">
                        <c:v>38061</c:v>
                      </c:pt>
                      <c:pt idx="6058">
                        <c:v>38062</c:v>
                      </c:pt>
                      <c:pt idx="6059">
                        <c:v>38063</c:v>
                      </c:pt>
                      <c:pt idx="6060">
                        <c:v>38064</c:v>
                      </c:pt>
                      <c:pt idx="6061">
                        <c:v>38065</c:v>
                      </c:pt>
                      <c:pt idx="6062">
                        <c:v>38068</c:v>
                      </c:pt>
                      <c:pt idx="6063">
                        <c:v>38069</c:v>
                      </c:pt>
                      <c:pt idx="6064">
                        <c:v>38070</c:v>
                      </c:pt>
                      <c:pt idx="6065">
                        <c:v>38071</c:v>
                      </c:pt>
                      <c:pt idx="6066">
                        <c:v>38072</c:v>
                      </c:pt>
                      <c:pt idx="6067">
                        <c:v>38075</c:v>
                      </c:pt>
                      <c:pt idx="6068">
                        <c:v>38076</c:v>
                      </c:pt>
                      <c:pt idx="6069">
                        <c:v>38077</c:v>
                      </c:pt>
                      <c:pt idx="6070">
                        <c:v>38078</c:v>
                      </c:pt>
                      <c:pt idx="6071">
                        <c:v>38079</c:v>
                      </c:pt>
                      <c:pt idx="6072">
                        <c:v>38082</c:v>
                      </c:pt>
                      <c:pt idx="6073">
                        <c:v>38083</c:v>
                      </c:pt>
                      <c:pt idx="6074">
                        <c:v>38084</c:v>
                      </c:pt>
                      <c:pt idx="6075">
                        <c:v>38085</c:v>
                      </c:pt>
                      <c:pt idx="6076">
                        <c:v>38089</c:v>
                      </c:pt>
                      <c:pt idx="6077">
                        <c:v>38090</c:v>
                      </c:pt>
                      <c:pt idx="6078">
                        <c:v>38091</c:v>
                      </c:pt>
                      <c:pt idx="6079">
                        <c:v>38092</c:v>
                      </c:pt>
                      <c:pt idx="6080">
                        <c:v>38093</c:v>
                      </c:pt>
                      <c:pt idx="6081">
                        <c:v>38096</c:v>
                      </c:pt>
                      <c:pt idx="6082">
                        <c:v>38097</c:v>
                      </c:pt>
                      <c:pt idx="6083">
                        <c:v>38098</c:v>
                      </c:pt>
                      <c:pt idx="6084">
                        <c:v>38099</c:v>
                      </c:pt>
                      <c:pt idx="6085">
                        <c:v>38100</c:v>
                      </c:pt>
                      <c:pt idx="6086">
                        <c:v>38103</c:v>
                      </c:pt>
                      <c:pt idx="6087">
                        <c:v>38104</c:v>
                      </c:pt>
                      <c:pt idx="6088">
                        <c:v>38105</c:v>
                      </c:pt>
                      <c:pt idx="6089">
                        <c:v>38106</c:v>
                      </c:pt>
                      <c:pt idx="6090">
                        <c:v>38107</c:v>
                      </c:pt>
                      <c:pt idx="6091">
                        <c:v>38110</c:v>
                      </c:pt>
                      <c:pt idx="6092">
                        <c:v>38111</c:v>
                      </c:pt>
                      <c:pt idx="6093">
                        <c:v>38112</c:v>
                      </c:pt>
                      <c:pt idx="6094">
                        <c:v>38113</c:v>
                      </c:pt>
                      <c:pt idx="6095">
                        <c:v>38114</c:v>
                      </c:pt>
                      <c:pt idx="6096">
                        <c:v>38117</c:v>
                      </c:pt>
                      <c:pt idx="6097">
                        <c:v>38118</c:v>
                      </c:pt>
                      <c:pt idx="6098">
                        <c:v>38119</c:v>
                      </c:pt>
                      <c:pt idx="6099">
                        <c:v>38120</c:v>
                      </c:pt>
                      <c:pt idx="6100">
                        <c:v>38121</c:v>
                      </c:pt>
                      <c:pt idx="6101">
                        <c:v>38124</c:v>
                      </c:pt>
                      <c:pt idx="6102">
                        <c:v>38125</c:v>
                      </c:pt>
                      <c:pt idx="6103">
                        <c:v>38126</c:v>
                      </c:pt>
                      <c:pt idx="6104">
                        <c:v>38127</c:v>
                      </c:pt>
                      <c:pt idx="6105">
                        <c:v>38128</c:v>
                      </c:pt>
                      <c:pt idx="6106">
                        <c:v>38131</c:v>
                      </c:pt>
                      <c:pt idx="6107">
                        <c:v>38132</c:v>
                      </c:pt>
                      <c:pt idx="6108">
                        <c:v>38133</c:v>
                      </c:pt>
                      <c:pt idx="6109">
                        <c:v>38134</c:v>
                      </c:pt>
                      <c:pt idx="6110">
                        <c:v>38135</c:v>
                      </c:pt>
                      <c:pt idx="6111">
                        <c:v>38139</c:v>
                      </c:pt>
                      <c:pt idx="6112">
                        <c:v>38140</c:v>
                      </c:pt>
                      <c:pt idx="6113">
                        <c:v>38141</c:v>
                      </c:pt>
                      <c:pt idx="6114">
                        <c:v>38142</c:v>
                      </c:pt>
                      <c:pt idx="6115">
                        <c:v>38145</c:v>
                      </c:pt>
                      <c:pt idx="6116">
                        <c:v>38146</c:v>
                      </c:pt>
                      <c:pt idx="6117">
                        <c:v>38147</c:v>
                      </c:pt>
                      <c:pt idx="6118">
                        <c:v>38148</c:v>
                      </c:pt>
                      <c:pt idx="6119">
                        <c:v>38152</c:v>
                      </c:pt>
                      <c:pt idx="6120">
                        <c:v>38153</c:v>
                      </c:pt>
                      <c:pt idx="6121">
                        <c:v>38154</c:v>
                      </c:pt>
                      <c:pt idx="6122">
                        <c:v>38155</c:v>
                      </c:pt>
                      <c:pt idx="6123">
                        <c:v>38156</c:v>
                      </c:pt>
                      <c:pt idx="6124">
                        <c:v>38159</c:v>
                      </c:pt>
                      <c:pt idx="6125">
                        <c:v>38160</c:v>
                      </c:pt>
                      <c:pt idx="6126">
                        <c:v>38161</c:v>
                      </c:pt>
                      <c:pt idx="6127">
                        <c:v>38162</c:v>
                      </c:pt>
                      <c:pt idx="6128">
                        <c:v>38163</c:v>
                      </c:pt>
                      <c:pt idx="6129">
                        <c:v>38166</c:v>
                      </c:pt>
                      <c:pt idx="6130">
                        <c:v>38167</c:v>
                      </c:pt>
                      <c:pt idx="6131">
                        <c:v>38168</c:v>
                      </c:pt>
                      <c:pt idx="6132">
                        <c:v>38169</c:v>
                      </c:pt>
                      <c:pt idx="6133">
                        <c:v>38170</c:v>
                      </c:pt>
                      <c:pt idx="6134">
                        <c:v>38174</c:v>
                      </c:pt>
                      <c:pt idx="6135">
                        <c:v>38175</c:v>
                      </c:pt>
                      <c:pt idx="6136">
                        <c:v>38176</c:v>
                      </c:pt>
                      <c:pt idx="6137">
                        <c:v>38177</c:v>
                      </c:pt>
                      <c:pt idx="6138">
                        <c:v>38180</c:v>
                      </c:pt>
                      <c:pt idx="6139">
                        <c:v>38181</c:v>
                      </c:pt>
                      <c:pt idx="6140">
                        <c:v>38182</c:v>
                      </c:pt>
                      <c:pt idx="6141">
                        <c:v>38183</c:v>
                      </c:pt>
                      <c:pt idx="6142">
                        <c:v>38184</c:v>
                      </c:pt>
                      <c:pt idx="6143">
                        <c:v>38187</c:v>
                      </c:pt>
                      <c:pt idx="6144">
                        <c:v>38188</c:v>
                      </c:pt>
                      <c:pt idx="6145">
                        <c:v>38189</c:v>
                      </c:pt>
                      <c:pt idx="6146">
                        <c:v>38190</c:v>
                      </c:pt>
                      <c:pt idx="6147">
                        <c:v>38191</c:v>
                      </c:pt>
                      <c:pt idx="6148">
                        <c:v>38194</c:v>
                      </c:pt>
                      <c:pt idx="6149">
                        <c:v>38195</c:v>
                      </c:pt>
                      <c:pt idx="6150">
                        <c:v>38196</c:v>
                      </c:pt>
                      <c:pt idx="6151">
                        <c:v>38197</c:v>
                      </c:pt>
                      <c:pt idx="6152">
                        <c:v>38198</c:v>
                      </c:pt>
                      <c:pt idx="6153">
                        <c:v>38201</c:v>
                      </c:pt>
                      <c:pt idx="6154">
                        <c:v>38202</c:v>
                      </c:pt>
                      <c:pt idx="6155">
                        <c:v>38203</c:v>
                      </c:pt>
                      <c:pt idx="6156">
                        <c:v>38204</c:v>
                      </c:pt>
                      <c:pt idx="6157">
                        <c:v>38205</c:v>
                      </c:pt>
                      <c:pt idx="6158">
                        <c:v>38208</c:v>
                      </c:pt>
                      <c:pt idx="6159">
                        <c:v>38209</c:v>
                      </c:pt>
                      <c:pt idx="6160">
                        <c:v>38210</c:v>
                      </c:pt>
                      <c:pt idx="6161">
                        <c:v>38211</c:v>
                      </c:pt>
                      <c:pt idx="6162">
                        <c:v>38212</c:v>
                      </c:pt>
                      <c:pt idx="6163">
                        <c:v>38215</c:v>
                      </c:pt>
                      <c:pt idx="6164">
                        <c:v>38216</c:v>
                      </c:pt>
                      <c:pt idx="6165">
                        <c:v>38217</c:v>
                      </c:pt>
                      <c:pt idx="6166">
                        <c:v>38218</c:v>
                      </c:pt>
                      <c:pt idx="6167">
                        <c:v>38219</c:v>
                      </c:pt>
                      <c:pt idx="6168">
                        <c:v>38222</c:v>
                      </c:pt>
                      <c:pt idx="6169">
                        <c:v>38223</c:v>
                      </c:pt>
                      <c:pt idx="6170">
                        <c:v>38224</c:v>
                      </c:pt>
                      <c:pt idx="6171">
                        <c:v>38225</c:v>
                      </c:pt>
                      <c:pt idx="6172">
                        <c:v>38226</c:v>
                      </c:pt>
                      <c:pt idx="6173">
                        <c:v>38229</c:v>
                      </c:pt>
                      <c:pt idx="6174">
                        <c:v>38230</c:v>
                      </c:pt>
                      <c:pt idx="6175">
                        <c:v>38231</c:v>
                      </c:pt>
                      <c:pt idx="6176">
                        <c:v>38232</c:v>
                      </c:pt>
                      <c:pt idx="6177">
                        <c:v>38233</c:v>
                      </c:pt>
                      <c:pt idx="6178">
                        <c:v>38237</c:v>
                      </c:pt>
                      <c:pt idx="6179">
                        <c:v>38238</c:v>
                      </c:pt>
                      <c:pt idx="6180">
                        <c:v>38239</c:v>
                      </c:pt>
                      <c:pt idx="6181">
                        <c:v>38240</c:v>
                      </c:pt>
                      <c:pt idx="6182">
                        <c:v>38243</c:v>
                      </c:pt>
                      <c:pt idx="6183">
                        <c:v>38244</c:v>
                      </c:pt>
                      <c:pt idx="6184">
                        <c:v>38245</c:v>
                      </c:pt>
                      <c:pt idx="6185">
                        <c:v>38246</c:v>
                      </c:pt>
                      <c:pt idx="6186">
                        <c:v>38247</c:v>
                      </c:pt>
                      <c:pt idx="6187">
                        <c:v>38250</c:v>
                      </c:pt>
                      <c:pt idx="6188">
                        <c:v>38251</c:v>
                      </c:pt>
                      <c:pt idx="6189">
                        <c:v>38252</c:v>
                      </c:pt>
                      <c:pt idx="6190">
                        <c:v>38253</c:v>
                      </c:pt>
                      <c:pt idx="6191">
                        <c:v>38254</c:v>
                      </c:pt>
                      <c:pt idx="6192">
                        <c:v>38257</c:v>
                      </c:pt>
                      <c:pt idx="6193">
                        <c:v>38258</c:v>
                      </c:pt>
                      <c:pt idx="6194">
                        <c:v>38259</c:v>
                      </c:pt>
                      <c:pt idx="6195">
                        <c:v>38260</c:v>
                      </c:pt>
                      <c:pt idx="6196">
                        <c:v>38261</c:v>
                      </c:pt>
                      <c:pt idx="6197">
                        <c:v>38264</c:v>
                      </c:pt>
                      <c:pt idx="6198">
                        <c:v>38265</c:v>
                      </c:pt>
                      <c:pt idx="6199">
                        <c:v>38266</c:v>
                      </c:pt>
                      <c:pt idx="6200">
                        <c:v>38267</c:v>
                      </c:pt>
                      <c:pt idx="6201">
                        <c:v>38268</c:v>
                      </c:pt>
                      <c:pt idx="6202">
                        <c:v>38271</c:v>
                      </c:pt>
                      <c:pt idx="6203">
                        <c:v>38272</c:v>
                      </c:pt>
                      <c:pt idx="6204">
                        <c:v>38273</c:v>
                      </c:pt>
                      <c:pt idx="6205">
                        <c:v>38274</c:v>
                      </c:pt>
                      <c:pt idx="6206">
                        <c:v>38275</c:v>
                      </c:pt>
                      <c:pt idx="6207">
                        <c:v>38278</c:v>
                      </c:pt>
                      <c:pt idx="6208">
                        <c:v>38279</c:v>
                      </c:pt>
                      <c:pt idx="6209">
                        <c:v>38280</c:v>
                      </c:pt>
                      <c:pt idx="6210">
                        <c:v>38281</c:v>
                      </c:pt>
                      <c:pt idx="6211">
                        <c:v>38282</c:v>
                      </c:pt>
                      <c:pt idx="6212">
                        <c:v>38285</c:v>
                      </c:pt>
                      <c:pt idx="6213">
                        <c:v>38286</c:v>
                      </c:pt>
                      <c:pt idx="6214">
                        <c:v>38287</c:v>
                      </c:pt>
                      <c:pt idx="6215">
                        <c:v>38288</c:v>
                      </c:pt>
                      <c:pt idx="6216">
                        <c:v>38289</c:v>
                      </c:pt>
                      <c:pt idx="6217">
                        <c:v>38292</c:v>
                      </c:pt>
                      <c:pt idx="6218">
                        <c:v>38293</c:v>
                      </c:pt>
                      <c:pt idx="6219">
                        <c:v>38294</c:v>
                      </c:pt>
                      <c:pt idx="6220">
                        <c:v>38295</c:v>
                      </c:pt>
                      <c:pt idx="6221">
                        <c:v>38296</c:v>
                      </c:pt>
                      <c:pt idx="6222">
                        <c:v>38299</c:v>
                      </c:pt>
                      <c:pt idx="6223">
                        <c:v>38300</c:v>
                      </c:pt>
                      <c:pt idx="6224">
                        <c:v>38301</c:v>
                      </c:pt>
                      <c:pt idx="6225">
                        <c:v>38302</c:v>
                      </c:pt>
                      <c:pt idx="6226">
                        <c:v>38303</c:v>
                      </c:pt>
                      <c:pt idx="6227">
                        <c:v>38306</c:v>
                      </c:pt>
                      <c:pt idx="6228">
                        <c:v>38307</c:v>
                      </c:pt>
                      <c:pt idx="6229">
                        <c:v>38308</c:v>
                      </c:pt>
                      <c:pt idx="6230">
                        <c:v>38309</c:v>
                      </c:pt>
                      <c:pt idx="6231">
                        <c:v>38310</c:v>
                      </c:pt>
                      <c:pt idx="6232">
                        <c:v>38313</c:v>
                      </c:pt>
                      <c:pt idx="6233">
                        <c:v>38314</c:v>
                      </c:pt>
                      <c:pt idx="6234">
                        <c:v>38315</c:v>
                      </c:pt>
                      <c:pt idx="6235">
                        <c:v>38317</c:v>
                      </c:pt>
                      <c:pt idx="6236">
                        <c:v>38320</c:v>
                      </c:pt>
                      <c:pt idx="6237">
                        <c:v>38321</c:v>
                      </c:pt>
                      <c:pt idx="6238">
                        <c:v>38322</c:v>
                      </c:pt>
                      <c:pt idx="6239">
                        <c:v>38323</c:v>
                      </c:pt>
                      <c:pt idx="6240">
                        <c:v>38324</c:v>
                      </c:pt>
                      <c:pt idx="6241">
                        <c:v>38327</c:v>
                      </c:pt>
                      <c:pt idx="6242">
                        <c:v>38328</c:v>
                      </c:pt>
                      <c:pt idx="6243">
                        <c:v>38329</c:v>
                      </c:pt>
                      <c:pt idx="6244">
                        <c:v>38330</c:v>
                      </c:pt>
                      <c:pt idx="6245">
                        <c:v>38331</c:v>
                      </c:pt>
                      <c:pt idx="6246">
                        <c:v>38334</c:v>
                      </c:pt>
                      <c:pt idx="6247">
                        <c:v>38335</c:v>
                      </c:pt>
                      <c:pt idx="6248">
                        <c:v>38336</c:v>
                      </c:pt>
                      <c:pt idx="6249">
                        <c:v>38337</c:v>
                      </c:pt>
                      <c:pt idx="6250">
                        <c:v>38338</c:v>
                      </c:pt>
                      <c:pt idx="6251">
                        <c:v>38341</c:v>
                      </c:pt>
                      <c:pt idx="6252">
                        <c:v>38342</c:v>
                      </c:pt>
                      <c:pt idx="6253">
                        <c:v>38343</c:v>
                      </c:pt>
                      <c:pt idx="6254">
                        <c:v>38344</c:v>
                      </c:pt>
                      <c:pt idx="6255">
                        <c:v>38348</c:v>
                      </c:pt>
                      <c:pt idx="6256">
                        <c:v>38349</c:v>
                      </c:pt>
                      <c:pt idx="6257">
                        <c:v>38350</c:v>
                      </c:pt>
                      <c:pt idx="6258">
                        <c:v>38351</c:v>
                      </c:pt>
                      <c:pt idx="6259">
                        <c:v>38352</c:v>
                      </c:pt>
                      <c:pt idx="6260">
                        <c:v>38355</c:v>
                      </c:pt>
                      <c:pt idx="6261">
                        <c:v>38356</c:v>
                      </c:pt>
                      <c:pt idx="6262">
                        <c:v>38357</c:v>
                      </c:pt>
                      <c:pt idx="6263">
                        <c:v>38358</c:v>
                      </c:pt>
                      <c:pt idx="6264">
                        <c:v>38359</c:v>
                      </c:pt>
                      <c:pt idx="6265">
                        <c:v>38362</c:v>
                      </c:pt>
                      <c:pt idx="6266">
                        <c:v>38363</c:v>
                      </c:pt>
                      <c:pt idx="6267">
                        <c:v>38364</c:v>
                      </c:pt>
                      <c:pt idx="6268">
                        <c:v>38365</c:v>
                      </c:pt>
                      <c:pt idx="6269">
                        <c:v>38366</c:v>
                      </c:pt>
                      <c:pt idx="6270">
                        <c:v>38370</c:v>
                      </c:pt>
                      <c:pt idx="6271">
                        <c:v>38371</c:v>
                      </c:pt>
                      <c:pt idx="6272">
                        <c:v>38372</c:v>
                      </c:pt>
                      <c:pt idx="6273">
                        <c:v>38373</c:v>
                      </c:pt>
                      <c:pt idx="6274">
                        <c:v>38376</c:v>
                      </c:pt>
                      <c:pt idx="6275">
                        <c:v>38377</c:v>
                      </c:pt>
                      <c:pt idx="6276">
                        <c:v>38378</c:v>
                      </c:pt>
                      <c:pt idx="6277">
                        <c:v>38379</c:v>
                      </c:pt>
                      <c:pt idx="6278">
                        <c:v>38380</c:v>
                      </c:pt>
                      <c:pt idx="6279">
                        <c:v>38383</c:v>
                      </c:pt>
                      <c:pt idx="6280">
                        <c:v>38384</c:v>
                      </c:pt>
                      <c:pt idx="6281">
                        <c:v>38385</c:v>
                      </c:pt>
                      <c:pt idx="6282">
                        <c:v>38386</c:v>
                      </c:pt>
                      <c:pt idx="6283">
                        <c:v>38387</c:v>
                      </c:pt>
                      <c:pt idx="6284">
                        <c:v>38390</c:v>
                      </c:pt>
                      <c:pt idx="6285">
                        <c:v>38391</c:v>
                      </c:pt>
                      <c:pt idx="6286">
                        <c:v>38392</c:v>
                      </c:pt>
                      <c:pt idx="6287">
                        <c:v>38393</c:v>
                      </c:pt>
                      <c:pt idx="6288">
                        <c:v>38394</c:v>
                      </c:pt>
                      <c:pt idx="6289">
                        <c:v>38397</c:v>
                      </c:pt>
                      <c:pt idx="6290">
                        <c:v>38398</c:v>
                      </c:pt>
                      <c:pt idx="6291">
                        <c:v>38399</c:v>
                      </c:pt>
                      <c:pt idx="6292">
                        <c:v>38400</c:v>
                      </c:pt>
                      <c:pt idx="6293">
                        <c:v>38401</c:v>
                      </c:pt>
                      <c:pt idx="6294">
                        <c:v>38405</c:v>
                      </c:pt>
                      <c:pt idx="6295">
                        <c:v>38406</c:v>
                      </c:pt>
                      <c:pt idx="6296">
                        <c:v>38407</c:v>
                      </c:pt>
                      <c:pt idx="6297">
                        <c:v>38408</c:v>
                      </c:pt>
                      <c:pt idx="6298">
                        <c:v>38411</c:v>
                      </c:pt>
                      <c:pt idx="6299">
                        <c:v>38412</c:v>
                      </c:pt>
                      <c:pt idx="6300">
                        <c:v>38413</c:v>
                      </c:pt>
                      <c:pt idx="6301">
                        <c:v>38414</c:v>
                      </c:pt>
                      <c:pt idx="6302">
                        <c:v>38415</c:v>
                      </c:pt>
                      <c:pt idx="6303">
                        <c:v>38418</c:v>
                      </c:pt>
                      <c:pt idx="6304">
                        <c:v>38419</c:v>
                      </c:pt>
                      <c:pt idx="6305">
                        <c:v>38420</c:v>
                      </c:pt>
                      <c:pt idx="6306">
                        <c:v>38421</c:v>
                      </c:pt>
                      <c:pt idx="6307">
                        <c:v>38422</c:v>
                      </c:pt>
                      <c:pt idx="6308">
                        <c:v>38425</c:v>
                      </c:pt>
                      <c:pt idx="6309">
                        <c:v>38426</c:v>
                      </c:pt>
                      <c:pt idx="6310">
                        <c:v>38427</c:v>
                      </c:pt>
                      <c:pt idx="6311">
                        <c:v>38428</c:v>
                      </c:pt>
                      <c:pt idx="6312">
                        <c:v>38429</c:v>
                      </c:pt>
                      <c:pt idx="6313">
                        <c:v>38432</c:v>
                      </c:pt>
                      <c:pt idx="6314">
                        <c:v>38433</c:v>
                      </c:pt>
                      <c:pt idx="6315">
                        <c:v>38434</c:v>
                      </c:pt>
                      <c:pt idx="6316">
                        <c:v>38435</c:v>
                      </c:pt>
                      <c:pt idx="6317">
                        <c:v>38439</c:v>
                      </c:pt>
                      <c:pt idx="6318">
                        <c:v>38440</c:v>
                      </c:pt>
                      <c:pt idx="6319">
                        <c:v>38441</c:v>
                      </c:pt>
                      <c:pt idx="6320">
                        <c:v>38442</c:v>
                      </c:pt>
                      <c:pt idx="6321">
                        <c:v>38443</c:v>
                      </c:pt>
                      <c:pt idx="6322">
                        <c:v>38446</c:v>
                      </c:pt>
                      <c:pt idx="6323">
                        <c:v>38447</c:v>
                      </c:pt>
                      <c:pt idx="6324">
                        <c:v>38448</c:v>
                      </c:pt>
                      <c:pt idx="6325">
                        <c:v>38449</c:v>
                      </c:pt>
                      <c:pt idx="6326">
                        <c:v>38450</c:v>
                      </c:pt>
                      <c:pt idx="6327">
                        <c:v>38453</c:v>
                      </c:pt>
                      <c:pt idx="6328">
                        <c:v>38454</c:v>
                      </c:pt>
                      <c:pt idx="6329">
                        <c:v>38455</c:v>
                      </c:pt>
                      <c:pt idx="6330">
                        <c:v>38456</c:v>
                      </c:pt>
                      <c:pt idx="6331">
                        <c:v>38457</c:v>
                      </c:pt>
                      <c:pt idx="6332">
                        <c:v>38460</c:v>
                      </c:pt>
                      <c:pt idx="6333">
                        <c:v>38461</c:v>
                      </c:pt>
                      <c:pt idx="6334">
                        <c:v>38462</c:v>
                      </c:pt>
                      <c:pt idx="6335">
                        <c:v>38463</c:v>
                      </c:pt>
                      <c:pt idx="6336">
                        <c:v>38464</c:v>
                      </c:pt>
                      <c:pt idx="6337">
                        <c:v>38467</c:v>
                      </c:pt>
                      <c:pt idx="6338">
                        <c:v>38468</c:v>
                      </c:pt>
                      <c:pt idx="6339">
                        <c:v>38469</c:v>
                      </c:pt>
                      <c:pt idx="6340">
                        <c:v>38470</c:v>
                      </c:pt>
                      <c:pt idx="6341">
                        <c:v>38471</c:v>
                      </c:pt>
                      <c:pt idx="6342">
                        <c:v>38474</c:v>
                      </c:pt>
                      <c:pt idx="6343">
                        <c:v>38475</c:v>
                      </c:pt>
                      <c:pt idx="6344">
                        <c:v>38476</c:v>
                      </c:pt>
                      <c:pt idx="6345">
                        <c:v>38477</c:v>
                      </c:pt>
                      <c:pt idx="6346">
                        <c:v>38478</c:v>
                      </c:pt>
                      <c:pt idx="6347">
                        <c:v>38481</c:v>
                      </c:pt>
                      <c:pt idx="6348">
                        <c:v>38482</c:v>
                      </c:pt>
                      <c:pt idx="6349">
                        <c:v>38483</c:v>
                      </c:pt>
                      <c:pt idx="6350">
                        <c:v>38484</c:v>
                      </c:pt>
                      <c:pt idx="6351">
                        <c:v>38485</c:v>
                      </c:pt>
                      <c:pt idx="6352">
                        <c:v>38488</c:v>
                      </c:pt>
                      <c:pt idx="6353">
                        <c:v>38489</c:v>
                      </c:pt>
                      <c:pt idx="6354">
                        <c:v>38490</c:v>
                      </c:pt>
                      <c:pt idx="6355">
                        <c:v>38491</c:v>
                      </c:pt>
                      <c:pt idx="6356">
                        <c:v>38492</c:v>
                      </c:pt>
                      <c:pt idx="6357">
                        <c:v>38495</c:v>
                      </c:pt>
                      <c:pt idx="6358">
                        <c:v>38496</c:v>
                      </c:pt>
                      <c:pt idx="6359">
                        <c:v>38497</c:v>
                      </c:pt>
                      <c:pt idx="6360">
                        <c:v>38498</c:v>
                      </c:pt>
                      <c:pt idx="6361">
                        <c:v>38499</c:v>
                      </c:pt>
                      <c:pt idx="6362">
                        <c:v>38503</c:v>
                      </c:pt>
                      <c:pt idx="6363">
                        <c:v>38504</c:v>
                      </c:pt>
                      <c:pt idx="6364">
                        <c:v>38505</c:v>
                      </c:pt>
                      <c:pt idx="6365">
                        <c:v>38506</c:v>
                      </c:pt>
                      <c:pt idx="6366">
                        <c:v>38509</c:v>
                      </c:pt>
                      <c:pt idx="6367">
                        <c:v>38510</c:v>
                      </c:pt>
                      <c:pt idx="6368">
                        <c:v>38511</c:v>
                      </c:pt>
                      <c:pt idx="6369">
                        <c:v>38512</c:v>
                      </c:pt>
                      <c:pt idx="6370">
                        <c:v>38513</c:v>
                      </c:pt>
                      <c:pt idx="6371">
                        <c:v>38516</c:v>
                      </c:pt>
                      <c:pt idx="6372">
                        <c:v>38517</c:v>
                      </c:pt>
                      <c:pt idx="6373">
                        <c:v>38518</c:v>
                      </c:pt>
                      <c:pt idx="6374">
                        <c:v>38519</c:v>
                      </c:pt>
                      <c:pt idx="6375">
                        <c:v>38520</c:v>
                      </c:pt>
                      <c:pt idx="6376">
                        <c:v>38523</c:v>
                      </c:pt>
                      <c:pt idx="6377">
                        <c:v>38524</c:v>
                      </c:pt>
                      <c:pt idx="6378">
                        <c:v>38525</c:v>
                      </c:pt>
                      <c:pt idx="6379">
                        <c:v>38526</c:v>
                      </c:pt>
                      <c:pt idx="6380">
                        <c:v>38527</c:v>
                      </c:pt>
                      <c:pt idx="6381">
                        <c:v>38530</c:v>
                      </c:pt>
                      <c:pt idx="6382">
                        <c:v>38531</c:v>
                      </c:pt>
                      <c:pt idx="6383">
                        <c:v>38532</c:v>
                      </c:pt>
                      <c:pt idx="6384">
                        <c:v>38533</c:v>
                      </c:pt>
                      <c:pt idx="6385">
                        <c:v>38534</c:v>
                      </c:pt>
                      <c:pt idx="6386">
                        <c:v>38538</c:v>
                      </c:pt>
                      <c:pt idx="6387">
                        <c:v>38539</c:v>
                      </c:pt>
                      <c:pt idx="6388">
                        <c:v>38540</c:v>
                      </c:pt>
                      <c:pt idx="6389">
                        <c:v>38541</c:v>
                      </c:pt>
                      <c:pt idx="6390">
                        <c:v>38544</c:v>
                      </c:pt>
                      <c:pt idx="6391">
                        <c:v>38545</c:v>
                      </c:pt>
                      <c:pt idx="6392">
                        <c:v>38546</c:v>
                      </c:pt>
                      <c:pt idx="6393">
                        <c:v>38547</c:v>
                      </c:pt>
                      <c:pt idx="6394">
                        <c:v>38548</c:v>
                      </c:pt>
                      <c:pt idx="6395">
                        <c:v>38551</c:v>
                      </c:pt>
                      <c:pt idx="6396">
                        <c:v>38552</c:v>
                      </c:pt>
                      <c:pt idx="6397">
                        <c:v>38553</c:v>
                      </c:pt>
                      <c:pt idx="6398">
                        <c:v>38554</c:v>
                      </c:pt>
                      <c:pt idx="6399">
                        <c:v>38555</c:v>
                      </c:pt>
                      <c:pt idx="6400">
                        <c:v>38558</c:v>
                      </c:pt>
                      <c:pt idx="6401">
                        <c:v>38559</c:v>
                      </c:pt>
                      <c:pt idx="6402">
                        <c:v>38560</c:v>
                      </c:pt>
                      <c:pt idx="6403">
                        <c:v>38561</c:v>
                      </c:pt>
                      <c:pt idx="6404">
                        <c:v>38562</c:v>
                      </c:pt>
                      <c:pt idx="6405">
                        <c:v>38565</c:v>
                      </c:pt>
                      <c:pt idx="6406">
                        <c:v>38566</c:v>
                      </c:pt>
                      <c:pt idx="6407">
                        <c:v>38567</c:v>
                      </c:pt>
                      <c:pt idx="6408">
                        <c:v>38568</c:v>
                      </c:pt>
                      <c:pt idx="6409">
                        <c:v>38569</c:v>
                      </c:pt>
                      <c:pt idx="6410">
                        <c:v>38572</c:v>
                      </c:pt>
                      <c:pt idx="6411">
                        <c:v>38573</c:v>
                      </c:pt>
                      <c:pt idx="6412">
                        <c:v>38574</c:v>
                      </c:pt>
                      <c:pt idx="6413">
                        <c:v>38575</c:v>
                      </c:pt>
                      <c:pt idx="6414">
                        <c:v>38576</c:v>
                      </c:pt>
                      <c:pt idx="6415">
                        <c:v>38579</c:v>
                      </c:pt>
                      <c:pt idx="6416">
                        <c:v>38580</c:v>
                      </c:pt>
                      <c:pt idx="6417">
                        <c:v>38581</c:v>
                      </c:pt>
                      <c:pt idx="6418">
                        <c:v>38582</c:v>
                      </c:pt>
                      <c:pt idx="6419">
                        <c:v>38583</c:v>
                      </c:pt>
                      <c:pt idx="6420">
                        <c:v>38586</c:v>
                      </c:pt>
                      <c:pt idx="6421">
                        <c:v>38587</c:v>
                      </c:pt>
                      <c:pt idx="6422">
                        <c:v>38588</c:v>
                      </c:pt>
                      <c:pt idx="6423">
                        <c:v>38589</c:v>
                      </c:pt>
                      <c:pt idx="6424">
                        <c:v>38590</c:v>
                      </c:pt>
                      <c:pt idx="6425">
                        <c:v>38593</c:v>
                      </c:pt>
                      <c:pt idx="6426">
                        <c:v>38594</c:v>
                      </c:pt>
                      <c:pt idx="6427">
                        <c:v>38595</c:v>
                      </c:pt>
                      <c:pt idx="6428">
                        <c:v>38596</c:v>
                      </c:pt>
                      <c:pt idx="6429">
                        <c:v>38597</c:v>
                      </c:pt>
                      <c:pt idx="6430">
                        <c:v>38601</c:v>
                      </c:pt>
                      <c:pt idx="6431">
                        <c:v>38602</c:v>
                      </c:pt>
                      <c:pt idx="6432">
                        <c:v>38603</c:v>
                      </c:pt>
                      <c:pt idx="6433">
                        <c:v>38604</c:v>
                      </c:pt>
                      <c:pt idx="6434">
                        <c:v>38607</c:v>
                      </c:pt>
                      <c:pt idx="6435">
                        <c:v>38608</c:v>
                      </c:pt>
                      <c:pt idx="6436">
                        <c:v>38609</c:v>
                      </c:pt>
                      <c:pt idx="6437">
                        <c:v>38610</c:v>
                      </c:pt>
                      <c:pt idx="6438">
                        <c:v>38611</c:v>
                      </c:pt>
                      <c:pt idx="6439">
                        <c:v>38614</c:v>
                      </c:pt>
                      <c:pt idx="6440">
                        <c:v>38615</c:v>
                      </c:pt>
                      <c:pt idx="6441">
                        <c:v>38616</c:v>
                      </c:pt>
                      <c:pt idx="6442">
                        <c:v>38617</c:v>
                      </c:pt>
                      <c:pt idx="6443">
                        <c:v>38618</c:v>
                      </c:pt>
                      <c:pt idx="6444">
                        <c:v>38621</c:v>
                      </c:pt>
                      <c:pt idx="6445">
                        <c:v>38622</c:v>
                      </c:pt>
                      <c:pt idx="6446">
                        <c:v>38623</c:v>
                      </c:pt>
                      <c:pt idx="6447">
                        <c:v>38624</c:v>
                      </c:pt>
                      <c:pt idx="6448">
                        <c:v>38625</c:v>
                      </c:pt>
                      <c:pt idx="6449">
                        <c:v>38628</c:v>
                      </c:pt>
                      <c:pt idx="6450">
                        <c:v>38629</c:v>
                      </c:pt>
                      <c:pt idx="6451">
                        <c:v>38630</c:v>
                      </c:pt>
                      <c:pt idx="6452">
                        <c:v>38631</c:v>
                      </c:pt>
                      <c:pt idx="6453">
                        <c:v>38632</c:v>
                      </c:pt>
                      <c:pt idx="6454">
                        <c:v>38635</c:v>
                      </c:pt>
                      <c:pt idx="6455">
                        <c:v>38636</c:v>
                      </c:pt>
                      <c:pt idx="6456">
                        <c:v>38637</c:v>
                      </c:pt>
                      <c:pt idx="6457">
                        <c:v>38638</c:v>
                      </c:pt>
                      <c:pt idx="6458">
                        <c:v>38639</c:v>
                      </c:pt>
                      <c:pt idx="6459">
                        <c:v>38642</c:v>
                      </c:pt>
                      <c:pt idx="6460">
                        <c:v>38643</c:v>
                      </c:pt>
                      <c:pt idx="6461">
                        <c:v>38644</c:v>
                      </c:pt>
                      <c:pt idx="6462">
                        <c:v>38645</c:v>
                      </c:pt>
                      <c:pt idx="6463">
                        <c:v>38646</c:v>
                      </c:pt>
                      <c:pt idx="6464">
                        <c:v>38649</c:v>
                      </c:pt>
                      <c:pt idx="6465">
                        <c:v>38650</c:v>
                      </c:pt>
                      <c:pt idx="6466">
                        <c:v>38651</c:v>
                      </c:pt>
                      <c:pt idx="6467">
                        <c:v>38652</c:v>
                      </c:pt>
                      <c:pt idx="6468">
                        <c:v>38653</c:v>
                      </c:pt>
                      <c:pt idx="6469">
                        <c:v>38656</c:v>
                      </c:pt>
                      <c:pt idx="6470">
                        <c:v>38657</c:v>
                      </c:pt>
                      <c:pt idx="6471">
                        <c:v>38658</c:v>
                      </c:pt>
                      <c:pt idx="6472">
                        <c:v>38659</c:v>
                      </c:pt>
                      <c:pt idx="6473">
                        <c:v>38660</c:v>
                      </c:pt>
                      <c:pt idx="6474">
                        <c:v>38663</c:v>
                      </c:pt>
                      <c:pt idx="6475">
                        <c:v>38664</c:v>
                      </c:pt>
                      <c:pt idx="6476">
                        <c:v>38665</c:v>
                      </c:pt>
                      <c:pt idx="6477">
                        <c:v>38666</c:v>
                      </c:pt>
                      <c:pt idx="6478">
                        <c:v>38667</c:v>
                      </c:pt>
                      <c:pt idx="6479">
                        <c:v>38670</c:v>
                      </c:pt>
                      <c:pt idx="6480">
                        <c:v>38671</c:v>
                      </c:pt>
                      <c:pt idx="6481">
                        <c:v>38672</c:v>
                      </c:pt>
                      <c:pt idx="6482">
                        <c:v>38673</c:v>
                      </c:pt>
                      <c:pt idx="6483">
                        <c:v>38674</c:v>
                      </c:pt>
                      <c:pt idx="6484">
                        <c:v>38677</c:v>
                      </c:pt>
                      <c:pt idx="6485">
                        <c:v>38678</c:v>
                      </c:pt>
                      <c:pt idx="6486">
                        <c:v>38679</c:v>
                      </c:pt>
                      <c:pt idx="6487">
                        <c:v>38681</c:v>
                      </c:pt>
                      <c:pt idx="6488">
                        <c:v>38684</c:v>
                      </c:pt>
                      <c:pt idx="6489">
                        <c:v>38685</c:v>
                      </c:pt>
                      <c:pt idx="6490">
                        <c:v>38686</c:v>
                      </c:pt>
                      <c:pt idx="6491">
                        <c:v>38687</c:v>
                      </c:pt>
                      <c:pt idx="6492">
                        <c:v>38688</c:v>
                      </c:pt>
                      <c:pt idx="6493">
                        <c:v>38691</c:v>
                      </c:pt>
                      <c:pt idx="6494">
                        <c:v>38692</c:v>
                      </c:pt>
                      <c:pt idx="6495">
                        <c:v>38693</c:v>
                      </c:pt>
                      <c:pt idx="6496">
                        <c:v>38694</c:v>
                      </c:pt>
                      <c:pt idx="6497">
                        <c:v>38695</c:v>
                      </c:pt>
                      <c:pt idx="6498">
                        <c:v>38698</c:v>
                      </c:pt>
                      <c:pt idx="6499">
                        <c:v>38699</c:v>
                      </c:pt>
                      <c:pt idx="6500">
                        <c:v>38700</c:v>
                      </c:pt>
                      <c:pt idx="6501">
                        <c:v>38701</c:v>
                      </c:pt>
                      <c:pt idx="6502">
                        <c:v>38702</c:v>
                      </c:pt>
                      <c:pt idx="6503">
                        <c:v>38705</c:v>
                      </c:pt>
                      <c:pt idx="6504">
                        <c:v>38706</c:v>
                      </c:pt>
                      <c:pt idx="6505">
                        <c:v>38707</c:v>
                      </c:pt>
                      <c:pt idx="6506">
                        <c:v>38708</c:v>
                      </c:pt>
                      <c:pt idx="6507">
                        <c:v>38709</c:v>
                      </c:pt>
                      <c:pt idx="6508">
                        <c:v>38713</c:v>
                      </c:pt>
                      <c:pt idx="6509">
                        <c:v>38714</c:v>
                      </c:pt>
                      <c:pt idx="6510">
                        <c:v>38715</c:v>
                      </c:pt>
                      <c:pt idx="6511">
                        <c:v>38716</c:v>
                      </c:pt>
                      <c:pt idx="6512">
                        <c:v>38720</c:v>
                      </c:pt>
                      <c:pt idx="6513">
                        <c:v>38721</c:v>
                      </c:pt>
                      <c:pt idx="6514">
                        <c:v>38722</c:v>
                      </c:pt>
                      <c:pt idx="6515">
                        <c:v>38723</c:v>
                      </c:pt>
                      <c:pt idx="6516">
                        <c:v>38726</c:v>
                      </c:pt>
                      <c:pt idx="6517">
                        <c:v>38727</c:v>
                      </c:pt>
                      <c:pt idx="6518">
                        <c:v>38728</c:v>
                      </c:pt>
                      <c:pt idx="6519">
                        <c:v>38729</c:v>
                      </c:pt>
                      <c:pt idx="6520">
                        <c:v>38730</c:v>
                      </c:pt>
                      <c:pt idx="6521">
                        <c:v>38734</c:v>
                      </c:pt>
                      <c:pt idx="6522">
                        <c:v>38735</c:v>
                      </c:pt>
                      <c:pt idx="6523">
                        <c:v>38736</c:v>
                      </c:pt>
                      <c:pt idx="6524">
                        <c:v>38737</c:v>
                      </c:pt>
                      <c:pt idx="6525">
                        <c:v>38740</c:v>
                      </c:pt>
                      <c:pt idx="6526">
                        <c:v>38741</c:v>
                      </c:pt>
                      <c:pt idx="6527">
                        <c:v>38742</c:v>
                      </c:pt>
                      <c:pt idx="6528">
                        <c:v>38743</c:v>
                      </c:pt>
                      <c:pt idx="6529">
                        <c:v>38744</c:v>
                      </c:pt>
                      <c:pt idx="6530">
                        <c:v>38747</c:v>
                      </c:pt>
                      <c:pt idx="6531">
                        <c:v>38748</c:v>
                      </c:pt>
                      <c:pt idx="6532">
                        <c:v>38749</c:v>
                      </c:pt>
                      <c:pt idx="6533">
                        <c:v>38750</c:v>
                      </c:pt>
                      <c:pt idx="6534">
                        <c:v>38751</c:v>
                      </c:pt>
                      <c:pt idx="6535">
                        <c:v>38754</c:v>
                      </c:pt>
                      <c:pt idx="6536">
                        <c:v>38755</c:v>
                      </c:pt>
                      <c:pt idx="6537">
                        <c:v>38756</c:v>
                      </c:pt>
                      <c:pt idx="6538">
                        <c:v>38757</c:v>
                      </c:pt>
                      <c:pt idx="6539">
                        <c:v>38758</c:v>
                      </c:pt>
                      <c:pt idx="6540">
                        <c:v>38761</c:v>
                      </c:pt>
                      <c:pt idx="6541">
                        <c:v>38762</c:v>
                      </c:pt>
                      <c:pt idx="6542">
                        <c:v>38763</c:v>
                      </c:pt>
                      <c:pt idx="6543">
                        <c:v>38764</c:v>
                      </c:pt>
                      <c:pt idx="6544">
                        <c:v>38765</c:v>
                      </c:pt>
                      <c:pt idx="6545">
                        <c:v>38769</c:v>
                      </c:pt>
                      <c:pt idx="6546">
                        <c:v>38770</c:v>
                      </c:pt>
                      <c:pt idx="6547">
                        <c:v>38771</c:v>
                      </c:pt>
                      <c:pt idx="6548">
                        <c:v>38772</c:v>
                      </c:pt>
                      <c:pt idx="6549">
                        <c:v>38775</c:v>
                      </c:pt>
                      <c:pt idx="6550">
                        <c:v>38776</c:v>
                      </c:pt>
                      <c:pt idx="6551">
                        <c:v>38777</c:v>
                      </c:pt>
                      <c:pt idx="6552">
                        <c:v>38778</c:v>
                      </c:pt>
                      <c:pt idx="6553">
                        <c:v>38779</c:v>
                      </c:pt>
                      <c:pt idx="6554">
                        <c:v>38782</c:v>
                      </c:pt>
                      <c:pt idx="6555">
                        <c:v>38783</c:v>
                      </c:pt>
                      <c:pt idx="6556">
                        <c:v>38784</c:v>
                      </c:pt>
                      <c:pt idx="6557">
                        <c:v>38785</c:v>
                      </c:pt>
                      <c:pt idx="6558">
                        <c:v>38786</c:v>
                      </c:pt>
                      <c:pt idx="6559">
                        <c:v>38789</c:v>
                      </c:pt>
                      <c:pt idx="6560">
                        <c:v>38790</c:v>
                      </c:pt>
                      <c:pt idx="6561">
                        <c:v>38791</c:v>
                      </c:pt>
                      <c:pt idx="6562">
                        <c:v>38792</c:v>
                      </c:pt>
                      <c:pt idx="6563">
                        <c:v>38793</c:v>
                      </c:pt>
                      <c:pt idx="6564">
                        <c:v>38796</c:v>
                      </c:pt>
                      <c:pt idx="6565">
                        <c:v>38797</c:v>
                      </c:pt>
                      <c:pt idx="6566">
                        <c:v>38798</c:v>
                      </c:pt>
                      <c:pt idx="6567">
                        <c:v>38799</c:v>
                      </c:pt>
                      <c:pt idx="6568">
                        <c:v>38800</c:v>
                      </c:pt>
                      <c:pt idx="6569">
                        <c:v>38803</c:v>
                      </c:pt>
                      <c:pt idx="6570">
                        <c:v>38804</c:v>
                      </c:pt>
                      <c:pt idx="6571">
                        <c:v>38805</c:v>
                      </c:pt>
                      <c:pt idx="6572">
                        <c:v>38806</c:v>
                      </c:pt>
                      <c:pt idx="6573">
                        <c:v>38807</c:v>
                      </c:pt>
                      <c:pt idx="6574">
                        <c:v>38810</c:v>
                      </c:pt>
                      <c:pt idx="6575">
                        <c:v>38811</c:v>
                      </c:pt>
                      <c:pt idx="6576">
                        <c:v>38812</c:v>
                      </c:pt>
                      <c:pt idx="6577">
                        <c:v>38813</c:v>
                      </c:pt>
                      <c:pt idx="6578">
                        <c:v>38814</c:v>
                      </c:pt>
                      <c:pt idx="6579">
                        <c:v>38817</c:v>
                      </c:pt>
                      <c:pt idx="6580">
                        <c:v>38818</c:v>
                      </c:pt>
                      <c:pt idx="6581">
                        <c:v>38819</c:v>
                      </c:pt>
                      <c:pt idx="6582">
                        <c:v>38820</c:v>
                      </c:pt>
                      <c:pt idx="6583">
                        <c:v>38824</c:v>
                      </c:pt>
                      <c:pt idx="6584">
                        <c:v>38825</c:v>
                      </c:pt>
                      <c:pt idx="6585">
                        <c:v>38826</c:v>
                      </c:pt>
                      <c:pt idx="6586">
                        <c:v>38827</c:v>
                      </c:pt>
                      <c:pt idx="6587">
                        <c:v>38828</c:v>
                      </c:pt>
                      <c:pt idx="6588">
                        <c:v>38831</c:v>
                      </c:pt>
                      <c:pt idx="6589">
                        <c:v>38832</c:v>
                      </c:pt>
                      <c:pt idx="6590">
                        <c:v>38833</c:v>
                      </c:pt>
                      <c:pt idx="6591">
                        <c:v>38834</c:v>
                      </c:pt>
                      <c:pt idx="6592">
                        <c:v>38835</c:v>
                      </c:pt>
                      <c:pt idx="6593">
                        <c:v>38838</c:v>
                      </c:pt>
                      <c:pt idx="6594">
                        <c:v>38839</c:v>
                      </c:pt>
                      <c:pt idx="6595">
                        <c:v>38840</c:v>
                      </c:pt>
                      <c:pt idx="6596">
                        <c:v>38841</c:v>
                      </c:pt>
                      <c:pt idx="6597">
                        <c:v>38842</c:v>
                      </c:pt>
                      <c:pt idx="6598">
                        <c:v>38845</c:v>
                      </c:pt>
                      <c:pt idx="6599">
                        <c:v>38846</c:v>
                      </c:pt>
                      <c:pt idx="6600">
                        <c:v>38847</c:v>
                      </c:pt>
                      <c:pt idx="6601">
                        <c:v>38848</c:v>
                      </c:pt>
                      <c:pt idx="6602">
                        <c:v>38849</c:v>
                      </c:pt>
                      <c:pt idx="6603">
                        <c:v>38852</c:v>
                      </c:pt>
                      <c:pt idx="6604">
                        <c:v>38853</c:v>
                      </c:pt>
                      <c:pt idx="6605">
                        <c:v>38854</c:v>
                      </c:pt>
                      <c:pt idx="6606">
                        <c:v>38855</c:v>
                      </c:pt>
                      <c:pt idx="6607">
                        <c:v>38856</c:v>
                      </c:pt>
                      <c:pt idx="6608">
                        <c:v>38859</c:v>
                      </c:pt>
                      <c:pt idx="6609">
                        <c:v>38860</c:v>
                      </c:pt>
                      <c:pt idx="6610">
                        <c:v>38861</c:v>
                      </c:pt>
                      <c:pt idx="6611">
                        <c:v>38862</c:v>
                      </c:pt>
                      <c:pt idx="6612">
                        <c:v>38863</c:v>
                      </c:pt>
                      <c:pt idx="6613">
                        <c:v>38867</c:v>
                      </c:pt>
                      <c:pt idx="6614">
                        <c:v>38868</c:v>
                      </c:pt>
                      <c:pt idx="6615">
                        <c:v>38869</c:v>
                      </c:pt>
                      <c:pt idx="6616">
                        <c:v>38870</c:v>
                      </c:pt>
                      <c:pt idx="6617">
                        <c:v>38873</c:v>
                      </c:pt>
                      <c:pt idx="6618">
                        <c:v>38874</c:v>
                      </c:pt>
                      <c:pt idx="6619">
                        <c:v>38875</c:v>
                      </c:pt>
                      <c:pt idx="6620">
                        <c:v>38876</c:v>
                      </c:pt>
                      <c:pt idx="6621">
                        <c:v>38877</c:v>
                      </c:pt>
                      <c:pt idx="6622">
                        <c:v>38880</c:v>
                      </c:pt>
                      <c:pt idx="6623">
                        <c:v>38881</c:v>
                      </c:pt>
                      <c:pt idx="6624">
                        <c:v>38882</c:v>
                      </c:pt>
                      <c:pt idx="6625">
                        <c:v>38883</c:v>
                      </c:pt>
                      <c:pt idx="6626">
                        <c:v>38884</c:v>
                      </c:pt>
                      <c:pt idx="6627">
                        <c:v>38887</c:v>
                      </c:pt>
                      <c:pt idx="6628">
                        <c:v>38888</c:v>
                      </c:pt>
                      <c:pt idx="6629">
                        <c:v>38889</c:v>
                      </c:pt>
                      <c:pt idx="6630">
                        <c:v>38890</c:v>
                      </c:pt>
                      <c:pt idx="6631">
                        <c:v>38891</c:v>
                      </c:pt>
                      <c:pt idx="6632">
                        <c:v>38894</c:v>
                      </c:pt>
                      <c:pt idx="6633">
                        <c:v>38895</c:v>
                      </c:pt>
                      <c:pt idx="6634">
                        <c:v>38896</c:v>
                      </c:pt>
                      <c:pt idx="6635">
                        <c:v>38897</c:v>
                      </c:pt>
                      <c:pt idx="6636">
                        <c:v>38898</c:v>
                      </c:pt>
                      <c:pt idx="6637">
                        <c:v>38901</c:v>
                      </c:pt>
                      <c:pt idx="6638">
                        <c:v>38903</c:v>
                      </c:pt>
                      <c:pt idx="6639">
                        <c:v>38904</c:v>
                      </c:pt>
                      <c:pt idx="6640">
                        <c:v>38905</c:v>
                      </c:pt>
                      <c:pt idx="6641">
                        <c:v>38908</c:v>
                      </c:pt>
                      <c:pt idx="6642">
                        <c:v>38909</c:v>
                      </c:pt>
                      <c:pt idx="6643">
                        <c:v>38910</c:v>
                      </c:pt>
                      <c:pt idx="6644">
                        <c:v>38911</c:v>
                      </c:pt>
                      <c:pt idx="6645">
                        <c:v>38912</c:v>
                      </c:pt>
                      <c:pt idx="6646">
                        <c:v>38915</c:v>
                      </c:pt>
                      <c:pt idx="6647">
                        <c:v>38916</c:v>
                      </c:pt>
                      <c:pt idx="6648">
                        <c:v>38917</c:v>
                      </c:pt>
                      <c:pt idx="6649">
                        <c:v>38918</c:v>
                      </c:pt>
                      <c:pt idx="6650">
                        <c:v>38919</c:v>
                      </c:pt>
                      <c:pt idx="6651">
                        <c:v>38922</c:v>
                      </c:pt>
                      <c:pt idx="6652">
                        <c:v>38923</c:v>
                      </c:pt>
                      <c:pt idx="6653">
                        <c:v>38924</c:v>
                      </c:pt>
                      <c:pt idx="6654">
                        <c:v>38925</c:v>
                      </c:pt>
                      <c:pt idx="6655">
                        <c:v>38926</c:v>
                      </c:pt>
                      <c:pt idx="6656">
                        <c:v>38929</c:v>
                      </c:pt>
                      <c:pt idx="6657">
                        <c:v>38930</c:v>
                      </c:pt>
                      <c:pt idx="6658">
                        <c:v>38931</c:v>
                      </c:pt>
                      <c:pt idx="6659">
                        <c:v>38932</c:v>
                      </c:pt>
                      <c:pt idx="6660">
                        <c:v>38933</c:v>
                      </c:pt>
                      <c:pt idx="6661">
                        <c:v>38936</c:v>
                      </c:pt>
                      <c:pt idx="6662">
                        <c:v>38937</c:v>
                      </c:pt>
                      <c:pt idx="6663">
                        <c:v>38938</c:v>
                      </c:pt>
                      <c:pt idx="6664">
                        <c:v>38939</c:v>
                      </c:pt>
                      <c:pt idx="6665">
                        <c:v>38940</c:v>
                      </c:pt>
                      <c:pt idx="6666">
                        <c:v>38943</c:v>
                      </c:pt>
                      <c:pt idx="6667">
                        <c:v>38944</c:v>
                      </c:pt>
                      <c:pt idx="6668">
                        <c:v>38945</c:v>
                      </c:pt>
                      <c:pt idx="6669">
                        <c:v>38946</c:v>
                      </c:pt>
                      <c:pt idx="6670">
                        <c:v>38947</c:v>
                      </c:pt>
                      <c:pt idx="6671">
                        <c:v>38950</c:v>
                      </c:pt>
                      <c:pt idx="6672">
                        <c:v>38951</c:v>
                      </c:pt>
                      <c:pt idx="6673">
                        <c:v>38952</c:v>
                      </c:pt>
                      <c:pt idx="6674">
                        <c:v>38953</c:v>
                      </c:pt>
                      <c:pt idx="6675">
                        <c:v>38954</c:v>
                      </c:pt>
                      <c:pt idx="6676">
                        <c:v>38957</c:v>
                      </c:pt>
                      <c:pt idx="6677">
                        <c:v>38958</c:v>
                      </c:pt>
                      <c:pt idx="6678">
                        <c:v>38959</c:v>
                      </c:pt>
                      <c:pt idx="6679">
                        <c:v>38960</c:v>
                      </c:pt>
                      <c:pt idx="6680">
                        <c:v>38961</c:v>
                      </c:pt>
                      <c:pt idx="6681">
                        <c:v>38965</c:v>
                      </c:pt>
                      <c:pt idx="6682">
                        <c:v>38966</c:v>
                      </c:pt>
                      <c:pt idx="6683">
                        <c:v>38967</c:v>
                      </c:pt>
                      <c:pt idx="6684">
                        <c:v>38968</c:v>
                      </c:pt>
                      <c:pt idx="6685">
                        <c:v>38971</c:v>
                      </c:pt>
                      <c:pt idx="6686">
                        <c:v>38972</c:v>
                      </c:pt>
                      <c:pt idx="6687">
                        <c:v>38973</c:v>
                      </c:pt>
                      <c:pt idx="6688">
                        <c:v>38974</c:v>
                      </c:pt>
                      <c:pt idx="6689">
                        <c:v>38975</c:v>
                      </c:pt>
                      <c:pt idx="6690">
                        <c:v>38978</c:v>
                      </c:pt>
                      <c:pt idx="6691">
                        <c:v>38979</c:v>
                      </c:pt>
                      <c:pt idx="6692">
                        <c:v>38980</c:v>
                      </c:pt>
                      <c:pt idx="6693">
                        <c:v>38981</c:v>
                      </c:pt>
                      <c:pt idx="6694">
                        <c:v>38982</c:v>
                      </c:pt>
                      <c:pt idx="6695">
                        <c:v>38985</c:v>
                      </c:pt>
                      <c:pt idx="6696">
                        <c:v>38986</c:v>
                      </c:pt>
                      <c:pt idx="6697">
                        <c:v>38987</c:v>
                      </c:pt>
                      <c:pt idx="6698">
                        <c:v>38988</c:v>
                      </c:pt>
                      <c:pt idx="6699">
                        <c:v>38989</c:v>
                      </c:pt>
                      <c:pt idx="6700">
                        <c:v>38992</c:v>
                      </c:pt>
                      <c:pt idx="6701">
                        <c:v>38993</c:v>
                      </c:pt>
                      <c:pt idx="6702">
                        <c:v>38994</c:v>
                      </c:pt>
                      <c:pt idx="6703">
                        <c:v>38995</c:v>
                      </c:pt>
                      <c:pt idx="6704">
                        <c:v>38996</c:v>
                      </c:pt>
                      <c:pt idx="6705">
                        <c:v>38999</c:v>
                      </c:pt>
                      <c:pt idx="6706">
                        <c:v>39000</c:v>
                      </c:pt>
                      <c:pt idx="6707">
                        <c:v>39001</c:v>
                      </c:pt>
                      <c:pt idx="6708">
                        <c:v>39002</c:v>
                      </c:pt>
                      <c:pt idx="6709">
                        <c:v>39003</c:v>
                      </c:pt>
                      <c:pt idx="6710">
                        <c:v>39006</c:v>
                      </c:pt>
                      <c:pt idx="6711">
                        <c:v>39007</c:v>
                      </c:pt>
                      <c:pt idx="6712">
                        <c:v>39008</c:v>
                      </c:pt>
                      <c:pt idx="6713">
                        <c:v>39009</c:v>
                      </c:pt>
                      <c:pt idx="6714">
                        <c:v>39010</c:v>
                      </c:pt>
                      <c:pt idx="6715">
                        <c:v>39013</c:v>
                      </c:pt>
                      <c:pt idx="6716">
                        <c:v>39014</c:v>
                      </c:pt>
                      <c:pt idx="6717">
                        <c:v>39015</c:v>
                      </c:pt>
                      <c:pt idx="6718">
                        <c:v>39016</c:v>
                      </c:pt>
                      <c:pt idx="6719">
                        <c:v>39017</c:v>
                      </c:pt>
                      <c:pt idx="6720">
                        <c:v>39020</c:v>
                      </c:pt>
                      <c:pt idx="6721">
                        <c:v>39021</c:v>
                      </c:pt>
                      <c:pt idx="6722">
                        <c:v>39022</c:v>
                      </c:pt>
                      <c:pt idx="6723">
                        <c:v>39023</c:v>
                      </c:pt>
                      <c:pt idx="6724">
                        <c:v>39024</c:v>
                      </c:pt>
                      <c:pt idx="6725">
                        <c:v>39027</c:v>
                      </c:pt>
                      <c:pt idx="6726">
                        <c:v>39028</c:v>
                      </c:pt>
                      <c:pt idx="6727">
                        <c:v>39029</c:v>
                      </c:pt>
                      <c:pt idx="6728">
                        <c:v>39030</c:v>
                      </c:pt>
                      <c:pt idx="6729">
                        <c:v>39031</c:v>
                      </c:pt>
                      <c:pt idx="6730">
                        <c:v>39034</c:v>
                      </c:pt>
                      <c:pt idx="6731">
                        <c:v>39035</c:v>
                      </c:pt>
                      <c:pt idx="6732">
                        <c:v>39036</c:v>
                      </c:pt>
                      <c:pt idx="6733">
                        <c:v>39037</c:v>
                      </c:pt>
                      <c:pt idx="6734">
                        <c:v>39038</c:v>
                      </c:pt>
                      <c:pt idx="6735">
                        <c:v>39041</c:v>
                      </c:pt>
                      <c:pt idx="6736">
                        <c:v>39042</c:v>
                      </c:pt>
                      <c:pt idx="6737">
                        <c:v>39043</c:v>
                      </c:pt>
                      <c:pt idx="6738">
                        <c:v>39045</c:v>
                      </c:pt>
                      <c:pt idx="6739">
                        <c:v>39048</c:v>
                      </c:pt>
                      <c:pt idx="6740">
                        <c:v>39049</c:v>
                      </c:pt>
                      <c:pt idx="6741">
                        <c:v>39050</c:v>
                      </c:pt>
                      <c:pt idx="6742">
                        <c:v>39051</c:v>
                      </c:pt>
                      <c:pt idx="6743">
                        <c:v>39052</c:v>
                      </c:pt>
                      <c:pt idx="6744">
                        <c:v>39055</c:v>
                      </c:pt>
                      <c:pt idx="6745">
                        <c:v>39056</c:v>
                      </c:pt>
                      <c:pt idx="6746">
                        <c:v>39057</c:v>
                      </c:pt>
                      <c:pt idx="6747">
                        <c:v>39058</c:v>
                      </c:pt>
                      <c:pt idx="6748">
                        <c:v>39059</c:v>
                      </c:pt>
                      <c:pt idx="6749">
                        <c:v>39062</c:v>
                      </c:pt>
                      <c:pt idx="6750">
                        <c:v>39063</c:v>
                      </c:pt>
                      <c:pt idx="6751">
                        <c:v>39064</c:v>
                      </c:pt>
                      <c:pt idx="6752">
                        <c:v>39065</c:v>
                      </c:pt>
                      <c:pt idx="6753">
                        <c:v>39066</c:v>
                      </c:pt>
                      <c:pt idx="6754">
                        <c:v>39069</c:v>
                      </c:pt>
                      <c:pt idx="6755">
                        <c:v>39070</c:v>
                      </c:pt>
                      <c:pt idx="6756">
                        <c:v>39071</c:v>
                      </c:pt>
                      <c:pt idx="6757">
                        <c:v>39072</c:v>
                      </c:pt>
                      <c:pt idx="6758">
                        <c:v>39073</c:v>
                      </c:pt>
                      <c:pt idx="6759">
                        <c:v>39077</c:v>
                      </c:pt>
                      <c:pt idx="6760">
                        <c:v>39078</c:v>
                      </c:pt>
                      <c:pt idx="6761">
                        <c:v>39079</c:v>
                      </c:pt>
                      <c:pt idx="6762">
                        <c:v>39080</c:v>
                      </c:pt>
                      <c:pt idx="6763">
                        <c:v>39085</c:v>
                      </c:pt>
                      <c:pt idx="6764">
                        <c:v>39086</c:v>
                      </c:pt>
                      <c:pt idx="6765">
                        <c:v>39087</c:v>
                      </c:pt>
                      <c:pt idx="6766">
                        <c:v>39090</c:v>
                      </c:pt>
                      <c:pt idx="6767">
                        <c:v>39091</c:v>
                      </c:pt>
                      <c:pt idx="6768">
                        <c:v>39092</c:v>
                      </c:pt>
                      <c:pt idx="6769">
                        <c:v>39093</c:v>
                      </c:pt>
                      <c:pt idx="6770">
                        <c:v>39094</c:v>
                      </c:pt>
                      <c:pt idx="6771">
                        <c:v>39098</c:v>
                      </c:pt>
                      <c:pt idx="6772">
                        <c:v>39099</c:v>
                      </c:pt>
                      <c:pt idx="6773">
                        <c:v>39100</c:v>
                      </c:pt>
                      <c:pt idx="6774">
                        <c:v>39101</c:v>
                      </c:pt>
                      <c:pt idx="6775">
                        <c:v>39104</c:v>
                      </c:pt>
                      <c:pt idx="6776">
                        <c:v>39105</c:v>
                      </c:pt>
                      <c:pt idx="6777">
                        <c:v>39106</c:v>
                      </c:pt>
                      <c:pt idx="6778">
                        <c:v>39107</c:v>
                      </c:pt>
                      <c:pt idx="6779">
                        <c:v>39108</c:v>
                      </c:pt>
                      <c:pt idx="6780">
                        <c:v>39111</c:v>
                      </c:pt>
                      <c:pt idx="6781">
                        <c:v>39112</c:v>
                      </c:pt>
                      <c:pt idx="6782">
                        <c:v>39113</c:v>
                      </c:pt>
                      <c:pt idx="6783">
                        <c:v>39114</c:v>
                      </c:pt>
                      <c:pt idx="6784">
                        <c:v>39115</c:v>
                      </c:pt>
                      <c:pt idx="6785">
                        <c:v>39118</c:v>
                      </c:pt>
                      <c:pt idx="6786">
                        <c:v>39119</c:v>
                      </c:pt>
                      <c:pt idx="6787">
                        <c:v>39120</c:v>
                      </c:pt>
                      <c:pt idx="6788">
                        <c:v>39121</c:v>
                      </c:pt>
                      <c:pt idx="6789">
                        <c:v>39122</c:v>
                      </c:pt>
                      <c:pt idx="6790">
                        <c:v>39125</c:v>
                      </c:pt>
                      <c:pt idx="6791">
                        <c:v>39126</c:v>
                      </c:pt>
                      <c:pt idx="6792">
                        <c:v>39127</c:v>
                      </c:pt>
                      <c:pt idx="6793">
                        <c:v>39128</c:v>
                      </c:pt>
                      <c:pt idx="6794">
                        <c:v>39129</c:v>
                      </c:pt>
                      <c:pt idx="6795">
                        <c:v>39133</c:v>
                      </c:pt>
                      <c:pt idx="6796">
                        <c:v>39134</c:v>
                      </c:pt>
                      <c:pt idx="6797">
                        <c:v>39135</c:v>
                      </c:pt>
                      <c:pt idx="6798">
                        <c:v>39136</c:v>
                      </c:pt>
                      <c:pt idx="6799">
                        <c:v>39139</c:v>
                      </c:pt>
                      <c:pt idx="6800">
                        <c:v>39140</c:v>
                      </c:pt>
                      <c:pt idx="6801">
                        <c:v>39141</c:v>
                      </c:pt>
                      <c:pt idx="6802">
                        <c:v>39142</c:v>
                      </c:pt>
                      <c:pt idx="6803">
                        <c:v>39143</c:v>
                      </c:pt>
                      <c:pt idx="6804">
                        <c:v>39146</c:v>
                      </c:pt>
                      <c:pt idx="6805">
                        <c:v>39147</c:v>
                      </c:pt>
                      <c:pt idx="6806">
                        <c:v>39148</c:v>
                      </c:pt>
                      <c:pt idx="6807">
                        <c:v>39149</c:v>
                      </c:pt>
                      <c:pt idx="6808">
                        <c:v>39150</c:v>
                      </c:pt>
                      <c:pt idx="6809">
                        <c:v>39153</c:v>
                      </c:pt>
                      <c:pt idx="6810">
                        <c:v>39154</c:v>
                      </c:pt>
                      <c:pt idx="6811">
                        <c:v>39155</c:v>
                      </c:pt>
                      <c:pt idx="6812">
                        <c:v>39156</c:v>
                      </c:pt>
                      <c:pt idx="6813">
                        <c:v>39157</c:v>
                      </c:pt>
                      <c:pt idx="6814">
                        <c:v>39160</c:v>
                      </c:pt>
                      <c:pt idx="6815">
                        <c:v>39161</c:v>
                      </c:pt>
                      <c:pt idx="6816">
                        <c:v>39162</c:v>
                      </c:pt>
                      <c:pt idx="6817">
                        <c:v>39163</c:v>
                      </c:pt>
                      <c:pt idx="6818">
                        <c:v>39164</c:v>
                      </c:pt>
                      <c:pt idx="6819">
                        <c:v>39167</c:v>
                      </c:pt>
                      <c:pt idx="6820">
                        <c:v>39168</c:v>
                      </c:pt>
                      <c:pt idx="6821">
                        <c:v>39169</c:v>
                      </c:pt>
                      <c:pt idx="6822">
                        <c:v>39170</c:v>
                      </c:pt>
                      <c:pt idx="6823">
                        <c:v>39171</c:v>
                      </c:pt>
                      <c:pt idx="6824">
                        <c:v>39174</c:v>
                      </c:pt>
                      <c:pt idx="6825">
                        <c:v>39175</c:v>
                      </c:pt>
                      <c:pt idx="6826">
                        <c:v>39176</c:v>
                      </c:pt>
                      <c:pt idx="6827">
                        <c:v>39177</c:v>
                      </c:pt>
                      <c:pt idx="6828">
                        <c:v>39181</c:v>
                      </c:pt>
                      <c:pt idx="6829">
                        <c:v>39182</c:v>
                      </c:pt>
                      <c:pt idx="6830">
                        <c:v>39183</c:v>
                      </c:pt>
                      <c:pt idx="6831">
                        <c:v>39184</c:v>
                      </c:pt>
                      <c:pt idx="6832">
                        <c:v>39185</c:v>
                      </c:pt>
                      <c:pt idx="6833">
                        <c:v>39188</c:v>
                      </c:pt>
                      <c:pt idx="6834">
                        <c:v>39189</c:v>
                      </c:pt>
                      <c:pt idx="6835">
                        <c:v>39190</c:v>
                      </c:pt>
                      <c:pt idx="6836">
                        <c:v>39191</c:v>
                      </c:pt>
                      <c:pt idx="6837">
                        <c:v>39192</c:v>
                      </c:pt>
                      <c:pt idx="6838">
                        <c:v>39195</c:v>
                      </c:pt>
                      <c:pt idx="6839">
                        <c:v>39196</c:v>
                      </c:pt>
                      <c:pt idx="6840">
                        <c:v>39197</c:v>
                      </c:pt>
                      <c:pt idx="6841">
                        <c:v>39198</c:v>
                      </c:pt>
                      <c:pt idx="6842">
                        <c:v>39199</c:v>
                      </c:pt>
                      <c:pt idx="6843">
                        <c:v>39202</c:v>
                      </c:pt>
                      <c:pt idx="6844">
                        <c:v>39203</c:v>
                      </c:pt>
                      <c:pt idx="6845">
                        <c:v>39204</c:v>
                      </c:pt>
                      <c:pt idx="6846">
                        <c:v>39205</c:v>
                      </c:pt>
                      <c:pt idx="6847">
                        <c:v>39206</c:v>
                      </c:pt>
                      <c:pt idx="6848">
                        <c:v>39209</c:v>
                      </c:pt>
                      <c:pt idx="6849">
                        <c:v>39210</c:v>
                      </c:pt>
                      <c:pt idx="6850">
                        <c:v>39211</c:v>
                      </c:pt>
                      <c:pt idx="6851">
                        <c:v>39212</c:v>
                      </c:pt>
                      <c:pt idx="6852">
                        <c:v>39213</c:v>
                      </c:pt>
                      <c:pt idx="6853">
                        <c:v>39216</c:v>
                      </c:pt>
                      <c:pt idx="6854">
                        <c:v>39217</c:v>
                      </c:pt>
                      <c:pt idx="6855">
                        <c:v>39218</c:v>
                      </c:pt>
                      <c:pt idx="6856">
                        <c:v>39219</c:v>
                      </c:pt>
                      <c:pt idx="6857">
                        <c:v>39220</c:v>
                      </c:pt>
                      <c:pt idx="6858">
                        <c:v>39223</c:v>
                      </c:pt>
                      <c:pt idx="6859">
                        <c:v>39224</c:v>
                      </c:pt>
                      <c:pt idx="6860">
                        <c:v>39225</c:v>
                      </c:pt>
                      <c:pt idx="6861">
                        <c:v>39226</c:v>
                      </c:pt>
                      <c:pt idx="6862">
                        <c:v>39227</c:v>
                      </c:pt>
                      <c:pt idx="6863">
                        <c:v>39231</c:v>
                      </c:pt>
                      <c:pt idx="6864">
                        <c:v>39232</c:v>
                      </c:pt>
                      <c:pt idx="6865">
                        <c:v>39233</c:v>
                      </c:pt>
                      <c:pt idx="6866">
                        <c:v>39234</c:v>
                      </c:pt>
                      <c:pt idx="6867">
                        <c:v>39237</c:v>
                      </c:pt>
                      <c:pt idx="6868">
                        <c:v>39238</c:v>
                      </c:pt>
                      <c:pt idx="6869">
                        <c:v>39239</c:v>
                      </c:pt>
                      <c:pt idx="6870">
                        <c:v>39240</c:v>
                      </c:pt>
                      <c:pt idx="6871">
                        <c:v>39241</c:v>
                      </c:pt>
                      <c:pt idx="6872">
                        <c:v>39244</c:v>
                      </c:pt>
                      <c:pt idx="6873">
                        <c:v>39245</c:v>
                      </c:pt>
                      <c:pt idx="6874">
                        <c:v>39246</c:v>
                      </c:pt>
                      <c:pt idx="6875">
                        <c:v>39247</c:v>
                      </c:pt>
                      <c:pt idx="6876">
                        <c:v>39248</c:v>
                      </c:pt>
                      <c:pt idx="6877">
                        <c:v>39251</c:v>
                      </c:pt>
                      <c:pt idx="6878">
                        <c:v>39252</c:v>
                      </c:pt>
                      <c:pt idx="6879">
                        <c:v>39253</c:v>
                      </c:pt>
                      <c:pt idx="6880">
                        <c:v>39254</c:v>
                      </c:pt>
                      <c:pt idx="6881">
                        <c:v>39255</c:v>
                      </c:pt>
                      <c:pt idx="6882">
                        <c:v>39258</c:v>
                      </c:pt>
                      <c:pt idx="6883">
                        <c:v>39259</c:v>
                      </c:pt>
                      <c:pt idx="6884">
                        <c:v>39260</c:v>
                      </c:pt>
                      <c:pt idx="6885">
                        <c:v>39261</c:v>
                      </c:pt>
                      <c:pt idx="6886">
                        <c:v>39262</c:v>
                      </c:pt>
                      <c:pt idx="6887">
                        <c:v>39265</c:v>
                      </c:pt>
                      <c:pt idx="6888">
                        <c:v>39266</c:v>
                      </c:pt>
                      <c:pt idx="6889">
                        <c:v>39268</c:v>
                      </c:pt>
                      <c:pt idx="6890">
                        <c:v>39269</c:v>
                      </c:pt>
                      <c:pt idx="6891">
                        <c:v>39272</c:v>
                      </c:pt>
                      <c:pt idx="6892">
                        <c:v>39273</c:v>
                      </c:pt>
                      <c:pt idx="6893">
                        <c:v>39274</c:v>
                      </c:pt>
                      <c:pt idx="6894">
                        <c:v>39275</c:v>
                      </c:pt>
                      <c:pt idx="6895">
                        <c:v>39276</c:v>
                      </c:pt>
                      <c:pt idx="6896">
                        <c:v>39279</c:v>
                      </c:pt>
                      <c:pt idx="6897">
                        <c:v>39280</c:v>
                      </c:pt>
                      <c:pt idx="6898">
                        <c:v>39281</c:v>
                      </c:pt>
                      <c:pt idx="6899">
                        <c:v>39282</c:v>
                      </c:pt>
                      <c:pt idx="6900">
                        <c:v>39283</c:v>
                      </c:pt>
                      <c:pt idx="6901">
                        <c:v>39286</c:v>
                      </c:pt>
                      <c:pt idx="6902">
                        <c:v>39287</c:v>
                      </c:pt>
                      <c:pt idx="6903">
                        <c:v>39288</c:v>
                      </c:pt>
                      <c:pt idx="6904">
                        <c:v>39289</c:v>
                      </c:pt>
                      <c:pt idx="6905">
                        <c:v>39290</c:v>
                      </c:pt>
                      <c:pt idx="6906">
                        <c:v>39293</c:v>
                      </c:pt>
                      <c:pt idx="6907">
                        <c:v>39294</c:v>
                      </c:pt>
                      <c:pt idx="6908">
                        <c:v>39295</c:v>
                      </c:pt>
                      <c:pt idx="6909">
                        <c:v>39296</c:v>
                      </c:pt>
                      <c:pt idx="6910">
                        <c:v>39297</c:v>
                      </c:pt>
                      <c:pt idx="6911">
                        <c:v>39300</c:v>
                      </c:pt>
                      <c:pt idx="6912">
                        <c:v>39301</c:v>
                      </c:pt>
                      <c:pt idx="6913">
                        <c:v>39302</c:v>
                      </c:pt>
                      <c:pt idx="6914">
                        <c:v>39303</c:v>
                      </c:pt>
                      <c:pt idx="6915">
                        <c:v>39304</c:v>
                      </c:pt>
                      <c:pt idx="6916">
                        <c:v>39307</c:v>
                      </c:pt>
                      <c:pt idx="6917">
                        <c:v>39308</c:v>
                      </c:pt>
                      <c:pt idx="6918">
                        <c:v>39309</c:v>
                      </c:pt>
                      <c:pt idx="6919">
                        <c:v>39310</c:v>
                      </c:pt>
                      <c:pt idx="6920">
                        <c:v>39311</c:v>
                      </c:pt>
                      <c:pt idx="6921">
                        <c:v>39314</c:v>
                      </c:pt>
                      <c:pt idx="6922">
                        <c:v>39315</c:v>
                      </c:pt>
                      <c:pt idx="6923">
                        <c:v>39316</c:v>
                      </c:pt>
                      <c:pt idx="6924">
                        <c:v>39317</c:v>
                      </c:pt>
                      <c:pt idx="6925">
                        <c:v>39318</c:v>
                      </c:pt>
                      <c:pt idx="6926">
                        <c:v>39321</c:v>
                      </c:pt>
                      <c:pt idx="6927">
                        <c:v>39322</c:v>
                      </c:pt>
                      <c:pt idx="6928">
                        <c:v>39323</c:v>
                      </c:pt>
                      <c:pt idx="6929">
                        <c:v>39324</c:v>
                      </c:pt>
                      <c:pt idx="6930">
                        <c:v>39325</c:v>
                      </c:pt>
                      <c:pt idx="6931">
                        <c:v>39329</c:v>
                      </c:pt>
                      <c:pt idx="6932">
                        <c:v>39330</c:v>
                      </c:pt>
                      <c:pt idx="6933">
                        <c:v>39331</c:v>
                      </c:pt>
                      <c:pt idx="6934">
                        <c:v>39332</c:v>
                      </c:pt>
                      <c:pt idx="6935">
                        <c:v>39335</c:v>
                      </c:pt>
                      <c:pt idx="6936">
                        <c:v>39336</c:v>
                      </c:pt>
                      <c:pt idx="6937">
                        <c:v>39337</c:v>
                      </c:pt>
                      <c:pt idx="6938">
                        <c:v>39338</c:v>
                      </c:pt>
                      <c:pt idx="6939">
                        <c:v>39339</c:v>
                      </c:pt>
                      <c:pt idx="6940">
                        <c:v>39342</c:v>
                      </c:pt>
                      <c:pt idx="6941">
                        <c:v>39343</c:v>
                      </c:pt>
                      <c:pt idx="6942">
                        <c:v>39344</c:v>
                      </c:pt>
                      <c:pt idx="6943">
                        <c:v>39345</c:v>
                      </c:pt>
                      <c:pt idx="6944">
                        <c:v>39346</c:v>
                      </c:pt>
                      <c:pt idx="6945">
                        <c:v>39349</c:v>
                      </c:pt>
                      <c:pt idx="6946">
                        <c:v>39350</c:v>
                      </c:pt>
                      <c:pt idx="6947">
                        <c:v>39351</c:v>
                      </c:pt>
                      <c:pt idx="6948">
                        <c:v>39352</c:v>
                      </c:pt>
                      <c:pt idx="6949">
                        <c:v>39353</c:v>
                      </c:pt>
                      <c:pt idx="6950">
                        <c:v>39356</c:v>
                      </c:pt>
                      <c:pt idx="6951">
                        <c:v>39357</c:v>
                      </c:pt>
                      <c:pt idx="6952">
                        <c:v>39358</c:v>
                      </c:pt>
                      <c:pt idx="6953">
                        <c:v>39359</c:v>
                      </c:pt>
                      <c:pt idx="6954">
                        <c:v>39360</c:v>
                      </c:pt>
                      <c:pt idx="6955">
                        <c:v>39363</c:v>
                      </c:pt>
                      <c:pt idx="6956">
                        <c:v>39364</c:v>
                      </c:pt>
                      <c:pt idx="6957">
                        <c:v>39365</c:v>
                      </c:pt>
                      <c:pt idx="6958">
                        <c:v>39366</c:v>
                      </c:pt>
                      <c:pt idx="6959">
                        <c:v>39367</c:v>
                      </c:pt>
                      <c:pt idx="6960">
                        <c:v>39370</c:v>
                      </c:pt>
                      <c:pt idx="6961">
                        <c:v>39371</c:v>
                      </c:pt>
                      <c:pt idx="6962">
                        <c:v>39372</c:v>
                      </c:pt>
                      <c:pt idx="6963">
                        <c:v>39373</c:v>
                      </c:pt>
                      <c:pt idx="6964">
                        <c:v>39374</c:v>
                      </c:pt>
                      <c:pt idx="6965">
                        <c:v>39377</c:v>
                      </c:pt>
                      <c:pt idx="6966">
                        <c:v>39378</c:v>
                      </c:pt>
                      <c:pt idx="6967">
                        <c:v>39379</c:v>
                      </c:pt>
                      <c:pt idx="6968">
                        <c:v>39380</c:v>
                      </c:pt>
                      <c:pt idx="6969">
                        <c:v>39381</c:v>
                      </c:pt>
                      <c:pt idx="6970">
                        <c:v>39384</c:v>
                      </c:pt>
                      <c:pt idx="6971">
                        <c:v>39385</c:v>
                      </c:pt>
                      <c:pt idx="6972">
                        <c:v>39386</c:v>
                      </c:pt>
                      <c:pt idx="6973">
                        <c:v>39387</c:v>
                      </c:pt>
                      <c:pt idx="6974">
                        <c:v>39388</c:v>
                      </c:pt>
                      <c:pt idx="6975">
                        <c:v>39391</c:v>
                      </c:pt>
                      <c:pt idx="6976">
                        <c:v>39392</c:v>
                      </c:pt>
                      <c:pt idx="6977">
                        <c:v>39393</c:v>
                      </c:pt>
                      <c:pt idx="6978">
                        <c:v>39394</c:v>
                      </c:pt>
                      <c:pt idx="6979">
                        <c:v>39395</c:v>
                      </c:pt>
                      <c:pt idx="6980">
                        <c:v>39398</c:v>
                      </c:pt>
                      <c:pt idx="6981">
                        <c:v>39399</c:v>
                      </c:pt>
                      <c:pt idx="6982">
                        <c:v>39400</c:v>
                      </c:pt>
                      <c:pt idx="6983">
                        <c:v>39401</c:v>
                      </c:pt>
                      <c:pt idx="6984">
                        <c:v>39402</c:v>
                      </c:pt>
                      <c:pt idx="6985">
                        <c:v>39405</c:v>
                      </c:pt>
                      <c:pt idx="6986">
                        <c:v>39406</c:v>
                      </c:pt>
                      <c:pt idx="6987">
                        <c:v>39407</c:v>
                      </c:pt>
                      <c:pt idx="6988">
                        <c:v>39409</c:v>
                      </c:pt>
                      <c:pt idx="6989">
                        <c:v>39412</c:v>
                      </c:pt>
                      <c:pt idx="6990">
                        <c:v>39413</c:v>
                      </c:pt>
                      <c:pt idx="6991">
                        <c:v>39414</c:v>
                      </c:pt>
                      <c:pt idx="6992">
                        <c:v>39415</c:v>
                      </c:pt>
                      <c:pt idx="6993">
                        <c:v>39416</c:v>
                      </c:pt>
                      <c:pt idx="6994">
                        <c:v>39419</c:v>
                      </c:pt>
                      <c:pt idx="6995">
                        <c:v>39420</c:v>
                      </c:pt>
                      <c:pt idx="6996">
                        <c:v>39421</c:v>
                      </c:pt>
                      <c:pt idx="6997">
                        <c:v>39422</c:v>
                      </c:pt>
                      <c:pt idx="6998">
                        <c:v>39423</c:v>
                      </c:pt>
                      <c:pt idx="6999">
                        <c:v>39426</c:v>
                      </c:pt>
                      <c:pt idx="7000">
                        <c:v>39427</c:v>
                      </c:pt>
                      <c:pt idx="7001">
                        <c:v>39428</c:v>
                      </c:pt>
                      <c:pt idx="7002">
                        <c:v>39429</c:v>
                      </c:pt>
                      <c:pt idx="7003">
                        <c:v>39430</c:v>
                      </c:pt>
                      <c:pt idx="7004">
                        <c:v>39433</c:v>
                      </c:pt>
                      <c:pt idx="7005">
                        <c:v>39434</c:v>
                      </c:pt>
                      <c:pt idx="7006">
                        <c:v>39435</c:v>
                      </c:pt>
                      <c:pt idx="7007">
                        <c:v>39436</c:v>
                      </c:pt>
                      <c:pt idx="7008">
                        <c:v>39437</c:v>
                      </c:pt>
                      <c:pt idx="7009">
                        <c:v>39440</c:v>
                      </c:pt>
                      <c:pt idx="7010">
                        <c:v>39442</c:v>
                      </c:pt>
                      <c:pt idx="7011">
                        <c:v>39443</c:v>
                      </c:pt>
                      <c:pt idx="7012">
                        <c:v>39444</c:v>
                      </c:pt>
                      <c:pt idx="7013">
                        <c:v>39447</c:v>
                      </c:pt>
                      <c:pt idx="7014">
                        <c:v>39449</c:v>
                      </c:pt>
                      <c:pt idx="7015">
                        <c:v>39450</c:v>
                      </c:pt>
                      <c:pt idx="7016">
                        <c:v>39451</c:v>
                      </c:pt>
                      <c:pt idx="7017">
                        <c:v>39454</c:v>
                      </c:pt>
                      <c:pt idx="7018">
                        <c:v>39455</c:v>
                      </c:pt>
                      <c:pt idx="7019">
                        <c:v>39456</c:v>
                      </c:pt>
                      <c:pt idx="7020">
                        <c:v>39457</c:v>
                      </c:pt>
                      <c:pt idx="7021">
                        <c:v>39458</c:v>
                      </c:pt>
                      <c:pt idx="7022">
                        <c:v>39461</c:v>
                      </c:pt>
                      <c:pt idx="7023">
                        <c:v>39462</c:v>
                      </c:pt>
                      <c:pt idx="7024">
                        <c:v>39463</c:v>
                      </c:pt>
                      <c:pt idx="7025">
                        <c:v>39464</c:v>
                      </c:pt>
                      <c:pt idx="7026">
                        <c:v>39465</c:v>
                      </c:pt>
                      <c:pt idx="7027">
                        <c:v>39469</c:v>
                      </c:pt>
                      <c:pt idx="7028">
                        <c:v>39470</c:v>
                      </c:pt>
                      <c:pt idx="7029">
                        <c:v>39471</c:v>
                      </c:pt>
                      <c:pt idx="7030">
                        <c:v>39472</c:v>
                      </c:pt>
                      <c:pt idx="7031">
                        <c:v>39475</c:v>
                      </c:pt>
                      <c:pt idx="7032">
                        <c:v>39476</c:v>
                      </c:pt>
                      <c:pt idx="7033">
                        <c:v>39477</c:v>
                      </c:pt>
                      <c:pt idx="7034">
                        <c:v>39478</c:v>
                      </c:pt>
                      <c:pt idx="7035">
                        <c:v>39479</c:v>
                      </c:pt>
                      <c:pt idx="7036">
                        <c:v>39482</c:v>
                      </c:pt>
                      <c:pt idx="7037">
                        <c:v>39483</c:v>
                      </c:pt>
                      <c:pt idx="7038">
                        <c:v>39484</c:v>
                      </c:pt>
                      <c:pt idx="7039">
                        <c:v>39485</c:v>
                      </c:pt>
                      <c:pt idx="7040">
                        <c:v>39486</c:v>
                      </c:pt>
                      <c:pt idx="7041">
                        <c:v>39489</c:v>
                      </c:pt>
                      <c:pt idx="7042">
                        <c:v>39490</c:v>
                      </c:pt>
                      <c:pt idx="7043">
                        <c:v>39491</c:v>
                      </c:pt>
                      <c:pt idx="7044">
                        <c:v>39492</c:v>
                      </c:pt>
                      <c:pt idx="7045">
                        <c:v>39493</c:v>
                      </c:pt>
                      <c:pt idx="7046">
                        <c:v>39497</c:v>
                      </c:pt>
                      <c:pt idx="7047">
                        <c:v>39498</c:v>
                      </c:pt>
                      <c:pt idx="7048">
                        <c:v>39499</c:v>
                      </c:pt>
                      <c:pt idx="7049">
                        <c:v>39500</c:v>
                      </c:pt>
                      <c:pt idx="7050">
                        <c:v>39503</c:v>
                      </c:pt>
                      <c:pt idx="7051">
                        <c:v>39504</c:v>
                      </c:pt>
                      <c:pt idx="7052">
                        <c:v>39505</c:v>
                      </c:pt>
                      <c:pt idx="7053">
                        <c:v>39506</c:v>
                      </c:pt>
                      <c:pt idx="7054">
                        <c:v>39507</c:v>
                      </c:pt>
                      <c:pt idx="7055">
                        <c:v>39510</c:v>
                      </c:pt>
                      <c:pt idx="7056">
                        <c:v>39511</c:v>
                      </c:pt>
                      <c:pt idx="7057">
                        <c:v>39512</c:v>
                      </c:pt>
                      <c:pt idx="7058">
                        <c:v>39513</c:v>
                      </c:pt>
                      <c:pt idx="7059">
                        <c:v>39514</c:v>
                      </c:pt>
                      <c:pt idx="7060">
                        <c:v>39517</c:v>
                      </c:pt>
                      <c:pt idx="7061">
                        <c:v>39518</c:v>
                      </c:pt>
                      <c:pt idx="7062">
                        <c:v>39519</c:v>
                      </c:pt>
                      <c:pt idx="7063">
                        <c:v>39520</c:v>
                      </c:pt>
                      <c:pt idx="7064">
                        <c:v>39521</c:v>
                      </c:pt>
                      <c:pt idx="7065">
                        <c:v>39524</c:v>
                      </c:pt>
                      <c:pt idx="7066">
                        <c:v>39525</c:v>
                      </c:pt>
                      <c:pt idx="7067">
                        <c:v>39526</c:v>
                      </c:pt>
                      <c:pt idx="7068">
                        <c:v>39527</c:v>
                      </c:pt>
                      <c:pt idx="7069">
                        <c:v>39531</c:v>
                      </c:pt>
                      <c:pt idx="7070">
                        <c:v>39532</c:v>
                      </c:pt>
                      <c:pt idx="7071">
                        <c:v>39533</c:v>
                      </c:pt>
                      <c:pt idx="7072">
                        <c:v>39534</c:v>
                      </c:pt>
                      <c:pt idx="7073">
                        <c:v>39535</c:v>
                      </c:pt>
                      <c:pt idx="7074">
                        <c:v>39538</c:v>
                      </c:pt>
                      <c:pt idx="7075">
                        <c:v>39539</c:v>
                      </c:pt>
                      <c:pt idx="7076">
                        <c:v>39540</c:v>
                      </c:pt>
                      <c:pt idx="7077">
                        <c:v>39541</c:v>
                      </c:pt>
                      <c:pt idx="7078">
                        <c:v>39542</c:v>
                      </c:pt>
                      <c:pt idx="7079">
                        <c:v>39545</c:v>
                      </c:pt>
                      <c:pt idx="7080">
                        <c:v>39546</c:v>
                      </c:pt>
                      <c:pt idx="7081">
                        <c:v>39547</c:v>
                      </c:pt>
                      <c:pt idx="7082">
                        <c:v>39548</c:v>
                      </c:pt>
                      <c:pt idx="7083">
                        <c:v>39549</c:v>
                      </c:pt>
                      <c:pt idx="7084">
                        <c:v>39552</c:v>
                      </c:pt>
                      <c:pt idx="7085">
                        <c:v>39553</c:v>
                      </c:pt>
                      <c:pt idx="7086">
                        <c:v>39554</c:v>
                      </c:pt>
                      <c:pt idx="7087">
                        <c:v>39555</c:v>
                      </c:pt>
                      <c:pt idx="7088">
                        <c:v>39556</c:v>
                      </c:pt>
                      <c:pt idx="7089">
                        <c:v>39559</c:v>
                      </c:pt>
                      <c:pt idx="7090">
                        <c:v>39560</c:v>
                      </c:pt>
                      <c:pt idx="7091">
                        <c:v>39561</c:v>
                      </c:pt>
                      <c:pt idx="7092">
                        <c:v>39562</c:v>
                      </c:pt>
                      <c:pt idx="7093">
                        <c:v>39563</c:v>
                      </c:pt>
                      <c:pt idx="7094">
                        <c:v>39566</c:v>
                      </c:pt>
                      <c:pt idx="7095">
                        <c:v>39567</c:v>
                      </c:pt>
                      <c:pt idx="7096">
                        <c:v>39568</c:v>
                      </c:pt>
                      <c:pt idx="7097">
                        <c:v>39569</c:v>
                      </c:pt>
                      <c:pt idx="7098">
                        <c:v>39570</c:v>
                      </c:pt>
                      <c:pt idx="7099">
                        <c:v>39573</c:v>
                      </c:pt>
                      <c:pt idx="7100">
                        <c:v>39574</c:v>
                      </c:pt>
                      <c:pt idx="7101">
                        <c:v>39575</c:v>
                      </c:pt>
                      <c:pt idx="7102">
                        <c:v>39576</c:v>
                      </c:pt>
                      <c:pt idx="7103">
                        <c:v>39577</c:v>
                      </c:pt>
                      <c:pt idx="7104">
                        <c:v>39580</c:v>
                      </c:pt>
                      <c:pt idx="7105">
                        <c:v>39581</c:v>
                      </c:pt>
                      <c:pt idx="7106">
                        <c:v>39582</c:v>
                      </c:pt>
                      <c:pt idx="7107">
                        <c:v>39583</c:v>
                      </c:pt>
                      <c:pt idx="7108">
                        <c:v>39584</c:v>
                      </c:pt>
                      <c:pt idx="7109">
                        <c:v>39587</c:v>
                      </c:pt>
                      <c:pt idx="7110">
                        <c:v>39588</c:v>
                      </c:pt>
                      <c:pt idx="7111">
                        <c:v>39589</c:v>
                      </c:pt>
                      <c:pt idx="7112">
                        <c:v>39590</c:v>
                      </c:pt>
                      <c:pt idx="7113">
                        <c:v>39591</c:v>
                      </c:pt>
                      <c:pt idx="7114">
                        <c:v>39595</c:v>
                      </c:pt>
                      <c:pt idx="7115">
                        <c:v>39596</c:v>
                      </c:pt>
                      <c:pt idx="7116">
                        <c:v>39597</c:v>
                      </c:pt>
                      <c:pt idx="7117">
                        <c:v>39598</c:v>
                      </c:pt>
                      <c:pt idx="7118">
                        <c:v>39601</c:v>
                      </c:pt>
                      <c:pt idx="7119">
                        <c:v>39602</c:v>
                      </c:pt>
                      <c:pt idx="7120">
                        <c:v>39603</c:v>
                      </c:pt>
                      <c:pt idx="7121">
                        <c:v>39604</c:v>
                      </c:pt>
                      <c:pt idx="7122">
                        <c:v>39605</c:v>
                      </c:pt>
                      <c:pt idx="7123">
                        <c:v>39608</c:v>
                      </c:pt>
                      <c:pt idx="7124">
                        <c:v>39609</c:v>
                      </c:pt>
                      <c:pt idx="7125">
                        <c:v>39610</c:v>
                      </c:pt>
                      <c:pt idx="7126">
                        <c:v>39611</c:v>
                      </c:pt>
                      <c:pt idx="7127">
                        <c:v>39612</c:v>
                      </c:pt>
                      <c:pt idx="7128">
                        <c:v>39615</c:v>
                      </c:pt>
                      <c:pt idx="7129">
                        <c:v>39616</c:v>
                      </c:pt>
                      <c:pt idx="7130">
                        <c:v>39617</c:v>
                      </c:pt>
                      <c:pt idx="7131">
                        <c:v>39618</c:v>
                      </c:pt>
                      <c:pt idx="7132">
                        <c:v>39619</c:v>
                      </c:pt>
                      <c:pt idx="7133">
                        <c:v>39622</c:v>
                      </c:pt>
                      <c:pt idx="7134">
                        <c:v>39623</c:v>
                      </c:pt>
                      <c:pt idx="7135">
                        <c:v>39624</c:v>
                      </c:pt>
                      <c:pt idx="7136">
                        <c:v>39625</c:v>
                      </c:pt>
                      <c:pt idx="7137">
                        <c:v>39626</c:v>
                      </c:pt>
                      <c:pt idx="7138">
                        <c:v>39629</c:v>
                      </c:pt>
                      <c:pt idx="7139">
                        <c:v>39630</c:v>
                      </c:pt>
                      <c:pt idx="7140">
                        <c:v>39631</c:v>
                      </c:pt>
                      <c:pt idx="7141">
                        <c:v>39632</c:v>
                      </c:pt>
                      <c:pt idx="7142">
                        <c:v>39636</c:v>
                      </c:pt>
                      <c:pt idx="7143">
                        <c:v>39637</c:v>
                      </c:pt>
                      <c:pt idx="7144">
                        <c:v>39638</c:v>
                      </c:pt>
                      <c:pt idx="7145">
                        <c:v>39639</c:v>
                      </c:pt>
                      <c:pt idx="7146">
                        <c:v>39640</c:v>
                      </c:pt>
                      <c:pt idx="7147">
                        <c:v>39643</c:v>
                      </c:pt>
                      <c:pt idx="7148">
                        <c:v>39644</c:v>
                      </c:pt>
                      <c:pt idx="7149">
                        <c:v>39645</c:v>
                      </c:pt>
                      <c:pt idx="7150">
                        <c:v>39646</c:v>
                      </c:pt>
                      <c:pt idx="7151">
                        <c:v>39647</c:v>
                      </c:pt>
                      <c:pt idx="7152">
                        <c:v>39650</c:v>
                      </c:pt>
                      <c:pt idx="7153">
                        <c:v>39651</c:v>
                      </c:pt>
                      <c:pt idx="7154">
                        <c:v>39652</c:v>
                      </c:pt>
                      <c:pt idx="7155">
                        <c:v>39653</c:v>
                      </c:pt>
                      <c:pt idx="7156">
                        <c:v>39654</c:v>
                      </c:pt>
                      <c:pt idx="7157">
                        <c:v>39657</c:v>
                      </c:pt>
                      <c:pt idx="7158">
                        <c:v>39658</c:v>
                      </c:pt>
                      <c:pt idx="7159">
                        <c:v>39659</c:v>
                      </c:pt>
                      <c:pt idx="7160">
                        <c:v>39660</c:v>
                      </c:pt>
                      <c:pt idx="7161">
                        <c:v>39661</c:v>
                      </c:pt>
                      <c:pt idx="7162">
                        <c:v>39664</c:v>
                      </c:pt>
                      <c:pt idx="7163">
                        <c:v>39665</c:v>
                      </c:pt>
                      <c:pt idx="7164">
                        <c:v>39666</c:v>
                      </c:pt>
                      <c:pt idx="7165">
                        <c:v>39667</c:v>
                      </c:pt>
                      <c:pt idx="7166">
                        <c:v>39668</c:v>
                      </c:pt>
                      <c:pt idx="7167">
                        <c:v>39671</c:v>
                      </c:pt>
                      <c:pt idx="7168">
                        <c:v>39672</c:v>
                      </c:pt>
                      <c:pt idx="7169">
                        <c:v>39673</c:v>
                      </c:pt>
                      <c:pt idx="7170">
                        <c:v>39674</c:v>
                      </c:pt>
                      <c:pt idx="7171">
                        <c:v>39675</c:v>
                      </c:pt>
                      <c:pt idx="7172">
                        <c:v>39678</c:v>
                      </c:pt>
                      <c:pt idx="7173">
                        <c:v>39679</c:v>
                      </c:pt>
                      <c:pt idx="7174">
                        <c:v>39680</c:v>
                      </c:pt>
                      <c:pt idx="7175">
                        <c:v>39681</c:v>
                      </c:pt>
                      <c:pt idx="7176">
                        <c:v>39682</c:v>
                      </c:pt>
                      <c:pt idx="7177">
                        <c:v>39685</c:v>
                      </c:pt>
                      <c:pt idx="7178">
                        <c:v>39686</c:v>
                      </c:pt>
                      <c:pt idx="7179">
                        <c:v>39687</c:v>
                      </c:pt>
                      <c:pt idx="7180">
                        <c:v>39688</c:v>
                      </c:pt>
                      <c:pt idx="7181">
                        <c:v>39689</c:v>
                      </c:pt>
                      <c:pt idx="7182">
                        <c:v>39693</c:v>
                      </c:pt>
                      <c:pt idx="7183">
                        <c:v>39694</c:v>
                      </c:pt>
                      <c:pt idx="7184">
                        <c:v>39695</c:v>
                      </c:pt>
                      <c:pt idx="7185">
                        <c:v>39696</c:v>
                      </c:pt>
                      <c:pt idx="7186">
                        <c:v>39699</c:v>
                      </c:pt>
                      <c:pt idx="7187">
                        <c:v>39700</c:v>
                      </c:pt>
                      <c:pt idx="7188">
                        <c:v>39701</c:v>
                      </c:pt>
                      <c:pt idx="7189">
                        <c:v>39702</c:v>
                      </c:pt>
                      <c:pt idx="7190">
                        <c:v>39703</c:v>
                      </c:pt>
                      <c:pt idx="7191">
                        <c:v>39706</c:v>
                      </c:pt>
                      <c:pt idx="7192">
                        <c:v>39707</c:v>
                      </c:pt>
                      <c:pt idx="7193">
                        <c:v>39708</c:v>
                      </c:pt>
                      <c:pt idx="7194">
                        <c:v>39709</c:v>
                      </c:pt>
                      <c:pt idx="7195">
                        <c:v>39710</c:v>
                      </c:pt>
                      <c:pt idx="7196">
                        <c:v>39713</c:v>
                      </c:pt>
                      <c:pt idx="7197">
                        <c:v>39714</c:v>
                      </c:pt>
                      <c:pt idx="7198">
                        <c:v>39715</c:v>
                      </c:pt>
                      <c:pt idx="7199">
                        <c:v>39716</c:v>
                      </c:pt>
                      <c:pt idx="7200">
                        <c:v>39717</c:v>
                      </c:pt>
                      <c:pt idx="7201">
                        <c:v>39720</c:v>
                      </c:pt>
                      <c:pt idx="7202">
                        <c:v>39721</c:v>
                      </c:pt>
                      <c:pt idx="7203">
                        <c:v>39722</c:v>
                      </c:pt>
                      <c:pt idx="7204">
                        <c:v>39723</c:v>
                      </c:pt>
                      <c:pt idx="7205">
                        <c:v>39724</c:v>
                      </c:pt>
                      <c:pt idx="7206">
                        <c:v>39727</c:v>
                      </c:pt>
                      <c:pt idx="7207">
                        <c:v>39728</c:v>
                      </c:pt>
                      <c:pt idx="7208">
                        <c:v>39729</c:v>
                      </c:pt>
                      <c:pt idx="7209">
                        <c:v>39730</c:v>
                      </c:pt>
                      <c:pt idx="7210">
                        <c:v>39731</c:v>
                      </c:pt>
                      <c:pt idx="7211">
                        <c:v>39734</c:v>
                      </c:pt>
                      <c:pt idx="7212">
                        <c:v>39735</c:v>
                      </c:pt>
                      <c:pt idx="7213">
                        <c:v>39736</c:v>
                      </c:pt>
                      <c:pt idx="7214">
                        <c:v>39737</c:v>
                      </c:pt>
                      <c:pt idx="7215">
                        <c:v>39738</c:v>
                      </c:pt>
                      <c:pt idx="7216">
                        <c:v>39741</c:v>
                      </c:pt>
                      <c:pt idx="7217">
                        <c:v>39742</c:v>
                      </c:pt>
                      <c:pt idx="7218">
                        <c:v>39743</c:v>
                      </c:pt>
                      <c:pt idx="7219">
                        <c:v>39744</c:v>
                      </c:pt>
                      <c:pt idx="7220">
                        <c:v>39745</c:v>
                      </c:pt>
                      <c:pt idx="7221">
                        <c:v>39748</c:v>
                      </c:pt>
                      <c:pt idx="7222">
                        <c:v>39749</c:v>
                      </c:pt>
                      <c:pt idx="7223">
                        <c:v>39750</c:v>
                      </c:pt>
                      <c:pt idx="7224">
                        <c:v>39751</c:v>
                      </c:pt>
                      <c:pt idx="7225">
                        <c:v>39752</c:v>
                      </c:pt>
                      <c:pt idx="7226">
                        <c:v>39755</c:v>
                      </c:pt>
                      <c:pt idx="7227">
                        <c:v>39756</c:v>
                      </c:pt>
                      <c:pt idx="7228">
                        <c:v>39757</c:v>
                      </c:pt>
                      <c:pt idx="7229">
                        <c:v>39758</c:v>
                      </c:pt>
                      <c:pt idx="7230">
                        <c:v>39759</c:v>
                      </c:pt>
                      <c:pt idx="7231">
                        <c:v>39762</c:v>
                      </c:pt>
                      <c:pt idx="7232">
                        <c:v>39763</c:v>
                      </c:pt>
                      <c:pt idx="7233">
                        <c:v>39764</c:v>
                      </c:pt>
                      <c:pt idx="7234">
                        <c:v>39765</c:v>
                      </c:pt>
                      <c:pt idx="7235">
                        <c:v>39766</c:v>
                      </c:pt>
                      <c:pt idx="7236">
                        <c:v>39769</c:v>
                      </c:pt>
                      <c:pt idx="7237">
                        <c:v>39770</c:v>
                      </c:pt>
                      <c:pt idx="7238">
                        <c:v>39771</c:v>
                      </c:pt>
                      <c:pt idx="7239">
                        <c:v>39772</c:v>
                      </c:pt>
                      <c:pt idx="7240">
                        <c:v>39773</c:v>
                      </c:pt>
                      <c:pt idx="7241">
                        <c:v>39776</c:v>
                      </c:pt>
                      <c:pt idx="7242">
                        <c:v>39777</c:v>
                      </c:pt>
                      <c:pt idx="7243">
                        <c:v>39778</c:v>
                      </c:pt>
                      <c:pt idx="7244">
                        <c:v>39780</c:v>
                      </c:pt>
                      <c:pt idx="7245">
                        <c:v>39783</c:v>
                      </c:pt>
                      <c:pt idx="7246">
                        <c:v>39784</c:v>
                      </c:pt>
                      <c:pt idx="7247">
                        <c:v>39785</c:v>
                      </c:pt>
                      <c:pt idx="7248">
                        <c:v>39786</c:v>
                      </c:pt>
                      <c:pt idx="7249">
                        <c:v>39787</c:v>
                      </c:pt>
                      <c:pt idx="7250">
                        <c:v>39790</c:v>
                      </c:pt>
                      <c:pt idx="7251">
                        <c:v>39791</c:v>
                      </c:pt>
                      <c:pt idx="7252">
                        <c:v>39792</c:v>
                      </c:pt>
                      <c:pt idx="7253">
                        <c:v>39793</c:v>
                      </c:pt>
                      <c:pt idx="7254">
                        <c:v>39794</c:v>
                      </c:pt>
                      <c:pt idx="7255">
                        <c:v>39797</c:v>
                      </c:pt>
                      <c:pt idx="7256">
                        <c:v>39798</c:v>
                      </c:pt>
                      <c:pt idx="7257">
                        <c:v>39799</c:v>
                      </c:pt>
                      <c:pt idx="7258">
                        <c:v>39800</c:v>
                      </c:pt>
                      <c:pt idx="7259">
                        <c:v>39801</c:v>
                      </c:pt>
                      <c:pt idx="7260">
                        <c:v>39804</c:v>
                      </c:pt>
                      <c:pt idx="7261">
                        <c:v>39805</c:v>
                      </c:pt>
                      <c:pt idx="7262">
                        <c:v>39806</c:v>
                      </c:pt>
                      <c:pt idx="7263">
                        <c:v>39808</c:v>
                      </c:pt>
                      <c:pt idx="7264">
                        <c:v>39811</c:v>
                      </c:pt>
                      <c:pt idx="7265">
                        <c:v>39812</c:v>
                      </c:pt>
                      <c:pt idx="7266">
                        <c:v>39813</c:v>
                      </c:pt>
                      <c:pt idx="7267">
                        <c:v>39815</c:v>
                      </c:pt>
                      <c:pt idx="7268">
                        <c:v>39818</c:v>
                      </c:pt>
                      <c:pt idx="7269">
                        <c:v>39819</c:v>
                      </c:pt>
                      <c:pt idx="7270">
                        <c:v>39820</c:v>
                      </c:pt>
                      <c:pt idx="7271">
                        <c:v>39821</c:v>
                      </c:pt>
                      <c:pt idx="7272">
                        <c:v>39822</c:v>
                      </c:pt>
                      <c:pt idx="7273">
                        <c:v>39825</c:v>
                      </c:pt>
                      <c:pt idx="7274">
                        <c:v>39826</c:v>
                      </c:pt>
                      <c:pt idx="7275">
                        <c:v>39827</c:v>
                      </c:pt>
                      <c:pt idx="7276">
                        <c:v>39828</c:v>
                      </c:pt>
                      <c:pt idx="7277">
                        <c:v>39829</c:v>
                      </c:pt>
                      <c:pt idx="7278">
                        <c:v>39833</c:v>
                      </c:pt>
                      <c:pt idx="7279">
                        <c:v>39834</c:v>
                      </c:pt>
                      <c:pt idx="7280">
                        <c:v>39835</c:v>
                      </c:pt>
                      <c:pt idx="7281">
                        <c:v>39836</c:v>
                      </c:pt>
                      <c:pt idx="7282">
                        <c:v>39839</c:v>
                      </c:pt>
                      <c:pt idx="7283">
                        <c:v>39840</c:v>
                      </c:pt>
                      <c:pt idx="7284">
                        <c:v>39841</c:v>
                      </c:pt>
                      <c:pt idx="7285">
                        <c:v>39842</c:v>
                      </c:pt>
                      <c:pt idx="7286">
                        <c:v>39843</c:v>
                      </c:pt>
                      <c:pt idx="7287">
                        <c:v>39846</c:v>
                      </c:pt>
                      <c:pt idx="7288">
                        <c:v>39847</c:v>
                      </c:pt>
                      <c:pt idx="7289">
                        <c:v>39848</c:v>
                      </c:pt>
                      <c:pt idx="7290">
                        <c:v>39849</c:v>
                      </c:pt>
                      <c:pt idx="7291">
                        <c:v>39850</c:v>
                      </c:pt>
                      <c:pt idx="7292">
                        <c:v>39853</c:v>
                      </c:pt>
                      <c:pt idx="7293">
                        <c:v>39854</c:v>
                      </c:pt>
                      <c:pt idx="7294">
                        <c:v>39855</c:v>
                      </c:pt>
                      <c:pt idx="7295">
                        <c:v>39856</c:v>
                      </c:pt>
                      <c:pt idx="7296">
                        <c:v>39857</c:v>
                      </c:pt>
                      <c:pt idx="7297">
                        <c:v>39861</c:v>
                      </c:pt>
                      <c:pt idx="7298">
                        <c:v>39862</c:v>
                      </c:pt>
                      <c:pt idx="7299">
                        <c:v>39863</c:v>
                      </c:pt>
                      <c:pt idx="7300">
                        <c:v>39864</c:v>
                      </c:pt>
                      <c:pt idx="7301">
                        <c:v>39867</c:v>
                      </c:pt>
                      <c:pt idx="7302">
                        <c:v>39868</c:v>
                      </c:pt>
                      <c:pt idx="7303">
                        <c:v>39869</c:v>
                      </c:pt>
                      <c:pt idx="7304">
                        <c:v>39870</c:v>
                      </c:pt>
                      <c:pt idx="7305">
                        <c:v>39871</c:v>
                      </c:pt>
                      <c:pt idx="7306">
                        <c:v>39874</c:v>
                      </c:pt>
                      <c:pt idx="7307">
                        <c:v>39875</c:v>
                      </c:pt>
                      <c:pt idx="7308">
                        <c:v>39876</c:v>
                      </c:pt>
                      <c:pt idx="7309">
                        <c:v>39877</c:v>
                      </c:pt>
                      <c:pt idx="7310">
                        <c:v>39878</c:v>
                      </c:pt>
                      <c:pt idx="7311">
                        <c:v>39881</c:v>
                      </c:pt>
                      <c:pt idx="7312">
                        <c:v>39882</c:v>
                      </c:pt>
                      <c:pt idx="7313">
                        <c:v>39883</c:v>
                      </c:pt>
                      <c:pt idx="7314">
                        <c:v>39884</c:v>
                      </c:pt>
                      <c:pt idx="7315">
                        <c:v>39885</c:v>
                      </c:pt>
                      <c:pt idx="7316">
                        <c:v>39888</c:v>
                      </c:pt>
                      <c:pt idx="7317">
                        <c:v>39889</c:v>
                      </c:pt>
                      <c:pt idx="7318">
                        <c:v>39890</c:v>
                      </c:pt>
                      <c:pt idx="7319">
                        <c:v>39891</c:v>
                      </c:pt>
                      <c:pt idx="7320">
                        <c:v>39892</c:v>
                      </c:pt>
                      <c:pt idx="7321">
                        <c:v>39895</c:v>
                      </c:pt>
                      <c:pt idx="7322">
                        <c:v>39896</c:v>
                      </c:pt>
                      <c:pt idx="7323">
                        <c:v>39897</c:v>
                      </c:pt>
                      <c:pt idx="7324">
                        <c:v>39898</c:v>
                      </c:pt>
                      <c:pt idx="7325">
                        <c:v>39899</c:v>
                      </c:pt>
                      <c:pt idx="7326">
                        <c:v>39902</c:v>
                      </c:pt>
                      <c:pt idx="7327">
                        <c:v>39903</c:v>
                      </c:pt>
                      <c:pt idx="7328">
                        <c:v>39904</c:v>
                      </c:pt>
                      <c:pt idx="7329">
                        <c:v>39905</c:v>
                      </c:pt>
                      <c:pt idx="7330">
                        <c:v>39906</c:v>
                      </c:pt>
                      <c:pt idx="7331">
                        <c:v>39909</c:v>
                      </c:pt>
                      <c:pt idx="7332">
                        <c:v>39910</c:v>
                      </c:pt>
                      <c:pt idx="7333">
                        <c:v>39911</c:v>
                      </c:pt>
                      <c:pt idx="7334">
                        <c:v>39912</c:v>
                      </c:pt>
                      <c:pt idx="7335">
                        <c:v>39916</c:v>
                      </c:pt>
                      <c:pt idx="7336">
                        <c:v>39917</c:v>
                      </c:pt>
                      <c:pt idx="7337">
                        <c:v>39918</c:v>
                      </c:pt>
                      <c:pt idx="7338">
                        <c:v>39919</c:v>
                      </c:pt>
                      <c:pt idx="7339">
                        <c:v>39920</c:v>
                      </c:pt>
                      <c:pt idx="7340">
                        <c:v>39923</c:v>
                      </c:pt>
                      <c:pt idx="7341">
                        <c:v>39924</c:v>
                      </c:pt>
                      <c:pt idx="7342">
                        <c:v>39925</c:v>
                      </c:pt>
                      <c:pt idx="7343">
                        <c:v>39926</c:v>
                      </c:pt>
                      <c:pt idx="7344">
                        <c:v>39927</c:v>
                      </c:pt>
                      <c:pt idx="7345">
                        <c:v>39930</c:v>
                      </c:pt>
                      <c:pt idx="7346">
                        <c:v>39931</c:v>
                      </c:pt>
                      <c:pt idx="7347">
                        <c:v>39932</c:v>
                      </c:pt>
                      <c:pt idx="7348">
                        <c:v>39933</c:v>
                      </c:pt>
                      <c:pt idx="7349">
                        <c:v>39934</c:v>
                      </c:pt>
                      <c:pt idx="7350">
                        <c:v>39937</c:v>
                      </c:pt>
                      <c:pt idx="7351">
                        <c:v>39938</c:v>
                      </c:pt>
                      <c:pt idx="7352">
                        <c:v>39939</c:v>
                      </c:pt>
                      <c:pt idx="7353">
                        <c:v>39940</c:v>
                      </c:pt>
                      <c:pt idx="7354">
                        <c:v>39941</c:v>
                      </c:pt>
                      <c:pt idx="7355">
                        <c:v>39944</c:v>
                      </c:pt>
                      <c:pt idx="7356">
                        <c:v>39945</c:v>
                      </c:pt>
                      <c:pt idx="7357">
                        <c:v>39946</c:v>
                      </c:pt>
                      <c:pt idx="7358">
                        <c:v>39947</c:v>
                      </c:pt>
                      <c:pt idx="7359">
                        <c:v>39948</c:v>
                      </c:pt>
                      <c:pt idx="7360">
                        <c:v>39951</c:v>
                      </c:pt>
                      <c:pt idx="7361">
                        <c:v>39952</c:v>
                      </c:pt>
                      <c:pt idx="7362">
                        <c:v>39953</c:v>
                      </c:pt>
                      <c:pt idx="7363">
                        <c:v>39954</c:v>
                      </c:pt>
                      <c:pt idx="7364">
                        <c:v>39955</c:v>
                      </c:pt>
                      <c:pt idx="7365">
                        <c:v>39959</c:v>
                      </c:pt>
                      <c:pt idx="7366">
                        <c:v>39960</c:v>
                      </c:pt>
                      <c:pt idx="7367">
                        <c:v>39961</c:v>
                      </c:pt>
                      <c:pt idx="7368">
                        <c:v>39962</c:v>
                      </c:pt>
                      <c:pt idx="7369">
                        <c:v>39965</c:v>
                      </c:pt>
                      <c:pt idx="7370">
                        <c:v>39966</c:v>
                      </c:pt>
                      <c:pt idx="7371">
                        <c:v>39967</c:v>
                      </c:pt>
                      <c:pt idx="7372">
                        <c:v>39968</c:v>
                      </c:pt>
                      <c:pt idx="7373">
                        <c:v>39969</c:v>
                      </c:pt>
                      <c:pt idx="7374">
                        <c:v>39972</c:v>
                      </c:pt>
                      <c:pt idx="7375">
                        <c:v>39973</c:v>
                      </c:pt>
                      <c:pt idx="7376">
                        <c:v>39974</c:v>
                      </c:pt>
                      <c:pt idx="7377">
                        <c:v>39975</c:v>
                      </c:pt>
                      <c:pt idx="7378">
                        <c:v>39976</c:v>
                      </c:pt>
                      <c:pt idx="7379">
                        <c:v>39979</c:v>
                      </c:pt>
                      <c:pt idx="7380">
                        <c:v>39980</c:v>
                      </c:pt>
                      <c:pt idx="7381">
                        <c:v>39981</c:v>
                      </c:pt>
                      <c:pt idx="7382">
                        <c:v>39982</c:v>
                      </c:pt>
                      <c:pt idx="7383">
                        <c:v>39983</c:v>
                      </c:pt>
                      <c:pt idx="7384">
                        <c:v>39986</c:v>
                      </c:pt>
                      <c:pt idx="7385">
                        <c:v>39987</c:v>
                      </c:pt>
                      <c:pt idx="7386">
                        <c:v>39988</c:v>
                      </c:pt>
                      <c:pt idx="7387">
                        <c:v>39989</c:v>
                      </c:pt>
                      <c:pt idx="7388">
                        <c:v>39990</c:v>
                      </c:pt>
                      <c:pt idx="7389">
                        <c:v>39993</c:v>
                      </c:pt>
                      <c:pt idx="7390">
                        <c:v>39994</c:v>
                      </c:pt>
                      <c:pt idx="7391">
                        <c:v>39995</c:v>
                      </c:pt>
                      <c:pt idx="7392">
                        <c:v>39996</c:v>
                      </c:pt>
                      <c:pt idx="7393">
                        <c:v>40000</c:v>
                      </c:pt>
                      <c:pt idx="7394">
                        <c:v>40001</c:v>
                      </c:pt>
                      <c:pt idx="7395">
                        <c:v>40002</c:v>
                      </c:pt>
                      <c:pt idx="7396">
                        <c:v>40003</c:v>
                      </c:pt>
                      <c:pt idx="7397">
                        <c:v>40004</c:v>
                      </c:pt>
                      <c:pt idx="7398">
                        <c:v>40007</c:v>
                      </c:pt>
                      <c:pt idx="7399">
                        <c:v>40008</c:v>
                      </c:pt>
                      <c:pt idx="7400">
                        <c:v>40009</c:v>
                      </c:pt>
                      <c:pt idx="7401">
                        <c:v>40010</c:v>
                      </c:pt>
                      <c:pt idx="7402">
                        <c:v>40011</c:v>
                      </c:pt>
                      <c:pt idx="7403">
                        <c:v>40014</c:v>
                      </c:pt>
                      <c:pt idx="7404">
                        <c:v>40015</c:v>
                      </c:pt>
                      <c:pt idx="7405">
                        <c:v>40016</c:v>
                      </c:pt>
                      <c:pt idx="7406">
                        <c:v>40017</c:v>
                      </c:pt>
                      <c:pt idx="7407">
                        <c:v>40018</c:v>
                      </c:pt>
                      <c:pt idx="7408">
                        <c:v>40021</c:v>
                      </c:pt>
                      <c:pt idx="7409">
                        <c:v>40022</c:v>
                      </c:pt>
                      <c:pt idx="7410">
                        <c:v>40023</c:v>
                      </c:pt>
                      <c:pt idx="7411">
                        <c:v>40024</c:v>
                      </c:pt>
                      <c:pt idx="7412">
                        <c:v>40025</c:v>
                      </c:pt>
                      <c:pt idx="7413">
                        <c:v>40028</c:v>
                      </c:pt>
                      <c:pt idx="7414">
                        <c:v>40029</c:v>
                      </c:pt>
                      <c:pt idx="7415">
                        <c:v>40030</c:v>
                      </c:pt>
                      <c:pt idx="7416">
                        <c:v>40031</c:v>
                      </c:pt>
                      <c:pt idx="7417">
                        <c:v>40032</c:v>
                      </c:pt>
                      <c:pt idx="7418">
                        <c:v>40035</c:v>
                      </c:pt>
                      <c:pt idx="7419">
                        <c:v>40036</c:v>
                      </c:pt>
                      <c:pt idx="7420">
                        <c:v>40037</c:v>
                      </c:pt>
                      <c:pt idx="7421">
                        <c:v>40038</c:v>
                      </c:pt>
                      <c:pt idx="7422">
                        <c:v>40039</c:v>
                      </c:pt>
                      <c:pt idx="7423">
                        <c:v>40042</c:v>
                      </c:pt>
                      <c:pt idx="7424">
                        <c:v>40043</c:v>
                      </c:pt>
                      <c:pt idx="7425">
                        <c:v>40044</c:v>
                      </c:pt>
                      <c:pt idx="7426">
                        <c:v>40045</c:v>
                      </c:pt>
                      <c:pt idx="7427">
                        <c:v>40046</c:v>
                      </c:pt>
                      <c:pt idx="7428">
                        <c:v>40049</c:v>
                      </c:pt>
                      <c:pt idx="7429">
                        <c:v>40050</c:v>
                      </c:pt>
                      <c:pt idx="7430">
                        <c:v>40051</c:v>
                      </c:pt>
                      <c:pt idx="7431">
                        <c:v>40052</c:v>
                      </c:pt>
                      <c:pt idx="7432">
                        <c:v>40053</c:v>
                      </c:pt>
                      <c:pt idx="7433">
                        <c:v>40056</c:v>
                      </c:pt>
                      <c:pt idx="7434">
                        <c:v>40057</c:v>
                      </c:pt>
                      <c:pt idx="7435">
                        <c:v>40058</c:v>
                      </c:pt>
                      <c:pt idx="7436">
                        <c:v>40059</c:v>
                      </c:pt>
                      <c:pt idx="7437">
                        <c:v>40060</c:v>
                      </c:pt>
                      <c:pt idx="7438">
                        <c:v>40064</c:v>
                      </c:pt>
                      <c:pt idx="7439">
                        <c:v>40065</c:v>
                      </c:pt>
                      <c:pt idx="7440">
                        <c:v>40066</c:v>
                      </c:pt>
                      <c:pt idx="7441">
                        <c:v>40067</c:v>
                      </c:pt>
                      <c:pt idx="7442">
                        <c:v>40070</c:v>
                      </c:pt>
                      <c:pt idx="7443">
                        <c:v>40071</c:v>
                      </c:pt>
                      <c:pt idx="7444">
                        <c:v>40072</c:v>
                      </c:pt>
                      <c:pt idx="7445">
                        <c:v>40073</c:v>
                      </c:pt>
                      <c:pt idx="7446">
                        <c:v>40074</c:v>
                      </c:pt>
                      <c:pt idx="7447">
                        <c:v>40077</c:v>
                      </c:pt>
                      <c:pt idx="7448">
                        <c:v>40078</c:v>
                      </c:pt>
                      <c:pt idx="7449">
                        <c:v>40079</c:v>
                      </c:pt>
                      <c:pt idx="7450">
                        <c:v>40080</c:v>
                      </c:pt>
                      <c:pt idx="7451">
                        <c:v>40081</c:v>
                      </c:pt>
                      <c:pt idx="7452">
                        <c:v>40084</c:v>
                      </c:pt>
                      <c:pt idx="7453">
                        <c:v>40085</c:v>
                      </c:pt>
                      <c:pt idx="7454">
                        <c:v>40086</c:v>
                      </c:pt>
                      <c:pt idx="7455">
                        <c:v>40087</c:v>
                      </c:pt>
                      <c:pt idx="7456">
                        <c:v>40088</c:v>
                      </c:pt>
                      <c:pt idx="7457">
                        <c:v>40091</c:v>
                      </c:pt>
                      <c:pt idx="7458">
                        <c:v>40092</c:v>
                      </c:pt>
                      <c:pt idx="7459">
                        <c:v>40093</c:v>
                      </c:pt>
                      <c:pt idx="7460">
                        <c:v>40094</c:v>
                      </c:pt>
                      <c:pt idx="7461">
                        <c:v>40095</c:v>
                      </c:pt>
                      <c:pt idx="7462">
                        <c:v>40098</c:v>
                      </c:pt>
                      <c:pt idx="7463">
                        <c:v>40099</c:v>
                      </c:pt>
                      <c:pt idx="7464">
                        <c:v>40100</c:v>
                      </c:pt>
                      <c:pt idx="7465">
                        <c:v>40101</c:v>
                      </c:pt>
                      <c:pt idx="7466">
                        <c:v>40102</c:v>
                      </c:pt>
                      <c:pt idx="7467">
                        <c:v>40105</c:v>
                      </c:pt>
                      <c:pt idx="7468">
                        <c:v>40106</c:v>
                      </c:pt>
                      <c:pt idx="7469">
                        <c:v>40107</c:v>
                      </c:pt>
                      <c:pt idx="7470">
                        <c:v>40108</c:v>
                      </c:pt>
                      <c:pt idx="7471">
                        <c:v>40109</c:v>
                      </c:pt>
                      <c:pt idx="7472">
                        <c:v>40112</c:v>
                      </c:pt>
                      <c:pt idx="7473">
                        <c:v>40113</c:v>
                      </c:pt>
                      <c:pt idx="7474">
                        <c:v>40114</c:v>
                      </c:pt>
                      <c:pt idx="7475">
                        <c:v>40115</c:v>
                      </c:pt>
                      <c:pt idx="7476">
                        <c:v>40116</c:v>
                      </c:pt>
                      <c:pt idx="7477">
                        <c:v>40119</c:v>
                      </c:pt>
                      <c:pt idx="7478">
                        <c:v>40120</c:v>
                      </c:pt>
                      <c:pt idx="7479">
                        <c:v>40121</c:v>
                      </c:pt>
                      <c:pt idx="7480">
                        <c:v>40122</c:v>
                      </c:pt>
                      <c:pt idx="7481">
                        <c:v>40123</c:v>
                      </c:pt>
                      <c:pt idx="7482">
                        <c:v>40126</c:v>
                      </c:pt>
                      <c:pt idx="7483">
                        <c:v>40127</c:v>
                      </c:pt>
                      <c:pt idx="7484">
                        <c:v>40128</c:v>
                      </c:pt>
                      <c:pt idx="7485">
                        <c:v>40129</c:v>
                      </c:pt>
                      <c:pt idx="7486">
                        <c:v>40130</c:v>
                      </c:pt>
                      <c:pt idx="7487">
                        <c:v>40133</c:v>
                      </c:pt>
                      <c:pt idx="7488">
                        <c:v>40134</c:v>
                      </c:pt>
                      <c:pt idx="7489">
                        <c:v>40135</c:v>
                      </c:pt>
                      <c:pt idx="7490">
                        <c:v>40136</c:v>
                      </c:pt>
                      <c:pt idx="7491">
                        <c:v>40137</c:v>
                      </c:pt>
                      <c:pt idx="7492">
                        <c:v>40140</c:v>
                      </c:pt>
                      <c:pt idx="7493">
                        <c:v>40141</c:v>
                      </c:pt>
                      <c:pt idx="7494">
                        <c:v>40142</c:v>
                      </c:pt>
                      <c:pt idx="7495">
                        <c:v>40144</c:v>
                      </c:pt>
                      <c:pt idx="7496">
                        <c:v>40147</c:v>
                      </c:pt>
                      <c:pt idx="7497">
                        <c:v>40148</c:v>
                      </c:pt>
                      <c:pt idx="7498">
                        <c:v>40149</c:v>
                      </c:pt>
                      <c:pt idx="7499">
                        <c:v>40150</c:v>
                      </c:pt>
                      <c:pt idx="7500">
                        <c:v>40151</c:v>
                      </c:pt>
                      <c:pt idx="7501">
                        <c:v>40154</c:v>
                      </c:pt>
                      <c:pt idx="7502">
                        <c:v>40155</c:v>
                      </c:pt>
                      <c:pt idx="7503">
                        <c:v>40156</c:v>
                      </c:pt>
                      <c:pt idx="7504">
                        <c:v>40157</c:v>
                      </c:pt>
                      <c:pt idx="7505">
                        <c:v>40158</c:v>
                      </c:pt>
                      <c:pt idx="7506">
                        <c:v>40161</c:v>
                      </c:pt>
                      <c:pt idx="7507">
                        <c:v>40162</c:v>
                      </c:pt>
                      <c:pt idx="7508">
                        <c:v>40163</c:v>
                      </c:pt>
                      <c:pt idx="7509">
                        <c:v>40164</c:v>
                      </c:pt>
                      <c:pt idx="7510">
                        <c:v>40165</c:v>
                      </c:pt>
                      <c:pt idx="7511">
                        <c:v>40168</c:v>
                      </c:pt>
                      <c:pt idx="7512">
                        <c:v>40169</c:v>
                      </c:pt>
                      <c:pt idx="7513">
                        <c:v>40170</c:v>
                      </c:pt>
                      <c:pt idx="7514">
                        <c:v>40171</c:v>
                      </c:pt>
                      <c:pt idx="7515">
                        <c:v>40175</c:v>
                      </c:pt>
                      <c:pt idx="7516">
                        <c:v>40176</c:v>
                      </c:pt>
                      <c:pt idx="7517">
                        <c:v>40177</c:v>
                      </c:pt>
                      <c:pt idx="7518">
                        <c:v>40178</c:v>
                      </c:pt>
                      <c:pt idx="7519">
                        <c:v>40182</c:v>
                      </c:pt>
                      <c:pt idx="7520">
                        <c:v>40183</c:v>
                      </c:pt>
                      <c:pt idx="7521">
                        <c:v>40184</c:v>
                      </c:pt>
                      <c:pt idx="7522">
                        <c:v>40185</c:v>
                      </c:pt>
                      <c:pt idx="7523">
                        <c:v>40186</c:v>
                      </c:pt>
                      <c:pt idx="7524">
                        <c:v>40189</c:v>
                      </c:pt>
                      <c:pt idx="7525">
                        <c:v>40190</c:v>
                      </c:pt>
                      <c:pt idx="7526">
                        <c:v>40191</c:v>
                      </c:pt>
                      <c:pt idx="7527">
                        <c:v>40192</c:v>
                      </c:pt>
                      <c:pt idx="7528">
                        <c:v>40193</c:v>
                      </c:pt>
                      <c:pt idx="7529">
                        <c:v>40197</c:v>
                      </c:pt>
                      <c:pt idx="7530">
                        <c:v>40198</c:v>
                      </c:pt>
                      <c:pt idx="7531">
                        <c:v>40199</c:v>
                      </c:pt>
                      <c:pt idx="7532">
                        <c:v>40200</c:v>
                      </c:pt>
                      <c:pt idx="7533">
                        <c:v>40203</c:v>
                      </c:pt>
                      <c:pt idx="7534">
                        <c:v>40204</c:v>
                      </c:pt>
                      <c:pt idx="7535">
                        <c:v>40205</c:v>
                      </c:pt>
                      <c:pt idx="7536">
                        <c:v>40206</c:v>
                      </c:pt>
                      <c:pt idx="7537">
                        <c:v>40207</c:v>
                      </c:pt>
                      <c:pt idx="7538">
                        <c:v>40210</c:v>
                      </c:pt>
                      <c:pt idx="7539">
                        <c:v>40211</c:v>
                      </c:pt>
                      <c:pt idx="7540">
                        <c:v>40212</c:v>
                      </c:pt>
                      <c:pt idx="7541">
                        <c:v>40213</c:v>
                      </c:pt>
                      <c:pt idx="7542">
                        <c:v>40214</c:v>
                      </c:pt>
                      <c:pt idx="7543">
                        <c:v>40217</c:v>
                      </c:pt>
                      <c:pt idx="7544">
                        <c:v>40218</c:v>
                      </c:pt>
                      <c:pt idx="7545">
                        <c:v>40219</c:v>
                      </c:pt>
                      <c:pt idx="7546">
                        <c:v>40220</c:v>
                      </c:pt>
                      <c:pt idx="7547">
                        <c:v>40221</c:v>
                      </c:pt>
                      <c:pt idx="7548">
                        <c:v>40225</c:v>
                      </c:pt>
                      <c:pt idx="7549">
                        <c:v>40226</c:v>
                      </c:pt>
                      <c:pt idx="7550">
                        <c:v>40227</c:v>
                      </c:pt>
                      <c:pt idx="7551">
                        <c:v>40228</c:v>
                      </c:pt>
                      <c:pt idx="7552">
                        <c:v>40231</c:v>
                      </c:pt>
                      <c:pt idx="7553">
                        <c:v>40232</c:v>
                      </c:pt>
                      <c:pt idx="7554">
                        <c:v>40233</c:v>
                      </c:pt>
                      <c:pt idx="7555">
                        <c:v>40234</c:v>
                      </c:pt>
                      <c:pt idx="7556">
                        <c:v>40235</c:v>
                      </c:pt>
                      <c:pt idx="7557">
                        <c:v>40238</c:v>
                      </c:pt>
                      <c:pt idx="7558">
                        <c:v>40239</c:v>
                      </c:pt>
                      <c:pt idx="7559">
                        <c:v>40240</c:v>
                      </c:pt>
                      <c:pt idx="7560">
                        <c:v>40241</c:v>
                      </c:pt>
                      <c:pt idx="7561">
                        <c:v>40242</c:v>
                      </c:pt>
                      <c:pt idx="7562">
                        <c:v>40245</c:v>
                      </c:pt>
                      <c:pt idx="7563">
                        <c:v>40246</c:v>
                      </c:pt>
                      <c:pt idx="7564">
                        <c:v>40247</c:v>
                      </c:pt>
                      <c:pt idx="7565">
                        <c:v>40248</c:v>
                      </c:pt>
                      <c:pt idx="7566">
                        <c:v>40249</c:v>
                      </c:pt>
                      <c:pt idx="7567">
                        <c:v>40252</c:v>
                      </c:pt>
                      <c:pt idx="7568">
                        <c:v>40253</c:v>
                      </c:pt>
                      <c:pt idx="7569">
                        <c:v>40254</c:v>
                      </c:pt>
                      <c:pt idx="7570">
                        <c:v>40255</c:v>
                      </c:pt>
                      <c:pt idx="7571">
                        <c:v>40256</c:v>
                      </c:pt>
                      <c:pt idx="7572">
                        <c:v>40259</c:v>
                      </c:pt>
                      <c:pt idx="7573">
                        <c:v>40260</c:v>
                      </c:pt>
                      <c:pt idx="7574">
                        <c:v>40261</c:v>
                      </c:pt>
                      <c:pt idx="7575">
                        <c:v>40262</c:v>
                      </c:pt>
                      <c:pt idx="7576">
                        <c:v>40263</c:v>
                      </c:pt>
                      <c:pt idx="7577">
                        <c:v>40266</c:v>
                      </c:pt>
                      <c:pt idx="7578">
                        <c:v>40267</c:v>
                      </c:pt>
                      <c:pt idx="7579">
                        <c:v>40268</c:v>
                      </c:pt>
                      <c:pt idx="7580">
                        <c:v>40269</c:v>
                      </c:pt>
                      <c:pt idx="7581">
                        <c:v>40273</c:v>
                      </c:pt>
                      <c:pt idx="7582">
                        <c:v>40274</c:v>
                      </c:pt>
                      <c:pt idx="7583">
                        <c:v>40275</c:v>
                      </c:pt>
                      <c:pt idx="7584">
                        <c:v>40276</c:v>
                      </c:pt>
                      <c:pt idx="7585">
                        <c:v>40277</c:v>
                      </c:pt>
                      <c:pt idx="7586">
                        <c:v>40280</c:v>
                      </c:pt>
                      <c:pt idx="7587">
                        <c:v>40281</c:v>
                      </c:pt>
                      <c:pt idx="7588">
                        <c:v>40282</c:v>
                      </c:pt>
                      <c:pt idx="7589">
                        <c:v>40283</c:v>
                      </c:pt>
                      <c:pt idx="7590">
                        <c:v>40284</c:v>
                      </c:pt>
                      <c:pt idx="7591">
                        <c:v>40287</c:v>
                      </c:pt>
                      <c:pt idx="7592">
                        <c:v>40288</c:v>
                      </c:pt>
                      <c:pt idx="7593">
                        <c:v>40289</c:v>
                      </c:pt>
                      <c:pt idx="7594">
                        <c:v>40290</c:v>
                      </c:pt>
                      <c:pt idx="7595">
                        <c:v>40291</c:v>
                      </c:pt>
                      <c:pt idx="7596">
                        <c:v>40294</c:v>
                      </c:pt>
                      <c:pt idx="7597">
                        <c:v>40295</c:v>
                      </c:pt>
                      <c:pt idx="7598">
                        <c:v>40296</c:v>
                      </c:pt>
                      <c:pt idx="7599">
                        <c:v>40297</c:v>
                      </c:pt>
                      <c:pt idx="7600">
                        <c:v>40298</c:v>
                      </c:pt>
                      <c:pt idx="7601">
                        <c:v>40301</c:v>
                      </c:pt>
                      <c:pt idx="7602">
                        <c:v>40302</c:v>
                      </c:pt>
                      <c:pt idx="7603">
                        <c:v>40303</c:v>
                      </c:pt>
                      <c:pt idx="7604">
                        <c:v>40304</c:v>
                      </c:pt>
                      <c:pt idx="7605">
                        <c:v>40305</c:v>
                      </c:pt>
                      <c:pt idx="7606">
                        <c:v>40308</c:v>
                      </c:pt>
                      <c:pt idx="7607">
                        <c:v>40309</c:v>
                      </c:pt>
                      <c:pt idx="7608">
                        <c:v>40310</c:v>
                      </c:pt>
                      <c:pt idx="7609">
                        <c:v>40311</c:v>
                      </c:pt>
                      <c:pt idx="7610">
                        <c:v>40312</c:v>
                      </c:pt>
                      <c:pt idx="7611">
                        <c:v>40315</c:v>
                      </c:pt>
                      <c:pt idx="7612">
                        <c:v>40316</c:v>
                      </c:pt>
                      <c:pt idx="7613">
                        <c:v>40317</c:v>
                      </c:pt>
                      <c:pt idx="7614">
                        <c:v>40318</c:v>
                      </c:pt>
                      <c:pt idx="7615">
                        <c:v>40319</c:v>
                      </c:pt>
                      <c:pt idx="7616">
                        <c:v>40322</c:v>
                      </c:pt>
                      <c:pt idx="7617">
                        <c:v>40323</c:v>
                      </c:pt>
                      <c:pt idx="7618">
                        <c:v>40324</c:v>
                      </c:pt>
                      <c:pt idx="7619">
                        <c:v>40325</c:v>
                      </c:pt>
                      <c:pt idx="7620">
                        <c:v>40326</c:v>
                      </c:pt>
                      <c:pt idx="7621">
                        <c:v>40330</c:v>
                      </c:pt>
                      <c:pt idx="7622">
                        <c:v>40331</c:v>
                      </c:pt>
                      <c:pt idx="7623">
                        <c:v>40332</c:v>
                      </c:pt>
                      <c:pt idx="7624">
                        <c:v>40333</c:v>
                      </c:pt>
                      <c:pt idx="7625">
                        <c:v>40336</c:v>
                      </c:pt>
                      <c:pt idx="7626">
                        <c:v>40337</c:v>
                      </c:pt>
                      <c:pt idx="7627">
                        <c:v>40338</c:v>
                      </c:pt>
                      <c:pt idx="7628">
                        <c:v>40339</c:v>
                      </c:pt>
                      <c:pt idx="7629">
                        <c:v>40340</c:v>
                      </c:pt>
                      <c:pt idx="7630">
                        <c:v>40343</c:v>
                      </c:pt>
                      <c:pt idx="7631">
                        <c:v>40344</c:v>
                      </c:pt>
                      <c:pt idx="7632">
                        <c:v>40345</c:v>
                      </c:pt>
                      <c:pt idx="7633">
                        <c:v>40346</c:v>
                      </c:pt>
                      <c:pt idx="7634">
                        <c:v>40347</c:v>
                      </c:pt>
                      <c:pt idx="7635">
                        <c:v>40350</c:v>
                      </c:pt>
                      <c:pt idx="7636">
                        <c:v>40351</c:v>
                      </c:pt>
                      <c:pt idx="7637">
                        <c:v>40352</c:v>
                      </c:pt>
                      <c:pt idx="7638">
                        <c:v>40353</c:v>
                      </c:pt>
                      <c:pt idx="7639">
                        <c:v>40354</c:v>
                      </c:pt>
                      <c:pt idx="7640">
                        <c:v>40357</c:v>
                      </c:pt>
                      <c:pt idx="7641">
                        <c:v>40358</c:v>
                      </c:pt>
                      <c:pt idx="7642">
                        <c:v>40359</c:v>
                      </c:pt>
                      <c:pt idx="7643">
                        <c:v>40360</c:v>
                      </c:pt>
                      <c:pt idx="7644">
                        <c:v>40361</c:v>
                      </c:pt>
                      <c:pt idx="7645">
                        <c:v>40365</c:v>
                      </c:pt>
                      <c:pt idx="7646">
                        <c:v>40366</c:v>
                      </c:pt>
                      <c:pt idx="7647">
                        <c:v>40367</c:v>
                      </c:pt>
                      <c:pt idx="7648">
                        <c:v>40368</c:v>
                      </c:pt>
                      <c:pt idx="7649">
                        <c:v>40371</c:v>
                      </c:pt>
                      <c:pt idx="7650">
                        <c:v>40372</c:v>
                      </c:pt>
                      <c:pt idx="7651">
                        <c:v>40373</c:v>
                      </c:pt>
                      <c:pt idx="7652">
                        <c:v>40374</c:v>
                      </c:pt>
                      <c:pt idx="7653">
                        <c:v>40375</c:v>
                      </c:pt>
                      <c:pt idx="7654">
                        <c:v>40378</c:v>
                      </c:pt>
                      <c:pt idx="7655">
                        <c:v>40379</c:v>
                      </c:pt>
                      <c:pt idx="7656">
                        <c:v>40380</c:v>
                      </c:pt>
                      <c:pt idx="7657">
                        <c:v>40381</c:v>
                      </c:pt>
                      <c:pt idx="7658">
                        <c:v>40382</c:v>
                      </c:pt>
                      <c:pt idx="7659">
                        <c:v>40385</c:v>
                      </c:pt>
                      <c:pt idx="7660">
                        <c:v>40386</c:v>
                      </c:pt>
                      <c:pt idx="7661">
                        <c:v>40387</c:v>
                      </c:pt>
                      <c:pt idx="7662">
                        <c:v>40388</c:v>
                      </c:pt>
                      <c:pt idx="7663">
                        <c:v>40389</c:v>
                      </c:pt>
                      <c:pt idx="7664">
                        <c:v>40392</c:v>
                      </c:pt>
                      <c:pt idx="7665">
                        <c:v>40393</c:v>
                      </c:pt>
                      <c:pt idx="7666">
                        <c:v>40394</c:v>
                      </c:pt>
                      <c:pt idx="7667">
                        <c:v>40395</c:v>
                      </c:pt>
                      <c:pt idx="7668">
                        <c:v>40396</c:v>
                      </c:pt>
                      <c:pt idx="7669">
                        <c:v>40399</c:v>
                      </c:pt>
                      <c:pt idx="7670">
                        <c:v>40400</c:v>
                      </c:pt>
                      <c:pt idx="7671">
                        <c:v>40401</c:v>
                      </c:pt>
                      <c:pt idx="7672">
                        <c:v>40402</c:v>
                      </c:pt>
                      <c:pt idx="7673">
                        <c:v>40403</c:v>
                      </c:pt>
                      <c:pt idx="7674">
                        <c:v>40406</c:v>
                      </c:pt>
                      <c:pt idx="7675">
                        <c:v>40407</c:v>
                      </c:pt>
                      <c:pt idx="7676">
                        <c:v>40408</c:v>
                      </c:pt>
                      <c:pt idx="7677">
                        <c:v>40409</c:v>
                      </c:pt>
                      <c:pt idx="7678">
                        <c:v>40410</c:v>
                      </c:pt>
                      <c:pt idx="7679">
                        <c:v>40413</c:v>
                      </c:pt>
                      <c:pt idx="7680">
                        <c:v>40414</c:v>
                      </c:pt>
                      <c:pt idx="7681">
                        <c:v>40415</c:v>
                      </c:pt>
                      <c:pt idx="7682">
                        <c:v>40416</c:v>
                      </c:pt>
                      <c:pt idx="7683">
                        <c:v>40417</c:v>
                      </c:pt>
                      <c:pt idx="7684">
                        <c:v>40420</c:v>
                      </c:pt>
                      <c:pt idx="7685">
                        <c:v>40421</c:v>
                      </c:pt>
                      <c:pt idx="7686">
                        <c:v>40422</c:v>
                      </c:pt>
                      <c:pt idx="7687">
                        <c:v>40423</c:v>
                      </c:pt>
                      <c:pt idx="7688">
                        <c:v>40424</c:v>
                      </c:pt>
                      <c:pt idx="7689">
                        <c:v>40428</c:v>
                      </c:pt>
                      <c:pt idx="7690">
                        <c:v>40429</c:v>
                      </c:pt>
                      <c:pt idx="7691">
                        <c:v>40430</c:v>
                      </c:pt>
                      <c:pt idx="7692">
                        <c:v>40431</c:v>
                      </c:pt>
                      <c:pt idx="7693">
                        <c:v>40434</c:v>
                      </c:pt>
                      <c:pt idx="7694">
                        <c:v>40435</c:v>
                      </c:pt>
                      <c:pt idx="7695">
                        <c:v>40436</c:v>
                      </c:pt>
                      <c:pt idx="7696">
                        <c:v>40437</c:v>
                      </c:pt>
                      <c:pt idx="7697">
                        <c:v>40438</c:v>
                      </c:pt>
                      <c:pt idx="7698">
                        <c:v>40441</c:v>
                      </c:pt>
                      <c:pt idx="7699">
                        <c:v>40442</c:v>
                      </c:pt>
                      <c:pt idx="7700">
                        <c:v>40443</c:v>
                      </c:pt>
                      <c:pt idx="7701">
                        <c:v>40444</c:v>
                      </c:pt>
                      <c:pt idx="7702">
                        <c:v>40445</c:v>
                      </c:pt>
                      <c:pt idx="7703">
                        <c:v>40448</c:v>
                      </c:pt>
                      <c:pt idx="7704">
                        <c:v>40449</c:v>
                      </c:pt>
                      <c:pt idx="7705">
                        <c:v>40450</c:v>
                      </c:pt>
                      <c:pt idx="7706">
                        <c:v>40451</c:v>
                      </c:pt>
                      <c:pt idx="7707">
                        <c:v>40452</c:v>
                      </c:pt>
                      <c:pt idx="7708">
                        <c:v>40455</c:v>
                      </c:pt>
                      <c:pt idx="7709">
                        <c:v>40456</c:v>
                      </c:pt>
                      <c:pt idx="7710">
                        <c:v>40457</c:v>
                      </c:pt>
                      <c:pt idx="7711">
                        <c:v>40458</c:v>
                      </c:pt>
                      <c:pt idx="7712">
                        <c:v>40459</c:v>
                      </c:pt>
                      <c:pt idx="7713">
                        <c:v>40462</c:v>
                      </c:pt>
                      <c:pt idx="7714">
                        <c:v>40463</c:v>
                      </c:pt>
                      <c:pt idx="7715">
                        <c:v>40464</c:v>
                      </c:pt>
                      <c:pt idx="7716">
                        <c:v>40465</c:v>
                      </c:pt>
                      <c:pt idx="7717">
                        <c:v>40466</c:v>
                      </c:pt>
                      <c:pt idx="7718">
                        <c:v>40469</c:v>
                      </c:pt>
                      <c:pt idx="7719">
                        <c:v>40470</c:v>
                      </c:pt>
                      <c:pt idx="7720">
                        <c:v>40471</c:v>
                      </c:pt>
                      <c:pt idx="7721">
                        <c:v>40472</c:v>
                      </c:pt>
                      <c:pt idx="7722">
                        <c:v>40473</c:v>
                      </c:pt>
                      <c:pt idx="7723">
                        <c:v>40476</c:v>
                      </c:pt>
                      <c:pt idx="7724">
                        <c:v>40477</c:v>
                      </c:pt>
                      <c:pt idx="7725">
                        <c:v>40478</c:v>
                      </c:pt>
                      <c:pt idx="7726">
                        <c:v>40479</c:v>
                      </c:pt>
                      <c:pt idx="7727">
                        <c:v>40480</c:v>
                      </c:pt>
                      <c:pt idx="7728">
                        <c:v>40483</c:v>
                      </c:pt>
                      <c:pt idx="7729">
                        <c:v>40484</c:v>
                      </c:pt>
                      <c:pt idx="7730">
                        <c:v>40485</c:v>
                      </c:pt>
                      <c:pt idx="7731">
                        <c:v>40486</c:v>
                      </c:pt>
                      <c:pt idx="7732">
                        <c:v>40487</c:v>
                      </c:pt>
                      <c:pt idx="7733">
                        <c:v>40490</c:v>
                      </c:pt>
                      <c:pt idx="7734">
                        <c:v>40491</c:v>
                      </c:pt>
                      <c:pt idx="7735">
                        <c:v>40492</c:v>
                      </c:pt>
                      <c:pt idx="7736">
                        <c:v>40493</c:v>
                      </c:pt>
                      <c:pt idx="7737">
                        <c:v>40494</c:v>
                      </c:pt>
                      <c:pt idx="7738">
                        <c:v>40497</c:v>
                      </c:pt>
                      <c:pt idx="7739">
                        <c:v>40498</c:v>
                      </c:pt>
                      <c:pt idx="7740">
                        <c:v>40499</c:v>
                      </c:pt>
                      <c:pt idx="7741">
                        <c:v>40500</c:v>
                      </c:pt>
                      <c:pt idx="7742">
                        <c:v>40501</c:v>
                      </c:pt>
                      <c:pt idx="7743">
                        <c:v>40504</c:v>
                      </c:pt>
                      <c:pt idx="7744">
                        <c:v>40505</c:v>
                      </c:pt>
                      <c:pt idx="7745">
                        <c:v>40506</c:v>
                      </c:pt>
                      <c:pt idx="7746">
                        <c:v>40508</c:v>
                      </c:pt>
                      <c:pt idx="7747">
                        <c:v>40511</c:v>
                      </c:pt>
                      <c:pt idx="7748">
                        <c:v>40512</c:v>
                      </c:pt>
                      <c:pt idx="7749">
                        <c:v>40513</c:v>
                      </c:pt>
                      <c:pt idx="7750">
                        <c:v>40514</c:v>
                      </c:pt>
                      <c:pt idx="7751">
                        <c:v>40515</c:v>
                      </c:pt>
                      <c:pt idx="7752">
                        <c:v>40518</c:v>
                      </c:pt>
                      <c:pt idx="7753">
                        <c:v>40519</c:v>
                      </c:pt>
                      <c:pt idx="7754">
                        <c:v>40520</c:v>
                      </c:pt>
                      <c:pt idx="7755">
                        <c:v>40521</c:v>
                      </c:pt>
                      <c:pt idx="7756">
                        <c:v>40522</c:v>
                      </c:pt>
                      <c:pt idx="7757">
                        <c:v>40525</c:v>
                      </c:pt>
                      <c:pt idx="7758">
                        <c:v>40526</c:v>
                      </c:pt>
                      <c:pt idx="7759">
                        <c:v>40527</c:v>
                      </c:pt>
                      <c:pt idx="7760">
                        <c:v>40528</c:v>
                      </c:pt>
                      <c:pt idx="7761">
                        <c:v>40529</c:v>
                      </c:pt>
                      <c:pt idx="7762">
                        <c:v>40532</c:v>
                      </c:pt>
                      <c:pt idx="7763">
                        <c:v>40533</c:v>
                      </c:pt>
                      <c:pt idx="7764">
                        <c:v>40534</c:v>
                      </c:pt>
                      <c:pt idx="7765">
                        <c:v>40535</c:v>
                      </c:pt>
                      <c:pt idx="7766">
                        <c:v>40539</c:v>
                      </c:pt>
                      <c:pt idx="7767">
                        <c:v>40540</c:v>
                      </c:pt>
                      <c:pt idx="7768">
                        <c:v>40541</c:v>
                      </c:pt>
                      <c:pt idx="7769">
                        <c:v>40542</c:v>
                      </c:pt>
                      <c:pt idx="7770">
                        <c:v>40543</c:v>
                      </c:pt>
                      <c:pt idx="7771">
                        <c:v>40546</c:v>
                      </c:pt>
                      <c:pt idx="7772">
                        <c:v>40547</c:v>
                      </c:pt>
                      <c:pt idx="7773">
                        <c:v>40548</c:v>
                      </c:pt>
                      <c:pt idx="7774">
                        <c:v>40549</c:v>
                      </c:pt>
                      <c:pt idx="7775">
                        <c:v>40550</c:v>
                      </c:pt>
                      <c:pt idx="7776">
                        <c:v>40553</c:v>
                      </c:pt>
                      <c:pt idx="7777">
                        <c:v>40554</c:v>
                      </c:pt>
                      <c:pt idx="7778">
                        <c:v>40555</c:v>
                      </c:pt>
                      <c:pt idx="7779">
                        <c:v>40556</c:v>
                      </c:pt>
                      <c:pt idx="7780">
                        <c:v>40557</c:v>
                      </c:pt>
                      <c:pt idx="7781">
                        <c:v>40561</c:v>
                      </c:pt>
                      <c:pt idx="7782">
                        <c:v>40562</c:v>
                      </c:pt>
                      <c:pt idx="7783">
                        <c:v>40563</c:v>
                      </c:pt>
                      <c:pt idx="7784">
                        <c:v>40564</c:v>
                      </c:pt>
                      <c:pt idx="7785">
                        <c:v>40567</c:v>
                      </c:pt>
                      <c:pt idx="7786">
                        <c:v>40568</c:v>
                      </c:pt>
                      <c:pt idx="7787">
                        <c:v>40569</c:v>
                      </c:pt>
                      <c:pt idx="7788">
                        <c:v>40570</c:v>
                      </c:pt>
                      <c:pt idx="7789">
                        <c:v>40571</c:v>
                      </c:pt>
                      <c:pt idx="7790">
                        <c:v>40574</c:v>
                      </c:pt>
                      <c:pt idx="7791">
                        <c:v>40575</c:v>
                      </c:pt>
                      <c:pt idx="7792">
                        <c:v>40576</c:v>
                      </c:pt>
                      <c:pt idx="7793">
                        <c:v>40577</c:v>
                      </c:pt>
                      <c:pt idx="7794">
                        <c:v>40578</c:v>
                      </c:pt>
                      <c:pt idx="7795">
                        <c:v>40581</c:v>
                      </c:pt>
                      <c:pt idx="7796">
                        <c:v>40582</c:v>
                      </c:pt>
                      <c:pt idx="7797">
                        <c:v>40583</c:v>
                      </c:pt>
                      <c:pt idx="7798">
                        <c:v>40584</c:v>
                      </c:pt>
                      <c:pt idx="7799">
                        <c:v>40585</c:v>
                      </c:pt>
                      <c:pt idx="7800">
                        <c:v>40588</c:v>
                      </c:pt>
                      <c:pt idx="7801">
                        <c:v>40589</c:v>
                      </c:pt>
                      <c:pt idx="7802">
                        <c:v>40590</c:v>
                      </c:pt>
                      <c:pt idx="7803">
                        <c:v>40591</c:v>
                      </c:pt>
                      <c:pt idx="7804">
                        <c:v>40592</c:v>
                      </c:pt>
                      <c:pt idx="7805">
                        <c:v>40596</c:v>
                      </c:pt>
                      <c:pt idx="7806">
                        <c:v>40597</c:v>
                      </c:pt>
                      <c:pt idx="7807">
                        <c:v>40598</c:v>
                      </c:pt>
                      <c:pt idx="7808">
                        <c:v>40599</c:v>
                      </c:pt>
                      <c:pt idx="7809">
                        <c:v>40602</c:v>
                      </c:pt>
                      <c:pt idx="7810">
                        <c:v>40603</c:v>
                      </c:pt>
                      <c:pt idx="7811">
                        <c:v>40604</c:v>
                      </c:pt>
                      <c:pt idx="7812">
                        <c:v>40605</c:v>
                      </c:pt>
                      <c:pt idx="7813">
                        <c:v>40606</c:v>
                      </c:pt>
                      <c:pt idx="7814">
                        <c:v>40609</c:v>
                      </c:pt>
                      <c:pt idx="7815">
                        <c:v>40610</c:v>
                      </c:pt>
                      <c:pt idx="7816">
                        <c:v>40611</c:v>
                      </c:pt>
                      <c:pt idx="7817">
                        <c:v>40612</c:v>
                      </c:pt>
                      <c:pt idx="7818">
                        <c:v>40613</c:v>
                      </c:pt>
                      <c:pt idx="7819">
                        <c:v>40616</c:v>
                      </c:pt>
                      <c:pt idx="7820">
                        <c:v>40617</c:v>
                      </c:pt>
                      <c:pt idx="7821">
                        <c:v>40618</c:v>
                      </c:pt>
                      <c:pt idx="7822">
                        <c:v>40619</c:v>
                      </c:pt>
                      <c:pt idx="7823">
                        <c:v>40620</c:v>
                      </c:pt>
                      <c:pt idx="7824">
                        <c:v>40623</c:v>
                      </c:pt>
                      <c:pt idx="7825">
                        <c:v>40624</c:v>
                      </c:pt>
                      <c:pt idx="7826">
                        <c:v>40625</c:v>
                      </c:pt>
                      <c:pt idx="7827">
                        <c:v>40626</c:v>
                      </c:pt>
                      <c:pt idx="7828">
                        <c:v>40627</c:v>
                      </c:pt>
                      <c:pt idx="7829">
                        <c:v>40630</c:v>
                      </c:pt>
                      <c:pt idx="7830">
                        <c:v>40631</c:v>
                      </c:pt>
                      <c:pt idx="7831">
                        <c:v>40632</c:v>
                      </c:pt>
                      <c:pt idx="7832">
                        <c:v>40633</c:v>
                      </c:pt>
                      <c:pt idx="7833">
                        <c:v>40634</c:v>
                      </c:pt>
                      <c:pt idx="7834">
                        <c:v>40637</c:v>
                      </c:pt>
                      <c:pt idx="7835">
                        <c:v>40638</c:v>
                      </c:pt>
                      <c:pt idx="7836">
                        <c:v>40639</c:v>
                      </c:pt>
                      <c:pt idx="7837">
                        <c:v>40640</c:v>
                      </c:pt>
                      <c:pt idx="7838">
                        <c:v>40641</c:v>
                      </c:pt>
                      <c:pt idx="7839">
                        <c:v>40644</c:v>
                      </c:pt>
                      <c:pt idx="7840">
                        <c:v>40645</c:v>
                      </c:pt>
                      <c:pt idx="7841">
                        <c:v>40646</c:v>
                      </c:pt>
                      <c:pt idx="7842">
                        <c:v>40647</c:v>
                      </c:pt>
                      <c:pt idx="7843">
                        <c:v>40648</c:v>
                      </c:pt>
                      <c:pt idx="7844">
                        <c:v>40651</c:v>
                      </c:pt>
                      <c:pt idx="7845">
                        <c:v>40652</c:v>
                      </c:pt>
                      <c:pt idx="7846">
                        <c:v>40653</c:v>
                      </c:pt>
                      <c:pt idx="7847">
                        <c:v>40654</c:v>
                      </c:pt>
                      <c:pt idx="7848">
                        <c:v>40658</c:v>
                      </c:pt>
                      <c:pt idx="7849">
                        <c:v>40659</c:v>
                      </c:pt>
                      <c:pt idx="7850">
                        <c:v>40660</c:v>
                      </c:pt>
                      <c:pt idx="7851">
                        <c:v>40661</c:v>
                      </c:pt>
                      <c:pt idx="7852">
                        <c:v>40662</c:v>
                      </c:pt>
                      <c:pt idx="7853">
                        <c:v>40665</c:v>
                      </c:pt>
                      <c:pt idx="7854">
                        <c:v>40666</c:v>
                      </c:pt>
                      <c:pt idx="7855">
                        <c:v>40667</c:v>
                      </c:pt>
                      <c:pt idx="7856">
                        <c:v>40668</c:v>
                      </c:pt>
                      <c:pt idx="7857">
                        <c:v>40669</c:v>
                      </c:pt>
                      <c:pt idx="7858">
                        <c:v>40672</c:v>
                      </c:pt>
                      <c:pt idx="7859">
                        <c:v>40673</c:v>
                      </c:pt>
                      <c:pt idx="7860">
                        <c:v>40674</c:v>
                      </c:pt>
                      <c:pt idx="7861">
                        <c:v>40675</c:v>
                      </c:pt>
                      <c:pt idx="7862">
                        <c:v>40676</c:v>
                      </c:pt>
                      <c:pt idx="7863">
                        <c:v>40679</c:v>
                      </c:pt>
                      <c:pt idx="7864">
                        <c:v>40680</c:v>
                      </c:pt>
                      <c:pt idx="7865">
                        <c:v>40681</c:v>
                      </c:pt>
                      <c:pt idx="7866">
                        <c:v>40682</c:v>
                      </c:pt>
                      <c:pt idx="7867">
                        <c:v>40683</c:v>
                      </c:pt>
                      <c:pt idx="7868">
                        <c:v>40686</c:v>
                      </c:pt>
                      <c:pt idx="7869">
                        <c:v>40687</c:v>
                      </c:pt>
                      <c:pt idx="7870">
                        <c:v>40688</c:v>
                      </c:pt>
                      <c:pt idx="7871">
                        <c:v>40689</c:v>
                      </c:pt>
                      <c:pt idx="7872">
                        <c:v>40690</c:v>
                      </c:pt>
                      <c:pt idx="7873">
                        <c:v>40694</c:v>
                      </c:pt>
                      <c:pt idx="7874">
                        <c:v>40695</c:v>
                      </c:pt>
                      <c:pt idx="7875">
                        <c:v>40696</c:v>
                      </c:pt>
                      <c:pt idx="7876">
                        <c:v>40697</c:v>
                      </c:pt>
                      <c:pt idx="7877">
                        <c:v>40700</c:v>
                      </c:pt>
                      <c:pt idx="7878">
                        <c:v>40701</c:v>
                      </c:pt>
                      <c:pt idx="7879">
                        <c:v>40702</c:v>
                      </c:pt>
                      <c:pt idx="7880">
                        <c:v>40703</c:v>
                      </c:pt>
                      <c:pt idx="7881">
                        <c:v>40704</c:v>
                      </c:pt>
                      <c:pt idx="7882">
                        <c:v>40707</c:v>
                      </c:pt>
                      <c:pt idx="7883">
                        <c:v>40708</c:v>
                      </c:pt>
                      <c:pt idx="7884">
                        <c:v>40709</c:v>
                      </c:pt>
                      <c:pt idx="7885">
                        <c:v>40710</c:v>
                      </c:pt>
                      <c:pt idx="7886">
                        <c:v>40711</c:v>
                      </c:pt>
                      <c:pt idx="7887">
                        <c:v>40714</c:v>
                      </c:pt>
                      <c:pt idx="7888">
                        <c:v>40715</c:v>
                      </c:pt>
                      <c:pt idx="7889">
                        <c:v>40716</c:v>
                      </c:pt>
                      <c:pt idx="7890">
                        <c:v>40717</c:v>
                      </c:pt>
                      <c:pt idx="7891">
                        <c:v>40718</c:v>
                      </c:pt>
                      <c:pt idx="7892">
                        <c:v>40721</c:v>
                      </c:pt>
                      <c:pt idx="7893">
                        <c:v>40722</c:v>
                      </c:pt>
                      <c:pt idx="7894">
                        <c:v>40723</c:v>
                      </c:pt>
                      <c:pt idx="7895">
                        <c:v>40724</c:v>
                      </c:pt>
                      <c:pt idx="7896">
                        <c:v>40725</c:v>
                      </c:pt>
                      <c:pt idx="7897">
                        <c:v>40729</c:v>
                      </c:pt>
                      <c:pt idx="7898">
                        <c:v>40730</c:v>
                      </c:pt>
                      <c:pt idx="7899">
                        <c:v>40731</c:v>
                      </c:pt>
                      <c:pt idx="7900">
                        <c:v>40732</c:v>
                      </c:pt>
                      <c:pt idx="7901">
                        <c:v>40735</c:v>
                      </c:pt>
                      <c:pt idx="7902">
                        <c:v>40736</c:v>
                      </c:pt>
                      <c:pt idx="7903">
                        <c:v>40737</c:v>
                      </c:pt>
                      <c:pt idx="7904">
                        <c:v>40738</c:v>
                      </c:pt>
                      <c:pt idx="7905">
                        <c:v>40739</c:v>
                      </c:pt>
                      <c:pt idx="7906">
                        <c:v>40742</c:v>
                      </c:pt>
                      <c:pt idx="7907">
                        <c:v>40743</c:v>
                      </c:pt>
                      <c:pt idx="7908">
                        <c:v>40744</c:v>
                      </c:pt>
                      <c:pt idx="7909">
                        <c:v>40745</c:v>
                      </c:pt>
                      <c:pt idx="7910">
                        <c:v>40746</c:v>
                      </c:pt>
                      <c:pt idx="7911">
                        <c:v>40749</c:v>
                      </c:pt>
                      <c:pt idx="7912">
                        <c:v>40750</c:v>
                      </c:pt>
                      <c:pt idx="7913">
                        <c:v>40751</c:v>
                      </c:pt>
                      <c:pt idx="7914">
                        <c:v>40752</c:v>
                      </c:pt>
                      <c:pt idx="7915">
                        <c:v>40753</c:v>
                      </c:pt>
                      <c:pt idx="7916">
                        <c:v>40756</c:v>
                      </c:pt>
                      <c:pt idx="7917">
                        <c:v>40757</c:v>
                      </c:pt>
                      <c:pt idx="7918">
                        <c:v>40758</c:v>
                      </c:pt>
                      <c:pt idx="7919">
                        <c:v>40759</c:v>
                      </c:pt>
                      <c:pt idx="7920">
                        <c:v>40760</c:v>
                      </c:pt>
                      <c:pt idx="7921">
                        <c:v>40763</c:v>
                      </c:pt>
                      <c:pt idx="7922">
                        <c:v>40764</c:v>
                      </c:pt>
                      <c:pt idx="7923">
                        <c:v>40765</c:v>
                      </c:pt>
                      <c:pt idx="7924">
                        <c:v>40766</c:v>
                      </c:pt>
                      <c:pt idx="7925">
                        <c:v>40767</c:v>
                      </c:pt>
                      <c:pt idx="7926">
                        <c:v>40770</c:v>
                      </c:pt>
                      <c:pt idx="7927">
                        <c:v>40771</c:v>
                      </c:pt>
                      <c:pt idx="7928">
                        <c:v>40772</c:v>
                      </c:pt>
                      <c:pt idx="7929">
                        <c:v>40773</c:v>
                      </c:pt>
                      <c:pt idx="7930">
                        <c:v>40774</c:v>
                      </c:pt>
                      <c:pt idx="7931">
                        <c:v>40777</c:v>
                      </c:pt>
                      <c:pt idx="7932">
                        <c:v>40778</c:v>
                      </c:pt>
                      <c:pt idx="7933">
                        <c:v>40779</c:v>
                      </c:pt>
                      <c:pt idx="7934">
                        <c:v>40780</c:v>
                      </c:pt>
                      <c:pt idx="7935">
                        <c:v>40781</c:v>
                      </c:pt>
                      <c:pt idx="7936">
                        <c:v>40784</c:v>
                      </c:pt>
                      <c:pt idx="7937">
                        <c:v>40785</c:v>
                      </c:pt>
                      <c:pt idx="7938">
                        <c:v>40786</c:v>
                      </c:pt>
                      <c:pt idx="7939">
                        <c:v>40787</c:v>
                      </c:pt>
                      <c:pt idx="7940">
                        <c:v>40788</c:v>
                      </c:pt>
                      <c:pt idx="7941">
                        <c:v>40792</c:v>
                      </c:pt>
                      <c:pt idx="7942">
                        <c:v>40793</c:v>
                      </c:pt>
                      <c:pt idx="7943">
                        <c:v>40794</c:v>
                      </c:pt>
                      <c:pt idx="7944">
                        <c:v>40795</c:v>
                      </c:pt>
                      <c:pt idx="7945">
                        <c:v>40798</c:v>
                      </c:pt>
                      <c:pt idx="7946">
                        <c:v>40799</c:v>
                      </c:pt>
                      <c:pt idx="7947">
                        <c:v>40800</c:v>
                      </c:pt>
                      <c:pt idx="7948">
                        <c:v>40801</c:v>
                      </c:pt>
                      <c:pt idx="7949">
                        <c:v>40802</c:v>
                      </c:pt>
                      <c:pt idx="7950">
                        <c:v>40805</c:v>
                      </c:pt>
                      <c:pt idx="7951">
                        <c:v>40806</c:v>
                      </c:pt>
                      <c:pt idx="7952">
                        <c:v>40807</c:v>
                      </c:pt>
                      <c:pt idx="7953">
                        <c:v>40808</c:v>
                      </c:pt>
                      <c:pt idx="7954">
                        <c:v>40809</c:v>
                      </c:pt>
                      <c:pt idx="7955">
                        <c:v>40812</c:v>
                      </c:pt>
                      <c:pt idx="7956">
                        <c:v>40813</c:v>
                      </c:pt>
                      <c:pt idx="7957">
                        <c:v>40814</c:v>
                      </c:pt>
                      <c:pt idx="7958">
                        <c:v>40815</c:v>
                      </c:pt>
                      <c:pt idx="7959">
                        <c:v>40816</c:v>
                      </c:pt>
                      <c:pt idx="7960">
                        <c:v>40819</c:v>
                      </c:pt>
                      <c:pt idx="7961">
                        <c:v>40820</c:v>
                      </c:pt>
                      <c:pt idx="7962">
                        <c:v>40821</c:v>
                      </c:pt>
                      <c:pt idx="7963">
                        <c:v>40822</c:v>
                      </c:pt>
                      <c:pt idx="7964">
                        <c:v>40823</c:v>
                      </c:pt>
                      <c:pt idx="7965">
                        <c:v>40826</c:v>
                      </c:pt>
                      <c:pt idx="7966">
                        <c:v>40827</c:v>
                      </c:pt>
                      <c:pt idx="7967">
                        <c:v>40828</c:v>
                      </c:pt>
                      <c:pt idx="7968">
                        <c:v>40829</c:v>
                      </c:pt>
                      <c:pt idx="7969">
                        <c:v>40830</c:v>
                      </c:pt>
                      <c:pt idx="7970">
                        <c:v>40833</c:v>
                      </c:pt>
                      <c:pt idx="7971">
                        <c:v>40834</c:v>
                      </c:pt>
                      <c:pt idx="7972">
                        <c:v>40835</c:v>
                      </c:pt>
                      <c:pt idx="7973">
                        <c:v>40836</c:v>
                      </c:pt>
                      <c:pt idx="7974">
                        <c:v>40837</c:v>
                      </c:pt>
                      <c:pt idx="7975">
                        <c:v>40840</c:v>
                      </c:pt>
                      <c:pt idx="7976">
                        <c:v>40841</c:v>
                      </c:pt>
                      <c:pt idx="7977">
                        <c:v>40842</c:v>
                      </c:pt>
                      <c:pt idx="7978">
                        <c:v>40843</c:v>
                      </c:pt>
                      <c:pt idx="7979">
                        <c:v>40844</c:v>
                      </c:pt>
                      <c:pt idx="7980">
                        <c:v>40847</c:v>
                      </c:pt>
                      <c:pt idx="7981">
                        <c:v>40848</c:v>
                      </c:pt>
                      <c:pt idx="7982">
                        <c:v>40849</c:v>
                      </c:pt>
                      <c:pt idx="7983">
                        <c:v>40850</c:v>
                      </c:pt>
                      <c:pt idx="7984">
                        <c:v>40851</c:v>
                      </c:pt>
                      <c:pt idx="7985">
                        <c:v>40854</c:v>
                      </c:pt>
                      <c:pt idx="7986">
                        <c:v>40855</c:v>
                      </c:pt>
                      <c:pt idx="7987">
                        <c:v>40856</c:v>
                      </c:pt>
                      <c:pt idx="7988">
                        <c:v>40857</c:v>
                      </c:pt>
                      <c:pt idx="7989">
                        <c:v>40858</c:v>
                      </c:pt>
                      <c:pt idx="7990">
                        <c:v>40861</c:v>
                      </c:pt>
                      <c:pt idx="7991">
                        <c:v>40862</c:v>
                      </c:pt>
                      <c:pt idx="7992">
                        <c:v>40863</c:v>
                      </c:pt>
                      <c:pt idx="7993">
                        <c:v>40864</c:v>
                      </c:pt>
                      <c:pt idx="7994">
                        <c:v>40865</c:v>
                      </c:pt>
                      <c:pt idx="7995">
                        <c:v>40868</c:v>
                      </c:pt>
                      <c:pt idx="7996">
                        <c:v>40869</c:v>
                      </c:pt>
                      <c:pt idx="7997">
                        <c:v>40870</c:v>
                      </c:pt>
                      <c:pt idx="7998">
                        <c:v>40872</c:v>
                      </c:pt>
                      <c:pt idx="7999">
                        <c:v>40875</c:v>
                      </c:pt>
                      <c:pt idx="8000">
                        <c:v>40876</c:v>
                      </c:pt>
                      <c:pt idx="8001">
                        <c:v>40877</c:v>
                      </c:pt>
                      <c:pt idx="8002">
                        <c:v>40878</c:v>
                      </c:pt>
                      <c:pt idx="8003">
                        <c:v>40879</c:v>
                      </c:pt>
                      <c:pt idx="8004">
                        <c:v>40882</c:v>
                      </c:pt>
                      <c:pt idx="8005">
                        <c:v>40883</c:v>
                      </c:pt>
                      <c:pt idx="8006">
                        <c:v>40884</c:v>
                      </c:pt>
                      <c:pt idx="8007">
                        <c:v>40885</c:v>
                      </c:pt>
                      <c:pt idx="8008">
                        <c:v>40886</c:v>
                      </c:pt>
                      <c:pt idx="8009">
                        <c:v>40889</c:v>
                      </c:pt>
                      <c:pt idx="8010">
                        <c:v>40890</c:v>
                      </c:pt>
                      <c:pt idx="8011">
                        <c:v>40891</c:v>
                      </c:pt>
                      <c:pt idx="8012">
                        <c:v>40892</c:v>
                      </c:pt>
                      <c:pt idx="8013">
                        <c:v>40893</c:v>
                      </c:pt>
                      <c:pt idx="8014">
                        <c:v>40896</c:v>
                      </c:pt>
                      <c:pt idx="8015">
                        <c:v>40897</c:v>
                      </c:pt>
                      <c:pt idx="8016">
                        <c:v>40898</c:v>
                      </c:pt>
                      <c:pt idx="8017">
                        <c:v>40899</c:v>
                      </c:pt>
                      <c:pt idx="8018">
                        <c:v>40900</c:v>
                      </c:pt>
                      <c:pt idx="8019">
                        <c:v>40904</c:v>
                      </c:pt>
                      <c:pt idx="8020">
                        <c:v>40905</c:v>
                      </c:pt>
                      <c:pt idx="8021">
                        <c:v>40906</c:v>
                      </c:pt>
                      <c:pt idx="8022">
                        <c:v>40907</c:v>
                      </c:pt>
                      <c:pt idx="8023">
                        <c:v>40911</c:v>
                      </c:pt>
                      <c:pt idx="8024">
                        <c:v>40912</c:v>
                      </c:pt>
                      <c:pt idx="8025">
                        <c:v>40913</c:v>
                      </c:pt>
                      <c:pt idx="8026">
                        <c:v>40914</c:v>
                      </c:pt>
                      <c:pt idx="8027">
                        <c:v>40917</c:v>
                      </c:pt>
                      <c:pt idx="8028">
                        <c:v>40918</c:v>
                      </c:pt>
                      <c:pt idx="8029">
                        <c:v>40919</c:v>
                      </c:pt>
                      <c:pt idx="8030">
                        <c:v>40920</c:v>
                      </c:pt>
                      <c:pt idx="8031">
                        <c:v>40921</c:v>
                      </c:pt>
                      <c:pt idx="8032">
                        <c:v>40925</c:v>
                      </c:pt>
                      <c:pt idx="8033">
                        <c:v>40926</c:v>
                      </c:pt>
                      <c:pt idx="8034">
                        <c:v>40927</c:v>
                      </c:pt>
                      <c:pt idx="8035">
                        <c:v>40928</c:v>
                      </c:pt>
                      <c:pt idx="8036">
                        <c:v>40931</c:v>
                      </c:pt>
                      <c:pt idx="8037">
                        <c:v>40932</c:v>
                      </c:pt>
                      <c:pt idx="8038">
                        <c:v>40933</c:v>
                      </c:pt>
                      <c:pt idx="8039">
                        <c:v>40934</c:v>
                      </c:pt>
                      <c:pt idx="8040">
                        <c:v>40935</c:v>
                      </c:pt>
                      <c:pt idx="8041">
                        <c:v>40938</c:v>
                      </c:pt>
                      <c:pt idx="8042">
                        <c:v>40939</c:v>
                      </c:pt>
                      <c:pt idx="8043">
                        <c:v>40940</c:v>
                      </c:pt>
                      <c:pt idx="8044">
                        <c:v>40941</c:v>
                      </c:pt>
                      <c:pt idx="8045">
                        <c:v>40942</c:v>
                      </c:pt>
                      <c:pt idx="8046">
                        <c:v>40945</c:v>
                      </c:pt>
                      <c:pt idx="8047">
                        <c:v>40946</c:v>
                      </c:pt>
                      <c:pt idx="8048">
                        <c:v>40947</c:v>
                      </c:pt>
                      <c:pt idx="8049">
                        <c:v>40948</c:v>
                      </c:pt>
                      <c:pt idx="8050">
                        <c:v>40949</c:v>
                      </c:pt>
                      <c:pt idx="8051">
                        <c:v>40952</c:v>
                      </c:pt>
                      <c:pt idx="8052">
                        <c:v>40953</c:v>
                      </c:pt>
                      <c:pt idx="8053">
                        <c:v>40954</c:v>
                      </c:pt>
                      <c:pt idx="8054">
                        <c:v>40955</c:v>
                      </c:pt>
                      <c:pt idx="8055">
                        <c:v>40956</c:v>
                      </c:pt>
                      <c:pt idx="8056">
                        <c:v>40960</c:v>
                      </c:pt>
                      <c:pt idx="8057">
                        <c:v>40961</c:v>
                      </c:pt>
                      <c:pt idx="8058">
                        <c:v>40962</c:v>
                      </c:pt>
                      <c:pt idx="8059">
                        <c:v>40963</c:v>
                      </c:pt>
                      <c:pt idx="8060">
                        <c:v>40966</c:v>
                      </c:pt>
                      <c:pt idx="8061">
                        <c:v>40967</c:v>
                      </c:pt>
                      <c:pt idx="8062">
                        <c:v>40968</c:v>
                      </c:pt>
                      <c:pt idx="8063">
                        <c:v>40969</c:v>
                      </c:pt>
                      <c:pt idx="8064">
                        <c:v>40970</c:v>
                      </c:pt>
                      <c:pt idx="8065">
                        <c:v>40973</c:v>
                      </c:pt>
                      <c:pt idx="8066">
                        <c:v>40974</c:v>
                      </c:pt>
                      <c:pt idx="8067">
                        <c:v>40975</c:v>
                      </c:pt>
                      <c:pt idx="8068">
                        <c:v>40976</c:v>
                      </c:pt>
                      <c:pt idx="8069">
                        <c:v>40977</c:v>
                      </c:pt>
                      <c:pt idx="8070">
                        <c:v>40980</c:v>
                      </c:pt>
                      <c:pt idx="8071">
                        <c:v>40981</c:v>
                      </c:pt>
                      <c:pt idx="8072">
                        <c:v>40982</c:v>
                      </c:pt>
                      <c:pt idx="8073">
                        <c:v>40983</c:v>
                      </c:pt>
                      <c:pt idx="8074">
                        <c:v>40984</c:v>
                      </c:pt>
                      <c:pt idx="8075">
                        <c:v>40987</c:v>
                      </c:pt>
                      <c:pt idx="8076">
                        <c:v>40988</c:v>
                      </c:pt>
                      <c:pt idx="8077">
                        <c:v>40989</c:v>
                      </c:pt>
                      <c:pt idx="8078">
                        <c:v>40990</c:v>
                      </c:pt>
                      <c:pt idx="8079">
                        <c:v>40991</c:v>
                      </c:pt>
                      <c:pt idx="8080">
                        <c:v>40994</c:v>
                      </c:pt>
                      <c:pt idx="8081">
                        <c:v>40995</c:v>
                      </c:pt>
                      <c:pt idx="8082">
                        <c:v>40996</c:v>
                      </c:pt>
                      <c:pt idx="8083">
                        <c:v>40997</c:v>
                      </c:pt>
                      <c:pt idx="8084">
                        <c:v>40998</c:v>
                      </c:pt>
                      <c:pt idx="8085">
                        <c:v>41001</c:v>
                      </c:pt>
                      <c:pt idx="8086">
                        <c:v>41002</c:v>
                      </c:pt>
                      <c:pt idx="8087">
                        <c:v>41003</c:v>
                      </c:pt>
                      <c:pt idx="8088">
                        <c:v>41004</c:v>
                      </c:pt>
                      <c:pt idx="8089">
                        <c:v>41008</c:v>
                      </c:pt>
                      <c:pt idx="8090">
                        <c:v>41009</c:v>
                      </c:pt>
                      <c:pt idx="8091">
                        <c:v>41010</c:v>
                      </c:pt>
                      <c:pt idx="8092">
                        <c:v>41011</c:v>
                      </c:pt>
                      <c:pt idx="8093">
                        <c:v>41012</c:v>
                      </c:pt>
                      <c:pt idx="8094">
                        <c:v>41015</c:v>
                      </c:pt>
                      <c:pt idx="8095">
                        <c:v>41016</c:v>
                      </c:pt>
                      <c:pt idx="8096">
                        <c:v>41017</c:v>
                      </c:pt>
                      <c:pt idx="8097">
                        <c:v>41018</c:v>
                      </c:pt>
                      <c:pt idx="8098">
                        <c:v>41019</c:v>
                      </c:pt>
                      <c:pt idx="8099">
                        <c:v>41022</c:v>
                      </c:pt>
                      <c:pt idx="8100">
                        <c:v>41023</c:v>
                      </c:pt>
                      <c:pt idx="8101">
                        <c:v>41024</c:v>
                      </c:pt>
                      <c:pt idx="8102">
                        <c:v>41025</c:v>
                      </c:pt>
                      <c:pt idx="8103">
                        <c:v>41026</c:v>
                      </c:pt>
                      <c:pt idx="8104">
                        <c:v>41029</c:v>
                      </c:pt>
                      <c:pt idx="8105">
                        <c:v>41030</c:v>
                      </c:pt>
                      <c:pt idx="8106">
                        <c:v>41031</c:v>
                      </c:pt>
                      <c:pt idx="8107">
                        <c:v>41032</c:v>
                      </c:pt>
                      <c:pt idx="8108">
                        <c:v>41033</c:v>
                      </c:pt>
                      <c:pt idx="8109">
                        <c:v>41036</c:v>
                      </c:pt>
                      <c:pt idx="8110">
                        <c:v>41037</c:v>
                      </c:pt>
                      <c:pt idx="8111">
                        <c:v>41038</c:v>
                      </c:pt>
                      <c:pt idx="8112">
                        <c:v>41039</c:v>
                      </c:pt>
                      <c:pt idx="8113">
                        <c:v>41040</c:v>
                      </c:pt>
                      <c:pt idx="8114">
                        <c:v>41043</c:v>
                      </c:pt>
                      <c:pt idx="8115">
                        <c:v>41044</c:v>
                      </c:pt>
                      <c:pt idx="8116">
                        <c:v>41045</c:v>
                      </c:pt>
                      <c:pt idx="8117">
                        <c:v>41046</c:v>
                      </c:pt>
                      <c:pt idx="8118">
                        <c:v>41047</c:v>
                      </c:pt>
                      <c:pt idx="8119">
                        <c:v>41050</c:v>
                      </c:pt>
                      <c:pt idx="8120">
                        <c:v>41051</c:v>
                      </c:pt>
                      <c:pt idx="8121">
                        <c:v>41052</c:v>
                      </c:pt>
                      <c:pt idx="8122">
                        <c:v>41053</c:v>
                      </c:pt>
                      <c:pt idx="8123">
                        <c:v>41054</c:v>
                      </c:pt>
                      <c:pt idx="8124">
                        <c:v>41058</c:v>
                      </c:pt>
                      <c:pt idx="8125">
                        <c:v>41059</c:v>
                      </c:pt>
                      <c:pt idx="8126">
                        <c:v>41060</c:v>
                      </c:pt>
                      <c:pt idx="8127">
                        <c:v>41061</c:v>
                      </c:pt>
                      <c:pt idx="8128">
                        <c:v>41064</c:v>
                      </c:pt>
                      <c:pt idx="8129">
                        <c:v>41065</c:v>
                      </c:pt>
                      <c:pt idx="8130">
                        <c:v>41066</c:v>
                      </c:pt>
                      <c:pt idx="8131">
                        <c:v>41067</c:v>
                      </c:pt>
                      <c:pt idx="8132">
                        <c:v>41068</c:v>
                      </c:pt>
                      <c:pt idx="8133">
                        <c:v>41071</c:v>
                      </c:pt>
                      <c:pt idx="8134">
                        <c:v>41072</c:v>
                      </c:pt>
                      <c:pt idx="8135">
                        <c:v>41073</c:v>
                      </c:pt>
                      <c:pt idx="8136">
                        <c:v>41074</c:v>
                      </c:pt>
                      <c:pt idx="8137">
                        <c:v>41075</c:v>
                      </c:pt>
                      <c:pt idx="8138">
                        <c:v>41078</c:v>
                      </c:pt>
                      <c:pt idx="8139">
                        <c:v>41079</c:v>
                      </c:pt>
                      <c:pt idx="8140">
                        <c:v>41080</c:v>
                      </c:pt>
                      <c:pt idx="8141">
                        <c:v>41081</c:v>
                      </c:pt>
                      <c:pt idx="8142">
                        <c:v>41082</c:v>
                      </c:pt>
                      <c:pt idx="8143">
                        <c:v>41085</c:v>
                      </c:pt>
                      <c:pt idx="8144">
                        <c:v>41086</c:v>
                      </c:pt>
                      <c:pt idx="8145">
                        <c:v>41087</c:v>
                      </c:pt>
                      <c:pt idx="8146">
                        <c:v>41088</c:v>
                      </c:pt>
                      <c:pt idx="8147">
                        <c:v>41089</c:v>
                      </c:pt>
                      <c:pt idx="8148">
                        <c:v>41092</c:v>
                      </c:pt>
                      <c:pt idx="8149">
                        <c:v>41093</c:v>
                      </c:pt>
                      <c:pt idx="8150">
                        <c:v>41095</c:v>
                      </c:pt>
                      <c:pt idx="8151">
                        <c:v>41096</c:v>
                      </c:pt>
                      <c:pt idx="8152">
                        <c:v>41099</c:v>
                      </c:pt>
                      <c:pt idx="8153">
                        <c:v>41100</c:v>
                      </c:pt>
                      <c:pt idx="8154">
                        <c:v>41101</c:v>
                      </c:pt>
                      <c:pt idx="8155">
                        <c:v>41102</c:v>
                      </c:pt>
                      <c:pt idx="8156">
                        <c:v>41103</c:v>
                      </c:pt>
                      <c:pt idx="8157">
                        <c:v>41106</c:v>
                      </c:pt>
                      <c:pt idx="8158">
                        <c:v>41107</c:v>
                      </c:pt>
                      <c:pt idx="8159">
                        <c:v>41108</c:v>
                      </c:pt>
                      <c:pt idx="8160">
                        <c:v>41109</c:v>
                      </c:pt>
                      <c:pt idx="8161">
                        <c:v>41110</c:v>
                      </c:pt>
                      <c:pt idx="8162">
                        <c:v>41113</c:v>
                      </c:pt>
                      <c:pt idx="8163">
                        <c:v>41114</c:v>
                      </c:pt>
                      <c:pt idx="8164">
                        <c:v>41115</c:v>
                      </c:pt>
                      <c:pt idx="8165">
                        <c:v>41116</c:v>
                      </c:pt>
                      <c:pt idx="8166">
                        <c:v>41117</c:v>
                      </c:pt>
                      <c:pt idx="8167">
                        <c:v>41120</c:v>
                      </c:pt>
                      <c:pt idx="8168">
                        <c:v>41121</c:v>
                      </c:pt>
                      <c:pt idx="8169">
                        <c:v>41122</c:v>
                      </c:pt>
                      <c:pt idx="8170">
                        <c:v>41123</c:v>
                      </c:pt>
                      <c:pt idx="8171">
                        <c:v>41124</c:v>
                      </c:pt>
                      <c:pt idx="8172">
                        <c:v>41127</c:v>
                      </c:pt>
                      <c:pt idx="8173">
                        <c:v>41128</c:v>
                      </c:pt>
                      <c:pt idx="8174">
                        <c:v>41129</c:v>
                      </c:pt>
                      <c:pt idx="8175">
                        <c:v>41130</c:v>
                      </c:pt>
                      <c:pt idx="8176">
                        <c:v>41131</c:v>
                      </c:pt>
                      <c:pt idx="8177">
                        <c:v>41134</c:v>
                      </c:pt>
                      <c:pt idx="8178">
                        <c:v>41135</c:v>
                      </c:pt>
                      <c:pt idx="8179">
                        <c:v>41136</c:v>
                      </c:pt>
                      <c:pt idx="8180">
                        <c:v>41137</c:v>
                      </c:pt>
                      <c:pt idx="8181">
                        <c:v>41138</c:v>
                      </c:pt>
                      <c:pt idx="8182">
                        <c:v>41141</c:v>
                      </c:pt>
                      <c:pt idx="8183">
                        <c:v>41142</c:v>
                      </c:pt>
                      <c:pt idx="8184">
                        <c:v>41143</c:v>
                      </c:pt>
                      <c:pt idx="8185">
                        <c:v>41144</c:v>
                      </c:pt>
                      <c:pt idx="8186">
                        <c:v>41145</c:v>
                      </c:pt>
                      <c:pt idx="8187">
                        <c:v>41148</c:v>
                      </c:pt>
                      <c:pt idx="8188">
                        <c:v>41149</c:v>
                      </c:pt>
                      <c:pt idx="8189">
                        <c:v>41150</c:v>
                      </c:pt>
                      <c:pt idx="8190">
                        <c:v>41151</c:v>
                      </c:pt>
                      <c:pt idx="8191">
                        <c:v>41152</c:v>
                      </c:pt>
                      <c:pt idx="8192">
                        <c:v>41156</c:v>
                      </c:pt>
                      <c:pt idx="8193">
                        <c:v>41157</c:v>
                      </c:pt>
                      <c:pt idx="8194">
                        <c:v>41158</c:v>
                      </c:pt>
                      <c:pt idx="8195">
                        <c:v>41159</c:v>
                      </c:pt>
                      <c:pt idx="8196">
                        <c:v>41162</c:v>
                      </c:pt>
                      <c:pt idx="8197">
                        <c:v>41163</c:v>
                      </c:pt>
                      <c:pt idx="8198">
                        <c:v>41164</c:v>
                      </c:pt>
                      <c:pt idx="8199">
                        <c:v>41165</c:v>
                      </c:pt>
                      <c:pt idx="8200">
                        <c:v>41166</c:v>
                      </c:pt>
                      <c:pt idx="8201">
                        <c:v>41169</c:v>
                      </c:pt>
                      <c:pt idx="8202">
                        <c:v>41170</c:v>
                      </c:pt>
                      <c:pt idx="8203">
                        <c:v>41171</c:v>
                      </c:pt>
                      <c:pt idx="8204">
                        <c:v>41172</c:v>
                      </c:pt>
                      <c:pt idx="8205">
                        <c:v>41173</c:v>
                      </c:pt>
                      <c:pt idx="8206">
                        <c:v>41176</c:v>
                      </c:pt>
                      <c:pt idx="8207">
                        <c:v>41177</c:v>
                      </c:pt>
                      <c:pt idx="8208">
                        <c:v>41178</c:v>
                      </c:pt>
                      <c:pt idx="8209">
                        <c:v>41179</c:v>
                      </c:pt>
                      <c:pt idx="8210">
                        <c:v>41180</c:v>
                      </c:pt>
                      <c:pt idx="8211">
                        <c:v>41183</c:v>
                      </c:pt>
                      <c:pt idx="8212">
                        <c:v>41184</c:v>
                      </c:pt>
                      <c:pt idx="8213">
                        <c:v>41185</c:v>
                      </c:pt>
                      <c:pt idx="8214">
                        <c:v>41186</c:v>
                      </c:pt>
                      <c:pt idx="8215">
                        <c:v>41187</c:v>
                      </c:pt>
                      <c:pt idx="8216">
                        <c:v>41190</c:v>
                      </c:pt>
                      <c:pt idx="8217">
                        <c:v>41191</c:v>
                      </c:pt>
                      <c:pt idx="8218">
                        <c:v>41192</c:v>
                      </c:pt>
                      <c:pt idx="8219">
                        <c:v>41193</c:v>
                      </c:pt>
                      <c:pt idx="8220">
                        <c:v>41194</c:v>
                      </c:pt>
                      <c:pt idx="8221">
                        <c:v>41197</c:v>
                      </c:pt>
                      <c:pt idx="8222">
                        <c:v>41198</c:v>
                      </c:pt>
                      <c:pt idx="8223">
                        <c:v>41199</c:v>
                      </c:pt>
                      <c:pt idx="8224">
                        <c:v>41200</c:v>
                      </c:pt>
                      <c:pt idx="8225">
                        <c:v>41201</c:v>
                      </c:pt>
                      <c:pt idx="8226">
                        <c:v>41204</c:v>
                      </c:pt>
                      <c:pt idx="8227">
                        <c:v>41205</c:v>
                      </c:pt>
                      <c:pt idx="8228">
                        <c:v>41206</c:v>
                      </c:pt>
                      <c:pt idx="8229">
                        <c:v>41207</c:v>
                      </c:pt>
                      <c:pt idx="8230">
                        <c:v>41208</c:v>
                      </c:pt>
                      <c:pt idx="8231">
                        <c:v>41213</c:v>
                      </c:pt>
                      <c:pt idx="8232">
                        <c:v>41214</c:v>
                      </c:pt>
                      <c:pt idx="8233">
                        <c:v>41215</c:v>
                      </c:pt>
                      <c:pt idx="8234">
                        <c:v>41218</c:v>
                      </c:pt>
                      <c:pt idx="8235">
                        <c:v>41219</c:v>
                      </c:pt>
                      <c:pt idx="8236">
                        <c:v>41220</c:v>
                      </c:pt>
                      <c:pt idx="8237">
                        <c:v>41221</c:v>
                      </c:pt>
                      <c:pt idx="8238">
                        <c:v>41222</c:v>
                      </c:pt>
                      <c:pt idx="8239">
                        <c:v>41225</c:v>
                      </c:pt>
                      <c:pt idx="8240">
                        <c:v>41226</c:v>
                      </c:pt>
                      <c:pt idx="8241">
                        <c:v>41227</c:v>
                      </c:pt>
                      <c:pt idx="8242">
                        <c:v>41228</c:v>
                      </c:pt>
                      <c:pt idx="8243">
                        <c:v>41229</c:v>
                      </c:pt>
                      <c:pt idx="8244">
                        <c:v>41232</c:v>
                      </c:pt>
                      <c:pt idx="8245">
                        <c:v>41233</c:v>
                      </c:pt>
                      <c:pt idx="8246">
                        <c:v>41234</c:v>
                      </c:pt>
                      <c:pt idx="8247">
                        <c:v>41236</c:v>
                      </c:pt>
                      <c:pt idx="8248">
                        <c:v>41239</c:v>
                      </c:pt>
                      <c:pt idx="8249">
                        <c:v>41240</c:v>
                      </c:pt>
                      <c:pt idx="8250">
                        <c:v>41241</c:v>
                      </c:pt>
                      <c:pt idx="8251">
                        <c:v>41242</c:v>
                      </c:pt>
                      <c:pt idx="8252">
                        <c:v>41243</c:v>
                      </c:pt>
                      <c:pt idx="8253">
                        <c:v>41246</c:v>
                      </c:pt>
                      <c:pt idx="8254">
                        <c:v>41247</c:v>
                      </c:pt>
                      <c:pt idx="8255">
                        <c:v>41248</c:v>
                      </c:pt>
                      <c:pt idx="8256">
                        <c:v>41249</c:v>
                      </c:pt>
                      <c:pt idx="8257">
                        <c:v>41250</c:v>
                      </c:pt>
                      <c:pt idx="8258">
                        <c:v>41253</c:v>
                      </c:pt>
                      <c:pt idx="8259">
                        <c:v>41254</c:v>
                      </c:pt>
                      <c:pt idx="8260">
                        <c:v>41255</c:v>
                      </c:pt>
                      <c:pt idx="8261">
                        <c:v>41256</c:v>
                      </c:pt>
                      <c:pt idx="8262">
                        <c:v>41257</c:v>
                      </c:pt>
                      <c:pt idx="8263">
                        <c:v>41260</c:v>
                      </c:pt>
                      <c:pt idx="8264">
                        <c:v>41261</c:v>
                      </c:pt>
                      <c:pt idx="8265">
                        <c:v>41262</c:v>
                      </c:pt>
                      <c:pt idx="8266">
                        <c:v>41263</c:v>
                      </c:pt>
                      <c:pt idx="8267">
                        <c:v>41264</c:v>
                      </c:pt>
                      <c:pt idx="8268">
                        <c:v>41267</c:v>
                      </c:pt>
                      <c:pt idx="8269">
                        <c:v>41269</c:v>
                      </c:pt>
                      <c:pt idx="8270">
                        <c:v>41270</c:v>
                      </c:pt>
                      <c:pt idx="8271">
                        <c:v>41271</c:v>
                      </c:pt>
                      <c:pt idx="8272">
                        <c:v>41274</c:v>
                      </c:pt>
                      <c:pt idx="8273">
                        <c:v>41276</c:v>
                      </c:pt>
                      <c:pt idx="8274">
                        <c:v>41277</c:v>
                      </c:pt>
                      <c:pt idx="8275">
                        <c:v>41278</c:v>
                      </c:pt>
                      <c:pt idx="8276">
                        <c:v>41281</c:v>
                      </c:pt>
                      <c:pt idx="8277">
                        <c:v>41282</c:v>
                      </c:pt>
                      <c:pt idx="8278">
                        <c:v>41283</c:v>
                      </c:pt>
                      <c:pt idx="8279">
                        <c:v>41284</c:v>
                      </c:pt>
                      <c:pt idx="8280">
                        <c:v>41285</c:v>
                      </c:pt>
                      <c:pt idx="8281">
                        <c:v>41288</c:v>
                      </c:pt>
                      <c:pt idx="8282">
                        <c:v>41289</c:v>
                      </c:pt>
                      <c:pt idx="8283">
                        <c:v>41290</c:v>
                      </c:pt>
                      <c:pt idx="8284">
                        <c:v>41291</c:v>
                      </c:pt>
                      <c:pt idx="8285">
                        <c:v>41292</c:v>
                      </c:pt>
                      <c:pt idx="8286">
                        <c:v>41296</c:v>
                      </c:pt>
                      <c:pt idx="8287">
                        <c:v>41297</c:v>
                      </c:pt>
                      <c:pt idx="8288">
                        <c:v>41298</c:v>
                      </c:pt>
                      <c:pt idx="8289">
                        <c:v>41299</c:v>
                      </c:pt>
                      <c:pt idx="8290">
                        <c:v>41302</c:v>
                      </c:pt>
                      <c:pt idx="8291">
                        <c:v>41303</c:v>
                      </c:pt>
                      <c:pt idx="8292">
                        <c:v>41304</c:v>
                      </c:pt>
                      <c:pt idx="8293">
                        <c:v>41305</c:v>
                      </c:pt>
                      <c:pt idx="8294">
                        <c:v>41306</c:v>
                      </c:pt>
                      <c:pt idx="8295">
                        <c:v>41309</c:v>
                      </c:pt>
                      <c:pt idx="8296">
                        <c:v>41310</c:v>
                      </c:pt>
                      <c:pt idx="8297">
                        <c:v>41311</c:v>
                      </c:pt>
                      <c:pt idx="8298">
                        <c:v>41312</c:v>
                      </c:pt>
                      <c:pt idx="8299">
                        <c:v>41313</c:v>
                      </c:pt>
                      <c:pt idx="8300">
                        <c:v>41316</c:v>
                      </c:pt>
                      <c:pt idx="8301">
                        <c:v>41317</c:v>
                      </c:pt>
                      <c:pt idx="8302">
                        <c:v>41318</c:v>
                      </c:pt>
                      <c:pt idx="8303">
                        <c:v>41319</c:v>
                      </c:pt>
                      <c:pt idx="8304">
                        <c:v>41320</c:v>
                      </c:pt>
                      <c:pt idx="8305">
                        <c:v>41324</c:v>
                      </c:pt>
                      <c:pt idx="8306">
                        <c:v>41325</c:v>
                      </c:pt>
                      <c:pt idx="8307">
                        <c:v>41326</c:v>
                      </c:pt>
                      <c:pt idx="8308">
                        <c:v>41327</c:v>
                      </c:pt>
                      <c:pt idx="8309">
                        <c:v>41330</c:v>
                      </c:pt>
                      <c:pt idx="8310">
                        <c:v>41331</c:v>
                      </c:pt>
                      <c:pt idx="8311">
                        <c:v>41332</c:v>
                      </c:pt>
                      <c:pt idx="8312">
                        <c:v>41333</c:v>
                      </c:pt>
                      <c:pt idx="8313">
                        <c:v>41334</c:v>
                      </c:pt>
                      <c:pt idx="8314">
                        <c:v>41337</c:v>
                      </c:pt>
                      <c:pt idx="8315">
                        <c:v>41338</c:v>
                      </c:pt>
                      <c:pt idx="8316">
                        <c:v>41339</c:v>
                      </c:pt>
                      <c:pt idx="8317">
                        <c:v>41340</c:v>
                      </c:pt>
                      <c:pt idx="8318">
                        <c:v>41341</c:v>
                      </c:pt>
                      <c:pt idx="8319">
                        <c:v>41344</c:v>
                      </c:pt>
                      <c:pt idx="8320">
                        <c:v>41345</c:v>
                      </c:pt>
                      <c:pt idx="8321">
                        <c:v>41346</c:v>
                      </c:pt>
                      <c:pt idx="8322">
                        <c:v>41347</c:v>
                      </c:pt>
                      <c:pt idx="8323">
                        <c:v>41348</c:v>
                      </c:pt>
                      <c:pt idx="8324">
                        <c:v>41351</c:v>
                      </c:pt>
                      <c:pt idx="8325">
                        <c:v>41352</c:v>
                      </c:pt>
                      <c:pt idx="8326">
                        <c:v>41353</c:v>
                      </c:pt>
                      <c:pt idx="8327">
                        <c:v>41354</c:v>
                      </c:pt>
                      <c:pt idx="8328">
                        <c:v>41355</c:v>
                      </c:pt>
                      <c:pt idx="8329">
                        <c:v>41358</c:v>
                      </c:pt>
                      <c:pt idx="8330">
                        <c:v>41359</c:v>
                      </c:pt>
                      <c:pt idx="8331">
                        <c:v>41360</c:v>
                      </c:pt>
                      <c:pt idx="8332">
                        <c:v>41361</c:v>
                      </c:pt>
                      <c:pt idx="8333">
                        <c:v>41365</c:v>
                      </c:pt>
                      <c:pt idx="8334">
                        <c:v>41366</c:v>
                      </c:pt>
                      <c:pt idx="8335">
                        <c:v>41367</c:v>
                      </c:pt>
                      <c:pt idx="8336">
                        <c:v>41368</c:v>
                      </c:pt>
                      <c:pt idx="8337">
                        <c:v>41369</c:v>
                      </c:pt>
                      <c:pt idx="8338">
                        <c:v>41372</c:v>
                      </c:pt>
                      <c:pt idx="8339">
                        <c:v>41373</c:v>
                      </c:pt>
                      <c:pt idx="8340">
                        <c:v>41374</c:v>
                      </c:pt>
                      <c:pt idx="8341">
                        <c:v>41375</c:v>
                      </c:pt>
                      <c:pt idx="8342">
                        <c:v>41376</c:v>
                      </c:pt>
                      <c:pt idx="8343">
                        <c:v>41379</c:v>
                      </c:pt>
                      <c:pt idx="8344">
                        <c:v>41380</c:v>
                      </c:pt>
                      <c:pt idx="8345">
                        <c:v>41381</c:v>
                      </c:pt>
                      <c:pt idx="8346">
                        <c:v>41382</c:v>
                      </c:pt>
                      <c:pt idx="8347">
                        <c:v>41383</c:v>
                      </c:pt>
                      <c:pt idx="8348">
                        <c:v>41386</c:v>
                      </c:pt>
                      <c:pt idx="8349">
                        <c:v>41387</c:v>
                      </c:pt>
                      <c:pt idx="8350">
                        <c:v>41388</c:v>
                      </c:pt>
                      <c:pt idx="8351">
                        <c:v>41389</c:v>
                      </c:pt>
                      <c:pt idx="8352">
                        <c:v>41390</c:v>
                      </c:pt>
                      <c:pt idx="8353">
                        <c:v>41393</c:v>
                      </c:pt>
                      <c:pt idx="8354">
                        <c:v>41394</c:v>
                      </c:pt>
                      <c:pt idx="8355">
                        <c:v>41395</c:v>
                      </c:pt>
                      <c:pt idx="8356">
                        <c:v>41396</c:v>
                      </c:pt>
                      <c:pt idx="8357">
                        <c:v>41397</c:v>
                      </c:pt>
                      <c:pt idx="8358">
                        <c:v>41400</c:v>
                      </c:pt>
                      <c:pt idx="8359">
                        <c:v>41401</c:v>
                      </c:pt>
                      <c:pt idx="8360">
                        <c:v>41402</c:v>
                      </c:pt>
                      <c:pt idx="8361">
                        <c:v>41403</c:v>
                      </c:pt>
                      <c:pt idx="8362">
                        <c:v>41404</c:v>
                      </c:pt>
                      <c:pt idx="8363">
                        <c:v>41407</c:v>
                      </c:pt>
                      <c:pt idx="8364">
                        <c:v>41408</c:v>
                      </c:pt>
                      <c:pt idx="8365">
                        <c:v>41409</c:v>
                      </c:pt>
                      <c:pt idx="8366">
                        <c:v>41410</c:v>
                      </c:pt>
                      <c:pt idx="8367">
                        <c:v>41411</c:v>
                      </c:pt>
                      <c:pt idx="8368">
                        <c:v>41414</c:v>
                      </c:pt>
                      <c:pt idx="8369">
                        <c:v>41415</c:v>
                      </c:pt>
                      <c:pt idx="8370">
                        <c:v>41416</c:v>
                      </c:pt>
                      <c:pt idx="8371">
                        <c:v>41417</c:v>
                      </c:pt>
                      <c:pt idx="8372">
                        <c:v>41418</c:v>
                      </c:pt>
                      <c:pt idx="8373">
                        <c:v>41422</c:v>
                      </c:pt>
                      <c:pt idx="8374">
                        <c:v>41423</c:v>
                      </c:pt>
                      <c:pt idx="8375">
                        <c:v>41424</c:v>
                      </c:pt>
                      <c:pt idx="8376">
                        <c:v>41425</c:v>
                      </c:pt>
                      <c:pt idx="8377">
                        <c:v>41428</c:v>
                      </c:pt>
                      <c:pt idx="8378">
                        <c:v>41429</c:v>
                      </c:pt>
                      <c:pt idx="8379">
                        <c:v>41430</c:v>
                      </c:pt>
                      <c:pt idx="8380">
                        <c:v>41431</c:v>
                      </c:pt>
                      <c:pt idx="8381">
                        <c:v>41432</c:v>
                      </c:pt>
                      <c:pt idx="8382">
                        <c:v>41435</c:v>
                      </c:pt>
                      <c:pt idx="8383">
                        <c:v>41436</c:v>
                      </c:pt>
                      <c:pt idx="8384">
                        <c:v>41437</c:v>
                      </c:pt>
                      <c:pt idx="8385">
                        <c:v>41438</c:v>
                      </c:pt>
                      <c:pt idx="8386">
                        <c:v>41439</c:v>
                      </c:pt>
                      <c:pt idx="8387">
                        <c:v>41442</c:v>
                      </c:pt>
                      <c:pt idx="8388">
                        <c:v>41443</c:v>
                      </c:pt>
                      <c:pt idx="8389">
                        <c:v>41444</c:v>
                      </c:pt>
                      <c:pt idx="8390">
                        <c:v>41445</c:v>
                      </c:pt>
                      <c:pt idx="8391">
                        <c:v>41446</c:v>
                      </c:pt>
                      <c:pt idx="8392">
                        <c:v>41449</c:v>
                      </c:pt>
                      <c:pt idx="8393">
                        <c:v>41450</c:v>
                      </c:pt>
                      <c:pt idx="8394">
                        <c:v>41451</c:v>
                      </c:pt>
                      <c:pt idx="8395">
                        <c:v>41452</c:v>
                      </c:pt>
                      <c:pt idx="8396">
                        <c:v>41453</c:v>
                      </c:pt>
                      <c:pt idx="8397">
                        <c:v>41456</c:v>
                      </c:pt>
                      <c:pt idx="8398">
                        <c:v>41457</c:v>
                      </c:pt>
                      <c:pt idx="8399">
                        <c:v>41458</c:v>
                      </c:pt>
                      <c:pt idx="8400">
                        <c:v>41460</c:v>
                      </c:pt>
                      <c:pt idx="8401">
                        <c:v>41463</c:v>
                      </c:pt>
                      <c:pt idx="8402">
                        <c:v>41464</c:v>
                      </c:pt>
                      <c:pt idx="8403">
                        <c:v>41465</c:v>
                      </c:pt>
                      <c:pt idx="8404">
                        <c:v>41466</c:v>
                      </c:pt>
                      <c:pt idx="8405">
                        <c:v>41467</c:v>
                      </c:pt>
                      <c:pt idx="8406">
                        <c:v>41470</c:v>
                      </c:pt>
                      <c:pt idx="8407">
                        <c:v>41471</c:v>
                      </c:pt>
                      <c:pt idx="8408">
                        <c:v>41472</c:v>
                      </c:pt>
                      <c:pt idx="8409">
                        <c:v>41473</c:v>
                      </c:pt>
                      <c:pt idx="8410">
                        <c:v>41474</c:v>
                      </c:pt>
                      <c:pt idx="8411">
                        <c:v>41477</c:v>
                      </c:pt>
                      <c:pt idx="8412">
                        <c:v>41478</c:v>
                      </c:pt>
                      <c:pt idx="8413">
                        <c:v>41479</c:v>
                      </c:pt>
                      <c:pt idx="8414">
                        <c:v>41480</c:v>
                      </c:pt>
                      <c:pt idx="8415">
                        <c:v>41481</c:v>
                      </c:pt>
                      <c:pt idx="8416">
                        <c:v>41484</c:v>
                      </c:pt>
                      <c:pt idx="8417">
                        <c:v>41485</c:v>
                      </c:pt>
                      <c:pt idx="8418">
                        <c:v>41486</c:v>
                      </c:pt>
                      <c:pt idx="8419">
                        <c:v>41487</c:v>
                      </c:pt>
                      <c:pt idx="8420">
                        <c:v>41488</c:v>
                      </c:pt>
                      <c:pt idx="8421">
                        <c:v>41491</c:v>
                      </c:pt>
                      <c:pt idx="8422">
                        <c:v>41492</c:v>
                      </c:pt>
                      <c:pt idx="8423">
                        <c:v>41493</c:v>
                      </c:pt>
                      <c:pt idx="8424">
                        <c:v>41494</c:v>
                      </c:pt>
                      <c:pt idx="8425">
                        <c:v>41495</c:v>
                      </c:pt>
                      <c:pt idx="8426">
                        <c:v>41498</c:v>
                      </c:pt>
                      <c:pt idx="8427">
                        <c:v>41499</c:v>
                      </c:pt>
                      <c:pt idx="8428">
                        <c:v>41500</c:v>
                      </c:pt>
                      <c:pt idx="8429">
                        <c:v>41501</c:v>
                      </c:pt>
                      <c:pt idx="8430">
                        <c:v>41502</c:v>
                      </c:pt>
                      <c:pt idx="8431">
                        <c:v>41505</c:v>
                      </c:pt>
                      <c:pt idx="8432">
                        <c:v>41506</c:v>
                      </c:pt>
                      <c:pt idx="8433">
                        <c:v>41507</c:v>
                      </c:pt>
                      <c:pt idx="8434">
                        <c:v>41508</c:v>
                      </c:pt>
                      <c:pt idx="8435">
                        <c:v>41509</c:v>
                      </c:pt>
                      <c:pt idx="8436">
                        <c:v>41512</c:v>
                      </c:pt>
                      <c:pt idx="8437">
                        <c:v>41513</c:v>
                      </c:pt>
                      <c:pt idx="8438">
                        <c:v>41514</c:v>
                      </c:pt>
                      <c:pt idx="8439">
                        <c:v>41515</c:v>
                      </c:pt>
                      <c:pt idx="8440">
                        <c:v>41516</c:v>
                      </c:pt>
                      <c:pt idx="8441">
                        <c:v>41520</c:v>
                      </c:pt>
                      <c:pt idx="8442">
                        <c:v>41521</c:v>
                      </c:pt>
                      <c:pt idx="8443">
                        <c:v>41522</c:v>
                      </c:pt>
                      <c:pt idx="8444">
                        <c:v>41523</c:v>
                      </c:pt>
                      <c:pt idx="8445">
                        <c:v>41526</c:v>
                      </c:pt>
                      <c:pt idx="8446">
                        <c:v>41527</c:v>
                      </c:pt>
                      <c:pt idx="8447">
                        <c:v>41528</c:v>
                      </c:pt>
                      <c:pt idx="8448">
                        <c:v>41529</c:v>
                      </c:pt>
                      <c:pt idx="8449">
                        <c:v>41530</c:v>
                      </c:pt>
                      <c:pt idx="8450">
                        <c:v>41533</c:v>
                      </c:pt>
                      <c:pt idx="8451">
                        <c:v>41534</c:v>
                      </c:pt>
                      <c:pt idx="8452">
                        <c:v>41535</c:v>
                      </c:pt>
                      <c:pt idx="8453">
                        <c:v>41536</c:v>
                      </c:pt>
                      <c:pt idx="8454">
                        <c:v>41537</c:v>
                      </c:pt>
                      <c:pt idx="8455">
                        <c:v>41540</c:v>
                      </c:pt>
                      <c:pt idx="8456">
                        <c:v>41541</c:v>
                      </c:pt>
                      <c:pt idx="8457">
                        <c:v>41542</c:v>
                      </c:pt>
                      <c:pt idx="8458">
                        <c:v>41543</c:v>
                      </c:pt>
                      <c:pt idx="8459">
                        <c:v>41544</c:v>
                      </c:pt>
                      <c:pt idx="8460">
                        <c:v>41547</c:v>
                      </c:pt>
                      <c:pt idx="8461">
                        <c:v>41548</c:v>
                      </c:pt>
                      <c:pt idx="8462">
                        <c:v>41549</c:v>
                      </c:pt>
                      <c:pt idx="8463">
                        <c:v>41550</c:v>
                      </c:pt>
                      <c:pt idx="8464">
                        <c:v>41551</c:v>
                      </c:pt>
                      <c:pt idx="8465">
                        <c:v>41554</c:v>
                      </c:pt>
                      <c:pt idx="8466">
                        <c:v>41555</c:v>
                      </c:pt>
                      <c:pt idx="8467">
                        <c:v>41556</c:v>
                      </c:pt>
                      <c:pt idx="8468">
                        <c:v>41557</c:v>
                      </c:pt>
                      <c:pt idx="8469">
                        <c:v>41558</c:v>
                      </c:pt>
                      <c:pt idx="8470">
                        <c:v>41561</c:v>
                      </c:pt>
                      <c:pt idx="8471">
                        <c:v>41562</c:v>
                      </c:pt>
                      <c:pt idx="8472">
                        <c:v>41563</c:v>
                      </c:pt>
                      <c:pt idx="8473">
                        <c:v>41564</c:v>
                      </c:pt>
                      <c:pt idx="8474">
                        <c:v>41565</c:v>
                      </c:pt>
                      <c:pt idx="8475">
                        <c:v>41568</c:v>
                      </c:pt>
                      <c:pt idx="8476">
                        <c:v>41569</c:v>
                      </c:pt>
                      <c:pt idx="8477">
                        <c:v>41570</c:v>
                      </c:pt>
                      <c:pt idx="8478">
                        <c:v>41571</c:v>
                      </c:pt>
                      <c:pt idx="8479">
                        <c:v>41572</c:v>
                      </c:pt>
                      <c:pt idx="8480">
                        <c:v>41575</c:v>
                      </c:pt>
                      <c:pt idx="8481">
                        <c:v>41576</c:v>
                      </c:pt>
                      <c:pt idx="8482">
                        <c:v>41577</c:v>
                      </c:pt>
                      <c:pt idx="8483">
                        <c:v>41578</c:v>
                      </c:pt>
                      <c:pt idx="8484">
                        <c:v>41579</c:v>
                      </c:pt>
                      <c:pt idx="8485">
                        <c:v>41582</c:v>
                      </c:pt>
                      <c:pt idx="8486">
                        <c:v>41583</c:v>
                      </c:pt>
                      <c:pt idx="8487">
                        <c:v>41584</c:v>
                      </c:pt>
                      <c:pt idx="8488">
                        <c:v>41585</c:v>
                      </c:pt>
                      <c:pt idx="8489">
                        <c:v>41586</c:v>
                      </c:pt>
                      <c:pt idx="8490">
                        <c:v>41589</c:v>
                      </c:pt>
                      <c:pt idx="8491">
                        <c:v>41590</c:v>
                      </c:pt>
                      <c:pt idx="8492">
                        <c:v>41591</c:v>
                      </c:pt>
                      <c:pt idx="8493">
                        <c:v>41592</c:v>
                      </c:pt>
                      <c:pt idx="8494">
                        <c:v>41593</c:v>
                      </c:pt>
                      <c:pt idx="8495">
                        <c:v>41596</c:v>
                      </c:pt>
                      <c:pt idx="8496">
                        <c:v>41597</c:v>
                      </c:pt>
                      <c:pt idx="8497">
                        <c:v>41598</c:v>
                      </c:pt>
                      <c:pt idx="8498">
                        <c:v>41599</c:v>
                      </c:pt>
                      <c:pt idx="8499">
                        <c:v>41600</c:v>
                      </c:pt>
                      <c:pt idx="8500">
                        <c:v>41603</c:v>
                      </c:pt>
                      <c:pt idx="8501">
                        <c:v>41604</c:v>
                      </c:pt>
                      <c:pt idx="8502">
                        <c:v>41605</c:v>
                      </c:pt>
                      <c:pt idx="8503">
                        <c:v>41607</c:v>
                      </c:pt>
                      <c:pt idx="8504">
                        <c:v>41610</c:v>
                      </c:pt>
                      <c:pt idx="8505">
                        <c:v>41611</c:v>
                      </c:pt>
                      <c:pt idx="8506">
                        <c:v>41612</c:v>
                      </c:pt>
                      <c:pt idx="8507">
                        <c:v>41613</c:v>
                      </c:pt>
                      <c:pt idx="8508">
                        <c:v>41614</c:v>
                      </c:pt>
                      <c:pt idx="8509">
                        <c:v>41617</c:v>
                      </c:pt>
                      <c:pt idx="8510">
                        <c:v>41618</c:v>
                      </c:pt>
                      <c:pt idx="8511">
                        <c:v>41619</c:v>
                      </c:pt>
                      <c:pt idx="8512">
                        <c:v>41620</c:v>
                      </c:pt>
                      <c:pt idx="8513">
                        <c:v>41621</c:v>
                      </c:pt>
                      <c:pt idx="8514">
                        <c:v>41624</c:v>
                      </c:pt>
                      <c:pt idx="8515">
                        <c:v>41625</c:v>
                      </c:pt>
                      <c:pt idx="8516">
                        <c:v>41626</c:v>
                      </c:pt>
                      <c:pt idx="8517">
                        <c:v>41627</c:v>
                      </c:pt>
                      <c:pt idx="8518">
                        <c:v>41628</c:v>
                      </c:pt>
                      <c:pt idx="8519">
                        <c:v>41631</c:v>
                      </c:pt>
                      <c:pt idx="8520">
                        <c:v>41632</c:v>
                      </c:pt>
                      <c:pt idx="8521">
                        <c:v>41634</c:v>
                      </c:pt>
                      <c:pt idx="8522">
                        <c:v>41635</c:v>
                      </c:pt>
                      <c:pt idx="8523">
                        <c:v>41638</c:v>
                      </c:pt>
                      <c:pt idx="8524">
                        <c:v>41639</c:v>
                      </c:pt>
                      <c:pt idx="8525">
                        <c:v>41641</c:v>
                      </c:pt>
                      <c:pt idx="8526">
                        <c:v>41642</c:v>
                      </c:pt>
                      <c:pt idx="8527">
                        <c:v>41645</c:v>
                      </c:pt>
                      <c:pt idx="8528">
                        <c:v>41646</c:v>
                      </c:pt>
                      <c:pt idx="8529">
                        <c:v>41647</c:v>
                      </c:pt>
                      <c:pt idx="8530">
                        <c:v>41648</c:v>
                      </c:pt>
                      <c:pt idx="8531">
                        <c:v>41649</c:v>
                      </c:pt>
                      <c:pt idx="8532">
                        <c:v>41652</c:v>
                      </c:pt>
                      <c:pt idx="8533">
                        <c:v>41653</c:v>
                      </c:pt>
                      <c:pt idx="8534">
                        <c:v>41654</c:v>
                      </c:pt>
                      <c:pt idx="8535">
                        <c:v>41655</c:v>
                      </c:pt>
                      <c:pt idx="8536">
                        <c:v>41656</c:v>
                      </c:pt>
                      <c:pt idx="8537">
                        <c:v>41660</c:v>
                      </c:pt>
                      <c:pt idx="8538">
                        <c:v>41661</c:v>
                      </c:pt>
                      <c:pt idx="8539">
                        <c:v>41662</c:v>
                      </c:pt>
                      <c:pt idx="8540">
                        <c:v>41663</c:v>
                      </c:pt>
                      <c:pt idx="8541">
                        <c:v>41666</c:v>
                      </c:pt>
                      <c:pt idx="8542">
                        <c:v>41667</c:v>
                      </c:pt>
                      <c:pt idx="8543">
                        <c:v>41668</c:v>
                      </c:pt>
                      <c:pt idx="8544">
                        <c:v>41669</c:v>
                      </c:pt>
                      <c:pt idx="8545">
                        <c:v>41670</c:v>
                      </c:pt>
                      <c:pt idx="8546">
                        <c:v>41673</c:v>
                      </c:pt>
                      <c:pt idx="8547">
                        <c:v>41674</c:v>
                      </c:pt>
                      <c:pt idx="8548">
                        <c:v>41675</c:v>
                      </c:pt>
                      <c:pt idx="8549">
                        <c:v>41676</c:v>
                      </c:pt>
                      <c:pt idx="8550">
                        <c:v>41677</c:v>
                      </c:pt>
                      <c:pt idx="8551">
                        <c:v>41680</c:v>
                      </c:pt>
                      <c:pt idx="8552">
                        <c:v>41681</c:v>
                      </c:pt>
                      <c:pt idx="8553">
                        <c:v>41682</c:v>
                      </c:pt>
                      <c:pt idx="8554">
                        <c:v>41683</c:v>
                      </c:pt>
                      <c:pt idx="8555">
                        <c:v>41684</c:v>
                      </c:pt>
                      <c:pt idx="8556">
                        <c:v>41688</c:v>
                      </c:pt>
                      <c:pt idx="8557">
                        <c:v>41689</c:v>
                      </c:pt>
                      <c:pt idx="8558">
                        <c:v>41690</c:v>
                      </c:pt>
                      <c:pt idx="8559">
                        <c:v>41691</c:v>
                      </c:pt>
                      <c:pt idx="8560">
                        <c:v>41694</c:v>
                      </c:pt>
                      <c:pt idx="8561">
                        <c:v>41695</c:v>
                      </c:pt>
                      <c:pt idx="8562">
                        <c:v>41696</c:v>
                      </c:pt>
                      <c:pt idx="8563">
                        <c:v>41697</c:v>
                      </c:pt>
                      <c:pt idx="8564">
                        <c:v>41698</c:v>
                      </c:pt>
                      <c:pt idx="8565">
                        <c:v>41701</c:v>
                      </c:pt>
                      <c:pt idx="8566">
                        <c:v>41702</c:v>
                      </c:pt>
                      <c:pt idx="8567">
                        <c:v>41703</c:v>
                      </c:pt>
                      <c:pt idx="8568">
                        <c:v>41704</c:v>
                      </c:pt>
                      <c:pt idx="8569">
                        <c:v>41705</c:v>
                      </c:pt>
                      <c:pt idx="8570">
                        <c:v>41708</c:v>
                      </c:pt>
                      <c:pt idx="8571">
                        <c:v>41709</c:v>
                      </c:pt>
                      <c:pt idx="8572">
                        <c:v>41710</c:v>
                      </c:pt>
                      <c:pt idx="8573">
                        <c:v>41711</c:v>
                      </c:pt>
                      <c:pt idx="8574">
                        <c:v>41712</c:v>
                      </c:pt>
                      <c:pt idx="8575">
                        <c:v>41715</c:v>
                      </c:pt>
                      <c:pt idx="8576">
                        <c:v>41716</c:v>
                      </c:pt>
                      <c:pt idx="8577">
                        <c:v>41717</c:v>
                      </c:pt>
                      <c:pt idx="8578">
                        <c:v>41718</c:v>
                      </c:pt>
                      <c:pt idx="8579">
                        <c:v>41719</c:v>
                      </c:pt>
                      <c:pt idx="8580">
                        <c:v>41722</c:v>
                      </c:pt>
                      <c:pt idx="8581">
                        <c:v>41723</c:v>
                      </c:pt>
                      <c:pt idx="8582">
                        <c:v>41724</c:v>
                      </c:pt>
                      <c:pt idx="8583">
                        <c:v>41725</c:v>
                      </c:pt>
                      <c:pt idx="8584">
                        <c:v>41726</c:v>
                      </c:pt>
                      <c:pt idx="8585">
                        <c:v>41729</c:v>
                      </c:pt>
                      <c:pt idx="8586">
                        <c:v>41730</c:v>
                      </c:pt>
                      <c:pt idx="8587">
                        <c:v>41731</c:v>
                      </c:pt>
                      <c:pt idx="8588">
                        <c:v>41732</c:v>
                      </c:pt>
                      <c:pt idx="8589">
                        <c:v>41733</c:v>
                      </c:pt>
                      <c:pt idx="8590">
                        <c:v>41736</c:v>
                      </c:pt>
                      <c:pt idx="8591">
                        <c:v>41737</c:v>
                      </c:pt>
                      <c:pt idx="8592">
                        <c:v>41738</c:v>
                      </c:pt>
                      <c:pt idx="8593">
                        <c:v>41739</c:v>
                      </c:pt>
                      <c:pt idx="8594">
                        <c:v>41740</c:v>
                      </c:pt>
                      <c:pt idx="8595">
                        <c:v>41743</c:v>
                      </c:pt>
                      <c:pt idx="8596">
                        <c:v>41744</c:v>
                      </c:pt>
                      <c:pt idx="8597">
                        <c:v>41745</c:v>
                      </c:pt>
                      <c:pt idx="8598">
                        <c:v>41746</c:v>
                      </c:pt>
                      <c:pt idx="8599">
                        <c:v>41750</c:v>
                      </c:pt>
                      <c:pt idx="8600">
                        <c:v>41751</c:v>
                      </c:pt>
                      <c:pt idx="8601">
                        <c:v>41752</c:v>
                      </c:pt>
                      <c:pt idx="8602">
                        <c:v>41753</c:v>
                      </c:pt>
                      <c:pt idx="8603">
                        <c:v>41754</c:v>
                      </c:pt>
                      <c:pt idx="8604">
                        <c:v>41757</c:v>
                      </c:pt>
                      <c:pt idx="8605">
                        <c:v>41758</c:v>
                      </c:pt>
                      <c:pt idx="8606">
                        <c:v>41759</c:v>
                      </c:pt>
                      <c:pt idx="8607">
                        <c:v>41760</c:v>
                      </c:pt>
                      <c:pt idx="8608">
                        <c:v>41761</c:v>
                      </c:pt>
                      <c:pt idx="8609">
                        <c:v>41764</c:v>
                      </c:pt>
                      <c:pt idx="8610">
                        <c:v>41765</c:v>
                      </c:pt>
                      <c:pt idx="8611">
                        <c:v>41766</c:v>
                      </c:pt>
                      <c:pt idx="8612">
                        <c:v>41767</c:v>
                      </c:pt>
                      <c:pt idx="8613">
                        <c:v>41768</c:v>
                      </c:pt>
                      <c:pt idx="8614">
                        <c:v>41771</c:v>
                      </c:pt>
                      <c:pt idx="8615">
                        <c:v>41772</c:v>
                      </c:pt>
                      <c:pt idx="8616">
                        <c:v>41773</c:v>
                      </c:pt>
                      <c:pt idx="8617">
                        <c:v>41774</c:v>
                      </c:pt>
                      <c:pt idx="8618">
                        <c:v>41775</c:v>
                      </c:pt>
                      <c:pt idx="8619">
                        <c:v>41778</c:v>
                      </c:pt>
                      <c:pt idx="8620">
                        <c:v>41779</c:v>
                      </c:pt>
                      <c:pt idx="8621">
                        <c:v>41780</c:v>
                      </c:pt>
                      <c:pt idx="8622">
                        <c:v>41781</c:v>
                      </c:pt>
                      <c:pt idx="8623">
                        <c:v>41782</c:v>
                      </c:pt>
                      <c:pt idx="8624">
                        <c:v>41786</c:v>
                      </c:pt>
                      <c:pt idx="8625">
                        <c:v>41787</c:v>
                      </c:pt>
                      <c:pt idx="8626">
                        <c:v>41788</c:v>
                      </c:pt>
                      <c:pt idx="8627">
                        <c:v>41789</c:v>
                      </c:pt>
                      <c:pt idx="8628">
                        <c:v>41792</c:v>
                      </c:pt>
                      <c:pt idx="8629">
                        <c:v>41793</c:v>
                      </c:pt>
                      <c:pt idx="8630">
                        <c:v>41794</c:v>
                      </c:pt>
                      <c:pt idx="8631">
                        <c:v>41795</c:v>
                      </c:pt>
                      <c:pt idx="8632">
                        <c:v>41796</c:v>
                      </c:pt>
                      <c:pt idx="8633">
                        <c:v>41799</c:v>
                      </c:pt>
                      <c:pt idx="8634">
                        <c:v>41800</c:v>
                      </c:pt>
                      <c:pt idx="8635">
                        <c:v>41801</c:v>
                      </c:pt>
                      <c:pt idx="8636">
                        <c:v>41802</c:v>
                      </c:pt>
                      <c:pt idx="8637">
                        <c:v>41803</c:v>
                      </c:pt>
                      <c:pt idx="8638">
                        <c:v>41806</c:v>
                      </c:pt>
                      <c:pt idx="8639">
                        <c:v>41807</c:v>
                      </c:pt>
                      <c:pt idx="8640">
                        <c:v>41808</c:v>
                      </c:pt>
                      <c:pt idx="8641">
                        <c:v>41809</c:v>
                      </c:pt>
                      <c:pt idx="8642">
                        <c:v>41810</c:v>
                      </c:pt>
                      <c:pt idx="8643">
                        <c:v>41813</c:v>
                      </c:pt>
                      <c:pt idx="8644">
                        <c:v>41814</c:v>
                      </c:pt>
                      <c:pt idx="8645">
                        <c:v>41815</c:v>
                      </c:pt>
                      <c:pt idx="8646">
                        <c:v>41816</c:v>
                      </c:pt>
                      <c:pt idx="8647">
                        <c:v>41817</c:v>
                      </c:pt>
                      <c:pt idx="8648">
                        <c:v>41820</c:v>
                      </c:pt>
                      <c:pt idx="8649">
                        <c:v>41821</c:v>
                      </c:pt>
                      <c:pt idx="8650">
                        <c:v>41822</c:v>
                      </c:pt>
                      <c:pt idx="8651">
                        <c:v>41823</c:v>
                      </c:pt>
                      <c:pt idx="8652">
                        <c:v>41827</c:v>
                      </c:pt>
                      <c:pt idx="8653">
                        <c:v>41828</c:v>
                      </c:pt>
                      <c:pt idx="8654">
                        <c:v>41829</c:v>
                      </c:pt>
                      <c:pt idx="8655">
                        <c:v>41830</c:v>
                      </c:pt>
                      <c:pt idx="8656">
                        <c:v>41831</c:v>
                      </c:pt>
                      <c:pt idx="8657">
                        <c:v>41834</c:v>
                      </c:pt>
                      <c:pt idx="8658">
                        <c:v>41835</c:v>
                      </c:pt>
                      <c:pt idx="8659">
                        <c:v>41836</c:v>
                      </c:pt>
                      <c:pt idx="8660">
                        <c:v>41837</c:v>
                      </c:pt>
                      <c:pt idx="8661">
                        <c:v>41838</c:v>
                      </c:pt>
                      <c:pt idx="8662">
                        <c:v>41841</c:v>
                      </c:pt>
                      <c:pt idx="8663">
                        <c:v>41842</c:v>
                      </c:pt>
                      <c:pt idx="8664">
                        <c:v>41843</c:v>
                      </c:pt>
                      <c:pt idx="8665">
                        <c:v>41844</c:v>
                      </c:pt>
                      <c:pt idx="8666">
                        <c:v>41845</c:v>
                      </c:pt>
                      <c:pt idx="8667">
                        <c:v>41848</c:v>
                      </c:pt>
                      <c:pt idx="8668">
                        <c:v>41849</c:v>
                      </c:pt>
                      <c:pt idx="8669">
                        <c:v>41850</c:v>
                      </c:pt>
                      <c:pt idx="8670">
                        <c:v>41851</c:v>
                      </c:pt>
                      <c:pt idx="8671">
                        <c:v>41852</c:v>
                      </c:pt>
                      <c:pt idx="8672">
                        <c:v>41855</c:v>
                      </c:pt>
                      <c:pt idx="8673">
                        <c:v>41856</c:v>
                      </c:pt>
                      <c:pt idx="8674">
                        <c:v>41857</c:v>
                      </c:pt>
                      <c:pt idx="8675">
                        <c:v>41858</c:v>
                      </c:pt>
                      <c:pt idx="8676">
                        <c:v>41859</c:v>
                      </c:pt>
                      <c:pt idx="8677">
                        <c:v>41862</c:v>
                      </c:pt>
                      <c:pt idx="8678">
                        <c:v>41863</c:v>
                      </c:pt>
                      <c:pt idx="8679">
                        <c:v>41864</c:v>
                      </c:pt>
                      <c:pt idx="8680">
                        <c:v>41865</c:v>
                      </c:pt>
                      <c:pt idx="8681">
                        <c:v>41866</c:v>
                      </c:pt>
                      <c:pt idx="8682">
                        <c:v>41869</c:v>
                      </c:pt>
                      <c:pt idx="8683">
                        <c:v>41870</c:v>
                      </c:pt>
                      <c:pt idx="8684">
                        <c:v>41871</c:v>
                      </c:pt>
                      <c:pt idx="8685">
                        <c:v>41872</c:v>
                      </c:pt>
                      <c:pt idx="8686">
                        <c:v>41873</c:v>
                      </c:pt>
                      <c:pt idx="8687">
                        <c:v>41876</c:v>
                      </c:pt>
                      <c:pt idx="8688">
                        <c:v>41877</c:v>
                      </c:pt>
                      <c:pt idx="8689">
                        <c:v>41878</c:v>
                      </c:pt>
                      <c:pt idx="8690">
                        <c:v>41879</c:v>
                      </c:pt>
                      <c:pt idx="8691">
                        <c:v>41880</c:v>
                      </c:pt>
                      <c:pt idx="8692">
                        <c:v>41884</c:v>
                      </c:pt>
                      <c:pt idx="8693">
                        <c:v>41885</c:v>
                      </c:pt>
                      <c:pt idx="8694">
                        <c:v>41886</c:v>
                      </c:pt>
                      <c:pt idx="8695">
                        <c:v>41887</c:v>
                      </c:pt>
                      <c:pt idx="8696">
                        <c:v>41890</c:v>
                      </c:pt>
                      <c:pt idx="8697">
                        <c:v>41891</c:v>
                      </c:pt>
                      <c:pt idx="8698">
                        <c:v>41892</c:v>
                      </c:pt>
                      <c:pt idx="8699">
                        <c:v>41893</c:v>
                      </c:pt>
                      <c:pt idx="8700">
                        <c:v>41894</c:v>
                      </c:pt>
                      <c:pt idx="8701">
                        <c:v>41897</c:v>
                      </c:pt>
                      <c:pt idx="8702">
                        <c:v>41898</c:v>
                      </c:pt>
                      <c:pt idx="8703">
                        <c:v>41899</c:v>
                      </c:pt>
                      <c:pt idx="8704">
                        <c:v>41900</c:v>
                      </c:pt>
                      <c:pt idx="8705">
                        <c:v>41901</c:v>
                      </c:pt>
                      <c:pt idx="8706">
                        <c:v>41904</c:v>
                      </c:pt>
                      <c:pt idx="8707">
                        <c:v>41905</c:v>
                      </c:pt>
                      <c:pt idx="8708">
                        <c:v>41906</c:v>
                      </c:pt>
                      <c:pt idx="8709">
                        <c:v>41907</c:v>
                      </c:pt>
                      <c:pt idx="8710">
                        <c:v>41908</c:v>
                      </c:pt>
                      <c:pt idx="8711">
                        <c:v>41911</c:v>
                      </c:pt>
                      <c:pt idx="8712">
                        <c:v>41912</c:v>
                      </c:pt>
                      <c:pt idx="8713">
                        <c:v>41913</c:v>
                      </c:pt>
                      <c:pt idx="8714">
                        <c:v>41914</c:v>
                      </c:pt>
                      <c:pt idx="8715">
                        <c:v>41915</c:v>
                      </c:pt>
                      <c:pt idx="8716">
                        <c:v>41918</c:v>
                      </c:pt>
                      <c:pt idx="8717">
                        <c:v>41919</c:v>
                      </c:pt>
                      <c:pt idx="8718">
                        <c:v>41920</c:v>
                      </c:pt>
                      <c:pt idx="8719">
                        <c:v>41921</c:v>
                      </c:pt>
                      <c:pt idx="8720">
                        <c:v>41922</c:v>
                      </c:pt>
                      <c:pt idx="8721">
                        <c:v>41925</c:v>
                      </c:pt>
                      <c:pt idx="8722">
                        <c:v>41926</c:v>
                      </c:pt>
                      <c:pt idx="8723">
                        <c:v>41927</c:v>
                      </c:pt>
                      <c:pt idx="8724">
                        <c:v>41928</c:v>
                      </c:pt>
                      <c:pt idx="8725">
                        <c:v>41929</c:v>
                      </c:pt>
                      <c:pt idx="8726">
                        <c:v>41932</c:v>
                      </c:pt>
                      <c:pt idx="8727">
                        <c:v>41933</c:v>
                      </c:pt>
                      <c:pt idx="8728">
                        <c:v>41934</c:v>
                      </c:pt>
                      <c:pt idx="8729">
                        <c:v>41935</c:v>
                      </c:pt>
                      <c:pt idx="8730">
                        <c:v>41936</c:v>
                      </c:pt>
                      <c:pt idx="8731">
                        <c:v>41939</c:v>
                      </c:pt>
                      <c:pt idx="8732">
                        <c:v>41940</c:v>
                      </c:pt>
                      <c:pt idx="8733">
                        <c:v>41941</c:v>
                      </c:pt>
                      <c:pt idx="8734">
                        <c:v>41942</c:v>
                      </c:pt>
                      <c:pt idx="8735">
                        <c:v>41943</c:v>
                      </c:pt>
                      <c:pt idx="8736">
                        <c:v>41946</c:v>
                      </c:pt>
                      <c:pt idx="8737">
                        <c:v>41947</c:v>
                      </c:pt>
                      <c:pt idx="8738">
                        <c:v>41948</c:v>
                      </c:pt>
                      <c:pt idx="8739">
                        <c:v>41949</c:v>
                      </c:pt>
                      <c:pt idx="8740">
                        <c:v>41950</c:v>
                      </c:pt>
                      <c:pt idx="8741">
                        <c:v>41953</c:v>
                      </c:pt>
                      <c:pt idx="8742">
                        <c:v>41954</c:v>
                      </c:pt>
                      <c:pt idx="8743">
                        <c:v>41955</c:v>
                      </c:pt>
                      <c:pt idx="8744">
                        <c:v>41956</c:v>
                      </c:pt>
                      <c:pt idx="8745">
                        <c:v>41957</c:v>
                      </c:pt>
                      <c:pt idx="8746">
                        <c:v>41960</c:v>
                      </c:pt>
                      <c:pt idx="8747">
                        <c:v>41961</c:v>
                      </c:pt>
                      <c:pt idx="8748">
                        <c:v>41962</c:v>
                      </c:pt>
                      <c:pt idx="8749">
                        <c:v>41963</c:v>
                      </c:pt>
                      <c:pt idx="8750">
                        <c:v>41964</c:v>
                      </c:pt>
                      <c:pt idx="8751">
                        <c:v>41967</c:v>
                      </c:pt>
                      <c:pt idx="8752">
                        <c:v>41968</c:v>
                      </c:pt>
                      <c:pt idx="8753">
                        <c:v>41969</c:v>
                      </c:pt>
                      <c:pt idx="8754">
                        <c:v>41971</c:v>
                      </c:pt>
                      <c:pt idx="8755">
                        <c:v>41974</c:v>
                      </c:pt>
                      <c:pt idx="8756">
                        <c:v>41975</c:v>
                      </c:pt>
                      <c:pt idx="8757">
                        <c:v>41976</c:v>
                      </c:pt>
                      <c:pt idx="8758">
                        <c:v>41977</c:v>
                      </c:pt>
                      <c:pt idx="8759">
                        <c:v>41978</c:v>
                      </c:pt>
                      <c:pt idx="8760">
                        <c:v>41981</c:v>
                      </c:pt>
                      <c:pt idx="8761">
                        <c:v>41982</c:v>
                      </c:pt>
                      <c:pt idx="8762">
                        <c:v>41983</c:v>
                      </c:pt>
                      <c:pt idx="8763">
                        <c:v>41984</c:v>
                      </c:pt>
                      <c:pt idx="8764">
                        <c:v>41985</c:v>
                      </c:pt>
                      <c:pt idx="8765">
                        <c:v>41988</c:v>
                      </c:pt>
                      <c:pt idx="8766">
                        <c:v>41989</c:v>
                      </c:pt>
                      <c:pt idx="8767">
                        <c:v>41990</c:v>
                      </c:pt>
                      <c:pt idx="8768">
                        <c:v>41991</c:v>
                      </c:pt>
                      <c:pt idx="8769">
                        <c:v>41992</c:v>
                      </c:pt>
                      <c:pt idx="8770">
                        <c:v>41995</c:v>
                      </c:pt>
                      <c:pt idx="8771">
                        <c:v>41996</c:v>
                      </c:pt>
                      <c:pt idx="8772">
                        <c:v>41997</c:v>
                      </c:pt>
                      <c:pt idx="8773">
                        <c:v>41999</c:v>
                      </c:pt>
                      <c:pt idx="8774">
                        <c:v>42002</c:v>
                      </c:pt>
                      <c:pt idx="8775">
                        <c:v>42003</c:v>
                      </c:pt>
                      <c:pt idx="8776">
                        <c:v>42004</c:v>
                      </c:pt>
                      <c:pt idx="8777">
                        <c:v>42006</c:v>
                      </c:pt>
                      <c:pt idx="8778">
                        <c:v>42009</c:v>
                      </c:pt>
                      <c:pt idx="8779">
                        <c:v>42010</c:v>
                      </c:pt>
                      <c:pt idx="8780">
                        <c:v>42011</c:v>
                      </c:pt>
                      <c:pt idx="8781">
                        <c:v>42012</c:v>
                      </c:pt>
                      <c:pt idx="8782">
                        <c:v>42013</c:v>
                      </c:pt>
                      <c:pt idx="8783">
                        <c:v>42016</c:v>
                      </c:pt>
                      <c:pt idx="8784">
                        <c:v>42017</c:v>
                      </c:pt>
                      <c:pt idx="8785">
                        <c:v>42018</c:v>
                      </c:pt>
                      <c:pt idx="8786">
                        <c:v>42019</c:v>
                      </c:pt>
                      <c:pt idx="8787">
                        <c:v>42020</c:v>
                      </c:pt>
                      <c:pt idx="8788">
                        <c:v>42024</c:v>
                      </c:pt>
                      <c:pt idx="8789">
                        <c:v>42025</c:v>
                      </c:pt>
                      <c:pt idx="8790">
                        <c:v>42026</c:v>
                      </c:pt>
                      <c:pt idx="8791">
                        <c:v>42027</c:v>
                      </c:pt>
                      <c:pt idx="8792">
                        <c:v>42030</c:v>
                      </c:pt>
                      <c:pt idx="8793">
                        <c:v>42031</c:v>
                      </c:pt>
                      <c:pt idx="8794">
                        <c:v>42032</c:v>
                      </c:pt>
                      <c:pt idx="8795">
                        <c:v>42033</c:v>
                      </c:pt>
                      <c:pt idx="8796">
                        <c:v>42034</c:v>
                      </c:pt>
                      <c:pt idx="8797">
                        <c:v>42037</c:v>
                      </c:pt>
                      <c:pt idx="8798">
                        <c:v>42038</c:v>
                      </c:pt>
                      <c:pt idx="8799">
                        <c:v>42039</c:v>
                      </c:pt>
                      <c:pt idx="8800">
                        <c:v>42040</c:v>
                      </c:pt>
                      <c:pt idx="8801">
                        <c:v>42041</c:v>
                      </c:pt>
                      <c:pt idx="8802">
                        <c:v>42044</c:v>
                      </c:pt>
                      <c:pt idx="8803">
                        <c:v>42045</c:v>
                      </c:pt>
                      <c:pt idx="8804">
                        <c:v>42046</c:v>
                      </c:pt>
                      <c:pt idx="8805">
                        <c:v>42047</c:v>
                      </c:pt>
                      <c:pt idx="8806">
                        <c:v>42048</c:v>
                      </c:pt>
                      <c:pt idx="8807">
                        <c:v>42052</c:v>
                      </c:pt>
                      <c:pt idx="8808">
                        <c:v>42053</c:v>
                      </c:pt>
                      <c:pt idx="8809">
                        <c:v>42054</c:v>
                      </c:pt>
                      <c:pt idx="8810">
                        <c:v>42055</c:v>
                      </c:pt>
                      <c:pt idx="8811">
                        <c:v>42058</c:v>
                      </c:pt>
                      <c:pt idx="8812">
                        <c:v>42059</c:v>
                      </c:pt>
                      <c:pt idx="8813">
                        <c:v>42060</c:v>
                      </c:pt>
                      <c:pt idx="8814">
                        <c:v>42061</c:v>
                      </c:pt>
                      <c:pt idx="8815">
                        <c:v>42062</c:v>
                      </c:pt>
                      <c:pt idx="8816">
                        <c:v>42065</c:v>
                      </c:pt>
                      <c:pt idx="8817">
                        <c:v>42066</c:v>
                      </c:pt>
                      <c:pt idx="8818">
                        <c:v>42067</c:v>
                      </c:pt>
                      <c:pt idx="8819">
                        <c:v>42068</c:v>
                      </c:pt>
                      <c:pt idx="8820">
                        <c:v>42069</c:v>
                      </c:pt>
                      <c:pt idx="8821">
                        <c:v>42072</c:v>
                      </c:pt>
                      <c:pt idx="8822">
                        <c:v>42073</c:v>
                      </c:pt>
                      <c:pt idx="8823">
                        <c:v>42074</c:v>
                      </c:pt>
                      <c:pt idx="8824">
                        <c:v>42075</c:v>
                      </c:pt>
                      <c:pt idx="8825">
                        <c:v>42076</c:v>
                      </c:pt>
                      <c:pt idx="8826">
                        <c:v>42079</c:v>
                      </c:pt>
                      <c:pt idx="8827">
                        <c:v>42080</c:v>
                      </c:pt>
                      <c:pt idx="8828">
                        <c:v>42081</c:v>
                      </c:pt>
                      <c:pt idx="8829">
                        <c:v>42082</c:v>
                      </c:pt>
                      <c:pt idx="8830">
                        <c:v>42083</c:v>
                      </c:pt>
                      <c:pt idx="8831">
                        <c:v>42086</c:v>
                      </c:pt>
                      <c:pt idx="8832">
                        <c:v>42087</c:v>
                      </c:pt>
                      <c:pt idx="8833">
                        <c:v>42088</c:v>
                      </c:pt>
                      <c:pt idx="8834">
                        <c:v>42089</c:v>
                      </c:pt>
                      <c:pt idx="8835">
                        <c:v>42090</c:v>
                      </c:pt>
                      <c:pt idx="8836">
                        <c:v>42093</c:v>
                      </c:pt>
                      <c:pt idx="8837">
                        <c:v>42094</c:v>
                      </c:pt>
                      <c:pt idx="8838">
                        <c:v>42095</c:v>
                      </c:pt>
                      <c:pt idx="8839">
                        <c:v>42096</c:v>
                      </c:pt>
                      <c:pt idx="8840">
                        <c:v>42100</c:v>
                      </c:pt>
                      <c:pt idx="8841">
                        <c:v>42101</c:v>
                      </c:pt>
                      <c:pt idx="8842">
                        <c:v>42102</c:v>
                      </c:pt>
                      <c:pt idx="8843">
                        <c:v>42103</c:v>
                      </c:pt>
                      <c:pt idx="8844">
                        <c:v>42104</c:v>
                      </c:pt>
                      <c:pt idx="8845">
                        <c:v>42107</c:v>
                      </c:pt>
                      <c:pt idx="8846">
                        <c:v>42108</c:v>
                      </c:pt>
                      <c:pt idx="8847">
                        <c:v>42109</c:v>
                      </c:pt>
                      <c:pt idx="8848">
                        <c:v>42110</c:v>
                      </c:pt>
                      <c:pt idx="8849">
                        <c:v>42111</c:v>
                      </c:pt>
                      <c:pt idx="8850">
                        <c:v>42114</c:v>
                      </c:pt>
                      <c:pt idx="8851">
                        <c:v>42115</c:v>
                      </c:pt>
                      <c:pt idx="8852">
                        <c:v>42116</c:v>
                      </c:pt>
                      <c:pt idx="8853">
                        <c:v>42117</c:v>
                      </c:pt>
                      <c:pt idx="8854">
                        <c:v>42118</c:v>
                      </c:pt>
                      <c:pt idx="8855">
                        <c:v>42121</c:v>
                      </c:pt>
                      <c:pt idx="8856">
                        <c:v>42122</c:v>
                      </c:pt>
                      <c:pt idx="8857">
                        <c:v>42123</c:v>
                      </c:pt>
                      <c:pt idx="8858">
                        <c:v>42124</c:v>
                      </c:pt>
                      <c:pt idx="8859">
                        <c:v>42125</c:v>
                      </c:pt>
                      <c:pt idx="8860">
                        <c:v>42128</c:v>
                      </c:pt>
                      <c:pt idx="8861">
                        <c:v>42129</c:v>
                      </c:pt>
                      <c:pt idx="8862">
                        <c:v>42130</c:v>
                      </c:pt>
                      <c:pt idx="8863">
                        <c:v>42131</c:v>
                      </c:pt>
                      <c:pt idx="8864">
                        <c:v>42132</c:v>
                      </c:pt>
                      <c:pt idx="8865">
                        <c:v>42135</c:v>
                      </c:pt>
                      <c:pt idx="8866">
                        <c:v>42136</c:v>
                      </c:pt>
                      <c:pt idx="8867">
                        <c:v>42137</c:v>
                      </c:pt>
                      <c:pt idx="8868">
                        <c:v>42138</c:v>
                      </c:pt>
                      <c:pt idx="8869">
                        <c:v>42139</c:v>
                      </c:pt>
                      <c:pt idx="8870">
                        <c:v>42142</c:v>
                      </c:pt>
                      <c:pt idx="8871">
                        <c:v>42143</c:v>
                      </c:pt>
                      <c:pt idx="8872">
                        <c:v>42144</c:v>
                      </c:pt>
                      <c:pt idx="8873">
                        <c:v>42145</c:v>
                      </c:pt>
                      <c:pt idx="8874">
                        <c:v>42146</c:v>
                      </c:pt>
                      <c:pt idx="8875">
                        <c:v>42150</c:v>
                      </c:pt>
                      <c:pt idx="8876">
                        <c:v>42151</c:v>
                      </c:pt>
                      <c:pt idx="8877">
                        <c:v>42152</c:v>
                      </c:pt>
                      <c:pt idx="8878">
                        <c:v>42153</c:v>
                      </c:pt>
                      <c:pt idx="8879">
                        <c:v>42156</c:v>
                      </c:pt>
                      <c:pt idx="8880">
                        <c:v>42157</c:v>
                      </c:pt>
                      <c:pt idx="8881">
                        <c:v>42158</c:v>
                      </c:pt>
                      <c:pt idx="8882">
                        <c:v>42159</c:v>
                      </c:pt>
                      <c:pt idx="8883">
                        <c:v>42160</c:v>
                      </c:pt>
                      <c:pt idx="8884">
                        <c:v>42163</c:v>
                      </c:pt>
                      <c:pt idx="8885">
                        <c:v>42164</c:v>
                      </c:pt>
                      <c:pt idx="8886">
                        <c:v>42165</c:v>
                      </c:pt>
                      <c:pt idx="8887">
                        <c:v>42166</c:v>
                      </c:pt>
                      <c:pt idx="8888">
                        <c:v>42167</c:v>
                      </c:pt>
                      <c:pt idx="8889">
                        <c:v>42170</c:v>
                      </c:pt>
                      <c:pt idx="8890">
                        <c:v>42171</c:v>
                      </c:pt>
                      <c:pt idx="8891">
                        <c:v>42172</c:v>
                      </c:pt>
                      <c:pt idx="8892">
                        <c:v>42173</c:v>
                      </c:pt>
                      <c:pt idx="8893">
                        <c:v>42174</c:v>
                      </c:pt>
                      <c:pt idx="8894">
                        <c:v>42177</c:v>
                      </c:pt>
                      <c:pt idx="8895">
                        <c:v>42178</c:v>
                      </c:pt>
                      <c:pt idx="8896">
                        <c:v>42179</c:v>
                      </c:pt>
                      <c:pt idx="8897">
                        <c:v>42180</c:v>
                      </c:pt>
                      <c:pt idx="8898">
                        <c:v>42181</c:v>
                      </c:pt>
                      <c:pt idx="8899">
                        <c:v>42184</c:v>
                      </c:pt>
                      <c:pt idx="8900">
                        <c:v>42185</c:v>
                      </c:pt>
                      <c:pt idx="8901">
                        <c:v>42186</c:v>
                      </c:pt>
                      <c:pt idx="8902">
                        <c:v>42187</c:v>
                      </c:pt>
                      <c:pt idx="8903">
                        <c:v>42191</c:v>
                      </c:pt>
                      <c:pt idx="8904">
                        <c:v>42192</c:v>
                      </c:pt>
                      <c:pt idx="8905">
                        <c:v>42193</c:v>
                      </c:pt>
                      <c:pt idx="8906">
                        <c:v>42194</c:v>
                      </c:pt>
                      <c:pt idx="8907">
                        <c:v>42195</c:v>
                      </c:pt>
                      <c:pt idx="8908">
                        <c:v>42198</c:v>
                      </c:pt>
                      <c:pt idx="8909">
                        <c:v>42199</c:v>
                      </c:pt>
                      <c:pt idx="8910">
                        <c:v>42200</c:v>
                      </c:pt>
                      <c:pt idx="8911">
                        <c:v>42201</c:v>
                      </c:pt>
                      <c:pt idx="8912">
                        <c:v>42202</c:v>
                      </c:pt>
                      <c:pt idx="8913">
                        <c:v>42205</c:v>
                      </c:pt>
                      <c:pt idx="8914">
                        <c:v>42206</c:v>
                      </c:pt>
                      <c:pt idx="8915">
                        <c:v>42207</c:v>
                      </c:pt>
                      <c:pt idx="8916">
                        <c:v>42208</c:v>
                      </c:pt>
                      <c:pt idx="8917">
                        <c:v>42209</c:v>
                      </c:pt>
                      <c:pt idx="8918">
                        <c:v>42212</c:v>
                      </c:pt>
                      <c:pt idx="8919">
                        <c:v>42213</c:v>
                      </c:pt>
                      <c:pt idx="8920">
                        <c:v>42214</c:v>
                      </c:pt>
                      <c:pt idx="8921">
                        <c:v>42215</c:v>
                      </c:pt>
                      <c:pt idx="8922">
                        <c:v>42216</c:v>
                      </c:pt>
                      <c:pt idx="8923">
                        <c:v>42219</c:v>
                      </c:pt>
                      <c:pt idx="8924">
                        <c:v>42220</c:v>
                      </c:pt>
                      <c:pt idx="8925">
                        <c:v>42221</c:v>
                      </c:pt>
                      <c:pt idx="8926">
                        <c:v>42222</c:v>
                      </c:pt>
                      <c:pt idx="8927">
                        <c:v>42223</c:v>
                      </c:pt>
                      <c:pt idx="8928">
                        <c:v>42226</c:v>
                      </c:pt>
                      <c:pt idx="8929">
                        <c:v>42227</c:v>
                      </c:pt>
                      <c:pt idx="8930">
                        <c:v>42228</c:v>
                      </c:pt>
                      <c:pt idx="8931">
                        <c:v>42229</c:v>
                      </c:pt>
                      <c:pt idx="8932">
                        <c:v>42230</c:v>
                      </c:pt>
                      <c:pt idx="8933">
                        <c:v>42233</c:v>
                      </c:pt>
                      <c:pt idx="8934">
                        <c:v>42234</c:v>
                      </c:pt>
                      <c:pt idx="8935">
                        <c:v>42235</c:v>
                      </c:pt>
                      <c:pt idx="8936">
                        <c:v>42236</c:v>
                      </c:pt>
                      <c:pt idx="8937">
                        <c:v>42237</c:v>
                      </c:pt>
                      <c:pt idx="8938">
                        <c:v>42240</c:v>
                      </c:pt>
                      <c:pt idx="8939">
                        <c:v>42241</c:v>
                      </c:pt>
                      <c:pt idx="8940">
                        <c:v>42242</c:v>
                      </c:pt>
                      <c:pt idx="8941">
                        <c:v>42243</c:v>
                      </c:pt>
                      <c:pt idx="8942">
                        <c:v>42244</c:v>
                      </c:pt>
                      <c:pt idx="8943">
                        <c:v>42247</c:v>
                      </c:pt>
                      <c:pt idx="8944">
                        <c:v>42248</c:v>
                      </c:pt>
                      <c:pt idx="8945">
                        <c:v>42249</c:v>
                      </c:pt>
                      <c:pt idx="8946">
                        <c:v>42250</c:v>
                      </c:pt>
                      <c:pt idx="8947">
                        <c:v>42251</c:v>
                      </c:pt>
                      <c:pt idx="8948">
                        <c:v>42255</c:v>
                      </c:pt>
                      <c:pt idx="8949">
                        <c:v>42256</c:v>
                      </c:pt>
                      <c:pt idx="8950">
                        <c:v>42257</c:v>
                      </c:pt>
                      <c:pt idx="8951">
                        <c:v>42258</c:v>
                      </c:pt>
                      <c:pt idx="8952">
                        <c:v>42261</c:v>
                      </c:pt>
                      <c:pt idx="8953">
                        <c:v>42262</c:v>
                      </c:pt>
                      <c:pt idx="8954">
                        <c:v>42263</c:v>
                      </c:pt>
                      <c:pt idx="8955">
                        <c:v>42264</c:v>
                      </c:pt>
                      <c:pt idx="8956">
                        <c:v>42265</c:v>
                      </c:pt>
                      <c:pt idx="8957">
                        <c:v>42268</c:v>
                      </c:pt>
                      <c:pt idx="8958">
                        <c:v>42269</c:v>
                      </c:pt>
                      <c:pt idx="8959">
                        <c:v>42270</c:v>
                      </c:pt>
                      <c:pt idx="8960">
                        <c:v>42271</c:v>
                      </c:pt>
                      <c:pt idx="8961">
                        <c:v>42272</c:v>
                      </c:pt>
                      <c:pt idx="8962">
                        <c:v>42275</c:v>
                      </c:pt>
                      <c:pt idx="8963">
                        <c:v>42276</c:v>
                      </c:pt>
                      <c:pt idx="8964">
                        <c:v>42277</c:v>
                      </c:pt>
                      <c:pt idx="8965">
                        <c:v>42278</c:v>
                      </c:pt>
                      <c:pt idx="8966">
                        <c:v>42279</c:v>
                      </c:pt>
                      <c:pt idx="8967">
                        <c:v>42282</c:v>
                      </c:pt>
                      <c:pt idx="8968">
                        <c:v>42283</c:v>
                      </c:pt>
                      <c:pt idx="8969">
                        <c:v>42284</c:v>
                      </c:pt>
                      <c:pt idx="8970">
                        <c:v>42285</c:v>
                      </c:pt>
                      <c:pt idx="8971">
                        <c:v>42286</c:v>
                      </c:pt>
                      <c:pt idx="8972">
                        <c:v>42289</c:v>
                      </c:pt>
                      <c:pt idx="8973">
                        <c:v>42290</c:v>
                      </c:pt>
                      <c:pt idx="8974">
                        <c:v>42291</c:v>
                      </c:pt>
                      <c:pt idx="8975">
                        <c:v>42292</c:v>
                      </c:pt>
                      <c:pt idx="8976">
                        <c:v>42293</c:v>
                      </c:pt>
                      <c:pt idx="8977">
                        <c:v>42296</c:v>
                      </c:pt>
                      <c:pt idx="8978">
                        <c:v>42297</c:v>
                      </c:pt>
                      <c:pt idx="8979">
                        <c:v>42298</c:v>
                      </c:pt>
                      <c:pt idx="8980">
                        <c:v>42299</c:v>
                      </c:pt>
                      <c:pt idx="8981">
                        <c:v>42300</c:v>
                      </c:pt>
                      <c:pt idx="8982">
                        <c:v>42303</c:v>
                      </c:pt>
                      <c:pt idx="8983">
                        <c:v>42304</c:v>
                      </c:pt>
                      <c:pt idx="8984">
                        <c:v>42305</c:v>
                      </c:pt>
                      <c:pt idx="8985">
                        <c:v>42306</c:v>
                      </c:pt>
                      <c:pt idx="8986">
                        <c:v>42307</c:v>
                      </c:pt>
                      <c:pt idx="8987">
                        <c:v>42310</c:v>
                      </c:pt>
                      <c:pt idx="8988">
                        <c:v>42311</c:v>
                      </c:pt>
                      <c:pt idx="8989">
                        <c:v>42312</c:v>
                      </c:pt>
                      <c:pt idx="8990">
                        <c:v>42313</c:v>
                      </c:pt>
                      <c:pt idx="8991">
                        <c:v>42314</c:v>
                      </c:pt>
                      <c:pt idx="8992">
                        <c:v>42317</c:v>
                      </c:pt>
                      <c:pt idx="8993">
                        <c:v>42318</c:v>
                      </c:pt>
                      <c:pt idx="8994">
                        <c:v>42319</c:v>
                      </c:pt>
                      <c:pt idx="8995">
                        <c:v>42320</c:v>
                      </c:pt>
                      <c:pt idx="8996">
                        <c:v>42321</c:v>
                      </c:pt>
                      <c:pt idx="8997">
                        <c:v>42324</c:v>
                      </c:pt>
                      <c:pt idx="8998">
                        <c:v>42325</c:v>
                      </c:pt>
                      <c:pt idx="8999">
                        <c:v>42326</c:v>
                      </c:pt>
                      <c:pt idx="9000">
                        <c:v>42327</c:v>
                      </c:pt>
                      <c:pt idx="9001">
                        <c:v>42328</c:v>
                      </c:pt>
                      <c:pt idx="9002">
                        <c:v>42331</c:v>
                      </c:pt>
                      <c:pt idx="9003">
                        <c:v>42332</c:v>
                      </c:pt>
                      <c:pt idx="9004">
                        <c:v>42333</c:v>
                      </c:pt>
                      <c:pt idx="9005">
                        <c:v>42335</c:v>
                      </c:pt>
                      <c:pt idx="9006">
                        <c:v>42338</c:v>
                      </c:pt>
                      <c:pt idx="9007">
                        <c:v>42339</c:v>
                      </c:pt>
                      <c:pt idx="9008">
                        <c:v>42340</c:v>
                      </c:pt>
                      <c:pt idx="9009">
                        <c:v>42341</c:v>
                      </c:pt>
                      <c:pt idx="9010">
                        <c:v>42342</c:v>
                      </c:pt>
                      <c:pt idx="9011">
                        <c:v>42345</c:v>
                      </c:pt>
                      <c:pt idx="9012">
                        <c:v>42346</c:v>
                      </c:pt>
                      <c:pt idx="9013">
                        <c:v>42347</c:v>
                      </c:pt>
                      <c:pt idx="9014">
                        <c:v>42348</c:v>
                      </c:pt>
                      <c:pt idx="9015">
                        <c:v>42349</c:v>
                      </c:pt>
                      <c:pt idx="9016">
                        <c:v>42352</c:v>
                      </c:pt>
                      <c:pt idx="9017">
                        <c:v>42353</c:v>
                      </c:pt>
                      <c:pt idx="9018">
                        <c:v>42354</c:v>
                      </c:pt>
                      <c:pt idx="9019">
                        <c:v>42355</c:v>
                      </c:pt>
                      <c:pt idx="9020">
                        <c:v>42356</c:v>
                      </c:pt>
                      <c:pt idx="9021">
                        <c:v>42359</c:v>
                      </c:pt>
                      <c:pt idx="9022">
                        <c:v>42360</c:v>
                      </c:pt>
                      <c:pt idx="9023">
                        <c:v>42361</c:v>
                      </c:pt>
                      <c:pt idx="9024">
                        <c:v>42362</c:v>
                      </c:pt>
                      <c:pt idx="9025">
                        <c:v>42366</c:v>
                      </c:pt>
                      <c:pt idx="9026">
                        <c:v>42367</c:v>
                      </c:pt>
                      <c:pt idx="9027">
                        <c:v>42368</c:v>
                      </c:pt>
                      <c:pt idx="9028">
                        <c:v>42369</c:v>
                      </c:pt>
                      <c:pt idx="9029">
                        <c:v>42373</c:v>
                      </c:pt>
                      <c:pt idx="9030">
                        <c:v>42374</c:v>
                      </c:pt>
                      <c:pt idx="9031">
                        <c:v>42375</c:v>
                      </c:pt>
                      <c:pt idx="9032">
                        <c:v>42376</c:v>
                      </c:pt>
                      <c:pt idx="9033">
                        <c:v>42377</c:v>
                      </c:pt>
                      <c:pt idx="9034">
                        <c:v>42380</c:v>
                      </c:pt>
                      <c:pt idx="9035">
                        <c:v>42381</c:v>
                      </c:pt>
                      <c:pt idx="9036">
                        <c:v>42382</c:v>
                      </c:pt>
                      <c:pt idx="9037">
                        <c:v>42383</c:v>
                      </c:pt>
                      <c:pt idx="9038">
                        <c:v>42384</c:v>
                      </c:pt>
                      <c:pt idx="9039">
                        <c:v>42388</c:v>
                      </c:pt>
                      <c:pt idx="9040">
                        <c:v>42389</c:v>
                      </c:pt>
                      <c:pt idx="9041">
                        <c:v>42390</c:v>
                      </c:pt>
                      <c:pt idx="9042">
                        <c:v>42391</c:v>
                      </c:pt>
                      <c:pt idx="9043">
                        <c:v>42394</c:v>
                      </c:pt>
                      <c:pt idx="9044">
                        <c:v>42395</c:v>
                      </c:pt>
                      <c:pt idx="9045">
                        <c:v>42396</c:v>
                      </c:pt>
                      <c:pt idx="9046">
                        <c:v>42397</c:v>
                      </c:pt>
                      <c:pt idx="9047">
                        <c:v>42398</c:v>
                      </c:pt>
                      <c:pt idx="9048">
                        <c:v>42401</c:v>
                      </c:pt>
                      <c:pt idx="9049">
                        <c:v>42402</c:v>
                      </c:pt>
                      <c:pt idx="9050">
                        <c:v>42403</c:v>
                      </c:pt>
                      <c:pt idx="9051">
                        <c:v>42404</c:v>
                      </c:pt>
                      <c:pt idx="9052">
                        <c:v>42405</c:v>
                      </c:pt>
                      <c:pt idx="9053">
                        <c:v>42408</c:v>
                      </c:pt>
                      <c:pt idx="9054">
                        <c:v>42409</c:v>
                      </c:pt>
                      <c:pt idx="9055">
                        <c:v>42410</c:v>
                      </c:pt>
                      <c:pt idx="9056">
                        <c:v>42411</c:v>
                      </c:pt>
                      <c:pt idx="9057">
                        <c:v>42412</c:v>
                      </c:pt>
                      <c:pt idx="9058">
                        <c:v>42416</c:v>
                      </c:pt>
                      <c:pt idx="9059">
                        <c:v>42417</c:v>
                      </c:pt>
                      <c:pt idx="9060">
                        <c:v>42418</c:v>
                      </c:pt>
                      <c:pt idx="9061">
                        <c:v>42419</c:v>
                      </c:pt>
                      <c:pt idx="9062">
                        <c:v>42422</c:v>
                      </c:pt>
                      <c:pt idx="9063">
                        <c:v>42423</c:v>
                      </c:pt>
                      <c:pt idx="9064">
                        <c:v>42424</c:v>
                      </c:pt>
                      <c:pt idx="9065">
                        <c:v>42425</c:v>
                      </c:pt>
                      <c:pt idx="9066">
                        <c:v>42426</c:v>
                      </c:pt>
                      <c:pt idx="9067">
                        <c:v>42429</c:v>
                      </c:pt>
                      <c:pt idx="9068">
                        <c:v>42430</c:v>
                      </c:pt>
                      <c:pt idx="9069">
                        <c:v>42431</c:v>
                      </c:pt>
                      <c:pt idx="9070">
                        <c:v>42432</c:v>
                      </c:pt>
                      <c:pt idx="9071">
                        <c:v>42433</c:v>
                      </c:pt>
                      <c:pt idx="9072">
                        <c:v>42436</c:v>
                      </c:pt>
                      <c:pt idx="9073">
                        <c:v>42437</c:v>
                      </c:pt>
                      <c:pt idx="9074">
                        <c:v>42438</c:v>
                      </c:pt>
                      <c:pt idx="9075">
                        <c:v>42439</c:v>
                      </c:pt>
                      <c:pt idx="9076">
                        <c:v>42440</c:v>
                      </c:pt>
                      <c:pt idx="9077">
                        <c:v>42443</c:v>
                      </c:pt>
                      <c:pt idx="9078">
                        <c:v>42444</c:v>
                      </c:pt>
                      <c:pt idx="9079">
                        <c:v>42445</c:v>
                      </c:pt>
                      <c:pt idx="9080">
                        <c:v>42446</c:v>
                      </c:pt>
                      <c:pt idx="9081">
                        <c:v>42447</c:v>
                      </c:pt>
                      <c:pt idx="9082">
                        <c:v>42450</c:v>
                      </c:pt>
                      <c:pt idx="9083">
                        <c:v>42451</c:v>
                      </c:pt>
                      <c:pt idx="9084">
                        <c:v>42452</c:v>
                      </c:pt>
                      <c:pt idx="9085">
                        <c:v>42453</c:v>
                      </c:pt>
                      <c:pt idx="9086">
                        <c:v>42457</c:v>
                      </c:pt>
                      <c:pt idx="9087">
                        <c:v>42458</c:v>
                      </c:pt>
                      <c:pt idx="9088">
                        <c:v>42459</c:v>
                      </c:pt>
                      <c:pt idx="9089">
                        <c:v>42460</c:v>
                      </c:pt>
                      <c:pt idx="9090">
                        <c:v>42461</c:v>
                      </c:pt>
                      <c:pt idx="9091">
                        <c:v>42464</c:v>
                      </c:pt>
                      <c:pt idx="9092">
                        <c:v>42465</c:v>
                      </c:pt>
                      <c:pt idx="9093">
                        <c:v>42466</c:v>
                      </c:pt>
                      <c:pt idx="9094">
                        <c:v>42467</c:v>
                      </c:pt>
                      <c:pt idx="9095">
                        <c:v>42468</c:v>
                      </c:pt>
                      <c:pt idx="9096">
                        <c:v>42471</c:v>
                      </c:pt>
                      <c:pt idx="9097">
                        <c:v>42472</c:v>
                      </c:pt>
                      <c:pt idx="9098">
                        <c:v>42473</c:v>
                      </c:pt>
                      <c:pt idx="9099">
                        <c:v>42474</c:v>
                      </c:pt>
                      <c:pt idx="9100">
                        <c:v>42475</c:v>
                      </c:pt>
                      <c:pt idx="9101">
                        <c:v>42478</c:v>
                      </c:pt>
                      <c:pt idx="9102">
                        <c:v>42479</c:v>
                      </c:pt>
                      <c:pt idx="9103">
                        <c:v>42480</c:v>
                      </c:pt>
                      <c:pt idx="9104">
                        <c:v>42481</c:v>
                      </c:pt>
                      <c:pt idx="9105">
                        <c:v>42482</c:v>
                      </c:pt>
                      <c:pt idx="9106">
                        <c:v>42485</c:v>
                      </c:pt>
                      <c:pt idx="9107">
                        <c:v>42486</c:v>
                      </c:pt>
                      <c:pt idx="9108">
                        <c:v>42487</c:v>
                      </c:pt>
                      <c:pt idx="9109">
                        <c:v>42488</c:v>
                      </c:pt>
                      <c:pt idx="9110">
                        <c:v>42489</c:v>
                      </c:pt>
                      <c:pt idx="9111">
                        <c:v>42492</c:v>
                      </c:pt>
                      <c:pt idx="9112">
                        <c:v>42493</c:v>
                      </c:pt>
                      <c:pt idx="9113">
                        <c:v>42494</c:v>
                      </c:pt>
                      <c:pt idx="9114">
                        <c:v>42495</c:v>
                      </c:pt>
                      <c:pt idx="9115">
                        <c:v>42496</c:v>
                      </c:pt>
                      <c:pt idx="9116">
                        <c:v>42499</c:v>
                      </c:pt>
                      <c:pt idx="9117">
                        <c:v>42500</c:v>
                      </c:pt>
                      <c:pt idx="9118">
                        <c:v>42501</c:v>
                      </c:pt>
                      <c:pt idx="9119">
                        <c:v>42502</c:v>
                      </c:pt>
                      <c:pt idx="9120">
                        <c:v>42503</c:v>
                      </c:pt>
                      <c:pt idx="9121">
                        <c:v>42506</c:v>
                      </c:pt>
                      <c:pt idx="9122">
                        <c:v>42507</c:v>
                      </c:pt>
                      <c:pt idx="9123">
                        <c:v>42508</c:v>
                      </c:pt>
                      <c:pt idx="9124">
                        <c:v>42509</c:v>
                      </c:pt>
                      <c:pt idx="9125">
                        <c:v>42510</c:v>
                      </c:pt>
                      <c:pt idx="9126">
                        <c:v>42513</c:v>
                      </c:pt>
                      <c:pt idx="9127">
                        <c:v>42514</c:v>
                      </c:pt>
                      <c:pt idx="9128">
                        <c:v>42515</c:v>
                      </c:pt>
                      <c:pt idx="9129">
                        <c:v>42516</c:v>
                      </c:pt>
                      <c:pt idx="9130">
                        <c:v>42517</c:v>
                      </c:pt>
                      <c:pt idx="9131">
                        <c:v>42521</c:v>
                      </c:pt>
                      <c:pt idx="9132">
                        <c:v>42522</c:v>
                      </c:pt>
                      <c:pt idx="9133">
                        <c:v>42523</c:v>
                      </c:pt>
                      <c:pt idx="9134">
                        <c:v>42524</c:v>
                      </c:pt>
                      <c:pt idx="9135">
                        <c:v>42527</c:v>
                      </c:pt>
                      <c:pt idx="9136">
                        <c:v>42528</c:v>
                      </c:pt>
                      <c:pt idx="9137">
                        <c:v>42529</c:v>
                      </c:pt>
                      <c:pt idx="9138">
                        <c:v>42530</c:v>
                      </c:pt>
                      <c:pt idx="9139">
                        <c:v>42531</c:v>
                      </c:pt>
                      <c:pt idx="9140">
                        <c:v>42534</c:v>
                      </c:pt>
                      <c:pt idx="9141">
                        <c:v>42535</c:v>
                      </c:pt>
                      <c:pt idx="9142">
                        <c:v>42536</c:v>
                      </c:pt>
                      <c:pt idx="9143">
                        <c:v>42537</c:v>
                      </c:pt>
                      <c:pt idx="9144">
                        <c:v>42538</c:v>
                      </c:pt>
                      <c:pt idx="9145">
                        <c:v>42541</c:v>
                      </c:pt>
                      <c:pt idx="9146">
                        <c:v>42542</c:v>
                      </c:pt>
                      <c:pt idx="9147">
                        <c:v>42543</c:v>
                      </c:pt>
                      <c:pt idx="9148">
                        <c:v>42544</c:v>
                      </c:pt>
                      <c:pt idx="9149">
                        <c:v>42545</c:v>
                      </c:pt>
                      <c:pt idx="9150">
                        <c:v>42548</c:v>
                      </c:pt>
                      <c:pt idx="9151">
                        <c:v>42549</c:v>
                      </c:pt>
                      <c:pt idx="9152">
                        <c:v>42550</c:v>
                      </c:pt>
                      <c:pt idx="9153">
                        <c:v>42551</c:v>
                      </c:pt>
                      <c:pt idx="9154">
                        <c:v>42552</c:v>
                      </c:pt>
                      <c:pt idx="9155">
                        <c:v>42556</c:v>
                      </c:pt>
                      <c:pt idx="9156">
                        <c:v>42557</c:v>
                      </c:pt>
                      <c:pt idx="9157">
                        <c:v>42558</c:v>
                      </c:pt>
                      <c:pt idx="9158">
                        <c:v>42559</c:v>
                      </c:pt>
                      <c:pt idx="9159">
                        <c:v>42562</c:v>
                      </c:pt>
                      <c:pt idx="9160">
                        <c:v>42563</c:v>
                      </c:pt>
                      <c:pt idx="9161">
                        <c:v>42564</c:v>
                      </c:pt>
                      <c:pt idx="9162">
                        <c:v>42565</c:v>
                      </c:pt>
                      <c:pt idx="9163">
                        <c:v>42566</c:v>
                      </c:pt>
                      <c:pt idx="9164">
                        <c:v>42569</c:v>
                      </c:pt>
                      <c:pt idx="9165">
                        <c:v>42570</c:v>
                      </c:pt>
                      <c:pt idx="9166">
                        <c:v>42571</c:v>
                      </c:pt>
                      <c:pt idx="9167">
                        <c:v>42572</c:v>
                      </c:pt>
                      <c:pt idx="9168">
                        <c:v>42573</c:v>
                      </c:pt>
                      <c:pt idx="9169">
                        <c:v>42576</c:v>
                      </c:pt>
                      <c:pt idx="9170">
                        <c:v>42577</c:v>
                      </c:pt>
                      <c:pt idx="9171">
                        <c:v>42578</c:v>
                      </c:pt>
                      <c:pt idx="9172">
                        <c:v>42579</c:v>
                      </c:pt>
                      <c:pt idx="9173">
                        <c:v>42580</c:v>
                      </c:pt>
                      <c:pt idx="9174">
                        <c:v>42583</c:v>
                      </c:pt>
                      <c:pt idx="9175">
                        <c:v>42584</c:v>
                      </c:pt>
                      <c:pt idx="9176">
                        <c:v>42585</c:v>
                      </c:pt>
                      <c:pt idx="9177">
                        <c:v>42586</c:v>
                      </c:pt>
                      <c:pt idx="9178">
                        <c:v>42587</c:v>
                      </c:pt>
                      <c:pt idx="9179">
                        <c:v>42590</c:v>
                      </c:pt>
                      <c:pt idx="9180">
                        <c:v>42591</c:v>
                      </c:pt>
                      <c:pt idx="9181">
                        <c:v>42592</c:v>
                      </c:pt>
                      <c:pt idx="9182">
                        <c:v>42593</c:v>
                      </c:pt>
                      <c:pt idx="9183">
                        <c:v>42594</c:v>
                      </c:pt>
                      <c:pt idx="9184">
                        <c:v>42597</c:v>
                      </c:pt>
                      <c:pt idx="9185">
                        <c:v>42598</c:v>
                      </c:pt>
                      <c:pt idx="9186">
                        <c:v>42599</c:v>
                      </c:pt>
                      <c:pt idx="9187">
                        <c:v>42600</c:v>
                      </c:pt>
                      <c:pt idx="9188">
                        <c:v>42601</c:v>
                      </c:pt>
                      <c:pt idx="9189">
                        <c:v>42604</c:v>
                      </c:pt>
                      <c:pt idx="9190">
                        <c:v>42605</c:v>
                      </c:pt>
                      <c:pt idx="9191">
                        <c:v>42606</c:v>
                      </c:pt>
                      <c:pt idx="9192">
                        <c:v>42607</c:v>
                      </c:pt>
                      <c:pt idx="9193">
                        <c:v>42608</c:v>
                      </c:pt>
                      <c:pt idx="9194">
                        <c:v>42611</c:v>
                      </c:pt>
                      <c:pt idx="9195">
                        <c:v>42612</c:v>
                      </c:pt>
                      <c:pt idx="9196">
                        <c:v>42613</c:v>
                      </c:pt>
                      <c:pt idx="9197">
                        <c:v>42614</c:v>
                      </c:pt>
                      <c:pt idx="9198">
                        <c:v>42615</c:v>
                      </c:pt>
                      <c:pt idx="9199">
                        <c:v>42619</c:v>
                      </c:pt>
                      <c:pt idx="9200">
                        <c:v>42620</c:v>
                      </c:pt>
                      <c:pt idx="9201">
                        <c:v>42621</c:v>
                      </c:pt>
                      <c:pt idx="9202">
                        <c:v>42622</c:v>
                      </c:pt>
                      <c:pt idx="9203">
                        <c:v>42625</c:v>
                      </c:pt>
                      <c:pt idx="9204">
                        <c:v>42626</c:v>
                      </c:pt>
                      <c:pt idx="9205">
                        <c:v>42627</c:v>
                      </c:pt>
                      <c:pt idx="9206">
                        <c:v>42628</c:v>
                      </c:pt>
                      <c:pt idx="9207">
                        <c:v>42629</c:v>
                      </c:pt>
                      <c:pt idx="9208">
                        <c:v>42632</c:v>
                      </c:pt>
                      <c:pt idx="9209">
                        <c:v>42633</c:v>
                      </c:pt>
                      <c:pt idx="9210">
                        <c:v>42634</c:v>
                      </c:pt>
                      <c:pt idx="9211">
                        <c:v>42635</c:v>
                      </c:pt>
                      <c:pt idx="9212">
                        <c:v>42636</c:v>
                      </c:pt>
                      <c:pt idx="9213">
                        <c:v>42639</c:v>
                      </c:pt>
                      <c:pt idx="9214">
                        <c:v>42640</c:v>
                      </c:pt>
                      <c:pt idx="9215">
                        <c:v>42641</c:v>
                      </c:pt>
                      <c:pt idx="9216">
                        <c:v>42642</c:v>
                      </c:pt>
                      <c:pt idx="9217">
                        <c:v>42643</c:v>
                      </c:pt>
                      <c:pt idx="9218">
                        <c:v>42646</c:v>
                      </c:pt>
                      <c:pt idx="9219">
                        <c:v>42647</c:v>
                      </c:pt>
                      <c:pt idx="9220">
                        <c:v>42648</c:v>
                      </c:pt>
                      <c:pt idx="9221">
                        <c:v>42649</c:v>
                      </c:pt>
                      <c:pt idx="9222">
                        <c:v>42650</c:v>
                      </c:pt>
                      <c:pt idx="9223">
                        <c:v>42653</c:v>
                      </c:pt>
                      <c:pt idx="9224">
                        <c:v>42654</c:v>
                      </c:pt>
                      <c:pt idx="9225">
                        <c:v>42655</c:v>
                      </c:pt>
                      <c:pt idx="9226">
                        <c:v>42656</c:v>
                      </c:pt>
                      <c:pt idx="9227">
                        <c:v>42657</c:v>
                      </c:pt>
                      <c:pt idx="9228">
                        <c:v>42660</c:v>
                      </c:pt>
                      <c:pt idx="9229">
                        <c:v>42661</c:v>
                      </c:pt>
                      <c:pt idx="9230">
                        <c:v>42662</c:v>
                      </c:pt>
                      <c:pt idx="9231">
                        <c:v>42663</c:v>
                      </c:pt>
                      <c:pt idx="9232">
                        <c:v>42664</c:v>
                      </c:pt>
                      <c:pt idx="9233">
                        <c:v>42667</c:v>
                      </c:pt>
                      <c:pt idx="9234">
                        <c:v>42668</c:v>
                      </c:pt>
                      <c:pt idx="9235">
                        <c:v>42669</c:v>
                      </c:pt>
                      <c:pt idx="9236">
                        <c:v>42670</c:v>
                      </c:pt>
                      <c:pt idx="9237">
                        <c:v>42671</c:v>
                      </c:pt>
                      <c:pt idx="9238">
                        <c:v>42674</c:v>
                      </c:pt>
                      <c:pt idx="9239">
                        <c:v>42675</c:v>
                      </c:pt>
                      <c:pt idx="9240">
                        <c:v>42676</c:v>
                      </c:pt>
                      <c:pt idx="9241">
                        <c:v>42677</c:v>
                      </c:pt>
                      <c:pt idx="9242">
                        <c:v>42678</c:v>
                      </c:pt>
                      <c:pt idx="9243">
                        <c:v>42681</c:v>
                      </c:pt>
                      <c:pt idx="9244">
                        <c:v>42682</c:v>
                      </c:pt>
                      <c:pt idx="9245">
                        <c:v>42683</c:v>
                      </c:pt>
                      <c:pt idx="9246">
                        <c:v>42684</c:v>
                      </c:pt>
                      <c:pt idx="9247">
                        <c:v>42685</c:v>
                      </c:pt>
                      <c:pt idx="9248">
                        <c:v>42688</c:v>
                      </c:pt>
                      <c:pt idx="9249">
                        <c:v>42689</c:v>
                      </c:pt>
                      <c:pt idx="9250">
                        <c:v>42690</c:v>
                      </c:pt>
                      <c:pt idx="9251">
                        <c:v>42691</c:v>
                      </c:pt>
                      <c:pt idx="9252">
                        <c:v>42692</c:v>
                      </c:pt>
                      <c:pt idx="9253">
                        <c:v>42695</c:v>
                      </c:pt>
                      <c:pt idx="9254">
                        <c:v>42696</c:v>
                      </c:pt>
                      <c:pt idx="9255">
                        <c:v>42697</c:v>
                      </c:pt>
                      <c:pt idx="9256">
                        <c:v>42699</c:v>
                      </c:pt>
                      <c:pt idx="9257">
                        <c:v>42702</c:v>
                      </c:pt>
                      <c:pt idx="9258">
                        <c:v>42703</c:v>
                      </c:pt>
                      <c:pt idx="9259">
                        <c:v>42704</c:v>
                      </c:pt>
                      <c:pt idx="9260">
                        <c:v>42705</c:v>
                      </c:pt>
                      <c:pt idx="9261">
                        <c:v>42706</c:v>
                      </c:pt>
                      <c:pt idx="9262">
                        <c:v>42709</c:v>
                      </c:pt>
                      <c:pt idx="9263">
                        <c:v>42710</c:v>
                      </c:pt>
                      <c:pt idx="9264">
                        <c:v>42711</c:v>
                      </c:pt>
                      <c:pt idx="9265">
                        <c:v>42712</c:v>
                      </c:pt>
                      <c:pt idx="9266">
                        <c:v>42713</c:v>
                      </c:pt>
                      <c:pt idx="9267">
                        <c:v>42716</c:v>
                      </c:pt>
                      <c:pt idx="9268">
                        <c:v>42717</c:v>
                      </c:pt>
                      <c:pt idx="9269">
                        <c:v>42718</c:v>
                      </c:pt>
                      <c:pt idx="9270">
                        <c:v>42719</c:v>
                      </c:pt>
                      <c:pt idx="9271">
                        <c:v>42720</c:v>
                      </c:pt>
                      <c:pt idx="9272">
                        <c:v>42723</c:v>
                      </c:pt>
                      <c:pt idx="9273">
                        <c:v>42724</c:v>
                      </c:pt>
                      <c:pt idx="9274">
                        <c:v>42725</c:v>
                      </c:pt>
                      <c:pt idx="9275">
                        <c:v>42726</c:v>
                      </c:pt>
                      <c:pt idx="9276">
                        <c:v>42727</c:v>
                      </c:pt>
                      <c:pt idx="9277">
                        <c:v>42731</c:v>
                      </c:pt>
                      <c:pt idx="9278">
                        <c:v>42732</c:v>
                      </c:pt>
                      <c:pt idx="9279">
                        <c:v>42733</c:v>
                      </c:pt>
                      <c:pt idx="9280">
                        <c:v>42734</c:v>
                      </c:pt>
                      <c:pt idx="9281">
                        <c:v>42738</c:v>
                      </c:pt>
                      <c:pt idx="9282">
                        <c:v>42739</c:v>
                      </c:pt>
                      <c:pt idx="9283">
                        <c:v>42740</c:v>
                      </c:pt>
                      <c:pt idx="9284">
                        <c:v>42741</c:v>
                      </c:pt>
                      <c:pt idx="9285">
                        <c:v>42744</c:v>
                      </c:pt>
                      <c:pt idx="9286">
                        <c:v>42745</c:v>
                      </c:pt>
                      <c:pt idx="9287">
                        <c:v>42746</c:v>
                      </c:pt>
                      <c:pt idx="9288">
                        <c:v>42747</c:v>
                      </c:pt>
                      <c:pt idx="9289">
                        <c:v>42748</c:v>
                      </c:pt>
                      <c:pt idx="9290">
                        <c:v>42752</c:v>
                      </c:pt>
                      <c:pt idx="9291">
                        <c:v>42753</c:v>
                      </c:pt>
                      <c:pt idx="9292">
                        <c:v>42754</c:v>
                      </c:pt>
                      <c:pt idx="9293">
                        <c:v>42755</c:v>
                      </c:pt>
                      <c:pt idx="9294">
                        <c:v>42758</c:v>
                      </c:pt>
                      <c:pt idx="9295">
                        <c:v>42759</c:v>
                      </c:pt>
                      <c:pt idx="9296">
                        <c:v>42760</c:v>
                      </c:pt>
                      <c:pt idx="9297">
                        <c:v>42761</c:v>
                      </c:pt>
                      <c:pt idx="9298">
                        <c:v>42762</c:v>
                      </c:pt>
                      <c:pt idx="9299">
                        <c:v>42765</c:v>
                      </c:pt>
                      <c:pt idx="9300">
                        <c:v>42766</c:v>
                      </c:pt>
                      <c:pt idx="9301">
                        <c:v>42767</c:v>
                      </c:pt>
                      <c:pt idx="9302">
                        <c:v>42768</c:v>
                      </c:pt>
                      <c:pt idx="9303">
                        <c:v>42769</c:v>
                      </c:pt>
                      <c:pt idx="9304">
                        <c:v>42772</c:v>
                      </c:pt>
                      <c:pt idx="9305">
                        <c:v>42773</c:v>
                      </c:pt>
                      <c:pt idx="9306">
                        <c:v>42774</c:v>
                      </c:pt>
                      <c:pt idx="9307">
                        <c:v>42775</c:v>
                      </c:pt>
                      <c:pt idx="9308">
                        <c:v>42776</c:v>
                      </c:pt>
                      <c:pt idx="9309">
                        <c:v>42779</c:v>
                      </c:pt>
                      <c:pt idx="9310">
                        <c:v>42780</c:v>
                      </c:pt>
                      <c:pt idx="9311">
                        <c:v>42781</c:v>
                      </c:pt>
                      <c:pt idx="9312">
                        <c:v>42782</c:v>
                      </c:pt>
                      <c:pt idx="9313">
                        <c:v>42783</c:v>
                      </c:pt>
                      <c:pt idx="9314">
                        <c:v>42787</c:v>
                      </c:pt>
                      <c:pt idx="9315">
                        <c:v>42788</c:v>
                      </c:pt>
                      <c:pt idx="9316">
                        <c:v>42789</c:v>
                      </c:pt>
                      <c:pt idx="9317">
                        <c:v>42790</c:v>
                      </c:pt>
                      <c:pt idx="9318">
                        <c:v>42793</c:v>
                      </c:pt>
                      <c:pt idx="9319">
                        <c:v>42794</c:v>
                      </c:pt>
                      <c:pt idx="9320">
                        <c:v>42795</c:v>
                      </c:pt>
                      <c:pt idx="9321">
                        <c:v>42796</c:v>
                      </c:pt>
                      <c:pt idx="9322">
                        <c:v>42797</c:v>
                      </c:pt>
                      <c:pt idx="9323">
                        <c:v>42800</c:v>
                      </c:pt>
                      <c:pt idx="9324">
                        <c:v>42801</c:v>
                      </c:pt>
                      <c:pt idx="9325">
                        <c:v>42802</c:v>
                      </c:pt>
                      <c:pt idx="9326">
                        <c:v>42803</c:v>
                      </c:pt>
                      <c:pt idx="9327">
                        <c:v>42804</c:v>
                      </c:pt>
                      <c:pt idx="9328">
                        <c:v>42807</c:v>
                      </c:pt>
                      <c:pt idx="9329">
                        <c:v>42808</c:v>
                      </c:pt>
                      <c:pt idx="9330">
                        <c:v>42809</c:v>
                      </c:pt>
                      <c:pt idx="9331">
                        <c:v>42810</c:v>
                      </c:pt>
                      <c:pt idx="9332">
                        <c:v>42811</c:v>
                      </c:pt>
                      <c:pt idx="9333">
                        <c:v>42814</c:v>
                      </c:pt>
                      <c:pt idx="9334">
                        <c:v>42815</c:v>
                      </c:pt>
                      <c:pt idx="9335">
                        <c:v>42816</c:v>
                      </c:pt>
                      <c:pt idx="9336">
                        <c:v>42817</c:v>
                      </c:pt>
                      <c:pt idx="9337">
                        <c:v>42818</c:v>
                      </c:pt>
                      <c:pt idx="9338">
                        <c:v>42821</c:v>
                      </c:pt>
                      <c:pt idx="9339">
                        <c:v>42822</c:v>
                      </c:pt>
                      <c:pt idx="9340">
                        <c:v>42823</c:v>
                      </c:pt>
                      <c:pt idx="9341">
                        <c:v>42824</c:v>
                      </c:pt>
                      <c:pt idx="9342">
                        <c:v>42825</c:v>
                      </c:pt>
                      <c:pt idx="9343">
                        <c:v>42828</c:v>
                      </c:pt>
                      <c:pt idx="9344">
                        <c:v>42829</c:v>
                      </c:pt>
                      <c:pt idx="9345">
                        <c:v>42830</c:v>
                      </c:pt>
                      <c:pt idx="9346">
                        <c:v>42831</c:v>
                      </c:pt>
                      <c:pt idx="9347">
                        <c:v>42832</c:v>
                      </c:pt>
                      <c:pt idx="9348">
                        <c:v>42835</c:v>
                      </c:pt>
                      <c:pt idx="9349">
                        <c:v>42836</c:v>
                      </c:pt>
                      <c:pt idx="9350">
                        <c:v>42837</c:v>
                      </c:pt>
                      <c:pt idx="9351">
                        <c:v>42838</c:v>
                      </c:pt>
                      <c:pt idx="9352">
                        <c:v>42842</c:v>
                      </c:pt>
                      <c:pt idx="9353">
                        <c:v>42843</c:v>
                      </c:pt>
                      <c:pt idx="9354">
                        <c:v>42844</c:v>
                      </c:pt>
                      <c:pt idx="9355">
                        <c:v>42845</c:v>
                      </c:pt>
                      <c:pt idx="9356">
                        <c:v>42846</c:v>
                      </c:pt>
                      <c:pt idx="9357">
                        <c:v>42849</c:v>
                      </c:pt>
                      <c:pt idx="9358">
                        <c:v>42850</c:v>
                      </c:pt>
                      <c:pt idx="9359">
                        <c:v>42851</c:v>
                      </c:pt>
                      <c:pt idx="9360">
                        <c:v>42852</c:v>
                      </c:pt>
                      <c:pt idx="9361">
                        <c:v>42853</c:v>
                      </c:pt>
                      <c:pt idx="9362">
                        <c:v>42856</c:v>
                      </c:pt>
                      <c:pt idx="9363">
                        <c:v>42857</c:v>
                      </c:pt>
                      <c:pt idx="9364">
                        <c:v>42858</c:v>
                      </c:pt>
                      <c:pt idx="9365">
                        <c:v>42859</c:v>
                      </c:pt>
                      <c:pt idx="9366">
                        <c:v>42860</c:v>
                      </c:pt>
                      <c:pt idx="9367">
                        <c:v>42863</c:v>
                      </c:pt>
                      <c:pt idx="9368">
                        <c:v>42864</c:v>
                      </c:pt>
                      <c:pt idx="9369">
                        <c:v>42865</c:v>
                      </c:pt>
                      <c:pt idx="9370">
                        <c:v>42866</c:v>
                      </c:pt>
                      <c:pt idx="9371">
                        <c:v>42867</c:v>
                      </c:pt>
                      <c:pt idx="9372">
                        <c:v>42870</c:v>
                      </c:pt>
                      <c:pt idx="9373">
                        <c:v>42871</c:v>
                      </c:pt>
                      <c:pt idx="9374">
                        <c:v>42872</c:v>
                      </c:pt>
                      <c:pt idx="9375">
                        <c:v>42873</c:v>
                      </c:pt>
                      <c:pt idx="9376">
                        <c:v>42874</c:v>
                      </c:pt>
                      <c:pt idx="9377">
                        <c:v>42877</c:v>
                      </c:pt>
                      <c:pt idx="9378">
                        <c:v>42878</c:v>
                      </c:pt>
                      <c:pt idx="9379">
                        <c:v>42879</c:v>
                      </c:pt>
                      <c:pt idx="9380">
                        <c:v>42880</c:v>
                      </c:pt>
                      <c:pt idx="9381">
                        <c:v>42881</c:v>
                      </c:pt>
                      <c:pt idx="9382">
                        <c:v>42885</c:v>
                      </c:pt>
                      <c:pt idx="9383">
                        <c:v>42886</c:v>
                      </c:pt>
                      <c:pt idx="9384">
                        <c:v>42887</c:v>
                      </c:pt>
                      <c:pt idx="9385">
                        <c:v>42888</c:v>
                      </c:pt>
                      <c:pt idx="9386">
                        <c:v>42891</c:v>
                      </c:pt>
                      <c:pt idx="9387">
                        <c:v>42892</c:v>
                      </c:pt>
                      <c:pt idx="9388">
                        <c:v>42893</c:v>
                      </c:pt>
                      <c:pt idx="9389">
                        <c:v>42894</c:v>
                      </c:pt>
                      <c:pt idx="9390">
                        <c:v>42895</c:v>
                      </c:pt>
                      <c:pt idx="9391">
                        <c:v>42898</c:v>
                      </c:pt>
                      <c:pt idx="9392">
                        <c:v>42899</c:v>
                      </c:pt>
                      <c:pt idx="9393">
                        <c:v>42900</c:v>
                      </c:pt>
                      <c:pt idx="9394">
                        <c:v>42901</c:v>
                      </c:pt>
                      <c:pt idx="9395">
                        <c:v>42902</c:v>
                      </c:pt>
                      <c:pt idx="9396">
                        <c:v>42905</c:v>
                      </c:pt>
                      <c:pt idx="9397">
                        <c:v>42906</c:v>
                      </c:pt>
                      <c:pt idx="9398">
                        <c:v>42907</c:v>
                      </c:pt>
                      <c:pt idx="9399">
                        <c:v>42908</c:v>
                      </c:pt>
                      <c:pt idx="9400">
                        <c:v>42909</c:v>
                      </c:pt>
                      <c:pt idx="9401">
                        <c:v>42912</c:v>
                      </c:pt>
                      <c:pt idx="9402">
                        <c:v>42913</c:v>
                      </c:pt>
                      <c:pt idx="9403">
                        <c:v>42914</c:v>
                      </c:pt>
                      <c:pt idx="9404">
                        <c:v>42915</c:v>
                      </c:pt>
                      <c:pt idx="9405">
                        <c:v>42916</c:v>
                      </c:pt>
                      <c:pt idx="9406">
                        <c:v>42919</c:v>
                      </c:pt>
                      <c:pt idx="9407">
                        <c:v>42921</c:v>
                      </c:pt>
                      <c:pt idx="9408">
                        <c:v>42922</c:v>
                      </c:pt>
                      <c:pt idx="9409">
                        <c:v>42923</c:v>
                      </c:pt>
                      <c:pt idx="9410">
                        <c:v>42926</c:v>
                      </c:pt>
                      <c:pt idx="9411">
                        <c:v>42927</c:v>
                      </c:pt>
                      <c:pt idx="9412">
                        <c:v>42928</c:v>
                      </c:pt>
                      <c:pt idx="9413">
                        <c:v>42929</c:v>
                      </c:pt>
                      <c:pt idx="9414">
                        <c:v>42930</c:v>
                      </c:pt>
                      <c:pt idx="9415">
                        <c:v>42933</c:v>
                      </c:pt>
                      <c:pt idx="9416">
                        <c:v>42934</c:v>
                      </c:pt>
                      <c:pt idx="9417">
                        <c:v>42935</c:v>
                      </c:pt>
                      <c:pt idx="9418">
                        <c:v>42936</c:v>
                      </c:pt>
                      <c:pt idx="9419">
                        <c:v>42937</c:v>
                      </c:pt>
                      <c:pt idx="9420">
                        <c:v>42940</c:v>
                      </c:pt>
                      <c:pt idx="9421">
                        <c:v>42941</c:v>
                      </c:pt>
                      <c:pt idx="9422">
                        <c:v>42942</c:v>
                      </c:pt>
                      <c:pt idx="9423">
                        <c:v>42943</c:v>
                      </c:pt>
                      <c:pt idx="9424">
                        <c:v>42944</c:v>
                      </c:pt>
                      <c:pt idx="9425">
                        <c:v>42947</c:v>
                      </c:pt>
                      <c:pt idx="9426">
                        <c:v>42948</c:v>
                      </c:pt>
                      <c:pt idx="9427">
                        <c:v>42949</c:v>
                      </c:pt>
                      <c:pt idx="9428">
                        <c:v>42950</c:v>
                      </c:pt>
                      <c:pt idx="9429">
                        <c:v>42951</c:v>
                      </c:pt>
                      <c:pt idx="9430">
                        <c:v>42954</c:v>
                      </c:pt>
                      <c:pt idx="9431">
                        <c:v>42955</c:v>
                      </c:pt>
                      <c:pt idx="9432">
                        <c:v>42956</c:v>
                      </c:pt>
                      <c:pt idx="9433">
                        <c:v>42957</c:v>
                      </c:pt>
                      <c:pt idx="9434">
                        <c:v>42958</c:v>
                      </c:pt>
                      <c:pt idx="9435">
                        <c:v>42961</c:v>
                      </c:pt>
                      <c:pt idx="9436">
                        <c:v>42962</c:v>
                      </c:pt>
                      <c:pt idx="9437">
                        <c:v>42963</c:v>
                      </c:pt>
                      <c:pt idx="9438">
                        <c:v>42964</c:v>
                      </c:pt>
                      <c:pt idx="9439">
                        <c:v>42965</c:v>
                      </c:pt>
                      <c:pt idx="9440">
                        <c:v>42968</c:v>
                      </c:pt>
                      <c:pt idx="9441">
                        <c:v>42969</c:v>
                      </c:pt>
                      <c:pt idx="9442">
                        <c:v>42970</c:v>
                      </c:pt>
                      <c:pt idx="9443">
                        <c:v>42971</c:v>
                      </c:pt>
                      <c:pt idx="9444">
                        <c:v>42972</c:v>
                      </c:pt>
                      <c:pt idx="9445">
                        <c:v>42975</c:v>
                      </c:pt>
                      <c:pt idx="9446">
                        <c:v>42976</c:v>
                      </c:pt>
                      <c:pt idx="9447">
                        <c:v>42977</c:v>
                      </c:pt>
                      <c:pt idx="9448">
                        <c:v>42978</c:v>
                      </c:pt>
                      <c:pt idx="9449">
                        <c:v>42979</c:v>
                      </c:pt>
                      <c:pt idx="9450">
                        <c:v>42983</c:v>
                      </c:pt>
                      <c:pt idx="9451">
                        <c:v>42984</c:v>
                      </c:pt>
                      <c:pt idx="9452">
                        <c:v>42985</c:v>
                      </c:pt>
                      <c:pt idx="9453">
                        <c:v>42986</c:v>
                      </c:pt>
                      <c:pt idx="9454">
                        <c:v>42989</c:v>
                      </c:pt>
                      <c:pt idx="9455">
                        <c:v>42990</c:v>
                      </c:pt>
                      <c:pt idx="9456">
                        <c:v>42991</c:v>
                      </c:pt>
                      <c:pt idx="9457">
                        <c:v>42992</c:v>
                      </c:pt>
                      <c:pt idx="9458">
                        <c:v>42993</c:v>
                      </c:pt>
                      <c:pt idx="9459">
                        <c:v>42996</c:v>
                      </c:pt>
                      <c:pt idx="9460">
                        <c:v>42997</c:v>
                      </c:pt>
                      <c:pt idx="9461">
                        <c:v>42998</c:v>
                      </c:pt>
                      <c:pt idx="9462">
                        <c:v>42999</c:v>
                      </c:pt>
                      <c:pt idx="9463">
                        <c:v>43000</c:v>
                      </c:pt>
                      <c:pt idx="9464">
                        <c:v>43003</c:v>
                      </c:pt>
                      <c:pt idx="9465">
                        <c:v>43004</c:v>
                      </c:pt>
                      <c:pt idx="9466">
                        <c:v>43005</c:v>
                      </c:pt>
                      <c:pt idx="9467">
                        <c:v>43006</c:v>
                      </c:pt>
                      <c:pt idx="9468">
                        <c:v>43007</c:v>
                      </c:pt>
                      <c:pt idx="9469">
                        <c:v>43010</c:v>
                      </c:pt>
                      <c:pt idx="9470">
                        <c:v>43011</c:v>
                      </c:pt>
                      <c:pt idx="9471">
                        <c:v>43012</c:v>
                      </c:pt>
                      <c:pt idx="9472">
                        <c:v>43013</c:v>
                      </c:pt>
                      <c:pt idx="9473">
                        <c:v>43014</c:v>
                      </c:pt>
                      <c:pt idx="9474">
                        <c:v>43017</c:v>
                      </c:pt>
                      <c:pt idx="9475">
                        <c:v>43018</c:v>
                      </c:pt>
                      <c:pt idx="9476">
                        <c:v>43019</c:v>
                      </c:pt>
                      <c:pt idx="9477">
                        <c:v>43020</c:v>
                      </c:pt>
                      <c:pt idx="9478">
                        <c:v>43021</c:v>
                      </c:pt>
                      <c:pt idx="9479">
                        <c:v>43024</c:v>
                      </c:pt>
                      <c:pt idx="9480">
                        <c:v>43025</c:v>
                      </c:pt>
                      <c:pt idx="9481">
                        <c:v>43026</c:v>
                      </c:pt>
                      <c:pt idx="9482">
                        <c:v>43027</c:v>
                      </c:pt>
                      <c:pt idx="9483">
                        <c:v>43028</c:v>
                      </c:pt>
                      <c:pt idx="9484">
                        <c:v>43031</c:v>
                      </c:pt>
                      <c:pt idx="9485">
                        <c:v>43032</c:v>
                      </c:pt>
                      <c:pt idx="9486">
                        <c:v>43033</c:v>
                      </c:pt>
                      <c:pt idx="9487">
                        <c:v>43034</c:v>
                      </c:pt>
                      <c:pt idx="9488">
                        <c:v>43035</c:v>
                      </c:pt>
                      <c:pt idx="9489">
                        <c:v>43038</c:v>
                      </c:pt>
                      <c:pt idx="9490">
                        <c:v>43039</c:v>
                      </c:pt>
                      <c:pt idx="9491">
                        <c:v>43040</c:v>
                      </c:pt>
                      <c:pt idx="9492">
                        <c:v>43041</c:v>
                      </c:pt>
                      <c:pt idx="9493">
                        <c:v>43042</c:v>
                      </c:pt>
                      <c:pt idx="9494">
                        <c:v>43045</c:v>
                      </c:pt>
                      <c:pt idx="9495">
                        <c:v>43046</c:v>
                      </c:pt>
                      <c:pt idx="9496">
                        <c:v>43047</c:v>
                      </c:pt>
                      <c:pt idx="9497">
                        <c:v>43048</c:v>
                      </c:pt>
                      <c:pt idx="9498">
                        <c:v>43049</c:v>
                      </c:pt>
                      <c:pt idx="9499">
                        <c:v>43052</c:v>
                      </c:pt>
                      <c:pt idx="9500">
                        <c:v>43053</c:v>
                      </c:pt>
                      <c:pt idx="9501">
                        <c:v>43054</c:v>
                      </c:pt>
                      <c:pt idx="9502">
                        <c:v>43055</c:v>
                      </c:pt>
                      <c:pt idx="9503">
                        <c:v>43056</c:v>
                      </c:pt>
                      <c:pt idx="9504">
                        <c:v>43059</c:v>
                      </c:pt>
                      <c:pt idx="9505">
                        <c:v>43060</c:v>
                      </c:pt>
                      <c:pt idx="9506">
                        <c:v>43061</c:v>
                      </c:pt>
                      <c:pt idx="9507">
                        <c:v>43063</c:v>
                      </c:pt>
                      <c:pt idx="9508">
                        <c:v>43066</c:v>
                      </c:pt>
                      <c:pt idx="9509">
                        <c:v>43067</c:v>
                      </c:pt>
                      <c:pt idx="9510">
                        <c:v>43068</c:v>
                      </c:pt>
                      <c:pt idx="9511">
                        <c:v>43069</c:v>
                      </c:pt>
                      <c:pt idx="9512">
                        <c:v>43070</c:v>
                      </c:pt>
                      <c:pt idx="9513">
                        <c:v>43073</c:v>
                      </c:pt>
                      <c:pt idx="9514">
                        <c:v>43074</c:v>
                      </c:pt>
                      <c:pt idx="9515">
                        <c:v>43075</c:v>
                      </c:pt>
                      <c:pt idx="9516">
                        <c:v>43076</c:v>
                      </c:pt>
                      <c:pt idx="9517">
                        <c:v>43077</c:v>
                      </c:pt>
                      <c:pt idx="9518">
                        <c:v>43080</c:v>
                      </c:pt>
                      <c:pt idx="9519">
                        <c:v>43081</c:v>
                      </c:pt>
                      <c:pt idx="9520">
                        <c:v>43082</c:v>
                      </c:pt>
                      <c:pt idx="9521">
                        <c:v>43083</c:v>
                      </c:pt>
                      <c:pt idx="9522">
                        <c:v>43084</c:v>
                      </c:pt>
                      <c:pt idx="9523">
                        <c:v>43087</c:v>
                      </c:pt>
                      <c:pt idx="9524">
                        <c:v>43088</c:v>
                      </c:pt>
                      <c:pt idx="9525">
                        <c:v>43089</c:v>
                      </c:pt>
                      <c:pt idx="9526">
                        <c:v>43090</c:v>
                      </c:pt>
                      <c:pt idx="9527">
                        <c:v>43091</c:v>
                      </c:pt>
                      <c:pt idx="9528">
                        <c:v>43095</c:v>
                      </c:pt>
                      <c:pt idx="9529">
                        <c:v>43096</c:v>
                      </c:pt>
                      <c:pt idx="9530">
                        <c:v>43097</c:v>
                      </c:pt>
                      <c:pt idx="9531">
                        <c:v>43098</c:v>
                      </c:pt>
                      <c:pt idx="9532">
                        <c:v>43102</c:v>
                      </c:pt>
                      <c:pt idx="9533">
                        <c:v>43103</c:v>
                      </c:pt>
                      <c:pt idx="9534">
                        <c:v>43104</c:v>
                      </c:pt>
                      <c:pt idx="9535">
                        <c:v>43105</c:v>
                      </c:pt>
                      <c:pt idx="9536">
                        <c:v>43108</c:v>
                      </c:pt>
                      <c:pt idx="9537">
                        <c:v>43109</c:v>
                      </c:pt>
                      <c:pt idx="9538">
                        <c:v>43110</c:v>
                      </c:pt>
                      <c:pt idx="9539">
                        <c:v>43111</c:v>
                      </c:pt>
                      <c:pt idx="9540">
                        <c:v>43112</c:v>
                      </c:pt>
                      <c:pt idx="9541">
                        <c:v>43116</c:v>
                      </c:pt>
                      <c:pt idx="9542">
                        <c:v>43117</c:v>
                      </c:pt>
                      <c:pt idx="9543">
                        <c:v>43118</c:v>
                      </c:pt>
                      <c:pt idx="9544">
                        <c:v>43119</c:v>
                      </c:pt>
                      <c:pt idx="9545">
                        <c:v>43122</c:v>
                      </c:pt>
                      <c:pt idx="9546">
                        <c:v>43123</c:v>
                      </c:pt>
                      <c:pt idx="9547">
                        <c:v>43124</c:v>
                      </c:pt>
                      <c:pt idx="9548">
                        <c:v>43125</c:v>
                      </c:pt>
                      <c:pt idx="9549">
                        <c:v>43126</c:v>
                      </c:pt>
                      <c:pt idx="9550">
                        <c:v>43129</c:v>
                      </c:pt>
                      <c:pt idx="9551">
                        <c:v>43130</c:v>
                      </c:pt>
                      <c:pt idx="9552">
                        <c:v>43131</c:v>
                      </c:pt>
                      <c:pt idx="9553">
                        <c:v>43132</c:v>
                      </c:pt>
                      <c:pt idx="9554">
                        <c:v>43133</c:v>
                      </c:pt>
                      <c:pt idx="9555">
                        <c:v>43136</c:v>
                      </c:pt>
                      <c:pt idx="9556">
                        <c:v>43137</c:v>
                      </c:pt>
                      <c:pt idx="9557">
                        <c:v>43138</c:v>
                      </c:pt>
                      <c:pt idx="9558">
                        <c:v>43139</c:v>
                      </c:pt>
                      <c:pt idx="9559">
                        <c:v>43140</c:v>
                      </c:pt>
                      <c:pt idx="9560">
                        <c:v>43143</c:v>
                      </c:pt>
                      <c:pt idx="9561">
                        <c:v>43144</c:v>
                      </c:pt>
                      <c:pt idx="9562">
                        <c:v>43145</c:v>
                      </c:pt>
                      <c:pt idx="9563">
                        <c:v>43146</c:v>
                      </c:pt>
                      <c:pt idx="9564">
                        <c:v>43147</c:v>
                      </c:pt>
                      <c:pt idx="9565">
                        <c:v>43151</c:v>
                      </c:pt>
                      <c:pt idx="9566">
                        <c:v>43152</c:v>
                      </c:pt>
                      <c:pt idx="9567">
                        <c:v>43153</c:v>
                      </c:pt>
                      <c:pt idx="9568">
                        <c:v>43154</c:v>
                      </c:pt>
                      <c:pt idx="9569">
                        <c:v>43157</c:v>
                      </c:pt>
                      <c:pt idx="9570">
                        <c:v>43158</c:v>
                      </c:pt>
                      <c:pt idx="9571">
                        <c:v>43159</c:v>
                      </c:pt>
                      <c:pt idx="9572">
                        <c:v>43160</c:v>
                      </c:pt>
                      <c:pt idx="9573">
                        <c:v>43161</c:v>
                      </c:pt>
                      <c:pt idx="9574">
                        <c:v>43164</c:v>
                      </c:pt>
                      <c:pt idx="9575">
                        <c:v>43165</c:v>
                      </c:pt>
                      <c:pt idx="9576">
                        <c:v>43166</c:v>
                      </c:pt>
                      <c:pt idx="9577">
                        <c:v>43167</c:v>
                      </c:pt>
                      <c:pt idx="9578">
                        <c:v>43168</c:v>
                      </c:pt>
                      <c:pt idx="9579">
                        <c:v>43171</c:v>
                      </c:pt>
                      <c:pt idx="9580">
                        <c:v>43172</c:v>
                      </c:pt>
                      <c:pt idx="9581">
                        <c:v>43173</c:v>
                      </c:pt>
                      <c:pt idx="9582">
                        <c:v>43174</c:v>
                      </c:pt>
                      <c:pt idx="9583">
                        <c:v>43175</c:v>
                      </c:pt>
                      <c:pt idx="9584">
                        <c:v>43178</c:v>
                      </c:pt>
                      <c:pt idx="9585">
                        <c:v>43179</c:v>
                      </c:pt>
                      <c:pt idx="9586">
                        <c:v>43180</c:v>
                      </c:pt>
                      <c:pt idx="9587">
                        <c:v>43181</c:v>
                      </c:pt>
                      <c:pt idx="9588">
                        <c:v>43182</c:v>
                      </c:pt>
                      <c:pt idx="9589">
                        <c:v>43185</c:v>
                      </c:pt>
                      <c:pt idx="9590">
                        <c:v>43186</c:v>
                      </c:pt>
                      <c:pt idx="9591">
                        <c:v>43187</c:v>
                      </c:pt>
                      <c:pt idx="9592">
                        <c:v>43188</c:v>
                      </c:pt>
                      <c:pt idx="9593">
                        <c:v>43192</c:v>
                      </c:pt>
                      <c:pt idx="9594">
                        <c:v>43193</c:v>
                      </c:pt>
                      <c:pt idx="9595">
                        <c:v>43194</c:v>
                      </c:pt>
                      <c:pt idx="9596">
                        <c:v>43195</c:v>
                      </c:pt>
                      <c:pt idx="9597">
                        <c:v>43196</c:v>
                      </c:pt>
                      <c:pt idx="9598">
                        <c:v>43199</c:v>
                      </c:pt>
                      <c:pt idx="9599">
                        <c:v>43200</c:v>
                      </c:pt>
                      <c:pt idx="9600">
                        <c:v>43201</c:v>
                      </c:pt>
                      <c:pt idx="9601">
                        <c:v>43202</c:v>
                      </c:pt>
                      <c:pt idx="9602">
                        <c:v>43203</c:v>
                      </c:pt>
                      <c:pt idx="9603">
                        <c:v>43206</c:v>
                      </c:pt>
                      <c:pt idx="9604">
                        <c:v>43207</c:v>
                      </c:pt>
                      <c:pt idx="9605">
                        <c:v>43208</c:v>
                      </c:pt>
                      <c:pt idx="9606">
                        <c:v>43209</c:v>
                      </c:pt>
                      <c:pt idx="9607">
                        <c:v>43210</c:v>
                      </c:pt>
                      <c:pt idx="9608">
                        <c:v>43213</c:v>
                      </c:pt>
                      <c:pt idx="9609">
                        <c:v>43214</c:v>
                      </c:pt>
                      <c:pt idx="9610">
                        <c:v>43215</c:v>
                      </c:pt>
                      <c:pt idx="9611">
                        <c:v>43216</c:v>
                      </c:pt>
                      <c:pt idx="9612">
                        <c:v>43217</c:v>
                      </c:pt>
                      <c:pt idx="9613">
                        <c:v>43220</c:v>
                      </c:pt>
                      <c:pt idx="9614">
                        <c:v>43221</c:v>
                      </c:pt>
                      <c:pt idx="9615">
                        <c:v>43222</c:v>
                      </c:pt>
                      <c:pt idx="9616">
                        <c:v>43223</c:v>
                      </c:pt>
                      <c:pt idx="9617">
                        <c:v>43224</c:v>
                      </c:pt>
                      <c:pt idx="9618">
                        <c:v>43227</c:v>
                      </c:pt>
                      <c:pt idx="9619">
                        <c:v>43228</c:v>
                      </c:pt>
                      <c:pt idx="9620">
                        <c:v>43229</c:v>
                      </c:pt>
                      <c:pt idx="9621">
                        <c:v>43230</c:v>
                      </c:pt>
                      <c:pt idx="9622">
                        <c:v>43231</c:v>
                      </c:pt>
                      <c:pt idx="9623">
                        <c:v>43234</c:v>
                      </c:pt>
                      <c:pt idx="9624">
                        <c:v>43235</c:v>
                      </c:pt>
                      <c:pt idx="9625">
                        <c:v>43236</c:v>
                      </c:pt>
                      <c:pt idx="9626">
                        <c:v>43237</c:v>
                      </c:pt>
                      <c:pt idx="9627">
                        <c:v>43238</c:v>
                      </c:pt>
                      <c:pt idx="9628">
                        <c:v>43241</c:v>
                      </c:pt>
                      <c:pt idx="9629">
                        <c:v>43242</c:v>
                      </c:pt>
                      <c:pt idx="9630">
                        <c:v>43243</c:v>
                      </c:pt>
                      <c:pt idx="9631">
                        <c:v>43244</c:v>
                      </c:pt>
                      <c:pt idx="9632">
                        <c:v>43245</c:v>
                      </c:pt>
                      <c:pt idx="9633">
                        <c:v>43249</c:v>
                      </c:pt>
                      <c:pt idx="9634">
                        <c:v>43250</c:v>
                      </c:pt>
                      <c:pt idx="9635">
                        <c:v>43251</c:v>
                      </c:pt>
                      <c:pt idx="9636">
                        <c:v>43252</c:v>
                      </c:pt>
                      <c:pt idx="9637">
                        <c:v>43255</c:v>
                      </c:pt>
                      <c:pt idx="9638">
                        <c:v>43256</c:v>
                      </c:pt>
                      <c:pt idx="9639">
                        <c:v>43257</c:v>
                      </c:pt>
                      <c:pt idx="9640">
                        <c:v>43258</c:v>
                      </c:pt>
                      <c:pt idx="9641">
                        <c:v>43259</c:v>
                      </c:pt>
                      <c:pt idx="9642">
                        <c:v>43262</c:v>
                      </c:pt>
                      <c:pt idx="9643">
                        <c:v>43263</c:v>
                      </c:pt>
                      <c:pt idx="9644">
                        <c:v>43264</c:v>
                      </c:pt>
                      <c:pt idx="9645">
                        <c:v>43265</c:v>
                      </c:pt>
                      <c:pt idx="9646">
                        <c:v>43266</c:v>
                      </c:pt>
                      <c:pt idx="9647">
                        <c:v>43269</c:v>
                      </c:pt>
                      <c:pt idx="9648">
                        <c:v>43270</c:v>
                      </c:pt>
                      <c:pt idx="9649">
                        <c:v>43271</c:v>
                      </c:pt>
                      <c:pt idx="9650">
                        <c:v>43272</c:v>
                      </c:pt>
                      <c:pt idx="9651">
                        <c:v>43273</c:v>
                      </c:pt>
                      <c:pt idx="9652">
                        <c:v>43276</c:v>
                      </c:pt>
                      <c:pt idx="9653">
                        <c:v>43277</c:v>
                      </c:pt>
                      <c:pt idx="9654">
                        <c:v>43278</c:v>
                      </c:pt>
                      <c:pt idx="9655">
                        <c:v>43279</c:v>
                      </c:pt>
                      <c:pt idx="9656">
                        <c:v>43280</c:v>
                      </c:pt>
                      <c:pt idx="9657">
                        <c:v>43283</c:v>
                      </c:pt>
                      <c:pt idx="9658">
                        <c:v>43284</c:v>
                      </c:pt>
                      <c:pt idx="9659">
                        <c:v>43286</c:v>
                      </c:pt>
                      <c:pt idx="9660">
                        <c:v>43287</c:v>
                      </c:pt>
                      <c:pt idx="9661">
                        <c:v>43290</c:v>
                      </c:pt>
                      <c:pt idx="9662">
                        <c:v>43291</c:v>
                      </c:pt>
                      <c:pt idx="9663">
                        <c:v>43292</c:v>
                      </c:pt>
                      <c:pt idx="9664">
                        <c:v>43293</c:v>
                      </c:pt>
                      <c:pt idx="9665">
                        <c:v>43294</c:v>
                      </c:pt>
                      <c:pt idx="9666">
                        <c:v>43297</c:v>
                      </c:pt>
                      <c:pt idx="9667">
                        <c:v>43298</c:v>
                      </c:pt>
                      <c:pt idx="9668">
                        <c:v>43299</c:v>
                      </c:pt>
                      <c:pt idx="9669">
                        <c:v>43300</c:v>
                      </c:pt>
                      <c:pt idx="9670">
                        <c:v>43301</c:v>
                      </c:pt>
                      <c:pt idx="9671">
                        <c:v>43304</c:v>
                      </c:pt>
                      <c:pt idx="9672">
                        <c:v>43305</c:v>
                      </c:pt>
                      <c:pt idx="9673">
                        <c:v>43306</c:v>
                      </c:pt>
                      <c:pt idx="9674">
                        <c:v>43307</c:v>
                      </c:pt>
                      <c:pt idx="9675">
                        <c:v>43308</c:v>
                      </c:pt>
                      <c:pt idx="9676">
                        <c:v>43311</c:v>
                      </c:pt>
                      <c:pt idx="9677">
                        <c:v>43312</c:v>
                      </c:pt>
                      <c:pt idx="9678">
                        <c:v>43313</c:v>
                      </c:pt>
                      <c:pt idx="9679">
                        <c:v>43314</c:v>
                      </c:pt>
                      <c:pt idx="9680">
                        <c:v>43315</c:v>
                      </c:pt>
                      <c:pt idx="9681">
                        <c:v>43318</c:v>
                      </c:pt>
                      <c:pt idx="9682">
                        <c:v>43319</c:v>
                      </c:pt>
                      <c:pt idx="9683">
                        <c:v>43320</c:v>
                      </c:pt>
                      <c:pt idx="9684">
                        <c:v>43321</c:v>
                      </c:pt>
                      <c:pt idx="9685">
                        <c:v>43322</c:v>
                      </c:pt>
                      <c:pt idx="9686">
                        <c:v>43325</c:v>
                      </c:pt>
                      <c:pt idx="9687">
                        <c:v>43326</c:v>
                      </c:pt>
                      <c:pt idx="9688">
                        <c:v>43327</c:v>
                      </c:pt>
                      <c:pt idx="9689">
                        <c:v>43328</c:v>
                      </c:pt>
                      <c:pt idx="9690">
                        <c:v>43329</c:v>
                      </c:pt>
                      <c:pt idx="9691">
                        <c:v>43332</c:v>
                      </c:pt>
                      <c:pt idx="9692">
                        <c:v>43333</c:v>
                      </c:pt>
                      <c:pt idx="9693">
                        <c:v>43334</c:v>
                      </c:pt>
                      <c:pt idx="9694">
                        <c:v>43335</c:v>
                      </c:pt>
                      <c:pt idx="9695">
                        <c:v>43336</c:v>
                      </c:pt>
                      <c:pt idx="9696">
                        <c:v>43339</c:v>
                      </c:pt>
                      <c:pt idx="9697">
                        <c:v>43340</c:v>
                      </c:pt>
                      <c:pt idx="9698">
                        <c:v>43341</c:v>
                      </c:pt>
                      <c:pt idx="9699">
                        <c:v>43342</c:v>
                      </c:pt>
                      <c:pt idx="9700">
                        <c:v>43343</c:v>
                      </c:pt>
                      <c:pt idx="9701">
                        <c:v>43347</c:v>
                      </c:pt>
                      <c:pt idx="9702">
                        <c:v>43348</c:v>
                      </c:pt>
                      <c:pt idx="9703">
                        <c:v>43349</c:v>
                      </c:pt>
                      <c:pt idx="9704">
                        <c:v>43350</c:v>
                      </c:pt>
                      <c:pt idx="9705">
                        <c:v>43353</c:v>
                      </c:pt>
                      <c:pt idx="9706">
                        <c:v>43354</c:v>
                      </c:pt>
                      <c:pt idx="9707">
                        <c:v>43355</c:v>
                      </c:pt>
                      <c:pt idx="9708">
                        <c:v>43356</c:v>
                      </c:pt>
                      <c:pt idx="9709">
                        <c:v>43357</c:v>
                      </c:pt>
                      <c:pt idx="9710">
                        <c:v>43360</c:v>
                      </c:pt>
                      <c:pt idx="9711">
                        <c:v>43361</c:v>
                      </c:pt>
                      <c:pt idx="9712">
                        <c:v>43362</c:v>
                      </c:pt>
                      <c:pt idx="9713">
                        <c:v>43363</c:v>
                      </c:pt>
                      <c:pt idx="9714">
                        <c:v>43364</c:v>
                      </c:pt>
                      <c:pt idx="9715">
                        <c:v>43367</c:v>
                      </c:pt>
                      <c:pt idx="9716">
                        <c:v>43368</c:v>
                      </c:pt>
                      <c:pt idx="9717">
                        <c:v>43369</c:v>
                      </c:pt>
                      <c:pt idx="9718">
                        <c:v>43370</c:v>
                      </c:pt>
                      <c:pt idx="9719">
                        <c:v>43371</c:v>
                      </c:pt>
                      <c:pt idx="9720">
                        <c:v>43374</c:v>
                      </c:pt>
                      <c:pt idx="9721">
                        <c:v>43375</c:v>
                      </c:pt>
                      <c:pt idx="9722">
                        <c:v>43376</c:v>
                      </c:pt>
                      <c:pt idx="9723">
                        <c:v>43377</c:v>
                      </c:pt>
                      <c:pt idx="9724">
                        <c:v>43378</c:v>
                      </c:pt>
                      <c:pt idx="9725">
                        <c:v>43381</c:v>
                      </c:pt>
                      <c:pt idx="9726">
                        <c:v>43382</c:v>
                      </c:pt>
                      <c:pt idx="9727">
                        <c:v>43383</c:v>
                      </c:pt>
                      <c:pt idx="9728">
                        <c:v>43384</c:v>
                      </c:pt>
                      <c:pt idx="9729">
                        <c:v>43385</c:v>
                      </c:pt>
                      <c:pt idx="9730">
                        <c:v>43388</c:v>
                      </c:pt>
                      <c:pt idx="9731">
                        <c:v>43389</c:v>
                      </c:pt>
                      <c:pt idx="9732">
                        <c:v>43390</c:v>
                      </c:pt>
                      <c:pt idx="9733">
                        <c:v>43391</c:v>
                      </c:pt>
                      <c:pt idx="9734">
                        <c:v>43392</c:v>
                      </c:pt>
                      <c:pt idx="9735">
                        <c:v>43395</c:v>
                      </c:pt>
                      <c:pt idx="9736">
                        <c:v>43396</c:v>
                      </c:pt>
                      <c:pt idx="9737">
                        <c:v>43397</c:v>
                      </c:pt>
                      <c:pt idx="9738">
                        <c:v>43398</c:v>
                      </c:pt>
                      <c:pt idx="9739">
                        <c:v>43399</c:v>
                      </c:pt>
                      <c:pt idx="9740">
                        <c:v>43402</c:v>
                      </c:pt>
                      <c:pt idx="9741">
                        <c:v>43403</c:v>
                      </c:pt>
                      <c:pt idx="9742">
                        <c:v>43404</c:v>
                      </c:pt>
                      <c:pt idx="9743">
                        <c:v>43405</c:v>
                      </c:pt>
                      <c:pt idx="9744">
                        <c:v>43406</c:v>
                      </c:pt>
                      <c:pt idx="9745">
                        <c:v>43409</c:v>
                      </c:pt>
                      <c:pt idx="9746">
                        <c:v>43410</c:v>
                      </c:pt>
                      <c:pt idx="9747">
                        <c:v>43411</c:v>
                      </c:pt>
                      <c:pt idx="9748">
                        <c:v>43412</c:v>
                      </c:pt>
                      <c:pt idx="9749">
                        <c:v>43413</c:v>
                      </c:pt>
                      <c:pt idx="9750">
                        <c:v>43416</c:v>
                      </c:pt>
                      <c:pt idx="9751">
                        <c:v>43417</c:v>
                      </c:pt>
                      <c:pt idx="9752">
                        <c:v>43418</c:v>
                      </c:pt>
                      <c:pt idx="9753">
                        <c:v>43419</c:v>
                      </c:pt>
                      <c:pt idx="9754">
                        <c:v>43420</c:v>
                      </c:pt>
                      <c:pt idx="9755">
                        <c:v>43423</c:v>
                      </c:pt>
                      <c:pt idx="9756">
                        <c:v>43424</c:v>
                      </c:pt>
                      <c:pt idx="9757">
                        <c:v>43425</c:v>
                      </c:pt>
                      <c:pt idx="9758">
                        <c:v>43427</c:v>
                      </c:pt>
                      <c:pt idx="9759">
                        <c:v>43430</c:v>
                      </c:pt>
                      <c:pt idx="9760">
                        <c:v>43431</c:v>
                      </c:pt>
                      <c:pt idx="9761">
                        <c:v>43432</c:v>
                      </c:pt>
                      <c:pt idx="9762">
                        <c:v>43433</c:v>
                      </c:pt>
                      <c:pt idx="9763">
                        <c:v>43434</c:v>
                      </c:pt>
                      <c:pt idx="9764">
                        <c:v>43437</c:v>
                      </c:pt>
                      <c:pt idx="9765">
                        <c:v>43438</c:v>
                      </c:pt>
                      <c:pt idx="9766">
                        <c:v>43440</c:v>
                      </c:pt>
                      <c:pt idx="9767">
                        <c:v>43441</c:v>
                      </c:pt>
                      <c:pt idx="9768">
                        <c:v>43444</c:v>
                      </c:pt>
                      <c:pt idx="9769">
                        <c:v>43445</c:v>
                      </c:pt>
                      <c:pt idx="9770">
                        <c:v>43446</c:v>
                      </c:pt>
                      <c:pt idx="9771">
                        <c:v>43447</c:v>
                      </c:pt>
                      <c:pt idx="9772">
                        <c:v>43448</c:v>
                      </c:pt>
                      <c:pt idx="9773">
                        <c:v>43451</c:v>
                      </c:pt>
                      <c:pt idx="9774">
                        <c:v>43452</c:v>
                      </c:pt>
                      <c:pt idx="9775">
                        <c:v>43453</c:v>
                      </c:pt>
                      <c:pt idx="9776">
                        <c:v>43454</c:v>
                      </c:pt>
                      <c:pt idx="9777">
                        <c:v>43455</c:v>
                      </c:pt>
                      <c:pt idx="9778">
                        <c:v>43458</c:v>
                      </c:pt>
                      <c:pt idx="9779">
                        <c:v>43460</c:v>
                      </c:pt>
                      <c:pt idx="9780">
                        <c:v>43461</c:v>
                      </c:pt>
                      <c:pt idx="9781">
                        <c:v>43462</c:v>
                      </c:pt>
                      <c:pt idx="9782">
                        <c:v>43465</c:v>
                      </c:pt>
                      <c:pt idx="9783">
                        <c:v>43467</c:v>
                      </c:pt>
                      <c:pt idx="9784">
                        <c:v>43468</c:v>
                      </c:pt>
                      <c:pt idx="9785">
                        <c:v>43469</c:v>
                      </c:pt>
                      <c:pt idx="9786">
                        <c:v>43472</c:v>
                      </c:pt>
                      <c:pt idx="9787">
                        <c:v>43473</c:v>
                      </c:pt>
                      <c:pt idx="9788">
                        <c:v>43474</c:v>
                      </c:pt>
                      <c:pt idx="9789">
                        <c:v>43475</c:v>
                      </c:pt>
                      <c:pt idx="9790">
                        <c:v>43476</c:v>
                      </c:pt>
                      <c:pt idx="9791">
                        <c:v>43479</c:v>
                      </c:pt>
                      <c:pt idx="9792">
                        <c:v>43480</c:v>
                      </c:pt>
                      <c:pt idx="9793">
                        <c:v>43481</c:v>
                      </c:pt>
                      <c:pt idx="9794">
                        <c:v>43482</c:v>
                      </c:pt>
                      <c:pt idx="9795">
                        <c:v>43483</c:v>
                      </c:pt>
                      <c:pt idx="9796">
                        <c:v>43487</c:v>
                      </c:pt>
                      <c:pt idx="9797">
                        <c:v>43488</c:v>
                      </c:pt>
                      <c:pt idx="9798">
                        <c:v>43489</c:v>
                      </c:pt>
                      <c:pt idx="9799">
                        <c:v>43490</c:v>
                      </c:pt>
                      <c:pt idx="9800">
                        <c:v>43493</c:v>
                      </c:pt>
                      <c:pt idx="9801">
                        <c:v>43494</c:v>
                      </c:pt>
                      <c:pt idx="9802">
                        <c:v>43495</c:v>
                      </c:pt>
                      <c:pt idx="9803">
                        <c:v>43496</c:v>
                      </c:pt>
                      <c:pt idx="9804">
                        <c:v>43497</c:v>
                      </c:pt>
                      <c:pt idx="9805">
                        <c:v>43500</c:v>
                      </c:pt>
                      <c:pt idx="9806">
                        <c:v>43501</c:v>
                      </c:pt>
                      <c:pt idx="9807">
                        <c:v>43502</c:v>
                      </c:pt>
                      <c:pt idx="9808">
                        <c:v>43503</c:v>
                      </c:pt>
                      <c:pt idx="9809">
                        <c:v>43504</c:v>
                      </c:pt>
                      <c:pt idx="9810">
                        <c:v>43507</c:v>
                      </c:pt>
                      <c:pt idx="9811">
                        <c:v>43508</c:v>
                      </c:pt>
                      <c:pt idx="9812">
                        <c:v>43509</c:v>
                      </c:pt>
                      <c:pt idx="9813">
                        <c:v>43510</c:v>
                      </c:pt>
                      <c:pt idx="9814">
                        <c:v>43511</c:v>
                      </c:pt>
                      <c:pt idx="9815">
                        <c:v>43515</c:v>
                      </c:pt>
                      <c:pt idx="9816">
                        <c:v>43516</c:v>
                      </c:pt>
                      <c:pt idx="9817">
                        <c:v>43517</c:v>
                      </c:pt>
                      <c:pt idx="9818">
                        <c:v>43518</c:v>
                      </c:pt>
                      <c:pt idx="9819">
                        <c:v>43521</c:v>
                      </c:pt>
                      <c:pt idx="9820">
                        <c:v>43522</c:v>
                      </c:pt>
                      <c:pt idx="9821">
                        <c:v>43523</c:v>
                      </c:pt>
                      <c:pt idx="9822">
                        <c:v>43524</c:v>
                      </c:pt>
                      <c:pt idx="9823">
                        <c:v>43525</c:v>
                      </c:pt>
                      <c:pt idx="9824">
                        <c:v>43528</c:v>
                      </c:pt>
                      <c:pt idx="9825">
                        <c:v>43529</c:v>
                      </c:pt>
                      <c:pt idx="9826">
                        <c:v>43530</c:v>
                      </c:pt>
                      <c:pt idx="9827">
                        <c:v>43531</c:v>
                      </c:pt>
                      <c:pt idx="9828">
                        <c:v>43532</c:v>
                      </c:pt>
                      <c:pt idx="9829">
                        <c:v>43535</c:v>
                      </c:pt>
                      <c:pt idx="9830">
                        <c:v>43536</c:v>
                      </c:pt>
                      <c:pt idx="9831">
                        <c:v>43537</c:v>
                      </c:pt>
                      <c:pt idx="9832">
                        <c:v>43538</c:v>
                      </c:pt>
                      <c:pt idx="9833">
                        <c:v>43539</c:v>
                      </c:pt>
                      <c:pt idx="9834">
                        <c:v>43542</c:v>
                      </c:pt>
                      <c:pt idx="9835">
                        <c:v>43543</c:v>
                      </c:pt>
                      <c:pt idx="9836">
                        <c:v>43544</c:v>
                      </c:pt>
                      <c:pt idx="9837">
                        <c:v>43545</c:v>
                      </c:pt>
                      <c:pt idx="9838">
                        <c:v>43546</c:v>
                      </c:pt>
                      <c:pt idx="9839">
                        <c:v>43549</c:v>
                      </c:pt>
                      <c:pt idx="9840">
                        <c:v>43550</c:v>
                      </c:pt>
                      <c:pt idx="9841">
                        <c:v>43551</c:v>
                      </c:pt>
                      <c:pt idx="9842">
                        <c:v>43552</c:v>
                      </c:pt>
                      <c:pt idx="9843">
                        <c:v>43553</c:v>
                      </c:pt>
                      <c:pt idx="9844">
                        <c:v>43556</c:v>
                      </c:pt>
                      <c:pt idx="9845">
                        <c:v>43557</c:v>
                      </c:pt>
                      <c:pt idx="9846">
                        <c:v>43558</c:v>
                      </c:pt>
                      <c:pt idx="9847">
                        <c:v>43559</c:v>
                      </c:pt>
                      <c:pt idx="9848">
                        <c:v>43560</c:v>
                      </c:pt>
                      <c:pt idx="9849">
                        <c:v>43563</c:v>
                      </c:pt>
                      <c:pt idx="9850">
                        <c:v>43564</c:v>
                      </c:pt>
                      <c:pt idx="9851">
                        <c:v>43565</c:v>
                      </c:pt>
                      <c:pt idx="9852">
                        <c:v>43566</c:v>
                      </c:pt>
                      <c:pt idx="9853">
                        <c:v>43567</c:v>
                      </c:pt>
                      <c:pt idx="9854">
                        <c:v>43570</c:v>
                      </c:pt>
                      <c:pt idx="9855">
                        <c:v>43571</c:v>
                      </c:pt>
                      <c:pt idx="9856">
                        <c:v>43572</c:v>
                      </c:pt>
                      <c:pt idx="9857">
                        <c:v>43573</c:v>
                      </c:pt>
                      <c:pt idx="9858">
                        <c:v>43577</c:v>
                      </c:pt>
                      <c:pt idx="9859">
                        <c:v>43578</c:v>
                      </c:pt>
                      <c:pt idx="9860">
                        <c:v>43579</c:v>
                      </c:pt>
                      <c:pt idx="9861">
                        <c:v>43580</c:v>
                      </c:pt>
                      <c:pt idx="9862">
                        <c:v>43581</c:v>
                      </c:pt>
                      <c:pt idx="9863">
                        <c:v>43584</c:v>
                      </c:pt>
                      <c:pt idx="9864">
                        <c:v>43585</c:v>
                      </c:pt>
                      <c:pt idx="9865">
                        <c:v>43586</c:v>
                      </c:pt>
                      <c:pt idx="9866">
                        <c:v>43587</c:v>
                      </c:pt>
                      <c:pt idx="9867">
                        <c:v>43588</c:v>
                      </c:pt>
                      <c:pt idx="9868">
                        <c:v>43591</c:v>
                      </c:pt>
                      <c:pt idx="9869">
                        <c:v>43592</c:v>
                      </c:pt>
                      <c:pt idx="9870">
                        <c:v>43593</c:v>
                      </c:pt>
                      <c:pt idx="9871">
                        <c:v>43594</c:v>
                      </c:pt>
                      <c:pt idx="9872">
                        <c:v>43595</c:v>
                      </c:pt>
                      <c:pt idx="9873">
                        <c:v>43598</c:v>
                      </c:pt>
                      <c:pt idx="9874">
                        <c:v>43599</c:v>
                      </c:pt>
                      <c:pt idx="9875">
                        <c:v>43600</c:v>
                      </c:pt>
                      <c:pt idx="9876">
                        <c:v>43601</c:v>
                      </c:pt>
                      <c:pt idx="9877">
                        <c:v>43602</c:v>
                      </c:pt>
                      <c:pt idx="9878">
                        <c:v>43605</c:v>
                      </c:pt>
                      <c:pt idx="9879">
                        <c:v>43606</c:v>
                      </c:pt>
                      <c:pt idx="9880">
                        <c:v>43607</c:v>
                      </c:pt>
                      <c:pt idx="9881">
                        <c:v>43608</c:v>
                      </c:pt>
                      <c:pt idx="9882">
                        <c:v>43609</c:v>
                      </c:pt>
                      <c:pt idx="9883">
                        <c:v>43613</c:v>
                      </c:pt>
                      <c:pt idx="9884">
                        <c:v>43614</c:v>
                      </c:pt>
                      <c:pt idx="9885">
                        <c:v>43615</c:v>
                      </c:pt>
                      <c:pt idx="9886">
                        <c:v>43616</c:v>
                      </c:pt>
                      <c:pt idx="9887">
                        <c:v>43619</c:v>
                      </c:pt>
                      <c:pt idx="9888">
                        <c:v>43620</c:v>
                      </c:pt>
                      <c:pt idx="9889">
                        <c:v>43621</c:v>
                      </c:pt>
                      <c:pt idx="9890">
                        <c:v>43622</c:v>
                      </c:pt>
                      <c:pt idx="9891">
                        <c:v>43623</c:v>
                      </c:pt>
                      <c:pt idx="9892">
                        <c:v>43626</c:v>
                      </c:pt>
                      <c:pt idx="9893">
                        <c:v>43627</c:v>
                      </c:pt>
                      <c:pt idx="9894">
                        <c:v>43628</c:v>
                      </c:pt>
                      <c:pt idx="9895">
                        <c:v>43629</c:v>
                      </c:pt>
                      <c:pt idx="9896">
                        <c:v>43630</c:v>
                      </c:pt>
                      <c:pt idx="9897">
                        <c:v>43633</c:v>
                      </c:pt>
                      <c:pt idx="9898">
                        <c:v>43634</c:v>
                      </c:pt>
                      <c:pt idx="9899">
                        <c:v>43635</c:v>
                      </c:pt>
                      <c:pt idx="9900">
                        <c:v>43636</c:v>
                      </c:pt>
                      <c:pt idx="9901">
                        <c:v>43637</c:v>
                      </c:pt>
                      <c:pt idx="9902">
                        <c:v>43640</c:v>
                      </c:pt>
                      <c:pt idx="9903">
                        <c:v>43641</c:v>
                      </c:pt>
                      <c:pt idx="9904">
                        <c:v>43642</c:v>
                      </c:pt>
                      <c:pt idx="9905">
                        <c:v>43643</c:v>
                      </c:pt>
                      <c:pt idx="9906">
                        <c:v>43644</c:v>
                      </c:pt>
                      <c:pt idx="9907">
                        <c:v>43647</c:v>
                      </c:pt>
                      <c:pt idx="9908">
                        <c:v>43648</c:v>
                      </c:pt>
                      <c:pt idx="9909">
                        <c:v>43649</c:v>
                      </c:pt>
                      <c:pt idx="9910">
                        <c:v>43651</c:v>
                      </c:pt>
                      <c:pt idx="9911">
                        <c:v>43654</c:v>
                      </c:pt>
                      <c:pt idx="9912">
                        <c:v>43655</c:v>
                      </c:pt>
                      <c:pt idx="9913">
                        <c:v>43656</c:v>
                      </c:pt>
                      <c:pt idx="9914">
                        <c:v>43657</c:v>
                      </c:pt>
                      <c:pt idx="9915">
                        <c:v>43658</c:v>
                      </c:pt>
                      <c:pt idx="9916">
                        <c:v>43661</c:v>
                      </c:pt>
                      <c:pt idx="9917">
                        <c:v>43662</c:v>
                      </c:pt>
                      <c:pt idx="9918">
                        <c:v>43663</c:v>
                      </c:pt>
                      <c:pt idx="9919">
                        <c:v>43664</c:v>
                      </c:pt>
                      <c:pt idx="9920">
                        <c:v>43665</c:v>
                      </c:pt>
                      <c:pt idx="9921">
                        <c:v>43668</c:v>
                      </c:pt>
                      <c:pt idx="9922">
                        <c:v>43669</c:v>
                      </c:pt>
                      <c:pt idx="9923">
                        <c:v>43670</c:v>
                      </c:pt>
                      <c:pt idx="9924">
                        <c:v>43671</c:v>
                      </c:pt>
                      <c:pt idx="9925">
                        <c:v>43672</c:v>
                      </c:pt>
                      <c:pt idx="9926">
                        <c:v>43675</c:v>
                      </c:pt>
                      <c:pt idx="9927">
                        <c:v>43676</c:v>
                      </c:pt>
                      <c:pt idx="9928">
                        <c:v>43677</c:v>
                      </c:pt>
                      <c:pt idx="9929">
                        <c:v>43678</c:v>
                      </c:pt>
                      <c:pt idx="9930">
                        <c:v>43679</c:v>
                      </c:pt>
                      <c:pt idx="9931">
                        <c:v>43682</c:v>
                      </c:pt>
                      <c:pt idx="9932">
                        <c:v>43683</c:v>
                      </c:pt>
                      <c:pt idx="9933">
                        <c:v>43684</c:v>
                      </c:pt>
                      <c:pt idx="9934">
                        <c:v>43685</c:v>
                      </c:pt>
                      <c:pt idx="9935">
                        <c:v>43686</c:v>
                      </c:pt>
                      <c:pt idx="9936">
                        <c:v>43689</c:v>
                      </c:pt>
                      <c:pt idx="9937">
                        <c:v>43690</c:v>
                      </c:pt>
                      <c:pt idx="9938">
                        <c:v>43691</c:v>
                      </c:pt>
                      <c:pt idx="9939">
                        <c:v>43692</c:v>
                      </c:pt>
                      <c:pt idx="9940">
                        <c:v>43693</c:v>
                      </c:pt>
                      <c:pt idx="9941">
                        <c:v>43696</c:v>
                      </c:pt>
                      <c:pt idx="9942">
                        <c:v>43697</c:v>
                      </c:pt>
                      <c:pt idx="9943">
                        <c:v>43698</c:v>
                      </c:pt>
                      <c:pt idx="9944">
                        <c:v>43699</c:v>
                      </c:pt>
                      <c:pt idx="9945">
                        <c:v>43700</c:v>
                      </c:pt>
                      <c:pt idx="9946">
                        <c:v>43703</c:v>
                      </c:pt>
                      <c:pt idx="9947">
                        <c:v>43704</c:v>
                      </c:pt>
                      <c:pt idx="9948">
                        <c:v>43705</c:v>
                      </c:pt>
                      <c:pt idx="9949">
                        <c:v>43706</c:v>
                      </c:pt>
                      <c:pt idx="9950">
                        <c:v>43707</c:v>
                      </c:pt>
                      <c:pt idx="9951">
                        <c:v>43711</c:v>
                      </c:pt>
                      <c:pt idx="9952">
                        <c:v>43712</c:v>
                      </c:pt>
                      <c:pt idx="9953">
                        <c:v>43713</c:v>
                      </c:pt>
                      <c:pt idx="9954">
                        <c:v>43714</c:v>
                      </c:pt>
                      <c:pt idx="9955">
                        <c:v>43717</c:v>
                      </c:pt>
                      <c:pt idx="9956">
                        <c:v>43718</c:v>
                      </c:pt>
                      <c:pt idx="9957">
                        <c:v>43719</c:v>
                      </c:pt>
                      <c:pt idx="9958">
                        <c:v>43720</c:v>
                      </c:pt>
                      <c:pt idx="9959">
                        <c:v>43721</c:v>
                      </c:pt>
                      <c:pt idx="9960">
                        <c:v>43724</c:v>
                      </c:pt>
                      <c:pt idx="9961">
                        <c:v>43725</c:v>
                      </c:pt>
                      <c:pt idx="9962">
                        <c:v>43726</c:v>
                      </c:pt>
                      <c:pt idx="9963">
                        <c:v>43727</c:v>
                      </c:pt>
                      <c:pt idx="9964">
                        <c:v>43728</c:v>
                      </c:pt>
                      <c:pt idx="9965">
                        <c:v>43731</c:v>
                      </c:pt>
                      <c:pt idx="9966">
                        <c:v>43732</c:v>
                      </c:pt>
                      <c:pt idx="9967">
                        <c:v>43733</c:v>
                      </c:pt>
                      <c:pt idx="9968">
                        <c:v>43734</c:v>
                      </c:pt>
                      <c:pt idx="9969">
                        <c:v>43735</c:v>
                      </c:pt>
                      <c:pt idx="9970">
                        <c:v>43738</c:v>
                      </c:pt>
                      <c:pt idx="9971">
                        <c:v>43739</c:v>
                      </c:pt>
                      <c:pt idx="9972">
                        <c:v>43740</c:v>
                      </c:pt>
                      <c:pt idx="9973">
                        <c:v>43741</c:v>
                      </c:pt>
                      <c:pt idx="9974">
                        <c:v>43742</c:v>
                      </c:pt>
                      <c:pt idx="9975">
                        <c:v>43745</c:v>
                      </c:pt>
                      <c:pt idx="9976">
                        <c:v>43746</c:v>
                      </c:pt>
                      <c:pt idx="9977">
                        <c:v>43747</c:v>
                      </c:pt>
                      <c:pt idx="9978">
                        <c:v>43748</c:v>
                      </c:pt>
                      <c:pt idx="9979">
                        <c:v>43749</c:v>
                      </c:pt>
                      <c:pt idx="9980">
                        <c:v>43752</c:v>
                      </c:pt>
                      <c:pt idx="9981">
                        <c:v>43753</c:v>
                      </c:pt>
                      <c:pt idx="9982">
                        <c:v>43754</c:v>
                      </c:pt>
                      <c:pt idx="9983">
                        <c:v>43755</c:v>
                      </c:pt>
                      <c:pt idx="9984">
                        <c:v>43756</c:v>
                      </c:pt>
                      <c:pt idx="9985">
                        <c:v>43759</c:v>
                      </c:pt>
                      <c:pt idx="9986">
                        <c:v>43760</c:v>
                      </c:pt>
                      <c:pt idx="9987">
                        <c:v>43761</c:v>
                      </c:pt>
                      <c:pt idx="9988">
                        <c:v>43762</c:v>
                      </c:pt>
                      <c:pt idx="9989">
                        <c:v>43763</c:v>
                      </c:pt>
                      <c:pt idx="9990">
                        <c:v>43766</c:v>
                      </c:pt>
                      <c:pt idx="9991">
                        <c:v>43767</c:v>
                      </c:pt>
                      <c:pt idx="9992">
                        <c:v>43768</c:v>
                      </c:pt>
                      <c:pt idx="9993">
                        <c:v>43769</c:v>
                      </c:pt>
                      <c:pt idx="9994">
                        <c:v>43770</c:v>
                      </c:pt>
                      <c:pt idx="9995">
                        <c:v>43773</c:v>
                      </c:pt>
                      <c:pt idx="9996">
                        <c:v>43774</c:v>
                      </c:pt>
                      <c:pt idx="9997">
                        <c:v>43775</c:v>
                      </c:pt>
                      <c:pt idx="9998">
                        <c:v>43776</c:v>
                      </c:pt>
                      <c:pt idx="9999">
                        <c:v>43777</c:v>
                      </c:pt>
                      <c:pt idx="10000">
                        <c:v>43780</c:v>
                      </c:pt>
                      <c:pt idx="10001">
                        <c:v>43781</c:v>
                      </c:pt>
                      <c:pt idx="10002">
                        <c:v>43782</c:v>
                      </c:pt>
                      <c:pt idx="10003">
                        <c:v>43783</c:v>
                      </c:pt>
                      <c:pt idx="10004">
                        <c:v>43784</c:v>
                      </c:pt>
                      <c:pt idx="10005">
                        <c:v>43787</c:v>
                      </c:pt>
                      <c:pt idx="10006">
                        <c:v>43788</c:v>
                      </c:pt>
                      <c:pt idx="10007">
                        <c:v>43789</c:v>
                      </c:pt>
                      <c:pt idx="10008">
                        <c:v>43790</c:v>
                      </c:pt>
                      <c:pt idx="10009">
                        <c:v>43791</c:v>
                      </c:pt>
                      <c:pt idx="10010">
                        <c:v>43794</c:v>
                      </c:pt>
                      <c:pt idx="10011">
                        <c:v>43795</c:v>
                      </c:pt>
                      <c:pt idx="10012">
                        <c:v>43796</c:v>
                      </c:pt>
                      <c:pt idx="10013">
                        <c:v>43798</c:v>
                      </c:pt>
                      <c:pt idx="10014">
                        <c:v>43801</c:v>
                      </c:pt>
                      <c:pt idx="10015">
                        <c:v>43802</c:v>
                      </c:pt>
                      <c:pt idx="10016">
                        <c:v>43803</c:v>
                      </c:pt>
                      <c:pt idx="10017">
                        <c:v>43804</c:v>
                      </c:pt>
                      <c:pt idx="10018">
                        <c:v>43805</c:v>
                      </c:pt>
                      <c:pt idx="10019">
                        <c:v>43808</c:v>
                      </c:pt>
                      <c:pt idx="10020">
                        <c:v>43809</c:v>
                      </c:pt>
                      <c:pt idx="10021">
                        <c:v>43810</c:v>
                      </c:pt>
                      <c:pt idx="10022">
                        <c:v>43811</c:v>
                      </c:pt>
                      <c:pt idx="10023">
                        <c:v>43812</c:v>
                      </c:pt>
                      <c:pt idx="10024">
                        <c:v>43815</c:v>
                      </c:pt>
                      <c:pt idx="10025">
                        <c:v>43816</c:v>
                      </c:pt>
                      <c:pt idx="10026">
                        <c:v>43817</c:v>
                      </c:pt>
                      <c:pt idx="10027">
                        <c:v>43818</c:v>
                      </c:pt>
                      <c:pt idx="10028">
                        <c:v>43819</c:v>
                      </c:pt>
                      <c:pt idx="10029">
                        <c:v>43822</c:v>
                      </c:pt>
                      <c:pt idx="10030">
                        <c:v>43823</c:v>
                      </c:pt>
                      <c:pt idx="10031">
                        <c:v>43825</c:v>
                      </c:pt>
                      <c:pt idx="10032">
                        <c:v>43826</c:v>
                      </c:pt>
                      <c:pt idx="10033">
                        <c:v>43829</c:v>
                      </c:pt>
                      <c:pt idx="10034">
                        <c:v>43830</c:v>
                      </c:pt>
                      <c:pt idx="10035">
                        <c:v>43832</c:v>
                      </c:pt>
                      <c:pt idx="10036">
                        <c:v>43833</c:v>
                      </c:pt>
                      <c:pt idx="10037">
                        <c:v>43836</c:v>
                      </c:pt>
                      <c:pt idx="10038">
                        <c:v>43837</c:v>
                      </c:pt>
                      <c:pt idx="10039">
                        <c:v>43838</c:v>
                      </c:pt>
                      <c:pt idx="10040">
                        <c:v>43839</c:v>
                      </c:pt>
                      <c:pt idx="10041">
                        <c:v>43840</c:v>
                      </c:pt>
                      <c:pt idx="10042">
                        <c:v>43843</c:v>
                      </c:pt>
                      <c:pt idx="10043">
                        <c:v>43844</c:v>
                      </c:pt>
                      <c:pt idx="10044">
                        <c:v>43845</c:v>
                      </c:pt>
                      <c:pt idx="10045">
                        <c:v>43846</c:v>
                      </c:pt>
                      <c:pt idx="10046">
                        <c:v>43847</c:v>
                      </c:pt>
                      <c:pt idx="10047">
                        <c:v>43851</c:v>
                      </c:pt>
                      <c:pt idx="10048">
                        <c:v>43852</c:v>
                      </c:pt>
                      <c:pt idx="10049">
                        <c:v>43853</c:v>
                      </c:pt>
                      <c:pt idx="10050">
                        <c:v>43854</c:v>
                      </c:pt>
                      <c:pt idx="10051">
                        <c:v>43857</c:v>
                      </c:pt>
                      <c:pt idx="10052">
                        <c:v>43858</c:v>
                      </c:pt>
                      <c:pt idx="10053">
                        <c:v>43859</c:v>
                      </c:pt>
                      <c:pt idx="10054">
                        <c:v>43860</c:v>
                      </c:pt>
                      <c:pt idx="10055">
                        <c:v>43861</c:v>
                      </c:pt>
                      <c:pt idx="10056">
                        <c:v>43864</c:v>
                      </c:pt>
                      <c:pt idx="10057">
                        <c:v>43865</c:v>
                      </c:pt>
                      <c:pt idx="10058">
                        <c:v>43866</c:v>
                      </c:pt>
                      <c:pt idx="10059">
                        <c:v>43867</c:v>
                      </c:pt>
                      <c:pt idx="10060">
                        <c:v>43868</c:v>
                      </c:pt>
                      <c:pt idx="10061">
                        <c:v>43871</c:v>
                      </c:pt>
                      <c:pt idx="10062">
                        <c:v>43872</c:v>
                      </c:pt>
                      <c:pt idx="10063">
                        <c:v>43873</c:v>
                      </c:pt>
                      <c:pt idx="10064">
                        <c:v>43874</c:v>
                      </c:pt>
                      <c:pt idx="10065">
                        <c:v>43875</c:v>
                      </c:pt>
                      <c:pt idx="10066">
                        <c:v>43879</c:v>
                      </c:pt>
                      <c:pt idx="10067">
                        <c:v>43880</c:v>
                      </c:pt>
                      <c:pt idx="10068">
                        <c:v>43881</c:v>
                      </c:pt>
                      <c:pt idx="10069">
                        <c:v>43882</c:v>
                      </c:pt>
                      <c:pt idx="10070">
                        <c:v>43885</c:v>
                      </c:pt>
                      <c:pt idx="10071">
                        <c:v>43886</c:v>
                      </c:pt>
                      <c:pt idx="10072">
                        <c:v>43887</c:v>
                      </c:pt>
                      <c:pt idx="10073">
                        <c:v>43888</c:v>
                      </c:pt>
                      <c:pt idx="10074">
                        <c:v>43889</c:v>
                      </c:pt>
                      <c:pt idx="10075">
                        <c:v>43892</c:v>
                      </c:pt>
                      <c:pt idx="10076">
                        <c:v>43893</c:v>
                      </c:pt>
                      <c:pt idx="10077">
                        <c:v>43894</c:v>
                      </c:pt>
                      <c:pt idx="10078">
                        <c:v>43895</c:v>
                      </c:pt>
                      <c:pt idx="10079">
                        <c:v>43896</c:v>
                      </c:pt>
                      <c:pt idx="10080">
                        <c:v>43899</c:v>
                      </c:pt>
                      <c:pt idx="10081">
                        <c:v>43900</c:v>
                      </c:pt>
                      <c:pt idx="10082">
                        <c:v>43901</c:v>
                      </c:pt>
                      <c:pt idx="10083">
                        <c:v>43902</c:v>
                      </c:pt>
                      <c:pt idx="10084">
                        <c:v>43903</c:v>
                      </c:pt>
                      <c:pt idx="10085">
                        <c:v>43906</c:v>
                      </c:pt>
                      <c:pt idx="10086">
                        <c:v>43907</c:v>
                      </c:pt>
                      <c:pt idx="10087">
                        <c:v>43908</c:v>
                      </c:pt>
                      <c:pt idx="10088">
                        <c:v>43909</c:v>
                      </c:pt>
                      <c:pt idx="10089">
                        <c:v>43910</c:v>
                      </c:pt>
                      <c:pt idx="10090">
                        <c:v>43913</c:v>
                      </c:pt>
                      <c:pt idx="10091">
                        <c:v>43914</c:v>
                      </c:pt>
                      <c:pt idx="10092">
                        <c:v>43915</c:v>
                      </c:pt>
                      <c:pt idx="10093">
                        <c:v>43916</c:v>
                      </c:pt>
                      <c:pt idx="10094">
                        <c:v>43917</c:v>
                      </c:pt>
                      <c:pt idx="10095">
                        <c:v>43920</c:v>
                      </c:pt>
                      <c:pt idx="10096">
                        <c:v>43921</c:v>
                      </c:pt>
                      <c:pt idx="10097">
                        <c:v>43922</c:v>
                      </c:pt>
                      <c:pt idx="10098">
                        <c:v>43923</c:v>
                      </c:pt>
                      <c:pt idx="10099">
                        <c:v>43924</c:v>
                      </c:pt>
                      <c:pt idx="10100">
                        <c:v>43927</c:v>
                      </c:pt>
                      <c:pt idx="10101">
                        <c:v>43928</c:v>
                      </c:pt>
                      <c:pt idx="10102">
                        <c:v>43929</c:v>
                      </c:pt>
                      <c:pt idx="10103">
                        <c:v>43930</c:v>
                      </c:pt>
                      <c:pt idx="10104">
                        <c:v>43934</c:v>
                      </c:pt>
                      <c:pt idx="10105">
                        <c:v>43935</c:v>
                      </c:pt>
                      <c:pt idx="10106">
                        <c:v>43936</c:v>
                      </c:pt>
                      <c:pt idx="10107">
                        <c:v>43937</c:v>
                      </c:pt>
                      <c:pt idx="10108">
                        <c:v>43938</c:v>
                      </c:pt>
                      <c:pt idx="10109">
                        <c:v>43941</c:v>
                      </c:pt>
                      <c:pt idx="10110">
                        <c:v>43942</c:v>
                      </c:pt>
                      <c:pt idx="10111">
                        <c:v>43943</c:v>
                      </c:pt>
                      <c:pt idx="10112">
                        <c:v>43944</c:v>
                      </c:pt>
                      <c:pt idx="10113">
                        <c:v>43945</c:v>
                      </c:pt>
                      <c:pt idx="10114">
                        <c:v>43948</c:v>
                      </c:pt>
                      <c:pt idx="10115">
                        <c:v>43949</c:v>
                      </c:pt>
                      <c:pt idx="10116">
                        <c:v>43950</c:v>
                      </c:pt>
                      <c:pt idx="10117">
                        <c:v>43951</c:v>
                      </c:pt>
                      <c:pt idx="10118">
                        <c:v>43952</c:v>
                      </c:pt>
                      <c:pt idx="10119">
                        <c:v>43955</c:v>
                      </c:pt>
                      <c:pt idx="10120">
                        <c:v>43956</c:v>
                      </c:pt>
                      <c:pt idx="10121">
                        <c:v>43957</c:v>
                      </c:pt>
                      <c:pt idx="10122">
                        <c:v>43958</c:v>
                      </c:pt>
                      <c:pt idx="10123">
                        <c:v>43959</c:v>
                      </c:pt>
                      <c:pt idx="10124">
                        <c:v>43962</c:v>
                      </c:pt>
                      <c:pt idx="10125">
                        <c:v>43963</c:v>
                      </c:pt>
                      <c:pt idx="10126">
                        <c:v>43964</c:v>
                      </c:pt>
                      <c:pt idx="10127">
                        <c:v>43965</c:v>
                      </c:pt>
                      <c:pt idx="10128">
                        <c:v>43966</c:v>
                      </c:pt>
                      <c:pt idx="10129">
                        <c:v>43969</c:v>
                      </c:pt>
                      <c:pt idx="10130">
                        <c:v>43970</c:v>
                      </c:pt>
                      <c:pt idx="10131">
                        <c:v>43971</c:v>
                      </c:pt>
                      <c:pt idx="10132">
                        <c:v>43972</c:v>
                      </c:pt>
                      <c:pt idx="10133">
                        <c:v>43973</c:v>
                      </c:pt>
                      <c:pt idx="10134">
                        <c:v>43977</c:v>
                      </c:pt>
                      <c:pt idx="10135">
                        <c:v>43978</c:v>
                      </c:pt>
                      <c:pt idx="10136">
                        <c:v>43979</c:v>
                      </c:pt>
                      <c:pt idx="10137">
                        <c:v>43980</c:v>
                      </c:pt>
                      <c:pt idx="10138">
                        <c:v>43983</c:v>
                      </c:pt>
                      <c:pt idx="10139">
                        <c:v>43984</c:v>
                      </c:pt>
                      <c:pt idx="10140">
                        <c:v>43985</c:v>
                      </c:pt>
                      <c:pt idx="10141">
                        <c:v>43986</c:v>
                      </c:pt>
                      <c:pt idx="10142">
                        <c:v>43987</c:v>
                      </c:pt>
                      <c:pt idx="10143">
                        <c:v>43990</c:v>
                      </c:pt>
                      <c:pt idx="10144">
                        <c:v>43991</c:v>
                      </c:pt>
                      <c:pt idx="10145">
                        <c:v>43992</c:v>
                      </c:pt>
                      <c:pt idx="10146">
                        <c:v>43993</c:v>
                      </c:pt>
                      <c:pt idx="10147">
                        <c:v>43994</c:v>
                      </c:pt>
                      <c:pt idx="10148">
                        <c:v>43997</c:v>
                      </c:pt>
                      <c:pt idx="10149">
                        <c:v>43998</c:v>
                      </c:pt>
                      <c:pt idx="10150">
                        <c:v>43999</c:v>
                      </c:pt>
                      <c:pt idx="10151">
                        <c:v>44000</c:v>
                      </c:pt>
                      <c:pt idx="10152">
                        <c:v>44001</c:v>
                      </c:pt>
                      <c:pt idx="10153">
                        <c:v>44004</c:v>
                      </c:pt>
                      <c:pt idx="10154">
                        <c:v>44005</c:v>
                      </c:pt>
                      <c:pt idx="10155">
                        <c:v>44006</c:v>
                      </c:pt>
                      <c:pt idx="10156">
                        <c:v>44007</c:v>
                      </c:pt>
                      <c:pt idx="10157">
                        <c:v>44008</c:v>
                      </c:pt>
                      <c:pt idx="10158">
                        <c:v>44011</c:v>
                      </c:pt>
                      <c:pt idx="10159">
                        <c:v>44012</c:v>
                      </c:pt>
                      <c:pt idx="10160">
                        <c:v>44013</c:v>
                      </c:pt>
                      <c:pt idx="10161">
                        <c:v>44014</c:v>
                      </c:pt>
                      <c:pt idx="10162">
                        <c:v>44018</c:v>
                      </c:pt>
                      <c:pt idx="10163">
                        <c:v>44019</c:v>
                      </c:pt>
                      <c:pt idx="10164">
                        <c:v>44020</c:v>
                      </c:pt>
                      <c:pt idx="10165">
                        <c:v>44021</c:v>
                      </c:pt>
                      <c:pt idx="10166">
                        <c:v>44022</c:v>
                      </c:pt>
                      <c:pt idx="10167">
                        <c:v>44025</c:v>
                      </c:pt>
                      <c:pt idx="10168">
                        <c:v>44026</c:v>
                      </c:pt>
                      <c:pt idx="10169">
                        <c:v>44027</c:v>
                      </c:pt>
                      <c:pt idx="10170">
                        <c:v>44028</c:v>
                      </c:pt>
                      <c:pt idx="10171">
                        <c:v>44029</c:v>
                      </c:pt>
                      <c:pt idx="10172">
                        <c:v>44032</c:v>
                      </c:pt>
                      <c:pt idx="10173">
                        <c:v>44033</c:v>
                      </c:pt>
                      <c:pt idx="10174">
                        <c:v>44034</c:v>
                      </c:pt>
                      <c:pt idx="10175">
                        <c:v>44035</c:v>
                      </c:pt>
                      <c:pt idx="10176">
                        <c:v>44036</c:v>
                      </c:pt>
                      <c:pt idx="10177">
                        <c:v>44039</c:v>
                      </c:pt>
                      <c:pt idx="10178">
                        <c:v>44040</c:v>
                      </c:pt>
                      <c:pt idx="10179">
                        <c:v>44041</c:v>
                      </c:pt>
                      <c:pt idx="10180">
                        <c:v>44042</c:v>
                      </c:pt>
                      <c:pt idx="10181">
                        <c:v>44043</c:v>
                      </c:pt>
                      <c:pt idx="10182">
                        <c:v>44046</c:v>
                      </c:pt>
                      <c:pt idx="10183">
                        <c:v>44047</c:v>
                      </c:pt>
                      <c:pt idx="10184">
                        <c:v>44048</c:v>
                      </c:pt>
                      <c:pt idx="10185">
                        <c:v>44049</c:v>
                      </c:pt>
                      <c:pt idx="10186">
                        <c:v>44050</c:v>
                      </c:pt>
                      <c:pt idx="10187">
                        <c:v>44053</c:v>
                      </c:pt>
                      <c:pt idx="10188">
                        <c:v>44054</c:v>
                      </c:pt>
                      <c:pt idx="10189">
                        <c:v>44055</c:v>
                      </c:pt>
                      <c:pt idx="10190">
                        <c:v>44056</c:v>
                      </c:pt>
                      <c:pt idx="10191">
                        <c:v>44057</c:v>
                      </c:pt>
                      <c:pt idx="10192">
                        <c:v>44060</c:v>
                      </c:pt>
                      <c:pt idx="10193">
                        <c:v>44061</c:v>
                      </c:pt>
                      <c:pt idx="10194">
                        <c:v>44062</c:v>
                      </c:pt>
                      <c:pt idx="10195">
                        <c:v>44063</c:v>
                      </c:pt>
                      <c:pt idx="10196">
                        <c:v>44064</c:v>
                      </c:pt>
                      <c:pt idx="10197">
                        <c:v>44067</c:v>
                      </c:pt>
                      <c:pt idx="10198">
                        <c:v>44068</c:v>
                      </c:pt>
                      <c:pt idx="10199">
                        <c:v>44069</c:v>
                      </c:pt>
                      <c:pt idx="10200">
                        <c:v>44070</c:v>
                      </c:pt>
                      <c:pt idx="10201">
                        <c:v>44071</c:v>
                      </c:pt>
                      <c:pt idx="10202">
                        <c:v>44074</c:v>
                      </c:pt>
                      <c:pt idx="10203">
                        <c:v>44075</c:v>
                      </c:pt>
                      <c:pt idx="10204">
                        <c:v>44076</c:v>
                      </c:pt>
                      <c:pt idx="10205">
                        <c:v>44077</c:v>
                      </c:pt>
                      <c:pt idx="10206">
                        <c:v>44078</c:v>
                      </c:pt>
                      <c:pt idx="10207">
                        <c:v>44082</c:v>
                      </c:pt>
                      <c:pt idx="10208">
                        <c:v>44083</c:v>
                      </c:pt>
                      <c:pt idx="10209">
                        <c:v>44084</c:v>
                      </c:pt>
                      <c:pt idx="10210">
                        <c:v>44085</c:v>
                      </c:pt>
                      <c:pt idx="10211">
                        <c:v>44088</c:v>
                      </c:pt>
                      <c:pt idx="10212">
                        <c:v>44089</c:v>
                      </c:pt>
                      <c:pt idx="10213">
                        <c:v>44090</c:v>
                      </c:pt>
                      <c:pt idx="10214">
                        <c:v>44091</c:v>
                      </c:pt>
                      <c:pt idx="10215">
                        <c:v>44092</c:v>
                      </c:pt>
                      <c:pt idx="10216">
                        <c:v>44095</c:v>
                      </c:pt>
                      <c:pt idx="10217">
                        <c:v>44096</c:v>
                      </c:pt>
                      <c:pt idx="10218">
                        <c:v>44097</c:v>
                      </c:pt>
                      <c:pt idx="10219">
                        <c:v>44098</c:v>
                      </c:pt>
                      <c:pt idx="10220">
                        <c:v>44099</c:v>
                      </c:pt>
                      <c:pt idx="10221">
                        <c:v>44102</c:v>
                      </c:pt>
                      <c:pt idx="10222">
                        <c:v>44103</c:v>
                      </c:pt>
                      <c:pt idx="10223">
                        <c:v>44104</c:v>
                      </c:pt>
                      <c:pt idx="10224">
                        <c:v>44105</c:v>
                      </c:pt>
                      <c:pt idx="10225">
                        <c:v>44106</c:v>
                      </c:pt>
                      <c:pt idx="10226">
                        <c:v>44109</c:v>
                      </c:pt>
                      <c:pt idx="10227">
                        <c:v>44110</c:v>
                      </c:pt>
                      <c:pt idx="10228">
                        <c:v>44111</c:v>
                      </c:pt>
                      <c:pt idx="10229">
                        <c:v>44112</c:v>
                      </c:pt>
                      <c:pt idx="10230">
                        <c:v>44113</c:v>
                      </c:pt>
                      <c:pt idx="10231">
                        <c:v>44116</c:v>
                      </c:pt>
                      <c:pt idx="10232">
                        <c:v>44117</c:v>
                      </c:pt>
                      <c:pt idx="10233">
                        <c:v>44118</c:v>
                      </c:pt>
                      <c:pt idx="10234">
                        <c:v>44119</c:v>
                      </c:pt>
                      <c:pt idx="10235">
                        <c:v>44120</c:v>
                      </c:pt>
                      <c:pt idx="10236">
                        <c:v>44123</c:v>
                      </c:pt>
                      <c:pt idx="10237">
                        <c:v>44124</c:v>
                      </c:pt>
                      <c:pt idx="10238">
                        <c:v>44125</c:v>
                      </c:pt>
                      <c:pt idx="10239">
                        <c:v>44126</c:v>
                      </c:pt>
                      <c:pt idx="10240">
                        <c:v>44127</c:v>
                      </c:pt>
                      <c:pt idx="10241">
                        <c:v>44130</c:v>
                      </c:pt>
                      <c:pt idx="10242">
                        <c:v>44131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BKR.A!$H$33:$H$10275</c15:sqref>
                        </c15:formulaRef>
                      </c:ext>
                    </c:extLst>
                    <c:numCache>
                      <c:formatCode>General</c:formatCode>
                      <c:ptCount val="10243"/>
                      <c:pt idx="0">
                        <c:v>10000</c:v>
                      </c:pt>
                      <c:pt idx="1">
                        <c:v>0</c:v>
                      </c:pt>
                      <c:pt idx="2">
                        <c:v>20000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10000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10000</c:v>
                      </c:pt>
                      <c:pt idx="11">
                        <c:v>30000</c:v>
                      </c:pt>
                      <c:pt idx="12">
                        <c:v>0</c:v>
                      </c:pt>
                      <c:pt idx="13">
                        <c:v>10000</c:v>
                      </c:pt>
                      <c:pt idx="14">
                        <c:v>10000</c:v>
                      </c:pt>
                      <c:pt idx="15">
                        <c:v>10000</c:v>
                      </c:pt>
                      <c:pt idx="16">
                        <c:v>10000</c:v>
                      </c:pt>
                      <c:pt idx="17">
                        <c:v>90000</c:v>
                      </c:pt>
                      <c:pt idx="18">
                        <c:v>0</c:v>
                      </c:pt>
                      <c:pt idx="19">
                        <c:v>20000</c:v>
                      </c:pt>
                      <c:pt idx="20">
                        <c:v>20000</c:v>
                      </c:pt>
                      <c:pt idx="21">
                        <c:v>0</c:v>
                      </c:pt>
                      <c:pt idx="22">
                        <c:v>10000</c:v>
                      </c:pt>
                      <c:pt idx="23">
                        <c:v>20000</c:v>
                      </c:pt>
                      <c:pt idx="24">
                        <c:v>20000</c:v>
                      </c:pt>
                      <c:pt idx="25">
                        <c:v>0</c:v>
                      </c:pt>
                      <c:pt idx="26">
                        <c:v>20000</c:v>
                      </c:pt>
                      <c:pt idx="27">
                        <c:v>10000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20000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10000</c:v>
                      </c:pt>
                      <c:pt idx="41">
                        <c:v>0</c:v>
                      </c:pt>
                      <c:pt idx="42">
                        <c:v>20000</c:v>
                      </c:pt>
                      <c:pt idx="43">
                        <c:v>10000</c:v>
                      </c:pt>
                      <c:pt idx="44">
                        <c:v>0</c:v>
                      </c:pt>
                      <c:pt idx="45">
                        <c:v>20000</c:v>
                      </c:pt>
                      <c:pt idx="46">
                        <c:v>20000</c:v>
                      </c:pt>
                      <c:pt idx="47">
                        <c:v>10000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10000</c:v>
                      </c:pt>
                      <c:pt idx="51">
                        <c:v>0</c:v>
                      </c:pt>
                      <c:pt idx="52">
                        <c:v>10000</c:v>
                      </c:pt>
                      <c:pt idx="53">
                        <c:v>20000</c:v>
                      </c:pt>
                      <c:pt idx="54">
                        <c:v>10000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10000</c:v>
                      </c:pt>
                      <c:pt idx="59">
                        <c:v>10000</c:v>
                      </c:pt>
                      <c:pt idx="60">
                        <c:v>0</c:v>
                      </c:pt>
                      <c:pt idx="61">
                        <c:v>20000</c:v>
                      </c:pt>
                      <c:pt idx="62">
                        <c:v>10000</c:v>
                      </c:pt>
                      <c:pt idx="63">
                        <c:v>0</c:v>
                      </c:pt>
                      <c:pt idx="64">
                        <c:v>10000</c:v>
                      </c:pt>
                      <c:pt idx="65">
                        <c:v>0</c:v>
                      </c:pt>
                      <c:pt idx="66">
                        <c:v>20000</c:v>
                      </c:pt>
                      <c:pt idx="67">
                        <c:v>10000</c:v>
                      </c:pt>
                      <c:pt idx="68">
                        <c:v>10000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30000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30000</c:v>
                      </c:pt>
                      <c:pt idx="77">
                        <c:v>10000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50000</c:v>
                      </c:pt>
                      <c:pt idx="81">
                        <c:v>20000</c:v>
                      </c:pt>
                      <c:pt idx="82">
                        <c:v>10000</c:v>
                      </c:pt>
                      <c:pt idx="83">
                        <c:v>20000</c:v>
                      </c:pt>
                      <c:pt idx="84">
                        <c:v>10000</c:v>
                      </c:pt>
                      <c:pt idx="85">
                        <c:v>10000</c:v>
                      </c:pt>
                      <c:pt idx="86">
                        <c:v>10000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10000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10000</c:v>
                      </c:pt>
                      <c:pt idx="98">
                        <c:v>0</c:v>
                      </c:pt>
                      <c:pt idx="99">
                        <c:v>40000</c:v>
                      </c:pt>
                      <c:pt idx="100">
                        <c:v>0</c:v>
                      </c:pt>
                      <c:pt idx="101">
                        <c:v>10000</c:v>
                      </c:pt>
                      <c:pt idx="102">
                        <c:v>10000</c:v>
                      </c:pt>
                      <c:pt idx="103">
                        <c:v>10000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10000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10000</c:v>
                      </c:pt>
                      <c:pt idx="111">
                        <c:v>10000</c:v>
                      </c:pt>
                      <c:pt idx="112">
                        <c:v>0</c:v>
                      </c:pt>
                      <c:pt idx="113">
                        <c:v>30000</c:v>
                      </c:pt>
                      <c:pt idx="114">
                        <c:v>10000</c:v>
                      </c:pt>
                      <c:pt idx="115">
                        <c:v>30000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10000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10000</c:v>
                      </c:pt>
                      <c:pt idx="125">
                        <c:v>10000</c:v>
                      </c:pt>
                      <c:pt idx="126">
                        <c:v>0</c:v>
                      </c:pt>
                      <c:pt idx="127">
                        <c:v>20000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10000</c:v>
                      </c:pt>
                      <c:pt idx="132">
                        <c:v>0</c:v>
                      </c:pt>
                      <c:pt idx="133">
                        <c:v>20000</c:v>
                      </c:pt>
                      <c:pt idx="134">
                        <c:v>10000</c:v>
                      </c:pt>
                      <c:pt idx="135">
                        <c:v>0</c:v>
                      </c:pt>
                      <c:pt idx="136">
                        <c:v>10000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10000</c:v>
                      </c:pt>
                      <c:pt idx="141">
                        <c:v>20000</c:v>
                      </c:pt>
                      <c:pt idx="142">
                        <c:v>20000</c:v>
                      </c:pt>
                      <c:pt idx="143">
                        <c:v>0</c:v>
                      </c:pt>
                      <c:pt idx="144">
                        <c:v>50000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10000</c:v>
                      </c:pt>
                      <c:pt idx="148">
                        <c:v>0</c:v>
                      </c:pt>
                      <c:pt idx="149">
                        <c:v>30000</c:v>
                      </c:pt>
                      <c:pt idx="150">
                        <c:v>10000</c:v>
                      </c:pt>
                      <c:pt idx="151">
                        <c:v>0</c:v>
                      </c:pt>
                      <c:pt idx="152">
                        <c:v>20000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10000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10000</c:v>
                      </c:pt>
                      <c:pt idx="162">
                        <c:v>20000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20000</c:v>
                      </c:pt>
                      <c:pt idx="169">
                        <c:v>50000</c:v>
                      </c:pt>
                      <c:pt idx="170">
                        <c:v>10000</c:v>
                      </c:pt>
                      <c:pt idx="171">
                        <c:v>0</c:v>
                      </c:pt>
                      <c:pt idx="172">
                        <c:v>20000</c:v>
                      </c:pt>
                      <c:pt idx="173">
                        <c:v>10000</c:v>
                      </c:pt>
                      <c:pt idx="174">
                        <c:v>10000</c:v>
                      </c:pt>
                      <c:pt idx="175">
                        <c:v>0</c:v>
                      </c:pt>
                      <c:pt idx="176">
                        <c:v>10000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10000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10000</c:v>
                      </c:pt>
                      <c:pt idx="183">
                        <c:v>0</c:v>
                      </c:pt>
                      <c:pt idx="184">
                        <c:v>30000</c:v>
                      </c:pt>
                      <c:pt idx="185">
                        <c:v>20000</c:v>
                      </c:pt>
                      <c:pt idx="186">
                        <c:v>10000</c:v>
                      </c:pt>
                      <c:pt idx="187">
                        <c:v>30000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10000</c:v>
                      </c:pt>
                      <c:pt idx="197">
                        <c:v>10000</c:v>
                      </c:pt>
                      <c:pt idx="198">
                        <c:v>30000</c:v>
                      </c:pt>
                      <c:pt idx="199">
                        <c:v>10000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20000</c:v>
                      </c:pt>
                      <c:pt idx="205">
                        <c:v>20000</c:v>
                      </c:pt>
                      <c:pt idx="206">
                        <c:v>20000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10000</c:v>
                      </c:pt>
                      <c:pt idx="211">
                        <c:v>10000</c:v>
                      </c:pt>
                      <c:pt idx="212">
                        <c:v>10000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10000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10000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10000</c:v>
                      </c:pt>
                      <c:pt idx="226">
                        <c:v>20000</c:v>
                      </c:pt>
                      <c:pt idx="227">
                        <c:v>0</c:v>
                      </c:pt>
                      <c:pt idx="228">
                        <c:v>30000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20000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10000</c:v>
                      </c:pt>
                      <c:pt idx="237">
                        <c:v>10000</c:v>
                      </c:pt>
                      <c:pt idx="238">
                        <c:v>20000</c:v>
                      </c:pt>
                      <c:pt idx="239">
                        <c:v>10000</c:v>
                      </c:pt>
                      <c:pt idx="240">
                        <c:v>10000</c:v>
                      </c:pt>
                      <c:pt idx="241">
                        <c:v>0</c:v>
                      </c:pt>
                      <c:pt idx="242">
                        <c:v>10000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40000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10000</c:v>
                      </c:pt>
                      <c:pt idx="250">
                        <c:v>50000</c:v>
                      </c:pt>
                      <c:pt idx="251">
                        <c:v>0</c:v>
                      </c:pt>
                      <c:pt idx="252">
                        <c:v>10000</c:v>
                      </c:pt>
                      <c:pt idx="253">
                        <c:v>0</c:v>
                      </c:pt>
                      <c:pt idx="254">
                        <c:v>10000</c:v>
                      </c:pt>
                      <c:pt idx="255">
                        <c:v>0</c:v>
                      </c:pt>
                      <c:pt idx="256">
                        <c:v>20000</c:v>
                      </c:pt>
                      <c:pt idx="257">
                        <c:v>50000</c:v>
                      </c:pt>
                      <c:pt idx="258">
                        <c:v>0</c:v>
                      </c:pt>
                      <c:pt idx="259">
                        <c:v>20000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10000</c:v>
                      </c:pt>
                      <c:pt idx="264">
                        <c:v>70000</c:v>
                      </c:pt>
                      <c:pt idx="265">
                        <c:v>0</c:v>
                      </c:pt>
                      <c:pt idx="266">
                        <c:v>10000</c:v>
                      </c:pt>
                      <c:pt idx="267">
                        <c:v>0</c:v>
                      </c:pt>
                      <c:pt idx="268">
                        <c:v>10000</c:v>
                      </c:pt>
                      <c:pt idx="269">
                        <c:v>20000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10000</c:v>
                      </c:pt>
                      <c:pt idx="274">
                        <c:v>10000</c:v>
                      </c:pt>
                      <c:pt idx="275">
                        <c:v>0</c:v>
                      </c:pt>
                      <c:pt idx="276">
                        <c:v>20000</c:v>
                      </c:pt>
                      <c:pt idx="277">
                        <c:v>30000</c:v>
                      </c:pt>
                      <c:pt idx="278">
                        <c:v>20000</c:v>
                      </c:pt>
                      <c:pt idx="279">
                        <c:v>0</c:v>
                      </c:pt>
                      <c:pt idx="280">
                        <c:v>30000</c:v>
                      </c:pt>
                      <c:pt idx="281">
                        <c:v>10000</c:v>
                      </c:pt>
                      <c:pt idx="282">
                        <c:v>10000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10000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20000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10000</c:v>
                      </c:pt>
                      <c:pt idx="295">
                        <c:v>20000</c:v>
                      </c:pt>
                      <c:pt idx="296">
                        <c:v>20000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10000</c:v>
                      </c:pt>
                      <c:pt idx="306">
                        <c:v>20000</c:v>
                      </c:pt>
                      <c:pt idx="307">
                        <c:v>0</c:v>
                      </c:pt>
                      <c:pt idx="308">
                        <c:v>10000</c:v>
                      </c:pt>
                      <c:pt idx="309">
                        <c:v>10000</c:v>
                      </c:pt>
                      <c:pt idx="310">
                        <c:v>10000</c:v>
                      </c:pt>
                      <c:pt idx="311">
                        <c:v>0</c:v>
                      </c:pt>
                      <c:pt idx="312">
                        <c:v>10000</c:v>
                      </c:pt>
                      <c:pt idx="313">
                        <c:v>20000</c:v>
                      </c:pt>
                      <c:pt idx="314">
                        <c:v>10000</c:v>
                      </c:pt>
                      <c:pt idx="315">
                        <c:v>20000</c:v>
                      </c:pt>
                      <c:pt idx="316">
                        <c:v>0</c:v>
                      </c:pt>
                      <c:pt idx="317">
                        <c:v>10000</c:v>
                      </c:pt>
                      <c:pt idx="318">
                        <c:v>0</c:v>
                      </c:pt>
                      <c:pt idx="319">
                        <c:v>100000</c:v>
                      </c:pt>
                      <c:pt idx="320">
                        <c:v>20000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10000</c:v>
                      </c:pt>
                      <c:pt idx="326">
                        <c:v>20000</c:v>
                      </c:pt>
                      <c:pt idx="327">
                        <c:v>10000</c:v>
                      </c:pt>
                      <c:pt idx="328">
                        <c:v>10000</c:v>
                      </c:pt>
                      <c:pt idx="329">
                        <c:v>30000</c:v>
                      </c:pt>
                      <c:pt idx="330">
                        <c:v>10000</c:v>
                      </c:pt>
                      <c:pt idx="331">
                        <c:v>0</c:v>
                      </c:pt>
                      <c:pt idx="332">
                        <c:v>10000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40000</c:v>
                      </c:pt>
                      <c:pt idx="339">
                        <c:v>0</c:v>
                      </c:pt>
                      <c:pt idx="340">
                        <c:v>20000</c:v>
                      </c:pt>
                      <c:pt idx="341">
                        <c:v>0</c:v>
                      </c:pt>
                      <c:pt idx="342">
                        <c:v>30000</c:v>
                      </c:pt>
                      <c:pt idx="343">
                        <c:v>0</c:v>
                      </c:pt>
                      <c:pt idx="344">
                        <c:v>10000</c:v>
                      </c:pt>
                      <c:pt idx="345">
                        <c:v>20000</c:v>
                      </c:pt>
                      <c:pt idx="346">
                        <c:v>10000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10000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10000</c:v>
                      </c:pt>
                      <c:pt idx="356">
                        <c:v>60000</c:v>
                      </c:pt>
                      <c:pt idx="357">
                        <c:v>0</c:v>
                      </c:pt>
                      <c:pt idx="358">
                        <c:v>10000</c:v>
                      </c:pt>
                      <c:pt idx="359">
                        <c:v>10000</c:v>
                      </c:pt>
                      <c:pt idx="360">
                        <c:v>10000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10000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10000</c:v>
                      </c:pt>
                      <c:pt idx="370">
                        <c:v>10000</c:v>
                      </c:pt>
                      <c:pt idx="371">
                        <c:v>10000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20000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20000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10000</c:v>
                      </c:pt>
                      <c:pt idx="385">
                        <c:v>0</c:v>
                      </c:pt>
                      <c:pt idx="386">
                        <c:v>10000</c:v>
                      </c:pt>
                      <c:pt idx="387">
                        <c:v>10000</c:v>
                      </c:pt>
                      <c:pt idx="388">
                        <c:v>10000</c:v>
                      </c:pt>
                      <c:pt idx="389">
                        <c:v>10000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10000</c:v>
                      </c:pt>
                      <c:pt idx="398">
                        <c:v>0</c:v>
                      </c:pt>
                      <c:pt idx="399">
                        <c:v>50000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10000</c:v>
                      </c:pt>
                      <c:pt idx="405">
                        <c:v>10000</c:v>
                      </c:pt>
                      <c:pt idx="406">
                        <c:v>20000</c:v>
                      </c:pt>
                      <c:pt idx="407">
                        <c:v>10000</c:v>
                      </c:pt>
                      <c:pt idx="408">
                        <c:v>10000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10000</c:v>
                      </c:pt>
                      <c:pt idx="412">
                        <c:v>10000</c:v>
                      </c:pt>
                      <c:pt idx="413">
                        <c:v>30000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10000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10000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10000</c:v>
                      </c:pt>
                      <c:pt idx="425">
                        <c:v>10000</c:v>
                      </c:pt>
                      <c:pt idx="426">
                        <c:v>10000</c:v>
                      </c:pt>
                      <c:pt idx="427">
                        <c:v>10000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10000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10000</c:v>
                      </c:pt>
                      <c:pt idx="436">
                        <c:v>40000</c:v>
                      </c:pt>
                      <c:pt idx="437">
                        <c:v>0</c:v>
                      </c:pt>
                      <c:pt idx="438">
                        <c:v>30000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20000</c:v>
                      </c:pt>
                      <c:pt idx="446">
                        <c:v>10000</c:v>
                      </c:pt>
                      <c:pt idx="447">
                        <c:v>0</c:v>
                      </c:pt>
                      <c:pt idx="448">
                        <c:v>10000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30000</c:v>
                      </c:pt>
                      <c:pt idx="452">
                        <c:v>10000</c:v>
                      </c:pt>
                      <c:pt idx="453">
                        <c:v>0</c:v>
                      </c:pt>
                      <c:pt idx="454">
                        <c:v>10000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20000</c:v>
                      </c:pt>
                      <c:pt idx="461">
                        <c:v>10000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10000</c:v>
                      </c:pt>
                      <c:pt idx="465">
                        <c:v>10000</c:v>
                      </c:pt>
                      <c:pt idx="466">
                        <c:v>0</c:v>
                      </c:pt>
                      <c:pt idx="467">
                        <c:v>20000</c:v>
                      </c:pt>
                      <c:pt idx="468">
                        <c:v>20000</c:v>
                      </c:pt>
                      <c:pt idx="469">
                        <c:v>10000</c:v>
                      </c:pt>
                      <c:pt idx="470">
                        <c:v>10000</c:v>
                      </c:pt>
                      <c:pt idx="471">
                        <c:v>20000</c:v>
                      </c:pt>
                      <c:pt idx="472">
                        <c:v>20000</c:v>
                      </c:pt>
                      <c:pt idx="473">
                        <c:v>40000</c:v>
                      </c:pt>
                      <c:pt idx="474">
                        <c:v>10000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30000</c:v>
                      </c:pt>
                      <c:pt idx="479">
                        <c:v>10000</c:v>
                      </c:pt>
                      <c:pt idx="480">
                        <c:v>10000</c:v>
                      </c:pt>
                      <c:pt idx="481">
                        <c:v>30000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10000</c:v>
                      </c:pt>
                      <c:pt idx="486">
                        <c:v>10000</c:v>
                      </c:pt>
                      <c:pt idx="487">
                        <c:v>20000</c:v>
                      </c:pt>
                      <c:pt idx="488">
                        <c:v>20000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10000</c:v>
                      </c:pt>
                      <c:pt idx="492">
                        <c:v>10000</c:v>
                      </c:pt>
                      <c:pt idx="493">
                        <c:v>10000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20000</c:v>
                      </c:pt>
                      <c:pt idx="497">
                        <c:v>0</c:v>
                      </c:pt>
                      <c:pt idx="498">
                        <c:v>10000</c:v>
                      </c:pt>
                      <c:pt idx="499">
                        <c:v>10000</c:v>
                      </c:pt>
                      <c:pt idx="500">
                        <c:v>10000</c:v>
                      </c:pt>
                      <c:pt idx="501">
                        <c:v>30000</c:v>
                      </c:pt>
                      <c:pt idx="502">
                        <c:v>10000</c:v>
                      </c:pt>
                      <c:pt idx="503">
                        <c:v>10000</c:v>
                      </c:pt>
                      <c:pt idx="504">
                        <c:v>0</c:v>
                      </c:pt>
                      <c:pt idx="505">
                        <c:v>10000</c:v>
                      </c:pt>
                      <c:pt idx="506">
                        <c:v>0</c:v>
                      </c:pt>
                      <c:pt idx="507">
                        <c:v>20000</c:v>
                      </c:pt>
                      <c:pt idx="508">
                        <c:v>0</c:v>
                      </c:pt>
                      <c:pt idx="509">
                        <c:v>10000</c:v>
                      </c:pt>
                      <c:pt idx="510">
                        <c:v>0</c:v>
                      </c:pt>
                      <c:pt idx="511">
                        <c:v>10000</c:v>
                      </c:pt>
                      <c:pt idx="512">
                        <c:v>40000</c:v>
                      </c:pt>
                      <c:pt idx="513">
                        <c:v>10000</c:v>
                      </c:pt>
                      <c:pt idx="514">
                        <c:v>0</c:v>
                      </c:pt>
                      <c:pt idx="515">
                        <c:v>10000</c:v>
                      </c:pt>
                      <c:pt idx="516">
                        <c:v>10000</c:v>
                      </c:pt>
                      <c:pt idx="517">
                        <c:v>0</c:v>
                      </c:pt>
                      <c:pt idx="518">
                        <c:v>70000</c:v>
                      </c:pt>
                      <c:pt idx="519">
                        <c:v>10000</c:v>
                      </c:pt>
                      <c:pt idx="520">
                        <c:v>0</c:v>
                      </c:pt>
                      <c:pt idx="521">
                        <c:v>40000</c:v>
                      </c:pt>
                      <c:pt idx="522">
                        <c:v>0</c:v>
                      </c:pt>
                      <c:pt idx="523">
                        <c:v>10000</c:v>
                      </c:pt>
                      <c:pt idx="524">
                        <c:v>0</c:v>
                      </c:pt>
                      <c:pt idx="525">
                        <c:v>10000</c:v>
                      </c:pt>
                      <c:pt idx="526">
                        <c:v>10000</c:v>
                      </c:pt>
                      <c:pt idx="527">
                        <c:v>40000</c:v>
                      </c:pt>
                      <c:pt idx="528">
                        <c:v>20000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20000</c:v>
                      </c:pt>
                      <c:pt idx="532">
                        <c:v>0</c:v>
                      </c:pt>
                      <c:pt idx="533">
                        <c:v>10000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10000</c:v>
                      </c:pt>
                      <c:pt idx="539">
                        <c:v>10000</c:v>
                      </c:pt>
                      <c:pt idx="540">
                        <c:v>10000</c:v>
                      </c:pt>
                      <c:pt idx="541">
                        <c:v>10000</c:v>
                      </c:pt>
                      <c:pt idx="542">
                        <c:v>20000</c:v>
                      </c:pt>
                      <c:pt idx="543">
                        <c:v>20000</c:v>
                      </c:pt>
                      <c:pt idx="544">
                        <c:v>10000</c:v>
                      </c:pt>
                      <c:pt idx="545">
                        <c:v>60000</c:v>
                      </c:pt>
                      <c:pt idx="546">
                        <c:v>30000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20000</c:v>
                      </c:pt>
                      <c:pt idx="552">
                        <c:v>10000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10000</c:v>
                      </c:pt>
                      <c:pt idx="557">
                        <c:v>20000</c:v>
                      </c:pt>
                      <c:pt idx="558">
                        <c:v>60000</c:v>
                      </c:pt>
                      <c:pt idx="559">
                        <c:v>10000</c:v>
                      </c:pt>
                      <c:pt idx="560">
                        <c:v>20000</c:v>
                      </c:pt>
                      <c:pt idx="561">
                        <c:v>0</c:v>
                      </c:pt>
                      <c:pt idx="562">
                        <c:v>20000</c:v>
                      </c:pt>
                      <c:pt idx="563">
                        <c:v>10000</c:v>
                      </c:pt>
                      <c:pt idx="564">
                        <c:v>40000</c:v>
                      </c:pt>
                      <c:pt idx="565">
                        <c:v>10000</c:v>
                      </c:pt>
                      <c:pt idx="566">
                        <c:v>10000</c:v>
                      </c:pt>
                      <c:pt idx="567">
                        <c:v>20000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60000</c:v>
                      </c:pt>
                      <c:pt idx="571">
                        <c:v>40000</c:v>
                      </c:pt>
                      <c:pt idx="572">
                        <c:v>10000</c:v>
                      </c:pt>
                      <c:pt idx="573">
                        <c:v>10000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10000</c:v>
                      </c:pt>
                      <c:pt idx="577">
                        <c:v>0</c:v>
                      </c:pt>
                      <c:pt idx="578">
                        <c:v>10000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10000</c:v>
                      </c:pt>
                      <c:pt idx="582">
                        <c:v>40000</c:v>
                      </c:pt>
                      <c:pt idx="583">
                        <c:v>0</c:v>
                      </c:pt>
                      <c:pt idx="584">
                        <c:v>10000</c:v>
                      </c:pt>
                      <c:pt idx="585">
                        <c:v>0</c:v>
                      </c:pt>
                      <c:pt idx="586">
                        <c:v>10000</c:v>
                      </c:pt>
                      <c:pt idx="587">
                        <c:v>0</c:v>
                      </c:pt>
                      <c:pt idx="588">
                        <c:v>10000</c:v>
                      </c:pt>
                      <c:pt idx="589">
                        <c:v>10000</c:v>
                      </c:pt>
                      <c:pt idx="590">
                        <c:v>10000</c:v>
                      </c:pt>
                      <c:pt idx="591">
                        <c:v>0</c:v>
                      </c:pt>
                      <c:pt idx="592">
                        <c:v>30000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10000</c:v>
                      </c:pt>
                      <c:pt idx="596">
                        <c:v>0</c:v>
                      </c:pt>
                      <c:pt idx="597">
                        <c:v>10000</c:v>
                      </c:pt>
                      <c:pt idx="598">
                        <c:v>20000</c:v>
                      </c:pt>
                      <c:pt idx="599">
                        <c:v>10000</c:v>
                      </c:pt>
                      <c:pt idx="600">
                        <c:v>10000</c:v>
                      </c:pt>
                      <c:pt idx="601">
                        <c:v>10000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10000</c:v>
                      </c:pt>
                      <c:pt idx="607">
                        <c:v>10000</c:v>
                      </c:pt>
                      <c:pt idx="608">
                        <c:v>0</c:v>
                      </c:pt>
                      <c:pt idx="609">
                        <c:v>20000</c:v>
                      </c:pt>
                      <c:pt idx="610">
                        <c:v>0</c:v>
                      </c:pt>
                      <c:pt idx="611">
                        <c:v>40000</c:v>
                      </c:pt>
                      <c:pt idx="612">
                        <c:v>40000</c:v>
                      </c:pt>
                      <c:pt idx="613">
                        <c:v>0</c:v>
                      </c:pt>
                      <c:pt idx="614">
                        <c:v>20000</c:v>
                      </c:pt>
                      <c:pt idx="615">
                        <c:v>20000</c:v>
                      </c:pt>
                      <c:pt idx="616">
                        <c:v>30000</c:v>
                      </c:pt>
                      <c:pt idx="617">
                        <c:v>10000</c:v>
                      </c:pt>
                      <c:pt idx="618">
                        <c:v>30000</c:v>
                      </c:pt>
                      <c:pt idx="619">
                        <c:v>20000</c:v>
                      </c:pt>
                      <c:pt idx="620">
                        <c:v>10000</c:v>
                      </c:pt>
                      <c:pt idx="621">
                        <c:v>10000</c:v>
                      </c:pt>
                      <c:pt idx="622">
                        <c:v>10000</c:v>
                      </c:pt>
                      <c:pt idx="623">
                        <c:v>0</c:v>
                      </c:pt>
                      <c:pt idx="624">
                        <c:v>40000</c:v>
                      </c:pt>
                      <c:pt idx="625">
                        <c:v>20000</c:v>
                      </c:pt>
                      <c:pt idx="626">
                        <c:v>60000</c:v>
                      </c:pt>
                      <c:pt idx="627">
                        <c:v>20000</c:v>
                      </c:pt>
                      <c:pt idx="628">
                        <c:v>0</c:v>
                      </c:pt>
                      <c:pt idx="629">
                        <c:v>0</c:v>
                      </c:pt>
                      <c:pt idx="630">
                        <c:v>0</c:v>
                      </c:pt>
                      <c:pt idx="631">
                        <c:v>30000</c:v>
                      </c:pt>
                      <c:pt idx="632">
                        <c:v>10000</c:v>
                      </c:pt>
                      <c:pt idx="633">
                        <c:v>0</c:v>
                      </c:pt>
                      <c:pt idx="634">
                        <c:v>30000</c:v>
                      </c:pt>
                      <c:pt idx="635">
                        <c:v>20000</c:v>
                      </c:pt>
                      <c:pt idx="636">
                        <c:v>20000</c:v>
                      </c:pt>
                      <c:pt idx="637">
                        <c:v>50000</c:v>
                      </c:pt>
                      <c:pt idx="638">
                        <c:v>0</c:v>
                      </c:pt>
                      <c:pt idx="639">
                        <c:v>0</c:v>
                      </c:pt>
                      <c:pt idx="640">
                        <c:v>0</c:v>
                      </c:pt>
                      <c:pt idx="641">
                        <c:v>10000</c:v>
                      </c:pt>
                      <c:pt idx="642">
                        <c:v>10000</c:v>
                      </c:pt>
                      <c:pt idx="643">
                        <c:v>10000</c:v>
                      </c:pt>
                      <c:pt idx="644">
                        <c:v>10000</c:v>
                      </c:pt>
                      <c:pt idx="645">
                        <c:v>0</c:v>
                      </c:pt>
                      <c:pt idx="646">
                        <c:v>10000</c:v>
                      </c:pt>
                      <c:pt idx="647">
                        <c:v>60000</c:v>
                      </c:pt>
                      <c:pt idx="648">
                        <c:v>60000</c:v>
                      </c:pt>
                      <c:pt idx="649">
                        <c:v>30000</c:v>
                      </c:pt>
                      <c:pt idx="650">
                        <c:v>60000</c:v>
                      </c:pt>
                      <c:pt idx="651">
                        <c:v>20000</c:v>
                      </c:pt>
                      <c:pt idx="652">
                        <c:v>30000</c:v>
                      </c:pt>
                      <c:pt idx="653">
                        <c:v>30000</c:v>
                      </c:pt>
                      <c:pt idx="654">
                        <c:v>150000</c:v>
                      </c:pt>
                      <c:pt idx="655">
                        <c:v>80000</c:v>
                      </c:pt>
                      <c:pt idx="656">
                        <c:v>370000</c:v>
                      </c:pt>
                      <c:pt idx="657">
                        <c:v>50000</c:v>
                      </c:pt>
                      <c:pt idx="658">
                        <c:v>20000</c:v>
                      </c:pt>
                      <c:pt idx="659">
                        <c:v>10000</c:v>
                      </c:pt>
                      <c:pt idx="660">
                        <c:v>40000</c:v>
                      </c:pt>
                      <c:pt idx="661">
                        <c:v>0</c:v>
                      </c:pt>
                      <c:pt idx="662">
                        <c:v>0</c:v>
                      </c:pt>
                      <c:pt idx="663">
                        <c:v>0</c:v>
                      </c:pt>
                      <c:pt idx="664">
                        <c:v>0</c:v>
                      </c:pt>
                      <c:pt idx="665">
                        <c:v>10000</c:v>
                      </c:pt>
                      <c:pt idx="666">
                        <c:v>30000</c:v>
                      </c:pt>
                      <c:pt idx="667">
                        <c:v>20000</c:v>
                      </c:pt>
                      <c:pt idx="668">
                        <c:v>10000</c:v>
                      </c:pt>
                      <c:pt idx="669">
                        <c:v>1000</c:v>
                      </c:pt>
                      <c:pt idx="670">
                        <c:v>30000</c:v>
                      </c:pt>
                      <c:pt idx="671">
                        <c:v>50000</c:v>
                      </c:pt>
                      <c:pt idx="672">
                        <c:v>30000</c:v>
                      </c:pt>
                      <c:pt idx="673">
                        <c:v>30000</c:v>
                      </c:pt>
                      <c:pt idx="674">
                        <c:v>9000</c:v>
                      </c:pt>
                      <c:pt idx="675">
                        <c:v>20000</c:v>
                      </c:pt>
                      <c:pt idx="676">
                        <c:v>20000</c:v>
                      </c:pt>
                      <c:pt idx="677">
                        <c:v>10000</c:v>
                      </c:pt>
                      <c:pt idx="678">
                        <c:v>3000</c:v>
                      </c:pt>
                      <c:pt idx="679">
                        <c:v>9000</c:v>
                      </c:pt>
                      <c:pt idx="680">
                        <c:v>0</c:v>
                      </c:pt>
                      <c:pt idx="681">
                        <c:v>30000</c:v>
                      </c:pt>
                      <c:pt idx="682">
                        <c:v>2000</c:v>
                      </c:pt>
                      <c:pt idx="683">
                        <c:v>20000</c:v>
                      </c:pt>
                      <c:pt idx="684">
                        <c:v>40000</c:v>
                      </c:pt>
                      <c:pt idx="685">
                        <c:v>40000</c:v>
                      </c:pt>
                      <c:pt idx="686">
                        <c:v>3000</c:v>
                      </c:pt>
                      <c:pt idx="687">
                        <c:v>1000</c:v>
                      </c:pt>
                      <c:pt idx="688">
                        <c:v>20000</c:v>
                      </c:pt>
                      <c:pt idx="689">
                        <c:v>20000</c:v>
                      </c:pt>
                      <c:pt idx="690">
                        <c:v>60000</c:v>
                      </c:pt>
                      <c:pt idx="691">
                        <c:v>0</c:v>
                      </c:pt>
                      <c:pt idx="692">
                        <c:v>20000</c:v>
                      </c:pt>
                      <c:pt idx="693">
                        <c:v>20000</c:v>
                      </c:pt>
                      <c:pt idx="694">
                        <c:v>10000</c:v>
                      </c:pt>
                      <c:pt idx="695">
                        <c:v>10000</c:v>
                      </c:pt>
                      <c:pt idx="696">
                        <c:v>3000</c:v>
                      </c:pt>
                      <c:pt idx="697">
                        <c:v>20000</c:v>
                      </c:pt>
                      <c:pt idx="698">
                        <c:v>4000</c:v>
                      </c:pt>
                      <c:pt idx="699">
                        <c:v>20000</c:v>
                      </c:pt>
                      <c:pt idx="700">
                        <c:v>20000</c:v>
                      </c:pt>
                      <c:pt idx="701">
                        <c:v>20000</c:v>
                      </c:pt>
                      <c:pt idx="702">
                        <c:v>20000</c:v>
                      </c:pt>
                      <c:pt idx="703">
                        <c:v>2000</c:v>
                      </c:pt>
                      <c:pt idx="704">
                        <c:v>30000</c:v>
                      </c:pt>
                      <c:pt idx="705">
                        <c:v>20000</c:v>
                      </c:pt>
                      <c:pt idx="706">
                        <c:v>4000</c:v>
                      </c:pt>
                      <c:pt idx="707">
                        <c:v>8000</c:v>
                      </c:pt>
                      <c:pt idx="708">
                        <c:v>20000</c:v>
                      </c:pt>
                      <c:pt idx="709">
                        <c:v>6000</c:v>
                      </c:pt>
                      <c:pt idx="710">
                        <c:v>10000</c:v>
                      </c:pt>
                      <c:pt idx="711">
                        <c:v>10000</c:v>
                      </c:pt>
                      <c:pt idx="712">
                        <c:v>40000</c:v>
                      </c:pt>
                      <c:pt idx="713">
                        <c:v>30000</c:v>
                      </c:pt>
                      <c:pt idx="714">
                        <c:v>1000</c:v>
                      </c:pt>
                      <c:pt idx="715">
                        <c:v>20000</c:v>
                      </c:pt>
                      <c:pt idx="716">
                        <c:v>8000</c:v>
                      </c:pt>
                      <c:pt idx="717">
                        <c:v>40000</c:v>
                      </c:pt>
                      <c:pt idx="718">
                        <c:v>0</c:v>
                      </c:pt>
                      <c:pt idx="719">
                        <c:v>2000</c:v>
                      </c:pt>
                      <c:pt idx="720">
                        <c:v>5000</c:v>
                      </c:pt>
                      <c:pt idx="721">
                        <c:v>30000</c:v>
                      </c:pt>
                      <c:pt idx="722">
                        <c:v>30000</c:v>
                      </c:pt>
                      <c:pt idx="723">
                        <c:v>40000</c:v>
                      </c:pt>
                      <c:pt idx="724">
                        <c:v>2000</c:v>
                      </c:pt>
                      <c:pt idx="725">
                        <c:v>6000</c:v>
                      </c:pt>
                      <c:pt idx="726">
                        <c:v>10000</c:v>
                      </c:pt>
                      <c:pt idx="727">
                        <c:v>20000</c:v>
                      </c:pt>
                      <c:pt idx="728">
                        <c:v>30000</c:v>
                      </c:pt>
                      <c:pt idx="729">
                        <c:v>20000</c:v>
                      </c:pt>
                      <c:pt idx="730">
                        <c:v>6000</c:v>
                      </c:pt>
                      <c:pt idx="731">
                        <c:v>0</c:v>
                      </c:pt>
                      <c:pt idx="732">
                        <c:v>20000</c:v>
                      </c:pt>
                      <c:pt idx="733">
                        <c:v>30000</c:v>
                      </c:pt>
                      <c:pt idx="734">
                        <c:v>1000</c:v>
                      </c:pt>
                      <c:pt idx="735">
                        <c:v>40000</c:v>
                      </c:pt>
                      <c:pt idx="736">
                        <c:v>10000</c:v>
                      </c:pt>
                      <c:pt idx="737">
                        <c:v>30000</c:v>
                      </c:pt>
                      <c:pt idx="738">
                        <c:v>10000</c:v>
                      </c:pt>
                      <c:pt idx="739">
                        <c:v>50000</c:v>
                      </c:pt>
                      <c:pt idx="740">
                        <c:v>30000</c:v>
                      </c:pt>
                      <c:pt idx="741">
                        <c:v>40000</c:v>
                      </c:pt>
                      <c:pt idx="742">
                        <c:v>7000</c:v>
                      </c:pt>
                      <c:pt idx="743">
                        <c:v>20000</c:v>
                      </c:pt>
                      <c:pt idx="744">
                        <c:v>80000</c:v>
                      </c:pt>
                      <c:pt idx="745">
                        <c:v>4000</c:v>
                      </c:pt>
                      <c:pt idx="746">
                        <c:v>20000</c:v>
                      </c:pt>
                      <c:pt idx="747">
                        <c:v>50000</c:v>
                      </c:pt>
                      <c:pt idx="748">
                        <c:v>20000</c:v>
                      </c:pt>
                      <c:pt idx="749">
                        <c:v>20000</c:v>
                      </c:pt>
                      <c:pt idx="750">
                        <c:v>10000</c:v>
                      </c:pt>
                      <c:pt idx="751">
                        <c:v>1000</c:v>
                      </c:pt>
                      <c:pt idx="752">
                        <c:v>20000</c:v>
                      </c:pt>
                      <c:pt idx="753">
                        <c:v>10000</c:v>
                      </c:pt>
                      <c:pt idx="754">
                        <c:v>1000</c:v>
                      </c:pt>
                      <c:pt idx="755">
                        <c:v>20000</c:v>
                      </c:pt>
                      <c:pt idx="756">
                        <c:v>0</c:v>
                      </c:pt>
                      <c:pt idx="757">
                        <c:v>30000</c:v>
                      </c:pt>
                      <c:pt idx="758">
                        <c:v>20000</c:v>
                      </c:pt>
                      <c:pt idx="759">
                        <c:v>60000</c:v>
                      </c:pt>
                      <c:pt idx="760">
                        <c:v>20000</c:v>
                      </c:pt>
                      <c:pt idx="761">
                        <c:v>10000</c:v>
                      </c:pt>
                      <c:pt idx="762">
                        <c:v>10000</c:v>
                      </c:pt>
                      <c:pt idx="763">
                        <c:v>70000</c:v>
                      </c:pt>
                      <c:pt idx="764">
                        <c:v>20000</c:v>
                      </c:pt>
                      <c:pt idx="765">
                        <c:v>3000</c:v>
                      </c:pt>
                      <c:pt idx="766">
                        <c:v>10000</c:v>
                      </c:pt>
                      <c:pt idx="767">
                        <c:v>70000</c:v>
                      </c:pt>
                      <c:pt idx="768">
                        <c:v>6000</c:v>
                      </c:pt>
                      <c:pt idx="769">
                        <c:v>40000</c:v>
                      </c:pt>
                      <c:pt idx="770">
                        <c:v>60000</c:v>
                      </c:pt>
                      <c:pt idx="771">
                        <c:v>30000</c:v>
                      </c:pt>
                      <c:pt idx="772">
                        <c:v>1000</c:v>
                      </c:pt>
                      <c:pt idx="773">
                        <c:v>2000</c:v>
                      </c:pt>
                      <c:pt idx="774">
                        <c:v>10000</c:v>
                      </c:pt>
                      <c:pt idx="775">
                        <c:v>10000</c:v>
                      </c:pt>
                      <c:pt idx="776">
                        <c:v>20000</c:v>
                      </c:pt>
                      <c:pt idx="777">
                        <c:v>8000</c:v>
                      </c:pt>
                      <c:pt idx="778">
                        <c:v>30000</c:v>
                      </c:pt>
                      <c:pt idx="779">
                        <c:v>20000</c:v>
                      </c:pt>
                      <c:pt idx="780">
                        <c:v>20000</c:v>
                      </c:pt>
                      <c:pt idx="781">
                        <c:v>30000</c:v>
                      </c:pt>
                      <c:pt idx="782">
                        <c:v>1000</c:v>
                      </c:pt>
                      <c:pt idx="783">
                        <c:v>30000</c:v>
                      </c:pt>
                      <c:pt idx="784">
                        <c:v>20000</c:v>
                      </c:pt>
                      <c:pt idx="785">
                        <c:v>20000</c:v>
                      </c:pt>
                      <c:pt idx="786">
                        <c:v>9000</c:v>
                      </c:pt>
                      <c:pt idx="787">
                        <c:v>3000</c:v>
                      </c:pt>
                      <c:pt idx="788">
                        <c:v>30000</c:v>
                      </c:pt>
                      <c:pt idx="789">
                        <c:v>7000</c:v>
                      </c:pt>
                      <c:pt idx="790">
                        <c:v>40000</c:v>
                      </c:pt>
                      <c:pt idx="791">
                        <c:v>20000</c:v>
                      </c:pt>
                      <c:pt idx="792">
                        <c:v>20000</c:v>
                      </c:pt>
                      <c:pt idx="793">
                        <c:v>7000</c:v>
                      </c:pt>
                      <c:pt idx="794">
                        <c:v>40000</c:v>
                      </c:pt>
                      <c:pt idx="795">
                        <c:v>10000</c:v>
                      </c:pt>
                      <c:pt idx="796">
                        <c:v>8000</c:v>
                      </c:pt>
                      <c:pt idx="797">
                        <c:v>10000</c:v>
                      </c:pt>
                      <c:pt idx="798">
                        <c:v>7000</c:v>
                      </c:pt>
                      <c:pt idx="799">
                        <c:v>40000</c:v>
                      </c:pt>
                      <c:pt idx="800">
                        <c:v>10000</c:v>
                      </c:pt>
                      <c:pt idx="801">
                        <c:v>4000</c:v>
                      </c:pt>
                      <c:pt idx="802">
                        <c:v>10000</c:v>
                      </c:pt>
                      <c:pt idx="803">
                        <c:v>2000</c:v>
                      </c:pt>
                      <c:pt idx="804">
                        <c:v>5000</c:v>
                      </c:pt>
                      <c:pt idx="805">
                        <c:v>3000</c:v>
                      </c:pt>
                      <c:pt idx="806">
                        <c:v>30000</c:v>
                      </c:pt>
                      <c:pt idx="807">
                        <c:v>2000</c:v>
                      </c:pt>
                      <c:pt idx="808">
                        <c:v>2000</c:v>
                      </c:pt>
                      <c:pt idx="809">
                        <c:v>10000</c:v>
                      </c:pt>
                      <c:pt idx="810">
                        <c:v>5000</c:v>
                      </c:pt>
                      <c:pt idx="811">
                        <c:v>20000</c:v>
                      </c:pt>
                      <c:pt idx="812">
                        <c:v>20000</c:v>
                      </c:pt>
                      <c:pt idx="813">
                        <c:v>3000</c:v>
                      </c:pt>
                      <c:pt idx="814">
                        <c:v>3000</c:v>
                      </c:pt>
                      <c:pt idx="815">
                        <c:v>20000</c:v>
                      </c:pt>
                      <c:pt idx="816">
                        <c:v>20000</c:v>
                      </c:pt>
                      <c:pt idx="817">
                        <c:v>40000</c:v>
                      </c:pt>
                      <c:pt idx="818">
                        <c:v>7000</c:v>
                      </c:pt>
                      <c:pt idx="819">
                        <c:v>4000</c:v>
                      </c:pt>
                      <c:pt idx="820">
                        <c:v>20000</c:v>
                      </c:pt>
                      <c:pt idx="821">
                        <c:v>100000</c:v>
                      </c:pt>
                      <c:pt idx="822">
                        <c:v>2000</c:v>
                      </c:pt>
                      <c:pt idx="823">
                        <c:v>10000</c:v>
                      </c:pt>
                      <c:pt idx="824">
                        <c:v>7000</c:v>
                      </c:pt>
                      <c:pt idx="825">
                        <c:v>3000</c:v>
                      </c:pt>
                      <c:pt idx="826">
                        <c:v>0</c:v>
                      </c:pt>
                      <c:pt idx="827">
                        <c:v>10000</c:v>
                      </c:pt>
                      <c:pt idx="828">
                        <c:v>9000</c:v>
                      </c:pt>
                      <c:pt idx="829">
                        <c:v>0</c:v>
                      </c:pt>
                      <c:pt idx="830">
                        <c:v>5000</c:v>
                      </c:pt>
                      <c:pt idx="831">
                        <c:v>50000</c:v>
                      </c:pt>
                      <c:pt idx="832">
                        <c:v>30000</c:v>
                      </c:pt>
                      <c:pt idx="833">
                        <c:v>20000</c:v>
                      </c:pt>
                      <c:pt idx="834">
                        <c:v>20000</c:v>
                      </c:pt>
                      <c:pt idx="835">
                        <c:v>60000</c:v>
                      </c:pt>
                      <c:pt idx="836">
                        <c:v>30000</c:v>
                      </c:pt>
                      <c:pt idx="837">
                        <c:v>8000</c:v>
                      </c:pt>
                      <c:pt idx="838">
                        <c:v>20000</c:v>
                      </c:pt>
                      <c:pt idx="839">
                        <c:v>20000</c:v>
                      </c:pt>
                      <c:pt idx="840">
                        <c:v>10000</c:v>
                      </c:pt>
                      <c:pt idx="841">
                        <c:v>3000</c:v>
                      </c:pt>
                      <c:pt idx="842">
                        <c:v>10000</c:v>
                      </c:pt>
                      <c:pt idx="843">
                        <c:v>30000</c:v>
                      </c:pt>
                      <c:pt idx="844">
                        <c:v>6000</c:v>
                      </c:pt>
                      <c:pt idx="845">
                        <c:v>30000</c:v>
                      </c:pt>
                      <c:pt idx="846">
                        <c:v>20000</c:v>
                      </c:pt>
                      <c:pt idx="847">
                        <c:v>3000</c:v>
                      </c:pt>
                      <c:pt idx="848">
                        <c:v>3000</c:v>
                      </c:pt>
                      <c:pt idx="849">
                        <c:v>1000</c:v>
                      </c:pt>
                      <c:pt idx="850">
                        <c:v>20000</c:v>
                      </c:pt>
                      <c:pt idx="851">
                        <c:v>0</c:v>
                      </c:pt>
                      <c:pt idx="852">
                        <c:v>10000</c:v>
                      </c:pt>
                      <c:pt idx="853">
                        <c:v>1000</c:v>
                      </c:pt>
                      <c:pt idx="854">
                        <c:v>8000</c:v>
                      </c:pt>
                      <c:pt idx="855">
                        <c:v>50000</c:v>
                      </c:pt>
                      <c:pt idx="856">
                        <c:v>100000</c:v>
                      </c:pt>
                      <c:pt idx="857">
                        <c:v>10000</c:v>
                      </c:pt>
                      <c:pt idx="858">
                        <c:v>40000</c:v>
                      </c:pt>
                      <c:pt idx="859">
                        <c:v>20000</c:v>
                      </c:pt>
                      <c:pt idx="860">
                        <c:v>10000</c:v>
                      </c:pt>
                      <c:pt idx="861">
                        <c:v>10000</c:v>
                      </c:pt>
                      <c:pt idx="862">
                        <c:v>2000</c:v>
                      </c:pt>
                      <c:pt idx="863">
                        <c:v>8000</c:v>
                      </c:pt>
                      <c:pt idx="864">
                        <c:v>60000</c:v>
                      </c:pt>
                      <c:pt idx="865">
                        <c:v>30000</c:v>
                      </c:pt>
                      <c:pt idx="866">
                        <c:v>10000</c:v>
                      </c:pt>
                      <c:pt idx="867">
                        <c:v>10000</c:v>
                      </c:pt>
                      <c:pt idx="868">
                        <c:v>9000</c:v>
                      </c:pt>
                      <c:pt idx="869">
                        <c:v>4000</c:v>
                      </c:pt>
                      <c:pt idx="870">
                        <c:v>30000</c:v>
                      </c:pt>
                      <c:pt idx="871">
                        <c:v>30000</c:v>
                      </c:pt>
                      <c:pt idx="872">
                        <c:v>10000</c:v>
                      </c:pt>
                      <c:pt idx="873">
                        <c:v>20000</c:v>
                      </c:pt>
                      <c:pt idx="874">
                        <c:v>20000</c:v>
                      </c:pt>
                      <c:pt idx="875">
                        <c:v>20000</c:v>
                      </c:pt>
                      <c:pt idx="876">
                        <c:v>20000</c:v>
                      </c:pt>
                      <c:pt idx="877">
                        <c:v>20000</c:v>
                      </c:pt>
                      <c:pt idx="878">
                        <c:v>20000</c:v>
                      </c:pt>
                      <c:pt idx="879">
                        <c:v>30000</c:v>
                      </c:pt>
                      <c:pt idx="880">
                        <c:v>40000</c:v>
                      </c:pt>
                      <c:pt idx="881">
                        <c:v>30000</c:v>
                      </c:pt>
                      <c:pt idx="882">
                        <c:v>4000</c:v>
                      </c:pt>
                      <c:pt idx="883">
                        <c:v>6000</c:v>
                      </c:pt>
                      <c:pt idx="884">
                        <c:v>3000</c:v>
                      </c:pt>
                      <c:pt idx="885">
                        <c:v>6000</c:v>
                      </c:pt>
                      <c:pt idx="886">
                        <c:v>10000</c:v>
                      </c:pt>
                      <c:pt idx="887">
                        <c:v>60000</c:v>
                      </c:pt>
                      <c:pt idx="888">
                        <c:v>8000</c:v>
                      </c:pt>
                      <c:pt idx="889">
                        <c:v>10000</c:v>
                      </c:pt>
                      <c:pt idx="890">
                        <c:v>10000</c:v>
                      </c:pt>
                      <c:pt idx="891">
                        <c:v>5000</c:v>
                      </c:pt>
                      <c:pt idx="892">
                        <c:v>30000</c:v>
                      </c:pt>
                      <c:pt idx="893">
                        <c:v>20000</c:v>
                      </c:pt>
                      <c:pt idx="894">
                        <c:v>7000</c:v>
                      </c:pt>
                      <c:pt idx="895">
                        <c:v>20000</c:v>
                      </c:pt>
                      <c:pt idx="896">
                        <c:v>0</c:v>
                      </c:pt>
                      <c:pt idx="897">
                        <c:v>10000</c:v>
                      </c:pt>
                      <c:pt idx="898">
                        <c:v>5000</c:v>
                      </c:pt>
                      <c:pt idx="899">
                        <c:v>9000</c:v>
                      </c:pt>
                      <c:pt idx="900">
                        <c:v>10000</c:v>
                      </c:pt>
                      <c:pt idx="901">
                        <c:v>6000</c:v>
                      </c:pt>
                      <c:pt idx="902">
                        <c:v>3000</c:v>
                      </c:pt>
                      <c:pt idx="903">
                        <c:v>20000</c:v>
                      </c:pt>
                      <c:pt idx="904">
                        <c:v>5000</c:v>
                      </c:pt>
                      <c:pt idx="905">
                        <c:v>1000</c:v>
                      </c:pt>
                      <c:pt idx="906">
                        <c:v>2000</c:v>
                      </c:pt>
                      <c:pt idx="907">
                        <c:v>7000</c:v>
                      </c:pt>
                      <c:pt idx="908">
                        <c:v>20000</c:v>
                      </c:pt>
                      <c:pt idx="909">
                        <c:v>10000</c:v>
                      </c:pt>
                      <c:pt idx="910">
                        <c:v>3000</c:v>
                      </c:pt>
                      <c:pt idx="911">
                        <c:v>9000</c:v>
                      </c:pt>
                      <c:pt idx="912">
                        <c:v>6000</c:v>
                      </c:pt>
                      <c:pt idx="913">
                        <c:v>20000</c:v>
                      </c:pt>
                      <c:pt idx="914">
                        <c:v>40000</c:v>
                      </c:pt>
                      <c:pt idx="915">
                        <c:v>5000</c:v>
                      </c:pt>
                      <c:pt idx="916">
                        <c:v>2000</c:v>
                      </c:pt>
                      <c:pt idx="917">
                        <c:v>10000</c:v>
                      </c:pt>
                      <c:pt idx="918">
                        <c:v>9000</c:v>
                      </c:pt>
                      <c:pt idx="919">
                        <c:v>30000</c:v>
                      </c:pt>
                      <c:pt idx="920">
                        <c:v>1000</c:v>
                      </c:pt>
                      <c:pt idx="921">
                        <c:v>4000</c:v>
                      </c:pt>
                      <c:pt idx="922">
                        <c:v>10000</c:v>
                      </c:pt>
                      <c:pt idx="923">
                        <c:v>2000</c:v>
                      </c:pt>
                      <c:pt idx="924">
                        <c:v>2000</c:v>
                      </c:pt>
                      <c:pt idx="925">
                        <c:v>20000</c:v>
                      </c:pt>
                      <c:pt idx="926">
                        <c:v>4000</c:v>
                      </c:pt>
                      <c:pt idx="927">
                        <c:v>10000</c:v>
                      </c:pt>
                      <c:pt idx="928">
                        <c:v>6000</c:v>
                      </c:pt>
                      <c:pt idx="929">
                        <c:v>30000</c:v>
                      </c:pt>
                      <c:pt idx="930">
                        <c:v>1000</c:v>
                      </c:pt>
                      <c:pt idx="931">
                        <c:v>7000</c:v>
                      </c:pt>
                      <c:pt idx="932">
                        <c:v>4000</c:v>
                      </c:pt>
                      <c:pt idx="933">
                        <c:v>4000</c:v>
                      </c:pt>
                      <c:pt idx="934">
                        <c:v>10000</c:v>
                      </c:pt>
                      <c:pt idx="935">
                        <c:v>4000</c:v>
                      </c:pt>
                      <c:pt idx="936">
                        <c:v>20000</c:v>
                      </c:pt>
                      <c:pt idx="937">
                        <c:v>10000</c:v>
                      </c:pt>
                      <c:pt idx="938">
                        <c:v>30000</c:v>
                      </c:pt>
                      <c:pt idx="939">
                        <c:v>20000</c:v>
                      </c:pt>
                      <c:pt idx="940">
                        <c:v>40000</c:v>
                      </c:pt>
                      <c:pt idx="941">
                        <c:v>60000</c:v>
                      </c:pt>
                      <c:pt idx="942">
                        <c:v>40000</c:v>
                      </c:pt>
                      <c:pt idx="943">
                        <c:v>20000</c:v>
                      </c:pt>
                      <c:pt idx="944">
                        <c:v>60000</c:v>
                      </c:pt>
                      <c:pt idx="945">
                        <c:v>30000</c:v>
                      </c:pt>
                      <c:pt idx="946">
                        <c:v>30000</c:v>
                      </c:pt>
                      <c:pt idx="947">
                        <c:v>20000</c:v>
                      </c:pt>
                      <c:pt idx="948">
                        <c:v>20000</c:v>
                      </c:pt>
                      <c:pt idx="949">
                        <c:v>5000</c:v>
                      </c:pt>
                      <c:pt idx="950">
                        <c:v>10000</c:v>
                      </c:pt>
                      <c:pt idx="951">
                        <c:v>9000</c:v>
                      </c:pt>
                      <c:pt idx="952">
                        <c:v>6000</c:v>
                      </c:pt>
                      <c:pt idx="953">
                        <c:v>2000</c:v>
                      </c:pt>
                      <c:pt idx="954">
                        <c:v>5000</c:v>
                      </c:pt>
                      <c:pt idx="955">
                        <c:v>20000</c:v>
                      </c:pt>
                      <c:pt idx="956">
                        <c:v>20000</c:v>
                      </c:pt>
                      <c:pt idx="957">
                        <c:v>20000</c:v>
                      </c:pt>
                      <c:pt idx="958">
                        <c:v>30000</c:v>
                      </c:pt>
                      <c:pt idx="959">
                        <c:v>20000</c:v>
                      </c:pt>
                      <c:pt idx="960">
                        <c:v>30000</c:v>
                      </c:pt>
                      <c:pt idx="961">
                        <c:v>40000</c:v>
                      </c:pt>
                      <c:pt idx="962">
                        <c:v>60000</c:v>
                      </c:pt>
                      <c:pt idx="963">
                        <c:v>80000</c:v>
                      </c:pt>
                      <c:pt idx="964">
                        <c:v>30000</c:v>
                      </c:pt>
                      <c:pt idx="965">
                        <c:v>10000</c:v>
                      </c:pt>
                      <c:pt idx="966">
                        <c:v>1000</c:v>
                      </c:pt>
                      <c:pt idx="967">
                        <c:v>8000</c:v>
                      </c:pt>
                      <c:pt idx="968">
                        <c:v>10000</c:v>
                      </c:pt>
                      <c:pt idx="969">
                        <c:v>7000</c:v>
                      </c:pt>
                      <c:pt idx="970">
                        <c:v>20000</c:v>
                      </c:pt>
                      <c:pt idx="971">
                        <c:v>2000</c:v>
                      </c:pt>
                      <c:pt idx="972">
                        <c:v>8000</c:v>
                      </c:pt>
                      <c:pt idx="973">
                        <c:v>4000</c:v>
                      </c:pt>
                      <c:pt idx="974">
                        <c:v>0</c:v>
                      </c:pt>
                      <c:pt idx="975">
                        <c:v>7000</c:v>
                      </c:pt>
                      <c:pt idx="976">
                        <c:v>8000</c:v>
                      </c:pt>
                      <c:pt idx="977">
                        <c:v>1000</c:v>
                      </c:pt>
                      <c:pt idx="978">
                        <c:v>4000</c:v>
                      </c:pt>
                      <c:pt idx="979">
                        <c:v>70000</c:v>
                      </c:pt>
                      <c:pt idx="980">
                        <c:v>5000</c:v>
                      </c:pt>
                      <c:pt idx="981">
                        <c:v>5000</c:v>
                      </c:pt>
                      <c:pt idx="982">
                        <c:v>8000</c:v>
                      </c:pt>
                      <c:pt idx="983">
                        <c:v>30000</c:v>
                      </c:pt>
                      <c:pt idx="984">
                        <c:v>20000</c:v>
                      </c:pt>
                      <c:pt idx="985">
                        <c:v>10000</c:v>
                      </c:pt>
                      <c:pt idx="986">
                        <c:v>4000</c:v>
                      </c:pt>
                      <c:pt idx="987">
                        <c:v>20000</c:v>
                      </c:pt>
                      <c:pt idx="988">
                        <c:v>20000</c:v>
                      </c:pt>
                      <c:pt idx="989">
                        <c:v>30000</c:v>
                      </c:pt>
                      <c:pt idx="990">
                        <c:v>3000</c:v>
                      </c:pt>
                      <c:pt idx="991">
                        <c:v>50000</c:v>
                      </c:pt>
                      <c:pt idx="992">
                        <c:v>30000</c:v>
                      </c:pt>
                      <c:pt idx="993">
                        <c:v>5000</c:v>
                      </c:pt>
                      <c:pt idx="994">
                        <c:v>20000</c:v>
                      </c:pt>
                      <c:pt idx="995">
                        <c:v>20000</c:v>
                      </c:pt>
                      <c:pt idx="996">
                        <c:v>10000</c:v>
                      </c:pt>
                      <c:pt idx="997">
                        <c:v>10000</c:v>
                      </c:pt>
                      <c:pt idx="998">
                        <c:v>10000</c:v>
                      </c:pt>
                      <c:pt idx="999">
                        <c:v>6000</c:v>
                      </c:pt>
                      <c:pt idx="1000">
                        <c:v>20000</c:v>
                      </c:pt>
                      <c:pt idx="1001">
                        <c:v>6000</c:v>
                      </c:pt>
                      <c:pt idx="1002">
                        <c:v>30000</c:v>
                      </c:pt>
                      <c:pt idx="1003">
                        <c:v>10000</c:v>
                      </c:pt>
                      <c:pt idx="1004">
                        <c:v>7000</c:v>
                      </c:pt>
                      <c:pt idx="1005">
                        <c:v>2000</c:v>
                      </c:pt>
                      <c:pt idx="1006">
                        <c:v>2000</c:v>
                      </c:pt>
                      <c:pt idx="1007">
                        <c:v>6000</c:v>
                      </c:pt>
                      <c:pt idx="1008">
                        <c:v>2000</c:v>
                      </c:pt>
                      <c:pt idx="1009">
                        <c:v>10000</c:v>
                      </c:pt>
                      <c:pt idx="1010">
                        <c:v>5000</c:v>
                      </c:pt>
                      <c:pt idx="1011">
                        <c:v>5000</c:v>
                      </c:pt>
                      <c:pt idx="1012">
                        <c:v>8000</c:v>
                      </c:pt>
                      <c:pt idx="1013">
                        <c:v>20000</c:v>
                      </c:pt>
                      <c:pt idx="1014">
                        <c:v>0</c:v>
                      </c:pt>
                      <c:pt idx="1015">
                        <c:v>10000</c:v>
                      </c:pt>
                      <c:pt idx="1016">
                        <c:v>4000</c:v>
                      </c:pt>
                      <c:pt idx="1017">
                        <c:v>6000</c:v>
                      </c:pt>
                      <c:pt idx="1018">
                        <c:v>0</c:v>
                      </c:pt>
                      <c:pt idx="1019">
                        <c:v>10000</c:v>
                      </c:pt>
                      <c:pt idx="1020">
                        <c:v>5000</c:v>
                      </c:pt>
                      <c:pt idx="1021">
                        <c:v>1000</c:v>
                      </c:pt>
                      <c:pt idx="1022">
                        <c:v>8000</c:v>
                      </c:pt>
                      <c:pt idx="1023">
                        <c:v>7000</c:v>
                      </c:pt>
                      <c:pt idx="1024">
                        <c:v>20000</c:v>
                      </c:pt>
                      <c:pt idx="1025">
                        <c:v>1000</c:v>
                      </c:pt>
                      <c:pt idx="1026">
                        <c:v>4000</c:v>
                      </c:pt>
                      <c:pt idx="1027">
                        <c:v>250000</c:v>
                      </c:pt>
                      <c:pt idx="1028">
                        <c:v>10000</c:v>
                      </c:pt>
                      <c:pt idx="1029">
                        <c:v>20000</c:v>
                      </c:pt>
                      <c:pt idx="1030">
                        <c:v>30000</c:v>
                      </c:pt>
                      <c:pt idx="1031">
                        <c:v>30000</c:v>
                      </c:pt>
                      <c:pt idx="1032">
                        <c:v>30000</c:v>
                      </c:pt>
                      <c:pt idx="1033">
                        <c:v>5000</c:v>
                      </c:pt>
                      <c:pt idx="1034">
                        <c:v>60000</c:v>
                      </c:pt>
                      <c:pt idx="1035">
                        <c:v>4000</c:v>
                      </c:pt>
                      <c:pt idx="1036">
                        <c:v>2000</c:v>
                      </c:pt>
                      <c:pt idx="1037">
                        <c:v>2000</c:v>
                      </c:pt>
                      <c:pt idx="1038">
                        <c:v>20000</c:v>
                      </c:pt>
                      <c:pt idx="1039">
                        <c:v>3000</c:v>
                      </c:pt>
                      <c:pt idx="1040">
                        <c:v>10000</c:v>
                      </c:pt>
                      <c:pt idx="1041">
                        <c:v>2000</c:v>
                      </c:pt>
                      <c:pt idx="1042">
                        <c:v>4000</c:v>
                      </c:pt>
                      <c:pt idx="1043">
                        <c:v>7000</c:v>
                      </c:pt>
                      <c:pt idx="1044">
                        <c:v>6000</c:v>
                      </c:pt>
                      <c:pt idx="1045">
                        <c:v>50000</c:v>
                      </c:pt>
                      <c:pt idx="1046">
                        <c:v>4000</c:v>
                      </c:pt>
                      <c:pt idx="1047">
                        <c:v>30000</c:v>
                      </c:pt>
                      <c:pt idx="1048">
                        <c:v>20000</c:v>
                      </c:pt>
                      <c:pt idx="1049">
                        <c:v>9000</c:v>
                      </c:pt>
                      <c:pt idx="1050">
                        <c:v>20000</c:v>
                      </c:pt>
                      <c:pt idx="1051">
                        <c:v>9000</c:v>
                      </c:pt>
                      <c:pt idx="1052">
                        <c:v>20000</c:v>
                      </c:pt>
                      <c:pt idx="1053">
                        <c:v>20000</c:v>
                      </c:pt>
                      <c:pt idx="1054">
                        <c:v>6000</c:v>
                      </c:pt>
                      <c:pt idx="1055">
                        <c:v>20000</c:v>
                      </c:pt>
                      <c:pt idx="1056">
                        <c:v>9000</c:v>
                      </c:pt>
                      <c:pt idx="1057">
                        <c:v>20000</c:v>
                      </c:pt>
                      <c:pt idx="1058">
                        <c:v>7000</c:v>
                      </c:pt>
                      <c:pt idx="1059">
                        <c:v>6000</c:v>
                      </c:pt>
                      <c:pt idx="1060">
                        <c:v>10000</c:v>
                      </c:pt>
                      <c:pt idx="1061">
                        <c:v>5000</c:v>
                      </c:pt>
                      <c:pt idx="1062">
                        <c:v>6000</c:v>
                      </c:pt>
                      <c:pt idx="1063">
                        <c:v>10000</c:v>
                      </c:pt>
                      <c:pt idx="1064">
                        <c:v>20000</c:v>
                      </c:pt>
                      <c:pt idx="1065">
                        <c:v>8000</c:v>
                      </c:pt>
                      <c:pt idx="1066">
                        <c:v>10000</c:v>
                      </c:pt>
                      <c:pt idx="1067">
                        <c:v>30000</c:v>
                      </c:pt>
                      <c:pt idx="1068">
                        <c:v>20000</c:v>
                      </c:pt>
                      <c:pt idx="1069">
                        <c:v>6000</c:v>
                      </c:pt>
                      <c:pt idx="1070">
                        <c:v>20000</c:v>
                      </c:pt>
                      <c:pt idx="1071">
                        <c:v>3000</c:v>
                      </c:pt>
                      <c:pt idx="1072">
                        <c:v>10000</c:v>
                      </c:pt>
                      <c:pt idx="1073">
                        <c:v>40000</c:v>
                      </c:pt>
                      <c:pt idx="1074">
                        <c:v>4000</c:v>
                      </c:pt>
                      <c:pt idx="1075">
                        <c:v>2000</c:v>
                      </c:pt>
                      <c:pt idx="1076">
                        <c:v>4000</c:v>
                      </c:pt>
                      <c:pt idx="1077">
                        <c:v>3000</c:v>
                      </c:pt>
                      <c:pt idx="1078">
                        <c:v>0</c:v>
                      </c:pt>
                      <c:pt idx="1079">
                        <c:v>20000</c:v>
                      </c:pt>
                      <c:pt idx="1080">
                        <c:v>20000</c:v>
                      </c:pt>
                      <c:pt idx="1081">
                        <c:v>8000</c:v>
                      </c:pt>
                      <c:pt idx="1082">
                        <c:v>6000</c:v>
                      </c:pt>
                      <c:pt idx="1083">
                        <c:v>2000</c:v>
                      </c:pt>
                      <c:pt idx="1084">
                        <c:v>0</c:v>
                      </c:pt>
                      <c:pt idx="1085">
                        <c:v>20000</c:v>
                      </c:pt>
                      <c:pt idx="1086">
                        <c:v>2000</c:v>
                      </c:pt>
                      <c:pt idx="1087">
                        <c:v>8000</c:v>
                      </c:pt>
                      <c:pt idx="1088">
                        <c:v>20000</c:v>
                      </c:pt>
                      <c:pt idx="1089">
                        <c:v>20000</c:v>
                      </c:pt>
                      <c:pt idx="1090">
                        <c:v>10000</c:v>
                      </c:pt>
                      <c:pt idx="1091">
                        <c:v>30000</c:v>
                      </c:pt>
                      <c:pt idx="1092">
                        <c:v>20000</c:v>
                      </c:pt>
                      <c:pt idx="1093">
                        <c:v>10000</c:v>
                      </c:pt>
                      <c:pt idx="1094">
                        <c:v>1000</c:v>
                      </c:pt>
                      <c:pt idx="1095">
                        <c:v>10000</c:v>
                      </c:pt>
                      <c:pt idx="1096">
                        <c:v>20000</c:v>
                      </c:pt>
                      <c:pt idx="1097">
                        <c:v>2000</c:v>
                      </c:pt>
                      <c:pt idx="1098">
                        <c:v>2000</c:v>
                      </c:pt>
                      <c:pt idx="1099">
                        <c:v>10000</c:v>
                      </c:pt>
                      <c:pt idx="1100">
                        <c:v>5000</c:v>
                      </c:pt>
                      <c:pt idx="1101">
                        <c:v>8000</c:v>
                      </c:pt>
                      <c:pt idx="1102">
                        <c:v>3000</c:v>
                      </c:pt>
                      <c:pt idx="1103">
                        <c:v>5000</c:v>
                      </c:pt>
                      <c:pt idx="1104">
                        <c:v>0</c:v>
                      </c:pt>
                      <c:pt idx="1105">
                        <c:v>1000</c:v>
                      </c:pt>
                      <c:pt idx="1106">
                        <c:v>8000</c:v>
                      </c:pt>
                      <c:pt idx="1107">
                        <c:v>5000</c:v>
                      </c:pt>
                      <c:pt idx="1108">
                        <c:v>7000</c:v>
                      </c:pt>
                      <c:pt idx="1109">
                        <c:v>10000</c:v>
                      </c:pt>
                      <c:pt idx="1110">
                        <c:v>80000</c:v>
                      </c:pt>
                      <c:pt idx="1111">
                        <c:v>10000</c:v>
                      </c:pt>
                      <c:pt idx="1112">
                        <c:v>20000</c:v>
                      </c:pt>
                      <c:pt idx="1113">
                        <c:v>40000</c:v>
                      </c:pt>
                      <c:pt idx="1114">
                        <c:v>5000</c:v>
                      </c:pt>
                      <c:pt idx="1115">
                        <c:v>10000</c:v>
                      </c:pt>
                      <c:pt idx="1116">
                        <c:v>10000</c:v>
                      </c:pt>
                      <c:pt idx="1117">
                        <c:v>8000</c:v>
                      </c:pt>
                      <c:pt idx="1118">
                        <c:v>20000</c:v>
                      </c:pt>
                      <c:pt idx="1119">
                        <c:v>0</c:v>
                      </c:pt>
                      <c:pt idx="1120">
                        <c:v>10000</c:v>
                      </c:pt>
                      <c:pt idx="1121">
                        <c:v>6000</c:v>
                      </c:pt>
                      <c:pt idx="1122">
                        <c:v>2000</c:v>
                      </c:pt>
                      <c:pt idx="1123">
                        <c:v>0</c:v>
                      </c:pt>
                      <c:pt idx="1124">
                        <c:v>0</c:v>
                      </c:pt>
                      <c:pt idx="1125">
                        <c:v>1000</c:v>
                      </c:pt>
                      <c:pt idx="1126">
                        <c:v>10000</c:v>
                      </c:pt>
                      <c:pt idx="1127">
                        <c:v>5000</c:v>
                      </c:pt>
                      <c:pt idx="1128">
                        <c:v>30000</c:v>
                      </c:pt>
                      <c:pt idx="1129">
                        <c:v>3000</c:v>
                      </c:pt>
                      <c:pt idx="1130">
                        <c:v>5000</c:v>
                      </c:pt>
                      <c:pt idx="1131">
                        <c:v>4000</c:v>
                      </c:pt>
                      <c:pt idx="1132">
                        <c:v>30000</c:v>
                      </c:pt>
                      <c:pt idx="1133">
                        <c:v>7000</c:v>
                      </c:pt>
                      <c:pt idx="1134">
                        <c:v>10000</c:v>
                      </c:pt>
                      <c:pt idx="1135">
                        <c:v>4000</c:v>
                      </c:pt>
                      <c:pt idx="1136">
                        <c:v>0</c:v>
                      </c:pt>
                      <c:pt idx="1137">
                        <c:v>0</c:v>
                      </c:pt>
                      <c:pt idx="1138">
                        <c:v>50000</c:v>
                      </c:pt>
                      <c:pt idx="1139">
                        <c:v>70000</c:v>
                      </c:pt>
                      <c:pt idx="1140">
                        <c:v>5000</c:v>
                      </c:pt>
                      <c:pt idx="1141">
                        <c:v>10000</c:v>
                      </c:pt>
                      <c:pt idx="1142">
                        <c:v>30000</c:v>
                      </c:pt>
                      <c:pt idx="1143">
                        <c:v>1000</c:v>
                      </c:pt>
                      <c:pt idx="1144">
                        <c:v>20000</c:v>
                      </c:pt>
                      <c:pt idx="1145">
                        <c:v>10000</c:v>
                      </c:pt>
                      <c:pt idx="1146">
                        <c:v>20000</c:v>
                      </c:pt>
                      <c:pt idx="1147">
                        <c:v>40000</c:v>
                      </c:pt>
                      <c:pt idx="1148">
                        <c:v>40000</c:v>
                      </c:pt>
                      <c:pt idx="1149">
                        <c:v>1000</c:v>
                      </c:pt>
                      <c:pt idx="1150">
                        <c:v>5000</c:v>
                      </c:pt>
                      <c:pt idx="1151">
                        <c:v>6000</c:v>
                      </c:pt>
                      <c:pt idx="1152">
                        <c:v>30000</c:v>
                      </c:pt>
                      <c:pt idx="1153">
                        <c:v>1000</c:v>
                      </c:pt>
                      <c:pt idx="1154">
                        <c:v>2000</c:v>
                      </c:pt>
                      <c:pt idx="1155">
                        <c:v>20000</c:v>
                      </c:pt>
                      <c:pt idx="1156">
                        <c:v>10000</c:v>
                      </c:pt>
                      <c:pt idx="1157">
                        <c:v>1000</c:v>
                      </c:pt>
                      <c:pt idx="1158">
                        <c:v>10000</c:v>
                      </c:pt>
                      <c:pt idx="1159">
                        <c:v>60000</c:v>
                      </c:pt>
                      <c:pt idx="1160">
                        <c:v>4000</c:v>
                      </c:pt>
                      <c:pt idx="1161">
                        <c:v>5000</c:v>
                      </c:pt>
                      <c:pt idx="1162">
                        <c:v>30000</c:v>
                      </c:pt>
                      <c:pt idx="1163">
                        <c:v>0</c:v>
                      </c:pt>
                      <c:pt idx="1164">
                        <c:v>6000</c:v>
                      </c:pt>
                      <c:pt idx="1165">
                        <c:v>40000</c:v>
                      </c:pt>
                      <c:pt idx="1166">
                        <c:v>20000</c:v>
                      </c:pt>
                      <c:pt idx="1167">
                        <c:v>10000</c:v>
                      </c:pt>
                      <c:pt idx="1168">
                        <c:v>4000</c:v>
                      </c:pt>
                      <c:pt idx="1169">
                        <c:v>9000</c:v>
                      </c:pt>
                      <c:pt idx="1170">
                        <c:v>20000</c:v>
                      </c:pt>
                      <c:pt idx="1171">
                        <c:v>10000</c:v>
                      </c:pt>
                      <c:pt idx="1172">
                        <c:v>2000</c:v>
                      </c:pt>
                      <c:pt idx="1173">
                        <c:v>6000</c:v>
                      </c:pt>
                      <c:pt idx="1174">
                        <c:v>20000</c:v>
                      </c:pt>
                      <c:pt idx="1175">
                        <c:v>20000</c:v>
                      </c:pt>
                      <c:pt idx="1176">
                        <c:v>8000</c:v>
                      </c:pt>
                      <c:pt idx="1177">
                        <c:v>3000</c:v>
                      </c:pt>
                      <c:pt idx="1178">
                        <c:v>10000</c:v>
                      </c:pt>
                      <c:pt idx="1179">
                        <c:v>40000</c:v>
                      </c:pt>
                      <c:pt idx="1180">
                        <c:v>3000</c:v>
                      </c:pt>
                      <c:pt idx="1181">
                        <c:v>20000</c:v>
                      </c:pt>
                      <c:pt idx="1182">
                        <c:v>0</c:v>
                      </c:pt>
                      <c:pt idx="1183">
                        <c:v>3000</c:v>
                      </c:pt>
                      <c:pt idx="1184">
                        <c:v>50000</c:v>
                      </c:pt>
                      <c:pt idx="1185">
                        <c:v>1000</c:v>
                      </c:pt>
                      <c:pt idx="1186">
                        <c:v>20000</c:v>
                      </c:pt>
                      <c:pt idx="1187">
                        <c:v>30000</c:v>
                      </c:pt>
                      <c:pt idx="1188">
                        <c:v>8000</c:v>
                      </c:pt>
                      <c:pt idx="1189">
                        <c:v>6000</c:v>
                      </c:pt>
                      <c:pt idx="1190">
                        <c:v>10000</c:v>
                      </c:pt>
                      <c:pt idx="1191">
                        <c:v>40000</c:v>
                      </c:pt>
                      <c:pt idx="1192">
                        <c:v>10000</c:v>
                      </c:pt>
                      <c:pt idx="1193">
                        <c:v>20000</c:v>
                      </c:pt>
                      <c:pt idx="1194">
                        <c:v>7000</c:v>
                      </c:pt>
                      <c:pt idx="1195">
                        <c:v>8000</c:v>
                      </c:pt>
                      <c:pt idx="1196">
                        <c:v>4000</c:v>
                      </c:pt>
                      <c:pt idx="1197">
                        <c:v>0</c:v>
                      </c:pt>
                      <c:pt idx="1198">
                        <c:v>10000</c:v>
                      </c:pt>
                      <c:pt idx="1199">
                        <c:v>20000</c:v>
                      </c:pt>
                      <c:pt idx="1200">
                        <c:v>0</c:v>
                      </c:pt>
                      <c:pt idx="1201">
                        <c:v>1000</c:v>
                      </c:pt>
                      <c:pt idx="1202">
                        <c:v>30000</c:v>
                      </c:pt>
                      <c:pt idx="1203">
                        <c:v>20000</c:v>
                      </c:pt>
                      <c:pt idx="1204">
                        <c:v>30000</c:v>
                      </c:pt>
                      <c:pt idx="1205">
                        <c:v>20000</c:v>
                      </c:pt>
                      <c:pt idx="1206">
                        <c:v>20000</c:v>
                      </c:pt>
                      <c:pt idx="1207">
                        <c:v>4000</c:v>
                      </c:pt>
                      <c:pt idx="1208">
                        <c:v>50000</c:v>
                      </c:pt>
                      <c:pt idx="1209">
                        <c:v>6000</c:v>
                      </c:pt>
                      <c:pt idx="1210">
                        <c:v>8000</c:v>
                      </c:pt>
                      <c:pt idx="1211">
                        <c:v>10000</c:v>
                      </c:pt>
                      <c:pt idx="1212">
                        <c:v>10000</c:v>
                      </c:pt>
                      <c:pt idx="1213">
                        <c:v>1000</c:v>
                      </c:pt>
                      <c:pt idx="1214">
                        <c:v>20000</c:v>
                      </c:pt>
                      <c:pt idx="1215">
                        <c:v>2000</c:v>
                      </c:pt>
                      <c:pt idx="1216">
                        <c:v>10000</c:v>
                      </c:pt>
                      <c:pt idx="1217">
                        <c:v>30000</c:v>
                      </c:pt>
                      <c:pt idx="1218">
                        <c:v>5000</c:v>
                      </c:pt>
                      <c:pt idx="1219">
                        <c:v>30000</c:v>
                      </c:pt>
                      <c:pt idx="1220">
                        <c:v>10000</c:v>
                      </c:pt>
                      <c:pt idx="1221">
                        <c:v>30000</c:v>
                      </c:pt>
                      <c:pt idx="1222">
                        <c:v>10000</c:v>
                      </c:pt>
                      <c:pt idx="1223">
                        <c:v>60000</c:v>
                      </c:pt>
                      <c:pt idx="1224">
                        <c:v>3000</c:v>
                      </c:pt>
                      <c:pt idx="1225">
                        <c:v>50000</c:v>
                      </c:pt>
                      <c:pt idx="1226">
                        <c:v>10000</c:v>
                      </c:pt>
                      <c:pt idx="1227">
                        <c:v>30000</c:v>
                      </c:pt>
                      <c:pt idx="1228">
                        <c:v>9000</c:v>
                      </c:pt>
                      <c:pt idx="1229">
                        <c:v>40000</c:v>
                      </c:pt>
                      <c:pt idx="1230">
                        <c:v>2000</c:v>
                      </c:pt>
                      <c:pt idx="1231">
                        <c:v>20000</c:v>
                      </c:pt>
                      <c:pt idx="1232">
                        <c:v>3000</c:v>
                      </c:pt>
                      <c:pt idx="1233">
                        <c:v>40000</c:v>
                      </c:pt>
                      <c:pt idx="1234">
                        <c:v>10000</c:v>
                      </c:pt>
                      <c:pt idx="1235">
                        <c:v>30000</c:v>
                      </c:pt>
                      <c:pt idx="1236">
                        <c:v>30000</c:v>
                      </c:pt>
                      <c:pt idx="1237">
                        <c:v>9000</c:v>
                      </c:pt>
                      <c:pt idx="1238">
                        <c:v>4000</c:v>
                      </c:pt>
                      <c:pt idx="1239">
                        <c:v>30000</c:v>
                      </c:pt>
                      <c:pt idx="1240">
                        <c:v>20000</c:v>
                      </c:pt>
                      <c:pt idx="1241">
                        <c:v>20000</c:v>
                      </c:pt>
                      <c:pt idx="1242">
                        <c:v>70000</c:v>
                      </c:pt>
                      <c:pt idx="1243">
                        <c:v>20000</c:v>
                      </c:pt>
                      <c:pt idx="1244">
                        <c:v>9000</c:v>
                      </c:pt>
                      <c:pt idx="1245">
                        <c:v>40000</c:v>
                      </c:pt>
                      <c:pt idx="1246">
                        <c:v>10000</c:v>
                      </c:pt>
                      <c:pt idx="1247">
                        <c:v>10000</c:v>
                      </c:pt>
                      <c:pt idx="1248">
                        <c:v>10000</c:v>
                      </c:pt>
                      <c:pt idx="1249">
                        <c:v>1000</c:v>
                      </c:pt>
                      <c:pt idx="1250">
                        <c:v>5000</c:v>
                      </c:pt>
                      <c:pt idx="1251">
                        <c:v>450000</c:v>
                      </c:pt>
                      <c:pt idx="1252">
                        <c:v>40000</c:v>
                      </c:pt>
                      <c:pt idx="1253">
                        <c:v>30000</c:v>
                      </c:pt>
                      <c:pt idx="1254">
                        <c:v>20000</c:v>
                      </c:pt>
                      <c:pt idx="1255">
                        <c:v>30000</c:v>
                      </c:pt>
                      <c:pt idx="1256">
                        <c:v>30000</c:v>
                      </c:pt>
                      <c:pt idx="1257">
                        <c:v>90000</c:v>
                      </c:pt>
                      <c:pt idx="1258">
                        <c:v>20000</c:v>
                      </c:pt>
                      <c:pt idx="1259">
                        <c:v>50000</c:v>
                      </c:pt>
                      <c:pt idx="1260">
                        <c:v>1000</c:v>
                      </c:pt>
                      <c:pt idx="1261">
                        <c:v>4000</c:v>
                      </c:pt>
                      <c:pt idx="1262">
                        <c:v>10000</c:v>
                      </c:pt>
                      <c:pt idx="1263">
                        <c:v>10000</c:v>
                      </c:pt>
                      <c:pt idx="1264">
                        <c:v>20000</c:v>
                      </c:pt>
                      <c:pt idx="1265">
                        <c:v>90000</c:v>
                      </c:pt>
                      <c:pt idx="1266">
                        <c:v>200000</c:v>
                      </c:pt>
                      <c:pt idx="1267">
                        <c:v>100000</c:v>
                      </c:pt>
                      <c:pt idx="1268">
                        <c:v>40000</c:v>
                      </c:pt>
                      <c:pt idx="1269">
                        <c:v>20000</c:v>
                      </c:pt>
                      <c:pt idx="1270">
                        <c:v>70000</c:v>
                      </c:pt>
                      <c:pt idx="1271">
                        <c:v>50000</c:v>
                      </c:pt>
                      <c:pt idx="1272">
                        <c:v>20000</c:v>
                      </c:pt>
                      <c:pt idx="1273">
                        <c:v>10000</c:v>
                      </c:pt>
                      <c:pt idx="1274">
                        <c:v>20000</c:v>
                      </c:pt>
                      <c:pt idx="1275">
                        <c:v>10000</c:v>
                      </c:pt>
                      <c:pt idx="1276">
                        <c:v>20000</c:v>
                      </c:pt>
                      <c:pt idx="1277">
                        <c:v>5000</c:v>
                      </c:pt>
                      <c:pt idx="1278">
                        <c:v>20000</c:v>
                      </c:pt>
                      <c:pt idx="1279">
                        <c:v>0</c:v>
                      </c:pt>
                      <c:pt idx="1280">
                        <c:v>20000</c:v>
                      </c:pt>
                      <c:pt idx="1281">
                        <c:v>20000</c:v>
                      </c:pt>
                      <c:pt idx="1282">
                        <c:v>30000</c:v>
                      </c:pt>
                      <c:pt idx="1283">
                        <c:v>50000</c:v>
                      </c:pt>
                      <c:pt idx="1284">
                        <c:v>30000</c:v>
                      </c:pt>
                      <c:pt idx="1285">
                        <c:v>30000</c:v>
                      </c:pt>
                      <c:pt idx="1286">
                        <c:v>30000</c:v>
                      </c:pt>
                      <c:pt idx="1287">
                        <c:v>10000</c:v>
                      </c:pt>
                      <c:pt idx="1288">
                        <c:v>30000</c:v>
                      </c:pt>
                      <c:pt idx="1289">
                        <c:v>20000</c:v>
                      </c:pt>
                      <c:pt idx="1290">
                        <c:v>20000</c:v>
                      </c:pt>
                      <c:pt idx="1291">
                        <c:v>30000</c:v>
                      </c:pt>
                      <c:pt idx="1292">
                        <c:v>30000</c:v>
                      </c:pt>
                      <c:pt idx="1293">
                        <c:v>10000</c:v>
                      </c:pt>
                      <c:pt idx="1294">
                        <c:v>20000</c:v>
                      </c:pt>
                      <c:pt idx="1295">
                        <c:v>50000</c:v>
                      </c:pt>
                      <c:pt idx="1296">
                        <c:v>13000</c:v>
                      </c:pt>
                      <c:pt idx="1297">
                        <c:v>30000</c:v>
                      </c:pt>
                      <c:pt idx="1298">
                        <c:v>34000</c:v>
                      </c:pt>
                      <c:pt idx="1299">
                        <c:v>11000</c:v>
                      </c:pt>
                      <c:pt idx="1300">
                        <c:v>16000</c:v>
                      </c:pt>
                      <c:pt idx="1301">
                        <c:v>10000</c:v>
                      </c:pt>
                      <c:pt idx="1302">
                        <c:v>20000</c:v>
                      </c:pt>
                      <c:pt idx="1303">
                        <c:v>20000</c:v>
                      </c:pt>
                      <c:pt idx="1304">
                        <c:v>30000</c:v>
                      </c:pt>
                      <c:pt idx="1305">
                        <c:v>90000</c:v>
                      </c:pt>
                      <c:pt idx="1306">
                        <c:v>30000</c:v>
                      </c:pt>
                      <c:pt idx="1307">
                        <c:v>50000</c:v>
                      </c:pt>
                      <c:pt idx="1308">
                        <c:v>6000</c:v>
                      </c:pt>
                      <c:pt idx="1309">
                        <c:v>60000</c:v>
                      </c:pt>
                      <c:pt idx="1310">
                        <c:v>30000</c:v>
                      </c:pt>
                      <c:pt idx="1311">
                        <c:v>50000</c:v>
                      </c:pt>
                      <c:pt idx="1312">
                        <c:v>20000</c:v>
                      </c:pt>
                      <c:pt idx="1313">
                        <c:v>4000</c:v>
                      </c:pt>
                      <c:pt idx="1314">
                        <c:v>10000</c:v>
                      </c:pt>
                      <c:pt idx="1315">
                        <c:v>10000</c:v>
                      </c:pt>
                      <c:pt idx="1316">
                        <c:v>20000</c:v>
                      </c:pt>
                      <c:pt idx="1317">
                        <c:v>35000</c:v>
                      </c:pt>
                      <c:pt idx="1318">
                        <c:v>40000</c:v>
                      </c:pt>
                      <c:pt idx="1319">
                        <c:v>6000</c:v>
                      </c:pt>
                      <c:pt idx="1320">
                        <c:v>40000</c:v>
                      </c:pt>
                      <c:pt idx="1321">
                        <c:v>30000</c:v>
                      </c:pt>
                      <c:pt idx="1322">
                        <c:v>16000</c:v>
                      </c:pt>
                      <c:pt idx="1323">
                        <c:v>90000</c:v>
                      </c:pt>
                      <c:pt idx="1324">
                        <c:v>70000</c:v>
                      </c:pt>
                      <c:pt idx="1325">
                        <c:v>9000</c:v>
                      </c:pt>
                      <c:pt idx="1326">
                        <c:v>20000</c:v>
                      </c:pt>
                      <c:pt idx="1327">
                        <c:v>20000</c:v>
                      </c:pt>
                      <c:pt idx="1328">
                        <c:v>54000</c:v>
                      </c:pt>
                      <c:pt idx="1329">
                        <c:v>10000</c:v>
                      </c:pt>
                      <c:pt idx="1330">
                        <c:v>50000</c:v>
                      </c:pt>
                      <c:pt idx="1331">
                        <c:v>20000</c:v>
                      </c:pt>
                      <c:pt idx="1332">
                        <c:v>40000</c:v>
                      </c:pt>
                      <c:pt idx="1333">
                        <c:v>100000</c:v>
                      </c:pt>
                      <c:pt idx="1334">
                        <c:v>70000</c:v>
                      </c:pt>
                      <c:pt idx="1335">
                        <c:v>40000</c:v>
                      </c:pt>
                      <c:pt idx="1336">
                        <c:v>80000</c:v>
                      </c:pt>
                      <c:pt idx="1337">
                        <c:v>60000</c:v>
                      </c:pt>
                      <c:pt idx="1338">
                        <c:v>60000</c:v>
                      </c:pt>
                      <c:pt idx="1339">
                        <c:v>30000</c:v>
                      </c:pt>
                      <c:pt idx="1340">
                        <c:v>10000</c:v>
                      </c:pt>
                      <c:pt idx="1341">
                        <c:v>40000</c:v>
                      </c:pt>
                      <c:pt idx="1342">
                        <c:v>40000</c:v>
                      </c:pt>
                      <c:pt idx="1343">
                        <c:v>20000</c:v>
                      </c:pt>
                      <c:pt idx="1344">
                        <c:v>20000</c:v>
                      </c:pt>
                      <c:pt idx="1345">
                        <c:v>30000</c:v>
                      </c:pt>
                      <c:pt idx="1346">
                        <c:v>10000</c:v>
                      </c:pt>
                      <c:pt idx="1347">
                        <c:v>10000</c:v>
                      </c:pt>
                      <c:pt idx="1348">
                        <c:v>30000</c:v>
                      </c:pt>
                      <c:pt idx="1349">
                        <c:v>20000</c:v>
                      </c:pt>
                      <c:pt idx="1350">
                        <c:v>10000</c:v>
                      </c:pt>
                      <c:pt idx="1351">
                        <c:v>7000</c:v>
                      </c:pt>
                      <c:pt idx="1352">
                        <c:v>20000</c:v>
                      </c:pt>
                      <c:pt idx="1353">
                        <c:v>10000</c:v>
                      </c:pt>
                      <c:pt idx="1354">
                        <c:v>60000</c:v>
                      </c:pt>
                      <c:pt idx="1355">
                        <c:v>70000</c:v>
                      </c:pt>
                      <c:pt idx="1356">
                        <c:v>30000</c:v>
                      </c:pt>
                      <c:pt idx="1357">
                        <c:v>10000</c:v>
                      </c:pt>
                      <c:pt idx="1358">
                        <c:v>40000</c:v>
                      </c:pt>
                      <c:pt idx="1359">
                        <c:v>50000</c:v>
                      </c:pt>
                      <c:pt idx="1360">
                        <c:v>4000</c:v>
                      </c:pt>
                      <c:pt idx="1361">
                        <c:v>20000</c:v>
                      </c:pt>
                      <c:pt idx="1362">
                        <c:v>10000</c:v>
                      </c:pt>
                      <c:pt idx="1363">
                        <c:v>10000</c:v>
                      </c:pt>
                      <c:pt idx="1364">
                        <c:v>5000</c:v>
                      </c:pt>
                      <c:pt idx="1365">
                        <c:v>2000</c:v>
                      </c:pt>
                      <c:pt idx="1366">
                        <c:v>4000</c:v>
                      </c:pt>
                      <c:pt idx="1367">
                        <c:v>0</c:v>
                      </c:pt>
                      <c:pt idx="1368">
                        <c:v>3000</c:v>
                      </c:pt>
                      <c:pt idx="1369">
                        <c:v>20000</c:v>
                      </c:pt>
                      <c:pt idx="1370">
                        <c:v>20000</c:v>
                      </c:pt>
                      <c:pt idx="1371">
                        <c:v>30000</c:v>
                      </c:pt>
                      <c:pt idx="1372">
                        <c:v>20000</c:v>
                      </c:pt>
                      <c:pt idx="1373">
                        <c:v>3000</c:v>
                      </c:pt>
                      <c:pt idx="1374">
                        <c:v>30000</c:v>
                      </c:pt>
                      <c:pt idx="1375">
                        <c:v>30000</c:v>
                      </c:pt>
                      <c:pt idx="1376">
                        <c:v>20000</c:v>
                      </c:pt>
                      <c:pt idx="1377">
                        <c:v>7000</c:v>
                      </c:pt>
                      <c:pt idx="1378">
                        <c:v>6000</c:v>
                      </c:pt>
                      <c:pt idx="1379">
                        <c:v>1000</c:v>
                      </c:pt>
                      <c:pt idx="1380">
                        <c:v>4000</c:v>
                      </c:pt>
                      <c:pt idx="1381">
                        <c:v>10000</c:v>
                      </c:pt>
                      <c:pt idx="1382">
                        <c:v>20000</c:v>
                      </c:pt>
                      <c:pt idx="1383">
                        <c:v>30000</c:v>
                      </c:pt>
                      <c:pt idx="1384">
                        <c:v>6000</c:v>
                      </c:pt>
                      <c:pt idx="1385">
                        <c:v>10000</c:v>
                      </c:pt>
                      <c:pt idx="1386">
                        <c:v>10000</c:v>
                      </c:pt>
                      <c:pt idx="1387">
                        <c:v>10000</c:v>
                      </c:pt>
                      <c:pt idx="1388">
                        <c:v>10000</c:v>
                      </c:pt>
                      <c:pt idx="1389">
                        <c:v>30000</c:v>
                      </c:pt>
                      <c:pt idx="1390">
                        <c:v>20000</c:v>
                      </c:pt>
                      <c:pt idx="1391">
                        <c:v>20000</c:v>
                      </c:pt>
                      <c:pt idx="1392">
                        <c:v>1000</c:v>
                      </c:pt>
                      <c:pt idx="1393">
                        <c:v>20000</c:v>
                      </c:pt>
                      <c:pt idx="1394">
                        <c:v>50000</c:v>
                      </c:pt>
                      <c:pt idx="1395">
                        <c:v>10000</c:v>
                      </c:pt>
                      <c:pt idx="1396">
                        <c:v>10000</c:v>
                      </c:pt>
                      <c:pt idx="1397">
                        <c:v>50000</c:v>
                      </c:pt>
                      <c:pt idx="1398">
                        <c:v>60000</c:v>
                      </c:pt>
                      <c:pt idx="1399">
                        <c:v>20000</c:v>
                      </c:pt>
                      <c:pt idx="1400">
                        <c:v>60000</c:v>
                      </c:pt>
                      <c:pt idx="1401">
                        <c:v>40000</c:v>
                      </c:pt>
                      <c:pt idx="1402">
                        <c:v>10000</c:v>
                      </c:pt>
                      <c:pt idx="1403">
                        <c:v>20000</c:v>
                      </c:pt>
                      <c:pt idx="1404">
                        <c:v>10000</c:v>
                      </c:pt>
                      <c:pt idx="1405">
                        <c:v>60000</c:v>
                      </c:pt>
                      <c:pt idx="1406">
                        <c:v>20000</c:v>
                      </c:pt>
                      <c:pt idx="1407">
                        <c:v>1000</c:v>
                      </c:pt>
                      <c:pt idx="1408">
                        <c:v>10000</c:v>
                      </c:pt>
                      <c:pt idx="1409">
                        <c:v>0</c:v>
                      </c:pt>
                      <c:pt idx="1410">
                        <c:v>5000</c:v>
                      </c:pt>
                      <c:pt idx="1411">
                        <c:v>60000</c:v>
                      </c:pt>
                      <c:pt idx="1412">
                        <c:v>20000</c:v>
                      </c:pt>
                      <c:pt idx="1413">
                        <c:v>40000</c:v>
                      </c:pt>
                      <c:pt idx="1414">
                        <c:v>30000</c:v>
                      </c:pt>
                      <c:pt idx="1415">
                        <c:v>10000</c:v>
                      </c:pt>
                      <c:pt idx="1416">
                        <c:v>60000</c:v>
                      </c:pt>
                      <c:pt idx="1417">
                        <c:v>40000</c:v>
                      </c:pt>
                      <c:pt idx="1418">
                        <c:v>140000</c:v>
                      </c:pt>
                      <c:pt idx="1419">
                        <c:v>60000</c:v>
                      </c:pt>
                      <c:pt idx="1420">
                        <c:v>90000</c:v>
                      </c:pt>
                      <c:pt idx="1421">
                        <c:v>40000</c:v>
                      </c:pt>
                      <c:pt idx="1422">
                        <c:v>40000</c:v>
                      </c:pt>
                      <c:pt idx="1423">
                        <c:v>40000</c:v>
                      </c:pt>
                      <c:pt idx="1424">
                        <c:v>20000</c:v>
                      </c:pt>
                      <c:pt idx="1425">
                        <c:v>40000</c:v>
                      </c:pt>
                      <c:pt idx="1426">
                        <c:v>20000</c:v>
                      </c:pt>
                      <c:pt idx="1427">
                        <c:v>50000</c:v>
                      </c:pt>
                      <c:pt idx="1428">
                        <c:v>20000</c:v>
                      </c:pt>
                      <c:pt idx="1429">
                        <c:v>40000</c:v>
                      </c:pt>
                      <c:pt idx="1430">
                        <c:v>20000</c:v>
                      </c:pt>
                      <c:pt idx="1431">
                        <c:v>30000</c:v>
                      </c:pt>
                      <c:pt idx="1432">
                        <c:v>50000</c:v>
                      </c:pt>
                      <c:pt idx="1433">
                        <c:v>10000</c:v>
                      </c:pt>
                      <c:pt idx="1434">
                        <c:v>40000</c:v>
                      </c:pt>
                      <c:pt idx="1435">
                        <c:v>10000</c:v>
                      </c:pt>
                      <c:pt idx="1436">
                        <c:v>20000</c:v>
                      </c:pt>
                      <c:pt idx="1437">
                        <c:v>40000</c:v>
                      </c:pt>
                      <c:pt idx="1438">
                        <c:v>10000</c:v>
                      </c:pt>
                      <c:pt idx="1439">
                        <c:v>3000</c:v>
                      </c:pt>
                      <c:pt idx="1440">
                        <c:v>10000</c:v>
                      </c:pt>
                      <c:pt idx="1441">
                        <c:v>8000</c:v>
                      </c:pt>
                      <c:pt idx="1442">
                        <c:v>20000</c:v>
                      </c:pt>
                      <c:pt idx="1443">
                        <c:v>20000</c:v>
                      </c:pt>
                      <c:pt idx="1444">
                        <c:v>5000</c:v>
                      </c:pt>
                      <c:pt idx="1445">
                        <c:v>1000</c:v>
                      </c:pt>
                      <c:pt idx="1446">
                        <c:v>10000</c:v>
                      </c:pt>
                      <c:pt idx="1447">
                        <c:v>90000</c:v>
                      </c:pt>
                      <c:pt idx="1448">
                        <c:v>30000</c:v>
                      </c:pt>
                      <c:pt idx="1449">
                        <c:v>7000</c:v>
                      </c:pt>
                      <c:pt idx="1450">
                        <c:v>3000</c:v>
                      </c:pt>
                      <c:pt idx="1451">
                        <c:v>40000</c:v>
                      </c:pt>
                      <c:pt idx="1452">
                        <c:v>20000</c:v>
                      </c:pt>
                      <c:pt idx="1453">
                        <c:v>20000</c:v>
                      </c:pt>
                      <c:pt idx="1454">
                        <c:v>20000</c:v>
                      </c:pt>
                      <c:pt idx="1455">
                        <c:v>9000</c:v>
                      </c:pt>
                      <c:pt idx="1456">
                        <c:v>30000</c:v>
                      </c:pt>
                      <c:pt idx="1457">
                        <c:v>9000</c:v>
                      </c:pt>
                      <c:pt idx="1458">
                        <c:v>80000</c:v>
                      </c:pt>
                      <c:pt idx="1459">
                        <c:v>30000</c:v>
                      </c:pt>
                      <c:pt idx="1460">
                        <c:v>20000</c:v>
                      </c:pt>
                      <c:pt idx="1461">
                        <c:v>3000</c:v>
                      </c:pt>
                      <c:pt idx="1462">
                        <c:v>9000</c:v>
                      </c:pt>
                      <c:pt idx="1463">
                        <c:v>20000</c:v>
                      </c:pt>
                      <c:pt idx="1464">
                        <c:v>20000</c:v>
                      </c:pt>
                      <c:pt idx="1465">
                        <c:v>10000</c:v>
                      </c:pt>
                      <c:pt idx="1466">
                        <c:v>14000</c:v>
                      </c:pt>
                      <c:pt idx="1467">
                        <c:v>20000</c:v>
                      </c:pt>
                      <c:pt idx="1468">
                        <c:v>20000</c:v>
                      </c:pt>
                      <c:pt idx="1469">
                        <c:v>30000</c:v>
                      </c:pt>
                      <c:pt idx="1470">
                        <c:v>20000</c:v>
                      </c:pt>
                      <c:pt idx="1471">
                        <c:v>14000</c:v>
                      </c:pt>
                      <c:pt idx="1472">
                        <c:v>20000</c:v>
                      </c:pt>
                      <c:pt idx="1473">
                        <c:v>6000</c:v>
                      </c:pt>
                      <c:pt idx="1474">
                        <c:v>20000</c:v>
                      </c:pt>
                      <c:pt idx="1475">
                        <c:v>40000</c:v>
                      </c:pt>
                      <c:pt idx="1476">
                        <c:v>40000</c:v>
                      </c:pt>
                      <c:pt idx="1477">
                        <c:v>10000</c:v>
                      </c:pt>
                      <c:pt idx="1478">
                        <c:v>20000</c:v>
                      </c:pt>
                      <c:pt idx="1479">
                        <c:v>20000</c:v>
                      </c:pt>
                      <c:pt idx="1480">
                        <c:v>50000</c:v>
                      </c:pt>
                      <c:pt idx="1481">
                        <c:v>50000</c:v>
                      </c:pt>
                      <c:pt idx="1482">
                        <c:v>50000</c:v>
                      </c:pt>
                      <c:pt idx="1483">
                        <c:v>10000</c:v>
                      </c:pt>
                      <c:pt idx="1484">
                        <c:v>60000</c:v>
                      </c:pt>
                      <c:pt idx="1485">
                        <c:v>80000</c:v>
                      </c:pt>
                      <c:pt idx="1486">
                        <c:v>40000</c:v>
                      </c:pt>
                      <c:pt idx="1487">
                        <c:v>150000</c:v>
                      </c:pt>
                      <c:pt idx="1488">
                        <c:v>70000</c:v>
                      </c:pt>
                      <c:pt idx="1489">
                        <c:v>90000</c:v>
                      </c:pt>
                      <c:pt idx="1490">
                        <c:v>80000</c:v>
                      </c:pt>
                      <c:pt idx="1491">
                        <c:v>70000</c:v>
                      </c:pt>
                      <c:pt idx="1492">
                        <c:v>80000</c:v>
                      </c:pt>
                      <c:pt idx="1493">
                        <c:v>110000</c:v>
                      </c:pt>
                      <c:pt idx="1494">
                        <c:v>20000</c:v>
                      </c:pt>
                      <c:pt idx="1495">
                        <c:v>30000</c:v>
                      </c:pt>
                      <c:pt idx="1496">
                        <c:v>8000</c:v>
                      </c:pt>
                      <c:pt idx="1497">
                        <c:v>40000</c:v>
                      </c:pt>
                      <c:pt idx="1498">
                        <c:v>60000</c:v>
                      </c:pt>
                      <c:pt idx="1499">
                        <c:v>90000</c:v>
                      </c:pt>
                      <c:pt idx="1500">
                        <c:v>30000</c:v>
                      </c:pt>
                      <c:pt idx="1501">
                        <c:v>110000</c:v>
                      </c:pt>
                      <c:pt idx="1502">
                        <c:v>40000</c:v>
                      </c:pt>
                      <c:pt idx="1503">
                        <c:v>50000</c:v>
                      </c:pt>
                      <c:pt idx="1504">
                        <c:v>40000</c:v>
                      </c:pt>
                      <c:pt idx="1505">
                        <c:v>40000</c:v>
                      </c:pt>
                      <c:pt idx="1506">
                        <c:v>20000</c:v>
                      </c:pt>
                      <c:pt idx="1507">
                        <c:v>50000</c:v>
                      </c:pt>
                      <c:pt idx="1508">
                        <c:v>60000</c:v>
                      </c:pt>
                      <c:pt idx="1509">
                        <c:v>40000</c:v>
                      </c:pt>
                      <c:pt idx="1510">
                        <c:v>40000</c:v>
                      </c:pt>
                      <c:pt idx="1511">
                        <c:v>20000</c:v>
                      </c:pt>
                      <c:pt idx="1512">
                        <c:v>30000</c:v>
                      </c:pt>
                      <c:pt idx="1513">
                        <c:v>30000</c:v>
                      </c:pt>
                      <c:pt idx="1514">
                        <c:v>30000</c:v>
                      </c:pt>
                      <c:pt idx="1515">
                        <c:v>13000</c:v>
                      </c:pt>
                      <c:pt idx="1516">
                        <c:v>50000</c:v>
                      </c:pt>
                      <c:pt idx="1517">
                        <c:v>30000</c:v>
                      </c:pt>
                      <c:pt idx="1518">
                        <c:v>70000</c:v>
                      </c:pt>
                      <c:pt idx="1519">
                        <c:v>40000</c:v>
                      </c:pt>
                      <c:pt idx="1520">
                        <c:v>60000</c:v>
                      </c:pt>
                      <c:pt idx="1521">
                        <c:v>8000</c:v>
                      </c:pt>
                      <c:pt idx="1522">
                        <c:v>9000</c:v>
                      </c:pt>
                      <c:pt idx="1523">
                        <c:v>20000</c:v>
                      </c:pt>
                      <c:pt idx="1524">
                        <c:v>30000</c:v>
                      </c:pt>
                      <c:pt idx="1525">
                        <c:v>90000</c:v>
                      </c:pt>
                      <c:pt idx="1526">
                        <c:v>50000</c:v>
                      </c:pt>
                      <c:pt idx="1527">
                        <c:v>30000</c:v>
                      </c:pt>
                      <c:pt idx="1528">
                        <c:v>20000</c:v>
                      </c:pt>
                      <c:pt idx="1529">
                        <c:v>40000</c:v>
                      </c:pt>
                      <c:pt idx="1530">
                        <c:v>70000</c:v>
                      </c:pt>
                      <c:pt idx="1531">
                        <c:v>60000</c:v>
                      </c:pt>
                      <c:pt idx="1532">
                        <c:v>40000</c:v>
                      </c:pt>
                      <c:pt idx="1533">
                        <c:v>6000</c:v>
                      </c:pt>
                      <c:pt idx="1534">
                        <c:v>40000</c:v>
                      </c:pt>
                      <c:pt idx="1535">
                        <c:v>20000</c:v>
                      </c:pt>
                      <c:pt idx="1536">
                        <c:v>20000</c:v>
                      </c:pt>
                      <c:pt idx="1537">
                        <c:v>10000</c:v>
                      </c:pt>
                      <c:pt idx="1538">
                        <c:v>40000</c:v>
                      </c:pt>
                      <c:pt idx="1539">
                        <c:v>20000</c:v>
                      </c:pt>
                      <c:pt idx="1540">
                        <c:v>20000</c:v>
                      </c:pt>
                      <c:pt idx="1541">
                        <c:v>20000</c:v>
                      </c:pt>
                      <c:pt idx="1542">
                        <c:v>5000</c:v>
                      </c:pt>
                      <c:pt idx="1543">
                        <c:v>40000</c:v>
                      </c:pt>
                      <c:pt idx="1544">
                        <c:v>20000</c:v>
                      </c:pt>
                      <c:pt idx="1545">
                        <c:v>10000</c:v>
                      </c:pt>
                      <c:pt idx="1546">
                        <c:v>20000</c:v>
                      </c:pt>
                      <c:pt idx="1547">
                        <c:v>30000</c:v>
                      </c:pt>
                      <c:pt idx="1548">
                        <c:v>30000</c:v>
                      </c:pt>
                      <c:pt idx="1549">
                        <c:v>30000</c:v>
                      </c:pt>
                      <c:pt idx="1550">
                        <c:v>30000</c:v>
                      </c:pt>
                      <c:pt idx="1551">
                        <c:v>10000</c:v>
                      </c:pt>
                      <c:pt idx="1552">
                        <c:v>7000</c:v>
                      </c:pt>
                      <c:pt idx="1553">
                        <c:v>8000</c:v>
                      </c:pt>
                      <c:pt idx="1554">
                        <c:v>50000</c:v>
                      </c:pt>
                      <c:pt idx="1555">
                        <c:v>20000</c:v>
                      </c:pt>
                      <c:pt idx="1556">
                        <c:v>20000</c:v>
                      </c:pt>
                      <c:pt idx="1557">
                        <c:v>5000</c:v>
                      </c:pt>
                      <c:pt idx="1558">
                        <c:v>9000</c:v>
                      </c:pt>
                      <c:pt idx="1559">
                        <c:v>30000</c:v>
                      </c:pt>
                      <c:pt idx="1560">
                        <c:v>50000</c:v>
                      </c:pt>
                      <c:pt idx="1561">
                        <c:v>30000</c:v>
                      </c:pt>
                      <c:pt idx="1562">
                        <c:v>9000</c:v>
                      </c:pt>
                      <c:pt idx="1563">
                        <c:v>90000</c:v>
                      </c:pt>
                      <c:pt idx="1564">
                        <c:v>50000</c:v>
                      </c:pt>
                      <c:pt idx="1565">
                        <c:v>6000</c:v>
                      </c:pt>
                      <c:pt idx="1566">
                        <c:v>40000</c:v>
                      </c:pt>
                      <c:pt idx="1567">
                        <c:v>10000</c:v>
                      </c:pt>
                      <c:pt idx="1568">
                        <c:v>4000</c:v>
                      </c:pt>
                      <c:pt idx="1569">
                        <c:v>8000</c:v>
                      </c:pt>
                      <c:pt idx="1570">
                        <c:v>20000</c:v>
                      </c:pt>
                      <c:pt idx="1571">
                        <c:v>3000</c:v>
                      </c:pt>
                      <c:pt idx="1572">
                        <c:v>10000</c:v>
                      </c:pt>
                      <c:pt idx="1573">
                        <c:v>20000</c:v>
                      </c:pt>
                      <c:pt idx="1574">
                        <c:v>60000</c:v>
                      </c:pt>
                      <c:pt idx="1575">
                        <c:v>10000</c:v>
                      </c:pt>
                      <c:pt idx="1576">
                        <c:v>20000</c:v>
                      </c:pt>
                      <c:pt idx="1577">
                        <c:v>30000</c:v>
                      </c:pt>
                      <c:pt idx="1578">
                        <c:v>6000</c:v>
                      </c:pt>
                      <c:pt idx="1579">
                        <c:v>5000</c:v>
                      </c:pt>
                      <c:pt idx="1580">
                        <c:v>30000</c:v>
                      </c:pt>
                      <c:pt idx="1581">
                        <c:v>10000</c:v>
                      </c:pt>
                      <c:pt idx="1582">
                        <c:v>5000</c:v>
                      </c:pt>
                      <c:pt idx="1583">
                        <c:v>20000</c:v>
                      </c:pt>
                      <c:pt idx="1584">
                        <c:v>70000</c:v>
                      </c:pt>
                      <c:pt idx="1585">
                        <c:v>20000</c:v>
                      </c:pt>
                      <c:pt idx="1586">
                        <c:v>20000</c:v>
                      </c:pt>
                      <c:pt idx="1587">
                        <c:v>8000</c:v>
                      </c:pt>
                      <c:pt idx="1588">
                        <c:v>40000</c:v>
                      </c:pt>
                      <c:pt idx="1589">
                        <c:v>50000</c:v>
                      </c:pt>
                      <c:pt idx="1590">
                        <c:v>30000</c:v>
                      </c:pt>
                      <c:pt idx="1591">
                        <c:v>30000</c:v>
                      </c:pt>
                      <c:pt idx="1592">
                        <c:v>20000</c:v>
                      </c:pt>
                      <c:pt idx="1593">
                        <c:v>40000</c:v>
                      </c:pt>
                      <c:pt idx="1594">
                        <c:v>30000</c:v>
                      </c:pt>
                      <c:pt idx="1595">
                        <c:v>10000</c:v>
                      </c:pt>
                      <c:pt idx="1596">
                        <c:v>10000</c:v>
                      </c:pt>
                      <c:pt idx="1597">
                        <c:v>6000</c:v>
                      </c:pt>
                      <c:pt idx="1598">
                        <c:v>10000</c:v>
                      </c:pt>
                      <c:pt idx="1599">
                        <c:v>30000</c:v>
                      </c:pt>
                      <c:pt idx="1600">
                        <c:v>20000</c:v>
                      </c:pt>
                      <c:pt idx="1601">
                        <c:v>8000</c:v>
                      </c:pt>
                      <c:pt idx="1602">
                        <c:v>10000</c:v>
                      </c:pt>
                      <c:pt idx="1603">
                        <c:v>10000</c:v>
                      </c:pt>
                      <c:pt idx="1604">
                        <c:v>20000</c:v>
                      </c:pt>
                      <c:pt idx="1605">
                        <c:v>10000</c:v>
                      </c:pt>
                      <c:pt idx="1606">
                        <c:v>30000</c:v>
                      </c:pt>
                      <c:pt idx="1607">
                        <c:v>40000</c:v>
                      </c:pt>
                      <c:pt idx="1608">
                        <c:v>8000</c:v>
                      </c:pt>
                      <c:pt idx="1609">
                        <c:v>30000</c:v>
                      </c:pt>
                      <c:pt idx="1610">
                        <c:v>10000</c:v>
                      </c:pt>
                      <c:pt idx="1611">
                        <c:v>60000</c:v>
                      </c:pt>
                      <c:pt idx="1612">
                        <c:v>30000</c:v>
                      </c:pt>
                      <c:pt idx="1613">
                        <c:v>10000</c:v>
                      </c:pt>
                      <c:pt idx="1614">
                        <c:v>30000</c:v>
                      </c:pt>
                      <c:pt idx="1615">
                        <c:v>10000</c:v>
                      </c:pt>
                      <c:pt idx="1616">
                        <c:v>50000</c:v>
                      </c:pt>
                      <c:pt idx="1617">
                        <c:v>30000</c:v>
                      </c:pt>
                      <c:pt idx="1618">
                        <c:v>40000</c:v>
                      </c:pt>
                      <c:pt idx="1619">
                        <c:v>9000</c:v>
                      </c:pt>
                      <c:pt idx="1620">
                        <c:v>30000</c:v>
                      </c:pt>
                      <c:pt idx="1621">
                        <c:v>60000</c:v>
                      </c:pt>
                      <c:pt idx="1622">
                        <c:v>50000</c:v>
                      </c:pt>
                      <c:pt idx="1623">
                        <c:v>10000</c:v>
                      </c:pt>
                      <c:pt idx="1624">
                        <c:v>40000</c:v>
                      </c:pt>
                      <c:pt idx="1625">
                        <c:v>2000</c:v>
                      </c:pt>
                      <c:pt idx="1626">
                        <c:v>4000</c:v>
                      </c:pt>
                      <c:pt idx="1627">
                        <c:v>9000</c:v>
                      </c:pt>
                      <c:pt idx="1628">
                        <c:v>30000</c:v>
                      </c:pt>
                      <c:pt idx="1629">
                        <c:v>30000</c:v>
                      </c:pt>
                      <c:pt idx="1630">
                        <c:v>10000</c:v>
                      </c:pt>
                      <c:pt idx="1631">
                        <c:v>30000</c:v>
                      </c:pt>
                      <c:pt idx="1632">
                        <c:v>9000</c:v>
                      </c:pt>
                      <c:pt idx="1633">
                        <c:v>20000</c:v>
                      </c:pt>
                      <c:pt idx="1634">
                        <c:v>10000</c:v>
                      </c:pt>
                      <c:pt idx="1635">
                        <c:v>10000</c:v>
                      </c:pt>
                      <c:pt idx="1636">
                        <c:v>10000</c:v>
                      </c:pt>
                      <c:pt idx="1637">
                        <c:v>10000</c:v>
                      </c:pt>
                      <c:pt idx="1638">
                        <c:v>20000</c:v>
                      </c:pt>
                      <c:pt idx="1639">
                        <c:v>10000</c:v>
                      </c:pt>
                      <c:pt idx="1640">
                        <c:v>20000</c:v>
                      </c:pt>
                      <c:pt idx="1641">
                        <c:v>50000</c:v>
                      </c:pt>
                      <c:pt idx="1642">
                        <c:v>70000</c:v>
                      </c:pt>
                      <c:pt idx="1643">
                        <c:v>100000</c:v>
                      </c:pt>
                      <c:pt idx="1644">
                        <c:v>30000</c:v>
                      </c:pt>
                      <c:pt idx="1645">
                        <c:v>20000</c:v>
                      </c:pt>
                      <c:pt idx="1646">
                        <c:v>10000</c:v>
                      </c:pt>
                      <c:pt idx="1647">
                        <c:v>10000</c:v>
                      </c:pt>
                      <c:pt idx="1648">
                        <c:v>30000</c:v>
                      </c:pt>
                      <c:pt idx="1649">
                        <c:v>24000</c:v>
                      </c:pt>
                      <c:pt idx="1650">
                        <c:v>10000</c:v>
                      </c:pt>
                      <c:pt idx="1651">
                        <c:v>40000</c:v>
                      </c:pt>
                      <c:pt idx="1652">
                        <c:v>4000</c:v>
                      </c:pt>
                      <c:pt idx="1653">
                        <c:v>30000</c:v>
                      </c:pt>
                      <c:pt idx="1654">
                        <c:v>7000</c:v>
                      </c:pt>
                      <c:pt idx="1655">
                        <c:v>8000</c:v>
                      </c:pt>
                      <c:pt idx="1656">
                        <c:v>30000</c:v>
                      </c:pt>
                      <c:pt idx="1657">
                        <c:v>30000</c:v>
                      </c:pt>
                      <c:pt idx="1658">
                        <c:v>30000</c:v>
                      </c:pt>
                      <c:pt idx="1659">
                        <c:v>2000</c:v>
                      </c:pt>
                      <c:pt idx="1660">
                        <c:v>10000</c:v>
                      </c:pt>
                      <c:pt idx="1661">
                        <c:v>20000</c:v>
                      </c:pt>
                      <c:pt idx="1662">
                        <c:v>5000</c:v>
                      </c:pt>
                      <c:pt idx="1663">
                        <c:v>20000</c:v>
                      </c:pt>
                      <c:pt idx="1664">
                        <c:v>10000</c:v>
                      </c:pt>
                      <c:pt idx="1665">
                        <c:v>30000</c:v>
                      </c:pt>
                      <c:pt idx="1666">
                        <c:v>20000</c:v>
                      </c:pt>
                      <c:pt idx="1667">
                        <c:v>7000</c:v>
                      </c:pt>
                      <c:pt idx="1668">
                        <c:v>5000</c:v>
                      </c:pt>
                      <c:pt idx="1669">
                        <c:v>30000</c:v>
                      </c:pt>
                      <c:pt idx="1670">
                        <c:v>20000</c:v>
                      </c:pt>
                      <c:pt idx="1671">
                        <c:v>30000</c:v>
                      </c:pt>
                      <c:pt idx="1672">
                        <c:v>3000</c:v>
                      </c:pt>
                      <c:pt idx="1673">
                        <c:v>30000</c:v>
                      </c:pt>
                      <c:pt idx="1674">
                        <c:v>10000</c:v>
                      </c:pt>
                      <c:pt idx="1675">
                        <c:v>10000</c:v>
                      </c:pt>
                      <c:pt idx="1676">
                        <c:v>20000</c:v>
                      </c:pt>
                      <c:pt idx="1677">
                        <c:v>60000</c:v>
                      </c:pt>
                      <c:pt idx="1678">
                        <c:v>70000</c:v>
                      </c:pt>
                      <c:pt idx="1679">
                        <c:v>2000</c:v>
                      </c:pt>
                      <c:pt idx="1680">
                        <c:v>50000</c:v>
                      </c:pt>
                      <c:pt idx="1681">
                        <c:v>30000</c:v>
                      </c:pt>
                      <c:pt idx="1682">
                        <c:v>50000</c:v>
                      </c:pt>
                      <c:pt idx="1683">
                        <c:v>8000</c:v>
                      </c:pt>
                      <c:pt idx="1684">
                        <c:v>20000</c:v>
                      </c:pt>
                      <c:pt idx="1685">
                        <c:v>20000</c:v>
                      </c:pt>
                      <c:pt idx="1686">
                        <c:v>10000</c:v>
                      </c:pt>
                      <c:pt idx="1687">
                        <c:v>40000</c:v>
                      </c:pt>
                      <c:pt idx="1688">
                        <c:v>30000</c:v>
                      </c:pt>
                      <c:pt idx="1689">
                        <c:v>20000</c:v>
                      </c:pt>
                      <c:pt idx="1690">
                        <c:v>8000</c:v>
                      </c:pt>
                      <c:pt idx="1691">
                        <c:v>20000</c:v>
                      </c:pt>
                      <c:pt idx="1692">
                        <c:v>20000</c:v>
                      </c:pt>
                      <c:pt idx="1693">
                        <c:v>20000</c:v>
                      </c:pt>
                      <c:pt idx="1694">
                        <c:v>40000</c:v>
                      </c:pt>
                      <c:pt idx="1695">
                        <c:v>50000</c:v>
                      </c:pt>
                      <c:pt idx="1696">
                        <c:v>40000</c:v>
                      </c:pt>
                      <c:pt idx="1697">
                        <c:v>50000</c:v>
                      </c:pt>
                      <c:pt idx="1698">
                        <c:v>70000</c:v>
                      </c:pt>
                      <c:pt idx="1699">
                        <c:v>10000</c:v>
                      </c:pt>
                      <c:pt idx="1700">
                        <c:v>60000</c:v>
                      </c:pt>
                      <c:pt idx="1701">
                        <c:v>20000</c:v>
                      </c:pt>
                      <c:pt idx="1702">
                        <c:v>30000</c:v>
                      </c:pt>
                      <c:pt idx="1703">
                        <c:v>80000</c:v>
                      </c:pt>
                      <c:pt idx="1704">
                        <c:v>10000</c:v>
                      </c:pt>
                      <c:pt idx="1705">
                        <c:v>20000</c:v>
                      </c:pt>
                      <c:pt idx="1706">
                        <c:v>20000</c:v>
                      </c:pt>
                      <c:pt idx="1707">
                        <c:v>60000</c:v>
                      </c:pt>
                      <c:pt idx="1708">
                        <c:v>30000</c:v>
                      </c:pt>
                      <c:pt idx="1709">
                        <c:v>110000</c:v>
                      </c:pt>
                      <c:pt idx="1710">
                        <c:v>30000</c:v>
                      </c:pt>
                      <c:pt idx="1711">
                        <c:v>50000</c:v>
                      </c:pt>
                      <c:pt idx="1712">
                        <c:v>170000</c:v>
                      </c:pt>
                      <c:pt idx="1713">
                        <c:v>20000</c:v>
                      </c:pt>
                      <c:pt idx="1714">
                        <c:v>30000</c:v>
                      </c:pt>
                      <c:pt idx="1715">
                        <c:v>40000</c:v>
                      </c:pt>
                      <c:pt idx="1716">
                        <c:v>120000</c:v>
                      </c:pt>
                      <c:pt idx="1717">
                        <c:v>120000</c:v>
                      </c:pt>
                      <c:pt idx="1718">
                        <c:v>60000</c:v>
                      </c:pt>
                      <c:pt idx="1719">
                        <c:v>80000</c:v>
                      </c:pt>
                      <c:pt idx="1720">
                        <c:v>40000</c:v>
                      </c:pt>
                      <c:pt idx="1721">
                        <c:v>100000</c:v>
                      </c:pt>
                      <c:pt idx="1722">
                        <c:v>9000</c:v>
                      </c:pt>
                      <c:pt idx="1723">
                        <c:v>30000</c:v>
                      </c:pt>
                      <c:pt idx="1724">
                        <c:v>40000</c:v>
                      </c:pt>
                      <c:pt idx="1725">
                        <c:v>20000</c:v>
                      </c:pt>
                      <c:pt idx="1726">
                        <c:v>30000</c:v>
                      </c:pt>
                      <c:pt idx="1727">
                        <c:v>20000</c:v>
                      </c:pt>
                      <c:pt idx="1728">
                        <c:v>60000</c:v>
                      </c:pt>
                      <c:pt idx="1729">
                        <c:v>6000</c:v>
                      </c:pt>
                      <c:pt idx="1730">
                        <c:v>20000</c:v>
                      </c:pt>
                      <c:pt idx="1731">
                        <c:v>40000</c:v>
                      </c:pt>
                      <c:pt idx="1732">
                        <c:v>40000</c:v>
                      </c:pt>
                      <c:pt idx="1733">
                        <c:v>24000</c:v>
                      </c:pt>
                      <c:pt idx="1734">
                        <c:v>40000</c:v>
                      </c:pt>
                      <c:pt idx="1735">
                        <c:v>40000</c:v>
                      </c:pt>
                      <c:pt idx="1736">
                        <c:v>50000</c:v>
                      </c:pt>
                      <c:pt idx="1737">
                        <c:v>40000</c:v>
                      </c:pt>
                      <c:pt idx="1738">
                        <c:v>10000</c:v>
                      </c:pt>
                      <c:pt idx="1739">
                        <c:v>40000</c:v>
                      </c:pt>
                      <c:pt idx="1740">
                        <c:v>10000</c:v>
                      </c:pt>
                      <c:pt idx="1741">
                        <c:v>20000</c:v>
                      </c:pt>
                      <c:pt idx="1742">
                        <c:v>60000</c:v>
                      </c:pt>
                      <c:pt idx="1743">
                        <c:v>30000</c:v>
                      </c:pt>
                      <c:pt idx="1744">
                        <c:v>20000</c:v>
                      </c:pt>
                      <c:pt idx="1745">
                        <c:v>10000</c:v>
                      </c:pt>
                      <c:pt idx="1746">
                        <c:v>4000</c:v>
                      </c:pt>
                      <c:pt idx="1747">
                        <c:v>50000</c:v>
                      </c:pt>
                      <c:pt idx="1748">
                        <c:v>30000</c:v>
                      </c:pt>
                      <c:pt idx="1749">
                        <c:v>60000</c:v>
                      </c:pt>
                      <c:pt idx="1750">
                        <c:v>170000</c:v>
                      </c:pt>
                      <c:pt idx="1751">
                        <c:v>50000</c:v>
                      </c:pt>
                      <c:pt idx="1752">
                        <c:v>30000</c:v>
                      </c:pt>
                      <c:pt idx="1753">
                        <c:v>40000</c:v>
                      </c:pt>
                      <c:pt idx="1754">
                        <c:v>9000</c:v>
                      </c:pt>
                      <c:pt idx="1755">
                        <c:v>10000</c:v>
                      </c:pt>
                      <c:pt idx="1756">
                        <c:v>10000</c:v>
                      </c:pt>
                      <c:pt idx="1757">
                        <c:v>20000</c:v>
                      </c:pt>
                      <c:pt idx="1758">
                        <c:v>8000</c:v>
                      </c:pt>
                      <c:pt idx="1759">
                        <c:v>20000</c:v>
                      </c:pt>
                      <c:pt idx="1760">
                        <c:v>70000</c:v>
                      </c:pt>
                      <c:pt idx="1761">
                        <c:v>90000</c:v>
                      </c:pt>
                      <c:pt idx="1762">
                        <c:v>30000</c:v>
                      </c:pt>
                      <c:pt idx="1763">
                        <c:v>11000</c:v>
                      </c:pt>
                      <c:pt idx="1764">
                        <c:v>20000</c:v>
                      </c:pt>
                      <c:pt idx="1765">
                        <c:v>50000</c:v>
                      </c:pt>
                      <c:pt idx="1766">
                        <c:v>20000</c:v>
                      </c:pt>
                      <c:pt idx="1767">
                        <c:v>30000</c:v>
                      </c:pt>
                      <c:pt idx="1768">
                        <c:v>10000</c:v>
                      </c:pt>
                      <c:pt idx="1769">
                        <c:v>30000</c:v>
                      </c:pt>
                      <c:pt idx="1770">
                        <c:v>20000</c:v>
                      </c:pt>
                      <c:pt idx="1771">
                        <c:v>40000</c:v>
                      </c:pt>
                      <c:pt idx="1772">
                        <c:v>90000</c:v>
                      </c:pt>
                      <c:pt idx="1773">
                        <c:v>70000</c:v>
                      </c:pt>
                      <c:pt idx="1774">
                        <c:v>80000</c:v>
                      </c:pt>
                      <c:pt idx="1775">
                        <c:v>40000</c:v>
                      </c:pt>
                      <c:pt idx="1776">
                        <c:v>4000</c:v>
                      </c:pt>
                      <c:pt idx="1777">
                        <c:v>20000</c:v>
                      </c:pt>
                      <c:pt idx="1778">
                        <c:v>50000</c:v>
                      </c:pt>
                      <c:pt idx="1779">
                        <c:v>30000</c:v>
                      </c:pt>
                      <c:pt idx="1780">
                        <c:v>20000</c:v>
                      </c:pt>
                      <c:pt idx="1781">
                        <c:v>20000</c:v>
                      </c:pt>
                      <c:pt idx="1782">
                        <c:v>60000</c:v>
                      </c:pt>
                      <c:pt idx="1783">
                        <c:v>220000</c:v>
                      </c:pt>
                      <c:pt idx="1784">
                        <c:v>20000</c:v>
                      </c:pt>
                      <c:pt idx="1785">
                        <c:v>30000</c:v>
                      </c:pt>
                      <c:pt idx="1786">
                        <c:v>20000</c:v>
                      </c:pt>
                      <c:pt idx="1787">
                        <c:v>30000</c:v>
                      </c:pt>
                      <c:pt idx="1788">
                        <c:v>7000</c:v>
                      </c:pt>
                      <c:pt idx="1789">
                        <c:v>30000</c:v>
                      </c:pt>
                      <c:pt idx="1790">
                        <c:v>20000</c:v>
                      </c:pt>
                      <c:pt idx="1791">
                        <c:v>20000</c:v>
                      </c:pt>
                      <c:pt idx="1792">
                        <c:v>9000</c:v>
                      </c:pt>
                      <c:pt idx="1793">
                        <c:v>4000</c:v>
                      </c:pt>
                      <c:pt idx="1794">
                        <c:v>8000</c:v>
                      </c:pt>
                      <c:pt idx="1795">
                        <c:v>40000</c:v>
                      </c:pt>
                      <c:pt idx="1796">
                        <c:v>7000</c:v>
                      </c:pt>
                      <c:pt idx="1797">
                        <c:v>14000</c:v>
                      </c:pt>
                      <c:pt idx="1798">
                        <c:v>5000</c:v>
                      </c:pt>
                      <c:pt idx="1799">
                        <c:v>4000</c:v>
                      </c:pt>
                      <c:pt idx="1800">
                        <c:v>20000</c:v>
                      </c:pt>
                      <c:pt idx="1801">
                        <c:v>40000</c:v>
                      </c:pt>
                      <c:pt idx="1802">
                        <c:v>10000</c:v>
                      </c:pt>
                      <c:pt idx="1803">
                        <c:v>10000</c:v>
                      </c:pt>
                      <c:pt idx="1804">
                        <c:v>4000</c:v>
                      </c:pt>
                      <c:pt idx="1805">
                        <c:v>40000</c:v>
                      </c:pt>
                      <c:pt idx="1806">
                        <c:v>5000</c:v>
                      </c:pt>
                      <c:pt idx="1807">
                        <c:v>10000</c:v>
                      </c:pt>
                      <c:pt idx="1808">
                        <c:v>10000</c:v>
                      </c:pt>
                      <c:pt idx="1809">
                        <c:v>8000</c:v>
                      </c:pt>
                      <c:pt idx="1810">
                        <c:v>40000</c:v>
                      </c:pt>
                      <c:pt idx="1811">
                        <c:v>1000</c:v>
                      </c:pt>
                      <c:pt idx="1812">
                        <c:v>20000</c:v>
                      </c:pt>
                      <c:pt idx="1813">
                        <c:v>43000</c:v>
                      </c:pt>
                      <c:pt idx="1814">
                        <c:v>22000</c:v>
                      </c:pt>
                      <c:pt idx="1815">
                        <c:v>30000</c:v>
                      </c:pt>
                      <c:pt idx="1816">
                        <c:v>20000</c:v>
                      </c:pt>
                      <c:pt idx="1817">
                        <c:v>6000</c:v>
                      </c:pt>
                      <c:pt idx="1818">
                        <c:v>10000</c:v>
                      </c:pt>
                      <c:pt idx="1819">
                        <c:v>8000</c:v>
                      </c:pt>
                      <c:pt idx="1820">
                        <c:v>10000</c:v>
                      </c:pt>
                      <c:pt idx="1821">
                        <c:v>14000</c:v>
                      </c:pt>
                      <c:pt idx="1822">
                        <c:v>30000</c:v>
                      </c:pt>
                      <c:pt idx="1823">
                        <c:v>7000</c:v>
                      </c:pt>
                      <c:pt idx="1824">
                        <c:v>20000</c:v>
                      </c:pt>
                      <c:pt idx="1825">
                        <c:v>20000</c:v>
                      </c:pt>
                      <c:pt idx="1826">
                        <c:v>20000</c:v>
                      </c:pt>
                      <c:pt idx="1827">
                        <c:v>30000</c:v>
                      </c:pt>
                      <c:pt idx="1828">
                        <c:v>9000</c:v>
                      </c:pt>
                      <c:pt idx="1829">
                        <c:v>40000</c:v>
                      </c:pt>
                      <c:pt idx="1830">
                        <c:v>20000</c:v>
                      </c:pt>
                      <c:pt idx="1831">
                        <c:v>12000</c:v>
                      </c:pt>
                      <c:pt idx="1832">
                        <c:v>42000</c:v>
                      </c:pt>
                      <c:pt idx="1833">
                        <c:v>20000</c:v>
                      </c:pt>
                      <c:pt idx="1834">
                        <c:v>20000</c:v>
                      </c:pt>
                      <c:pt idx="1835">
                        <c:v>20000</c:v>
                      </c:pt>
                      <c:pt idx="1836">
                        <c:v>40000</c:v>
                      </c:pt>
                      <c:pt idx="1837">
                        <c:v>40000</c:v>
                      </c:pt>
                      <c:pt idx="1838">
                        <c:v>3000</c:v>
                      </c:pt>
                      <c:pt idx="1839">
                        <c:v>5000</c:v>
                      </c:pt>
                      <c:pt idx="1840">
                        <c:v>5000</c:v>
                      </c:pt>
                      <c:pt idx="1841">
                        <c:v>20000</c:v>
                      </c:pt>
                      <c:pt idx="1842">
                        <c:v>20000</c:v>
                      </c:pt>
                      <c:pt idx="1843">
                        <c:v>4000</c:v>
                      </c:pt>
                      <c:pt idx="1844">
                        <c:v>60000</c:v>
                      </c:pt>
                      <c:pt idx="1845">
                        <c:v>30000</c:v>
                      </c:pt>
                      <c:pt idx="1846">
                        <c:v>12000</c:v>
                      </c:pt>
                      <c:pt idx="1847">
                        <c:v>40000</c:v>
                      </c:pt>
                      <c:pt idx="1848">
                        <c:v>5000</c:v>
                      </c:pt>
                      <c:pt idx="1849">
                        <c:v>33000</c:v>
                      </c:pt>
                      <c:pt idx="1850">
                        <c:v>34000</c:v>
                      </c:pt>
                      <c:pt idx="1851">
                        <c:v>20000</c:v>
                      </c:pt>
                      <c:pt idx="1852">
                        <c:v>32000</c:v>
                      </c:pt>
                      <c:pt idx="1853">
                        <c:v>5000</c:v>
                      </c:pt>
                      <c:pt idx="1854">
                        <c:v>20000</c:v>
                      </c:pt>
                      <c:pt idx="1855">
                        <c:v>30000</c:v>
                      </c:pt>
                      <c:pt idx="1856">
                        <c:v>20000</c:v>
                      </c:pt>
                      <c:pt idx="1857">
                        <c:v>30000</c:v>
                      </c:pt>
                      <c:pt idx="1858">
                        <c:v>20000</c:v>
                      </c:pt>
                      <c:pt idx="1859">
                        <c:v>20000</c:v>
                      </c:pt>
                      <c:pt idx="1860">
                        <c:v>40000</c:v>
                      </c:pt>
                      <c:pt idx="1861">
                        <c:v>40000</c:v>
                      </c:pt>
                      <c:pt idx="1862">
                        <c:v>50000</c:v>
                      </c:pt>
                      <c:pt idx="1863">
                        <c:v>20000</c:v>
                      </c:pt>
                      <c:pt idx="1864">
                        <c:v>9000</c:v>
                      </c:pt>
                      <c:pt idx="1865">
                        <c:v>20000</c:v>
                      </c:pt>
                      <c:pt idx="1866">
                        <c:v>60000</c:v>
                      </c:pt>
                      <c:pt idx="1867">
                        <c:v>10000</c:v>
                      </c:pt>
                      <c:pt idx="1868">
                        <c:v>22000</c:v>
                      </c:pt>
                      <c:pt idx="1869">
                        <c:v>80000</c:v>
                      </c:pt>
                      <c:pt idx="1870">
                        <c:v>8000</c:v>
                      </c:pt>
                      <c:pt idx="1871">
                        <c:v>50000</c:v>
                      </c:pt>
                      <c:pt idx="1872">
                        <c:v>40000</c:v>
                      </c:pt>
                      <c:pt idx="1873">
                        <c:v>20000</c:v>
                      </c:pt>
                      <c:pt idx="1874">
                        <c:v>30000</c:v>
                      </c:pt>
                      <c:pt idx="1875">
                        <c:v>100000</c:v>
                      </c:pt>
                      <c:pt idx="1876">
                        <c:v>10000</c:v>
                      </c:pt>
                      <c:pt idx="1877">
                        <c:v>20000</c:v>
                      </c:pt>
                      <c:pt idx="1878">
                        <c:v>9000</c:v>
                      </c:pt>
                      <c:pt idx="1879">
                        <c:v>10000</c:v>
                      </c:pt>
                      <c:pt idx="1880">
                        <c:v>30000</c:v>
                      </c:pt>
                      <c:pt idx="1881">
                        <c:v>8000</c:v>
                      </c:pt>
                      <c:pt idx="1882">
                        <c:v>20000</c:v>
                      </c:pt>
                      <c:pt idx="1883">
                        <c:v>23000</c:v>
                      </c:pt>
                      <c:pt idx="1884">
                        <c:v>20000</c:v>
                      </c:pt>
                      <c:pt idx="1885">
                        <c:v>30000</c:v>
                      </c:pt>
                      <c:pt idx="1886">
                        <c:v>20000</c:v>
                      </c:pt>
                      <c:pt idx="1887">
                        <c:v>5000</c:v>
                      </c:pt>
                      <c:pt idx="1888">
                        <c:v>60000</c:v>
                      </c:pt>
                      <c:pt idx="1889">
                        <c:v>30000</c:v>
                      </c:pt>
                      <c:pt idx="1890">
                        <c:v>40000</c:v>
                      </c:pt>
                      <c:pt idx="1891">
                        <c:v>6000</c:v>
                      </c:pt>
                      <c:pt idx="1892">
                        <c:v>70000</c:v>
                      </c:pt>
                      <c:pt idx="1893">
                        <c:v>21000</c:v>
                      </c:pt>
                      <c:pt idx="1894">
                        <c:v>12000</c:v>
                      </c:pt>
                      <c:pt idx="1895">
                        <c:v>20000</c:v>
                      </c:pt>
                      <c:pt idx="1896">
                        <c:v>40000</c:v>
                      </c:pt>
                      <c:pt idx="1897">
                        <c:v>50000</c:v>
                      </c:pt>
                      <c:pt idx="1898">
                        <c:v>1000</c:v>
                      </c:pt>
                      <c:pt idx="1899">
                        <c:v>13000</c:v>
                      </c:pt>
                      <c:pt idx="1900">
                        <c:v>40000</c:v>
                      </c:pt>
                      <c:pt idx="1901">
                        <c:v>23000</c:v>
                      </c:pt>
                      <c:pt idx="1902">
                        <c:v>2000</c:v>
                      </c:pt>
                      <c:pt idx="1903">
                        <c:v>5000</c:v>
                      </c:pt>
                      <c:pt idx="1904">
                        <c:v>40000</c:v>
                      </c:pt>
                      <c:pt idx="1905">
                        <c:v>84000</c:v>
                      </c:pt>
                      <c:pt idx="1906">
                        <c:v>90000</c:v>
                      </c:pt>
                      <c:pt idx="1907">
                        <c:v>50000</c:v>
                      </c:pt>
                      <c:pt idx="1908">
                        <c:v>40000</c:v>
                      </c:pt>
                      <c:pt idx="1909">
                        <c:v>30000</c:v>
                      </c:pt>
                      <c:pt idx="1910">
                        <c:v>40000</c:v>
                      </c:pt>
                      <c:pt idx="1911">
                        <c:v>30000</c:v>
                      </c:pt>
                      <c:pt idx="1912">
                        <c:v>20000</c:v>
                      </c:pt>
                      <c:pt idx="1913">
                        <c:v>40000</c:v>
                      </c:pt>
                      <c:pt idx="1914">
                        <c:v>20000</c:v>
                      </c:pt>
                      <c:pt idx="1915">
                        <c:v>100000</c:v>
                      </c:pt>
                      <c:pt idx="1916">
                        <c:v>10000</c:v>
                      </c:pt>
                      <c:pt idx="1917">
                        <c:v>13000</c:v>
                      </c:pt>
                      <c:pt idx="1918">
                        <c:v>30000</c:v>
                      </c:pt>
                      <c:pt idx="1919">
                        <c:v>2647000</c:v>
                      </c:pt>
                      <c:pt idx="1920">
                        <c:v>305000</c:v>
                      </c:pt>
                      <c:pt idx="1921">
                        <c:v>190000</c:v>
                      </c:pt>
                      <c:pt idx="1922">
                        <c:v>102000</c:v>
                      </c:pt>
                      <c:pt idx="1923">
                        <c:v>134000</c:v>
                      </c:pt>
                      <c:pt idx="1924">
                        <c:v>140000</c:v>
                      </c:pt>
                      <c:pt idx="1925">
                        <c:v>120000</c:v>
                      </c:pt>
                      <c:pt idx="1926">
                        <c:v>141000</c:v>
                      </c:pt>
                      <c:pt idx="1927">
                        <c:v>220000</c:v>
                      </c:pt>
                      <c:pt idx="1928">
                        <c:v>73000</c:v>
                      </c:pt>
                      <c:pt idx="1929">
                        <c:v>50000</c:v>
                      </c:pt>
                      <c:pt idx="1930">
                        <c:v>20000</c:v>
                      </c:pt>
                      <c:pt idx="1931">
                        <c:v>110000</c:v>
                      </c:pt>
                      <c:pt idx="1932">
                        <c:v>42000</c:v>
                      </c:pt>
                      <c:pt idx="1933">
                        <c:v>9000</c:v>
                      </c:pt>
                      <c:pt idx="1934">
                        <c:v>82000</c:v>
                      </c:pt>
                      <c:pt idx="1935">
                        <c:v>21000</c:v>
                      </c:pt>
                      <c:pt idx="1936">
                        <c:v>10000</c:v>
                      </c:pt>
                      <c:pt idx="1937">
                        <c:v>53000</c:v>
                      </c:pt>
                      <c:pt idx="1938">
                        <c:v>11000</c:v>
                      </c:pt>
                      <c:pt idx="1939">
                        <c:v>6000</c:v>
                      </c:pt>
                      <c:pt idx="1940">
                        <c:v>20000</c:v>
                      </c:pt>
                      <c:pt idx="1941">
                        <c:v>41000</c:v>
                      </c:pt>
                      <c:pt idx="1942">
                        <c:v>90000</c:v>
                      </c:pt>
                      <c:pt idx="1943">
                        <c:v>4000</c:v>
                      </c:pt>
                      <c:pt idx="1944">
                        <c:v>7000</c:v>
                      </c:pt>
                      <c:pt idx="1945">
                        <c:v>12000</c:v>
                      </c:pt>
                      <c:pt idx="1946">
                        <c:v>20000</c:v>
                      </c:pt>
                      <c:pt idx="1947">
                        <c:v>6000</c:v>
                      </c:pt>
                      <c:pt idx="1948">
                        <c:v>94000</c:v>
                      </c:pt>
                      <c:pt idx="1949">
                        <c:v>20000</c:v>
                      </c:pt>
                      <c:pt idx="1950">
                        <c:v>30000</c:v>
                      </c:pt>
                      <c:pt idx="1951">
                        <c:v>20000</c:v>
                      </c:pt>
                      <c:pt idx="1952">
                        <c:v>110000</c:v>
                      </c:pt>
                      <c:pt idx="1953">
                        <c:v>61000</c:v>
                      </c:pt>
                      <c:pt idx="1954">
                        <c:v>31000</c:v>
                      </c:pt>
                      <c:pt idx="1955">
                        <c:v>27000</c:v>
                      </c:pt>
                      <c:pt idx="1956">
                        <c:v>33000</c:v>
                      </c:pt>
                      <c:pt idx="1957">
                        <c:v>11000</c:v>
                      </c:pt>
                      <c:pt idx="1958">
                        <c:v>50000</c:v>
                      </c:pt>
                      <c:pt idx="1959">
                        <c:v>30000</c:v>
                      </c:pt>
                      <c:pt idx="1960">
                        <c:v>60000</c:v>
                      </c:pt>
                      <c:pt idx="1961">
                        <c:v>8000</c:v>
                      </c:pt>
                      <c:pt idx="1962">
                        <c:v>8000</c:v>
                      </c:pt>
                      <c:pt idx="1963">
                        <c:v>21000</c:v>
                      </c:pt>
                      <c:pt idx="1964">
                        <c:v>50000</c:v>
                      </c:pt>
                      <c:pt idx="1965">
                        <c:v>40000</c:v>
                      </c:pt>
                      <c:pt idx="1966">
                        <c:v>8000</c:v>
                      </c:pt>
                      <c:pt idx="1967">
                        <c:v>50000</c:v>
                      </c:pt>
                      <c:pt idx="1968">
                        <c:v>80000</c:v>
                      </c:pt>
                      <c:pt idx="1969">
                        <c:v>100000</c:v>
                      </c:pt>
                      <c:pt idx="1970">
                        <c:v>30000</c:v>
                      </c:pt>
                      <c:pt idx="1971">
                        <c:v>43000</c:v>
                      </c:pt>
                      <c:pt idx="1972">
                        <c:v>100000</c:v>
                      </c:pt>
                      <c:pt idx="1973">
                        <c:v>42000</c:v>
                      </c:pt>
                      <c:pt idx="1974">
                        <c:v>5000</c:v>
                      </c:pt>
                      <c:pt idx="1975">
                        <c:v>14000</c:v>
                      </c:pt>
                      <c:pt idx="1976">
                        <c:v>30000</c:v>
                      </c:pt>
                      <c:pt idx="1977">
                        <c:v>23000</c:v>
                      </c:pt>
                      <c:pt idx="1978">
                        <c:v>21000</c:v>
                      </c:pt>
                      <c:pt idx="1979">
                        <c:v>54000</c:v>
                      </c:pt>
                      <c:pt idx="1980">
                        <c:v>41000</c:v>
                      </c:pt>
                      <c:pt idx="1981">
                        <c:v>13000</c:v>
                      </c:pt>
                      <c:pt idx="1982">
                        <c:v>9000</c:v>
                      </c:pt>
                      <c:pt idx="1983">
                        <c:v>20000</c:v>
                      </c:pt>
                      <c:pt idx="1984">
                        <c:v>52000</c:v>
                      </c:pt>
                      <c:pt idx="1985">
                        <c:v>30000</c:v>
                      </c:pt>
                      <c:pt idx="1986">
                        <c:v>20000</c:v>
                      </c:pt>
                      <c:pt idx="1987">
                        <c:v>8000</c:v>
                      </c:pt>
                      <c:pt idx="1988">
                        <c:v>2000</c:v>
                      </c:pt>
                      <c:pt idx="1989">
                        <c:v>7000</c:v>
                      </c:pt>
                      <c:pt idx="1990">
                        <c:v>50000</c:v>
                      </c:pt>
                      <c:pt idx="1991">
                        <c:v>30000</c:v>
                      </c:pt>
                      <c:pt idx="1992">
                        <c:v>4000</c:v>
                      </c:pt>
                      <c:pt idx="1993">
                        <c:v>5000</c:v>
                      </c:pt>
                      <c:pt idx="1994">
                        <c:v>30000</c:v>
                      </c:pt>
                      <c:pt idx="1995">
                        <c:v>30000</c:v>
                      </c:pt>
                      <c:pt idx="1996">
                        <c:v>20000</c:v>
                      </c:pt>
                      <c:pt idx="1997">
                        <c:v>20000</c:v>
                      </c:pt>
                      <c:pt idx="1998">
                        <c:v>4000</c:v>
                      </c:pt>
                      <c:pt idx="1999">
                        <c:v>23000</c:v>
                      </c:pt>
                      <c:pt idx="2000">
                        <c:v>20000</c:v>
                      </c:pt>
                      <c:pt idx="2001">
                        <c:v>60000</c:v>
                      </c:pt>
                      <c:pt idx="2002">
                        <c:v>21000</c:v>
                      </c:pt>
                      <c:pt idx="2003">
                        <c:v>20000</c:v>
                      </c:pt>
                      <c:pt idx="2004">
                        <c:v>6000</c:v>
                      </c:pt>
                      <c:pt idx="2005">
                        <c:v>7000</c:v>
                      </c:pt>
                      <c:pt idx="2006">
                        <c:v>14000</c:v>
                      </c:pt>
                      <c:pt idx="2007">
                        <c:v>50000</c:v>
                      </c:pt>
                      <c:pt idx="2008">
                        <c:v>4000</c:v>
                      </c:pt>
                      <c:pt idx="2009">
                        <c:v>3000</c:v>
                      </c:pt>
                      <c:pt idx="2010">
                        <c:v>12000</c:v>
                      </c:pt>
                      <c:pt idx="2011">
                        <c:v>20000</c:v>
                      </c:pt>
                      <c:pt idx="2012">
                        <c:v>83000</c:v>
                      </c:pt>
                      <c:pt idx="2013">
                        <c:v>11000</c:v>
                      </c:pt>
                      <c:pt idx="2014">
                        <c:v>12000</c:v>
                      </c:pt>
                      <c:pt idx="2015">
                        <c:v>6000</c:v>
                      </c:pt>
                      <c:pt idx="2016">
                        <c:v>31000</c:v>
                      </c:pt>
                      <c:pt idx="2017">
                        <c:v>20000</c:v>
                      </c:pt>
                      <c:pt idx="2018">
                        <c:v>6000</c:v>
                      </c:pt>
                      <c:pt idx="2019">
                        <c:v>53000</c:v>
                      </c:pt>
                      <c:pt idx="2020">
                        <c:v>20000</c:v>
                      </c:pt>
                      <c:pt idx="2021">
                        <c:v>60000</c:v>
                      </c:pt>
                      <c:pt idx="2022">
                        <c:v>7000</c:v>
                      </c:pt>
                      <c:pt idx="2023">
                        <c:v>7000</c:v>
                      </c:pt>
                      <c:pt idx="2024">
                        <c:v>70000</c:v>
                      </c:pt>
                      <c:pt idx="2025">
                        <c:v>20000</c:v>
                      </c:pt>
                      <c:pt idx="2026">
                        <c:v>120000</c:v>
                      </c:pt>
                      <c:pt idx="2027">
                        <c:v>2000</c:v>
                      </c:pt>
                      <c:pt idx="2028">
                        <c:v>51000</c:v>
                      </c:pt>
                      <c:pt idx="2029">
                        <c:v>32000</c:v>
                      </c:pt>
                      <c:pt idx="2030">
                        <c:v>20000</c:v>
                      </c:pt>
                      <c:pt idx="2031">
                        <c:v>70000</c:v>
                      </c:pt>
                      <c:pt idx="2032">
                        <c:v>30000</c:v>
                      </c:pt>
                      <c:pt idx="2033">
                        <c:v>23000</c:v>
                      </c:pt>
                      <c:pt idx="2034">
                        <c:v>60000</c:v>
                      </c:pt>
                      <c:pt idx="2035">
                        <c:v>33000</c:v>
                      </c:pt>
                      <c:pt idx="2036">
                        <c:v>12000</c:v>
                      </c:pt>
                      <c:pt idx="2037">
                        <c:v>50000</c:v>
                      </c:pt>
                      <c:pt idx="2038">
                        <c:v>70000</c:v>
                      </c:pt>
                      <c:pt idx="2039">
                        <c:v>24000</c:v>
                      </c:pt>
                      <c:pt idx="2040">
                        <c:v>32000</c:v>
                      </c:pt>
                      <c:pt idx="2041">
                        <c:v>40000</c:v>
                      </c:pt>
                      <c:pt idx="2042">
                        <c:v>31000</c:v>
                      </c:pt>
                      <c:pt idx="2043">
                        <c:v>20000</c:v>
                      </c:pt>
                      <c:pt idx="2044">
                        <c:v>30000</c:v>
                      </c:pt>
                      <c:pt idx="2045">
                        <c:v>44000</c:v>
                      </c:pt>
                      <c:pt idx="2046">
                        <c:v>40000</c:v>
                      </c:pt>
                      <c:pt idx="2047">
                        <c:v>21000</c:v>
                      </c:pt>
                      <c:pt idx="2048">
                        <c:v>52000</c:v>
                      </c:pt>
                      <c:pt idx="2049">
                        <c:v>30000</c:v>
                      </c:pt>
                      <c:pt idx="2050">
                        <c:v>30000</c:v>
                      </c:pt>
                      <c:pt idx="2051">
                        <c:v>9000</c:v>
                      </c:pt>
                      <c:pt idx="2052">
                        <c:v>13000</c:v>
                      </c:pt>
                      <c:pt idx="2053">
                        <c:v>104000</c:v>
                      </c:pt>
                      <c:pt idx="2054">
                        <c:v>60000</c:v>
                      </c:pt>
                      <c:pt idx="2055">
                        <c:v>21000</c:v>
                      </c:pt>
                      <c:pt idx="2056">
                        <c:v>5000</c:v>
                      </c:pt>
                      <c:pt idx="2057">
                        <c:v>30000</c:v>
                      </c:pt>
                      <c:pt idx="2058">
                        <c:v>8000</c:v>
                      </c:pt>
                      <c:pt idx="2059">
                        <c:v>70000</c:v>
                      </c:pt>
                      <c:pt idx="2060">
                        <c:v>20000</c:v>
                      </c:pt>
                      <c:pt idx="2061">
                        <c:v>30000</c:v>
                      </c:pt>
                      <c:pt idx="2062">
                        <c:v>40000</c:v>
                      </c:pt>
                      <c:pt idx="2063">
                        <c:v>30000</c:v>
                      </c:pt>
                      <c:pt idx="2064">
                        <c:v>20000</c:v>
                      </c:pt>
                      <c:pt idx="2065">
                        <c:v>20000</c:v>
                      </c:pt>
                      <c:pt idx="2066">
                        <c:v>40000</c:v>
                      </c:pt>
                      <c:pt idx="2067">
                        <c:v>40000</c:v>
                      </c:pt>
                      <c:pt idx="2068">
                        <c:v>70000</c:v>
                      </c:pt>
                      <c:pt idx="2069">
                        <c:v>5000</c:v>
                      </c:pt>
                      <c:pt idx="2070">
                        <c:v>70000</c:v>
                      </c:pt>
                      <c:pt idx="2071">
                        <c:v>40000</c:v>
                      </c:pt>
                      <c:pt idx="2072">
                        <c:v>80000</c:v>
                      </c:pt>
                      <c:pt idx="2073">
                        <c:v>50000</c:v>
                      </c:pt>
                      <c:pt idx="2074">
                        <c:v>20000</c:v>
                      </c:pt>
                      <c:pt idx="2075">
                        <c:v>60000</c:v>
                      </c:pt>
                      <c:pt idx="2076">
                        <c:v>7100</c:v>
                      </c:pt>
                      <c:pt idx="2077">
                        <c:v>8900</c:v>
                      </c:pt>
                      <c:pt idx="2078">
                        <c:v>3900</c:v>
                      </c:pt>
                      <c:pt idx="2079">
                        <c:v>8500</c:v>
                      </c:pt>
                      <c:pt idx="2080">
                        <c:v>40000</c:v>
                      </c:pt>
                      <c:pt idx="2081">
                        <c:v>20000</c:v>
                      </c:pt>
                      <c:pt idx="2082">
                        <c:v>20000</c:v>
                      </c:pt>
                      <c:pt idx="2083">
                        <c:v>4400</c:v>
                      </c:pt>
                      <c:pt idx="2084">
                        <c:v>3800</c:v>
                      </c:pt>
                      <c:pt idx="2085">
                        <c:v>30000</c:v>
                      </c:pt>
                      <c:pt idx="2086">
                        <c:v>6800</c:v>
                      </c:pt>
                      <c:pt idx="2087">
                        <c:v>40000</c:v>
                      </c:pt>
                      <c:pt idx="2088">
                        <c:v>6500</c:v>
                      </c:pt>
                      <c:pt idx="2089">
                        <c:v>9500</c:v>
                      </c:pt>
                      <c:pt idx="2090">
                        <c:v>10000</c:v>
                      </c:pt>
                      <c:pt idx="2091">
                        <c:v>5000</c:v>
                      </c:pt>
                      <c:pt idx="2092">
                        <c:v>20000</c:v>
                      </c:pt>
                      <c:pt idx="2093">
                        <c:v>20000</c:v>
                      </c:pt>
                      <c:pt idx="2094">
                        <c:v>0</c:v>
                      </c:pt>
                      <c:pt idx="2095">
                        <c:v>0</c:v>
                      </c:pt>
                      <c:pt idx="2096">
                        <c:v>30000</c:v>
                      </c:pt>
                      <c:pt idx="2097">
                        <c:v>30000</c:v>
                      </c:pt>
                      <c:pt idx="2098">
                        <c:v>0</c:v>
                      </c:pt>
                      <c:pt idx="2099">
                        <c:v>0</c:v>
                      </c:pt>
                      <c:pt idx="2100">
                        <c:v>0</c:v>
                      </c:pt>
                      <c:pt idx="2101">
                        <c:v>0</c:v>
                      </c:pt>
                      <c:pt idx="2102">
                        <c:v>10000</c:v>
                      </c:pt>
                      <c:pt idx="2103">
                        <c:v>20000</c:v>
                      </c:pt>
                      <c:pt idx="2104">
                        <c:v>10000</c:v>
                      </c:pt>
                      <c:pt idx="2105">
                        <c:v>0</c:v>
                      </c:pt>
                      <c:pt idx="2106">
                        <c:v>60000</c:v>
                      </c:pt>
                      <c:pt idx="2107">
                        <c:v>0</c:v>
                      </c:pt>
                      <c:pt idx="2108">
                        <c:v>0</c:v>
                      </c:pt>
                      <c:pt idx="2109">
                        <c:v>0</c:v>
                      </c:pt>
                      <c:pt idx="2110">
                        <c:v>0</c:v>
                      </c:pt>
                      <c:pt idx="2111">
                        <c:v>0</c:v>
                      </c:pt>
                      <c:pt idx="2112">
                        <c:v>0</c:v>
                      </c:pt>
                      <c:pt idx="2113">
                        <c:v>0</c:v>
                      </c:pt>
                      <c:pt idx="2114">
                        <c:v>10000</c:v>
                      </c:pt>
                      <c:pt idx="2115">
                        <c:v>0</c:v>
                      </c:pt>
                      <c:pt idx="2116">
                        <c:v>0</c:v>
                      </c:pt>
                      <c:pt idx="2117">
                        <c:v>0</c:v>
                      </c:pt>
                      <c:pt idx="2118">
                        <c:v>0</c:v>
                      </c:pt>
                      <c:pt idx="2119">
                        <c:v>440000</c:v>
                      </c:pt>
                      <c:pt idx="2120">
                        <c:v>0</c:v>
                      </c:pt>
                      <c:pt idx="2121">
                        <c:v>0</c:v>
                      </c:pt>
                      <c:pt idx="2122">
                        <c:v>0</c:v>
                      </c:pt>
                      <c:pt idx="2123">
                        <c:v>0</c:v>
                      </c:pt>
                      <c:pt idx="2124">
                        <c:v>0</c:v>
                      </c:pt>
                      <c:pt idx="2125">
                        <c:v>0</c:v>
                      </c:pt>
                      <c:pt idx="2126">
                        <c:v>30000</c:v>
                      </c:pt>
                      <c:pt idx="2127">
                        <c:v>0</c:v>
                      </c:pt>
                      <c:pt idx="2128">
                        <c:v>0</c:v>
                      </c:pt>
                      <c:pt idx="2129">
                        <c:v>0</c:v>
                      </c:pt>
                      <c:pt idx="2130">
                        <c:v>0</c:v>
                      </c:pt>
                      <c:pt idx="2131">
                        <c:v>0</c:v>
                      </c:pt>
                      <c:pt idx="2132">
                        <c:v>0</c:v>
                      </c:pt>
                      <c:pt idx="2133">
                        <c:v>0</c:v>
                      </c:pt>
                      <c:pt idx="2134">
                        <c:v>10000</c:v>
                      </c:pt>
                      <c:pt idx="2135">
                        <c:v>0</c:v>
                      </c:pt>
                      <c:pt idx="2136">
                        <c:v>0</c:v>
                      </c:pt>
                      <c:pt idx="2137">
                        <c:v>0</c:v>
                      </c:pt>
                      <c:pt idx="2138">
                        <c:v>30000</c:v>
                      </c:pt>
                      <c:pt idx="2139">
                        <c:v>300</c:v>
                      </c:pt>
                      <c:pt idx="2140">
                        <c:v>0</c:v>
                      </c:pt>
                      <c:pt idx="2141">
                        <c:v>0</c:v>
                      </c:pt>
                      <c:pt idx="2142">
                        <c:v>10000</c:v>
                      </c:pt>
                      <c:pt idx="2143">
                        <c:v>0</c:v>
                      </c:pt>
                      <c:pt idx="2144">
                        <c:v>0</c:v>
                      </c:pt>
                      <c:pt idx="2145">
                        <c:v>0</c:v>
                      </c:pt>
                      <c:pt idx="2146">
                        <c:v>20000</c:v>
                      </c:pt>
                      <c:pt idx="2147">
                        <c:v>10000</c:v>
                      </c:pt>
                      <c:pt idx="2148">
                        <c:v>40000</c:v>
                      </c:pt>
                      <c:pt idx="2149">
                        <c:v>20000</c:v>
                      </c:pt>
                      <c:pt idx="2150">
                        <c:v>0</c:v>
                      </c:pt>
                      <c:pt idx="2151">
                        <c:v>40000</c:v>
                      </c:pt>
                      <c:pt idx="2152">
                        <c:v>0</c:v>
                      </c:pt>
                      <c:pt idx="2153">
                        <c:v>0</c:v>
                      </c:pt>
                      <c:pt idx="2154">
                        <c:v>0</c:v>
                      </c:pt>
                      <c:pt idx="2155">
                        <c:v>0</c:v>
                      </c:pt>
                      <c:pt idx="2156">
                        <c:v>0</c:v>
                      </c:pt>
                      <c:pt idx="2157">
                        <c:v>8800</c:v>
                      </c:pt>
                      <c:pt idx="2158">
                        <c:v>8900</c:v>
                      </c:pt>
                      <c:pt idx="2159">
                        <c:v>20000</c:v>
                      </c:pt>
                      <c:pt idx="2160">
                        <c:v>30000</c:v>
                      </c:pt>
                      <c:pt idx="2161">
                        <c:v>7300</c:v>
                      </c:pt>
                      <c:pt idx="2162">
                        <c:v>10000</c:v>
                      </c:pt>
                      <c:pt idx="2163">
                        <c:v>4700</c:v>
                      </c:pt>
                      <c:pt idx="2164">
                        <c:v>3700</c:v>
                      </c:pt>
                      <c:pt idx="2165">
                        <c:v>20000</c:v>
                      </c:pt>
                      <c:pt idx="2166">
                        <c:v>8200</c:v>
                      </c:pt>
                      <c:pt idx="2167">
                        <c:v>6300</c:v>
                      </c:pt>
                      <c:pt idx="2168">
                        <c:v>20000</c:v>
                      </c:pt>
                      <c:pt idx="2169">
                        <c:v>10000</c:v>
                      </c:pt>
                      <c:pt idx="2170">
                        <c:v>20000</c:v>
                      </c:pt>
                      <c:pt idx="2171">
                        <c:v>30000</c:v>
                      </c:pt>
                      <c:pt idx="2172">
                        <c:v>20000</c:v>
                      </c:pt>
                      <c:pt idx="2173">
                        <c:v>30000</c:v>
                      </c:pt>
                      <c:pt idx="2174">
                        <c:v>8300</c:v>
                      </c:pt>
                      <c:pt idx="2175">
                        <c:v>30000</c:v>
                      </c:pt>
                      <c:pt idx="2176">
                        <c:v>5400</c:v>
                      </c:pt>
                      <c:pt idx="2177">
                        <c:v>10000</c:v>
                      </c:pt>
                      <c:pt idx="2178">
                        <c:v>30000</c:v>
                      </c:pt>
                      <c:pt idx="2179">
                        <c:v>10000</c:v>
                      </c:pt>
                      <c:pt idx="2180">
                        <c:v>9100</c:v>
                      </c:pt>
                      <c:pt idx="2181">
                        <c:v>20000</c:v>
                      </c:pt>
                      <c:pt idx="2182">
                        <c:v>8400</c:v>
                      </c:pt>
                      <c:pt idx="2183">
                        <c:v>9400</c:v>
                      </c:pt>
                      <c:pt idx="2184">
                        <c:v>6300</c:v>
                      </c:pt>
                      <c:pt idx="2185">
                        <c:v>40000</c:v>
                      </c:pt>
                      <c:pt idx="2186">
                        <c:v>30000</c:v>
                      </c:pt>
                      <c:pt idx="2187">
                        <c:v>7600</c:v>
                      </c:pt>
                      <c:pt idx="2188">
                        <c:v>10000</c:v>
                      </c:pt>
                      <c:pt idx="2189">
                        <c:v>30000</c:v>
                      </c:pt>
                      <c:pt idx="2190">
                        <c:v>20000</c:v>
                      </c:pt>
                      <c:pt idx="2191">
                        <c:v>60000</c:v>
                      </c:pt>
                      <c:pt idx="2192">
                        <c:v>4200</c:v>
                      </c:pt>
                      <c:pt idx="2193">
                        <c:v>8000</c:v>
                      </c:pt>
                      <c:pt idx="2194">
                        <c:v>20000</c:v>
                      </c:pt>
                      <c:pt idx="2195">
                        <c:v>6900</c:v>
                      </c:pt>
                      <c:pt idx="2196">
                        <c:v>20000</c:v>
                      </c:pt>
                      <c:pt idx="2197">
                        <c:v>6900</c:v>
                      </c:pt>
                      <c:pt idx="2198">
                        <c:v>10000</c:v>
                      </c:pt>
                      <c:pt idx="2199">
                        <c:v>10000</c:v>
                      </c:pt>
                      <c:pt idx="2200">
                        <c:v>100</c:v>
                      </c:pt>
                      <c:pt idx="2201">
                        <c:v>4000</c:v>
                      </c:pt>
                      <c:pt idx="2202">
                        <c:v>9000</c:v>
                      </c:pt>
                      <c:pt idx="2203">
                        <c:v>6000</c:v>
                      </c:pt>
                      <c:pt idx="2204">
                        <c:v>43000</c:v>
                      </c:pt>
                      <c:pt idx="2205">
                        <c:v>6000</c:v>
                      </c:pt>
                      <c:pt idx="2206">
                        <c:v>22000</c:v>
                      </c:pt>
                      <c:pt idx="2207">
                        <c:v>46000</c:v>
                      </c:pt>
                      <c:pt idx="2208">
                        <c:v>4000</c:v>
                      </c:pt>
                      <c:pt idx="2209">
                        <c:v>7000</c:v>
                      </c:pt>
                      <c:pt idx="2210">
                        <c:v>4000</c:v>
                      </c:pt>
                      <c:pt idx="2211">
                        <c:v>13000</c:v>
                      </c:pt>
                      <c:pt idx="2212">
                        <c:v>29000</c:v>
                      </c:pt>
                      <c:pt idx="2213">
                        <c:v>1000</c:v>
                      </c:pt>
                      <c:pt idx="2214">
                        <c:v>8000</c:v>
                      </c:pt>
                      <c:pt idx="2215">
                        <c:v>3000</c:v>
                      </c:pt>
                      <c:pt idx="2216">
                        <c:v>21000</c:v>
                      </c:pt>
                      <c:pt idx="2217">
                        <c:v>21000</c:v>
                      </c:pt>
                      <c:pt idx="2218">
                        <c:v>23000</c:v>
                      </c:pt>
                      <c:pt idx="2219">
                        <c:v>18000</c:v>
                      </c:pt>
                      <c:pt idx="2220">
                        <c:v>1000</c:v>
                      </c:pt>
                      <c:pt idx="2221">
                        <c:v>5000</c:v>
                      </c:pt>
                      <c:pt idx="2222">
                        <c:v>1000</c:v>
                      </c:pt>
                      <c:pt idx="2223">
                        <c:v>12000</c:v>
                      </c:pt>
                      <c:pt idx="2224">
                        <c:v>16000</c:v>
                      </c:pt>
                      <c:pt idx="2225">
                        <c:v>33000</c:v>
                      </c:pt>
                      <c:pt idx="2226">
                        <c:v>5000</c:v>
                      </c:pt>
                      <c:pt idx="2227">
                        <c:v>23000</c:v>
                      </c:pt>
                      <c:pt idx="2228">
                        <c:v>13000</c:v>
                      </c:pt>
                      <c:pt idx="2229">
                        <c:v>7000</c:v>
                      </c:pt>
                      <c:pt idx="2230">
                        <c:v>13000</c:v>
                      </c:pt>
                      <c:pt idx="2231">
                        <c:v>11000</c:v>
                      </c:pt>
                      <c:pt idx="2232">
                        <c:v>10000</c:v>
                      </c:pt>
                      <c:pt idx="2233">
                        <c:v>12000</c:v>
                      </c:pt>
                      <c:pt idx="2234">
                        <c:v>7000</c:v>
                      </c:pt>
                      <c:pt idx="2235">
                        <c:v>3000</c:v>
                      </c:pt>
                      <c:pt idx="2236">
                        <c:v>7000</c:v>
                      </c:pt>
                      <c:pt idx="2237">
                        <c:v>11000</c:v>
                      </c:pt>
                      <c:pt idx="2238">
                        <c:v>7000</c:v>
                      </c:pt>
                      <c:pt idx="2239">
                        <c:v>5000</c:v>
                      </c:pt>
                      <c:pt idx="2240">
                        <c:v>4000</c:v>
                      </c:pt>
                      <c:pt idx="2241">
                        <c:v>22000</c:v>
                      </c:pt>
                      <c:pt idx="2242">
                        <c:v>8000</c:v>
                      </c:pt>
                      <c:pt idx="2243">
                        <c:v>19000</c:v>
                      </c:pt>
                      <c:pt idx="2244">
                        <c:v>7000</c:v>
                      </c:pt>
                      <c:pt idx="2245">
                        <c:v>33000</c:v>
                      </c:pt>
                      <c:pt idx="2246">
                        <c:v>10000</c:v>
                      </c:pt>
                      <c:pt idx="2247">
                        <c:v>8000</c:v>
                      </c:pt>
                      <c:pt idx="2248">
                        <c:v>3000</c:v>
                      </c:pt>
                      <c:pt idx="2249">
                        <c:v>22000</c:v>
                      </c:pt>
                      <c:pt idx="2250">
                        <c:v>10000</c:v>
                      </c:pt>
                      <c:pt idx="2251">
                        <c:v>4000</c:v>
                      </c:pt>
                      <c:pt idx="2252">
                        <c:v>2000</c:v>
                      </c:pt>
                      <c:pt idx="2253">
                        <c:v>9000</c:v>
                      </c:pt>
                      <c:pt idx="2254">
                        <c:v>3000</c:v>
                      </c:pt>
                      <c:pt idx="2255">
                        <c:v>3000</c:v>
                      </c:pt>
                      <c:pt idx="2256">
                        <c:v>22000</c:v>
                      </c:pt>
                      <c:pt idx="2257">
                        <c:v>6000</c:v>
                      </c:pt>
                      <c:pt idx="2258">
                        <c:v>8000</c:v>
                      </c:pt>
                      <c:pt idx="2259">
                        <c:v>15000</c:v>
                      </c:pt>
                      <c:pt idx="2260">
                        <c:v>1000</c:v>
                      </c:pt>
                      <c:pt idx="2261">
                        <c:v>4000</c:v>
                      </c:pt>
                      <c:pt idx="2262">
                        <c:v>10000</c:v>
                      </c:pt>
                      <c:pt idx="2263">
                        <c:v>13000</c:v>
                      </c:pt>
                      <c:pt idx="2264">
                        <c:v>8000</c:v>
                      </c:pt>
                      <c:pt idx="2265">
                        <c:v>6000</c:v>
                      </c:pt>
                      <c:pt idx="2266">
                        <c:v>2000</c:v>
                      </c:pt>
                      <c:pt idx="2267">
                        <c:v>3000</c:v>
                      </c:pt>
                      <c:pt idx="2268">
                        <c:v>1000</c:v>
                      </c:pt>
                      <c:pt idx="2269">
                        <c:v>10000</c:v>
                      </c:pt>
                      <c:pt idx="2270">
                        <c:v>3000</c:v>
                      </c:pt>
                      <c:pt idx="2271">
                        <c:v>17000</c:v>
                      </c:pt>
                      <c:pt idx="2272">
                        <c:v>11000</c:v>
                      </c:pt>
                      <c:pt idx="2273">
                        <c:v>6000</c:v>
                      </c:pt>
                      <c:pt idx="2274">
                        <c:v>6000</c:v>
                      </c:pt>
                      <c:pt idx="2275">
                        <c:v>38000</c:v>
                      </c:pt>
                      <c:pt idx="2276">
                        <c:v>19000</c:v>
                      </c:pt>
                      <c:pt idx="2277">
                        <c:v>11000</c:v>
                      </c:pt>
                      <c:pt idx="2278">
                        <c:v>23000</c:v>
                      </c:pt>
                      <c:pt idx="2279">
                        <c:v>3000</c:v>
                      </c:pt>
                      <c:pt idx="2280">
                        <c:v>3000</c:v>
                      </c:pt>
                      <c:pt idx="2281">
                        <c:v>5000</c:v>
                      </c:pt>
                      <c:pt idx="2282">
                        <c:v>8000</c:v>
                      </c:pt>
                      <c:pt idx="2283">
                        <c:v>19000</c:v>
                      </c:pt>
                      <c:pt idx="2284">
                        <c:v>2000</c:v>
                      </c:pt>
                      <c:pt idx="2285">
                        <c:v>15000</c:v>
                      </c:pt>
                      <c:pt idx="2286">
                        <c:v>6000</c:v>
                      </c:pt>
                      <c:pt idx="2287">
                        <c:v>10000</c:v>
                      </c:pt>
                      <c:pt idx="2288">
                        <c:v>32000</c:v>
                      </c:pt>
                      <c:pt idx="2289">
                        <c:v>11000</c:v>
                      </c:pt>
                      <c:pt idx="2290">
                        <c:v>53000</c:v>
                      </c:pt>
                      <c:pt idx="2291">
                        <c:v>34000</c:v>
                      </c:pt>
                      <c:pt idx="2292">
                        <c:v>54000</c:v>
                      </c:pt>
                      <c:pt idx="2293">
                        <c:v>39000</c:v>
                      </c:pt>
                      <c:pt idx="2294">
                        <c:v>29000</c:v>
                      </c:pt>
                      <c:pt idx="2295">
                        <c:v>56000</c:v>
                      </c:pt>
                      <c:pt idx="2296">
                        <c:v>54000</c:v>
                      </c:pt>
                      <c:pt idx="2297">
                        <c:v>45000</c:v>
                      </c:pt>
                      <c:pt idx="2298">
                        <c:v>33000</c:v>
                      </c:pt>
                      <c:pt idx="2299">
                        <c:v>9000</c:v>
                      </c:pt>
                      <c:pt idx="2300">
                        <c:v>13000</c:v>
                      </c:pt>
                      <c:pt idx="2301">
                        <c:v>72000</c:v>
                      </c:pt>
                      <c:pt idx="2302">
                        <c:v>55000</c:v>
                      </c:pt>
                      <c:pt idx="2303">
                        <c:v>32000</c:v>
                      </c:pt>
                      <c:pt idx="2304">
                        <c:v>42000</c:v>
                      </c:pt>
                      <c:pt idx="2305">
                        <c:v>18000</c:v>
                      </c:pt>
                      <c:pt idx="2306">
                        <c:v>27000</c:v>
                      </c:pt>
                      <c:pt idx="2307">
                        <c:v>17000</c:v>
                      </c:pt>
                      <c:pt idx="2308">
                        <c:v>16000</c:v>
                      </c:pt>
                      <c:pt idx="2309">
                        <c:v>20000</c:v>
                      </c:pt>
                      <c:pt idx="2310">
                        <c:v>9000</c:v>
                      </c:pt>
                      <c:pt idx="2311">
                        <c:v>13000</c:v>
                      </c:pt>
                      <c:pt idx="2312">
                        <c:v>35000</c:v>
                      </c:pt>
                      <c:pt idx="2313">
                        <c:v>12000</c:v>
                      </c:pt>
                      <c:pt idx="2314">
                        <c:v>22000</c:v>
                      </c:pt>
                      <c:pt idx="2315">
                        <c:v>29000</c:v>
                      </c:pt>
                      <c:pt idx="2316">
                        <c:v>13000</c:v>
                      </c:pt>
                      <c:pt idx="2317">
                        <c:v>31000</c:v>
                      </c:pt>
                      <c:pt idx="2318">
                        <c:v>14000</c:v>
                      </c:pt>
                      <c:pt idx="2319">
                        <c:v>7000</c:v>
                      </c:pt>
                      <c:pt idx="2320">
                        <c:v>14000</c:v>
                      </c:pt>
                      <c:pt idx="2321">
                        <c:v>16000</c:v>
                      </c:pt>
                      <c:pt idx="2322">
                        <c:v>27000</c:v>
                      </c:pt>
                      <c:pt idx="2323">
                        <c:v>4000</c:v>
                      </c:pt>
                      <c:pt idx="2324">
                        <c:v>14000</c:v>
                      </c:pt>
                      <c:pt idx="2325">
                        <c:v>11000</c:v>
                      </c:pt>
                      <c:pt idx="2326">
                        <c:v>29000</c:v>
                      </c:pt>
                      <c:pt idx="2327">
                        <c:v>12000</c:v>
                      </c:pt>
                      <c:pt idx="2328">
                        <c:v>32000</c:v>
                      </c:pt>
                      <c:pt idx="2329">
                        <c:v>4000</c:v>
                      </c:pt>
                      <c:pt idx="2330">
                        <c:v>6000</c:v>
                      </c:pt>
                      <c:pt idx="2331">
                        <c:v>17000</c:v>
                      </c:pt>
                      <c:pt idx="2332">
                        <c:v>23000</c:v>
                      </c:pt>
                      <c:pt idx="2333">
                        <c:v>35000</c:v>
                      </c:pt>
                      <c:pt idx="2334">
                        <c:v>65000</c:v>
                      </c:pt>
                      <c:pt idx="2335">
                        <c:v>27000</c:v>
                      </c:pt>
                      <c:pt idx="2336">
                        <c:v>35000</c:v>
                      </c:pt>
                      <c:pt idx="2337">
                        <c:v>16000</c:v>
                      </c:pt>
                      <c:pt idx="2338">
                        <c:v>6000</c:v>
                      </c:pt>
                      <c:pt idx="2339">
                        <c:v>17000</c:v>
                      </c:pt>
                      <c:pt idx="2340">
                        <c:v>14000</c:v>
                      </c:pt>
                      <c:pt idx="2341">
                        <c:v>8000</c:v>
                      </c:pt>
                      <c:pt idx="2342">
                        <c:v>7000</c:v>
                      </c:pt>
                      <c:pt idx="2343">
                        <c:v>12000</c:v>
                      </c:pt>
                      <c:pt idx="2344">
                        <c:v>18000</c:v>
                      </c:pt>
                      <c:pt idx="2345">
                        <c:v>12000</c:v>
                      </c:pt>
                      <c:pt idx="2346">
                        <c:v>27000</c:v>
                      </c:pt>
                      <c:pt idx="2347">
                        <c:v>10000</c:v>
                      </c:pt>
                      <c:pt idx="2348">
                        <c:v>24000</c:v>
                      </c:pt>
                      <c:pt idx="2349">
                        <c:v>19000</c:v>
                      </c:pt>
                      <c:pt idx="2350">
                        <c:v>6000</c:v>
                      </c:pt>
                      <c:pt idx="2351">
                        <c:v>7000</c:v>
                      </c:pt>
                      <c:pt idx="2352">
                        <c:v>5000</c:v>
                      </c:pt>
                      <c:pt idx="2353">
                        <c:v>9000</c:v>
                      </c:pt>
                      <c:pt idx="2354">
                        <c:v>8000</c:v>
                      </c:pt>
                      <c:pt idx="2355">
                        <c:v>23000</c:v>
                      </c:pt>
                      <c:pt idx="2356">
                        <c:v>10000</c:v>
                      </c:pt>
                      <c:pt idx="2357">
                        <c:v>27000</c:v>
                      </c:pt>
                      <c:pt idx="2358">
                        <c:v>26000</c:v>
                      </c:pt>
                      <c:pt idx="2359">
                        <c:v>11000</c:v>
                      </c:pt>
                      <c:pt idx="2360">
                        <c:v>11000</c:v>
                      </c:pt>
                      <c:pt idx="2361">
                        <c:v>11000</c:v>
                      </c:pt>
                      <c:pt idx="2362">
                        <c:v>15000</c:v>
                      </c:pt>
                      <c:pt idx="2363">
                        <c:v>10000</c:v>
                      </c:pt>
                      <c:pt idx="2364">
                        <c:v>11000</c:v>
                      </c:pt>
                      <c:pt idx="2365">
                        <c:v>18000</c:v>
                      </c:pt>
                      <c:pt idx="2366">
                        <c:v>18000</c:v>
                      </c:pt>
                      <c:pt idx="2367">
                        <c:v>36000</c:v>
                      </c:pt>
                      <c:pt idx="2368">
                        <c:v>23000</c:v>
                      </c:pt>
                      <c:pt idx="2369">
                        <c:v>31000</c:v>
                      </c:pt>
                      <c:pt idx="2370">
                        <c:v>33000</c:v>
                      </c:pt>
                      <c:pt idx="2371">
                        <c:v>19000</c:v>
                      </c:pt>
                      <c:pt idx="2372">
                        <c:v>23000</c:v>
                      </c:pt>
                      <c:pt idx="2373">
                        <c:v>10000</c:v>
                      </c:pt>
                      <c:pt idx="2374">
                        <c:v>18000</c:v>
                      </c:pt>
                      <c:pt idx="2375">
                        <c:v>33000</c:v>
                      </c:pt>
                      <c:pt idx="2376">
                        <c:v>40000</c:v>
                      </c:pt>
                      <c:pt idx="2377">
                        <c:v>63000</c:v>
                      </c:pt>
                      <c:pt idx="2378">
                        <c:v>31000</c:v>
                      </c:pt>
                      <c:pt idx="2379">
                        <c:v>26000</c:v>
                      </c:pt>
                      <c:pt idx="2380">
                        <c:v>15000</c:v>
                      </c:pt>
                      <c:pt idx="2381">
                        <c:v>13000</c:v>
                      </c:pt>
                      <c:pt idx="2382">
                        <c:v>29000</c:v>
                      </c:pt>
                      <c:pt idx="2383">
                        <c:v>28000</c:v>
                      </c:pt>
                      <c:pt idx="2384">
                        <c:v>11000</c:v>
                      </c:pt>
                      <c:pt idx="2385">
                        <c:v>53000</c:v>
                      </c:pt>
                      <c:pt idx="2386">
                        <c:v>13000</c:v>
                      </c:pt>
                      <c:pt idx="2387">
                        <c:v>56000</c:v>
                      </c:pt>
                      <c:pt idx="2388">
                        <c:v>19000</c:v>
                      </c:pt>
                      <c:pt idx="2389">
                        <c:v>9000</c:v>
                      </c:pt>
                      <c:pt idx="2390">
                        <c:v>18000</c:v>
                      </c:pt>
                      <c:pt idx="2391">
                        <c:v>14000</c:v>
                      </c:pt>
                      <c:pt idx="2392">
                        <c:v>15000</c:v>
                      </c:pt>
                      <c:pt idx="2393">
                        <c:v>37000</c:v>
                      </c:pt>
                      <c:pt idx="2394">
                        <c:v>2000</c:v>
                      </c:pt>
                      <c:pt idx="2395">
                        <c:v>42000</c:v>
                      </c:pt>
                      <c:pt idx="2396">
                        <c:v>11000</c:v>
                      </c:pt>
                      <c:pt idx="2397">
                        <c:v>12000</c:v>
                      </c:pt>
                      <c:pt idx="2398">
                        <c:v>24000</c:v>
                      </c:pt>
                      <c:pt idx="2399">
                        <c:v>27000</c:v>
                      </c:pt>
                      <c:pt idx="2400">
                        <c:v>26000</c:v>
                      </c:pt>
                      <c:pt idx="2401">
                        <c:v>51000</c:v>
                      </c:pt>
                      <c:pt idx="2402">
                        <c:v>35000</c:v>
                      </c:pt>
                      <c:pt idx="2403">
                        <c:v>23000</c:v>
                      </c:pt>
                      <c:pt idx="2404">
                        <c:v>39000</c:v>
                      </c:pt>
                      <c:pt idx="2405">
                        <c:v>22000</c:v>
                      </c:pt>
                      <c:pt idx="2406">
                        <c:v>22000</c:v>
                      </c:pt>
                      <c:pt idx="2407">
                        <c:v>28000</c:v>
                      </c:pt>
                      <c:pt idx="2408">
                        <c:v>29000</c:v>
                      </c:pt>
                      <c:pt idx="2409">
                        <c:v>16000</c:v>
                      </c:pt>
                      <c:pt idx="2410">
                        <c:v>39000</c:v>
                      </c:pt>
                      <c:pt idx="2411">
                        <c:v>12000</c:v>
                      </c:pt>
                      <c:pt idx="2412">
                        <c:v>17000</c:v>
                      </c:pt>
                      <c:pt idx="2413">
                        <c:v>14000</c:v>
                      </c:pt>
                      <c:pt idx="2414">
                        <c:v>28000</c:v>
                      </c:pt>
                      <c:pt idx="2415">
                        <c:v>9000</c:v>
                      </c:pt>
                      <c:pt idx="2416">
                        <c:v>11000</c:v>
                      </c:pt>
                      <c:pt idx="2417">
                        <c:v>17000</c:v>
                      </c:pt>
                      <c:pt idx="2418">
                        <c:v>3000</c:v>
                      </c:pt>
                      <c:pt idx="2419">
                        <c:v>22000</c:v>
                      </c:pt>
                      <c:pt idx="2420">
                        <c:v>37000</c:v>
                      </c:pt>
                      <c:pt idx="2421">
                        <c:v>12000</c:v>
                      </c:pt>
                      <c:pt idx="2422">
                        <c:v>78000</c:v>
                      </c:pt>
                      <c:pt idx="2423">
                        <c:v>141000</c:v>
                      </c:pt>
                      <c:pt idx="2424">
                        <c:v>50000</c:v>
                      </c:pt>
                      <c:pt idx="2425">
                        <c:v>40000</c:v>
                      </c:pt>
                      <c:pt idx="2426">
                        <c:v>35000</c:v>
                      </c:pt>
                      <c:pt idx="2427">
                        <c:v>43000</c:v>
                      </c:pt>
                      <c:pt idx="2428">
                        <c:v>8000</c:v>
                      </c:pt>
                      <c:pt idx="2429">
                        <c:v>45000</c:v>
                      </c:pt>
                      <c:pt idx="2430">
                        <c:v>6000</c:v>
                      </c:pt>
                      <c:pt idx="2431">
                        <c:v>16000</c:v>
                      </c:pt>
                      <c:pt idx="2432">
                        <c:v>52000</c:v>
                      </c:pt>
                      <c:pt idx="2433">
                        <c:v>13000</c:v>
                      </c:pt>
                      <c:pt idx="2434">
                        <c:v>30000</c:v>
                      </c:pt>
                      <c:pt idx="2435">
                        <c:v>5000</c:v>
                      </c:pt>
                      <c:pt idx="2436">
                        <c:v>22000</c:v>
                      </c:pt>
                      <c:pt idx="2437">
                        <c:v>5000</c:v>
                      </c:pt>
                      <c:pt idx="2438">
                        <c:v>10000</c:v>
                      </c:pt>
                      <c:pt idx="2439">
                        <c:v>18000</c:v>
                      </c:pt>
                      <c:pt idx="2440">
                        <c:v>23000</c:v>
                      </c:pt>
                      <c:pt idx="2441">
                        <c:v>9000</c:v>
                      </c:pt>
                      <c:pt idx="2442">
                        <c:v>13000</c:v>
                      </c:pt>
                      <c:pt idx="2443">
                        <c:v>21000</c:v>
                      </c:pt>
                      <c:pt idx="2444">
                        <c:v>25000</c:v>
                      </c:pt>
                      <c:pt idx="2445">
                        <c:v>17000</c:v>
                      </c:pt>
                      <c:pt idx="2446">
                        <c:v>19000</c:v>
                      </c:pt>
                      <c:pt idx="2447">
                        <c:v>21000</c:v>
                      </c:pt>
                      <c:pt idx="2448">
                        <c:v>34000</c:v>
                      </c:pt>
                      <c:pt idx="2449">
                        <c:v>5000</c:v>
                      </c:pt>
                      <c:pt idx="2450">
                        <c:v>15000</c:v>
                      </c:pt>
                      <c:pt idx="2451">
                        <c:v>13000</c:v>
                      </c:pt>
                      <c:pt idx="2452">
                        <c:v>8000</c:v>
                      </c:pt>
                      <c:pt idx="2453">
                        <c:v>14000</c:v>
                      </c:pt>
                      <c:pt idx="2454">
                        <c:v>6000</c:v>
                      </c:pt>
                      <c:pt idx="2455">
                        <c:v>4000</c:v>
                      </c:pt>
                      <c:pt idx="2456">
                        <c:v>20000</c:v>
                      </c:pt>
                      <c:pt idx="2457">
                        <c:v>10000</c:v>
                      </c:pt>
                      <c:pt idx="2458">
                        <c:v>7000</c:v>
                      </c:pt>
                      <c:pt idx="2459">
                        <c:v>23000</c:v>
                      </c:pt>
                      <c:pt idx="2460">
                        <c:v>11000</c:v>
                      </c:pt>
                      <c:pt idx="2461">
                        <c:v>20000</c:v>
                      </c:pt>
                      <c:pt idx="2462">
                        <c:v>8000</c:v>
                      </c:pt>
                      <c:pt idx="2463">
                        <c:v>16000</c:v>
                      </c:pt>
                      <c:pt idx="2464">
                        <c:v>32000</c:v>
                      </c:pt>
                      <c:pt idx="2465">
                        <c:v>14000</c:v>
                      </c:pt>
                      <c:pt idx="2466">
                        <c:v>27000</c:v>
                      </c:pt>
                      <c:pt idx="2467">
                        <c:v>39000</c:v>
                      </c:pt>
                      <c:pt idx="2468">
                        <c:v>35000</c:v>
                      </c:pt>
                      <c:pt idx="2469">
                        <c:v>37000</c:v>
                      </c:pt>
                      <c:pt idx="2470">
                        <c:v>12000</c:v>
                      </c:pt>
                      <c:pt idx="2471">
                        <c:v>5000</c:v>
                      </c:pt>
                      <c:pt idx="2472">
                        <c:v>3000</c:v>
                      </c:pt>
                      <c:pt idx="2473">
                        <c:v>9000</c:v>
                      </c:pt>
                      <c:pt idx="2474">
                        <c:v>15000</c:v>
                      </c:pt>
                      <c:pt idx="2475">
                        <c:v>21000</c:v>
                      </c:pt>
                      <c:pt idx="2476">
                        <c:v>18000</c:v>
                      </c:pt>
                      <c:pt idx="2477">
                        <c:v>38000</c:v>
                      </c:pt>
                      <c:pt idx="2478">
                        <c:v>14000</c:v>
                      </c:pt>
                      <c:pt idx="2479">
                        <c:v>9000</c:v>
                      </c:pt>
                      <c:pt idx="2480">
                        <c:v>12000</c:v>
                      </c:pt>
                      <c:pt idx="2481">
                        <c:v>19000</c:v>
                      </c:pt>
                      <c:pt idx="2482">
                        <c:v>63000</c:v>
                      </c:pt>
                      <c:pt idx="2483">
                        <c:v>38000</c:v>
                      </c:pt>
                      <c:pt idx="2484">
                        <c:v>41000</c:v>
                      </c:pt>
                      <c:pt idx="2485">
                        <c:v>75000</c:v>
                      </c:pt>
                      <c:pt idx="2486">
                        <c:v>91000</c:v>
                      </c:pt>
                      <c:pt idx="2487">
                        <c:v>42000</c:v>
                      </c:pt>
                      <c:pt idx="2488">
                        <c:v>29000</c:v>
                      </c:pt>
                      <c:pt idx="2489">
                        <c:v>11000</c:v>
                      </c:pt>
                      <c:pt idx="2490">
                        <c:v>26000</c:v>
                      </c:pt>
                      <c:pt idx="2491">
                        <c:v>39000</c:v>
                      </c:pt>
                      <c:pt idx="2492">
                        <c:v>88000</c:v>
                      </c:pt>
                      <c:pt idx="2493">
                        <c:v>26000</c:v>
                      </c:pt>
                      <c:pt idx="2494">
                        <c:v>70000</c:v>
                      </c:pt>
                      <c:pt idx="2495">
                        <c:v>94000</c:v>
                      </c:pt>
                      <c:pt idx="2496">
                        <c:v>156000</c:v>
                      </c:pt>
                      <c:pt idx="2497">
                        <c:v>48000</c:v>
                      </c:pt>
                      <c:pt idx="2498">
                        <c:v>45000</c:v>
                      </c:pt>
                      <c:pt idx="2499">
                        <c:v>68000</c:v>
                      </c:pt>
                      <c:pt idx="2500">
                        <c:v>18000</c:v>
                      </c:pt>
                      <c:pt idx="2501">
                        <c:v>30000</c:v>
                      </c:pt>
                      <c:pt idx="2502">
                        <c:v>44000</c:v>
                      </c:pt>
                      <c:pt idx="2503">
                        <c:v>28000</c:v>
                      </c:pt>
                      <c:pt idx="2504">
                        <c:v>19000</c:v>
                      </c:pt>
                      <c:pt idx="2505">
                        <c:v>145000</c:v>
                      </c:pt>
                      <c:pt idx="2506">
                        <c:v>75000</c:v>
                      </c:pt>
                      <c:pt idx="2507">
                        <c:v>21000</c:v>
                      </c:pt>
                      <c:pt idx="2508">
                        <c:v>17000</c:v>
                      </c:pt>
                      <c:pt idx="2509">
                        <c:v>14000</c:v>
                      </c:pt>
                      <c:pt idx="2510">
                        <c:v>36000</c:v>
                      </c:pt>
                      <c:pt idx="2511">
                        <c:v>34000</c:v>
                      </c:pt>
                      <c:pt idx="2512">
                        <c:v>24000</c:v>
                      </c:pt>
                      <c:pt idx="2513">
                        <c:v>55000</c:v>
                      </c:pt>
                      <c:pt idx="2514">
                        <c:v>22000</c:v>
                      </c:pt>
                      <c:pt idx="2515">
                        <c:v>39000</c:v>
                      </c:pt>
                      <c:pt idx="2516">
                        <c:v>17000</c:v>
                      </c:pt>
                      <c:pt idx="2517">
                        <c:v>6000</c:v>
                      </c:pt>
                      <c:pt idx="2518">
                        <c:v>11000</c:v>
                      </c:pt>
                      <c:pt idx="2519">
                        <c:v>6000</c:v>
                      </c:pt>
                      <c:pt idx="2520">
                        <c:v>12000</c:v>
                      </c:pt>
                      <c:pt idx="2521">
                        <c:v>28000</c:v>
                      </c:pt>
                      <c:pt idx="2522">
                        <c:v>19000</c:v>
                      </c:pt>
                      <c:pt idx="2523">
                        <c:v>6000</c:v>
                      </c:pt>
                      <c:pt idx="2524">
                        <c:v>27000</c:v>
                      </c:pt>
                      <c:pt idx="2525">
                        <c:v>30000</c:v>
                      </c:pt>
                      <c:pt idx="2526">
                        <c:v>23000</c:v>
                      </c:pt>
                      <c:pt idx="2527">
                        <c:v>43000</c:v>
                      </c:pt>
                      <c:pt idx="2528">
                        <c:v>37000</c:v>
                      </c:pt>
                      <c:pt idx="2529">
                        <c:v>14000</c:v>
                      </c:pt>
                      <c:pt idx="2530">
                        <c:v>17000</c:v>
                      </c:pt>
                      <c:pt idx="2531">
                        <c:v>13000</c:v>
                      </c:pt>
                      <c:pt idx="2532">
                        <c:v>60000</c:v>
                      </c:pt>
                      <c:pt idx="2533">
                        <c:v>10000</c:v>
                      </c:pt>
                      <c:pt idx="2534">
                        <c:v>104000</c:v>
                      </c:pt>
                      <c:pt idx="2535">
                        <c:v>17000</c:v>
                      </c:pt>
                      <c:pt idx="2536">
                        <c:v>13000</c:v>
                      </c:pt>
                      <c:pt idx="2537">
                        <c:v>59000</c:v>
                      </c:pt>
                      <c:pt idx="2538">
                        <c:v>75000</c:v>
                      </c:pt>
                      <c:pt idx="2539">
                        <c:v>27000</c:v>
                      </c:pt>
                      <c:pt idx="2540">
                        <c:v>28000</c:v>
                      </c:pt>
                      <c:pt idx="2541">
                        <c:v>23000</c:v>
                      </c:pt>
                      <c:pt idx="2542">
                        <c:v>14000</c:v>
                      </c:pt>
                      <c:pt idx="2543">
                        <c:v>23000</c:v>
                      </c:pt>
                      <c:pt idx="2544">
                        <c:v>26000</c:v>
                      </c:pt>
                      <c:pt idx="2545">
                        <c:v>4000</c:v>
                      </c:pt>
                      <c:pt idx="2546">
                        <c:v>5000</c:v>
                      </c:pt>
                      <c:pt idx="2547">
                        <c:v>17000</c:v>
                      </c:pt>
                      <c:pt idx="2548">
                        <c:v>22000</c:v>
                      </c:pt>
                      <c:pt idx="2549">
                        <c:v>6000</c:v>
                      </c:pt>
                      <c:pt idx="2550">
                        <c:v>14000</c:v>
                      </c:pt>
                      <c:pt idx="2551">
                        <c:v>10000</c:v>
                      </c:pt>
                      <c:pt idx="2552">
                        <c:v>20000</c:v>
                      </c:pt>
                      <c:pt idx="2553">
                        <c:v>31000</c:v>
                      </c:pt>
                      <c:pt idx="2554">
                        <c:v>60000</c:v>
                      </c:pt>
                      <c:pt idx="2555">
                        <c:v>16000</c:v>
                      </c:pt>
                      <c:pt idx="2556">
                        <c:v>13000</c:v>
                      </c:pt>
                      <c:pt idx="2557">
                        <c:v>36000</c:v>
                      </c:pt>
                      <c:pt idx="2558">
                        <c:v>35000</c:v>
                      </c:pt>
                      <c:pt idx="2559">
                        <c:v>79000</c:v>
                      </c:pt>
                      <c:pt idx="2560">
                        <c:v>24000</c:v>
                      </c:pt>
                      <c:pt idx="2561">
                        <c:v>13000</c:v>
                      </c:pt>
                      <c:pt idx="2562">
                        <c:v>11000</c:v>
                      </c:pt>
                      <c:pt idx="2563">
                        <c:v>8000</c:v>
                      </c:pt>
                      <c:pt idx="2564">
                        <c:v>12000</c:v>
                      </c:pt>
                      <c:pt idx="2565">
                        <c:v>8000</c:v>
                      </c:pt>
                      <c:pt idx="2566">
                        <c:v>21000</c:v>
                      </c:pt>
                      <c:pt idx="2567">
                        <c:v>27000</c:v>
                      </c:pt>
                      <c:pt idx="2568">
                        <c:v>51000</c:v>
                      </c:pt>
                      <c:pt idx="2569">
                        <c:v>18000</c:v>
                      </c:pt>
                      <c:pt idx="2570">
                        <c:v>17000</c:v>
                      </c:pt>
                      <c:pt idx="2571">
                        <c:v>16000</c:v>
                      </c:pt>
                      <c:pt idx="2572">
                        <c:v>7000</c:v>
                      </c:pt>
                      <c:pt idx="2573">
                        <c:v>14000</c:v>
                      </c:pt>
                      <c:pt idx="2574">
                        <c:v>18000</c:v>
                      </c:pt>
                      <c:pt idx="2575">
                        <c:v>4000</c:v>
                      </c:pt>
                      <c:pt idx="2576">
                        <c:v>10000</c:v>
                      </c:pt>
                      <c:pt idx="2577">
                        <c:v>13000</c:v>
                      </c:pt>
                      <c:pt idx="2578">
                        <c:v>20000</c:v>
                      </c:pt>
                      <c:pt idx="2579">
                        <c:v>16000</c:v>
                      </c:pt>
                      <c:pt idx="2580">
                        <c:v>20000</c:v>
                      </c:pt>
                      <c:pt idx="2581">
                        <c:v>9000</c:v>
                      </c:pt>
                      <c:pt idx="2582">
                        <c:v>21000</c:v>
                      </c:pt>
                      <c:pt idx="2583">
                        <c:v>51000</c:v>
                      </c:pt>
                      <c:pt idx="2584">
                        <c:v>15000</c:v>
                      </c:pt>
                      <c:pt idx="2585">
                        <c:v>71000</c:v>
                      </c:pt>
                      <c:pt idx="2586">
                        <c:v>25000</c:v>
                      </c:pt>
                      <c:pt idx="2587">
                        <c:v>18000</c:v>
                      </c:pt>
                      <c:pt idx="2588">
                        <c:v>2000</c:v>
                      </c:pt>
                      <c:pt idx="2589">
                        <c:v>18000</c:v>
                      </c:pt>
                      <c:pt idx="2590">
                        <c:v>5000</c:v>
                      </c:pt>
                      <c:pt idx="2591">
                        <c:v>6000</c:v>
                      </c:pt>
                      <c:pt idx="2592">
                        <c:v>19000</c:v>
                      </c:pt>
                      <c:pt idx="2593">
                        <c:v>34000</c:v>
                      </c:pt>
                      <c:pt idx="2594">
                        <c:v>18000</c:v>
                      </c:pt>
                      <c:pt idx="2595">
                        <c:v>11000</c:v>
                      </c:pt>
                      <c:pt idx="2596">
                        <c:v>15000</c:v>
                      </c:pt>
                      <c:pt idx="2597">
                        <c:v>29000</c:v>
                      </c:pt>
                      <c:pt idx="2598">
                        <c:v>27000</c:v>
                      </c:pt>
                      <c:pt idx="2599">
                        <c:v>45000</c:v>
                      </c:pt>
                      <c:pt idx="2600">
                        <c:v>45000</c:v>
                      </c:pt>
                      <c:pt idx="2601">
                        <c:v>27000</c:v>
                      </c:pt>
                      <c:pt idx="2602">
                        <c:v>14000</c:v>
                      </c:pt>
                      <c:pt idx="2603">
                        <c:v>11000</c:v>
                      </c:pt>
                      <c:pt idx="2604">
                        <c:v>35000</c:v>
                      </c:pt>
                      <c:pt idx="2605">
                        <c:v>16000</c:v>
                      </c:pt>
                      <c:pt idx="2606">
                        <c:v>26000</c:v>
                      </c:pt>
                      <c:pt idx="2607">
                        <c:v>10000</c:v>
                      </c:pt>
                      <c:pt idx="2608">
                        <c:v>16000</c:v>
                      </c:pt>
                      <c:pt idx="2609">
                        <c:v>21000</c:v>
                      </c:pt>
                      <c:pt idx="2610">
                        <c:v>40000</c:v>
                      </c:pt>
                      <c:pt idx="2611">
                        <c:v>24000</c:v>
                      </c:pt>
                      <c:pt idx="2612">
                        <c:v>20000</c:v>
                      </c:pt>
                      <c:pt idx="2613">
                        <c:v>17000</c:v>
                      </c:pt>
                      <c:pt idx="2614">
                        <c:v>10000</c:v>
                      </c:pt>
                      <c:pt idx="2615">
                        <c:v>14000</c:v>
                      </c:pt>
                      <c:pt idx="2616">
                        <c:v>110000</c:v>
                      </c:pt>
                      <c:pt idx="2617">
                        <c:v>54000</c:v>
                      </c:pt>
                      <c:pt idx="2618">
                        <c:v>15000</c:v>
                      </c:pt>
                      <c:pt idx="2619">
                        <c:v>25000</c:v>
                      </c:pt>
                      <c:pt idx="2620">
                        <c:v>13000</c:v>
                      </c:pt>
                      <c:pt idx="2621">
                        <c:v>31000</c:v>
                      </c:pt>
                      <c:pt idx="2622">
                        <c:v>7000</c:v>
                      </c:pt>
                      <c:pt idx="2623">
                        <c:v>11000</c:v>
                      </c:pt>
                      <c:pt idx="2624">
                        <c:v>8000</c:v>
                      </c:pt>
                      <c:pt idx="2625">
                        <c:v>49000</c:v>
                      </c:pt>
                      <c:pt idx="2626">
                        <c:v>39000</c:v>
                      </c:pt>
                      <c:pt idx="2627">
                        <c:v>60000</c:v>
                      </c:pt>
                      <c:pt idx="2628">
                        <c:v>24000</c:v>
                      </c:pt>
                      <c:pt idx="2629">
                        <c:v>23000</c:v>
                      </c:pt>
                      <c:pt idx="2630">
                        <c:v>30000</c:v>
                      </c:pt>
                      <c:pt idx="2631">
                        <c:v>17000</c:v>
                      </c:pt>
                      <c:pt idx="2632">
                        <c:v>24000</c:v>
                      </c:pt>
                      <c:pt idx="2633">
                        <c:v>15000</c:v>
                      </c:pt>
                      <c:pt idx="2634">
                        <c:v>12000</c:v>
                      </c:pt>
                      <c:pt idx="2635">
                        <c:v>15000</c:v>
                      </c:pt>
                      <c:pt idx="2636">
                        <c:v>28000</c:v>
                      </c:pt>
                      <c:pt idx="2637">
                        <c:v>57000</c:v>
                      </c:pt>
                      <c:pt idx="2638">
                        <c:v>60000</c:v>
                      </c:pt>
                      <c:pt idx="2639">
                        <c:v>112000</c:v>
                      </c:pt>
                      <c:pt idx="2640">
                        <c:v>44000</c:v>
                      </c:pt>
                      <c:pt idx="2641">
                        <c:v>33000</c:v>
                      </c:pt>
                      <c:pt idx="2642">
                        <c:v>20000</c:v>
                      </c:pt>
                      <c:pt idx="2643">
                        <c:v>9000</c:v>
                      </c:pt>
                      <c:pt idx="2644">
                        <c:v>47000</c:v>
                      </c:pt>
                      <c:pt idx="2645">
                        <c:v>29000</c:v>
                      </c:pt>
                      <c:pt idx="2646">
                        <c:v>16000</c:v>
                      </c:pt>
                      <c:pt idx="2647">
                        <c:v>10000</c:v>
                      </c:pt>
                      <c:pt idx="2648">
                        <c:v>36000</c:v>
                      </c:pt>
                      <c:pt idx="2649">
                        <c:v>12000</c:v>
                      </c:pt>
                      <c:pt idx="2650">
                        <c:v>10000</c:v>
                      </c:pt>
                      <c:pt idx="2651">
                        <c:v>16000</c:v>
                      </c:pt>
                      <c:pt idx="2652">
                        <c:v>13000</c:v>
                      </c:pt>
                      <c:pt idx="2653">
                        <c:v>24000</c:v>
                      </c:pt>
                      <c:pt idx="2654">
                        <c:v>36000</c:v>
                      </c:pt>
                      <c:pt idx="2655">
                        <c:v>20000</c:v>
                      </c:pt>
                      <c:pt idx="2656">
                        <c:v>27000</c:v>
                      </c:pt>
                      <c:pt idx="2657">
                        <c:v>27000</c:v>
                      </c:pt>
                      <c:pt idx="2658">
                        <c:v>46000</c:v>
                      </c:pt>
                      <c:pt idx="2659">
                        <c:v>33000</c:v>
                      </c:pt>
                      <c:pt idx="2660">
                        <c:v>65000</c:v>
                      </c:pt>
                      <c:pt idx="2661">
                        <c:v>26000</c:v>
                      </c:pt>
                      <c:pt idx="2662">
                        <c:v>51000</c:v>
                      </c:pt>
                      <c:pt idx="2663">
                        <c:v>35000</c:v>
                      </c:pt>
                      <c:pt idx="2664">
                        <c:v>85000</c:v>
                      </c:pt>
                      <c:pt idx="2665">
                        <c:v>42000</c:v>
                      </c:pt>
                      <c:pt idx="2666">
                        <c:v>55000</c:v>
                      </c:pt>
                      <c:pt idx="2667">
                        <c:v>87000</c:v>
                      </c:pt>
                      <c:pt idx="2668">
                        <c:v>67000</c:v>
                      </c:pt>
                      <c:pt idx="2669">
                        <c:v>56000</c:v>
                      </c:pt>
                      <c:pt idx="2670">
                        <c:v>7000</c:v>
                      </c:pt>
                      <c:pt idx="2671">
                        <c:v>93000</c:v>
                      </c:pt>
                      <c:pt idx="2672">
                        <c:v>33000</c:v>
                      </c:pt>
                      <c:pt idx="2673">
                        <c:v>47000</c:v>
                      </c:pt>
                      <c:pt idx="2674">
                        <c:v>40000</c:v>
                      </c:pt>
                      <c:pt idx="2675">
                        <c:v>14000</c:v>
                      </c:pt>
                      <c:pt idx="2676">
                        <c:v>23000</c:v>
                      </c:pt>
                      <c:pt idx="2677">
                        <c:v>74000</c:v>
                      </c:pt>
                      <c:pt idx="2678">
                        <c:v>13000</c:v>
                      </c:pt>
                      <c:pt idx="2679">
                        <c:v>43000</c:v>
                      </c:pt>
                      <c:pt idx="2680">
                        <c:v>67000</c:v>
                      </c:pt>
                      <c:pt idx="2681">
                        <c:v>10000</c:v>
                      </c:pt>
                      <c:pt idx="2682">
                        <c:v>12000</c:v>
                      </c:pt>
                      <c:pt idx="2683">
                        <c:v>20000</c:v>
                      </c:pt>
                      <c:pt idx="2684">
                        <c:v>41000</c:v>
                      </c:pt>
                      <c:pt idx="2685">
                        <c:v>35000</c:v>
                      </c:pt>
                      <c:pt idx="2686">
                        <c:v>42000</c:v>
                      </c:pt>
                      <c:pt idx="2687">
                        <c:v>18000</c:v>
                      </c:pt>
                      <c:pt idx="2688">
                        <c:v>40000</c:v>
                      </c:pt>
                      <c:pt idx="2689">
                        <c:v>18000</c:v>
                      </c:pt>
                      <c:pt idx="2690">
                        <c:v>24000</c:v>
                      </c:pt>
                      <c:pt idx="2691">
                        <c:v>40000</c:v>
                      </c:pt>
                      <c:pt idx="2692">
                        <c:v>28000</c:v>
                      </c:pt>
                      <c:pt idx="2693">
                        <c:v>15000</c:v>
                      </c:pt>
                      <c:pt idx="2694">
                        <c:v>56000</c:v>
                      </c:pt>
                      <c:pt idx="2695">
                        <c:v>51000</c:v>
                      </c:pt>
                      <c:pt idx="2696">
                        <c:v>23000</c:v>
                      </c:pt>
                      <c:pt idx="2697">
                        <c:v>14000</c:v>
                      </c:pt>
                      <c:pt idx="2698">
                        <c:v>21000</c:v>
                      </c:pt>
                      <c:pt idx="2699">
                        <c:v>13000</c:v>
                      </c:pt>
                      <c:pt idx="2700">
                        <c:v>34000</c:v>
                      </c:pt>
                      <c:pt idx="2701">
                        <c:v>15000</c:v>
                      </c:pt>
                      <c:pt idx="2702">
                        <c:v>18000</c:v>
                      </c:pt>
                      <c:pt idx="2703">
                        <c:v>8000</c:v>
                      </c:pt>
                      <c:pt idx="2704">
                        <c:v>14000</c:v>
                      </c:pt>
                      <c:pt idx="2705">
                        <c:v>5000</c:v>
                      </c:pt>
                      <c:pt idx="2706">
                        <c:v>10000</c:v>
                      </c:pt>
                      <c:pt idx="2707">
                        <c:v>22000</c:v>
                      </c:pt>
                      <c:pt idx="2708">
                        <c:v>34000</c:v>
                      </c:pt>
                      <c:pt idx="2709">
                        <c:v>16000</c:v>
                      </c:pt>
                      <c:pt idx="2710">
                        <c:v>43000</c:v>
                      </c:pt>
                      <c:pt idx="2711">
                        <c:v>58000</c:v>
                      </c:pt>
                      <c:pt idx="2712">
                        <c:v>44000</c:v>
                      </c:pt>
                      <c:pt idx="2713">
                        <c:v>30000</c:v>
                      </c:pt>
                      <c:pt idx="2714">
                        <c:v>25000</c:v>
                      </c:pt>
                      <c:pt idx="2715">
                        <c:v>21000</c:v>
                      </c:pt>
                      <c:pt idx="2716">
                        <c:v>25000</c:v>
                      </c:pt>
                      <c:pt idx="2717">
                        <c:v>12000</c:v>
                      </c:pt>
                      <c:pt idx="2718">
                        <c:v>46000</c:v>
                      </c:pt>
                      <c:pt idx="2719">
                        <c:v>65000</c:v>
                      </c:pt>
                      <c:pt idx="2720">
                        <c:v>27000</c:v>
                      </c:pt>
                      <c:pt idx="2721">
                        <c:v>21000</c:v>
                      </c:pt>
                      <c:pt idx="2722">
                        <c:v>25000</c:v>
                      </c:pt>
                      <c:pt idx="2723">
                        <c:v>45000</c:v>
                      </c:pt>
                      <c:pt idx="2724">
                        <c:v>17000</c:v>
                      </c:pt>
                      <c:pt idx="2725">
                        <c:v>8000</c:v>
                      </c:pt>
                      <c:pt idx="2726">
                        <c:v>19000</c:v>
                      </c:pt>
                      <c:pt idx="2727">
                        <c:v>54000</c:v>
                      </c:pt>
                      <c:pt idx="2728">
                        <c:v>18000</c:v>
                      </c:pt>
                      <c:pt idx="2729">
                        <c:v>7000</c:v>
                      </c:pt>
                      <c:pt idx="2730">
                        <c:v>35000</c:v>
                      </c:pt>
                      <c:pt idx="2731">
                        <c:v>15000</c:v>
                      </c:pt>
                      <c:pt idx="2732">
                        <c:v>16000</c:v>
                      </c:pt>
                      <c:pt idx="2733">
                        <c:v>28000</c:v>
                      </c:pt>
                      <c:pt idx="2734">
                        <c:v>28000</c:v>
                      </c:pt>
                      <c:pt idx="2735">
                        <c:v>14000</c:v>
                      </c:pt>
                      <c:pt idx="2736">
                        <c:v>16000</c:v>
                      </c:pt>
                      <c:pt idx="2737">
                        <c:v>34000</c:v>
                      </c:pt>
                      <c:pt idx="2738">
                        <c:v>26000</c:v>
                      </c:pt>
                      <c:pt idx="2739">
                        <c:v>2000</c:v>
                      </c:pt>
                      <c:pt idx="2740">
                        <c:v>122000</c:v>
                      </c:pt>
                      <c:pt idx="2741">
                        <c:v>31000</c:v>
                      </c:pt>
                      <c:pt idx="2742">
                        <c:v>12000</c:v>
                      </c:pt>
                      <c:pt idx="2743">
                        <c:v>15000</c:v>
                      </c:pt>
                      <c:pt idx="2744">
                        <c:v>3000</c:v>
                      </c:pt>
                      <c:pt idx="2745">
                        <c:v>36000</c:v>
                      </c:pt>
                      <c:pt idx="2746">
                        <c:v>34000</c:v>
                      </c:pt>
                      <c:pt idx="2747">
                        <c:v>65000</c:v>
                      </c:pt>
                      <c:pt idx="2748">
                        <c:v>16000</c:v>
                      </c:pt>
                      <c:pt idx="2749">
                        <c:v>18000</c:v>
                      </c:pt>
                      <c:pt idx="2750">
                        <c:v>33000</c:v>
                      </c:pt>
                      <c:pt idx="2751">
                        <c:v>69000</c:v>
                      </c:pt>
                      <c:pt idx="2752">
                        <c:v>35000</c:v>
                      </c:pt>
                      <c:pt idx="2753">
                        <c:v>56000</c:v>
                      </c:pt>
                      <c:pt idx="2754">
                        <c:v>25000</c:v>
                      </c:pt>
                      <c:pt idx="2755">
                        <c:v>28000</c:v>
                      </c:pt>
                      <c:pt idx="2756">
                        <c:v>11000</c:v>
                      </c:pt>
                      <c:pt idx="2757">
                        <c:v>55000</c:v>
                      </c:pt>
                      <c:pt idx="2758">
                        <c:v>17000</c:v>
                      </c:pt>
                      <c:pt idx="2759">
                        <c:v>20000</c:v>
                      </c:pt>
                      <c:pt idx="2760">
                        <c:v>28000</c:v>
                      </c:pt>
                      <c:pt idx="2761">
                        <c:v>37000</c:v>
                      </c:pt>
                      <c:pt idx="2762">
                        <c:v>17000</c:v>
                      </c:pt>
                      <c:pt idx="2763">
                        <c:v>17000</c:v>
                      </c:pt>
                      <c:pt idx="2764">
                        <c:v>6000</c:v>
                      </c:pt>
                      <c:pt idx="2765">
                        <c:v>35000</c:v>
                      </c:pt>
                      <c:pt idx="2766">
                        <c:v>28000</c:v>
                      </c:pt>
                      <c:pt idx="2767">
                        <c:v>31000</c:v>
                      </c:pt>
                      <c:pt idx="2768">
                        <c:v>36000</c:v>
                      </c:pt>
                      <c:pt idx="2769">
                        <c:v>33000</c:v>
                      </c:pt>
                      <c:pt idx="2770">
                        <c:v>14000</c:v>
                      </c:pt>
                      <c:pt idx="2771">
                        <c:v>20000</c:v>
                      </c:pt>
                      <c:pt idx="2772">
                        <c:v>18000</c:v>
                      </c:pt>
                      <c:pt idx="2773">
                        <c:v>7000</c:v>
                      </c:pt>
                      <c:pt idx="2774">
                        <c:v>15000</c:v>
                      </c:pt>
                      <c:pt idx="2775">
                        <c:v>44000</c:v>
                      </c:pt>
                      <c:pt idx="2776">
                        <c:v>10000</c:v>
                      </c:pt>
                      <c:pt idx="2777">
                        <c:v>17000</c:v>
                      </c:pt>
                      <c:pt idx="2778">
                        <c:v>26000</c:v>
                      </c:pt>
                      <c:pt idx="2779">
                        <c:v>38000</c:v>
                      </c:pt>
                      <c:pt idx="2780">
                        <c:v>8000</c:v>
                      </c:pt>
                      <c:pt idx="2781">
                        <c:v>17000</c:v>
                      </c:pt>
                      <c:pt idx="2782">
                        <c:v>22000</c:v>
                      </c:pt>
                      <c:pt idx="2783">
                        <c:v>14000</c:v>
                      </c:pt>
                      <c:pt idx="2784">
                        <c:v>14000</c:v>
                      </c:pt>
                      <c:pt idx="2785">
                        <c:v>12000</c:v>
                      </c:pt>
                      <c:pt idx="2786">
                        <c:v>15000</c:v>
                      </c:pt>
                      <c:pt idx="2787">
                        <c:v>91000</c:v>
                      </c:pt>
                      <c:pt idx="2788">
                        <c:v>32000</c:v>
                      </c:pt>
                      <c:pt idx="2789">
                        <c:v>10000</c:v>
                      </c:pt>
                      <c:pt idx="2790">
                        <c:v>19000</c:v>
                      </c:pt>
                      <c:pt idx="2791">
                        <c:v>43000</c:v>
                      </c:pt>
                      <c:pt idx="2792">
                        <c:v>8000</c:v>
                      </c:pt>
                      <c:pt idx="2793">
                        <c:v>12000</c:v>
                      </c:pt>
                      <c:pt idx="2794">
                        <c:v>6000</c:v>
                      </c:pt>
                      <c:pt idx="2795">
                        <c:v>35000</c:v>
                      </c:pt>
                      <c:pt idx="2796">
                        <c:v>4000</c:v>
                      </c:pt>
                      <c:pt idx="2797">
                        <c:v>50000</c:v>
                      </c:pt>
                      <c:pt idx="2798">
                        <c:v>19000</c:v>
                      </c:pt>
                      <c:pt idx="2799">
                        <c:v>9000</c:v>
                      </c:pt>
                      <c:pt idx="2800">
                        <c:v>11000</c:v>
                      </c:pt>
                      <c:pt idx="2801">
                        <c:v>33000</c:v>
                      </c:pt>
                      <c:pt idx="2802">
                        <c:v>13000</c:v>
                      </c:pt>
                      <c:pt idx="2803">
                        <c:v>14000</c:v>
                      </c:pt>
                      <c:pt idx="2804">
                        <c:v>15000</c:v>
                      </c:pt>
                      <c:pt idx="2805">
                        <c:v>14000</c:v>
                      </c:pt>
                      <c:pt idx="2806">
                        <c:v>25000</c:v>
                      </c:pt>
                      <c:pt idx="2807">
                        <c:v>33000</c:v>
                      </c:pt>
                      <c:pt idx="2808">
                        <c:v>27000</c:v>
                      </c:pt>
                      <c:pt idx="2809">
                        <c:v>15000</c:v>
                      </c:pt>
                      <c:pt idx="2810">
                        <c:v>35000</c:v>
                      </c:pt>
                      <c:pt idx="2811">
                        <c:v>18000</c:v>
                      </c:pt>
                      <c:pt idx="2812">
                        <c:v>35000</c:v>
                      </c:pt>
                      <c:pt idx="2813">
                        <c:v>23000</c:v>
                      </c:pt>
                      <c:pt idx="2814">
                        <c:v>10000</c:v>
                      </c:pt>
                      <c:pt idx="2815">
                        <c:v>14000</c:v>
                      </c:pt>
                      <c:pt idx="2816">
                        <c:v>10000</c:v>
                      </c:pt>
                      <c:pt idx="2817">
                        <c:v>3000</c:v>
                      </c:pt>
                      <c:pt idx="2818">
                        <c:v>3000</c:v>
                      </c:pt>
                      <c:pt idx="2819">
                        <c:v>3000</c:v>
                      </c:pt>
                      <c:pt idx="2820">
                        <c:v>10000</c:v>
                      </c:pt>
                      <c:pt idx="2821">
                        <c:v>5000</c:v>
                      </c:pt>
                      <c:pt idx="2822">
                        <c:v>14000</c:v>
                      </c:pt>
                      <c:pt idx="2823">
                        <c:v>7000</c:v>
                      </c:pt>
                      <c:pt idx="2824">
                        <c:v>7000</c:v>
                      </c:pt>
                      <c:pt idx="2825">
                        <c:v>6000</c:v>
                      </c:pt>
                      <c:pt idx="2826">
                        <c:v>29000</c:v>
                      </c:pt>
                      <c:pt idx="2827">
                        <c:v>13000</c:v>
                      </c:pt>
                      <c:pt idx="2828">
                        <c:v>56000</c:v>
                      </c:pt>
                      <c:pt idx="2829">
                        <c:v>28000</c:v>
                      </c:pt>
                      <c:pt idx="2830">
                        <c:v>8000</c:v>
                      </c:pt>
                      <c:pt idx="2831">
                        <c:v>31000</c:v>
                      </c:pt>
                      <c:pt idx="2832">
                        <c:v>2000</c:v>
                      </c:pt>
                      <c:pt idx="2833">
                        <c:v>57000</c:v>
                      </c:pt>
                      <c:pt idx="2834">
                        <c:v>13000</c:v>
                      </c:pt>
                      <c:pt idx="2835">
                        <c:v>26000</c:v>
                      </c:pt>
                      <c:pt idx="2836">
                        <c:v>27000</c:v>
                      </c:pt>
                      <c:pt idx="2837">
                        <c:v>12000</c:v>
                      </c:pt>
                      <c:pt idx="2838">
                        <c:v>16000</c:v>
                      </c:pt>
                      <c:pt idx="2839">
                        <c:v>10000</c:v>
                      </c:pt>
                      <c:pt idx="2840">
                        <c:v>84000</c:v>
                      </c:pt>
                      <c:pt idx="2841">
                        <c:v>28000</c:v>
                      </c:pt>
                      <c:pt idx="2842">
                        <c:v>41000</c:v>
                      </c:pt>
                      <c:pt idx="2843">
                        <c:v>9000</c:v>
                      </c:pt>
                      <c:pt idx="2844">
                        <c:v>35000</c:v>
                      </c:pt>
                      <c:pt idx="2845">
                        <c:v>11000</c:v>
                      </c:pt>
                      <c:pt idx="2846">
                        <c:v>12000</c:v>
                      </c:pt>
                      <c:pt idx="2847">
                        <c:v>14000</c:v>
                      </c:pt>
                      <c:pt idx="2848">
                        <c:v>3000</c:v>
                      </c:pt>
                      <c:pt idx="2849">
                        <c:v>3000</c:v>
                      </c:pt>
                      <c:pt idx="2850">
                        <c:v>33000</c:v>
                      </c:pt>
                      <c:pt idx="2851">
                        <c:v>29000</c:v>
                      </c:pt>
                      <c:pt idx="2852">
                        <c:v>13000</c:v>
                      </c:pt>
                      <c:pt idx="2853">
                        <c:v>38000</c:v>
                      </c:pt>
                      <c:pt idx="2854">
                        <c:v>7000</c:v>
                      </c:pt>
                      <c:pt idx="2855">
                        <c:v>0</c:v>
                      </c:pt>
                      <c:pt idx="2856">
                        <c:v>6000</c:v>
                      </c:pt>
                      <c:pt idx="2857">
                        <c:v>6000</c:v>
                      </c:pt>
                      <c:pt idx="2858">
                        <c:v>14000</c:v>
                      </c:pt>
                      <c:pt idx="2859">
                        <c:v>15000</c:v>
                      </c:pt>
                      <c:pt idx="2860">
                        <c:v>4000</c:v>
                      </c:pt>
                      <c:pt idx="2861">
                        <c:v>13000</c:v>
                      </c:pt>
                      <c:pt idx="2862">
                        <c:v>10000</c:v>
                      </c:pt>
                      <c:pt idx="2863">
                        <c:v>18000</c:v>
                      </c:pt>
                      <c:pt idx="2864">
                        <c:v>2000</c:v>
                      </c:pt>
                      <c:pt idx="2865">
                        <c:v>10000</c:v>
                      </c:pt>
                      <c:pt idx="2866">
                        <c:v>4000</c:v>
                      </c:pt>
                      <c:pt idx="2867">
                        <c:v>12000</c:v>
                      </c:pt>
                      <c:pt idx="2868">
                        <c:v>8000</c:v>
                      </c:pt>
                      <c:pt idx="2869">
                        <c:v>10000</c:v>
                      </c:pt>
                      <c:pt idx="2870">
                        <c:v>4000</c:v>
                      </c:pt>
                      <c:pt idx="2871">
                        <c:v>0</c:v>
                      </c:pt>
                      <c:pt idx="2872">
                        <c:v>0</c:v>
                      </c:pt>
                      <c:pt idx="2873">
                        <c:v>1000</c:v>
                      </c:pt>
                      <c:pt idx="2874">
                        <c:v>5000</c:v>
                      </c:pt>
                      <c:pt idx="2875">
                        <c:v>1000</c:v>
                      </c:pt>
                      <c:pt idx="2876">
                        <c:v>6000</c:v>
                      </c:pt>
                      <c:pt idx="2877">
                        <c:v>28000</c:v>
                      </c:pt>
                      <c:pt idx="2878">
                        <c:v>1000</c:v>
                      </c:pt>
                      <c:pt idx="2879">
                        <c:v>33000</c:v>
                      </c:pt>
                      <c:pt idx="2880">
                        <c:v>7000</c:v>
                      </c:pt>
                      <c:pt idx="2881">
                        <c:v>39000</c:v>
                      </c:pt>
                      <c:pt idx="2882">
                        <c:v>23000</c:v>
                      </c:pt>
                      <c:pt idx="2883">
                        <c:v>15000</c:v>
                      </c:pt>
                      <c:pt idx="2884">
                        <c:v>25000</c:v>
                      </c:pt>
                      <c:pt idx="2885">
                        <c:v>10000</c:v>
                      </c:pt>
                      <c:pt idx="2886">
                        <c:v>3000</c:v>
                      </c:pt>
                      <c:pt idx="2887">
                        <c:v>51000</c:v>
                      </c:pt>
                      <c:pt idx="2888">
                        <c:v>64000</c:v>
                      </c:pt>
                      <c:pt idx="2889">
                        <c:v>10000</c:v>
                      </c:pt>
                      <c:pt idx="2890">
                        <c:v>23000</c:v>
                      </c:pt>
                      <c:pt idx="2891">
                        <c:v>66000</c:v>
                      </c:pt>
                      <c:pt idx="2892">
                        <c:v>20000</c:v>
                      </c:pt>
                      <c:pt idx="2893">
                        <c:v>5000</c:v>
                      </c:pt>
                      <c:pt idx="2894">
                        <c:v>12000</c:v>
                      </c:pt>
                      <c:pt idx="2895">
                        <c:v>30000</c:v>
                      </c:pt>
                      <c:pt idx="2896">
                        <c:v>20000</c:v>
                      </c:pt>
                      <c:pt idx="2897">
                        <c:v>12000</c:v>
                      </c:pt>
                      <c:pt idx="2898">
                        <c:v>4000</c:v>
                      </c:pt>
                      <c:pt idx="2899">
                        <c:v>30000</c:v>
                      </c:pt>
                      <c:pt idx="2900">
                        <c:v>55000</c:v>
                      </c:pt>
                      <c:pt idx="2901">
                        <c:v>18000</c:v>
                      </c:pt>
                      <c:pt idx="2902">
                        <c:v>68000</c:v>
                      </c:pt>
                      <c:pt idx="2903">
                        <c:v>117000</c:v>
                      </c:pt>
                      <c:pt idx="2904">
                        <c:v>18000</c:v>
                      </c:pt>
                      <c:pt idx="2905">
                        <c:v>20000</c:v>
                      </c:pt>
                      <c:pt idx="2906">
                        <c:v>29000</c:v>
                      </c:pt>
                      <c:pt idx="2907">
                        <c:v>25000</c:v>
                      </c:pt>
                      <c:pt idx="2908">
                        <c:v>5000</c:v>
                      </c:pt>
                      <c:pt idx="2909">
                        <c:v>50000</c:v>
                      </c:pt>
                      <c:pt idx="2910">
                        <c:v>23000</c:v>
                      </c:pt>
                      <c:pt idx="2911">
                        <c:v>14000</c:v>
                      </c:pt>
                      <c:pt idx="2912">
                        <c:v>43000</c:v>
                      </c:pt>
                      <c:pt idx="2913">
                        <c:v>31000</c:v>
                      </c:pt>
                      <c:pt idx="2914">
                        <c:v>9000</c:v>
                      </c:pt>
                      <c:pt idx="2915">
                        <c:v>34000</c:v>
                      </c:pt>
                      <c:pt idx="2916">
                        <c:v>42000</c:v>
                      </c:pt>
                      <c:pt idx="2917">
                        <c:v>40000</c:v>
                      </c:pt>
                      <c:pt idx="2918">
                        <c:v>24000</c:v>
                      </c:pt>
                      <c:pt idx="2919">
                        <c:v>14000</c:v>
                      </c:pt>
                      <c:pt idx="2920">
                        <c:v>19000</c:v>
                      </c:pt>
                      <c:pt idx="2921">
                        <c:v>18000</c:v>
                      </c:pt>
                      <c:pt idx="2922">
                        <c:v>46000</c:v>
                      </c:pt>
                      <c:pt idx="2923">
                        <c:v>114000</c:v>
                      </c:pt>
                      <c:pt idx="2924">
                        <c:v>61000</c:v>
                      </c:pt>
                      <c:pt idx="2925">
                        <c:v>6000</c:v>
                      </c:pt>
                      <c:pt idx="2926">
                        <c:v>1000</c:v>
                      </c:pt>
                      <c:pt idx="2927">
                        <c:v>1000</c:v>
                      </c:pt>
                      <c:pt idx="2928">
                        <c:v>4000</c:v>
                      </c:pt>
                      <c:pt idx="2929">
                        <c:v>21000</c:v>
                      </c:pt>
                      <c:pt idx="2930">
                        <c:v>44000</c:v>
                      </c:pt>
                      <c:pt idx="2931">
                        <c:v>11000</c:v>
                      </c:pt>
                      <c:pt idx="2932">
                        <c:v>11000</c:v>
                      </c:pt>
                      <c:pt idx="2933">
                        <c:v>0</c:v>
                      </c:pt>
                      <c:pt idx="2934">
                        <c:v>13000</c:v>
                      </c:pt>
                      <c:pt idx="2935">
                        <c:v>9000</c:v>
                      </c:pt>
                      <c:pt idx="2936">
                        <c:v>29000</c:v>
                      </c:pt>
                      <c:pt idx="2937">
                        <c:v>43000</c:v>
                      </c:pt>
                      <c:pt idx="2938">
                        <c:v>16000</c:v>
                      </c:pt>
                      <c:pt idx="2939">
                        <c:v>6000</c:v>
                      </c:pt>
                      <c:pt idx="2940">
                        <c:v>26000</c:v>
                      </c:pt>
                      <c:pt idx="2941">
                        <c:v>9000</c:v>
                      </c:pt>
                      <c:pt idx="2942">
                        <c:v>8000</c:v>
                      </c:pt>
                      <c:pt idx="2943">
                        <c:v>11000</c:v>
                      </c:pt>
                      <c:pt idx="2944">
                        <c:v>10000</c:v>
                      </c:pt>
                      <c:pt idx="2945">
                        <c:v>12000</c:v>
                      </c:pt>
                      <c:pt idx="2946">
                        <c:v>14000</c:v>
                      </c:pt>
                      <c:pt idx="2947">
                        <c:v>14000</c:v>
                      </c:pt>
                      <c:pt idx="2948">
                        <c:v>26000</c:v>
                      </c:pt>
                      <c:pt idx="2949">
                        <c:v>19000</c:v>
                      </c:pt>
                      <c:pt idx="2950">
                        <c:v>23000</c:v>
                      </c:pt>
                      <c:pt idx="2951">
                        <c:v>29000</c:v>
                      </c:pt>
                      <c:pt idx="2952">
                        <c:v>603000</c:v>
                      </c:pt>
                      <c:pt idx="2953">
                        <c:v>43000</c:v>
                      </c:pt>
                      <c:pt idx="2954">
                        <c:v>26000</c:v>
                      </c:pt>
                      <c:pt idx="2955">
                        <c:v>12000</c:v>
                      </c:pt>
                      <c:pt idx="2956">
                        <c:v>23000</c:v>
                      </c:pt>
                      <c:pt idx="2957">
                        <c:v>19000</c:v>
                      </c:pt>
                      <c:pt idx="2958">
                        <c:v>29000</c:v>
                      </c:pt>
                      <c:pt idx="2959">
                        <c:v>4000</c:v>
                      </c:pt>
                      <c:pt idx="2960">
                        <c:v>1000</c:v>
                      </c:pt>
                      <c:pt idx="2961">
                        <c:v>24000</c:v>
                      </c:pt>
                      <c:pt idx="2962">
                        <c:v>10000</c:v>
                      </c:pt>
                      <c:pt idx="2963">
                        <c:v>22000</c:v>
                      </c:pt>
                      <c:pt idx="2964">
                        <c:v>9000</c:v>
                      </c:pt>
                      <c:pt idx="2965">
                        <c:v>21000</c:v>
                      </c:pt>
                      <c:pt idx="2966">
                        <c:v>17000</c:v>
                      </c:pt>
                      <c:pt idx="2967">
                        <c:v>28000</c:v>
                      </c:pt>
                      <c:pt idx="2968">
                        <c:v>19000</c:v>
                      </c:pt>
                      <c:pt idx="2969">
                        <c:v>13000</c:v>
                      </c:pt>
                      <c:pt idx="2970">
                        <c:v>16000</c:v>
                      </c:pt>
                      <c:pt idx="2971">
                        <c:v>11000</c:v>
                      </c:pt>
                      <c:pt idx="2972">
                        <c:v>17000</c:v>
                      </c:pt>
                      <c:pt idx="2973">
                        <c:v>9000</c:v>
                      </c:pt>
                      <c:pt idx="2974">
                        <c:v>19000</c:v>
                      </c:pt>
                      <c:pt idx="2975">
                        <c:v>17000</c:v>
                      </c:pt>
                      <c:pt idx="2976">
                        <c:v>24000</c:v>
                      </c:pt>
                      <c:pt idx="2977">
                        <c:v>53000</c:v>
                      </c:pt>
                      <c:pt idx="2978">
                        <c:v>10000</c:v>
                      </c:pt>
                      <c:pt idx="2979">
                        <c:v>16000</c:v>
                      </c:pt>
                      <c:pt idx="2980">
                        <c:v>26000</c:v>
                      </c:pt>
                      <c:pt idx="2981">
                        <c:v>22000</c:v>
                      </c:pt>
                      <c:pt idx="2982">
                        <c:v>70000</c:v>
                      </c:pt>
                      <c:pt idx="2983">
                        <c:v>37000</c:v>
                      </c:pt>
                      <c:pt idx="2984">
                        <c:v>13000</c:v>
                      </c:pt>
                      <c:pt idx="2985">
                        <c:v>10000</c:v>
                      </c:pt>
                      <c:pt idx="2986">
                        <c:v>21000</c:v>
                      </c:pt>
                      <c:pt idx="2987">
                        <c:v>22000</c:v>
                      </c:pt>
                      <c:pt idx="2988">
                        <c:v>5000</c:v>
                      </c:pt>
                      <c:pt idx="2989">
                        <c:v>8000</c:v>
                      </c:pt>
                      <c:pt idx="2990">
                        <c:v>36000</c:v>
                      </c:pt>
                      <c:pt idx="2991">
                        <c:v>31000</c:v>
                      </c:pt>
                      <c:pt idx="2992">
                        <c:v>32000</c:v>
                      </c:pt>
                      <c:pt idx="2993">
                        <c:v>8000</c:v>
                      </c:pt>
                      <c:pt idx="2994">
                        <c:v>28000</c:v>
                      </c:pt>
                      <c:pt idx="2995">
                        <c:v>64000</c:v>
                      </c:pt>
                      <c:pt idx="2996">
                        <c:v>102000</c:v>
                      </c:pt>
                      <c:pt idx="2997">
                        <c:v>3000</c:v>
                      </c:pt>
                      <c:pt idx="2998">
                        <c:v>15000</c:v>
                      </c:pt>
                      <c:pt idx="2999">
                        <c:v>10000</c:v>
                      </c:pt>
                      <c:pt idx="3000">
                        <c:v>23000</c:v>
                      </c:pt>
                      <c:pt idx="3001">
                        <c:v>17000</c:v>
                      </c:pt>
                      <c:pt idx="3002">
                        <c:v>10000</c:v>
                      </c:pt>
                      <c:pt idx="3003">
                        <c:v>14000</c:v>
                      </c:pt>
                      <c:pt idx="3004">
                        <c:v>1000</c:v>
                      </c:pt>
                      <c:pt idx="3005">
                        <c:v>3000</c:v>
                      </c:pt>
                      <c:pt idx="3006">
                        <c:v>0</c:v>
                      </c:pt>
                      <c:pt idx="3007">
                        <c:v>1000</c:v>
                      </c:pt>
                      <c:pt idx="3008">
                        <c:v>25000</c:v>
                      </c:pt>
                      <c:pt idx="3009">
                        <c:v>8000</c:v>
                      </c:pt>
                      <c:pt idx="3010">
                        <c:v>5000</c:v>
                      </c:pt>
                      <c:pt idx="3011">
                        <c:v>12000</c:v>
                      </c:pt>
                      <c:pt idx="3012">
                        <c:v>61000</c:v>
                      </c:pt>
                      <c:pt idx="3013">
                        <c:v>2000</c:v>
                      </c:pt>
                      <c:pt idx="3014">
                        <c:v>5000</c:v>
                      </c:pt>
                      <c:pt idx="3015">
                        <c:v>27000</c:v>
                      </c:pt>
                      <c:pt idx="3016">
                        <c:v>17000</c:v>
                      </c:pt>
                      <c:pt idx="3017">
                        <c:v>37000</c:v>
                      </c:pt>
                      <c:pt idx="3018">
                        <c:v>12000</c:v>
                      </c:pt>
                      <c:pt idx="3019">
                        <c:v>27000</c:v>
                      </c:pt>
                      <c:pt idx="3020">
                        <c:v>7000</c:v>
                      </c:pt>
                      <c:pt idx="3021">
                        <c:v>1000</c:v>
                      </c:pt>
                      <c:pt idx="3022">
                        <c:v>3000</c:v>
                      </c:pt>
                      <c:pt idx="3023">
                        <c:v>11000</c:v>
                      </c:pt>
                      <c:pt idx="3024">
                        <c:v>4000</c:v>
                      </c:pt>
                      <c:pt idx="3025">
                        <c:v>40000</c:v>
                      </c:pt>
                      <c:pt idx="3026">
                        <c:v>31000</c:v>
                      </c:pt>
                      <c:pt idx="3027">
                        <c:v>14000</c:v>
                      </c:pt>
                      <c:pt idx="3028">
                        <c:v>16000</c:v>
                      </c:pt>
                      <c:pt idx="3029">
                        <c:v>2000</c:v>
                      </c:pt>
                      <c:pt idx="3030">
                        <c:v>7000</c:v>
                      </c:pt>
                      <c:pt idx="3031">
                        <c:v>5000</c:v>
                      </c:pt>
                      <c:pt idx="3032">
                        <c:v>11000</c:v>
                      </c:pt>
                      <c:pt idx="3033">
                        <c:v>2000</c:v>
                      </c:pt>
                      <c:pt idx="3034">
                        <c:v>11000</c:v>
                      </c:pt>
                      <c:pt idx="3035">
                        <c:v>14000</c:v>
                      </c:pt>
                      <c:pt idx="3036">
                        <c:v>4000</c:v>
                      </c:pt>
                      <c:pt idx="3037">
                        <c:v>17000</c:v>
                      </c:pt>
                      <c:pt idx="3038">
                        <c:v>23000</c:v>
                      </c:pt>
                      <c:pt idx="3039">
                        <c:v>28000</c:v>
                      </c:pt>
                      <c:pt idx="3040">
                        <c:v>32000</c:v>
                      </c:pt>
                      <c:pt idx="3041">
                        <c:v>12000</c:v>
                      </c:pt>
                      <c:pt idx="3042">
                        <c:v>8000</c:v>
                      </c:pt>
                      <c:pt idx="3043">
                        <c:v>17000</c:v>
                      </c:pt>
                      <c:pt idx="3044">
                        <c:v>11000</c:v>
                      </c:pt>
                      <c:pt idx="3045">
                        <c:v>14000</c:v>
                      </c:pt>
                      <c:pt idx="3046">
                        <c:v>14000</c:v>
                      </c:pt>
                      <c:pt idx="3047">
                        <c:v>21000</c:v>
                      </c:pt>
                      <c:pt idx="3048">
                        <c:v>9000</c:v>
                      </c:pt>
                      <c:pt idx="3049">
                        <c:v>4000</c:v>
                      </c:pt>
                      <c:pt idx="3050">
                        <c:v>16000</c:v>
                      </c:pt>
                      <c:pt idx="3051">
                        <c:v>39000</c:v>
                      </c:pt>
                      <c:pt idx="3052">
                        <c:v>11000</c:v>
                      </c:pt>
                      <c:pt idx="3053">
                        <c:v>1000</c:v>
                      </c:pt>
                      <c:pt idx="3054">
                        <c:v>11000</c:v>
                      </c:pt>
                      <c:pt idx="3055">
                        <c:v>6000</c:v>
                      </c:pt>
                      <c:pt idx="3056">
                        <c:v>43000</c:v>
                      </c:pt>
                      <c:pt idx="3057">
                        <c:v>29000</c:v>
                      </c:pt>
                      <c:pt idx="3058">
                        <c:v>11000</c:v>
                      </c:pt>
                      <c:pt idx="3059">
                        <c:v>4000</c:v>
                      </c:pt>
                      <c:pt idx="3060">
                        <c:v>31000</c:v>
                      </c:pt>
                      <c:pt idx="3061">
                        <c:v>20000</c:v>
                      </c:pt>
                      <c:pt idx="3062">
                        <c:v>9000</c:v>
                      </c:pt>
                      <c:pt idx="3063">
                        <c:v>11000</c:v>
                      </c:pt>
                      <c:pt idx="3064">
                        <c:v>14000</c:v>
                      </c:pt>
                      <c:pt idx="3065">
                        <c:v>15000</c:v>
                      </c:pt>
                      <c:pt idx="3066">
                        <c:v>7000</c:v>
                      </c:pt>
                      <c:pt idx="3067">
                        <c:v>11000</c:v>
                      </c:pt>
                      <c:pt idx="3068">
                        <c:v>5000</c:v>
                      </c:pt>
                      <c:pt idx="3069">
                        <c:v>13000</c:v>
                      </c:pt>
                      <c:pt idx="3070">
                        <c:v>14000</c:v>
                      </c:pt>
                      <c:pt idx="3071">
                        <c:v>4000</c:v>
                      </c:pt>
                      <c:pt idx="3072">
                        <c:v>3000</c:v>
                      </c:pt>
                      <c:pt idx="3073">
                        <c:v>3000</c:v>
                      </c:pt>
                      <c:pt idx="3074">
                        <c:v>15000</c:v>
                      </c:pt>
                      <c:pt idx="3075">
                        <c:v>10000</c:v>
                      </c:pt>
                      <c:pt idx="3076">
                        <c:v>1000</c:v>
                      </c:pt>
                      <c:pt idx="3077">
                        <c:v>11000</c:v>
                      </c:pt>
                      <c:pt idx="3078">
                        <c:v>2000</c:v>
                      </c:pt>
                      <c:pt idx="3079">
                        <c:v>6000</c:v>
                      </c:pt>
                      <c:pt idx="3080">
                        <c:v>5000</c:v>
                      </c:pt>
                      <c:pt idx="3081">
                        <c:v>39000</c:v>
                      </c:pt>
                      <c:pt idx="3082">
                        <c:v>4000</c:v>
                      </c:pt>
                      <c:pt idx="3083">
                        <c:v>1000</c:v>
                      </c:pt>
                      <c:pt idx="3084">
                        <c:v>27000</c:v>
                      </c:pt>
                      <c:pt idx="3085">
                        <c:v>5000</c:v>
                      </c:pt>
                      <c:pt idx="3086">
                        <c:v>9000</c:v>
                      </c:pt>
                      <c:pt idx="3087">
                        <c:v>122000</c:v>
                      </c:pt>
                      <c:pt idx="3088">
                        <c:v>10000</c:v>
                      </c:pt>
                      <c:pt idx="3089">
                        <c:v>24000</c:v>
                      </c:pt>
                      <c:pt idx="3090">
                        <c:v>20000</c:v>
                      </c:pt>
                      <c:pt idx="3091">
                        <c:v>6000</c:v>
                      </c:pt>
                      <c:pt idx="3092">
                        <c:v>14000</c:v>
                      </c:pt>
                      <c:pt idx="3093">
                        <c:v>28000</c:v>
                      </c:pt>
                      <c:pt idx="3094">
                        <c:v>7000</c:v>
                      </c:pt>
                      <c:pt idx="3095">
                        <c:v>2000</c:v>
                      </c:pt>
                      <c:pt idx="3096">
                        <c:v>12000</c:v>
                      </c:pt>
                      <c:pt idx="3097">
                        <c:v>13000</c:v>
                      </c:pt>
                      <c:pt idx="3098">
                        <c:v>33000</c:v>
                      </c:pt>
                      <c:pt idx="3099">
                        <c:v>53000</c:v>
                      </c:pt>
                      <c:pt idx="3100">
                        <c:v>5000</c:v>
                      </c:pt>
                      <c:pt idx="3101">
                        <c:v>22000</c:v>
                      </c:pt>
                      <c:pt idx="3102">
                        <c:v>20000</c:v>
                      </c:pt>
                      <c:pt idx="3103">
                        <c:v>10000</c:v>
                      </c:pt>
                      <c:pt idx="3104">
                        <c:v>12000</c:v>
                      </c:pt>
                      <c:pt idx="3105">
                        <c:v>3000</c:v>
                      </c:pt>
                      <c:pt idx="3106">
                        <c:v>29000</c:v>
                      </c:pt>
                      <c:pt idx="3107">
                        <c:v>8000</c:v>
                      </c:pt>
                      <c:pt idx="3108">
                        <c:v>10000</c:v>
                      </c:pt>
                      <c:pt idx="3109">
                        <c:v>21000</c:v>
                      </c:pt>
                      <c:pt idx="3110">
                        <c:v>14000</c:v>
                      </c:pt>
                      <c:pt idx="3111">
                        <c:v>10000</c:v>
                      </c:pt>
                      <c:pt idx="3112">
                        <c:v>14000</c:v>
                      </c:pt>
                      <c:pt idx="3113">
                        <c:v>34000</c:v>
                      </c:pt>
                      <c:pt idx="3114">
                        <c:v>8000</c:v>
                      </c:pt>
                      <c:pt idx="3115">
                        <c:v>12000</c:v>
                      </c:pt>
                      <c:pt idx="3116">
                        <c:v>3000</c:v>
                      </c:pt>
                      <c:pt idx="3117">
                        <c:v>30000</c:v>
                      </c:pt>
                      <c:pt idx="3118">
                        <c:v>17000</c:v>
                      </c:pt>
                      <c:pt idx="3119">
                        <c:v>20000</c:v>
                      </c:pt>
                      <c:pt idx="3120">
                        <c:v>12000</c:v>
                      </c:pt>
                      <c:pt idx="3121">
                        <c:v>13000</c:v>
                      </c:pt>
                      <c:pt idx="3122">
                        <c:v>8000</c:v>
                      </c:pt>
                      <c:pt idx="3123">
                        <c:v>7000</c:v>
                      </c:pt>
                      <c:pt idx="3124">
                        <c:v>6000</c:v>
                      </c:pt>
                      <c:pt idx="3125">
                        <c:v>0</c:v>
                      </c:pt>
                      <c:pt idx="3126">
                        <c:v>13000</c:v>
                      </c:pt>
                      <c:pt idx="3127">
                        <c:v>16000</c:v>
                      </c:pt>
                      <c:pt idx="3128">
                        <c:v>23000</c:v>
                      </c:pt>
                      <c:pt idx="3129">
                        <c:v>9000</c:v>
                      </c:pt>
                      <c:pt idx="3130">
                        <c:v>6000</c:v>
                      </c:pt>
                      <c:pt idx="3131">
                        <c:v>5000</c:v>
                      </c:pt>
                      <c:pt idx="3132">
                        <c:v>46000</c:v>
                      </c:pt>
                      <c:pt idx="3133">
                        <c:v>25000</c:v>
                      </c:pt>
                      <c:pt idx="3134">
                        <c:v>34000</c:v>
                      </c:pt>
                      <c:pt idx="3135">
                        <c:v>19000</c:v>
                      </c:pt>
                      <c:pt idx="3136">
                        <c:v>7000</c:v>
                      </c:pt>
                      <c:pt idx="3137">
                        <c:v>16000</c:v>
                      </c:pt>
                      <c:pt idx="3138">
                        <c:v>11000</c:v>
                      </c:pt>
                      <c:pt idx="3139">
                        <c:v>11000</c:v>
                      </c:pt>
                      <c:pt idx="3140">
                        <c:v>18000</c:v>
                      </c:pt>
                      <c:pt idx="3141">
                        <c:v>0</c:v>
                      </c:pt>
                      <c:pt idx="3142">
                        <c:v>11000</c:v>
                      </c:pt>
                      <c:pt idx="3143">
                        <c:v>3000</c:v>
                      </c:pt>
                      <c:pt idx="3144">
                        <c:v>6000</c:v>
                      </c:pt>
                      <c:pt idx="3145">
                        <c:v>57000</c:v>
                      </c:pt>
                      <c:pt idx="3146">
                        <c:v>74000</c:v>
                      </c:pt>
                      <c:pt idx="3147">
                        <c:v>26000</c:v>
                      </c:pt>
                      <c:pt idx="3148">
                        <c:v>30000</c:v>
                      </c:pt>
                      <c:pt idx="3149">
                        <c:v>65000</c:v>
                      </c:pt>
                      <c:pt idx="3150">
                        <c:v>24000</c:v>
                      </c:pt>
                      <c:pt idx="3151">
                        <c:v>47000</c:v>
                      </c:pt>
                      <c:pt idx="3152">
                        <c:v>52000</c:v>
                      </c:pt>
                      <c:pt idx="3153">
                        <c:v>36000</c:v>
                      </c:pt>
                      <c:pt idx="3154">
                        <c:v>5000</c:v>
                      </c:pt>
                      <c:pt idx="3155">
                        <c:v>2000</c:v>
                      </c:pt>
                      <c:pt idx="3156">
                        <c:v>1000</c:v>
                      </c:pt>
                      <c:pt idx="3157">
                        <c:v>12000</c:v>
                      </c:pt>
                      <c:pt idx="3158">
                        <c:v>3000</c:v>
                      </c:pt>
                      <c:pt idx="3159">
                        <c:v>7000</c:v>
                      </c:pt>
                      <c:pt idx="3160">
                        <c:v>4000</c:v>
                      </c:pt>
                      <c:pt idx="3161">
                        <c:v>13000</c:v>
                      </c:pt>
                      <c:pt idx="3162">
                        <c:v>2000</c:v>
                      </c:pt>
                      <c:pt idx="3163">
                        <c:v>6000</c:v>
                      </c:pt>
                      <c:pt idx="3164">
                        <c:v>5000</c:v>
                      </c:pt>
                      <c:pt idx="3165">
                        <c:v>38000</c:v>
                      </c:pt>
                      <c:pt idx="3166">
                        <c:v>9000</c:v>
                      </c:pt>
                      <c:pt idx="3167">
                        <c:v>4000</c:v>
                      </c:pt>
                      <c:pt idx="3168">
                        <c:v>6000</c:v>
                      </c:pt>
                      <c:pt idx="3169">
                        <c:v>3000</c:v>
                      </c:pt>
                      <c:pt idx="3170">
                        <c:v>8000</c:v>
                      </c:pt>
                      <c:pt idx="3171">
                        <c:v>15000</c:v>
                      </c:pt>
                      <c:pt idx="3172">
                        <c:v>9000</c:v>
                      </c:pt>
                      <c:pt idx="3173">
                        <c:v>6000</c:v>
                      </c:pt>
                      <c:pt idx="3174">
                        <c:v>37000</c:v>
                      </c:pt>
                      <c:pt idx="3175">
                        <c:v>2000</c:v>
                      </c:pt>
                      <c:pt idx="3176">
                        <c:v>11000</c:v>
                      </c:pt>
                      <c:pt idx="3177">
                        <c:v>14000</c:v>
                      </c:pt>
                      <c:pt idx="3178">
                        <c:v>0</c:v>
                      </c:pt>
                      <c:pt idx="3179">
                        <c:v>10000</c:v>
                      </c:pt>
                      <c:pt idx="3180">
                        <c:v>2000</c:v>
                      </c:pt>
                      <c:pt idx="3181">
                        <c:v>5000</c:v>
                      </c:pt>
                      <c:pt idx="3182">
                        <c:v>3000</c:v>
                      </c:pt>
                      <c:pt idx="3183">
                        <c:v>8000</c:v>
                      </c:pt>
                      <c:pt idx="3184">
                        <c:v>3000</c:v>
                      </c:pt>
                      <c:pt idx="3185">
                        <c:v>14000</c:v>
                      </c:pt>
                      <c:pt idx="3186">
                        <c:v>15000</c:v>
                      </c:pt>
                      <c:pt idx="3187">
                        <c:v>0</c:v>
                      </c:pt>
                      <c:pt idx="3188">
                        <c:v>11000</c:v>
                      </c:pt>
                      <c:pt idx="3189">
                        <c:v>7000</c:v>
                      </c:pt>
                      <c:pt idx="3190">
                        <c:v>0</c:v>
                      </c:pt>
                      <c:pt idx="3191">
                        <c:v>0</c:v>
                      </c:pt>
                      <c:pt idx="3192">
                        <c:v>1000</c:v>
                      </c:pt>
                      <c:pt idx="3193">
                        <c:v>6000</c:v>
                      </c:pt>
                      <c:pt idx="3194">
                        <c:v>4000</c:v>
                      </c:pt>
                      <c:pt idx="3195">
                        <c:v>10000</c:v>
                      </c:pt>
                      <c:pt idx="3196">
                        <c:v>31000</c:v>
                      </c:pt>
                      <c:pt idx="3197">
                        <c:v>4000</c:v>
                      </c:pt>
                      <c:pt idx="3198">
                        <c:v>18000</c:v>
                      </c:pt>
                      <c:pt idx="3199">
                        <c:v>3000</c:v>
                      </c:pt>
                      <c:pt idx="3200">
                        <c:v>2000</c:v>
                      </c:pt>
                      <c:pt idx="3201">
                        <c:v>13000</c:v>
                      </c:pt>
                      <c:pt idx="3202">
                        <c:v>11000</c:v>
                      </c:pt>
                      <c:pt idx="3203">
                        <c:v>4000</c:v>
                      </c:pt>
                      <c:pt idx="3204">
                        <c:v>38000</c:v>
                      </c:pt>
                      <c:pt idx="3205">
                        <c:v>5000</c:v>
                      </c:pt>
                      <c:pt idx="3206">
                        <c:v>26000</c:v>
                      </c:pt>
                      <c:pt idx="3207">
                        <c:v>70000</c:v>
                      </c:pt>
                      <c:pt idx="3208">
                        <c:v>6000</c:v>
                      </c:pt>
                      <c:pt idx="3209">
                        <c:v>45000</c:v>
                      </c:pt>
                      <c:pt idx="3210">
                        <c:v>18000</c:v>
                      </c:pt>
                      <c:pt idx="3211">
                        <c:v>12000</c:v>
                      </c:pt>
                      <c:pt idx="3212">
                        <c:v>17000</c:v>
                      </c:pt>
                      <c:pt idx="3213">
                        <c:v>6000</c:v>
                      </c:pt>
                      <c:pt idx="3214">
                        <c:v>19000</c:v>
                      </c:pt>
                      <c:pt idx="3215">
                        <c:v>20000</c:v>
                      </c:pt>
                      <c:pt idx="3216">
                        <c:v>7000</c:v>
                      </c:pt>
                      <c:pt idx="3217">
                        <c:v>9000</c:v>
                      </c:pt>
                      <c:pt idx="3218">
                        <c:v>47000</c:v>
                      </c:pt>
                      <c:pt idx="3219">
                        <c:v>22000</c:v>
                      </c:pt>
                      <c:pt idx="3220">
                        <c:v>43000</c:v>
                      </c:pt>
                      <c:pt idx="3221">
                        <c:v>10000</c:v>
                      </c:pt>
                      <c:pt idx="3222">
                        <c:v>2000</c:v>
                      </c:pt>
                      <c:pt idx="3223">
                        <c:v>6000</c:v>
                      </c:pt>
                      <c:pt idx="3224">
                        <c:v>9000</c:v>
                      </c:pt>
                      <c:pt idx="3225">
                        <c:v>53000</c:v>
                      </c:pt>
                      <c:pt idx="3226">
                        <c:v>9000</c:v>
                      </c:pt>
                      <c:pt idx="3227">
                        <c:v>20000</c:v>
                      </c:pt>
                      <c:pt idx="3228">
                        <c:v>14000</c:v>
                      </c:pt>
                      <c:pt idx="3229">
                        <c:v>16000</c:v>
                      </c:pt>
                      <c:pt idx="3230">
                        <c:v>16000</c:v>
                      </c:pt>
                      <c:pt idx="3231">
                        <c:v>11000</c:v>
                      </c:pt>
                      <c:pt idx="3232">
                        <c:v>13000</c:v>
                      </c:pt>
                      <c:pt idx="3233">
                        <c:v>6000</c:v>
                      </c:pt>
                      <c:pt idx="3234">
                        <c:v>15000</c:v>
                      </c:pt>
                      <c:pt idx="3235">
                        <c:v>31000</c:v>
                      </c:pt>
                      <c:pt idx="3236">
                        <c:v>55000</c:v>
                      </c:pt>
                      <c:pt idx="3237">
                        <c:v>12000</c:v>
                      </c:pt>
                      <c:pt idx="3238">
                        <c:v>11000</c:v>
                      </c:pt>
                      <c:pt idx="3239">
                        <c:v>26000</c:v>
                      </c:pt>
                      <c:pt idx="3240">
                        <c:v>10000</c:v>
                      </c:pt>
                      <c:pt idx="3241">
                        <c:v>3000</c:v>
                      </c:pt>
                      <c:pt idx="3242">
                        <c:v>19000</c:v>
                      </c:pt>
                      <c:pt idx="3243">
                        <c:v>12000</c:v>
                      </c:pt>
                      <c:pt idx="3244">
                        <c:v>9000</c:v>
                      </c:pt>
                      <c:pt idx="3245">
                        <c:v>18000</c:v>
                      </c:pt>
                      <c:pt idx="3246">
                        <c:v>15000</c:v>
                      </c:pt>
                      <c:pt idx="3247">
                        <c:v>32000</c:v>
                      </c:pt>
                      <c:pt idx="3248">
                        <c:v>11000</c:v>
                      </c:pt>
                      <c:pt idx="3249">
                        <c:v>80000</c:v>
                      </c:pt>
                      <c:pt idx="3250">
                        <c:v>25000</c:v>
                      </c:pt>
                      <c:pt idx="3251">
                        <c:v>13000</c:v>
                      </c:pt>
                      <c:pt idx="3252">
                        <c:v>17000</c:v>
                      </c:pt>
                      <c:pt idx="3253">
                        <c:v>5000</c:v>
                      </c:pt>
                      <c:pt idx="3254">
                        <c:v>8000</c:v>
                      </c:pt>
                      <c:pt idx="3255">
                        <c:v>5000</c:v>
                      </c:pt>
                      <c:pt idx="3256">
                        <c:v>22000</c:v>
                      </c:pt>
                      <c:pt idx="3257">
                        <c:v>13000</c:v>
                      </c:pt>
                      <c:pt idx="3258">
                        <c:v>16000</c:v>
                      </c:pt>
                      <c:pt idx="3259">
                        <c:v>3000</c:v>
                      </c:pt>
                      <c:pt idx="3260">
                        <c:v>22000</c:v>
                      </c:pt>
                      <c:pt idx="3261">
                        <c:v>2000</c:v>
                      </c:pt>
                      <c:pt idx="3262">
                        <c:v>10000</c:v>
                      </c:pt>
                      <c:pt idx="3263">
                        <c:v>2000</c:v>
                      </c:pt>
                      <c:pt idx="3264">
                        <c:v>10000</c:v>
                      </c:pt>
                      <c:pt idx="3265">
                        <c:v>9000</c:v>
                      </c:pt>
                      <c:pt idx="3266">
                        <c:v>27000</c:v>
                      </c:pt>
                      <c:pt idx="3267">
                        <c:v>13000</c:v>
                      </c:pt>
                      <c:pt idx="3268">
                        <c:v>9000</c:v>
                      </c:pt>
                      <c:pt idx="3269">
                        <c:v>18000</c:v>
                      </c:pt>
                      <c:pt idx="3270">
                        <c:v>4000</c:v>
                      </c:pt>
                      <c:pt idx="3271">
                        <c:v>10000</c:v>
                      </c:pt>
                      <c:pt idx="3272">
                        <c:v>17000</c:v>
                      </c:pt>
                      <c:pt idx="3273">
                        <c:v>0</c:v>
                      </c:pt>
                      <c:pt idx="3274">
                        <c:v>9000</c:v>
                      </c:pt>
                      <c:pt idx="3275">
                        <c:v>12000</c:v>
                      </c:pt>
                      <c:pt idx="3276">
                        <c:v>26000</c:v>
                      </c:pt>
                      <c:pt idx="3277">
                        <c:v>10000</c:v>
                      </c:pt>
                      <c:pt idx="3278">
                        <c:v>17000</c:v>
                      </c:pt>
                      <c:pt idx="3279">
                        <c:v>2000</c:v>
                      </c:pt>
                      <c:pt idx="3280">
                        <c:v>23000</c:v>
                      </c:pt>
                      <c:pt idx="3281">
                        <c:v>13000</c:v>
                      </c:pt>
                      <c:pt idx="3282">
                        <c:v>6000</c:v>
                      </c:pt>
                      <c:pt idx="3283">
                        <c:v>6000</c:v>
                      </c:pt>
                      <c:pt idx="3284">
                        <c:v>4000</c:v>
                      </c:pt>
                      <c:pt idx="3285">
                        <c:v>6000</c:v>
                      </c:pt>
                      <c:pt idx="3286">
                        <c:v>13000</c:v>
                      </c:pt>
                      <c:pt idx="3287">
                        <c:v>2000</c:v>
                      </c:pt>
                      <c:pt idx="3288">
                        <c:v>23000</c:v>
                      </c:pt>
                      <c:pt idx="3289">
                        <c:v>12000</c:v>
                      </c:pt>
                      <c:pt idx="3290">
                        <c:v>14000</c:v>
                      </c:pt>
                      <c:pt idx="3291">
                        <c:v>34000</c:v>
                      </c:pt>
                      <c:pt idx="3292">
                        <c:v>12000</c:v>
                      </c:pt>
                      <c:pt idx="3293">
                        <c:v>8000</c:v>
                      </c:pt>
                      <c:pt idx="3294">
                        <c:v>19000</c:v>
                      </c:pt>
                      <c:pt idx="3295">
                        <c:v>14000</c:v>
                      </c:pt>
                      <c:pt idx="3296">
                        <c:v>11000</c:v>
                      </c:pt>
                      <c:pt idx="3297">
                        <c:v>6000</c:v>
                      </c:pt>
                      <c:pt idx="3298">
                        <c:v>9000</c:v>
                      </c:pt>
                      <c:pt idx="3299">
                        <c:v>18000</c:v>
                      </c:pt>
                      <c:pt idx="3300">
                        <c:v>57000</c:v>
                      </c:pt>
                      <c:pt idx="3301">
                        <c:v>12000</c:v>
                      </c:pt>
                      <c:pt idx="3302">
                        <c:v>38000</c:v>
                      </c:pt>
                      <c:pt idx="3303">
                        <c:v>18000</c:v>
                      </c:pt>
                      <c:pt idx="3304">
                        <c:v>18000</c:v>
                      </c:pt>
                      <c:pt idx="3305">
                        <c:v>12000</c:v>
                      </c:pt>
                      <c:pt idx="3306">
                        <c:v>46000</c:v>
                      </c:pt>
                      <c:pt idx="3307">
                        <c:v>13000</c:v>
                      </c:pt>
                      <c:pt idx="3308">
                        <c:v>24000</c:v>
                      </c:pt>
                      <c:pt idx="3309">
                        <c:v>17000</c:v>
                      </c:pt>
                      <c:pt idx="3310">
                        <c:v>1000</c:v>
                      </c:pt>
                      <c:pt idx="3311">
                        <c:v>6000</c:v>
                      </c:pt>
                      <c:pt idx="3312">
                        <c:v>13000</c:v>
                      </c:pt>
                      <c:pt idx="3313">
                        <c:v>8000</c:v>
                      </c:pt>
                      <c:pt idx="3314">
                        <c:v>1000</c:v>
                      </c:pt>
                      <c:pt idx="3315">
                        <c:v>16000</c:v>
                      </c:pt>
                      <c:pt idx="3316">
                        <c:v>3000</c:v>
                      </c:pt>
                      <c:pt idx="3317">
                        <c:v>36000</c:v>
                      </c:pt>
                      <c:pt idx="3318">
                        <c:v>21000</c:v>
                      </c:pt>
                      <c:pt idx="3319">
                        <c:v>16000</c:v>
                      </c:pt>
                      <c:pt idx="3320">
                        <c:v>14000</c:v>
                      </c:pt>
                      <c:pt idx="3321">
                        <c:v>70000</c:v>
                      </c:pt>
                      <c:pt idx="3322">
                        <c:v>24000</c:v>
                      </c:pt>
                      <c:pt idx="3323">
                        <c:v>6000</c:v>
                      </c:pt>
                      <c:pt idx="3324">
                        <c:v>17000</c:v>
                      </c:pt>
                      <c:pt idx="3325">
                        <c:v>11000</c:v>
                      </c:pt>
                      <c:pt idx="3326">
                        <c:v>7000</c:v>
                      </c:pt>
                      <c:pt idx="3327">
                        <c:v>25000</c:v>
                      </c:pt>
                      <c:pt idx="3328">
                        <c:v>25000</c:v>
                      </c:pt>
                      <c:pt idx="3329">
                        <c:v>11000</c:v>
                      </c:pt>
                      <c:pt idx="3330">
                        <c:v>24000</c:v>
                      </c:pt>
                      <c:pt idx="3331">
                        <c:v>15000</c:v>
                      </c:pt>
                      <c:pt idx="3332">
                        <c:v>13000</c:v>
                      </c:pt>
                      <c:pt idx="3333">
                        <c:v>15000</c:v>
                      </c:pt>
                      <c:pt idx="3334">
                        <c:v>12000</c:v>
                      </c:pt>
                      <c:pt idx="3335">
                        <c:v>15000</c:v>
                      </c:pt>
                      <c:pt idx="3336">
                        <c:v>28000</c:v>
                      </c:pt>
                      <c:pt idx="3337">
                        <c:v>45000</c:v>
                      </c:pt>
                      <c:pt idx="3338">
                        <c:v>20000</c:v>
                      </c:pt>
                      <c:pt idx="3339">
                        <c:v>29000</c:v>
                      </c:pt>
                      <c:pt idx="3340">
                        <c:v>37000</c:v>
                      </c:pt>
                      <c:pt idx="3341">
                        <c:v>21000</c:v>
                      </c:pt>
                      <c:pt idx="3342">
                        <c:v>23000</c:v>
                      </c:pt>
                      <c:pt idx="3343">
                        <c:v>34000</c:v>
                      </c:pt>
                      <c:pt idx="3344">
                        <c:v>15000</c:v>
                      </c:pt>
                      <c:pt idx="3345">
                        <c:v>7000</c:v>
                      </c:pt>
                      <c:pt idx="3346">
                        <c:v>3000</c:v>
                      </c:pt>
                      <c:pt idx="3347">
                        <c:v>10000</c:v>
                      </c:pt>
                      <c:pt idx="3348">
                        <c:v>7000</c:v>
                      </c:pt>
                      <c:pt idx="3349">
                        <c:v>7000</c:v>
                      </c:pt>
                      <c:pt idx="3350">
                        <c:v>18000</c:v>
                      </c:pt>
                      <c:pt idx="3351">
                        <c:v>12000</c:v>
                      </c:pt>
                      <c:pt idx="3352">
                        <c:v>11000</c:v>
                      </c:pt>
                      <c:pt idx="3353">
                        <c:v>35000</c:v>
                      </c:pt>
                      <c:pt idx="3354">
                        <c:v>11000</c:v>
                      </c:pt>
                      <c:pt idx="3355">
                        <c:v>22000</c:v>
                      </c:pt>
                      <c:pt idx="3356">
                        <c:v>39000</c:v>
                      </c:pt>
                      <c:pt idx="3357">
                        <c:v>13000</c:v>
                      </c:pt>
                      <c:pt idx="3358">
                        <c:v>17000</c:v>
                      </c:pt>
                      <c:pt idx="3359">
                        <c:v>17000</c:v>
                      </c:pt>
                      <c:pt idx="3360">
                        <c:v>32000</c:v>
                      </c:pt>
                      <c:pt idx="3361">
                        <c:v>5000</c:v>
                      </c:pt>
                      <c:pt idx="3362">
                        <c:v>5000</c:v>
                      </c:pt>
                      <c:pt idx="3363">
                        <c:v>0</c:v>
                      </c:pt>
                      <c:pt idx="3364">
                        <c:v>0</c:v>
                      </c:pt>
                      <c:pt idx="3365">
                        <c:v>0</c:v>
                      </c:pt>
                      <c:pt idx="3366">
                        <c:v>0</c:v>
                      </c:pt>
                      <c:pt idx="3367">
                        <c:v>0</c:v>
                      </c:pt>
                      <c:pt idx="3368">
                        <c:v>0</c:v>
                      </c:pt>
                      <c:pt idx="3369">
                        <c:v>0</c:v>
                      </c:pt>
                      <c:pt idx="3370">
                        <c:v>0</c:v>
                      </c:pt>
                      <c:pt idx="3371">
                        <c:v>0</c:v>
                      </c:pt>
                      <c:pt idx="3372">
                        <c:v>0</c:v>
                      </c:pt>
                      <c:pt idx="3373">
                        <c:v>0</c:v>
                      </c:pt>
                      <c:pt idx="3374">
                        <c:v>0</c:v>
                      </c:pt>
                      <c:pt idx="3375">
                        <c:v>0</c:v>
                      </c:pt>
                      <c:pt idx="3376">
                        <c:v>0</c:v>
                      </c:pt>
                      <c:pt idx="3377">
                        <c:v>11000</c:v>
                      </c:pt>
                      <c:pt idx="3378">
                        <c:v>16000</c:v>
                      </c:pt>
                      <c:pt idx="3379">
                        <c:v>6000</c:v>
                      </c:pt>
                      <c:pt idx="3380">
                        <c:v>9000</c:v>
                      </c:pt>
                      <c:pt idx="3381">
                        <c:v>8000</c:v>
                      </c:pt>
                      <c:pt idx="3382">
                        <c:v>7000</c:v>
                      </c:pt>
                      <c:pt idx="3383">
                        <c:v>21000</c:v>
                      </c:pt>
                      <c:pt idx="3384">
                        <c:v>7000</c:v>
                      </c:pt>
                      <c:pt idx="3385">
                        <c:v>6000</c:v>
                      </c:pt>
                      <c:pt idx="3386">
                        <c:v>18000</c:v>
                      </c:pt>
                      <c:pt idx="3387">
                        <c:v>34000</c:v>
                      </c:pt>
                      <c:pt idx="3388">
                        <c:v>28000</c:v>
                      </c:pt>
                      <c:pt idx="3389">
                        <c:v>31000</c:v>
                      </c:pt>
                      <c:pt idx="3390">
                        <c:v>3000</c:v>
                      </c:pt>
                      <c:pt idx="3391">
                        <c:v>3000</c:v>
                      </c:pt>
                      <c:pt idx="3392">
                        <c:v>20000</c:v>
                      </c:pt>
                      <c:pt idx="3393">
                        <c:v>35000</c:v>
                      </c:pt>
                      <c:pt idx="3394">
                        <c:v>36000</c:v>
                      </c:pt>
                      <c:pt idx="3395">
                        <c:v>30000</c:v>
                      </c:pt>
                      <c:pt idx="3396">
                        <c:v>12000</c:v>
                      </c:pt>
                      <c:pt idx="3397">
                        <c:v>16000</c:v>
                      </c:pt>
                      <c:pt idx="3398">
                        <c:v>17000</c:v>
                      </c:pt>
                      <c:pt idx="3399">
                        <c:v>9000</c:v>
                      </c:pt>
                      <c:pt idx="3400">
                        <c:v>12000</c:v>
                      </c:pt>
                      <c:pt idx="3401">
                        <c:v>4000</c:v>
                      </c:pt>
                      <c:pt idx="3402">
                        <c:v>12000</c:v>
                      </c:pt>
                      <c:pt idx="3403">
                        <c:v>6000</c:v>
                      </c:pt>
                      <c:pt idx="3404">
                        <c:v>4000</c:v>
                      </c:pt>
                      <c:pt idx="3405">
                        <c:v>12000</c:v>
                      </c:pt>
                      <c:pt idx="3406">
                        <c:v>8000</c:v>
                      </c:pt>
                      <c:pt idx="3407">
                        <c:v>16000</c:v>
                      </c:pt>
                      <c:pt idx="3408">
                        <c:v>15000</c:v>
                      </c:pt>
                      <c:pt idx="3409">
                        <c:v>15000</c:v>
                      </c:pt>
                      <c:pt idx="3410">
                        <c:v>14000</c:v>
                      </c:pt>
                      <c:pt idx="3411">
                        <c:v>9000</c:v>
                      </c:pt>
                      <c:pt idx="3412">
                        <c:v>16000</c:v>
                      </c:pt>
                      <c:pt idx="3413">
                        <c:v>60000</c:v>
                      </c:pt>
                      <c:pt idx="3414">
                        <c:v>3000</c:v>
                      </c:pt>
                      <c:pt idx="3415">
                        <c:v>10000</c:v>
                      </c:pt>
                      <c:pt idx="3416">
                        <c:v>5000</c:v>
                      </c:pt>
                      <c:pt idx="3417">
                        <c:v>13000</c:v>
                      </c:pt>
                      <c:pt idx="3418">
                        <c:v>5000</c:v>
                      </c:pt>
                      <c:pt idx="3419">
                        <c:v>10000</c:v>
                      </c:pt>
                      <c:pt idx="3420">
                        <c:v>10000</c:v>
                      </c:pt>
                      <c:pt idx="3421">
                        <c:v>12000</c:v>
                      </c:pt>
                      <c:pt idx="3422">
                        <c:v>1000</c:v>
                      </c:pt>
                      <c:pt idx="3423">
                        <c:v>1000</c:v>
                      </c:pt>
                      <c:pt idx="3424">
                        <c:v>5000</c:v>
                      </c:pt>
                      <c:pt idx="3425">
                        <c:v>12000</c:v>
                      </c:pt>
                      <c:pt idx="3426">
                        <c:v>14000</c:v>
                      </c:pt>
                      <c:pt idx="3427">
                        <c:v>4000</c:v>
                      </c:pt>
                      <c:pt idx="3428">
                        <c:v>17000</c:v>
                      </c:pt>
                      <c:pt idx="3429">
                        <c:v>16000</c:v>
                      </c:pt>
                      <c:pt idx="3430">
                        <c:v>6000</c:v>
                      </c:pt>
                      <c:pt idx="3431">
                        <c:v>8000</c:v>
                      </c:pt>
                      <c:pt idx="3432">
                        <c:v>30000</c:v>
                      </c:pt>
                      <c:pt idx="3433">
                        <c:v>16000</c:v>
                      </c:pt>
                      <c:pt idx="3434">
                        <c:v>6000</c:v>
                      </c:pt>
                      <c:pt idx="3435">
                        <c:v>5000</c:v>
                      </c:pt>
                      <c:pt idx="3436">
                        <c:v>21000</c:v>
                      </c:pt>
                      <c:pt idx="3437">
                        <c:v>11000</c:v>
                      </c:pt>
                      <c:pt idx="3438">
                        <c:v>4000</c:v>
                      </c:pt>
                      <c:pt idx="3439">
                        <c:v>13000</c:v>
                      </c:pt>
                      <c:pt idx="3440">
                        <c:v>11000</c:v>
                      </c:pt>
                      <c:pt idx="3441">
                        <c:v>9000</c:v>
                      </c:pt>
                      <c:pt idx="3442">
                        <c:v>8000</c:v>
                      </c:pt>
                      <c:pt idx="3443">
                        <c:v>24000</c:v>
                      </c:pt>
                      <c:pt idx="3444">
                        <c:v>5000</c:v>
                      </c:pt>
                      <c:pt idx="3445">
                        <c:v>12000</c:v>
                      </c:pt>
                      <c:pt idx="3446">
                        <c:v>7000</c:v>
                      </c:pt>
                      <c:pt idx="3447">
                        <c:v>4000</c:v>
                      </c:pt>
                      <c:pt idx="3448">
                        <c:v>10000</c:v>
                      </c:pt>
                      <c:pt idx="3449">
                        <c:v>13000</c:v>
                      </c:pt>
                      <c:pt idx="3450">
                        <c:v>7000</c:v>
                      </c:pt>
                      <c:pt idx="3451">
                        <c:v>5000</c:v>
                      </c:pt>
                      <c:pt idx="3452">
                        <c:v>6000</c:v>
                      </c:pt>
                      <c:pt idx="3453">
                        <c:v>11000</c:v>
                      </c:pt>
                      <c:pt idx="3454">
                        <c:v>2000</c:v>
                      </c:pt>
                      <c:pt idx="3455">
                        <c:v>15000</c:v>
                      </c:pt>
                      <c:pt idx="3456">
                        <c:v>12000</c:v>
                      </c:pt>
                      <c:pt idx="3457">
                        <c:v>3000</c:v>
                      </c:pt>
                      <c:pt idx="3458">
                        <c:v>16000</c:v>
                      </c:pt>
                      <c:pt idx="3459">
                        <c:v>13000</c:v>
                      </c:pt>
                      <c:pt idx="3460">
                        <c:v>26000</c:v>
                      </c:pt>
                      <c:pt idx="3461">
                        <c:v>8000</c:v>
                      </c:pt>
                      <c:pt idx="3462">
                        <c:v>20000</c:v>
                      </c:pt>
                      <c:pt idx="3463">
                        <c:v>4000</c:v>
                      </c:pt>
                      <c:pt idx="3464">
                        <c:v>4000</c:v>
                      </c:pt>
                      <c:pt idx="3465">
                        <c:v>13000</c:v>
                      </c:pt>
                      <c:pt idx="3466">
                        <c:v>13000</c:v>
                      </c:pt>
                      <c:pt idx="3467">
                        <c:v>15000</c:v>
                      </c:pt>
                      <c:pt idx="3468">
                        <c:v>3000</c:v>
                      </c:pt>
                      <c:pt idx="3469">
                        <c:v>6000</c:v>
                      </c:pt>
                      <c:pt idx="3470">
                        <c:v>10000</c:v>
                      </c:pt>
                      <c:pt idx="3471">
                        <c:v>4000</c:v>
                      </c:pt>
                      <c:pt idx="3472">
                        <c:v>13000</c:v>
                      </c:pt>
                      <c:pt idx="3473">
                        <c:v>8000</c:v>
                      </c:pt>
                      <c:pt idx="3474">
                        <c:v>3000</c:v>
                      </c:pt>
                      <c:pt idx="3475">
                        <c:v>12000</c:v>
                      </c:pt>
                      <c:pt idx="3476">
                        <c:v>15000</c:v>
                      </c:pt>
                      <c:pt idx="3477">
                        <c:v>9000</c:v>
                      </c:pt>
                      <c:pt idx="3478">
                        <c:v>28000</c:v>
                      </c:pt>
                      <c:pt idx="3479">
                        <c:v>19000</c:v>
                      </c:pt>
                      <c:pt idx="3480">
                        <c:v>5000</c:v>
                      </c:pt>
                      <c:pt idx="3481">
                        <c:v>13000</c:v>
                      </c:pt>
                      <c:pt idx="3482">
                        <c:v>7000</c:v>
                      </c:pt>
                      <c:pt idx="3483">
                        <c:v>11000</c:v>
                      </c:pt>
                      <c:pt idx="3484">
                        <c:v>14000</c:v>
                      </c:pt>
                      <c:pt idx="3485">
                        <c:v>8000</c:v>
                      </c:pt>
                      <c:pt idx="3486">
                        <c:v>9000</c:v>
                      </c:pt>
                      <c:pt idx="3487">
                        <c:v>12000</c:v>
                      </c:pt>
                      <c:pt idx="3488">
                        <c:v>10000</c:v>
                      </c:pt>
                      <c:pt idx="3489">
                        <c:v>41000</c:v>
                      </c:pt>
                      <c:pt idx="3490">
                        <c:v>6000</c:v>
                      </c:pt>
                      <c:pt idx="3491">
                        <c:v>12000</c:v>
                      </c:pt>
                      <c:pt idx="3492">
                        <c:v>13000</c:v>
                      </c:pt>
                      <c:pt idx="3493">
                        <c:v>4000</c:v>
                      </c:pt>
                      <c:pt idx="3494">
                        <c:v>20000</c:v>
                      </c:pt>
                      <c:pt idx="3495">
                        <c:v>4000</c:v>
                      </c:pt>
                      <c:pt idx="3496">
                        <c:v>4000</c:v>
                      </c:pt>
                      <c:pt idx="3497">
                        <c:v>10000</c:v>
                      </c:pt>
                      <c:pt idx="3498">
                        <c:v>3000</c:v>
                      </c:pt>
                      <c:pt idx="3499">
                        <c:v>11000</c:v>
                      </c:pt>
                      <c:pt idx="3500">
                        <c:v>21000</c:v>
                      </c:pt>
                      <c:pt idx="3501">
                        <c:v>3000</c:v>
                      </c:pt>
                      <c:pt idx="3502">
                        <c:v>3000</c:v>
                      </c:pt>
                      <c:pt idx="3503">
                        <c:v>2000</c:v>
                      </c:pt>
                      <c:pt idx="3504">
                        <c:v>3000</c:v>
                      </c:pt>
                      <c:pt idx="3505">
                        <c:v>4000</c:v>
                      </c:pt>
                      <c:pt idx="3506">
                        <c:v>9000</c:v>
                      </c:pt>
                      <c:pt idx="3507">
                        <c:v>27000</c:v>
                      </c:pt>
                      <c:pt idx="3508">
                        <c:v>12000</c:v>
                      </c:pt>
                      <c:pt idx="3509">
                        <c:v>26000</c:v>
                      </c:pt>
                      <c:pt idx="3510">
                        <c:v>6000</c:v>
                      </c:pt>
                      <c:pt idx="3511">
                        <c:v>5000</c:v>
                      </c:pt>
                      <c:pt idx="3512">
                        <c:v>5000</c:v>
                      </c:pt>
                      <c:pt idx="3513">
                        <c:v>22000</c:v>
                      </c:pt>
                      <c:pt idx="3514">
                        <c:v>8000</c:v>
                      </c:pt>
                      <c:pt idx="3515">
                        <c:v>15000</c:v>
                      </c:pt>
                      <c:pt idx="3516">
                        <c:v>2000</c:v>
                      </c:pt>
                      <c:pt idx="3517">
                        <c:v>4000</c:v>
                      </c:pt>
                      <c:pt idx="3518">
                        <c:v>1000</c:v>
                      </c:pt>
                      <c:pt idx="3519">
                        <c:v>6000</c:v>
                      </c:pt>
                      <c:pt idx="3520">
                        <c:v>5000</c:v>
                      </c:pt>
                      <c:pt idx="3521">
                        <c:v>9000</c:v>
                      </c:pt>
                      <c:pt idx="3522">
                        <c:v>6000</c:v>
                      </c:pt>
                      <c:pt idx="3523">
                        <c:v>31000</c:v>
                      </c:pt>
                      <c:pt idx="3524">
                        <c:v>13000</c:v>
                      </c:pt>
                      <c:pt idx="3525">
                        <c:v>9000</c:v>
                      </c:pt>
                      <c:pt idx="3526">
                        <c:v>6000</c:v>
                      </c:pt>
                      <c:pt idx="3527">
                        <c:v>12000</c:v>
                      </c:pt>
                      <c:pt idx="3528">
                        <c:v>15000</c:v>
                      </c:pt>
                      <c:pt idx="3529">
                        <c:v>5000</c:v>
                      </c:pt>
                      <c:pt idx="3530">
                        <c:v>11000</c:v>
                      </c:pt>
                      <c:pt idx="3531">
                        <c:v>3000</c:v>
                      </c:pt>
                      <c:pt idx="3532">
                        <c:v>2000</c:v>
                      </c:pt>
                      <c:pt idx="3533">
                        <c:v>9000</c:v>
                      </c:pt>
                      <c:pt idx="3534">
                        <c:v>5000</c:v>
                      </c:pt>
                      <c:pt idx="3535">
                        <c:v>7000</c:v>
                      </c:pt>
                      <c:pt idx="3536">
                        <c:v>10000</c:v>
                      </c:pt>
                      <c:pt idx="3537">
                        <c:v>8000</c:v>
                      </c:pt>
                      <c:pt idx="3538">
                        <c:v>9000</c:v>
                      </c:pt>
                      <c:pt idx="3539">
                        <c:v>5000</c:v>
                      </c:pt>
                      <c:pt idx="3540">
                        <c:v>3000</c:v>
                      </c:pt>
                      <c:pt idx="3541">
                        <c:v>17000</c:v>
                      </c:pt>
                      <c:pt idx="3542">
                        <c:v>9000</c:v>
                      </c:pt>
                      <c:pt idx="3543">
                        <c:v>37000</c:v>
                      </c:pt>
                      <c:pt idx="3544">
                        <c:v>11000</c:v>
                      </c:pt>
                      <c:pt idx="3545">
                        <c:v>20000</c:v>
                      </c:pt>
                      <c:pt idx="3546">
                        <c:v>18000</c:v>
                      </c:pt>
                      <c:pt idx="3547">
                        <c:v>0</c:v>
                      </c:pt>
                      <c:pt idx="3548">
                        <c:v>13000</c:v>
                      </c:pt>
                      <c:pt idx="3549">
                        <c:v>5000</c:v>
                      </c:pt>
                      <c:pt idx="3550">
                        <c:v>13000</c:v>
                      </c:pt>
                      <c:pt idx="3551">
                        <c:v>14000</c:v>
                      </c:pt>
                      <c:pt idx="3552">
                        <c:v>24000</c:v>
                      </c:pt>
                      <c:pt idx="3553">
                        <c:v>17000</c:v>
                      </c:pt>
                      <c:pt idx="3554">
                        <c:v>25000</c:v>
                      </c:pt>
                      <c:pt idx="3555">
                        <c:v>24000</c:v>
                      </c:pt>
                      <c:pt idx="3556">
                        <c:v>5000</c:v>
                      </c:pt>
                      <c:pt idx="3557">
                        <c:v>15000</c:v>
                      </c:pt>
                      <c:pt idx="3558">
                        <c:v>8000</c:v>
                      </c:pt>
                      <c:pt idx="3559">
                        <c:v>6000</c:v>
                      </c:pt>
                      <c:pt idx="3560">
                        <c:v>12000</c:v>
                      </c:pt>
                      <c:pt idx="3561">
                        <c:v>11000</c:v>
                      </c:pt>
                      <c:pt idx="3562">
                        <c:v>13000</c:v>
                      </c:pt>
                      <c:pt idx="3563">
                        <c:v>11000</c:v>
                      </c:pt>
                      <c:pt idx="3564">
                        <c:v>12000</c:v>
                      </c:pt>
                      <c:pt idx="3565">
                        <c:v>27000</c:v>
                      </c:pt>
                      <c:pt idx="3566">
                        <c:v>20000</c:v>
                      </c:pt>
                      <c:pt idx="3567">
                        <c:v>12000</c:v>
                      </c:pt>
                      <c:pt idx="3568">
                        <c:v>25000</c:v>
                      </c:pt>
                      <c:pt idx="3569">
                        <c:v>23000</c:v>
                      </c:pt>
                      <c:pt idx="3570">
                        <c:v>22000</c:v>
                      </c:pt>
                      <c:pt idx="3571">
                        <c:v>14000</c:v>
                      </c:pt>
                      <c:pt idx="3572">
                        <c:v>2000</c:v>
                      </c:pt>
                      <c:pt idx="3573">
                        <c:v>5000</c:v>
                      </c:pt>
                      <c:pt idx="3574">
                        <c:v>17000</c:v>
                      </c:pt>
                      <c:pt idx="3575">
                        <c:v>18000</c:v>
                      </c:pt>
                      <c:pt idx="3576">
                        <c:v>7000</c:v>
                      </c:pt>
                      <c:pt idx="3577">
                        <c:v>10000</c:v>
                      </c:pt>
                      <c:pt idx="3578">
                        <c:v>2000</c:v>
                      </c:pt>
                      <c:pt idx="3579">
                        <c:v>3000</c:v>
                      </c:pt>
                      <c:pt idx="3580">
                        <c:v>3000</c:v>
                      </c:pt>
                      <c:pt idx="3581">
                        <c:v>6000</c:v>
                      </c:pt>
                      <c:pt idx="3582">
                        <c:v>3000</c:v>
                      </c:pt>
                      <c:pt idx="3583">
                        <c:v>7000</c:v>
                      </c:pt>
                      <c:pt idx="3584">
                        <c:v>2000</c:v>
                      </c:pt>
                      <c:pt idx="3585">
                        <c:v>3000</c:v>
                      </c:pt>
                      <c:pt idx="3586">
                        <c:v>8000</c:v>
                      </c:pt>
                      <c:pt idx="3587">
                        <c:v>7000</c:v>
                      </c:pt>
                      <c:pt idx="3588">
                        <c:v>4000</c:v>
                      </c:pt>
                      <c:pt idx="3589">
                        <c:v>3000</c:v>
                      </c:pt>
                      <c:pt idx="3590">
                        <c:v>6000</c:v>
                      </c:pt>
                      <c:pt idx="3591">
                        <c:v>14000</c:v>
                      </c:pt>
                      <c:pt idx="3592">
                        <c:v>17000</c:v>
                      </c:pt>
                      <c:pt idx="3593">
                        <c:v>7000</c:v>
                      </c:pt>
                      <c:pt idx="3594">
                        <c:v>2000</c:v>
                      </c:pt>
                      <c:pt idx="3595">
                        <c:v>34000</c:v>
                      </c:pt>
                      <c:pt idx="3596">
                        <c:v>12000</c:v>
                      </c:pt>
                      <c:pt idx="3597">
                        <c:v>1000</c:v>
                      </c:pt>
                      <c:pt idx="3598">
                        <c:v>3000</c:v>
                      </c:pt>
                      <c:pt idx="3599">
                        <c:v>10000</c:v>
                      </c:pt>
                      <c:pt idx="3600">
                        <c:v>14000</c:v>
                      </c:pt>
                      <c:pt idx="3601">
                        <c:v>4000</c:v>
                      </c:pt>
                      <c:pt idx="3602">
                        <c:v>5000</c:v>
                      </c:pt>
                      <c:pt idx="3603">
                        <c:v>2000</c:v>
                      </c:pt>
                      <c:pt idx="3604">
                        <c:v>14000</c:v>
                      </c:pt>
                      <c:pt idx="3605">
                        <c:v>14000</c:v>
                      </c:pt>
                      <c:pt idx="3606">
                        <c:v>11000</c:v>
                      </c:pt>
                      <c:pt idx="3607">
                        <c:v>13000</c:v>
                      </c:pt>
                      <c:pt idx="3608">
                        <c:v>6000</c:v>
                      </c:pt>
                      <c:pt idx="3609">
                        <c:v>6000</c:v>
                      </c:pt>
                      <c:pt idx="3610">
                        <c:v>4000</c:v>
                      </c:pt>
                      <c:pt idx="3611">
                        <c:v>2000</c:v>
                      </c:pt>
                      <c:pt idx="3612">
                        <c:v>6000</c:v>
                      </c:pt>
                      <c:pt idx="3613">
                        <c:v>5000</c:v>
                      </c:pt>
                      <c:pt idx="3614">
                        <c:v>28000</c:v>
                      </c:pt>
                      <c:pt idx="3615">
                        <c:v>1000</c:v>
                      </c:pt>
                      <c:pt idx="3616">
                        <c:v>2000</c:v>
                      </c:pt>
                      <c:pt idx="3617">
                        <c:v>12000</c:v>
                      </c:pt>
                      <c:pt idx="3618">
                        <c:v>12000</c:v>
                      </c:pt>
                      <c:pt idx="3619">
                        <c:v>8000</c:v>
                      </c:pt>
                      <c:pt idx="3620">
                        <c:v>32000</c:v>
                      </c:pt>
                      <c:pt idx="3621">
                        <c:v>4000</c:v>
                      </c:pt>
                      <c:pt idx="3622">
                        <c:v>5000</c:v>
                      </c:pt>
                      <c:pt idx="3623">
                        <c:v>3000</c:v>
                      </c:pt>
                      <c:pt idx="3624">
                        <c:v>4000</c:v>
                      </c:pt>
                      <c:pt idx="3625">
                        <c:v>5000</c:v>
                      </c:pt>
                      <c:pt idx="3626">
                        <c:v>53000</c:v>
                      </c:pt>
                      <c:pt idx="3627">
                        <c:v>35000</c:v>
                      </c:pt>
                      <c:pt idx="3628">
                        <c:v>15000</c:v>
                      </c:pt>
                      <c:pt idx="3629">
                        <c:v>3000</c:v>
                      </c:pt>
                      <c:pt idx="3630">
                        <c:v>6000</c:v>
                      </c:pt>
                      <c:pt idx="3631">
                        <c:v>5000</c:v>
                      </c:pt>
                      <c:pt idx="3632">
                        <c:v>12000</c:v>
                      </c:pt>
                      <c:pt idx="3633">
                        <c:v>38000</c:v>
                      </c:pt>
                      <c:pt idx="3634">
                        <c:v>22000</c:v>
                      </c:pt>
                      <c:pt idx="3635">
                        <c:v>4000</c:v>
                      </c:pt>
                      <c:pt idx="3636">
                        <c:v>1000</c:v>
                      </c:pt>
                      <c:pt idx="3637">
                        <c:v>4000</c:v>
                      </c:pt>
                      <c:pt idx="3638">
                        <c:v>1000</c:v>
                      </c:pt>
                      <c:pt idx="3639">
                        <c:v>6000</c:v>
                      </c:pt>
                      <c:pt idx="3640">
                        <c:v>12000</c:v>
                      </c:pt>
                      <c:pt idx="3641">
                        <c:v>5000</c:v>
                      </c:pt>
                      <c:pt idx="3642">
                        <c:v>60000</c:v>
                      </c:pt>
                      <c:pt idx="3643">
                        <c:v>10000</c:v>
                      </c:pt>
                      <c:pt idx="3644">
                        <c:v>14000</c:v>
                      </c:pt>
                      <c:pt idx="3645">
                        <c:v>8000</c:v>
                      </c:pt>
                      <c:pt idx="3646">
                        <c:v>15000</c:v>
                      </c:pt>
                      <c:pt idx="3647">
                        <c:v>30000</c:v>
                      </c:pt>
                      <c:pt idx="3648">
                        <c:v>15000</c:v>
                      </c:pt>
                      <c:pt idx="3649">
                        <c:v>31000</c:v>
                      </c:pt>
                      <c:pt idx="3650">
                        <c:v>29000</c:v>
                      </c:pt>
                      <c:pt idx="3651">
                        <c:v>45000</c:v>
                      </c:pt>
                      <c:pt idx="3652">
                        <c:v>22000</c:v>
                      </c:pt>
                      <c:pt idx="3653">
                        <c:v>42000</c:v>
                      </c:pt>
                      <c:pt idx="3654">
                        <c:v>0</c:v>
                      </c:pt>
                      <c:pt idx="3655">
                        <c:v>13000</c:v>
                      </c:pt>
                      <c:pt idx="3656">
                        <c:v>5000</c:v>
                      </c:pt>
                      <c:pt idx="3657">
                        <c:v>8000</c:v>
                      </c:pt>
                      <c:pt idx="3658">
                        <c:v>6000</c:v>
                      </c:pt>
                      <c:pt idx="3659">
                        <c:v>0</c:v>
                      </c:pt>
                      <c:pt idx="3660">
                        <c:v>9000</c:v>
                      </c:pt>
                      <c:pt idx="3661">
                        <c:v>6000</c:v>
                      </c:pt>
                      <c:pt idx="3662">
                        <c:v>2000</c:v>
                      </c:pt>
                      <c:pt idx="3663">
                        <c:v>5000</c:v>
                      </c:pt>
                      <c:pt idx="3664">
                        <c:v>5000</c:v>
                      </c:pt>
                      <c:pt idx="3665">
                        <c:v>4000</c:v>
                      </c:pt>
                      <c:pt idx="3666">
                        <c:v>1000</c:v>
                      </c:pt>
                      <c:pt idx="3667">
                        <c:v>8000</c:v>
                      </c:pt>
                      <c:pt idx="3668">
                        <c:v>4000</c:v>
                      </c:pt>
                      <c:pt idx="3669">
                        <c:v>6000</c:v>
                      </c:pt>
                      <c:pt idx="3670">
                        <c:v>1000</c:v>
                      </c:pt>
                      <c:pt idx="3671">
                        <c:v>1000</c:v>
                      </c:pt>
                      <c:pt idx="3672">
                        <c:v>4000</c:v>
                      </c:pt>
                      <c:pt idx="3673">
                        <c:v>1000</c:v>
                      </c:pt>
                      <c:pt idx="3674">
                        <c:v>15000</c:v>
                      </c:pt>
                      <c:pt idx="3675">
                        <c:v>3000</c:v>
                      </c:pt>
                      <c:pt idx="3676">
                        <c:v>8000</c:v>
                      </c:pt>
                      <c:pt idx="3677">
                        <c:v>1000</c:v>
                      </c:pt>
                      <c:pt idx="3678">
                        <c:v>1000</c:v>
                      </c:pt>
                      <c:pt idx="3679">
                        <c:v>3000</c:v>
                      </c:pt>
                      <c:pt idx="3680">
                        <c:v>8000</c:v>
                      </c:pt>
                      <c:pt idx="3681">
                        <c:v>14000</c:v>
                      </c:pt>
                      <c:pt idx="3682">
                        <c:v>17000</c:v>
                      </c:pt>
                      <c:pt idx="3683">
                        <c:v>5000</c:v>
                      </c:pt>
                      <c:pt idx="3684">
                        <c:v>6000</c:v>
                      </c:pt>
                      <c:pt idx="3685">
                        <c:v>11000</c:v>
                      </c:pt>
                      <c:pt idx="3686">
                        <c:v>16000</c:v>
                      </c:pt>
                      <c:pt idx="3687">
                        <c:v>10000</c:v>
                      </c:pt>
                      <c:pt idx="3688">
                        <c:v>3000</c:v>
                      </c:pt>
                      <c:pt idx="3689">
                        <c:v>30000</c:v>
                      </c:pt>
                      <c:pt idx="3690">
                        <c:v>12000</c:v>
                      </c:pt>
                      <c:pt idx="3691">
                        <c:v>7000</c:v>
                      </c:pt>
                      <c:pt idx="3692">
                        <c:v>3000</c:v>
                      </c:pt>
                      <c:pt idx="3693">
                        <c:v>8000</c:v>
                      </c:pt>
                      <c:pt idx="3694">
                        <c:v>5000</c:v>
                      </c:pt>
                      <c:pt idx="3695">
                        <c:v>8000</c:v>
                      </c:pt>
                      <c:pt idx="3696">
                        <c:v>7000</c:v>
                      </c:pt>
                      <c:pt idx="3697">
                        <c:v>18000</c:v>
                      </c:pt>
                      <c:pt idx="3698">
                        <c:v>18000</c:v>
                      </c:pt>
                      <c:pt idx="3699">
                        <c:v>5000</c:v>
                      </c:pt>
                      <c:pt idx="3700">
                        <c:v>20000</c:v>
                      </c:pt>
                      <c:pt idx="3701">
                        <c:v>12000</c:v>
                      </c:pt>
                      <c:pt idx="3702">
                        <c:v>14000</c:v>
                      </c:pt>
                      <c:pt idx="3703">
                        <c:v>4000</c:v>
                      </c:pt>
                      <c:pt idx="3704">
                        <c:v>8000</c:v>
                      </c:pt>
                      <c:pt idx="3705">
                        <c:v>14000</c:v>
                      </c:pt>
                      <c:pt idx="3706">
                        <c:v>2000</c:v>
                      </c:pt>
                      <c:pt idx="3707">
                        <c:v>7000</c:v>
                      </c:pt>
                      <c:pt idx="3708">
                        <c:v>13000</c:v>
                      </c:pt>
                      <c:pt idx="3709">
                        <c:v>7000</c:v>
                      </c:pt>
                      <c:pt idx="3710">
                        <c:v>3000</c:v>
                      </c:pt>
                      <c:pt idx="3711">
                        <c:v>4000</c:v>
                      </c:pt>
                      <c:pt idx="3712">
                        <c:v>12000</c:v>
                      </c:pt>
                      <c:pt idx="3713">
                        <c:v>3000</c:v>
                      </c:pt>
                      <c:pt idx="3714">
                        <c:v>43000</c:v>
                      </c:pt>
                      <c:pt idx="3715">
                        <c:v>25000</c:v>
                      </c:pt>
                      <c:pt idx="3716">
                        <c:v>11000</c:v>
                      </c:pt>
                      <c:pt idx="3717">
                        <c:v>16000</c:v>
                      </c:pt>
                      <c:pt idx="3718">
                        <c:v>6000</c:v>
                      </c:pt>
                      <c:pt idx="3719">
                        <c:v>7000</c:v>
                      </c:pt>
                      <c:pt idx="3720">
                        <c:v>16000</c:v>
                      </c:pt>
                      <c:pt idx="3721">
                        <c:v>16000</c:v>
                      </c:pt>
                      <c:pt idx="3722">
                        <c:v>5000</c:v>
                      </c:pt>
                      <c:pt idx="3723">
                        <c:v>5000</c:v>
                      </c:pt>
                      <c:pt idx="3724">
                        <c:v>5000</c:v>
                      </c:pt>
                      <c:pt idx="3725">
                        <c:v>21000</c:v>
                      </c:pt>
                      <c:pt idx="3726">
                        <c:v>19000</c:v>
                      </c:pt>
                      <c:pt idx="3727">
                        <c:v>13000</c:v>
                      </c:pt>
                      <c:pt idx="3728">
                        <c:v>7000</c:v>
                      </c:pt>
                      <c:pt idx="3729">
                        <c:v>19000</c:v>
                      </c:pt>
                      <c:pt idx="3730">
                        <c:v>17000</c:v>
                      </c:pt>
                      <c:pt idx="3731">
                        <c:v>11000</c:v>
                      </c:pt>
                      <c:pt idx="3732">
                        <c:v>11000</c:v>
                      </c:pt>
                      <c:pt idx="3733">
                        <c:v>9000</c:v>
                      </c:pt>
                      <c:pt idx="3734">
                        <c:v>15000</c:v>
                      </c:pt>
                      <c:pt idx="3735">
                        <c:v>6000</c:v>
                      </c:pt>
                      <c:pt idx="3736">
                        <c:v>6000</c:v>
                      </c:pt>
                      <c:pt idx="3737">
                        <c:v>22000</c:v>
                      </c:pt>
                      <c:pt idx="3738">
                        <c:v>8000</c:v>
                      </c:pt>
                      <c:pt idx="3739">
                        <c:v>17000</c:v>
                      </c:pt>
                      <c:pt idx="3740">
                        <c:v>15000</c:v>
                      </c:pt>
                      <c:pt idx="3741">
                        <c:v>27000</c:v>
                      </c:pt>
                      <c:pt idx="3742">
                        <c:v>13000</c:v>
                      </c:pt>
                      <c:pt idx="3743">
                        <c:v>14000</c:v>
                      </c:pt>
                      <c:pt idx="3744">
                        <c:v>4000</c:v>
                      </c:pt>
                      <c:pt idx="3745">
                        <c:v>21000</c:v>
                      </c:pt>
                      <c:pt idx="3746">
                        <c:v>29000</c:v>
                      </c:pt>
                      <c:pt idx="3747">
                        <c:v>39000</c:v>
                      </c:pt>
                      <c:pt idx="3748">
                        <c:v>21000</c:v>
                      </c:pt>
                      <c:pt idx="3749">
                        <c:v>55000</c:v>
                      </c:pt>
                      <c:pt idx="3750">
                        <c:v>49000</c:v>
                      </c:pt>
                      <c:pt idx="3751">
                        <c:v>45000</c:v>
                      </c:pt>
                      <c:pt idx="3752">
                        <c:v>55000</c:v>
                      </c:pt>
                      <c:pt idx="3753">
                        <c:v>22000</c:v>
                      </c:pt>
                      <c:pt idx="3754">
                        <c:v>12000</c:v>
                      </c:pt>
                      <c:pt idx="3755">
                        <c:v>43000</c:v>
                      </c:pt>
                      <c:pt idx="3756">
                        <c:v>23000</c:v>
                      </c:pt>
                      <c:pt idx="3757">
                        <c:v>32000</c:v>
                      </c:pt>
                      <c:pt idx="3758">
                        <c:v>20000</c:v>
                      </c:pt>
                      <c:pt idx="3759">
                        <c:v>20000</c:v>
                      </c:pt>
                      <c:pt idx="3760">
                        <c:v>18000</c:v>
                      </c:pt>
                      <c:pt idx="3761">
                        <c:v>40000</c:v>
                      </c:pt>
                      <c:pt idx="3762">
                        <c:v>52000</c:v>
                      </c:pt>
                      <c:pt idx="3763">
                        <c:v>70000</c:v>
                      </c:pt>
                      <c:pt idx="3764">
                        <c:v>24000</c:v>
                      </c:pt>
                      <c:pt idx="3765">
                        <c:v>19000</c:v>
                      </c:pt>
                      <c:pt idx="3766">
                        <c:v>17000</c:v>
                      </c:pt>
                      <c:pt idx="3767">
                        <c:v>17000</c:v>
                      </c:pt>
                      <c:pt idx="3768">
                        <c:v>11000</c:v>
                      </c:pt>
                      <c:pt idx="3769">
                        <c:v>23000</c:v>
                      </c:pt>
                      <c:pt idx="3770">
                        <c:v>42000</c:v>
                      </c:pt>
                      <c:pt idx="3771">
                        <c:v>67000</c:v>
                      </c:pt>
                      <c:pt idx="3772">
                        <c:v>98000</c:v>
                      </c:pt>
                      <c:pt idx="3773">
                        <c:v>30500</c:v>
                      </c:pt>
                      <c:pt idx="3774">
                        <c:v>23000</c:v>
                      </c:pt>
                      <c:pt idx="3775">
                        <c:v>23000</c:v>
                      </c:pt>
                      <c:pt idx="3776">
                        <c:v>6000</c:v>
                      </c:pt>
                      <c:pt idx="3777">
                        <c:v>25000</c:v>
                      </c:pt>
                      <c:pt idx="3778">
                        <c:v>25000</c:v>
                      </c:pt>
                      <c:pt idx="3779">
                        <c:v>15000</c:v>
                      </c:pt>
                      <c:pt idx="3780">
                        <c:v>28000</c:v>
                      </c:pt>
                      <c:pt idx="3781">
                        <c:v>39000</c:v>
                      </c:pt>
                      <c:pt idx="3782">
                        <c:v>34000</c:v>
                      </c:pt>
                      <c:pt idx="3783">
                        <c:v>36000</c:v>
                      </c:pt>
                      <c:pt idx="3784">
                        <c:v>15000</c:v>
                      </c:pt>
                      <c:pt idx="3785">
                        <c:v>40000</c:v>
                      </c:pt>
                      <c:pt idx="3786">
                        <c:v>32000</c:v>
                      </c:pt>
                      <c:pt idx="3787">
                        <c:v>8000</c:v>
                      </c:pt>
                      <c:pt idx="3788">
                        <c:v>12000</c:v>
                      </c:pt>
                      <c:pt idx="3789">
                        <c:v>17000</c:v>
                      </c:pt>
                      <c:pt idx="3790">
                        <c:v>18000</c:v>
                      </c:pt>
                      <c:pt idx="3791">
                        <c:v>9000</c:v>
                      </c:pt>
                      <c:pt idx="3792">
                        <c:v>10000</c:v>
                      </c:pt>
                      <c:pt idx="3793">
                        <c:v>7000</c:v>
                      </c:pt>
                      <c:pt idx="3794">
                        <c:v>17000</c:v>
                      </c:pt>
                      <c:pt idx="3795">
                        <c:v>7000</c:v>
                      </c:pt>
                      <c:pt idx="3796">
                        <c:v>3000</c:v>
                      </c:pt>
                      <c:pt idx="3797">
                        <c:v>36000</c:v>
                      </c:pt>
                      <c:pt idx="3798">
                        <c:v>42000</c:v>
                      </c:pt>
                      <c:pt idx="3799">
                        <c:v>53000</c:v>
                      </c:pt>
                      <c:pt idx="3800">
                        <c:v>9000</c:v>
                      </c:pt>
                      <c:pt idx="3801">
                        <c:v>11000</c:v>
                      </c:pt>
                      <c:pt idx="3802">
                        <c:v>11000</c:v>
                      </c:pt>
                      <c:pt idx="3803">
                        <c:v>11000</c:v>
                      </c:pt>
                      <c:pt idx="3804">
                        <c:v>15000</c:v>
                      </c:pt>
                      <c:pt idx="3805">
                        <c:v>12000</c:v>
                      </c:pt>
                      <c:pt idx="3806">
                        <c:v>3000</c:v>
                      </c:pt>
                      <c:pt idx="3807">
                        <c:v>12000</c:v>
                      </c:pt>
                      <c:pt idx="3808">
                        <c:v>2000</c:v>
                      </c:pt>
                      <c:pt idx="3809">
                        <c:v>8000</c:v>
                      </c:pt>
                      <c:pt idx="3810">
                        <c:v>9000</c:v>
                      </c:pt>
                      <c:pt idx="3811">
                        <c:v>3000</c:v>
                      </c:pt>
                      <c:pt idx="3812">
                        <c:v>6000</c:v>
                      </c:pt>
                      <c:pt idx="3813">
                        <c:v>3000</c:v>
                      </c:pt>
                      <c:pt idx="3814">
                        <c:v>17000</c:v>
                      </c:pt>
                      <c:pt idx="3815">
                        <c:v>11000</c:v>
                      </c:pt>
                      <c:pt idx="3816">
                        <c:v>10000</c:v>
                      </c:pt>
                      <c:pt idx="3817">
                        <c:v>7000</c:v>
                      </c:pt>
                      <c:pt idx="3818">
                        <c:v>29000</c:v>
                      </c:pt>
                      <c:pt idx="3819">
                        <c:v>34000</c:v>
                      </c:pt>
                      <c:pt idx="3820">
                        <c:v>10000</c:v>
                      </c:pt>
                      <c:pt idx="3821">
                        <c:v>34000</c:v>
                      </c:pt>
                      <c:pt idx="3822">
                        <c:v>13000</c:v>
                      </c:pt>
                      <c:pt idx="3823">
                        <c:v>45000</c:v>
                      </c:pt>
                      <c:pt idx="3824">
                        <c:v>65000</c:v>
                      </c:pt>
                      <c:pt idx="3825">
                        <c:v>30000</c:v>
                      </c:pt>
                      <c:pt idx="3826">
                        <c:v>6000</c:v>
                      </c:pt>
                      <c:pt idx="3827">
                        <c:v>19000</c:v>
                      </c:pt>
                      <c:pt idx="3828">
                        <c:v>9000</c:v>
                      </c:pt>
                      <c:pt idx="3829">
                        <c:v>9000</c:v>
                      </c:pt>
                      <c:pt idx="3830">
                        <c:v>3000</c:v>
                      </c:pt>
                      <c:pt idx="3831">
                        <c:v>1000</c:v>
                      </c:pt>
                      <c:pt idx="3832">
                        <c:v>10000</c:v>
                      </c:pt>
                      <c:pt idx="3833">
                        <c:v>5000</c:v>
                      </c:pt>
                      <c:pt idx="3834">
                        <c:v>3000</c:v>
                      </c:pt>
                      <c:pt idx="3835">
                        <c:v>25000</c:v>
                      </c:pt>
                      <c:pt idx="3836">
                        <c:v>15000</c:v>
                      </c:pt>
                      <c:pt idx="3837">
                        <c:v>13000</c:v>
                      </c:pt>
                      <c:pt idx="3838">
                        <c:v>5000</c:v>
                      </c:pt>
                      <c:pt idx="3839">
                        <c:v>16000</c:v>
                      </c:pt>
                      <c:pt idx="3840">
                        <c:v>8000</c:v>
                      </c:pt>
                      <c:pt idx="3841">
                        <c:v>3000</c:v>
                      </c:pt>
                      <c:pt idx="3842">
                        <c:v>5000</c:v>
                      </c:pt>
                      <c:pt idx="3843">
                        <c:v>9000</c:v>
                      </c:pt>
                      <c:pt idx="3844">
                        <c:v>15000</c:v>
                      </c:pt>
                      <c:pt idx="3845">
                        <c:v>25000</c:v>
                      </c:pt>
                      <c:pt idx="3846">
                        <c:v>12000</c:v>
                      </c:pt>
                      <c:pt idx="3847">
                        <c:v>10000</c:v>
                      </c:pt>
                      <c:pt idx="3848">
                        <c:v>13000</c:v>
                      </c:pt>
                      <c:pt idx="3849">
                        <c:v>2000</c:v>
                      </c:pt>
                      <c:pt idx="3850">
                        <c:v>6000</c:v>
                      </c:pt>
                      <c:pt idx="3851">
                        <c:v>2000</c:v>
                      </c:pt>
                      <c:pt idx="3852">
                        <c:v>5000</c:v>
                      </c:pt>
                      <c:pt idx="3853">
                        <c:v>6000</c:v>
                      </c:pt>
                      <c:pt idx="3854">
                        <c:v>7000</c:v>
                      </c:pt>
                      <c:pt idx="3855">
                        <c:v>8000</c:v>
                      </c:pt>
                      <c:pt idx="3856">
                        <c:v>3000</c:v>
                      </c:pt>
                      <c:pt idx="3857">
                        <c:v>4000</c:v>
                      </c:pt>
                      <c:pt idx="3858">
                        <c:v>8000</c:v>
                      </c:pt>
                      <c:pt idx="3859">
                        <c:v>2000</c:v>
                      </c:pt>
                      <c:pt idx="3860">
                        <c:v>32000</c:v>
                      </c:pt>
                      <c:pt idx="3861">
                        <c:v>13000</c:v>
                      </c:pt>
                      <c:pt idx="3862">
                        <c:v>23000</c:v>
                      </c:pt>
                      <c:pt idx="3863">
                        <c:v>1000</c:v>
                      </c:pt>
                      <c:pt idx="3864">
                        <c:v>11000</c:v>
                      </c:pt>
                      <c:pt idx="3865">
                        <c:v>6000</c:v>
                      </c:pt>
                      <c:pt idx="3866">
                        <c:v>7000</c:v>
                      </c:pt>
                      <c:pt idx="3867">
                        <c:v>4000</c:v>
                      </c:pt>
                      <c:pt idx="3868">
                        <c:v>9000</c:v>
                      </c:pt>
                      <c:pt idx="3869">
                        <c:v>12000</c:v>
                      </c:pt>
                      <c:pt idx="3870">
                        <c:v>13000</c:v>
                      </c:pt>
                      <c:pt idx="3871">
                        <c:v>12000</c:v>
                      </c:pt>
                      <c:pt idx="3872">
                        <c:v>8000</c:v>
                      </c:pt>
                      <c:pt idx="3873">
                        <c:v>29000</c:v>
                      </c:pt>
                      <c:pt idx="3874">
                        <c:v>16000</c:v>
                      </c:pt>
                      <c:pt idx="3875">
                        <c:v>9000</c:v>
                      </c:pt>
                      <c:pt idx="3876">
                        <c:v>4000</c:v>
                      </c:pt>
                      <c:pt idx="3877">
                        <c:v>5000</c:v>
                      </c:pt>
                      <c:pt idx="3878">
                        <c:v>23000</c:v>
                      </c:pt>
                      <c:pt idx="3879">
                        <c:v>15000</c:v>
                      </c:pt>
                      <c:pt idx="3880">
                        <c:v>10000</c:v>
                      </c:pt>
                      <c:pt idx="3881">
                        <c:v>3000</c:v>
                      </c:pt>
                      <c:pt idx="3882">
                        <c:v>20000</c:v>
                      </c:pt>
                      <c:pt idx="3883">
                        <c:v>7000</c:v>
                      </c:pt>
                      <c:pt idx="3884">
                        <c:v>6000</c:v>
                      </c:pt>
                      <c:pt idx="3885">
                        <c:v>5000</c:v>
                      </c:pt>
                      <c:pt idx="3886">
                        <c:v>16000</c:v>
                      </c:pt>
                      <c:pt idx="3887">
                        <c:v>32000</c:v>
                      </c:pt>
                      <c:pt idx="3888">
                        <c:v>12000</c:v>
                      </c:pt>
                      <c:pt idx="3889">
                        <c:v>13000</c:v>
                      </c:pt>
                      <c:pt idx="3890">
                        <c:v>21000</c:v>
                      </c:pt>
                      <c:pt idx="3891">
                        <c:v>5000</c:v>
                      </c:pt>
                      <c:pt idx="3892">
                        <c:v>3000</c:v>
                      </c:pt>
                      <c:pt idx="3893">
                        <c:v>11000</c:v>
                      </c:pt>
                      <c:pt idx="3894">
                        <c:v>5000</c:v>
                      </c:pt>
                      <c:pt idx="3895">
                        <c:v>7000</c:v>
                      </c:pt>
                      <c:pt idx="3896">
                        <c:v>7000</c:v>
                      </c:pt>
                      <c:pt idx="3897">
                        <c:v>19000</c:v>
                      </c:pt>
                      <c:pt idx="3898">
                        <c:v>8000</c:v>
                      </c:pt>
                      <c:pt idx="3899">
                        <c:v>15000</c:v>
                      </c:pt>
                      <c:pt idx="3900">
                        <c:v>14000</c:v>
                      </c:pt>
                      <c:pt idx="3901">
                        <c:v>33000</c:v>
                      </c:pt>
                      <c:pt idx="3902">
                        <c:v>11000</c:v>
                      </c:pt>
                      <c:pt idx="3903">
                        <c:v>4000</c:v>
                      </c:pt>
                      <c:pt idx="3904">
                        <c:v>9000</c:v>
                      </c:pt>
                      <c:pt idx="3905">
                        <c:v>29000</c:v>
                      </c:pt>
                      <c:pt idx="3906">
                        <c:v>18000</c:v>
                      </c:pt>
                      <c:pt idx="3907">
                        <c:v>7000</c:v>
                      </c:pt>
                      <c:pt idx="3908">
                        <c:v>7000</c:v>
                      </c:pt>
                      <c:pt idx="3909">
                        <c:v>6000</c:v>
                      </c:pt>
                      <c:pt idx="3910">
                        <c:v>5000</c:v>
                      </c:pt>
                      <c:pt idx="3911">
                        <c:v>17000</c:v>
                      </c:pt>
                      <c:pt idx="3912">
                        <c:v>17000</c:v>
                      </c:pt>
                      <c:pt idx="3913">
                        <c:v>12000</c:v>
                      </c:pt>
                      <c:pt idx="3914">
                        <c:v>28000</c:v>
                      </c:pt>
                      <c:pt idx="3915">
                        <c:v>23000</c:v>
                      </c:pt>
                      <c:pt idx="3916">
                        <c:v>33000</c:v>
                      </c:pt>
                      <c:pt idx="3917">
                        <c:v>8000</c:v>
                      </c:pt>
                      <c:pt idx="3918">
                        <c:v>17000</c:v>
                      </c:pt>
                      <c:pt idx="3919">
                        <c:v>16000</c:v>
                      </c:pt>
                      <c:pt idx="3920">
                        <c:v>9000</c:v>
                      </c:pt>
                      <c:pt idx="3921">
                        <c:v>30000</c:v>
                      </c:pt>
                      <c:pt idx="3922">
                        <c:v>38000</c:v>
                      </c:pt>
                      <c:pt idx="3923">
                        <c:v>25000</c:v>
                      </c:pt>
                      <c:pt idx="3924">
                        <c:v>11000</c:v>
                      </c:pt>
                      <c:pt idx="3925">
                        <c:v>18000</c:v>
                      </c:pt>
                      <c:pt idx="3926">
                        <c:v>15000</c:v>
                      </c:pt>
                      <c:pt idx="3927">
                        <c:v>18000</c:v>
                      </c:pt>
                      <c:pt idx="3928">
                        <c:v>13000</c:v>
                      </c:pt>
                      <c:pt idx="3929">
                        <c:v>6000</c:v>
                      </c:pt>
                      <c:pt idx="3930">
                        <c:v>18000</c:v>
                      </c:pt>
                      <c:pt idx="3931">
                        <c:v>16000</c:v>
                      </c:pt>
                      <c:pt idx="3932">
                        <c:v>3000</c:v>
                      </c:pt>
                      <c:pt idx="3933">
                        <c:v>8000</c:v>
                      </c:pt>
                      <c:pt idx="3934">
                        <c:v>5000</c:v>
                      </c:pt>
                      <c:pt idx="3935">
                        <c:v>12000</c:v>
                      </c:pt>
                      <c:pt idx="3936">
                        <c:v>7000</c:v>
                      </c:pt>
                      <c:pt idx="3937">
                        <c:v>9000</c:v>
                      </c:pt>
                      <c:pt idx="3938">
                        <c:v>15000</c:v>
                      </c:pt>
                      <c:pt idx="3939">
                        <c:v>7000</c:v>
                      </c:pt>
                      <c:pt idx="3940">
                        <c:v>6000</c:v>
                      </c:pt>
                      <c:pt idx="3941">
                        <c:v>11000</c:v>
                      </c:pt>
                      <c:pt idx="3942">
                        <c:v>22000</c:v>
                      </c:pt>
                      <c:pt idx="3943">
                        <c:v>41000</c:v>
                      </c:pt>
                      <c:pt idx="3944">
                        <c:v>21000</c:v>
                      </c:pt>
                      <c:pt idx="3945">
                        <c:v>10000</c:v>
                      </c:pt>
                      <c:pt idx="3946">
                        <c:v>25000</c:v>
                      </c:pt>
                      <c:pt idx="3947">
                        <c:v>13000</c:v>
                      </c:pt>
                      <c:pt idx="3948">
                        <c:v>14000</c:v>
                      </c:pt>
                      <c:pt idx="3949">
                        <c:v>8000</c:v>
                      </c:pt>
                      <c:pt idx="3950">
                        <c:v>7000</c:v>
                      </c:pt>
                      <c:pt idx="3951">
                        <c:v>10000</c:v>
                      </c:pt>
                      <c:pt idx="3952">
                        <c:v>10000</c:v>
                      </c:pt>
                      <c:pt idx="3953">
                        <c:v>22000</c:v>
                      </c:pt>
                      <c:pt idx="3954">
                        <c:v>13000</c:v>
                      </c:pt>
                      <c:pt idx="3955">
                        <c:v>18000</c:v>
                      </c:pt>
                      <c:pt idx="3956">
                        <c:v>14000</c:v>
                      </c:pt>
                      <c:pt idx="3957">
                        <c:v>12000</c:v>
                      </c:pt>
                      <c:pt idx="3958">
                        <c:v>16000</c:v>
                      </c:pt>
                      <c:pt idx="3959">
                        <c:v>15000</c:v>
                      </c:pt>
                      <c:pt idx="3960">
                        <c:v>23000</c:v>
                      </c:pt>
                      <c:pt idx="3961">
                        <c:v>20000</c:v>
                      </c:pt>
                      <c:pt idx="3962">
                        <c:v>29000</c:v>
                      </c:pt>
                      <c:pt idx="3963">
                        <c:v>45000</c:v>
                      </c:pt>
                      <c:pt idx="3964">
                        <c:v>43000</c:v>
                      </c:pt>
                      <c:pt idx="3965">
                        <c:v>33000</c:v>
                      </c:pt>
                      <c:pt idx="3966">
                        <c:v>26000</c:v>
                      </c:pt>
                      <c:pt idx="3967">
                        <c:v>44000</c:v>
                      </c:pt>
                      <c:pt idx="3968">
                        <c:v>4000</c:v>
                      </c:pt>
                      <c:pt idx="3969">
                        <c:v>26000</c:v>
                      </c:pt>
                      <c:pt idx="3970">
                        <c:v>6000</c:v>
                      </c:pt>
                      <c:pt idx="3971">
                        <c:v>15000</c:v>
                      </c:pt>
                      <c:pt idx="3972">
                        <c:v>30000</c:v>
                      </c:pt>
                      <c:pt idx="3973">
                        <c:v>21000</c:v>
                      </c:pt>
                      <c:pt idx="3974">
                        <c:v>48000</c:v>
                      </c:pt>
                      <c:pt idx="3975">
                        <c:v>30000</c:v>
                      </c:pt>
                      <c:pt idx="3976">
                        <c:v>17000</c:v>
                      </c:pt>
                      <c:pt idx="3977">
                        <c:v>27000</c:v>
                      </c:pt>
                      <c:pt idx="3978">
                        <c:v>20000</c:v>
                      </c:pt>
                      <c:pt idx="3979">
                        <c:v>23000</c:v>
                      </c:pt>
                      <c:pt idx="3980">
                        <c:v>29000</c:v>
                      </c:pt>
                      <c:pt idx="3981">
                        <c:v>25000</c:v>
                      </c:pt>
                      <c:pt idx="3982">
                        <c:v>15000</c:v>
                      </c:pt>
                      <c:pt idx="3983">
                        <c:v>10000</c:v>
                      </c:pt>
                      <c:pt idx="3984">
                        <c:v>29000</c:v>
                      </c:pt>
                      <c:pt idx="3985">
                        <c:v>27000</c:v>
                      </c:pt>
                      <c:pt idx="3986">
                        <c:v>18000</c:v>
                      </c:pt>
                      <c:pt idx="3987">
                        <c:v>12000</c:v>
                      </c:pt>
                      <c:pt idx="3988">
                        <c:v>18000</c:v>
                      </c:pt>
                      <c:pt idx="3989">
                        <c:v>6000</c:v>
                      </c:pt>
                      <c:pt idx="3990">
                        <c:v>15000</c:v>
                      </c:pt>
                      <c:pt idx="3991">
                        <c:v>17000</c:v>
                      </c:pt>
                      <c:pt idx="3992">
                        <c:v>13000</c:v>
                      </c:pt>
                      <c:pt idx="3993">
                        <c:v>35000</c:v>
                      </c:pt>
                      <c:pt idx="3994">
                        <c:v>33000</c:v>
                      </c:pt>
                      <c:pt idx="3995">
                        <c:v>27000</c:v>
                      </c:pt>
                      <c:pt idx="3996">
                        <c:v>31000</c:v>
                      </c:pt>
                      <c:pt idx="3997">
                        <c:v>36000</c:v>
                      </c:pt>
                      <c:pt idx="3998">
                        <c:v>15000</c:v>
                      </c:pt>
                      <c:pt idx="3999">
                        <c:v>12000</c:v>
                      </c:pt>
                      <c:pt idx="4000">
                        <c:v>85000</c:v>
                      </c:pt>
                      <c:pt idx="4001">
                        <c:v>39000</c:v>
                      </c:pt>
                      <c:pt idx="4002">
                        <c:v>43000</c:v>
                      </c:pt>
                      <c:pt idx="4003">
                        <c:v>44000</c:v>
                      </c:pt>
                      <c:pt idx="4004">
                        <c:v>21000</c:v>
                      </c:pt>
                      <c:pt idx="4005">
                        <c:v>46000</c:v>
                      </c:pt>
                      <c:pt idx="4006">
                        <c:v>27000</c:v>
                      </c:pt>
                      <c:pt idx="4007">
                        <c:v>46000</c:v>
                      </c:pt>
                      <c:pt idx="4008">
                        <c:v>33000</c:v>
                      </c:pt>
                      <c:pt idx="4009">
                        <c:v>26000</c:v>
                      </c:pt>
                      <c:pt idx="4010">
                        <c:v>22000</c:v>
                      </c:pt>
                      <c:pt idx="4011">
                        <c:v>15000</c:v>
                      </c:pt>
                      <c:pt idx="4012">
                        <c:v>31000</c:v>
                      </c:pt>
                      <c:pt idx="4013">
                        <c:v>84000</c:v>
                      </c:pt>
                      <c:pt idx="4014">
                        <c:v>41000</c:v>
                      </c:pt>
                      <c:pt idx="4015">
                        <c:v>13000</c:v>
                      </c:pt>
                      <c:pt idx="4016">
                        <c:v>7000</c:v>
                      </c:pt>
                      <c:pt idx="4017">
                        <c:v>17000</c:v>
                      </c:pt>
                      <c:pt idx="4018">
                        <c:v>19000</c:v>
                      </c:pt>
                      <c:pt idx="4019">
                        <c:v>27000</c:v>
                      </c:pt>
                      <c:pt idx="4020">
                        <c:v>89000</c:v>
                      </c:pt>
                      <c:pt idx="4021">
                        <c:v>32000</c:v>
                      </c:pt>
                      <c:pt idx="4022">
                        <c:v>24000</c:v>
                      </c:pt>
                      <c:pt idx="4023">
                        <c:v>53000</c:v>
                      </c:pt>
                      <c:pt idx="4024">
                        <c:v>101000</c:v>
                      </c:pt>
                      <c:pt idx="4025">
                        <c:v>73000</c:v>
                      </c:pt>
                      <c:pt idx="4026">
                        <c:v>26000</c:v>
                      </c:pt>
                      <c:pt idx="4027">
                        <c:v>50000</c:v>
                      </c:pt>
                      <c:pt idx="4028">
                        <c:v>18000</c:v>
                      </c:pt>
                      <c:pt idx="4029">
                        <c:v>36000</c:v>
                      </c:pt>
                      <c:pt idx="4030">
                        <c:v>13000</c:v>
                      </c:pt>
                      <c:pt idx="4031">
                        <c:v>19000</c:v>
                      </c:pt>
                      <c:pt idx="4032">
                        <c:v>19000</c:v>
                      </c:pt>
                      <c:pt idx="4033">
                        <c:v>38000</c:v>
                      </c:pt>
                      <c:pt idx="4034">
                        <c:v>23000</c:v>
                      </c:pt>
                      <c:pt idx="4035">
                        <c:v>38000</c:v>
                      </c:pt>
                      <c:pt idx="4036">
                        <c:v>41000</c:v>
                      </c:pt>
                      <c:pt idx="4037">
                        <c:v>43000</c:v>
                      </c:pt>
                      <c:pt idx="4038">
                        <c:v>42000</c:v>
                      </c:pt>
                      <c:pt idx="4039">
                        <c:v>58000</c:v>
                      </c:pt>
                      <c:pt idx="4040">
                        <c:v>17000</c:v>
                      </c:pt>
                      <c:pt idx="4041">
                        <c:v>29000</c:v>
                      </c:pt>
                      <c:pt idx="4042">
                        <c:v>34000</c:v>
                      </c:pt>
                      <c:pt idx="4043">
                        <c:v>30000</c:v>
                      </c:pt>
                      <c:pt idx="4044">
                        <c:v>22000</c:v>
                      </c:pt>
                      <c:pt idx="4045">
                        <c:v>13000</c:v>
                      </c:pt>
                      <c:pt idx="4046">
                        <c:v>49000</c:v>
                      </c:pt>
                      <c:pt idx="4047">
                        <c:v>38000</c:v>
                      </c:pt>
                      <c:pt idx="4048">
                        <c:v>37000</c:v>
                      </c:pt>
                      <c:pt idx="4049">
                        <c:v>28000</c:v>
                      </c:pt>
                      <c:pt idx="4050">
                        <c:v>18000</c:v>
                      </c:pt>
                      <c:pt idx="4051">
                        <c:v>24000</c:v>
                      </c:pt>
                      <c:pt idx="4052">
                        <c:v>14000</c:v>
                      </c:pt>
                      <c:pt idx="4053">
                        <c:v>32000</c:v>
                      </c:pt>
                      <c:pt idx="4054">
                        <c:v>11000</c:v>
                      </c:pt>
                      <c:pt idx="4055">
                        <c:v>7000</c:v>
                      </c:pt>
                      <c:pt idx="4056">
                        <c:v>11000</c:v>
                      </c:pt>
                      <c:pt idx="4057">
                        <c:v>19000</c:v>
                      </c:pt>
                      <c:pt idx="4058">
                        <c:v>29000</c:v>
                      </c:pt>
                      <c:pt idx="4059">
                        <c:v>56000</c:v>
                      </c:pt>
                      <c:pt idx="4060">
                        <c:v>10000</c:v>
                      </c:pt>
                      <c:pt idx="4061">
                        <c:v>3000</c:v>
                      </c:pt>
                      <c:pt idx="4062">
                        <c:v>28000</c:v>
                      </c:pt>
                      <c:pt idx="4063">
                        <c:v>47000</c:v>
                      </c:pt>
                      <c:pt idx="4064">
                        <c:v>20000</c:v>
                      </c:pt>
                      <c:pt idx="4065">
                        <c:v>7000</c:v>
                      </c:pt>
                      <c:pt idx="4066">
                        <c:v>7000</c:v>
                      </c:pt>
                      <c:pt idx="4067">
                        <c:v>33000</c:v>
                      </c:pt>
                      <c:pt idx="4068">
                        <c:v>11000</c:v>
                      </c:pt>
                      <c:pt idx="4069">
                        <c:v>2000</c:v>
                      </c:pt>
                      <c:pt idx="4070">
                        <c:v>7000</c:v>
                      </c:pt>
                      <c:pt idx="4071">
                        <c:v>13000</c:v>
                      </c:pt>
                      <c:pt idx="4072">
                        <c:v>6000</c:v>
                      </c:pt>
                      <c:pt idx="4073">
                        <c:v>13000</c:v>
                      </c:pt>
                      <c:pt idx="4074">
                        <c:v>11000</c:v>
                      </c:pt>
                      <c:pt idx="4075">
                        <c:v>9000</c:v>
                      </c:pt>
                      <c:pt idx="4076">
                        <c:v>3000</c:v>
                      </c:pt>
                      <c:pt idx="4077">
                        <c:v>7000</c:v>
                      </c:pt>
                      <c:pt idx="4078">
                        <c:v>10000</c:v>
                      </c:pt>
                      <c:pt idx="4079">
                        <c:v>7000</c:v>
                      </c:pt>
                      <c:pt idx="4080">
                        <c:v>28000</c:v>
                      </c:pt>
                      <c:pt idx="4081">
                        <c:v>54000</c:v>
                      </c:pt>
                      <c:pt idx="4082">
                        <c:v>68000</c:v>
                      </c:pt>
                      <c:pt idx="4083">
                        <c:v>38000</c:v>
                      </c:pt>
                      <c:pt idx="4084">
                        <c:v>70000</c:v>
                      </c:pt>
                      <c:pt idx="4085">
                        <c:v>20000</c:v>
                      </c:pt>
                      <c:pt idx="4086">
                        <c:v>22000</c:v>
                      </c:pt>
                      <c:pt idx="4087">
                        <c:v>9000</c:v>
                      </c:pt>
                      <c:pt idx="4088">
                        <c:v>8000</c:v>
                      </c:pt>
                      <c:pt idx="4089">
                        <c:v>7000</c:v>
                      </c:pt>
                      <c:pt idx="4090">
                        <c:v>11000</c:v>
                      </c:pt>
                      <c:pt idx="4091">
                        <c:v>5000</c:v>
                      </c:pt>
                      <c:pt idx="4092">
                        <c:v>5000</c:v>
                      </c:pt>
                      <c:pt idx="4093">
                        <c:v>6000</c:v>
                      </c:pt>
                      <c:pt idx="4094">
                        <c:v>10000</c:v>
                      </c:pt>
                      <c:pt idx="4095">
                        <c:v>30000</c:v>
                      </c:pt>
                      <c:pt idx="4096">
                        <c:v>12000</c:v>
                      </c:pt>
                      <c:pt idx="4097">
                        <c:v>41000</c:v>
                      </c:pt>
                      <c:pt idx="4098">
                        <c:v>48000</c:v>
                      </c:pt>
                      <c:pt idx="4099">
                        <c:v>12000</c:v>
                      </c:pt>
                      <c:pt idx="4100">
                        <c:v>29000</c:v>
                      </c:pt>
                      <c:pt idx="4101">
                        <c:v>30000</c:v>
                      </c:pt>
                      <c:pt idx="4102">
                        <c:v>11000</c:v>
                      </c:pt>
                      <c:pt idx="4103">
                        <c:v>6000</c:v>
                      </c:pt>
                      <c:pt idx="4104">
                        <c:v>9000</c:v>
                      </c:pt>
                      <c:pt idx="4105">
                        <c:v>10000</c:v>
                      </c:pt>
                      <c:pt idx="4106">
                        <c:v>19000</c:v>
                      </c:pt>
                      <c:pt idx="4107">
                        <c:v>8000</c:v>
                      </c:pt>
                      <c:pt idx="4108">
                        <c:v>7000</c:v>
                      </c:pt>
                      <c:pt idx="4109">
                        <c:v>5000</c:v>
                      </c:pt>
                      <c:pt idx="4110">
                        <c:v>1000</c:v>
                      </c:pt>
                      <c:pt idx="4111">
                        <c:v>5000</c:v>
                      </c:pt>
                      <c:pt idx="4112">
                        <c:v>7000</c:v>
                      </c:pt>
                      <c:pt idx="4113">
                        <c:v>59000</c:v>
                      </c:pt>
                      <c:pt idx="4114">
                        <c:v>18000</c:v>
                      </c:pt>
                      <c:pt idx="4115">
                        <c:v>58000</c:v>
                      </c:pt>
                      <c:pt idx="4116">
                        <c:v>13000</c:v>
                      </c:pt>
                      <c:pt idx="4117">
                        <c:v>14000</c:v>
                      </c:pt>
                      <c:pt idx="4118">
                        <c:v>11000</c:v>
                      </c:pt>
                      <c:pt idx="4119">
                        <c:v>3000</c:v>
                      </c:pt>
                      <c:pt idx="4120">
                        <c:v>7000</c:v>
                      </c:pt>
                      <c:pt idx="4121">
                        <c:v>10000</c:v>
                      </c:pt>
                      <c:pt idx="4122">
                        <c:v>10000</c:v>
                      </c:pt>
                      <c:pt idx="4123">
                        <c:v>22000</c:v>
                      </c:pt>
                      <c:pt idx="4124">
                        <c:v>23000</c:v>
                      </c:pt>
                      <c:pt idx="4125">
                        <c:v>12000</c:v>
                      </c:pt>
                      <c:pt idx="4126">
                        <c:v>12000</c:v>
                      </c:pt>
                      <c:pt idx="4127">
                        <c:v>12000</c:v>
                      </c:pt>
                      <c:pt idx="4128">
                        <c:v>20000</c:v>
                      </c:pt>
                      <c:pt idx="4129">
                        <c:v>34000</c:v>
                      </c:pt>
                      <c:pt idx="4130">
                        <c:v>20000</c:v>
                      </c:pt>
                      <c:pt idx="4131">
                        <c:v>8000</c:v>
                      </c:pt>
                      <c:pt idx="4132">
                        <c:v>15000</c:v>
                      </c:pt>
                      <c:pt idx="4133">
                        <c:v>6000</c:v>
                      </c:pt>
                      <c:pt idx="4134">
                        <c:v>10000</c:v>
                      </c:pt>
                      <c:pt idx="4135">
                        <c:v>1000</c:v>
                      </c:pt>
                      <c:pt idx="4136">
                        <c:v>16000</c:v>
                      </c:pt>
                      <c:pt idx="4137">
                        <c:v>12000</c:v>
                      </c:pt>
                      <c:pt idx="4138">
                        <c:v>3000</c:v>
                      </c:pt>
                      <c:pt idx="4139">
                        <c:v>28000</c:v>
                      </c:pt>
                      <c:pt idx="4140">
                        <c:v>26000</c:v>
                      </c:pt>
                      <c:pt idx="4141">
                        <c:v>15000</c:v>
                      </c:pt>
                      <c:pt idx="4142">
                        <c:v>10000</c:v>
                      </c:pt>
                      <c:pt idx="4143">
                        <c:v>5000</c:v>
                      </c:pt>
                      <c:pt idx="4144">
                        <c:v>12000</c:v>
                      </c:pt>
                      <c:pt idx="4145">
                        <c:v>8000</c:v>
                      </c:pt>
                      <c:pt idx="4146">
                        <c:v>3000</c:v>
                      </c:pt>
                      <c:pt idx="4147">
                        <c:v>10000</c:v>
                      </c:pt>
                      <c:pt idx="4148">
                        <c:v>7000</c:v>
                      </c:pt>
                      <c:pt idx="4149">
                        <c:v>11000</c:v>
                      </c:pt>
                      <c:pt idx="4150">
                        <c:v>34000</c:v>
                      </c:pt>
                      <c:pt idx="4151">
                        <c:v>30000</c:v>
                      </c:pt>
                      <c:pt idx="4152">
                        <c:v>12000</c:v>
                      </c:pt>
                      <c:pt idx="4153">
                        <c:v>9000</c:v>
                      </c:pt>
                      <c:pt idx="4154">
                        <c:v>10000</c:v>
                      </c:pt>
                      <c:pt idx="4155">
                        <c:v>1000</c:v>
                      </c:pt>
                      <c:pt idx="4156">
                        <c:v>8000</c:v>
                      </c:pt>
                      <c:pt idx="4157">
                        <c:v>1000</c:v>
                      </c:pt>
                      <c:pt idx="4158">
                        <c:v>4000</c:v>
                      </c:pt>
                      <c:pt idx="4159">
                        <c:v>5000</c:v>
                      </c:pt>
                      <c:pt idx="4160">
                        <c:v>5000</c:v>
                      </c:pt>
                      <c:pt idx="4161">
                        <c:v>14000</c:v>
                      </c:pt>
                      <c:pt idx="4162">
                        <c:v>18000</c:v>
                      </c:pt>
                      <c:pt idx="4163">
                        <c:v>7000</c:v>
                      </c:pt>
                      <c:pt idx="4164">
                        <c:v>3000</c:v>
                      </c:pt>
                      <c:pt idx="4165">
                        <c:v>2000</c:v>
                      </c:pt>
                      <c:pt idx="4166">
                        <c:v>8000</c:v>
                      </c:pt>
                      <c:pt idx="4167">
                        <c:v>27000</c:v>
                      </c:pt>
                      <c:pt idx="4168">
                        <c:v>8000</c:v>
                      </c:pt>
                      <c:pt idx="4169">
                        <c:v>7000</c:v>
                      </c:pt>
                      <c:pt idx="4170">
                        <c:v>8000</c:v>
                      </c:pt>
                      <c:pt idx="4171">
                        <c:v>16000</c:v>
                      </c:pt>
                      <c:pt idx="4172">
                        <c:v>33000</c:v>
                      </c:pt>
                      <c:pt idx="4173">
                        <c:v>15000</c:v>
                      </c:pt>
                      <c:pt idx="4174">
                        <c:v>12000</c:v>
                      </c:pt>
                      <c:pt idx="4175">
                        <c:v>13000</c:v>
                      </c:pt>
                      <c:pt idx="4176">
                        <c:v>3000</c:v>
                      </c:pt>
                      <c:pt idx="4177">
                        <c:v>3000</c:v>
                      </c:pt>
                      <c:pt idx="4178">
                        <c:v>7000</c:v>
                      </c:pt>
                      <c:pt idx="4179">
                        <c:v>4000</c:v>
                      </c:pt>
                      <c:pt idx="4180">
                        <c:v>11000</c:v>
                      </c:pt>
                      <c:pt idx="4181">
                        <c:v>4000</c:v>
                      </c:pt>
                      <c:pt idx="4182">
                        <c:v>7000</c:v>
                      </c:pt>
                      <c:pt idx="4183">
                        <c:v>9000</c:v>
                      </c:pt>
                      <c:pt idx="4184">
                        <c:v>18000</c:v>
                      </c:pt>
                      <c:pt idx="4185">
                        <c:v>9000</c:v>
                      </c:pt>
                      <c:pt idx="4186">
                        <c:v>38000</c:v>
                      </c:pt>
                      <c:pt idx="4187">
                        <c:v>12000</c:v>
                      </c:pt>
                      <c:pt idx="4188">
                        <c:v>16000</c:v>
                      </c:pt>
                      <c:pt idx="4189">
                        <c:v>21000</c:v>
                      </c:pt>
                      <c:pt idx="4190">
                        <c:v>5000</c:v>
                      </c:pt>
                      <c:pt idx="4191">
                        <c:v>14000</c:v>
                      </c:pt>
                      <c:pt idx="4192">
                        <c:v>12000</c:v>
                      </c:pt>
                      <c:pt idx="4193">
                        <c:v>144000</c:v>
                      </c:pt>
                      <c:pt idx="4194">
                        <c:v>19000</c:v>
                      </c:pt>
                      <c:pt idx="4195">
                        <c:v>13000</c:v>
                      </c:pt>
                      <c:pt idx="4196">
                        <c:v>9000</c:v>
                      </c:pt>
                      <c:pt idx="4197">
                        <c:v>7000</c:v>
                      </c:pt>
                      <c:pt idx="4198">
                        <c:v>22000</c:v>
                      </c:pt>
                      <c:pt idx="4199">
                        <c:v>10000</c:v>
                      </c:pt>
                      <c:pt idx="4200">
                        <c:v>4000</c:v>
                      </c:pt>
                      <c:pt idx="4201">
                        <c:v>5000</c:v>
                      </c:pt>
                      <c:pt idx="4202">
                        <c:v>9000</c:v>
                      </c:pt>
                      <c:pt idx="4203">
                        <c:v>41000</c:v>
                      </c:pt>
                      <c:pt idx="4204">
                        <c:v>3000</c:v>
                      </c:pt>
                      <c:pt idx="4205">
                        <c:v>4000</c:v>
                      </c:pt>
                      <c:pt idx="4206">
                        <c:v>5000</c:v>
                      </c:pt>
                      <c:pt idx="4207">
                        <c:v>7000</c:v>
                      </c:pt>
                      <c:pt idx="4208">
                        <c:v>29000</c:v>
                      </c:pt>
                      <c:pt idx="4209">
                        <c:v>15000</c:v>
                      </c:pt>
                      <c:pt idx="4210">
                        <c:v>14000</c:v>
                      </c:pt>
                      <c:pt idx="4211">
                        <c:v>8000</c:v>
                      </c:pt>
                      <c:pt idx="4212">
                        <c:v>25000</c:v>
                      </c:pt>
                      <c:pt idx="4213">
                        <c:v>24000</c:v>
                      </c:pt>
                      <c:pt idx="4214">
                        <c:v>38000</c:v>
                      </c:pt>
                      <c:pt idx="4215">
                        <c:v>1000</c:v>
                      </c:pt>
                      <c:pt idx="4216">
                        <c:v>15000</c:v>
                      </c:pt>
                      <c:pt idx="4217">
                        <c:v>20000</c:v>
                      </c:pt>
                      <c:pt idx="4218">
                        <c:v>5000</c:v>
                      </c:pt>
                      <c:pt idx="4219">
                        <c:v>1000</c:v>
                      </c:pt>
                      <c:pt idx="4220">
                        <c:v>5000</c:v>
                      </c:pt>
                      <c:pt idx="4221">
                        <c:v>7000</c:v>
                      </c:pt>
                      <c:pt idx="4222">
                        <c:v>17000</c:v>
                      </c:pt>
                      <c:pt idx="4223">
                        <c:v>52000</c:v>
                      </c:pt>
                      <c:pt idx="4224">
                        <c:v>10000</c:v>
                      </c:pt>
                      <c:pt idx="4225">
                        <c:v>6000</c:v>
                      </c:pt>
                      <c:pt idx="4226">
                        <c:v>19000</c:v>
                      </c:pt>
                      <c:pt idx="4227">
                        <c:v>10000</c:v>
                      </c:pt>
                      <c:pt idx="4228">
                        <c:v>7000</c:v>
                      </c:pt>
                      <c:pt idx="4229">
                        <c:v>8000</c:v>
                      </c:pt>
                      <c:pt idx="4230">
                        <c:v>20000</c:v>
                      </c:pt>
                      <c:pt idx="4231">
                        <c:v>17000</c:v>
                      </c:pt>
                      <c:pt idx="4232">
                        <c:v>22000</c:v>
                      </c:pt>
                      <c:pt idx="4233">
                        <c:v>20000</c:v>
                      </c:pt>
                      <c:pt idx="4234">
                        <c:v>24000</c:v>
                      </c:pt>
                      <c:pt idx="4235">
                        <c:v>12000</c:v>
                      </c:pt>
                      <c:pt idx="4236">
                        <c:v>18000</c:v>
                      </c:pt>
                      <c:pt idx="4237">
                        <c:v>30000</c:v>
                      </c:pt>
                      <c:pt idx="4238">
                        <c:v>13000</c:v>
                      </c:pt>
                      <c:pt idx="4239">
                        <c:v>24000</c:v>
                      </c:pt>
                      <c:pt idx="4240">
                        <c:v>34000</c:v>
                      </c:pt>
                      <c:pt idx="4241">
                        <c:v>5000</c:v>
                      </c:pt>
                      <c:pt idx="4242">
                        <c:v>20000</c:v>
                      </c:pt>
                      <c:pt idx="4243">
                        <c:v>53000</c:v>
                      </c:pt>
                      <c:pt idx="4244">
                        <c:v>7000</c:v>
                      </c:pt>
                      <c:pt idx="4245">
                        <c:v>19000</c:v>
                      </c:pt>
                      <c:pt idx="4246">
                        <c:v>29000</c:v>
                      </c:pt>
                      <c:pt idx="4247">
                        <c:v>21000</c:v>
                      </c:pt>
                      <c:pt idx="4248">
                        <c:v>19000</c:v>
                      </c:pt>
                      <c:pt idx="4249">
                        <c:v>5000</c:v>
                      </c:pt>
                      <c:pt idx="4250">
                        <c:v>14000</c:v>
                      </c:pt>
                      <c:pt idx="4251">
                        <c:v>20000</c:v>
                      </c:pt>
                      <c:pt idx="4252">
                        <c:v>17000</c:v>
                      </c:pt>
                      <c:pt idx="4253">
                        <c:v>15000</c:v>
                      </c:pt>
                      <c:pt idx="4254">
                        <c:v>19000</c:v>
                      </c:pt>
                      <c:pt idx="4255">
                        <c:v>41000</c:v>
                      </c:pt>
                      <c:pt idx="4256">
                        <c:v>24000</c:v>
                      </c:pt>
                      <c:pt idx="4257">
                        <c:v>17000</c:v>
                      </c:pt>
                      <c:pt idx="4258">
                        <c:v>23000</c:v>
                      </c:pt>
                      <c:pt idx="4259">
                        <c:v>19000</c:v>
                      </c:pt>
                      <c:pt idx="4260">
                        <c:v>29000</c:v>
                      </c:pt>
                      <c:pt idx="4261">
                        <c:v>24000</c:v>
                      </c:pt>
                      <c:pt idx="4262">
                        <c:v>17000</c:v>
                      </c:pt>
                      <c:pt idx="4263">
                        <c:v>27000</c:v>
                      </c:pt>
                      <c:pt idx="4264">
                        <c:v>12000</c:v>
                      </c:pt>
                      <c:pt idx="4265">
                        <c:v>24000</c:v>
                      </c:pt>
                      <c:pt idx="4266">
                        <c:v>13000</c:v>
                      </c:pt>
                      <c:pt idx="4267">
                        <c:v>8000</c:v>
                      </c:pt>
                      <c:pt idx="4268">
                        <c:v>12000</c:v>
                      </c:pt>
                      <c:pt idx="4269">
                        <c:v>11000</c:v>
                      </c:pt>
                      <c:pt idx="4270">
                        <c:v>8000</c:v>
                      </c:pt>
                      <c:pt idx="4271">
                        <c:v>26000</c:v>
                      </c:pt>
                      <c:pt idx="4272">
                        <c:v>5000</c:v>
                      </c:pt>
                      <c:pt idx="4273">
                        <c:v>46000</c:v>
                      </c:pt>
                      <c:pt idx="4274">
                        <c:v>4000</c:v>
                      </c:pt>
                      <c:pt idx="4275">
                        <c:v>5000</c:v>
                      </c:pt>
                      <c:pt idx="4276">
                        <c:v>21000</c:v>
                      </c:pt>
                      <c:pt idx="4277">
                        <c:v>27000</c:v>
                      </c:pt>
                      <c:pt idx="4278">
                        <c:v>13000</c:v>
                      </c:pt>
                      <c:pt idx="4279">
                        <c:v>20000</c:v>
                      </c:pt>
                      <c:pt idx="4280">
                        <c:v>78000</c:v>
                      </c:pt>
                      <c:pt idx="4281">
                        <c:v>11000</c:v>
                      </c:pt>
                      <c:pt idx="4282">
                        <c:v>16000</c:v>
                      </c:pt>
                      <c:pt idx="4283">
                        <c:v>5000</c:v>
                      </c:pt>
                      <c:pt idx="4284">
                        <c:v>11000</c:v>
                      </c:pt>
                      <c:pt idx="4285">
                        <c:v>9000</c:v>
                      </c:pt>
                      <c:pt idx="4286">
                        <c:v>9000</c:v>
                      </c:pt>
                      <c:pt idx="4287">
                        <c:v>13000</c:v>
                      </c:pt>
                      <c:pt idx="4288">
                        <c:v>17000</c:v>
                      </c:pt>
                      <c:pt idx="4289">
                        <c:v>7000</c:v>
                      </c:pt>
                      <c:pt idx="4290">
                        <c:v>6000</c:v>
                      </c:pt>
                      <c:pt idx="4291">
                        <c:v>27000</c:v>
                      </c:pt>
                      <c:pt idx="4292">
                        <c:v>20000</c:v>
                      </c:pt>
                      <c:pt idx="4293">
                        <c:v>22000</c:v>
                      </c:pt>
                      <c:pt idx="4294">
                        <c:v>13000</c:v>
                      </c:pt>
                      <c:pt idx="4295">
                        <c:v>20000</c:v>
                      </c:pt>
                      <c:pt idx="4296">
                        <c:v>9000</c:v>
                      </c:pt>
                      <c:pt idx="4297">
                        <c:v>8000</c:v>
                      </c:pt>
                      <c:pt idx="4298">
                        <c:v>37000</c:v>
                      </c:pt>
                      <c:pt idx="4299">
                        <c:v>28000</c:v>
                      </c:pt>
                      <c:pt idx="4300">
                        <c:v>20000</c:v>
                      </c:pt>
                      <c:pt idx="4301">
                        <c:v>9000</c:v>
                      </c:pt>
                      <c:pt idx="4302">
                        <c:v>21000</c:v>
                      </c:pt>
                      <c:pt idx="4303">
                        <c:v>20000</c:v>
                      </c:pt>
                      <c:pt idx="4304">
                        <c:v>29000</c:v>
                      </c:pt>
                      <c:pt idx="4305">
                        <c:v>13000</c:v>
                      </c:pt>
                      <c:pt idx="4306">
                        <c:v>18000</c:v>
                      </c:pt>
                      <c:pt idx="4307">
                        <c:v>42000</c:v>
                      </c:pt>
                      <c:pt idx="4308">
                        <c:v>13000</c:v>
                      </c:pt>
                      <c:pt idx="4309">
                        <c:v>18000</c:v>
                      </c:pt>
                      <c:pt idx="4310">
                        <c:v>7000</c:v>
                      </c:pt>
                      <c:pt idx="4311">
                        <c:v>14000</c:v>
                      </c:pt>
                      <c:pt idx="4312">
                        <c:v>37000</c:v>
                      </c:pt>
                      <c:pt idx="4313">
                        <c:v>16000</c:v>
                      </c:pt>
                      <c:pt idx="4314">
                        <c:v>58000</c:v>
                      </c:pt>
                      <c:pt idx="4315">
                        <c:v>12000</c:v>
                      </c:pt>
                      <c:pt idx="4316">
                        <c:v>24000</c:v>
                      </c:pt>
                      <c:pt idx="4317">
                        <c:v>23000</c:v>
                      </c:pt>
                      <c:pt idx="4318">
                        <c:v>36000</c:v>
                      </c:pt>
                      <c:pt idx="4319">
                        <c:v>16000</c:v>
                      </c:pt>
                      <c:pt idx="4320">
                        <c:v>9000</c:v>
                      </c:pt>
                      <c:pt idx="4321">
                        <c:v>19000</c:v>
                      </c:pt>
                      <c:pt idx="4322">
                        <c:v>3000</c:v>
                      </c:pt>
                      <c:pt idx="4323">
                        <c:v>53000</c:v>
                      </c:pt>
                      <c:pt idx="4324">
                        <c:v>13000</c:v>
                      </c:pt>
                      <c:pt idx="4325">
                        <c:v>26000</c:v>
                      </c:pt>
                      <c:pt idx="4326">
                        <c:v>4000</c:v>
                      </c:pt>
                      <c:pt idx="4327">
                        <c:v>23000</c:v>
                      </c:pt>
                      <c:pt idx="4328">
                        <c:v>31000</c:v>
                      </c:pt>
                      <c:pt idx="4329">
                        <c:v>20000</c:v>
                      </c:pt>
                      <c:pt idx="4330">
                        <c:v>33000</c:v>
                      </c:pt>
                      <c:pt idx="4331">
                        <c:v>22000</c:v>
                      </c:pt>
                      <c:pt idx="4332">
                        <c:v>15000</c:v>
                      </c:pt>
                      <c:pt idx="4333">
                        <c:v>23000</c:v>
                      </c:pt>
                      <c:pt idx="4334">
                        <c:v>11000</c:v>
                      </c:pt>
                      <c:pt idx="4335">
                        <c:v>31000</c:v>
                      </c:pt>
                      <c:pt idx="4336">
                        <c:v>8000</c:v>
                      </c:pt>
                      <c:pt idx="4337">
                        <c:v>34000</c:v>
                      </c:pt>
                      <c:pt idx="4338">
                        <c:v>12000</c:v>
                      </c:pt>
                      <c:pt idx="4339">
                        <c:v>20000</c:v>
                      </c:pt>
                      <c:pt idx="4340">
                        <c:v>13000</c:v>
                      </c:pt>
                      <c:pt idx="4341">
                        <c:v>16000</c:v>
                      </c:pt>
                      <c:pt idx="4342">
                        <c:v>9000</c:v>
                      </c:pt>
                      <c:pt idx="4343">
                        <c:v>25000</c:v>
                      </c:pt>
                      <c:pt idx="4344">
                        <c:v>15000</c:v>
                      </c:pt>
                      <c:pt idx="4345">
                        <c:v>33000</c:v>
                      </c:pt>
                      <c:pt idx="4346">
                        <c:v>37000</c:v>
                      </c:pt>
                      <c:pt idx="4347">
                        <c:v>51000</c:v>
                      </c:pt>
                      <c:pt idx="4348">
                        <c:v>19000</c:v>
                      </c:pt>
                      <c:pt idx="4349">
                        <c:v>14000</c:v>
                      </c:pt>
                      <c:pt idx="4350">
                        <c:v>8000</c:v>
                      </c:pt>
                      <c:pt idx="4351">
                        <c:v>31000</c:v>
                      </c:pt>
                      <c:pt idx="4352">
                        <c:v>7000</c:v>
                      </c:pt>
                      <c:pt idx="4353">
                        <c:v>16000</c:v>
                      </c:pt>
                      <c:pt idx="4354">
                        <c:v>15000</c:v>
                      </c:pt>
                      <c:pt idx="4355">
                        <c:v>32000</c:v>
                      </c:pt>
                      <c:pt idx="4356">
                        <c:v>23000</c:v>
                      </c:pt>
                      <c:pt idx="4357">
                        <c:v>39000</c:v>
                      </c:pt>
                      <c:pt idx="4358">
                        <c:v>37000</c:v>
                      </c:pt>
                      <c:pt idx="4359">
                        <c:v>28000</c:v>
                      </c:pt>
                      <c:pt idx="4360">
                        <c:v>32000</c:v>
                      </c:pt>
                      <c:pt idx="4361">
                        <c:v>58000</c:v>
                      </c:pt>
                      <c:pt idx="4362">
                        <c:v>20000</c:v>
                      </c:pt>
                      <c:pt idx="4363">
                        <c:v>17000</c:v>
                      </c:pt>
                      <c:pt idx="4364">
                        <c:v>16000</c:v>
                      </c:pt>
                      <c:pt idx="4365">
                        <c:v>19000</c:v>
                      </c:pt>
                      <c:pt idx="4366">
                        <c:v>4000</c:v>
                      </c:pt>
                      <c:pt idx="4367">
                        <c:v>19000</c:v>
                      </c:pt>
                      <c:pt idx="4368">
                        <c:v>23000</c:v>
                      </c:pt>
                      <c:pt idx="4369">
                        <c:v>11000</c:v>
                      </c:pt>
                      <c:pt idx="4370">
                        <c:v>6000</c:v>
                      </c:pt>
                      <c:pt idx="4371">
                        <c:v>12000</c:v>
                      </c:pt>
                      <c:pt idx="4372">
                        <c:v>11000</c:v>
                      </c:pt>
                      <c:pt idx="4373">
                        <c:v>10000</c:v>
                      </c:pt>
                      <c:pt idx="4374">
                        <c:v>7000</c:v>
                      </c:pt>
                      <c:pt idx="4375">
                        <c:v>9000</c:v>
                      </c:pt>
                      <c:pt idx="4376">
                        <c:v>12000</c:v>
                      </c:pt>
                      <c:pt idx="4377">
                        <c:v>9000</c:v>
                      </c:pt>
                      <c:pt idx="4378">
                        <c:v>12000</c:v>
                      </c:pt>
                      <c:pt idx="4379">
                        <c:v>12000</c:v>
                      </c:pt>
                      <c:pt idx="4380">
                        <c:v>22000</c:v>
                      </c:pt>
                      <c:pt idx="4381">
                        <c:v>6000</c:v>
                      </c:pt>
                      <c:pt idx="4382">
                        <c:v>28000</c:v>
                      </c:pt>
                      <c:pt idx="4383">
                        <c:v>10000</c:v>
                      </c:pt>
                      <c:pt idx="4384">
                        <c:v>10000</c:v>
                      </c:pt>
                      <c:pt idx="4385">
                        <c:v>19000</c:v>
                      </c:pt>
                      <c:pt idx="4386">
                        <c:v>13000</c:v>
                      </c:pt>
                      <c:pt idx="4387">
                        <c:v>7000</c:v>
                      </c:pt>
                      <c:pt idx="4388">
                        <c:v>5000</c:v>
                      </c:pt>
                      <c:pt idx="4389">
                        <c:v>1000</c:v>
                      </c:pt>
                      <c:pt idx="4390">
                        <c:v>6000</c:v>
                      </c:pt>
                      <c:pt idx="4391">
                        <c:v>10000</c:v>
                      </c:pt>
                      <c:pt idx="4392">
                        <c:v>14000</c:v>
                      </c:pt>
                      <c:pt idx="4393">
                        <c:v>13000</c:v>
                      </c:pt>
                      <c:pt idx="4394">
                        <c:v>11000</c:v>
                      </c:pt>
                      <c:pt idx="4395">
                        <c:v>6000</c:v>
                      </c:pt>
                      <c:pt idx="4396">
                        <c:v>6000</c:v>
                      </c:pt>
                      <c:pt idx="4397">
                        <c:v>13000</c:v>
                      </c:pt>
                      <c:pt idx="4398">
                        <c:v>4000</c:v>
                      </c:pt>
                      <c:pt idx="4399">
                        <c:v>22000</c:v>
                      </c:pt>
                      <c:pt idx="4400">
                        <c:v>30000</c:v>
                      </c:pt>
                      <c:pt idx="4401">
                        <c:v>10000</c:v>
                      </c:pt>
                      <c:pt idx="4402">
                        <c:v>10000</c:v>
                      </c:pt>
                      <c:pt idx="4403">
                        <c:v>8000</c:v>
                      </c:pt>
                      <c:pt idx="4404">
                        <c:v>32000</c:v>
                      </c:pt>
                      <c:pt idx="4405">
                        <c:v>27000</c:v>
                      </c:pt>
                      <c:pt idx="4406">
                        <c:v>49000</c:v>
                      </c:pt>
                      <c:pt idx="4407">
                        <c:v>10000</c:v>
                      </c:pt>
                      <c:pt idx="4408">
                        <c:v>15000</c:v>
                      </c:pt>
                      <c:pt idx="4409">
                        <c:v>28000</c:v>
                      </c:pt>
                      <c:pt idx="4410">
                        <c:v>17000</c:v>
                      </c:pt>
                      <c:pt idx="4411">
                        <c:v>1000</c:v>
                      </c:pt>
                      <c:pt idx="4412">
                        <c:v>3000</c:v>
                      </c:pt>
                      <c:pt idx="4413">
                        <c:v>36000</c:v>
                      </c:pt>
                      <c:pt idx="4414">
                        <c:v>15000</c:v>
                      </c:pt>
                      <c:pt idx="4415">
                        <c:v>45000</c:v>
                      </c:pt>
                      <c:pt idx="4416">
                        <c:v>24000</c:v>
                      </c:pt>
                      <c:pt idx="4417">
                        <c:v>23000</c:v>
                      </c:pt>
                      <c:pt idx="4418">
                        <c:v>12000</c:v>
                      </c:pt>
                      <c:pt idx="4419">
                        <c:v>17000</c:v>
                      </c:pt>
                      <c:pt idx="4420">
                        <c:v>11000</c:v>
                      </c:pt>
                      <c:pt idx="4421">
                        <c:v>17000</c:v>
                      </c:pt>
                      <c:pt idx="4422">
                        <c:v>9000</c:v>
                      </c:pt>
                      <c:pt idx="4423">
                        <c:v>12000</c:v>
                      </c:pt>
                      <c:pt idx="4424">
                        <c:v>5000</c:v>
                      </c:pt>
                      <c:pt idx="4425">
                        <c:v>16000</c:v>
                      </c:pt>
                      <c:pt idx="4426">
                        <c:v>26000</c:v>
                      </c:pt>
                      <c:pt idx="4427">
                        <c:v>7000</c:v>
                      </c:pt>
                      <c:pt idx="4428">
                        <c:v>4000</c:v>
                      </c:pt>
                      <c:pt idx="4429">
                        <c:v>17000</c:v>
                      </c:pt>
                      <c:pt idx="4430">
                        <c:v>21000</c:v>
                      </c:pt>
                      <c:pt idx="4431">
                        <c:v>20000</c:v>
                      </c:pt>
                      <c:pt idx="4432">
                        <c:v>4000</c:v>
                      </c:pt>
                      <c:pt idx="4433">
                        <c:v>4000</c:v>
                      </c:pt>
                      <c:pt idx="4434">
                        <c:v>6000</c:v>
                      </c:pt>
                      <c:pt idx="4435">
                        <c:v>3000</c:v>
                      </c:pt>
                      <c:pt idx="4436">
                        <c:v>7000</c:v>
                      </c:pt>
                      <c:pt idx="4437">
                        <c:v>17000</c:v>
                      </c:pt>
                      <c:pt idx="4438">
                        <c:v>21000</c:v>
                      </c:pt>
                      <c:pt idx="4439">
                        <c:v>7000</c:v>
                      </c:pt>
                      <c:pt idx="4440">
                        <c:v>13000</c:v>
                      </c:pt>
                      <c:pt idx="4441">
                        <c:v>7000</c:v>
                      </c:pt>
                      <c:pt idx="4442">
                        <c:v>3000</c:v>
                      </c:pt>
                      <c:pt idx="4443">
                        <c:v>8000</c:v>
                      </c:pt>
                      <c:pt idx="4444">
                        <c:v>3000</c:v>
                      </c:pt>
                      <c:pt idx="4445">
                        <c:v>13000</c:v>
                      </c:pt>
                      <c:pt idx="4446">
                        <c:v>7000</c:v>
                      </c:pt>
                      <c:pt idx="4447">
                        <c:v>15000</c:v>
                      </c:pt>
                      <c:pt idx="4448">
                        <c:v>10000</c:v>
                      </c:pt>
                      <c:pt idx="4449">
                        <c:v>5000</c:v>
                      </c:pt>
                      <c:pt idx="4450">
                        <c:v>9000</c:v>
                      </c:pt>
                      <c:pt idx="4451">
                        <c:v>5000</c:v>
                      </c:pt>
                      <c:pt idx="4452">
                        <c:v>9000</c:v>
                      </c:pt>
                      <c:pt idx="4453">
                        <c:v>12000</c:v>
                      </c:pt>
                      <c:pt idx="4454">
                        <c:v>21000</c:v>
                      </c:pt>
                      <c:pt idx="4455">
                        <c:v>41000</c:v>
                      </c:pt>
                      <c:pt idx="4456">
                        <c:v>30000</c:v>
                      </c:pt>
                      <c:pt idx="4457">
                        <c:v>11000</c:v>
                      </c:pt>
                      <c:pt idx="4458">
                        <c:v>22000</c:v>
                      </c:pt>
                      <c:pt idx="4459">
                        <c:v>4000</c:v>
                      </c:pt>
                      <c:pt idx="4460">
                        <c:v>11000</c:v>
                      </c:pt>
                      <c:pt idx="4461">
                        <c:v>22000</c:v>
                      </c:pt>
                      <c:pt idx="4462">
                        <c:v>1000</c:v>
                      </c:pt>
                      <c:pt idx="4463">
                        <c:v>8000</c:v>
                      </c:pt>
                      <c:pt idx="4464">
                        <c:v>6000</c:v>
                      </c:pt>
                      <c:pt idx="4465">
                        <c:v>9000</c:v>
                      </c:pt>
                      <c:pt idx="4466">
                        <c:v>9000</c:v>
                      </c:pt>
                      <c:pt idx="4467">
                        <c:v>3000</c:v>
                      </c:pt>
                      <c:pt idx="4468">
                        <c:v>7000</c:v>
                      </c:pt>
                      <c:pt idx="4469">
                        <c:v>25000</c:v>
                      </c:pt>
                      <c:pt idx="4470">
                        <c:v>5000</c:v>
                      </c:pt>
                      <c:pt idx="4471">
                        <c:v>4000</c:v>
                      </c:pt>
                      <c:pt idx="4472">
                        <c:v>52000</c:v>
                      </c:pt>
                      <c:pt idx="4473">
                        <c:v>36000</c:v>
                      </c:pt>
                      <c:pt idx="4474">
                        <c:v>5000</c:v>
                      </c:pt>
                      <c:pt idx="4475">
                        <c:v>2000</c:v>
                      </c:pt>
                      <c:pt idx="4476">
                        <c:v>9000</c:v>
                      </c:pt>
                      <c:pt idx="4477">
                        <c:v>10000</c:v>
                      </c:pt>
                      <c:pt idx="4478">
                        <c:v>18000</c:v>
                      </c:pt>
                      <c:pt idx="4479">
                        <c:v>14000</c:v>
                      </c:pt>
                      <c:pt idx="4480">
                        <c:v>8000</c:v>
                      </c:pt>
                      <c:pt idx="4481">
                        <c:v>5000</c:v>
                      </c:pt>
                      <c:pt idx="4482">
                        <c:v>3000</c:v>
                      </c:pt>
                      <c:pt idx="4483">
                        <c:v>17000</c:v>
                      </c:pt>
                      <c:pt idx="4484">
                        <c:v>12000</c:v>
                      </c:pt>
                      <c:pt idx="4485">
                        <c:v>2000</c:v>
                      </c:pt>
                      <c:pt idx="4486">
                        <c:v>3000</c:v>
                      </c:pt>
                      <c:pt idx="4487">
                        <c:v>6000</c:v>
                      </c:pt>
                      <c:pt idx="4488">
                        <c:v>10000</c:v>
                      </c:pt>
                      <c:pt idx="4489">
                        <c:v>17000</c:v>
                      </c:pt>
                      <c:pt idx="4490">
                        <c:v>16000</c:v>
                      </c:pt>
                      <c:pt idx="4491">
                        <c:v>8000</c:v>
                      </c:pt>
                      <c:pt idx="4492">
                        <c:v>31000</c:v>
                      </c:pt>
                      <c:pt idx="4493">
                        <c:v>13000</c:v>
                      </c:pt>
                      <c:pt idx="4494">
                        <c:v>3000</c:v>
                      </c:pt>
                      <c:pt idx="4495">
                        <c:v>7000</c:v>
                      </c:pt>
                      <c:pt idx="4496">
                        <c:v>2000</c:v>
                      </c:pt>
                      <c:pt idx="4497">
                        <c:v>15000</c:v>
                      </c:pt>
                      <c:pt idx="4498">
                        <c:v>9000</c:v>
                      </c:pt>
                      <c:pt idx="4499">
                        <c:v>12000</c:v>
                      </c:pt>
                      <c:pt idx="4500">
                        <c:v>8000</c:v>
                      </c:pt>
                      <c:pt idx="4501">
                        <c:v>17000</c:v>
                      </c:pt>
                      <c:pt idx="4502">
                        <c:v>32000</c:v>
                      </c:pt>
                      <c:pt idx="4503">
                        <c:v>39000</c:v>
                      </c:pt>
                      <c:pt idx="4504">
                        <c:v>9000</c:v>
                      </c:pt>
                      <c:pt idx="4505">
                        <c:v>23000</c:v>
                      </c:pt>
                      <c:pt idx="4506">
                        <c:v>23000</c:v>
                      </c:pt>
                      <c:pt idx="4507">
                        <c:v>23000</c:v>
                      </c:pt>
                      <c:pt idx="4508">
                        <c:v>30000</c:v>
                      </c:pt>
                      <c:pt idx="4509">
                        <c:v>17000</c:v>
                      </c:pt>
                      <c:pt idx="4510">
                        <c:v>20000</c:v>
                      </c:pt>
                      <c:pt idx="4511">
                        <c:v>16000</c:v>
                      </c:pt>
                      <c:pt idx="4512">
                        <c:v>23000</c:v>
                      </c:pt>
                      <c:pt idx="4513">
                        <c:v>11000</c:v>
                      </c:pt>
                      <c:pt idx="4514">
                        <c:v>15000</c:v>
                      </c:pt>
                      <c:pt idx="4515">
                        <c:v>6000</c:v>
                      </c:pt>
                      <c:pt idx="4516">
                        <c:v>30000</c:v>
                      </c:pt>
                      <c:pt idx="4517">
                        <c:v>12000</c:v>
                      </c:pt>
                      <c:pt idx="4518">
                        <c:v>39000</c:v>
                      </c:pt>
                      <c:pt idx="4519">
                        <c:v>15000</c:v>
                      </c:pt>
                      <c:pt idx="4520">
                        <c:v>24000</c:v>
                      </c:pt>
                      <c:pt idx="4521">
                        <c:v>27000</c:v>
                      </c:pt>
                      <c:pt idx="4522">
                        <c:v>25000</c:v>
                      </c:pt>
                      <c:pt idx="4523">
                        <c:v>42000</c:v>
                      </c:pt>
                      <c:pt idx="4524">
                        <c:v>30000</c:v>
                      </c:pt>
                      <c:pt idx="4525">
                        <c:v>39000</c:v>
                      </c:pt>
                      <c:pt idx="4526">
                        <c:v>25000</c:v>
                      </c:pt>
                      <c:pt idx="4527">
                        <c:v>28000</c:v>
                      </c:pt>
                      <c:pt idx="4528">
                        <c:v>16000</c:v>
                      </c:pt>
                      <c:pt idx="4529">
                        <c:v>8000</c:v>
                      </c:pt>
                      <c:pt idx="4530">
                        <c:v>23000</c:v>
                      </c:pt>
                      <c:pt idx="4531">
                        <c:v>6000</c:v>
                      </c:pt>
                      <c:pt idx="4532">
                        <c:v>13000</c:v>
                      </c:pt>
                      <c:pt idx="4533">
                        <c:v>12000</c:v>
                      </c:pt>
                      <c:pt idx="4534">
                        <c:v>26000</c:v>
                      </c:pt>
                      <c:pt idx="4535">
                        <c:v>29000</c:v>
                      </c:pt>
                      <c:pt idx="4536">
                        <c:v>9000</c:v>
                      </c:pt>
                      <c:pt idx="4537">
                        <c:v>11000</c:v>
                      </c:pt>
                      <c:pt idx="4538">
                        <c:v>12000</c:v>
                      </c:pt>
                      <c:pt idx="4539">
                        <c:v>15000</c:v>
                      </c:pt>
                      <c:pt idx="4540">
                        <c:v>21000</c:v>
                      </c:pt>
                      <c:pt idx="4541">
                        <c:v>22000</c:v>
                      </c:pt>
                      <c:pt idx="4542">
                        <c:v>16000</c:v>
                      </c:pt>
                      <c:pt idx="4543">
                        <c:v>39000</c:v>
                      </c:pt>
                      <c:pt idx="4544">
                        <c:v>38000</c:v>
                      </c:pt>
                      <c:pt idx="4545">
                        <c:v>15000</c:v>
                      </c:pt>
                      <c:pt idx="4546">
                        <c:v>39000</c:v>
                      </c:pt>
                      <c:pt idx="4547">
                        <c:v>34000</c:v>
                      </c:pt>
                      <c:pt idx="4548">
                        <c:v>32000</c:v>
                      </c:pt>
                      <c:pt idx="4549">
                        <c:v>47000</c:v>
                      </c:pt>
                      <c:pt idx="4550">
                        <c:v>30000</c:v>
                      </c:pt>
                      <c:pt idx="4551">
                        <c:v>31000</c:v>
                      </c:pt>
                      <c:pt idx="4552">
                        <c:v>70000</c:v>
                      </c:pt>
                      <c:pt idx="4553">
                        <c:v>56000</c:v>
                      </c:pt>
                      <c:pt idx="4554">
                        <c:v>38000</c:v>
                      </c:pt>
                      <c:pt idx="4555">
                        <c:v>35000</c:v>
                      </c:pt>
                      <c:pt idx="4556">
                        <c:v>38000</c:v>
                      </c:pt>
                      <c:pt idx="4557">
                        <c:v>19000</c:v>
                      </c:pt>
                      <c:pt idx="4558">
                        <c:v>15000</c:v>
                      </c:pt>
                      <c:pt idx="4559">
                        <c:v>20000</c:v>
                      </c:pt>
                      <c:pt idx="4560">
                        <c:v>12000</c:v>
                      </c:pt>
                      <c:pt idx="4561">
                        <c:v>20000</c:v>
                      </c:pt>
                      <c:pt idx="4562">
                        <c:v>8000</c:v>
                      </c:pt>
                      <c:pt idx="4563">
                        <c:v>19000</c:v>
                      </c:pt>
                      <c:pt idx="4564">
                        <c:v>18000</c:v>
                      </c:pt>
                      <c:pt idx="4565">
                        <c:v>11000</c:v>
                      </c:pt>
                      <c:pt idx="4566">
                        <c:v>11000</c:v>
                      </c:pt>
                      <c:pt idx="4567">
                        <c:v>27000</c:v>
                      </c:pt>
                      <c:pt idx="4568">
                        <c:v>36000</c:v>
                      </c:pt>
                      <c:pt idx="4569">
                        <c:v>28000</c:v>
                      </c:pt>
                      <c:pt idx="4570">
                        <c:v>27000</c:v>
                      </c:pt>
                      <c:pt idx="4571">
                        <c:v>10000</c:v>
                      </c:pt>
                      <c:pt idx="4572">
                        <c:v>14000</c:v>
                      </c:pt>
                      <c:pt idx="4573">
                        <c:v>13000</c:v>
                      </c:pt>
                      <c:pt idx="4574">
                        <c:v>22000</c:v>
                      </c:pt>
                      <c:pt idx="4575">
                        <c:v>22000</c:v>
                      </c:pt>
                      <c:pt idx="4576">
                        <c:v>7000</c:v>
                      </c:pt>
                      <c:pt idx="4577">
                        <c:v>23000</c:v>
                      </c:pt>
                      <c:pt idx="4578">
                        <c:v>14000</c:v>
                      </c:pt>
                      <c:pt idx="4579">
                        <c:v>16000</c:v>
                      </c:pt>
                      <c:pt idx="4580">
                        <c:v>31000</c:v>
                      </c:pt>
                      <c:pt idx="4581">
                        <c:v>26000</c:v>
                      </c:pt>
                      <c:pt idx="4582">
                        <c:v>9000</c:v>
                      </c:pt>
                      <c:pt idx="4583">
                        <c:v>49000</c:v>
                      </c:pt>
                      <c:pt idx="4584">
                        <c:v>16000</c:v>
                      </c:pt>
                      <c:pt idx="4585">
                        <c:v>24000</c:v>
                      </c:pt>
                      <c:pt idx="4586">
                        <c:v>12000</c:v>
                      </c:pt>
                      <c:pt idx="4587">
                        <c:v>24000</c:v>
                      </c:pt>
                      <c:pt idx="4588">
                        <c:v>11000</c:v>
                      </c:pt>
                      <c:pt idx="4589">
                        <c:v>18000</c:v>
                      </c:pt>
                      <c:pt idx="4590">
                        <c:v>14000</c:v>
                      </c:pt>
                      <c:pt idx="4591">
                        <c:v>22000</c:v>
                      </c:pt>
                      <c:pt idx="4592">
                        <c:v>46000</c:v>
                      </c:pt>
                      <c:pt idx="4593">
                        <c:v>20000</c:v>
                      </c:pt>
                      <c:pt idx="4594">
                        <c:v>41000</c:v>
                      </c:pt>
                      <c:pt idx="4595">
                        <c:v>16000</c:v>
                      </c:pt>
                      <c:pt idx="4596">
                        <c:v>15000</c:v>
                      </c:pt>
                      <c:pt idx="4597">
                        <c:v>17000</c:v>
                      </c:pt>
                      <c:pt idx="4598">
                        <c:v>12000</c:v>
                      </c:pt>
                      <c:pt idx="4599">
                        <c:v>18000</c:v>
                      </c:pt>
                      <c:pt idx="4600">
                        <c:v>22000</c:v>
                      </c:pt>
                      <c:pt idx="4601">
                        <c:v>20000</c:v>
                      </c:pt>
                      <c:pt idx="4602">
                        <c:v>11000</c:v>
                      </c:pt>
                      <c:pt idx="4603">
                        <c:v>25000</c:v>
                      </c:pt>
                      <c:pt idx="4604">
                        <c:v>11000</c:v>
                      </c:pt>
                      <c:pt idx="4605">
                        <c:v>22000</c:v>
                      </c:pt>
                      <c:pt idx="4606">
                        <c:v>17000</c:v>
                      </c:pt>
                      <c:pt idx="4607">
                        <c:v>38000</c:v>
                      </c:pt>
                      <c:pt idx="4608">
                        <c:v>44000</c:v>
                      </c:pt>
                      <c:pt idx="4609">
                        <c:v>5000</c:v>
                      </c:pt>
                      <c:pt idx="4610">
                        <c:v>10000</c:v>
                      </c:pt>
                      <c:pt idx="4611">
                        <c:v>15000</c:v>
                      </c:pt>
                      <c:pt idx="4612">
                        <c:v>22000</c:v>
                      </c:pt>
                      <c:pt idx="4613">
                        <c:v>31000</c:v>
                      </c:pt>
                      <c:pt idx="4614">
                        <c:v>44000</c:v>
                      </c:pt>
                      <c:pt idx="4615">
                        <c:v>24000</c:v>
                      </c:pt>
                      <c:pt idx="4616">
                        <c:v>30000</c:v>
                      </c:pt>
                      <c:pt idx="4617">
                        <c:v>204500</c:v>
                      </c:pt>
                      <c:pt idx="4618">
                        <c:v>151000</c:v>
                      </c:pt>
                      <c:pt idx="4619">
                        <c:v>74000</c:v>
                      </c:pt>
                      <c:pt idx="4620">
                        <c:v>126000</c:v>
                      </c:pt>
                      <c:pt idx="4621">
                        <c:v>54500</c:v>
                      </c:pt>
                      <c:pt idx="4622">
                        <c:v>36000</c:v>
                      </c:pt>
                      <c:pt idx="4623">
                        <c:v>26000</c:v>
                      </c:pt>
                      <c:pt idx="4624">
                        <c:v>32100</c:v>
                      </c:pt>
                      <c:pt idx="4625">
                        <c:v>31000</c:v>
                      </c:pt>
                      <c:pt idx="4626">
                        <c:v>68000</c:v>
                      </c:pt>
                      <c:pt idx="4627">
                        <c:v>46000</c:v>
                      </c:pt>
                      <c:pt idx="4628">
                        <c:v>77000</c:v>
                      </c:pt>
                      <c:pt idx="4629">
                        <c:v>20000</c:v>
                      </c:pt>
                      <c:pt idx="4630">
                        <c:v>23000</c:v>
                      </c:pt>
                      <c:pt idx="4631">
                        <c:v>28000</c:v>
                      </c:pt>
                      <c:pt idx="4632">
                        <c:v>84000</c:v>
                      </c:pt>
                      <c:pt idx="4633">
                        <c:v>43000</c:v>
                      </c:pt>
                      <c:pt idx="4634">
                        <c:v>138300</c:v>
                      </c:pt>
                      <c:pt idx="4635">
                        <c:v>86000</c:v>
                      </c:pt>
                      <c:pt idx="4636">
                        <c:v>47000</c:v>
                      </c:pt>
                      <c:pt idx="4637">
                        <c:v>47000</c:v>
                      </c:pt>
                      <c:pt idx="4638">
                        <c:v>102000</c:v>
                      </c:pt>
                      <c:pt idx="4639">
                        <c:v>51000</c:v>
                      </c:pt>
                      <c:pt idx="4640">
                        <c:v>31500</c:v>
                      </c:pt>
                      <c:pt idx="4641">
                        <c:v>53000</c:v>
                      </c:pt>
                      <c:pt idx="4642">
                        <c:v>54000</c:v>
                      </c:pt>
                      <c:pt idx="4643">
                        <c:v>35000</c:v>
                      </c:pt>
                      <c:pt idx="4644">
                        <c:v>83000</c:v>
                      </c:pt>
                      <c:pt idx="4645">
                        <c:v>65000</c:v>
                      </c:pt>
                      <c:pt idx="4646">
                        <c:v>41000</c:v>
                      </c:pt>
                      <c:pt idx="4647">
                        <c:v>52000</c:v>
                      </c:pt>
                      <c:pt idx="4648">
                        <c:v>32000</c:v>
                      </c:pt>
                      <c:pt idx="4649">
                        <c:v>29000</c:v>
                      </c:pt>
                      <c:pt idx="4650">
                        <c:v>42000</c:v>
                      </c:pt>
                      <c:pt idx="4651">
                        <c:v>22000</c:v>
                      </c:pt>
                      <c:pt idx="4652">
                        <c:v>22000</c:v>
                      </c:pt>
                      <c:pt idx="4653">
                        <c:v>32000</c:v>
                      </c:pt>
                      <c:pt idx="4654">
                        <c:v>12000</c:v>
                      </c:pt>
                      <c:pt idx="4655">
                        <c:v>19000</c:v>
                      </c:pt>
                      <c:pt idx="4656">
                        <c:v>16000</c:v>
                      </c:pt>
                      <c:pt idx="4657">
                        <c:v>40000</c:v>
                      </c:pt>
                      <c:pt idx="4658">
                        <c:v>29000</c:v>
                      </c:pt>
                      <c:pt idx="4659">
                        <c:v>17000</c:v>
                      </c:pt>
                      <c:pt idx="4660">
                        <c:v>24000</c:v>
                      </c:pt>
                      <c:pt idx="4661">
                        <c:v>29000</c:v>
                      </c:pt>
                      <c:pt idx="4662">
                        <c:v>22000</c:v>
                      </c:pt>
                      <c:pt idx="4663">
                        <c:v>56000</c:v>
                      </c:pt>
                      <c:pt idx="4664">
                        <c:v>22000</c:v>
                      </c:pt>
                      <c:pt idx="4665">
                        <c:v>45000</c:v>
                      </c:pt>
                      <c:pt idx="4666">
                        <c:v>114000</c:v>
                      </c:pt>
                      <c:pt idx="4667">
                        <c:v>156000</c:v>
                      </c:pt>
                      <c:pt idx="4668">
                        <c:v>123000</c:v>
                      </c:pt>
                      <c:pt idx="4669">
                        <c:v>39000</c:v>
                      </c:pt>
                      <c:pt idx="4670">
                        <c:v>32000</c:v>
                      </c:pt>
                      <c:pt idx="4671">
                        <c:v>77000</c:v>
                      </c:pt>
                      <c:pt idx="4672">
                        <c:v>54000</c:v>
                      </c:pt>
                      <c:pt idx="4673">
                        <c:v>52000</c:v>
                      </c:pt>
                      <c:pt idx="4674">
                        <c:v>86000</c:v>
                      </c:pt>
                      <c:pt idx="4675">
                        <c:v>88000</c:v>
                      </c:pt>
                      <c:pt idx="4676">
                        <c:v>36000</c:v>
                      </c:pt>
                      <c:pt idx="4677">
                        <c:v>150000</c:v>
                      </c:pt>
                      <c:pt idx="4678">
                        <c:v>46000</c:v>
                      </c:pt>
                      <c:pt idx="4679">
                        <c:v>43000</c:v>
                      </c:pt>
                      <c:pt idx="4680">
                        <c:v>34000</c:v>
                      </c:pt>
                      <c:pt idx="4681">
                        <c:v>42000</c:v>
                      </c:pt>
                      <c:pt idx="4682">
                        <c:v>70000</c:v>
                      </c:pt>
                      <c:pt idx="4683">
                        <c:v>59000</c:v>
                      </c:pt>
                      <c:pt idx="4684">
                        <c:v>39000</c:v>
                      </c:pt>
                      <c:pt idx="4685">
                        <c:v>21000</c:v>
                      </c:pt>
                      <c:pt idx="4686">
                        <c:v>33000</c:v>
                      </c:pt>
                      <c:pt idx="4687">
                        <c:v>41000</c:v>
                      </c:pt>
                      <c:pt idx="4688">
                        <c:v>69000</c:v>
                      </c:pt>
                      <c:pt idx="4689">
                        <c:v>53000</c:v>
                      </c:pt>
                      <c:pt idx="4690">
                        <c:v>42000</c:v>
                      </c:pt>
                      <c:pt idx="4691">
                        <c:v>63000</c:v>
                      </c:pt>
                      <c:pt idx="4692">
                        <c:v>56000</c:v>
                      </c:pt>
                      <c:pt idx="4693">
                        <c:v>47000</c:v>
                      </c:pt>
                      <c:pt idx="4694">
                        <c:v>65000</c:v>
                      </c:pt>
                      <c:pt idx="4695">
                        <c:v>64000</c:v>
                      </c:pt>
                      <c:pt idx="4696">
                        <c:v>97000</c:v>
                      </c:pt>
                      <c:pt idx="4697">
                        <c:v>69000</c:v>
                      </c:pt>
                      <c:pt idx="4698">
                        <c:v>100000</c:v>
                      </c:pt>
                      <c:pt idx="4699">
                        <c:v>192000</c:v>
                      </c:pt>
                      <c:pt idx="4700">
                        <c:v>71000</c:v>
                      </c:pt>
                      <c:pt idx="4701">
                        <c:v>81000</c:v>
                      </c:pt>
                      <c:pt idx="4702">
                        <c:v>21000</c:v>
                      </c:pt>
                      <c:pt idx="4703">
                        <c:v>33000</c:v>
                      </c:pt>
                      <c:pt idx="4704">
                        <c:v>21000</c:v>
                      </c:pt>
                      <c:pt idx="4705">
                        <c:v>49000</c:v>
                      </c:pt>
                      <c:pt idx="4706">
                        <c:v>46000</c:v>
                      </c:pt>
                      <c:pt idx="4707">
                        <c:v>28000</c:v>
                      </c:pt>
                      <c:pt idx="4708">
                        <c:v>31000</c:v>
                      </c:pt>
                      <c:pt idx="4709">
                        <c:v>51000</c:v>
                      </c:pt>
                      <c:pt idx="4710">
                        <c:v>72000</c:v>
                      </c:pt>
                      <c:pt idx="4711">
                        <c:v>65000</c:v>
                      </c:pt>
                      <c:pt idx="4712">
                        <c:v>45000</c:v>
                      </c:pt>
                      <c:pt idx="4713">
                        <c:v>24000</c:v>
                      </c:pt>
                      <c:pt idx="4714">
                        <c:v>35000</c:v>
                      </c:pt>
                      <c:pt idx="4715">
                        <c:v>33000</c:v>
                      </c:pt>
                      <c:pt idx="4716">
                        <c:v>16000</c:v>
                      </c:pt>
                      <c:pt idx="4717">
                        <c:v>26000</c:v>
                      </c:pt>
                      <c:pt idx="4718">
                        <c:v>25000</c:v>
                      </c:pt>
                      <c:pt idx="4719">
                        <c:v>12000</c:v>
                      </c:pt>
                      <c:pt idx="4720">
                        <c:v>18000</c:v>
                      </c:pt>
                      <c:pt idx="4721">
                        <c:v>35000</c:v>
                      </c:pt>
                      <c:pt idx="4722">
                        <c:v>19000</c:v>
                      </c:pt>
                      <c:pt idx="4723">
                        <c:v>22000</c:v>
                      </c:pt>
                      <c:pt idx="4724">
                        <c:v>41000</c:v>
                      </c:pt>
                      <c:pt idx="4725">
                        <c:v>48000</c:v>
                      </c:pt>
                      <c:pt idx="4726">
                        <c:v>34000</c:v>
                      </c:pt>
                      <c:pt idx="4727">
                        <c:v>25000</c:v>
                      </c:pt>
                      <c:pt idx="4728">
                        <c:v>9000</c:v>
                      </c:pt>
                      <c:pt idx="4729">
                        <c:v>5000</c:v>
                      </c:pt>
                      <c:pt idx="4730">
                        <c:v>23000</c:v>
                      </c:pt>
                      <c:pt idx="4731">
                        <c:v>31000</c:v>
                      </c:pt>
                      <c:pt idx="4732">
                        <c:v>35000</c:v>
                      </c:pt>
                      <c:pt idx="4733">
                        <c:v>36000</c:v>
                      </c:pt>
                      <c:pt idx="4734">
                        <c:v>11000</c:v>
                      </c:pt>
                      <c:pt idx="4735">
                        <c:v>20000</c:v>
                      </c:pt>
                      <c:pt idx="4736">
                        <c:v>31000</c:v>
                      </c:pt>
                      <c:pt idx="4737">
                        <c:v>12000</c:v>
                      </c:pt>
                      <c:pt idx="4738">
                        <c:v>59000</c:v>
                      </c:pt>
                      <c:pt idx="4739">
                        <c:v>80000</c:v>
                      </c:pt>
                      <c:pt idx="4740">
                        <c:v>64000</c:v>
                      </c:pt>
                      <c:pt idx="4741">
                        <c:v>17000</c:v>
                      </c:pt>
                      <c:pt idx="4742">
                        <c:v>192500</c:v>
                      </c:pt>
                      <c:pt idx="4743">
                        <c:v>104000</c:v>
                      </c:pt>
                      <c:pt idx="4744">
                        <c:v>332000</c:v>
                      </c:pt>
                      <c:pt idx="4745">
                        <c:v>222000</c:v>
                      </c:pt>
                      <c:pt idx="4746">
                        <c:v>121000</c:v>
                      </c:pt>
                      <c:pt idx="4747">
                        <c:v>54000</c:v>
                      </c:pt>
                      <c:pt idx="4748">
                        <c:v>89000</c:v>
                      </c:pt>
                      <c:pt idx="4749">
                        <c:v>49000</c:v>
                      </c:pt>
                      <c:pt idx="4750">
                        <c:v>56000</c:v>
                      </c:pt>
                      <c:pt idx="4751">
                        <c:v>59000</c:v>
                      </c:pt>
                      <c:pt idx="4752">
                        <c:v>195000</c:v>
                      </c:pt>
                      <c:pt idx="4753">
                        <c:v>44000</c:v>
                      </c:pt>
                      <c:pt idx="4754">
                        <c:v>127000</c:v>
                      </c:pt>
                      <c:pt idx="4755">
                        <c:v>54000</c:v>
                      </c:pt>
                      <c:pt idx="4756">
                        <c:v>57000</c:v>
                      </c:pt>
                      <c:pt idx="4757">
                        <c:v>124000</c:v>
                      </c:pt>
                      <c:pt idx="4758">
                        <c:v>47000</c:v>
                      </c:pt>
                      <c:pt idx="4759">
                        <c:v>54000</c:v>
                      </c:pt>
                      <c:pt idx="4760">
                        <c:v>54000</c:v>
                      </c:pt>
                      <c:pt idx="4761">
                        <c:v>73000</c:v>
                      </c:pt>
                      <c:pt idx="4762">
                        <c:v>127000</c:v>
                      </c:pt>
                      <c:pt idx="4763">
                        <c:v>95000</c:v>
                      </c:pt>
                      <c:pt idx="4764">
                        <c:v>49000</c:v>
                      </c:pt>
                      <c:pt idx="4765">
                        <c:v>49000</c:v>
                      </c:pt>
                      <c:pt idx="4766">
                        <c:v>53000</c:v>
                      </c:pt>
                      <c:pt idx="4767">
                        <c:v>55000</c:v>
                      </c:pt>
                      <c:pt idx="4768">
                        <c:v>78000</c:v>
                      </c:pt>
                      <c:pt idx="4769">
                        <c:v>43000</c:v>
                      </c:pt>
                      <c:pt idx="4770">
                        <c:v>55000</c:v>
                      </c:pt>
                      <c:pt idx="4771">
                        <c:v>124000</c:v>
                      </c:pt>
                      <c:pt idx="4772">
                        <c:v>153000</c:v>
                      </c:pt>
                      <c:pt idx="4773">
                        <c:v>92000</c:v>
                      </c:pt>
                      <c:pt idx="4774">
                        <c:v>71000</c:v>
                      </c:pt>
                      <c:pt idx="4775">
                        <c:v>73000</c:v>
                      </c:pt>
                      <c:pt idx="4776">
                        <c:v>32000</c:v>
                      </c:pt>
                      <c:pt idx="4777">
                        <c:v>44000</c:v>
                      </c:pt>
                      <c:pt idx="4778">
                        <c:v>25000</c:v>
                      </c:pt>
                      <c:pt idx="4779">
                        <c:v>36000</c:v>
                      </c:pt>
                      <c:pt idx="4780">
                        <c:v>45000</c:v>
                      </c:pt>
                      <c:pt idx="4781">
                        <c:v>24000</c:v>
                      </c:pt>
                      <c:pt idx="4782">
                        <c:v>12000</c:v>
                      </c:pt>
                      <c:pt idx="4783">
                        <c:v>37000</c:v>
                      </c:pt>
                      <c:pt idx="4784">
                        <c:v>35000</c:v>
                      </c:pt>
                      <c:pt idx="4785">
                        <c:v>39000</c:v>
                      </c:pt>
                      <c:pt idx="4786">
                        <c:v>35000</c:v>
                      </c:pt>
                      <c:pt idx="4787">
                        <c:v>18000</c:v>
                      </c:pt>
                      <c:pt idx="4788">
                        <c:v>18000</c:v>
                      </c:pt>
                      <c:pt idx="4789">
                        <c:v>39000</c:v>
                      </c:pt>
                      <c:pt idx="4790">
                        <c:v>35000</c:v>
                      </c:pt>
                      <c:pt idx="4791">
                        <c:v>38000</c:v>
                      </c:pt>
                      <c:pt idx="4792">
                        <c:v>51000</c:v>
                      </c:pt>
                      <c:pt idx="4793">
                        <c:v>29000</c:v>
                      </c:pt>
                      <c:pt idx="4794">
                        <c:v>48000</c:v>
                      </c:pt>
                      <c:pt idx="4795">
                        <c:v>30000</c:v>
                      </c:pt>
                      <c:pt idx="4796">
                        <c:v>72000</c:v>
                      </c:pt>
                      <c:pt idx="4797">
                        <c:v>49000</c:v>
                      </c:pt>
                      <c:pt idx="4798">
                        <c:v>62000</c:v>
                      </c:pt>
                      <c:pt idx="4799">
                        <c:v>48000</c:v>
                      </c:pt>
                      <c:pt idx="4800">
                        <c:v>36000</c:v>
                      </c:pt>
                      <c:pt idx="4801">
                        <c:v>49000</c:v>
                      </c:pt>
                      <c:pt idx="4802">
                        <c:v>102000</c:v>
                      </c:pt>
                      <c:pt idx="4803">
                        <c:v>48000</c:v>
                      </c:pt>
                      <c:pt idx="4804">
                        <c:v>24000</c:v>
                      </c:pt>
                      <c:pt idx="4805">
                        <c:v>10000</c:v>
                      </c:pt>
                      <c:pt idx="4806">
                        <c:v>34000</c:v>
                      </c:pt>
                      <c:pt idx="4807">
                        <c:v>34000</c:v>
                      </c:pt>
                      <c:pt idx="4808">
                        <c:v>30000</c:v>
                      </c:pt>
                      <c:pt idx="4809">
                        <c:v>15000</c:v>
                      </c:pt>
                      <c:pt idx="4810">
                        <c:v>39000</c:v>
                      </c:pt>
                      <c:pt idx="4811">
                        <c:v>20000</c:v>
                      </c:pt>
                      <c:pt idx="4812">
                        <c:v>51000</c:v>
                      </c:pt>
                      <c:pt idx="4813">
                        <c:v>55000</c:v>
                      </c:pt>
                      <c:pt idx="4814">
                        <c:v>31000</c:v>
                      </c:pt>
                      <c:pt idx="4815">
                        <c:v>33000</c:v>
                      </c:pt>
                      <c:pt idx="4816">
                        <c:v>37000</c:v>
                      </c:pt>
                      <c:pt idx="4817">
                        <c:v>36000</c:v>
                      </c:pt>
                      <c:pt idx="4818">
                        <c:v>21000</c:v>
                      </c:pt>
                      <c:pt idx="4819">
                        <c:v>32000</c:v>
                      </c:pt>
                      <c:pt idx="4820">
                        <c:v>17000</c:v>
                      </c:pt>
                      <c:pt idx="4821">
                        <c:v>23000</c:v>
                      </c:pt>
                      <c:pt idx="4822">
                        <c:v>31000</c:v>
                      </c:pt>
                      <c:pt idx="4823">
                        <c:v>37000</c:v>
                      </c:pt>
                      <c:pt idx="4824">
                        <c:v>20000</c:v>
                      </c:pt>
                      <c:pt idx="4825">
                        <c:v>15000</c:v>
                      </c:pt>
                      <c:pt idx="4826">
                        <c:v>27000</c:v>
                      </c:pt>
                      <c:pt idx="4827">
                        <c:v>19000</c:v>
                      </c:pt>
                      <c:pt idx="4828">
                        <c:v>18000</c:v>
                      </c:pt>
                      <c:pt idx="4829">
                        <c:v>9000</c:v>
                      </c:pt>
                      <c:pt idx="4830">
                        <c:v>38000</c:v>
                      </c:pt>
                      <c:pt idx="4831">
                        <c:v>22000</c:v>
                      </c:pt>
                      <c:pt idx="4832">
                        <c:v>41000</c:v>
                      </c:pt>
                      <c:pt idx="4833">
                        <c:v>50000</c:v>
                      </c:pt>
                      <c:pt idx="4834">
                        <c:v>13000</c:v>
                      </c:pt>
                      <c:pt idx="4835">
                        <c:v>58000</c:v>
                      </c:pt>
                      <c:pt idx="4836">
                        <c:v>33000</c:v>
                      </c:pt>
                      <c:pt idx="4837">
                        <c:v>44000</c:v>
                      </c:pt>
                      <c:pt idx="4838">
                        <c:v>39000</c:v>
                      </c:pt>
                      <c:pt idx="4839">
                        <c:v>29000</c:v>
                      </c:pt>
                      <c:pt idx="4840">
                        <c:v>24000</c:v>
                      </c:pt>
                      <c:pt idx="4841">
                        <c:v>14000</c:v>
                      </c:pt>
                      <c:pt idx="4842">
                        <c:v>37000</c:v>
                      </c:pt>
                      <c:pt idx="4843">
                        <c:v>24000</c:v>
                      </c:pt>
                      <c:pt idx="4844">
                        <c:v>45000</c:v>
                      </c:pt>
                      <c:pt idx="4845">
                        <c:v>39000</c:v>
                      </c:pt>
                      <c:pt idx="4846">
                        <c:v>21000</c:v>
                      </c:pt>
                      <c:pt idx="4847">
                        <c:v>26000</c:v>
                      </c:pt>
                      <c:pt idx="4848">
                        <c:v>28000</c:v>
                      </c:pt>
                      <c:pt idx="4849">
                        <c:v>30000</c:v>
                      </c:pt>
                      <c:pt idx="4850">
                        <c:v>12000</c:v>
                      </c:pt>
                      <c:pt idx="4851">
                        <c:v>39000</c:v>
                      </c:pt>
                      <c:pt idx="4852">
                        <c:v>33000</c:v>
                      </c:pt>
                      <c:pt idx="4853">
                        <c:v>17000</c:v>
                      </c:pt>
                      <c:pt idx="4854">
                        <c:v>7000</c:v>
                      </c:pt>
                      <c:pt idx="4855">
                        <c:v>24000</c:v>
                      </c:pt>
                      <c:pt idx="4856">
                        <c:v>30000</c:v>
                      </c:pt>
                      <c:pt idx="4857">
                        <c:v>17000</c:v>
                      </c:pt>
                      <c:pt idx="4858">
                        <c:v>23000</c:v>
                      </c:pt>
                      <c:pt idx="4859">
                        <c:v>32000</c:v>
                      </c:pt>
                      <c:pt idx="4860">
                        <c:v>10000</c:v>
                      </c:pt>
                      <c:pt idx="4861">
                        <c:v>50000</c:v>
                      </c:pt>
                      <c:pt idx="4862">
                        <c:v>20000</c:v>
                      </c:pt>
                      <c:pt idx="4863">
                        <c:v>6000</c:v>
                      </c:pt>
                      <c:pt idx="4864">
                        <c:v>14000</c:v>
                      </c:pt>
                      <c:pt idx="4865">
                        <c:v>17000</c:v>
                      </c:pt>
                      <c:pt idx="4866">
                        <c:v>17000</c:v>
                      </c:pt>
                      <c:pt idx="4867">
                        <c:v>30000</c:v>
                      </c:pt>
                      <c:pt idx="4868">
                        <c:v>18000</c:v>
                      </c:pt>
                      <c:pt idx="4869">
                        <c:v>23000</c:v>
                      </c:pt>
                      <c:pt idx="4870">
                        <c:v>29000</c:v>
                      </c:pt>
                      <c:pt idx="4871">
                        <c:v>21000</c:v>
                      </c:pt>
                      <c:pt idx="4872">
                        <c:v>15000</c:v>
                      </c:pt>
                      <c:pt idx="4873">
                        <c:v>20000</c:v>
                      </c:pt>
                      <c:pt idx="4874">
                        <c:v>23000</c:v>
                      </c:pt>
                      <c:pt idx="4875">
                        <c:v>30000</c:v>
                      </c:pt>
                      <c:pt idx="4876">
                        <c:v>25000</c:v>
                      </c:pt>
                      <c:pt idx="4877">
                        <c:v>35000</c:v>
                      </c:pt>
                      <c:pt idx="4878">
                        <c:v>113000</c:v>
                      </c:pt>
                      <c:pt idx="4879">
                        <c:v>14000</c:v>
                      </c:pt>
                      <c:pt idx="4880">
                        <c:v>23000</c:v>
                      </c:pt>
                      <c:pt idx="4881">
                        <c:v>23000</c:v>
                      </c:pt>
                      <c:pt idx="4882">
                        <c:v>13000</c:v>
                      </c:pt>
                      <c:pt idx="4883">
                        <c:v>21000</c:v>
                      </c:pt>
                      <c:pt idx="4884">
                        <c:v>25000</c:v>
                      </c:pt>
                      <c:pt idx="4885">
                        <c:v>37000</c:v>
                      </c:pt>
                      <c:pt idx="4886">
                        <c:v>38000</c:v>
                      </c:pt>
                      <c:pt idx="4887">
                        <c:v>19000</c:v>
                      </c:pt>
                      <c:pt idx="4888">
                        <c:v>16000</c:v>
                      </c:pt>
                      <c:pt idx="4889">
                        <c:v>11000</c:v>
                      </c:pt>
                      <c:pt idx="4890">
                        <c:v>20000</c:v>
                      </c:pt>
                      <c:pt idx="4891">
                        <c:v>25000</c:v>
                      </c:pt>
                      <c:pt idx="4892">
                        <c:v>19000</c:v>
                      </c:pt>
                      <c:pt idx="4893">
                        <c:v>46000</c:v>
                      </c:pt>
                      <c:pt idx="4894">
                        <c:v>19000</c:v>
                      </c:pt>
                      <c:pt idx="4895">
                        <c:v>39500</c:v>
                      </c:pt>
                      <c:pt idx="4896">
                        <c:v>19000</c:v>
                      </c:pt>
                      <c:pt idx="4897">
                        <c:v>26000</c:v>
                      </c:pt>
                      <c:pt idx="4898">
                        <c:v>26000</c:v>
                      </c:pt>
                      <c:pt idx="4899">
                        <c:v>20000</c:v>
                      </c:pt>
                      <c:pt idx="4900">
                        <c:v>28000</c:v>
                      </c:pt>
                      <c:pt idx="4901">
                        <c:v>9000</c:v>
                      </c:pt>
                      <c:pt idx="4902">
                        <c:v>29000</c:v>
                      </c:pt>
                      <c:pt idx="4903">
                        <c:v>31000</c:v>
                      </c:pt>
                      <c:pt idx="4904">
                        <c:v>22000</c:v>
                      </c:pt>
                      <c:pt idx="4905">
                        <c:v>15000</c:v>
                      </c:pt>
                      <c:pt idx="4906">
                        <c:v>15000</c:v>
                      </c:pt>
                      <c:pt idx="4907">
                        <c:v>12000</c:v>
                      </c:pt>
                      <c:pt idx="4908">
                        <c:v>30000</c:v>
                      </c:pt>
                      <c:pt idx="4909">
                        <c:v>37000</c:v>
                      </c:pt>
                      <c:pt idx="4910">
                        <c:v>20000</c:v>
                      </c:pt>
                      <c:pt idx="4911">
                        <c:v>17000</c:v>
                      </c:pt>
                      <c:pt idx="4912">
                        <c:v>14000</c:v>
                      </c:pt>
                      <c:pt idx="4913">
                        <c:v>29000</c:v>
                      </c:pt>
                      <c:pt idx="4914">
                        <c:v>21000</c:v>
                      </c:pt>
                      <c:pt idx="4915">
                        <c:v>6000</c:v>
                      </c:pt>
                      <c:pt idx="4916">
                        <c:v>11000</c:v>
                      </c:pt>
                      <c:pt idx="4917">
                        <c:v>6000</c:v>
                      </c:pt>
                      <c:pt idx="4918">
                        <c:v>30000</c:v>
                      </c:pt>
                      <c:pt idx="4919">
                        <c:v>23000</c:v>
                      </c:pt>
                      <c:pt idx="4920">
                        <c:v>15000</c:v>
                      </c:pt>
                      <c:pt idx="4921">
                        <c:v>33000</c:v>
                      </c:pt>
                      <c:pt idx="4922">
                        <c:v>10000</c:v>
                      </c:pt>
                      <c:pt idx="4923">
                        <c:v>17000</c:v>
                      </c:pt>
                      <c:pt idx="4924">
                        <c:v>53000</c:v>
                      </c:pt>
                      <c:pt idx="4925">
                        <c:v>24000</c:v>
                      </c:pt>
                      <c:pt idx="4926">
                        <c:v>32000</c:v>
                      </c:pt>
                      <c:pt idx="4927">
                        <c:v>60000</c:v>
                      </c:pt>
                      <c:pt idx="4928">
                        <c:v>31000</c:v>
                      </c:pt>
                      <c:pt idx="4929">
                        <c:v>13000</c:v>
                      </c:pt>
                      <c:pt idx="4930">
                        <c:v>34000</c:v>
                      </c:pt>
                      <c:pt idx="4931">
                        <c:v>7000</c:v>
                      </c:pt>
                      <c:pt idx="4932">
                        <c:v>17000</c:v>
                      </c:pt>
                      <c:pt idx="4933">
                        <c:v>28000</c:v>
                      </c:pt>
                      <c:pt idx="4934">
                        <c:v>30000</c:v>
                      </c:pt>
                      <c:pt idx="4935">
                        <c:v>13000</c:v>
                      </c:pt>
                      <c:pt idx="4936">
                        <c:v>44000</c:v>
                      </c:pt>
                      <c:pt idx="4937">
                        <c:v>36000</c:v>
                      </c:pt>
                      <c:pt idx="4938">
                        <c:v>63000</c:v>
                      </c:pt>
                      <c:pt idx="4939">
                        <c:v>134000</c:v>
                      </c:pt>
                      <c:pt idx="4940">
                        <c:v>77000</c:v>
                      </c:pt>
                      <c:pt idx="4941">
                        <c:v>63000</c:v>
                      </c:pt>
                      <c:pt idx="4942">
                        <c:v>56000</c:v>
                      </c:pt>
                      <c:pt idx="4943">
                        <c:v>67000</c:v>
                      </c:pt>
                      <c:pt idx="4944">
                        <c:v>33000</c:v>
                      </c:pt>
                      <c:pt idx="4945">
                        <c:v>38000</c:v>
                      </c:pt>
                      <c:pt idx="4946">
                        <c:v>13000</c:v>
                      </c:pt>
                      <c:pt idx="4947">
                        <c:v>19000</c:v>
                      </c:pt>
                      <c:pt idx="4948">
                        <c:v>20000</c:v>
                      </c:pt>
                      <c:pt idx="4949">
                        <c:v>15000</c:v>
                      </c:pt>
                      <c:pt idx="4950">
                        <c:v>15000</c:v>
                      </c:pt>
                      <c:pt idx="4951">
                        <c:v>18000</c:v>
                      </c:pt>
                      <c:pt idx="4952">
                        <c:v>45000</c:v>
                      </c:pt>
                      <c:pt idx="4953">
                        <c:v>35000</c:v>
                      </c:pt>
                      <c:pt idx="4954">
                        <c:v>46000</c:v>
                      </c:pt>
                      <c:pt idx="4955">
                        <c:v>74000</c:v>
                      </c:pt>
                      <c:pt idx="4956">
                        <c:v>28000</c:v>
                      </c:pt>
                      <c:pt idx="4957">
                        <c:v>42000</c:v>
                      </c:pt>
                      <c:pt idx="4958">
                        <c:v>24000</c:v>
                      </c:pt>
                      <c:pt idx="4959">
                        <c:v>46000</c:v>
                      </c:pt>
                      <c:pt idx="4960">
                        <c:v>108000</c:v>
                      </c:pt>
                      <c:pt idx="4961">
                        <c:v>23000</c:v>
                      </c:pt>
                      <c:pt idx="4962">
                        <c:v>62000</c:v>
                      </c:pt>
                      <c:pt idx="4963">
                        <c:v>36000</c:v>
                      </c:pt>
                      <c:pt idx="4964">
                        <c:v>19000</c:v>
                      </c:pt>
                      <c:pt idx="4965">
                        <c:v>13000</c:v>
                      </c:pt>
                      <c:pt idx="4966">
                        <c:v>46000</c:v>
                      </c:pt>
                      <c:pt idx="4967">
                        <c:v>24000</c:v>
                      </c:pt>
                      <c:pt idx="4968">
                        <c:v>41000</c:v>
                      </c:pt>
                      <c:pt idx="4969">
                        <c:v>33000</c:v>
                      </c:pt>
                      <c:pt idx="4970">
                        <c:v>62000</c:v>
                      </c:pt>
                      <c:pt idx="4971">
                        <c:v>54000</c:v>
                      </c:pt>
                      <c:pt idx="4972">
                        <c:v>33000</c:v>
                      </c:pt>
                      <c:pt idx="4973">
                        <c:v>60000</c:v>
                      </c:pt>
                      <c:pt idx="4974">
                        <c:v>27000</c:v>
                      </c:pt>
                      <c:pt idx="4975">
                        <c:v>34000</c:v>
                      </c:pt>
                      <c:pt idx="4976">
                        <c:v>39000</c:v>
                      </c:pt>
                      <c:pt idx="4977">
                        <c:v>45000</c:v>
                      </c:pt>
                      <c:pt idx="4978">
                        <c:v>23000</c:v>
                      </c:pt>
                      <c:pt idx="4979">
                        <c:v>24000</c:v>
                      </c:pt>
                      <c:pt idx="4980">
                        <c:v>38000</c:v>
                      </c:pt>
                      <c:pt idx="4981">
                        <c:v>48000</c:v>
                      </c:pt>
                      <c:pt idx="4982">
                        <c:v>25000</c:v>
                      </c:pt>
                      <c:pt idx="4983">
                        <c:v>46000</c:v>
                      </c:pt>
                      <c:pt idx="4984">
                        <c:v>32000</c:v>
                      </c:pt>
                      <c:pt idx="4985">
                        <c:v>29000</c:v>
                      </c:pt>
                      <c:pt idx="4986">
                        <c:v>36000</c:v>
                      </c:pt>
                      <c:pt idx="4987">
                        <c:v>31000</c:v>
                      </c:pt>
                      <c:pt idx="4988">
                        <c:v>41000</c:v>
                      </c:pt>
                      <c:pt idx="4989">
                        <c:v>111000</c:v>
                      </c:pt>
                      <c:pt idx="4990">
                        <c:v>70000</c:v>
                      </c:pt>
                      <c:pt idx="4991">
                        <c:v>42000</c:v>
                      </c:pt>
                      <c:pt idx="4992">
                        <c:v>46000</c:v>
                      </c:pt>
                      <c:pt idx="4993">
                        <c:v>19000</c:v>
                      </c:pt>
                      <c:pt idx="4994">
                        <c:v>77000</c:v>
                      </c:pt>
                      <c:pt idx="4995">
                        <c:v>45000</c:v>
                      </c:pt>
                      <c:pt idx="4996">
                        <c:v>35000</c:v>
                      </c:pt>
                      <c:pt idx="4997">
                        <c:v>94000</c:v>
                      </c:pt>
                      <c:pt idx="4998">
                        <c:v>29000</c:v>
                      </c:pt>
                      <c:pt idx="4999">
                        <c:v>29000</c:v>
                      </c:pt>
                      <c:pt idx="5000">
                        <c:v>40000</c:v>
                      </c:pt>
                      <c:pt idx="5001">
                        <c:v>64000</c:v>
                      </c:pt>
                      <c:pt idx="5002">
                        <c:v>46000</c:v>
                      </c:pt>
                      <c:pt idx="5003">
                        <c:v>51000</c:v>
                      </c:pt>
                      <c:pt idx="5004">
                        <c:v>36000</c:v>
                      </c:pt>
                      <c:pt idx="5005">
                        <c:v>44000</c:v>
                      </c:pt>
                      <c:pt idx="5006">
                        <c:v>51000</c:v>
                      </c:pt>
                      <c:pt idx="5007">
                        <c:v>57000</c:v>
                      </c:pt>
                      <c:pt idx="5008">
                        <c:v>67000</c:v>
                      </c:pt>
                      <c:pt idx="5009">
                        <c:v>31000</c:v>
                      </c:pt>
                      <c:pt idx="5010">
                        <c:v>28000</c:v>
                      </c:pt>
                      <c:pt idx="5011">
                        <c:v>37000</c:v>
                      </c:pt>
                      <c:pt idx="5012">
                        <c:v>12000</c:v>
                      </c:pt>
                      <c:pt idx="5013">
                        <c:v>31000</c:v>
                      </c:pt>
                      <c:pt idx="5014">
                        <c:v>62000</c:v>
                      </c:pt>
                      <c:pt idx="5015">
                        <c:v>35000</c:v>
                      </c:pt>
                      <c:pt idx="5016">
                        <c:v>30000</c:v>
                      </c:pt>
                      <c:pt idx="5017">
                        <c:v>29000</c:v>
                      </c:pt>
                      <c:pt idx="5018">
                        <c:v>28000</c:v>
                      </c:pt>
                      <c:pt idx="5019">
                        <c:v>10000</c:v>
                      </c:pt>
                      <c:pt idx="5020">
                        <c:v>20000</c:v>
                      </c:pt>
                      <c:pt idx="5021">
                        <c:v>19000</c:v>
                      </c:pt>
                      <c:pt idx="5022">
                        <c:v>22000</c:v>
                      </c:pt>
                      <c:pt idx="5023">
                        <c:v>41000</c:v>
                      </c:pt>
                      <c:pt idx="5024">
                        <c:v>41000</c:v>
                      </c:pt>
                      <c:pt idx="5025">
                        <c:v>21000</c:v>
                      </c:pt>
                      <c:pt idx="5026">
                        <c:v>31000</c:v>
                      </c:pt>
                      <c:pt idx="5027">
                        <c:v>17000</c:v>
                      </c:pt>
                      <c:pt idx="5028">
                        <c:v>49000</c:v>
                      </c:pt>
                      <c:pt idx="5029">
                        <c:v>77000</c:v>
                      </c:pt>
                      <c:pt idx="5030">
                        <c:v>135000</c:v>
                      </c:pt>
                      <c:pt idx="5031">
                        <c:v>167000</c:v>
                      </c:pt>
                      <c:pt idx="5032">
                        <c:v>201000</c:v>
                      </c:pt>
                      <c:pt idx="5033">
                        <c:v>186000</c:v>
                      </c:pt>
                      <c:pt idx="5034">
                        <c:v>133000</c:v>
                      </c:pt>
                      <c:pt idx="5035">
                        <c:v>99000</c:v>
                      </c:pt>
                      <c:pt idx="5036">
                        <c:v>56000</c:v>
                      </c:pt>
                      <c:pt idx="5037">
                        <c:v>71000</c:v>
                      </c:pt>
                      <c:pt idx="5038">
                        <c:v>76000</c:v>
                      </c:pt>
                      <c:pt idx="5039">
                        <c:v>49000</c:v>
                      </c:pt>
                      <c:pt idx="5040">
                        <c:v>91000</c:v>
                      </c:pt>
                      <c:pt idx="5041">
                        <c:v>40000</c:v>
                      </c:pt>
                      <c:pt idx="5042">
                        <c:v>66000</c:v>
                      </c:pt>
                      <c:pt idx="5043">
                        <c:v>130000</c:v>
                      </c:pt>
                      <c:pt idx="5044">
                        <c:v>58000</c:v>
                      </c:pt>
                      <c:pt idx="5045">
                        <c:v>24000</c:v>
                      </c:pt>
                      <c:pt idx="5046">
                        <c:v>34000</c:v>
                      </c:pt>
                      <c:pt idx="5047">
                        <c:v>31000</c:v>
                      </c:pt>
                      <c:pt idx="5048">
                        <c:v>75000</c:v>
                      </c:pt>
                      <c:pt idx="5049">
                        <c:v>208000</c:v>
                      </c:pt>
                      <c:pt idx="5050">
                        <c:v>150000</c:v>
                      </c:pt>
                      <c:pt idx="5051">
                        <c:v>89000</c:v>
                      </c:pt>
                      <c:pt idx="5052">
                        <c:v>193000</c:v>
                      </c:pt>
                      <c:pt idx="5053">
                        <c:v>56000</c:v>
                      </c:pt>
                      <c:pt idx="5054">
                        <c:v>120000</c:v>
                      </c:pt>
                      <c:pt idx="5055">
                        <c:v>106000</c:v>
                      </c:pt>
                      <c:pt idx="5056">
                        <c:v>77000</c:v>
                      </c:pt>
                      <c:pt idx="5057">
                        <c:v>54000</c:v>
                      </c:pt>
                      <c:pt idx="5058">
                        <c:v>64000</c:v>
                      </c:pt>
                      <c:pt idx="5059">
                        <c:v>63000</c:v>
                      </c:pt>
                      <c:pt idx="5060">
                        <c:v>38000</c:v>
                      </c:pt>
                      <c:pt idx="5061">
                        <c:v>54000</c:v>
                      </c:pt>
                      <c:pt idx="5062">
                        <c:v>19000</c:v>
                      </c:pt>
                      <c:pt idx="5063">
                        <c:v>37000</c:v>
                      </c:pt>
                      <c:pt idx="5064">
                        <c:v>30000</c:v>
                      </c:pt>
                      <c:pt idx="5065">
                        <c:v>83000</c:v>
                      </c:pt>
                      <c:pt idx="5066">
                        <c:v>130000</c:v>
                      </c:pt>
                      <c:pt idx="5067">
                        <c:v>56000</c:v>
                      </c:pt>
                      <c:pt idx="5068">
                        <c:v>121000</c:v>
                      </c:pt>
                      <c:pt idx="5069">
                        <c:v>147000</c:v>
                      </c:pt>
                      <c:pt idx="5070">
                        <c:v>48000</c:v>
                      </c:pt>
                      <c:pt idx="5071">
                        <c:v>31000</c:v>
                      </c:pt>
                      <c:pt idx="5072">
                        <c:v>32000</c:v>
                      </c:pt>
                      <c:pt idx="5073">
                        <c:v>44000</c:v>
                      </c:pt>
                      <c:pt idx="5074">
                        <c:v>44000</c:v>
                      </c:pt>
                      <c:pt idx="5075">
                        <c:v>65000</c:v>
                      </c:pt>
                      <c:pt idx="5076">
                        <c:v>97000</c:v>
                      </c:pt>
                      <c:pt idx="5077">
                        <c:v>55000</c:v>
                      </c:pt>
                      <c:pt idx="5078">
                        <c:v>32000</c:v>
                      </c:pt>
                      <c:pt idx="5079">
                        <c:v>24000</c:v>
                      </c:pt>
                      <c:pt idx="5080">
                        <c:v>45000</c:v>
                      </c:pt>
                      <c:pt idx="5081">
                        <c:v>36000</c:v>
                      </c:pt>
                      <c:pt idx="5082">
                        <c:v>143000</c:v>
                      </c:pt>
                      <c:pt idx="5083">
                        <c:v>30000</c:v>
                      </c:pt>
                      <c:pt idx="5084">
                        <c:v>9000</c:v>
                      </c:pt>
                      <c:pt idx="5085">
                        <c:v>45000</c:v>
                      </c:pt>
                      <c:pt idx="5086">
                        <c:v>56000</c:v>
                      </c:pt>
                      <c:pt idx="5087">
                        <c:v>18000</c:v>
                      </c:pt>
                      <c:pt idx="5088">
                        <c:v>41000</c:v>
                      </c:pt>
                      <c:pt idx="5089">
                        <c:v>16000</c:v>
                      </c:pt>
                      <c:pt idx="5090">
                        <c:v>6000</c:v>
                      </c:pt>
                      <c:pt idx="5091">
                        <c:v>18000</c:v>
                      </c:pt>
                      <c:pt idx="5092">
                        <c:v>92000</c:v>
                      </c:pt>
                      <c:pt idx="5093">
                        <c:v>50000</c:v>
                      </c:pt>
                      <c:pt idx="5094">
                        <c:v>28000</c:v>
                      </c:pt>
                      <c:pt idx="5095">
                        <c:v>12000</c:v>
                      </c:pt>
                      <c:pt idx="5096">
                        <c:v>56000</c:v>
                      </c:pt>
                      <c:pt idx="5097">
                        <c:v>88000</c:v>
                      </c:pt>
                      <c:pt idx="5098">
                        <c:v>24000</c:v>
                      </c:pt>
                      <c:pt idx="5099">
                        <c:v>26000</c:v>
                      </c:pt>
                      <c:pt idx="5100">
                        <c:v>27000</c:v>
                      </c:pt>
                      <c:pt idx="5101">
                        <c:v>42000</c:v>
                      </c:pt>
                      <c:pt idx="5102">
                        <c:v>13000</c:v>
                      </c:pt>
                      <c:pt idx="5103">
                        <c:v>41000</c:v>
                      </c:pt>
                      <c:pt idx="5104">
                        <c:v>18000</c:v>
                      </c:pt>
                      <c:pt idx="5105">
                        <c:v>13000</c:v>
                      </c:pt>
                      <c:pt idx="5106">
                        <c:v>22000</c:v>
                      </c:pt>
                      <c:pt idx="5107">
                        <c:v>26000</c:v>
                      </c:pt>
                      <c:pt idx="5108">
                        <c:v>54000</c:v>
                      </c:pt>
                      <c:pt idx="5109">
                        <c:v>45000</c:v>
                      </c:pt>
                      <c:pt idx="5110">
                        <c:v>37000</c:v>
                      </c:pt>
                      <c:pt idx="5111">
                        <c:v>18000</c:v>
                      </c:pt>
                      <c:pt idx="5112">
                        <c:v>43000</c:v>
                      </c:pt>
                      <c:pt idx="5113">
                        <c:v>2000</c:v>
                      </c:pt>
                      <c:pt idx="5114">
                        <c:v>16000</c:v>
                      </c:pt>
                      <c:pt idx="5115">
                        <c:v>20000</c:v>
                      </c:pt>
                      <c:pt idx="5116">
                        <c:v>12000</c:v>
                      </c:pt>
                      <c:pt idx="5117">
                        <c:v>29000</c:v>
                      </c:pt>
                      <c:pt idx="5118">
                        <c:v>47000</c:v>
                      </c:pt>
                      <c:pt idx="5119">
                        <c:v>26000</c:v>
                      </c:pt>
                      <c:pt idx="5120">
                        <c:v>10000</c:v>
                      </c:pt>
                      <c:pt idx="5121">
                        <c:v>10000</c:v>
                      </c:pt>
                      <c:pt idx="5122">
                        <c:v>4000</c:v>
                      </c:pt>
                      <c:pt idx="5123">
                        <c:v>38000</c:v>
                      </c:pt>
                      <c:pt idx="5124">
                        <c:v>46000</c:v>
                      </c:pt>
                      <c:pt idx="5125">
                        <c:v>16000</c:v>
                      </c:pt>
                      <c:pt idx="5126">
                        <c:v>23000</c:v>
                      </c:pt>
                      <c:pt idx="5127">
                        <c:v>25000</c:v>
                      </c:pt>
                      <c:pt idx="5128">
                        <c:v>72000</c:v>
                      </c:pt>
                      <c:pt idx="5129">
                        <c:v>57300</c:v>
                      </c:pt>
                      <c:pt idx="5130">
                        <c:v>2000</c:v>
                      </c:pt>
                      <c:pt idx="5131">
                        <c:v>34000</c:v>
                      </c:pt>
                      <c:pt idx="5132">
                        <c:v>32000</c:v>
                      </c:pt>
                      <c:pt idx="5133">
                        <c:v>9000</c:v>
                      </c:pt>
                      <c:pt idx="5134">
                        <c:v>23000</c:v>
                      </c:pt>
                      <c:pt idx="5135">
                        <c:v>47000</c:v>
                      </c:pt>
                      <c:pt idx="5136">
                        <c:v>29000</c:v>
                      </c:pt>
                      <c:pt idx="5137">
                        <c:v>22000</c:v>
                      </c:pt>
                      <c:pt idx="5138">
                        <c:v>35000</c:v>
                      </c:pt>
                      <c:pt idx="5139">
                        <c:v>25000</c:v>
                      </c:pt>
                      <c:pt idx="5140">
                        <c:v>68000</c:v>
                      </c:pt>
                      <c:pt idx="5141">
                        <c:v>22000</c:v>
                      </c:pt>
                      <c:pt idx="5142">
                        <c:v>27000</c:v>
                      </c:pt>
                      <c:pt idx="5143">
                        <c:v>42000</c:v>
                      </c:pt>
                      <c:pt idx="5144">
                        <c:v>16000</c:v>
                      </c:pt>
                      <c:pt idx="5145">
                        <c:v>32000</c:v>
                      </c:pt>
                      <c:pt idx="5146">
                        <c:v>212000</c:v>
                      </c:pt>
                      <c:pt idx="5147">
                        <c:v>182000</c:v>
                      </c:pt>
                      <c:pt idx="5148">
                        <c:v>105000</c:v>
                      </c:pt>
                      <c:pt idx="5149">
                        <c:v>23000</c:v>
                      </c:pt>
                      <c:pt idx="5150">
                        <c:v>203000</c:v>
                      </c:pt>
                      <c:pt idx="5151">
                        <c:v>42000</c:v>
                      </c:pt>
                      <c:pt idx="5152">
                        <c:v>130000</c:v>
                      </c:pt>
                      <c:pt idx="5153">
                        <c:v>124000</c:v>
                      </c:pt>
                      <c:pt idx="5154">
                        <c:v>56000</c:v>
                      </c:pt>
                      <c:pt idx="5155">
                        <c:v>42000</c:v>
                      </c:pt>
                      <c:pt idx="5156">
                        <c:v>32000</c:v>
                      </c:pt>
                      <c:pt idx="5157">
                        <c:v>47000</c:v>
                      </c:pt>
                      <c:pt idx="5158">
                        <c:v>68000</c:v>
                      </c:pt>
                      <c:pt idx="5159">
                        <c:v>65000</c:v>
                      </c:pt>
                      <c:pt idx="5160">
                        <c:v>33000</c:v>
                      </c:pt>
                      <c:pt idx="5161">
                        <c:v>28000</c:v>
                      </c:pt>
                      <c:pt idx="5162">
                        <c:v>13000</c:v>
                      </c:pt>
                      <c:pt idx="5163">
                        <c:v>33000</c:v>
                      </c:pt>
                      <c:pt idx="5164">
                        <c:v>30000</c:v>
                      </c:pt>
                      <c:pt idx="5165">
                        <c:v>3000</c:v>
                      </c:pt>
                      <c:pt idx="5166">
                        <c:v>7000</c:v>
                      </c:pt>
                      <c:pt idx="5167">
                        <c:v>26000</c:v>
                      </c:pt>
                      <c:pt idx="5168">
                        <c:v>10000</c:v>
                      </c:pt>
                      <c:pt idx="5169">
                        <c:v>5000</c:v>
                      </c:pt>
                      <c:pt idx="5170">
                        <c:v>20000</c:v>
                      </c:pt>
                      <c:pt idx="5171">
                        <c:v>18000</c:v>
                      </c:pt>
                      <c:pt idx="5172">
                        <c:v>60000</c:v>
                      </c:pt>
                      <c:pt idx="5173">
                        <c:v>26000</c:v>
                      </c:pt>
                      <c:pt idx="5174">
                        <c:v>82000</c:v>
                      </c:pt>
                      <c:pt idx="5175">
                        <c:v>36000</c:v>
                      </c:pt>
                      <c:pt idx="5176">
                        <c:v>42000</c:v>
                      </c:pt>
                      <c:pt idx="5177">
                        <c:v>66000</c:v>
                      </c:pt>
                      <c:pt idx="5178">
                        <c:v>20000</c:v>
                      </c:pt>
                      <c:pt idx="5179">
                        <c:v>56000</c:v>
                      </c:pt>
                      <c:pt idx="5180">
                        <c:v>28000</c:v>
                      </c:pt>
                      <c:pt idx="5181">
                        <c:v>16000</c:v>
                      </c:pt>
                      <c:pt idx="5182">
                        <c:v>20000</c:v>
                      </c:pt>
                      <c:pt idx="5183">
                        <c:v>44000</c:v>
                      </c:pt>
                      <c:pt idx="5184">
                        <c:v>91000</c:v>
                      </c:pt>
                      <c:pt idx="5185">
                        <c:v>13000</c:v>
                      </c:pt>
                      <c:pt idx="5186">
                        <c:v>18000</c:v>
                      </c:pt>
                      <c:pt idx="5187">
                        <c:v>46000</c:v>
                      </c:pt>
                      <c:pt idx="5188">
                        <c:v>69000</c:v>
                      </c:pt>
                      <c:pt idx="5189">
                        <c:v>61000</c:v>
                      </c:pt>
                      <c:pt idx="5190">
                        <c:v>34000</c:v>
                      </c:pt>
                      <c:pt idx="5191">
                        <c:v>90000</c:v>
                      </c:pt>
                      <c:pt idx="5192">
                        <c:v>167000</c:v>
                      </c:pt>
                      <c:pt idx="5193">
                        <c:v>128000</c:v>
                      </c:pt>
                      <c:pt idx="5194">
                        <c:v>45000</c:v>
                      </c:pt>
                      <c:pt idx="5195">
                        <c:v>26000</c:v>
                      </c:pt>
                      <c:pt idx="5196">
                        <c:v>17000</c:v>
                      </c:pt>
                      <c:pt idx="5197">
                        <c:v>15000</c:v>
                      </c:pt>
                      <c:pt idx="5198">
                        <c:v>10000</c:v>
                      </c:pt>
                      <c:pt idx="5199">
                        <c:v>19000</c:v>
                      </c:pt>
                      <c:pt idx="5200">
                        <c:v>53000</c:v>
                      </c:pt>
                      <c:pt idx="5201">
                        <c:v>117000</c:v>
                      </c:pt>
                      <c:pt idx="5202">
                        <c:v>90000</c:v>
                      </c:pt>
                      <c:pt idx="5203">
                        <c:v>43000</c:v>
                      </c:pt>
                      <c:pt idx="5204">
                        <c:v>29000</c:v>
                      </c:pt>
                      <c:pt idx="5205">
                        <c:v>44000</c:v>
                      </c:pt>
                      <c:pt idx="5206">
                        <c:v>31000</c:v>
                      </c:pt>
                      <c:pt idx="5207">
                        <c:v>31000</c:v>
                      </c:pt>
                      <c:pt idx="5208">
                        <c:v>12000</c:v>
                      </c:pt>
                      <c:pt idx="5209">
                        <c:v>22000</c:v>
                      </c:pt>
                      <c:pt idx="5210">
                        <c:v>62000</c:v>
                      </c:pt>
                      <c:pt idx="5211">
                        <c:v>28000</c:v>
                      </c:pt>
                      <c:pt idx="5212">
                        <c:v>31000</c:v>
                      </c:pt>
                      <c:pt idx="5213">
                        <c:v>63000</c:v>
                      </c:pt>
                      <c:pt idx="5214">
                        <c:v>79000</c:v>
                      </c:pt>
                      <c:pt idx="5215">
                        <c:v>45000</c:v>
                      </c:pt>
                      <c:pt idx="5216">
                        <c:v>51000</c:v>
                      </c:pt>
                      <c:pt idx="5217">
                        <c:v>42000</c:v>
                      </c:pt>
                      <c:pt idx="5218">
                        <c:v>60000</c:v>
                      </c:pt>
                      <c:pt idx="5219">
                        <c:v>53000</c:v>
                      </c:pt>
                      <c:pt idx="5220">
                        <c:v>23000</c:v>
                      </c:pt>
                      <c:pt idx="5221">
                        <c:v>32000</c:v>
                      </c:pt>
                      <c:pt idx="5222">
                        <c:v>68000</c:v>
                      </c:pt>
                      <c:pt idx="5223">
                        <c:v>85000</c:v>
                      </c:pt>
                      <c:pt idx="5224">
                        <c:v>71000</c:v>
                      </c:pt>
                      <c:pt idx="5225">
                        <c:v>53000</c:v>
                      </c:pt>
                      <c:pt idx="5226">
                        <c:v>24000</c:v>
                      </c:pt>
                      <c:pt idx="5227">
                        <c:v>73000</c:v>
                      </c:pt>
                      <c:pt idx="5228">
                        <c:v>76000</c:v>
                      </c:pt>
                      <c:pt idx="5229">
                        <c:v>12000</c:v>
                      </c:pt>
                      <c:pt idx="5230">
                        <c:v>10000</c:v>
                      </c:pt>
                      <c:pt idx="5231">
                        <c:v>9000</c:v>
                      </c:pt>
                      <c:pt idx="5232">
                        <c:v>18000</c:v>
                      </c:pt>
                      <c:pt idx="5233">
                        <c:v>83000</c:v>
                      </c:pt>
                      <c:pt idx="5234">
                        <c:v>48000</c:v>
                      </c:pt>
                      <c:pt idx="5235">
                        <c:v>68000</c:v>
                      </c:pt>
                      <c:pt idx="5236">
                        <c:v>30000</c:v>
                      </c:pt>
                      <c:pt idx="5237">
                        <c:v>18000</c:v>
                      </c:pt>
                      <c:pt idx="5238">
                        <c:v>36000</c:v>
                      </c:pt>
                      <c:pt idx="5239">
                        <c:v>26000</c:v>
                      </c:pt>
                      <c:pt idx="5240">
                        <c:v>17000</c:v>
                      </c:pt>
                      <c:pt idx="5241">
                        <c:v>75000</c:v>
                      </c:pt>
                      <c:pt idx="5242">
                        <c:v>64000</c:v>
                      </c:pt>
                      <c:pt idx="5243">
                        <c:v>54000</c:v>
                      </c:pt>
                      <c:pt idx="5244">
                        <c:v>74000</c:v>
                      </c:pt>
                      <c:pt idx="5245">
                        <c:v>107000</c:v>
                      </c:pt>
                      <c:pt idx="5246">
                        <c:v>50000</c:v>
                      </c:pt>
                      <c:pt idx="5247">
                        <c:v>39000</c:v>
                      </c:pt>
                      <c:pt idx="5248">
                        <c:v>20000</c:v>
                      </c:pt>
                      <c:pt idx="5249">
                        <c:v>34000</c:v>
                      </c:pt>
                      <c:pt idx="5250">
                        <c:v>26000</c:v>
                      </c:pt>
                      <c:pt idx="5251">
                        <c:v>24000</c:v>
                      </c:pt>
                      <c:pt idx="5252">
                        <c:v>54000</c:v>
                      </c:pt>
                      <c:pt idx="5253">
                        <c:v>19000</c:v>
                      </c:pt>
                      <c:pt idx="5254">
                        <c:v>43000</c:v>
                      </c:pt>
                      <c:pt idx="5255">
                        <c:v>57000</c:v>
                      </c:pt>
                      <c:pt idx="5256">
                        <c:v>123000</c:v>
                      </c:pt>
                      <c:pt idx="5257">
                        <c:v>68000</c:v>
                      </c:pt>
                      <c:pt idx="5258">
                        <c:v>65000</c:v>
                      </c:pt>
                      <c:pt idx="5259">
                        <c:v>27000</c:v>
                      </c:pt>
                      <c:pt idx="5260">
                        <c:v>55000</c:v>
                      </c:pt>
                      <c:pt idx="5261">
                        <c:v>39000</c:v>
                      </c:pt>
                      <c:pt idx="5262">
                        <c:v>77000</c:v>
                      </c:pt>
                      <c:pt idx="5263">
                        <c:v>74000</c:v>
                      </c:pt>
                      <c:pt idx="5264">
                        <c:v>43000</c:v>
                      </c:pt>
                      <c:pt idx="5265">
                        <c:v>29000</c:v>
                      </c:pt>
                      <c:pt idx="5266">
                        <c:v>23000</c:v>
                      </c:pt>
                      <c:pt idx="5267">
                        <c:v>12000</c:v>
                      </c:pt>
                      <c:pt idx="5268">
                        <c:v>11000</c:v>
                      </c:pt>
                      <c:pt idx="5269">
                        <c:v>14000</c:v>
                      </c:pt>
                      <c:pt idx="5270">
                        <c:v>12000</c:v>
                      </c:pt>
                      <c:pt idx="5271">
                        <c:v>12000</c:v>
                      </c:pt>
                      <c:pt idx="5272">
                        <c:v>46000</c:v>
                      </c:pt>
                      <c:pt idx="5273">
                        <c:v>20000</c:v>
                      </c:pt>
                      <c:pt idx="5274">
                        <c:v>21000</c:v>
                      </c:pt>
                      <c:pt idx="5275">
                        <c:v>13000</c:v>
                      </c:pt>
                      <c:pt idx="5276">
                        <c:v>30000</c:v>
                      </c:pt>
                      <c:pt idx="5277">
                        <c:v>45000</c:v>
                      </c:pt>
                      <c:pt idx="5278">
                        <c:v>30000</c:v>
                      </c:pt>
                      <c:pt idx="5279">
                        <c:v>22000</c:v>
                      </c:pt>
                      <c:pt idx="5280">
                        <c:v>12000</c:v>
                      </c:pt>
                      <c:pt idx="5281">
                        <c:v>8000</c:v>
                      </c:pt>
                      <c:pt idx="5282">
                        <c:v>21000</c:v>
                      </c:pt>
                      <c:pt idx="5283">
                        <c:v>11000</c:v>
                      </c:pt>
                      <c:pt idx="5284">
                        <c:v>17000</c:v>
                      </c:pt>
                      <c:pt idx="5285">
                        <c:v>30000</c:v>
                      </c:pt>
                      <c:pt idx="5286">
                        <c:v>18000</c:v>
                      </c:pt>
                      <c:pt idx="5287">
                        <c:v>83000</c:v>
                      </c:pt>
                      <c:pt idx="5288">
                        <c:v>8000</c:v>
                      </c:pt>
                      <c:pt idx="5289">
                        <c:v>16000</c:v>
                      </c:pt>
                      <c:pt idx="5290">
                        <c:v>19000</c:v>
                      </c:pt>
                      <c:pt idx="5291">
                        <c:v>28000</c:v>
                      </c:pt>
                      <c:pt idx="5292">
                        <c:v>33000</c:v>
                      </c:pt>
                      <c:pt idx="5293">
                        <c:v>88000</c:v>
                      </c:pt>
                      <c:pt idx="5294">
                        <c:v>17000</c:v>
                      </c:pt>
                      <c:pt idx="5295">
                        <c:v>21000</c:v>
                      </c:pt>
                      <c:pt idx="5296">
                        <c:v>27000</c:v>
                      </c:pt>
                      <c:pt idx="5297">
                        <c:v>43000</c:v>
                      </c:pt>
                      <c:pt idx="5298">
                        <c:v>23000</c:v>
                      </c:pt>
                      <c:pt idx="5299">
                        <c:v>17000</c:v>
                      </c:pt>
                      <c:pt idx="5300">
                        <c:v>13000</c:v>
                      </c:pt>
                      <c:pt idx="5301">
                        <c:v>10000</c:v>
                      </c:pt>
                      <c:pt idx="5302">
                        <c:v>8000</c:v>
                      </c:pt>
                      <c:pt idx="5303">
                        <c:v>47000</c:v>
                      </c:pt>
                      <c:pt idx="5304">
                        <c:v>18000</c:v>
                      </c:pt>
                      <c:pt idx="5305">
                        <c:v>48000</c:v>
                      </c:pt>
                      <c:pt idx="5306">
                        <c:v>17000</c:v>
                      </c:pt>
                      <c:pt idx="5307">
                        <c:v>27000</c:v>
                      </c:pt>
                      <c:pt idx="5308">
                        <c:v>36000</c:v>
                      </c:pt>
                      <c:pt idx="5309">
                        <c:v>63000</c:v>
                      </c:pt>
                      <c:pt idx="5310">
                        <c:v>28000</c:v>
                      </c:pt>
                      <c:pt idx="5311">
                        <c:v>26000</c:v>
                      </c:pt>
                      <c:pt idx="5312">
                        <c:v>27000</c:v>
                      </c:pt>
                      <c:pt idx="5313">
                        <c:v>27000</c:v>
                      </c:pt>
                      <c:pt idx="5314">
                        <c:v>30000</c:v>
                      </c:pt>
                      <c:pt idx="5315">
                        <c:v>22000</c:v>
                      </c:pt>
                      <c:pt idx="5316">
                        <c:v>41000</c:v>
                      </c:pt>
                      <c:pt idx="5317">
                        <c:v>42000</c:v>
                      </c:pt>
                      <c:pt idx="5318">
                        <c:v>31000</c:v>
                      </c:pt>
                      <c:pt idx="5319">
                        <c:v>11000</c:v>
                      </c:pt>
                      <c:pt idx="5320">
                        <c:v>28000</c:v>
                      </c:pt>
                      <c:pt idx="5321">
                        <c:v>45000</c:v>
                      </c:pt>
                      <c:pt idx="5322">
                        <c:v>19000</c:v>
                      </c:pt>
                      <c:pt idx="5323">
                        <c:v>23000</c:v>
                      </c:pt>
                      <c:pt idx="5324">
                        <c:v>30000</c:v>
                      </c:pt>
                      <c:pt idx="5325">
                        <c:v>7000</c:v>
                      </c:pt>
                      <c:pt idx="5326">
                        <c:v>9000</c:v>
                      </c:pt>
                      <c:pt idx="5327">
                        <c:v>28000</c:v>
                      </c:pt>
                      <c:pt idx="5328">
                        <c:v>39000</c:v>
                      </c:pt>
                      <c:pt idx="5329">
                        <c:v>29000</c:v>
                      </c:pt>
                      <c:pt idx="5330">
                        <c:v>42000</c:v>
                      </c:pt>
                      <c:pt idx="5331">
                        <c:v>8000</c:v>
                      </c:pt>
                      <c:pt idx="5332">
                        <c:v>5000</c:v>
                      </c:pt>
                      <c:pt idx="5333">
                        <c:v>15000</c:v>
                      </c:pt>
                      <c:pt idx="5334">
                        <c:v>35000</c:v>
                      </c:pt>
                      <c:pt idx="5335">
                        <c:v>14000</c:v>
                      </c:pt>
                      <c:pt idx="5336">
                        <c:v>14000</c:v>
                      </c:pt>
                      <c:pt idx="5337">
                        <c:v>53000</c:v>
                      </c:pt>
                      <c:pt idx="5338">
                        <c:v>20000</c:v>
                      </c:pt>
                      <c:pt idx="5339">
                        <c:v>11000</c:v>
                      </c:pt>
                      <c:pt idx="5340">
                        <c:v>7000</c:v>
                      </c:pt>
                      <c:pt idx="5341">
                        <c:v>14000</c:v>
                      </c:pt>
                      <c:pt idx="5342">
                        <c:v>17000</c:v>
                      </c:pt>
                      <c:pt idx="5343">
                        <c:v>10000</c:v>
                      </c:pt>
                      <c:pt idx="5344">
                        <c:v>5000</c:v>
                      </c:pt>
                      <c:pt idx="5345">
                        <c:v>18000</c:v>
                      </c:pt>
                      <c:pt idx="5346">
                        <c:v>10000</c:v>
                      </c:pt>
                      <c:pt idx="5347">
                        <c:v>16000</c:v>
                      </c:pt>
                      <c:pt idx="5348">
                        <c:v>11000</c:v>
                      </c:pt>
                      <c:pt idx="5349">
                        <c:v>36000</c:v>
                      </c:pt>
                      <c:pt idx="5350">
                        <c:v>31000</c:v>
                      </c:pt>
                      <c:pt idx="5351">
                        <c:v>35000</c:v>
                      </c:pt>
                      <c:pt idx="5352">
                        <c:v>29000</c:v>
                      </c:pt>
                      <c:pt idx="5353">
                        <c:v>25000</c:v>
                      </c:pt>
                      <c:pt idx="5354">
                        <c:v>9000</c:v>
                      </c:pt>
                      <c:pt idx="5355">
                        <c:v>25000</c:v>
                      </c:pt>
                      <c:pt idx="5356">
                        <c:v>5000</c:v>
                      </c:pt>
                      <c:pt idx="5357">
                        <c:v>15000</c:v>
                      </c:pt>
                      <c:pt idx="5358">
                        <c:v>37000</c:v>
                      </c:pt>
                      <c:pt idx="5359">
                        <c:v>48000</c:v>
                      </c:pt>
                      <c:pt idx="5360">
                        <c:v>22000</c:v>
                      </c:pt>
                      <c:pt idx="5361">
                        <c:v>12000</c:v>
                      </c:pt>
                      <c:pt idx="5362">
                        <c:v>5000</c:v>
                      </c:pt>
                      <c:pt idx="5363">
                        <c:v>31000</c:v>
                      </c:pt>
                      <c:pt idx="5364">
                        <c:v>14000</c:v>
                      </c:pt>
                      <c:pt idx="5365">
                        <c:v>12000</c:v>
                      </c:pt>
                      <c:pt idx="5366">
                        <c:v>13000</c:v>
                      </c:pt>
                      <c:pt idx="5367">
                        <c:v>11000</c:v>
                      </c:pt>
                      <c:pt idx="5368">
                        <c:v>7000</c:v>
                      </c:pt>
                      <c:pt idx="5369">
                        <c:v>6000</c:v>
                      </c:pt>
                      <c:pt idx="5370">
                        <c:v>67000</c:v>
                      </c:pt>
                      <c:pt idx="5371">
                        <c:v>36000</c:v>
                      </c:pt>
                      <c:pt idx="5372">
                        <c:v>5000</c:v>
                      </c:pt>
                      <c:pt idx="5373">
                        <c:v>15000</c:v>
                      </c:pt>
                      <c:pt idx="5374">
                        <c:v>17000</c:v>
                      </c:pt>
                      <c:pt idx="5375">
                        <c:v>18000</c:v>
                      </c:pt>
                      <c:pt idx="5376">
                        <c:v>11000</c:v>
                      </c:pt>
                      <c:pt idx="5377">
                        <c:v>33000</c:v>
                      </c:pt>
                      <c:pt idx="5378">
                        <c:v>28000</c:v>
                      </c:pt>
                      <c:pt idx="5379">
                        <c:v>27000</c:v>
                      </c:pt>
                      <c:pt idx="5380">
                        <c:v>62000</c:v>
                      </c:pt>
                      <c:pt idx="5381">
                        <c:v>52000</c:v>
                      </c:pt>
                      <c:pt idx="5382">
                        <c:v>7000</c:v>
                      </c:pt>
                      <c:pt idx="5383">
                        <c:v>12000</c:v>
                      </c:pt>
                      <c:pt idx="5384">
                        <c:v>84000</c:v>
                      </c:pt>
                      <c:pt idx="5385">
                        <c:v>41000</c:v>
                      </c:pt>
                      <c:pt idx="5386">
                        <c:v>31000</c:v>
                      </c:pt>
                      <c:pt idx="5387">
                        <c:v>14000</c:v>
                      </c:pt>
                      <c:pt idx="5388">
                        <c:v>10000</c:v>
                      </c:pt>
                      <c:pt idx="5389">
                        <c:v>4000</c:v>
                      </c:pt>
                      <c:pt idx="5390">
                        <c:v>15000</c:v>
                      </c:pt>
                      <c:pt idx="5391">
                        <c:v>12000</c:v>
                      </c:pt>
                      <c:pt idx="5392">
                        <c:v>8000</c:v>
                      </c:pt>
                      <c:pt idx="5393">
                        <c:v>26000</c:v>
                      </c:pt>
                      <c:pt idx="5394">
                        <c:v>18000</c:v>
                      </c:pt>
                      <c:pt idx="5395">
                        <c:v>6000</c:v>
                      </c:pt>
                      <c:pt idx="5396">
                        <c:v>14000</c:v>
                      </c:pt>
                      <c:pt idx="5397">
                        <c:v>24000</c:v>
                      </c:pt>
                      <c:pt idx="5398">
                        <c:v>8000</c:v>
                      </c:pt>
                      <c:pt idx="5399">
                        <c:v>14000</c:v>
                      </c:pt>
                      <c:pt idx="5400">
                        <c:v>19000</c:v>
                      </c:pt>
                      <c:pt idx="5401">
                        <c:v>49000</c:v>
                      </c:pt>
                      <c:pt idx="5402">
                        <c:v>9000</c:v>
                      </c:pt>
                      <c:pt idx="5403">
                        <c:v>8000</c:v>
                      </c:pt>
                      <c:pt idx="5404">
                        <c:v>33000</c:v>
                      </c:pt>
                      <c:pt idx="5405">
                        <c:v>8000</c:v>
                      </c:pt>
                      <c:pt idx="5406">
                        <c:v>4000</c:v>
                      </c:pt>
                      <c:pt idx="5407">
                        <c:v>12000</c:v>
                      </c:pt>
                      <c:pt idx="5408">
                        <c:v>22000</c:v>
                      </c:pt>
                      <c:pt idx="5409">
                        <c:v>9000</c:v>
                      </c:pt>
                      <c:pt idx="5410">
                        <c:v>10000</c:v>
                      </c:pt>
                      <c:pt idx="5411">
                        <c:v>16000</c:v>
                      </c:pt>
                      <c:pt idx="5412">
                        <c:v>20000</c:v>
                      </c:pt>
                      <c:pt idx="5413">
                        <c:v>26000</c:v>
                      </c:pt>
                      <c:pt idx="5414">
                        <c:v>21000</c:v>
                      </c:pt>
                      <c:pt idx="5415">
                        <c:v>40000</c:v>
                      </c:pt>
                      <c:pt idx="5416">
                        <c:v>14000</c:v>
                      </c:pt>
                      <c:pt idx="5417">
                        <c:v>18000</c:v>
                      </c:pt>
                      <c:pt idx="5418">
                        <c:v>36000</c:v>
                      </c:pt>
                      <c:pt idx="5419">
                        <c:v>10000</c:v>
                      </c:pt>
                      <c:pt idx="5420">
                        <c:v>5000</c:v>
                      </c:pt>
                      <c:pt idx="5421">
                        <c:v>10000</c:v>
                      </c:pt>
                      <c:pt idx="5422">
                        <c:v>5000</c:v>
                      </c:pt>
                      <c:pt idx="5423">
                        <c:v>37000</c:v>
                      </c:pt>
                      <c:pt idx="5424">
                        <c:v>33000</c:v>
                      </c:pt>
                      <c:pt idx="5425">
                        <c:v>29000</c:v>
                      </c:pt>
                      <c:pt idx="5426">
                        <c:v>17000</c:v>
                      </c:pt>
                      <c:pt idx="5427">
                        <c:v>70000</c:v>
                      </c:pt>
                      <c:pt idx="5428">
                        <c:v>30000</c:v>
                      </c:pt>
                      <c:pt idx="5429">
                        <c:v>58000</c:v>
                      </c:pt>
                      <c:pt idx="5430">
                        <c:v>125000</c:v>
                      </c:pt>
                      <c:pt idx="5431">
                        <c:v>54000</c:v>
                      </c:pt>
                      <c:pt idx="5432">
                        <c:v>78000</c:v>
                      </c:pt>
                      <c:pt idx="5433">
                        <c:v>86000</c:v>
                      </c:pt>
                      <c:pt idx="5434">
                        <c:v>89000</c:v>
                      </c:pt>
                      <c:pt idx="5435">
                        <c:v>119000</c:v>
                      </c:pt>
                      <c:pt idx="5436">
                        <c:v>186000</c:v>
                      </c:pt>
                      <c:pt idx="5437">
                        <c:v>102000</c:v>
                      </c:pt>
                      <c:pt idx="5438">
                        <c:v>131000</c:v>
                      </c:pt>
                      <c:pt idx="5439">
                        <c:v>182000</c:v>
                      </c:pt>
                      <c:pt idx="5440">
                        <c:v>142000</c:v>
                      </c:pt>
                      <c:pt idx="5441">
                        <c:v>104000</c:v>
                      </c:pt>
                      <c:pt idx="5442">
                        <c:v>288000</c:v>
                      </c:pt>
                      <c:pt idx="5443">
                        <c:v>67000</c:v>
                      </c:pt>
                      <c:pt idx="5444">
                        <c:v>62000</c:v>
                      </c:pt>
                      <c:pt idx="5445">
                        <c:v>78000</c:v>
                      </c:pt>
                      <c:pt idx="5446">
                        <c:v>60000</c:v>
                      </c:pt>
                      <c:pt idx="5447">
                        <c:v>99000</c:v>
                      </c:pt>
                      <c:pt idx="5448">
                        <c:v>55000</c:v>
                      </c:pt>
                      <c:pt idx="5449">
                        <c:v>16000</c:v>
                      </c:pt>
                      <c:pt idx="5450">
                        <c:v>44000</c:v>
                      </c:pt>
                      <c:pt idx="5451">
                        <c:v>91000</c:v>
                      </c:pt>
                      <c:pt idx="5452">
                        <c:v>20000</c:v>
                      </c:pt>
                      <c:pt idx="5453">
                        <c:v>13000</c:v>
                      </c:pt>
                      <c:pt idx="5454">
                        <c:v>8000</c:v>
                      </c:pt>
                      <c:pt idx="5455">
                        <c:v>23000</c:v>
                      </c:pt>
                      <c:pt idx="5456">
                        <c:v>30000</c:v>
                      </c:pt>
                      <c:pt idx="5457">
                        <c:v>39000</c:v>
                      </c:pt>
                      <c:pt idx="5458">
                        <c:v>23000</c:v>
                      </c:pt>
                      <c:pt idx="5459">
                        <c:v>10000</c:v>
                      </c:pt>
                      <c:pt idx="5460">
                        <c:v>24000</c:v>
                      </c:pt>
                      <c:pt idx="5461">
                        <c:v>88000</c:v>
                      </c:pt>
                      <c:pt idx="5462">
                        <c:v>55000</c:v>
                      </c:pt>
                      <c:pt idx="5463">
                        <c:v>35000</c:v>
                      </c:pt>
                      <c:pt idx="5464">
                        <c:v>17000</c:v>
                      </c:pt>
                      <c:pt idx="5465">
                        <c:v>12000</c:v>
                      </c:pt>
                      <c:pt idx="5466">
                        <c:v>24000</c:v>
                      </c:pt>
                      <c:pt idx="5467">
                        <c:v>13000</c:v>
                      </c:pt>
                      <c:pt idx="5468">
                        <c:v>26000</c:v>
                      </c:pt>
                      <c:pt idx="5469">
                        <c:v>41000</c:v>
                      </c:pt>
                      <c:pt idx="5470">
                        <c:v>47000</c:v>
                      </c:pt>
                      <c:pt idx="5471">
                        <c:v>43000</c:v>
                      </c:pt>
                      <c:pt idx="5472">
                        <c:v>35000</c:v>
                      </c:pt>
                      <c:pt idx="5473">
                        <c:v>16000</c:v>
                      </c:pt>
                      <c:pt idx="5474">
                        <c:v>27000</c:v>
                      </c:pt>
                      <c:pt idx="5475">
                        <c:v>24000</c:v>
                      </c:pt>
                      <c:pt idx="5476">
                        <c:v>22000</c:v>
                      </c:pt>
                      <c:pt idx="5477">
                        <c:v>16000</c:v>
                      </c:pt>
                      <c:pt idx="5478">
                        <c:v>3000</c:v>
                      </c:pt>
                      <c:pt idx="5479">
                        <c:v>38000</c:v>
                      </c:pt>
                      <c:pt idx="5480">
                        <c:v>25000</c:v>
                      </c:pt>
                      <c:pt idx="5481">
                        <c:v>35000</c:v>
                      </c:pt>
                      <c:pt idx="5482">
                        <c:v>38000</c:v>
                      </c:pt>
                      <c:pt idx="5483">
                        <c:v>16000</c:v>
                      </c:pt>
                      <c:pt idx="5484">
                        <c:v>20000</c:v>
                      </c:pt>
                      <c:pt idx="5485">
                        <c:v>9000</c:v>
                      </c:pt>
                      <c:pt idx="5486">
                        <c:v>10000</c:v>
                      </c:pt>
                      <c:pt idx="5487">
                        <c:v>26000</c:v>
                      </c:pt>
                      <c:pt idx="5488">
                        <c:v>27000</c:v>
                      </c:pt>
                      <c:pt idx="5489">
                        <c:v>13000</c:v>
                      </c:pt>
                      <c:pt idx="5490">
                        <c:v>28000</c:v>
                      </c:pt>
                      <c:pt idx="5491">
                        <c:v>21000</c:v>
                      </c:pt>
                      <c:pt idx="5492">
                        <c:v>37000</c:v>
                      </c:pt>
                      <c:pt idx="5493">
                        <c:v>44000</c:v>
                      </c:pt>
                      <c:pt idx="5494">
                        <c:v>28000</c:v>
                      </c:pt>
                      <c:pt idx="5495">
                        <c:v>19000</c:v>
                      </c:pt>
                      <c:pt idx="5496">
                        <c:v>21000</c:v>
                      </c:pt>
                      <c:pt idx="5497">
                        <c:v>24000</c:v>
                      </c:pt>
                      <c:pt idx="5498">
                        <c:v>15000</c:v>
                      </c:pt>
                      <c:pt idx="5499">
                        <c:v>5000</c:v>
                      </c:pt>
                      <c:pt idx="5500">
                        <c:v>46000</c:v>
                      </c:pt>
                      <c:pt idx="5501">
                        <c:v>25000</c:v>
                      </c:pt>
                      <c:pt idx="5502">
                        <c:v>21000</c:v>
                      </c:pt>
                      <c:pt idx="5503">
                        <c:v>34000</c:v>
                      </c:pt>
                      <c:pt idx="5504">
                        <c:v>38000</c:v>
                      </c:pt>
                      <c:pt idx="5505">
                        <c:v>29000</c:v>
                      </c:pt>
                      <c:pt idx="5506">
                        <c:v>22000</c:v>
                      </c:pt>
                      <c:pt idx="5507">
                        <c:v>38000</c:v>
                      </c:pt>
                      <c:pt idx="5508">
                        <c:v>19000</c:v>
                      </c:pt>
                      <c:pt idx="5509">
                        <c:v>22000</c:v>
                      </c:pt>
                      <c:pt idx="5510">
                        <c:v>13000</c:v>
                      </c:pt>
                      <c:pt idx="5511">
                        <c:v>28000</c:v>
                      </c:pt>
                      <c:pt idx="5512">
                        <c:v>24000</c:v>
                      </c:pt>
                      <c:pt idx="5513">
                        <c:v>19000</c:v>
                      </c:pt>
                      <c:pt idx="5514">
                        <c:v>19000</c:v>
                      </c:pt>
                      <c:pt idx="5515">
                        <c:v>39000</c:v>
                      </c:pt>
                      <c:pt idx="5516">
                        <c:v>10000</c:v>
                      </c:pt>
                      <c:pt idx="5517">
                        <c:v>18000</c:v>
                      </c:pt>
                      <c:pt idx="5518">
                        <c:v>20000</c:v>
                      </c:pt>
                      <c:pt idx="5519">
                        <c:v>5000</c:v>
                      </c:pt>
                      <c:pt idx="5520">
                        <c:v>20000</c:v>
                      </c:pt>
                      <c:pt idx="5521">
                        <c:v>15000</c:v>
                      </c:pt>
                      <c:pt idx="5522">
                        <c:v>22000</c:v>
                      </c:pt>
                      <c:pt idx="5523">
                        <c:v>4000</c:v>
                      </c:pt>
                      <c:pt idx="5524">
                        <c:v>21000</c:v>
                      </c:pt>
                      <c:pt idx="5525">
                        <c:v>30000</c:v>
                      </c:pt>
                      <c:pt idx="5526">
                        <c:v>21000</c:v>
                      </c:pt>
                      <c:pt idx="5527">
                        <c:v>30000</c:v>
                      </c:pt>
                      <c:pt idx="5528">
                        <c:v>31000</c:v>
                      </c:pt>
                      <c:pt idx="5529">
                        <c:v>18000</c:v>
                      </c:pt>
                      <c:pt idx="5530">
                        <c:v>9000</c:v>
                      </c:pt>
                      <c:pt idx="5531">
                        <c:v>38000</c:v>
                      </c:pt>
                      <c:pt idx="5532">
                        <c:v>19000</c:v>
                      </c:pt>
                      <c:pt idx="5533">
                        <c:v>27000</c:v>
                      </c:pt>
                      <c:pt idx="5534">
                        <c:v>29000</c:v>
                      </c:pt>
                      <c:pt idx="5535">
                        <c:v>17000</c:v>
                      </c:pt>
                      <c:pt idx="5536">
                        <c:v>22000</c:v>
                      </c:pt>
                      <c:pt idx="5537">
                        <c:v>8000</c:v>
                      </c:pt>
                      <c:pt idx="5538">
                        <c:v>21000</c:v>
                      </c:pt>
                      <c:pt idx="5539">
                        <c:v>15000</c:v>
                      </c:pt>
                      <c:pt idx="5540">
                        <c:v>26000</c:v>
                      </c:pt>
                      <c:pt idx="5541">
                        <c:v>15000</c:v>
                      </c:pt>
                      <c:pt idx="5542">
                        <c:v>25000</c:v>
                      </c:pt>
                      <c:pt idx="5543">
                        <c:v>11000</c:v>
                      </c:pt>
                      <c:pt idx="5544">
                        <c:v>6000</c:v>
                      </c:pt>
                      <c:pt idx="5545">
                        <c:v>31000</c:v>
                      </c:pt>
                      <c:pt idx="5546">
                        <c:v>29000</c:v>
                      </c:pt>
                      <c:pt idx="5547">
                        <c:v>22000</c:v>
                      </c:pt>
                      <c:pt idx="5548">
                        <c:v>72000</c:v>
                      </c:pt>
                      <c:pt idx="5549">
                        <c:v>80000</c:v>
                      </c:pt>
                      <c:pt idx="5550">
                        <c:v>69000</c:v>
                      </c:pt>
                      <c:pt idx="5551">
                        <c:v>19000</c:v>
                      </c:pt>
                      <c:pt idx="5552">
                        <c:v>24000</c:v>
                      </c:pt>
                      <c:pt idx="5553">
                        <c:v>55000</c:v>
                      </c:pt>
                      <c:pt idx="5554">
                        <c:v>17000</c:v>
                      </c:pt>
                      <c:pt idx="5555">
                        <c:v>50000</c:v>
                      </c:pt>
                      <c:pt idx="5556">
                        <c:v>31000</c:v>
                      </c:pt>
                      <c:pt idx="5557">
                        <c:v>70000</c:v>
                      </c:pt>
                      <c:pt idx="5558">
                        <c:v>21000</c:v>
                      </c:pt>
                      <c:pt idx="5559">
                        <c:v>6000</c:v>
                      </c:pt>
                      <c:pt idx="5560">
                        <c:v>11000</c:v>
                      </c:pt>
                      <c:pt idx="5561">
                        <c:v>8000</c:v>
                      </c:pt>
                      <c:pt idx="5562">
                        <c:v>11000</c:v>
                      </c:pt>
                      <c:pt idx="5563">
                        <c:v>50000</c:v>
                      </c:pt>
                      <c:pt idx="5564">
                        <c:v>17000</c:v>
                      </c:pt>
                      <c:pt idx="5565">
                        <c:v>21000</c:v>
                      </c:pt>
                      <c:pt idx="5566">
                        <c:v>24000</c:v>
                      </c:pt>
                      <c:pt idx="5567">
                        <c:v>8000</c:v>
                      </c:pt>
                      <c:pt idx="5568">
                        <c:v>17000</c:v>
                      </c:pt>
                      <c:pt idx="5569">
                        <c:v>13000</c:v>
                      </c:pt>
                      <c:pt idx="5570">
                        <c:v>41000</c:v>
                      </c:pt>
                      <c:pt idx="5571">
                        <c:v>19000</c:v>
                      </c:pt>
                      <c:pt idx="5572">
                        <c:v>17000</c:v>
                      </c:pt>
                      <c:pt idx="5573">
                        <c:v>22000</c:v>
                      </c:pt>
                      <c:pt idx="5574">
                        <c:v>3000</c:v>
                      </c:pt>
                      <c:pt idx="5575">
                        <c:v>27000</c:v>
                      </c:pt>
                      <c:pt idx="5576">
                        <c:v>52000</c:v>
                      </c:pt>
                      <c:pt idx="5577">
                        <c:v>20000</c:v>
                      </c:pt>
                      <c:pt idx="5578">
                        <c:v>10000</c:v>
                      </c:pt>
                      <c:pt idx="5579">
                        <c:v>11000</c:v>
                      </c:pt>
                      <c:pt idx="5580">
                        <c:v>23000</c:v>
                      </c:pt>
                      <c:pt idx="5581">
                        <c:v>24000</c:v>
                      </c:pt>
                      <c:pt idx="5582">
                        <c:v>35000</c:v>
                      </c:pt>
                      <c:pt idx="5583">
                        <c:v>66000</c:v>
                      </c:pt>
                      <c:pt idx="5584">
                        <c:v>107000</c:v>
                      </c:pt>
                      <c:pt idx="5585">
                        <c:v>100000</c:v>
                      </c:pt>
                      <c:pt idx="5586">
                        <c:v>58000</c:v>
                      </c:pt>
                      <c:pt idx="5587">
                        <c:v>22000</c:v>
                      </c:pt>
                      <c:pt idx="5588">
                        <c:v>29000</c:v>
                      </c:pt>
                      <c:pt idx="5589">
                        <c:v>86000</c:v>
                      </c:pt>
                      <c:pt idx="5590">
                        <c:v>53000</c:v>
                      </c:pt>
                      <c:pt idx="5591">
                        <c:v>21000</c:v>
                      </c:pt>
                      <c:pt idx="5592">
                        <c:v>31000</c:v>
                      </c:pt>
                      <c:pt idx="5593">
                        <c:v>18000</c:v>
                      </c:pt>
                      <c:pt idx="5594">
                        <c:v>47000</c:v>
                      </c:pt>
                      <c:pt idx="5595">
                        <c:v>37000</c:v>
                      </c:pt>
                      <c:pt idx="5596">
                        <c:v>30000</c:v>
                      </c:pt>
                      <c:pt idx="5597">
                        <c:v>29000</c:v>
                      </c:pt>
                      <c:pt idx="5598">
                        <c:v>18000</c:v>
                      </c:pt>
                      <c:pt idx="5599">
                        <c:v>19000</c:v>
                      </c:pt>
                      <c:pt idx="5600">
                        <c:v>16000</c:v>
                      </c:pt>
                      <c:pt idx="5601">
                        <c:v>77000</c:v>
                      </c:pt>
                      <c:pt idx="5602">
                        <c:v>17000</c:v>
                      </c:pt>
                      <c:pt idx="5603">
                        <c:v>25000</c:v>
                      </c:pt>
                      <c:pt idx="5604">
                        <c:v>22000</c:v>
                      </c:pt>
                      <c:pt idx="5605">
                        <c:v>19000</c:v>
                      </c:pt>
                      <c:pt idx="5606">
                        <c:v>35000</c:v>
                      </c:pt>
                      <c:pt idx="5607">
                        <c:v>17000</c:v>
                      </c:pt>
                      <c:pt idx="5608">
                        <c:v>20000</c:v>
                      </c:pt>
                      <c:pt idx="5609">
                        <c:v>75000</c:v>
                      </c:pt>
                      <c:pt idx="5610">
                        <c:v>16000</c:v>
                      </c:pt>
                      <c:pt idx="5611">
                        <c:v>42000</c:v>
                      </c:pt>
                      <c:pt idx="5612">
                        <c:v>26000</c:v>
                      </c:pt>
                      <c:pt idx="5613">
                        <c:v>31000</c:v>
                      </c:pt>
                      <c:pt idx="5614">
                        <c:v>40700</c:v>
                      </c:pt>
                      <c:pt idx="5615">
                        <c:v>21000</c:v>
                      </c:pt>
                      <c:pt idx="5616">
                        <c:v>19000</c:v>
                      </c:pt>
                      <c:pt idx="5617">
                        <c:v>19000</c:v>
                      </c:pt>
                      <c:pt idx="5618">
                        <c:v>18000</c:v>
                      </c:pt>
                      <c:pt idx="5619">
                        <c:v>7000</c:v>
                      </c:pt>
                      <c:pt idx="5620">
                        <c:v>86000</c:v>
                      </c:pt>
                      <c:pt idx="5621">
                        <c:v>9000</c:v>
                      </c:pt>
                      <c:pt idx="5622">
                        <c:v>42000</c:v>
                      </c:pt>
                      <c:pt idx="5623">
                        <c:v>78000</c:v>
                      </c:pt>
                      <c:pt idx="5624">
                        <c:v>46000</c:v>
                      </c:pt>
                      <c:pt idx="5625">
                        <c:v>122000</c:v>
                      </c:pt>
                      <c:pt idx="5626">
                        <c:v>98000</c:v>
                      </c:pt>
                      <c:pt idx="5627">
                        <c:v>83000</c:v>
                      </c:pt>
                      <c:pt idx="5628">
                        <c:v>63000</c:v>
                      </c:pt>
                      <c:pt idx="5629">
                        <c:v>61000</c:v>
                      </c:pt>
                      <c:pt idx="5630">
                        <c:v>48000</c:v>
                      </c:pt>
                      <c:pt idx="5631">
                        <c:v>22000</c:v>
                      </c:pt>
                      <c:pt idx="5632">
                        <c:v>51000</c:v>
                      </c:pt>
                      <c:pt idx="5633">
                        <c:v>41000</c:v>
                      </c:pt>
                      <c:pt idx="5634">
                        <c:v>33000</c:v>
                      </c:pt>
                      <c:pt idx="5635">
                        <c:v>63000</c:v>
                      </c:pt>
                      <c:pt idx="5636">
                        <c:v>66000</c:v>
                      </c:pt>
                      <c:pt idx="5637">
                        <c:v>46000</c:v>
                      </c:pt>
                      <c:pt idx="5638">
                        <c:v>44000</c:v>
                      </c:pt>
                      <c:pt idx="5639">
                        <c:v>44000</c:v>
                      </c:pt>
                      <c:pt idx="5640">
                        <c:v>33000</c:v>
                      </c:pt>
                      <c:pt idx="5641">
                        <c:v>140000</c:v>
                      </c:pt>
                      <c:pt idx="5642">
                        <c:v>65000</c:v>
                      </c:pt>
                      <c:pt idx="5643">
                        <c:v>106000</c:v>
                      </c:pt>
                      <c:pt idx="5644">
                        <c:v>140000</c:v>
                      </c:pt>
                      <c:pt idx="5645">
                        <c:v>58000</c:v>
                      </c:pt>
                      <c:pt idx="5646">
                        <c:v>31000</c:v>
                      </c:pt>
                      <c:pt idx="5647">
                        <c:v>106000</c:v>
                      </c:pt>
                      <c:pt idx="5648">
                        <c:v>96000</c:v>
                      </c:pt>
                      <c:pt idx="5649">
                        <c:v>47000</c:v>
                      </c:pt>
                      <c:pt idx="5650">
                        <c:v>28000</c:v>
                      </c:pt>
                      <c:pt idx="5651">
                        <c:v>23000</c:v>
                      </c:pt>
                      <c:pt idx="5652">
                        <c:v>29000</c:v>
                      </c:pt>
                      <c:pt idx="5653">
                        <c:v>39000</c:v>
                      </c:pt>
                      <c:pt idx="5654">
                        <c:v>17000</c:v>
                      </c:pt>
                      <c:pt idx="5655">
                        <c:v>9000</c:v>
                      </c:pt>
                      <c:pt idx="5656">
                        <c:v>16000</c:v>
                      </c:pt>
                      <c:pt idx="5657">
                        <c:v>38000</c:v>
                      </c:pt>
                      <c:pt idx="5658">
                        <c:v>34000</c:v>
                      </c:pt>
                      <c:pt idx="5659">
                        <c:v>33000</c:v>
                      </c:pt>
                      <c:pt idx="5660">
                        <c:v>34000</c:v>
                      </c:pt>
                      <c:pt idx="5661">
                        <c:v>24000</c:v>
                      </c:pt>
                      <c:pt idx="5662">
                        <c:v>25000</c:v>
                      </c:pt>
                      <c:pt idx="5663">
                        <c:v>18000</c:v>
                      </c:pt>
                      <c:pt idx="5664">
                        <c:v>13000</c:v>
                      </c:pt>
                      <c:pt idx="5665">
                        <c:v>15000</c:v>
                      </c:pt>
                      <c:pt idx="5666">
                        <c:v>26000</c:v>
                      </c:pt>
                      <c:pt idx="5667">
                        <c:v>16000</c:v>
                      </c:pt>
                      <c:pt idx="5668">
                        <c:v>34000</c:v>
                      </c:pt>
                      <c:pt idx="5669">
                        <c:v>14000</c:v>
                      </c:pt>
                      <c:pt idx="5670">
                        <c:v>18000</c:v>
                      </c:pt>
                      <c:pt idx="5671">
                        <c:v>31000</c:v>
                      </c:pt>
                      <c:pt idx="5672">
                        <c:v>22000</c:v>
                      </c:pt>
                      <c:pt idx="5673">
                        <c:v>15000</c:v>
                      </c:pt>
                      <c:pt idx="5674">
                        <c:v>14000</c:v>
                      </c:pt>
                      <c:pt idx="5675">
                        <c:v>14000</c:v>
                      </c:pt>
                      <c:pt idx="5676">
                        <c:v>15000</c:v>
                      </c:pt>
                      <c:pt idx="5677">
                        <c:v>55000</c:v>
                      </c:pt>
                      <c:pt idx="5678">
                        <c:v>11000</c:v>
                      </c:pt>
                      <c:pt idx="5679">
                        <c:v>14000</c:v>
                      </c:pt>
                      <c:pt idx="5680">
                        <c:v>12000</c:v>
                      </c:pt>
                      <c:pt idx="5681">
                        <c:v>19000</c:v>
                      </c:pt>
                      <c:pt idx="5682">
                        <c:v>21000</c:v>
                      </c:pt>
                      <c:pt idx="5683">
                        <c:v>17000</c:v>
                      </c:pt>
                      <c:pt idx="5684">
                        <c:v>17000</c:v>
                      </c:pt>
                      <c:pt idx="5685">
                        <c:v>39000</c:v>
                      </c:pt>
                      <c:pt idx="5686">
                        <c:v>52000</c:v>
                      </c:pt>
                      <c:pt idx="5687">
                        <c:v>40000</c:v>
                      </c:pt>
                      <c:pt idx="5688">
                        <c:v>22000</c:v>
                      </c:pt>
                      <c:pt idx="5689">
                        <c:v>25000</c:v>
                      </c:pt>
                      <c:pt idx="5690">
                        <c:v>48000</c:v>
                      </c:pt>
                      <c:pt idx="5691">
                        <c:v>42000</c:v>
                      </c:pt>
                      <c:pt idx="5692">
                        <c:v>55000</c:v>
                      </c:pt>
                      <c:pt idx="5693">
                        <c:v>41000</c:v>
                      </c:pt>
                      <c:pt idx="5694">
                        <c:v>82000</c:v>
                      </c:pt>
                      <c:pt idx="5695">
                        <c:v>42000</c:v>
                      </c:pt>
                      <c:pt idx="5696">
                        <c:v>46000</c:v>
                      </c:pt>
                      <c:pt idx="5697">
                        <c:v>63000</c:v>
                      </c:pt>
                      <c:pt idx="5698">
                        <c:v>51000</c:v>
                      </c:pt>
                      <c:pt idx="5699">
                        <c:v>35000</c:v>
                      </c:pt>
                      <c:pt idx="5700">
                        <c:v>58000</c:v>
                      </c:pt>
                      <c:pt idx="5701">
                        <c:v>8000</c:v>
                      </c:pt>
                      <c:pt idx="5702">
                        <c:v>35000</c:v>
                      </c:pt>
                      <c:pt idx="5703">
                        <c:v>19000</c:v>
                      </c:pt>
                      <c:pt idx="5704">
                        <c:v>27000</c:v>
                      </c:pt>
                      <c:pt idx="5705">
                        <c:v>40000</c:v>
                      </c:pt>
                      <c:pt idx="5706">
                        <c:v>44000</c:v>
                      </c:pt>
                      <c:pt idx="5707">
                        <c:v>45000</c:v>
                      </c:pt>
                      <c:pt idx="5708">
                        <c:v>34000</c:v>
                      </c:pt>
                      <c:pt idx="5709">
                        <c:v>32000</c:v>
                      </c:pt>
                      <c:pt idx="5710">
                        <c:v>33000</c:v>
                      </c:pt>
                      <c:pt idx="5711">
                        <c:v>62000</c:v>
                      </c:pt>
                      <c:pt idx="5712">
                        <c:v>12000</c:v>
                      </c:pt>
                      <c:pt idx="5713">
                        <c:v>23000</c:v>
                      </c:pt>
                      <c:pt idx="5714">
                        <c:v>34000</c:v>
                      </c:pt>
                      <c:pt idx="5715">
                        <c:v>5000</c:v>
                      </c:pt>
                      <c:pt idx="5716">
                        <c:v>34000</c:v>
                      </c:pt>
                      <c:pt idx="5717">
                        <c:v>13000</c:v>
                      </c:pt>
                      <c:pt idx="5718">
                        <c:v>31000</c:v>
                      </c:pt>
                      <c:pt idx="5719">
                        <c:v>12000</c:v>
                      </c:pt>
                      <c:pt idx="5720">
                        <c:v>37000</c:v>
                      </c:pt>
                      <c:pt idx="5721">
                        <c:v>18000</c:v>
                      </c:pt>
                      <c:pt idx="5722">
                        <c:v>35000</c:v>
                      </c:pt>
                      <c:pt idx="5723">
                        <c:v>40000</c:v>
                      </c:pt>
                      <c:pt idx="5724">
                        <c:v>27000</c:v>
                      </c:pt>
                      <c:pt idx="5725">
                        <c:v>11000</c:v>
                      </c:pt>
                      <c:pt idx="5726">
                        <c:v>26000</c:v>
                      </c:pt>
                      <c:pt idx="5727">
                        <c:v>5000</c:v>
                      </c:pt>
                      <c:pt idx="5728">
                        <c:v>47000</c:v>
                      </c:pt>
                      <c:pt idx="5729">
                        <c:v>46000</c:v>
                      </c:pt>
                      <c:pt idx="5730">
                        <c:v>45000</c:v>
                      </c:pt>
                      <c:pt idx="5731">
                        <c:v>73000</c:v>
                      </c:pt>
                      <c:pt idx="5732">
                        <c:v>53000</c:v>
                      </c:pt>
                      <c:pt idx="5733">
                        <c:v>21000</c:v>
                      </c:pt>
                      <c:pt idx="5734">
                        <c:v>6000</c:v>
                      </c:pt>
                      <c:pt idx="5735">
                        <c:v>15000</c:v>
                      </c:pt>
                      <c:pt idx="5736">
                        <c:v>29000</c:v>
                      </c:pt>
                      <c:pt idx="5737">
                        <c:v>12000</c:v>
                      </c:pt>
                      <c:pt idx="5738">
                        <c:v>9000</c:v>
                      </c:pt>
                      <c:pt idx="5739">
                        <c:v>35000</c:v>
                      </c:pt>
                      <c:pt idx="5740">
                        <c:v>39000</c:v>
                      </c:pt>
                      <c:pt idx="5741">
                        <c:v>47000</c:v>
                      </c:pt>
                      <c:pt idx="5742">
                        <c:v>44000</c:v>
                      </c:pt>
                      <c:pt idx="5743">
                        <c:v>11000</c:v>
                      </c:pt>
                      <c:pt idx="5744">
                        <c:v>21000</c:v>
                      </c:pt>
                      <c:pt idx="5745">
                        <c:v>76000</c:v>
                      </c:pt>
                      <c:pt idx="5746">
                        <c:v>61000</c:v>
                      </c:pt>
                      <c:pt idx="5747">
                        <c:v>15000</c:v>
                      </c:pt>
                      <c:pt idx="5748">
                        <c:v>27000</c:v>
                      </c:pt>
                      <c:pt idx="5749">
                        <c:v>14000</c:v>
                      </c:pt>
                      <c:pt idx="5750">
                        <c:v>46000</c:v>
                      </c:pt>
                      <c:pt idx="5751">
                        <c:v>14000</c:v>
                      </c:pt>
                      <c:pt idx="5752">
                        <c:v>25000</c:v>
                      </c:pt>
                      <c:pt idx="5753">
                        <c:v>12000</c:v>
                      </c:pt>
                      <c:pt idx="5754">
                        <c:v>24000</c:v>
                      </c:pt>
                      <c:pt idx="5755">
                        <c:v>23000</c:v>
                      </c:pt>
                      <c:pt idx="5756">
                        <c:v>41000</c:v>
                      </c:pt>
                      <c:pt idx="5757">
                        <c:v>34000</c:v>
                      </c:pt>
                      <c:pt idx="5758">
                        <c:v>70000</c:v>
                      </c:pt>
                      <c:pt idx="5759">
                        <c:v>63000</c:v>
                      </c:pt>
                      <c:pt idx="5760">
                        <c:v>33000</c:v>
                      </c:pt>
                      <c:pt idx="5761">
                        <c:v>19000</c:v>
                      </c:pt>
                      <c:pt idx="5762">
                        <c:v>21000</c:v>
                      </c:pt>
                      <c:pt idx="5763">
                        <c:v>27000</c:v>
                      </c:pt>
                      <c:pt idx="5764">
                        <c:v>54000</c:v>
                      </c:pt>
                      <c:pt idx="5765">
                        <c:v>45000</c:v>
                      </c:pt>
                      <c:pt idx="5766">
                        <c:v>43000</c:v>
                      </c:pt>
                      <c:pt idx="5767">
                        <c:v>31000</c:v>
                      </c:pt>
                      <c:pt idx="5768">
                        <c:v>48000</c:v>
                      </c:pt>
                      <c:pt idx="5769">
                        <c:v>62000</c:v>
                      </c:pt>
                      <c:pt idx="5770">
                        <c:v>35000</c:v>
                      </c:pt>
                      <c:pt idx="5771">
                        <c:v>33000</c:v>
                      </c:pt>
                      <c:pt idx="5772">
                        <c:v>38000</c:v>
                      </c:pt>
                      <c:pt idx="5773">
                        <c:v>48000</c:v>
                      </c:pt>
                      <c:pt idx="5774">
                        <c:v>33000</c:v>
                      </c:pt>
                      <c:pt idx="5775">
                        <c:v>14000</c:v>
                      </c:pt>
                      <c:pt idx="5776">
                        <c:v>55000</c:v>
                      </c:pt>
                      <c:pt idx="5777">
                        <c:v>36000</c:v>
                      </c:pt>
                      <c:pt idx="5778">
                        <c:v>47000</c:v>
                      </c:pt>
                      <c:pt idx="5779">
                        <c:v>21000</c:v>
                      </c:pt>
                      <c:pt idx="5780">
                        <c:v>26000</c:v>
                      </c:pt>
                      <c:pt idx="5781">
                        <c:v>50000</c:v>
                      </c:pt>
                      <c:pt idx="5782">
                        <c:v>21000</c:v>
                      </c:pt>
                      <c:pt idx="5783">
                        <c:v>27000</c:v>
                      </c:pt>
                      <c:pt idx="5784">
                        <c:v>34000</c:v>
                      </c:pt>
                      <c:pt idx="5785">
                        <c:v>45000</c:v>
                      </c:pt>
                      <c:pt idx="5786">
                        <c:v>98000</c:v>
                      </c:pt>
                      <c:pt idx="5787">
                        <c:v>44000</c:v>
                      </c:pt>
                      <c:pt idx="5788">
                        <c:v>39000</c:v>
                      </c:pt>
                      <c:pt idx="5789">
                        <c:v>26000</c:v>
                      </c:pt>
                      <c:pt idx="5790">
                        <c:v>60000</c:v>
                      </c:pt>
                      <c:pt idx="5791">
                        <c:v>30000</c:v>
                      </c:pt>
                      <c:pt idx="5792">
                        <c:v>23000</c:v>
                      </c:pt>
                      <c:pt idx="5793">
                        <c:v>11000</c:v>
                      </c:pt>
                      <c:pt idx="5794">
                        <c:v>13000</c:v>
                      </c:pt>
                      <c:pt idx="5795">
                        <c:v>59000</c:v>
                      </c:pt>
                      <c:pt idx="5796">
                        <c:v>36000</c:v>
                      </c:pt>
                      <c:pt idx="5797">
                        <c:v>53000</c:v>
                      </c:pt>
                      <c:pt idx="5798">
                        <c:v>28000</c:v>
                      </c:pt>
                      <c:pt idx="5799">
                        <c:v>16000</c:v>
                      </c:pt>
                      <c:pt idx="5800">
                        <c:v>22000</c:v>
                      </c:pt>
                      <c:pt idx="5801">
                        <c:v>59000</c:v>
                      </c:pt>
                      <c:pt idx="5802">
                        <c:v>26000</c:v>
                      </c:pt>
                      <c:pt idx="5803">
                        <c:v>50000</c:v>
                      </c:pt>
                      <c:pt idx="5804">
                        <c:v>66000</c:v>
                      </c:pt>
                      <c:pt idx="5805">
                        <c:v>25000</c:v>
                      </c:pt>
                      <c:pt idx="5806">
                        <c:v>22000</c:v>
                      </c:pt>
                      <c:pt idx="5807">
                        <c:v>43000</c:v>
                      </c:pt>
                      <c:pt idx="5808">
                        <c:v>58000</c:v>
                      </c:pt>
                      <c:pt idx="5809">
                        <c:v>40000</c:v>
                      </c:pt>
                      <c:pt idx="5810">
                        <c:v>44000</c:v>
                      </c:pt>
                      <c:pt idx="5811">
                        <c:v>24000</c:v>
                      </c:pt>
                      <c:pt idx="5812">
                        <c:v>32000</c:v>
                      </c:pt>
                      <c:pt idx="5813">
                        <c:v>42000</c:v>
                      </c:pt>
                      <c:pt idx="5814">
                        <c:v>26000</c:v>
                      </c:pt>
                      <c:pt idx="5815">
                        <c:v>36000</c:v>
                      </c:pt>
                      <c:pt idx="5816">
                        <c:v>70000</c:v>
                      </c:pt>
                      <c:pt idx="5817">
                        <c:v>47000</c:v>
                      </c:pt>
                      <c:pt idx="5818">
                        <c:v>52000</c:v>
                      </c:pt>
                      <c:pt idx="5819">
                        <c:v>27000</c:v>
                      </c:pt>
                      <c:pt idx="5820">
                        <c:v>32000</c:v>
                      </c:pt>
                      <c:pt idx="5821">
                        <c:v>55000</c:v>
                      </c:pt>
                      <c:pt idx="5822">
                        <c:v>29000</c:v>
                      </c:pt>
                      <c:pt idx="5823">
                        <c:v>23000</c:v>
                      </c:pt>
                      <c:pt idx="5824">
                        <c:v>20000</c:v>
                      </c:pt>
                      <c:pt idx="5825">
                        <c:v>41000</c:v>
                      </c:pt>
                      <c:pt idx="5826">
                        <c:v>34000</c:v>
                      </c:pt>
                      <c:pt idx="5827">
                        <c:v>35000</c:v>
                      </c:pt>
                      <c:pt idx="5828">
                        <c:v>31000</c:v>
                      </c:pt>
                      <c:pt idx="5829">
                        <c:v>13000</c:v>
                      </c:pt>
                      <c:pt idx="5830">
                        <c:v>26000</c:v>
                      </c:pt>
                      <c:pt idx="5831">
                        <c:v>108000</c:v>
                      </c:pt>
                      <c:pt idx="5832">
                        <c:v>22000</c:v>
                      </c:pt>
                      <c:pt idx="5833">
                        <c:v>38000</c:v>
                      </c:pt>
                      <c:pt idx="5834">
                        <c:v>38000</c:v>
                      </c:pt>
                      <c:pt idx="5835">
                        <c:v>32000</c:v>
                      </c:pt>
                      <c:pt idx="5836">
                        <c:v>26000</c:v>
                      </c:pt>
                      <c:pt idx="5837">
                        <c:v>79000</c:v>
                      </c:pt>
                      <c:pt idx="5838">
                        <c:v>90000</c:v>
                      </c:pt>
                      <c:pt idx="5839">
                        <c:v>47000</c:v>
                      </c:pt>
                      <c:pt idx="5840">
                        <c:v>116000</c:v>
                      </c:pt>
                      <c:pt idx="5841">
                        <c:v>42000</c:v>
                      </c:pt>
                      <c:pt idx="5842">
                        <c:v>30000</c:v>
                      </c:pt>
                      <c:pt idx="5843">
                        <c:v>29000</c:v>
                      </c:pt>
                      <c:pt idx="5844">
                        <c:v>44000</c:v>
                      </c:pt>
                      <c:pt idx="5845">
                        <c:v>41000</c:v>
                      </c:pt>
                      <c:pt idx="5846">
                        <c:v>28000</c:v>
                      </c:pt>
                      <c:pt idx="5847">
                        <c:v>14000</c:v>
                      </c:pt>
                      <c:pt idx="5848">
                        <c:v>37000</c:v>
                      </c:pt>
                      <c:pt idx="5849">
                        <c:v>19000</c:v>
                      </c:pt>
                      <c:pt idx="5850">
                        <c:v>24000</c:v>
                      </c:pt>
                      <c:pt idx="5851">
                        <c:v>22000</c:v>
                      </c:pt>
                      <c:pt idx="5852">
                        <c:v>20000</c:v>
                      </c:pt>
                      <c:pt idx="5853">
                        <c:v>27000</c:v>
                      </c:pt>
                      <c:pt idx="5854">
                        <c:v>49000</c:v>
                      </c:pt>
                      <c:pt idx="5855">
                        <c:v>23000</c:v>
                      </c:pt>
                      <c:pt idx="5856">
                        <c:v>53000</c:v>
                      </c:pt>
                      <c:pt idx="5857">
                        <c:v>46000</c:v>
                      </c:pt>
                      <c:pt idx="5858">
                        <c:v>91000</c:v>
                      </c:pt>
                      <c:pt idx="5859">
                        <c:v>87000</c:v>
                      </c:pt>
                      <c:pt idx="5860">
                        <c:v>31000</c:v>
                      </c:pt>
                      <c:pt idx="5861">
                        <c:v>24000</c:v>
                      </c:pt>
                      <c:pt idx="5862">
                        <c:v>24000</c:v>
                      </c:pt>
                      <c:pt idx="5863">
                        <c:v>38000</c:v>
                      </c:pt>
                      <c:pt idx="5864">
                        <c:v>18000</c:v>
                      </c:pt>
                      <c:pt idx="5865">
                        <c:v>39000</c:v>
                      </c:pt>
                      <c:pt idx="5866">
                        <c:v>47000</c:v>
                      </c:pt>
                      <c:pt idx="5867">
                        <c:v>32000</c:v>
                      </c:pt>
                      <c:pt idx="5868">
                        <c:v>67000</c:v>
                      </c:pt>
                      <c:pt idx="5869">
                        <c:v>20000</c:v>
                      </c:pt>
                      <c:pt idx="5870">
                        <c:v>59000</c:v>
                      </c:pt>
                      <c:pt idx="5871">
                        <c:v>58000</c:v>
                      </c:pt>
                      <c:pt idx="5872">
                        <c:v>45000</c:v>
                      </c:pt>
                      <c:pt idx="5873">
                        <c:v>10000</c:v>
                      </c:pt>
                      <c:pt idx="5874">
                        <c:v>28000</c:v>
                      </c:pt>
                      <c:pt idx="5875">
                        <c:v>80000</c:v>
                      </c:pt>
                      <c:pt idx="5876">
                        <c:v>24000</c:v>
                      </c:pt>
                      <c:pt idx="5877">
                        <c:v>17000</c:v>
                      </c:pt>
                      <c:pt idx="5878">
                        <c:v>35000</c:v>
                      </c:pt>
                      <c:pt idx="5879">
                        <c:v>83000</c:v>
                      </c:pt>
                      <c:pt idx="5880">
                        <c:v>45000</c:v>
                      </c:pt>
                      <c:pt idx="5881">
                        <c:v>51000</c:v>
                      </c:pt>
                      <c:pt idx="5882">
                        <c:v>21000</c:v>
                      </c:pt>
                      <c:pt idx="5883">
                        <c:v>74000</c:v>
                      </c:pt>
                      <c:pt idx="5884">
                        <c:v>153000</c:v>
                      </c:pt>
                      <c:pt idx="5885">
                        <c:v>89000</c:v>
                      </c:pt>
                      <c:pt idx="5886">
                        <c:v>44000</c:v>
                      </c:pt>
                      <c:pt idx="5887">
                        <c:v>6000</c:v>
                      </c:pt>
                      <c:pt idx="5888">
                        <c:v>26000</c:v>
                      </c:pt>
                      <c:pt idx="5889">
                        <c:v>28000</c:v>
                      </c:pt>
                      <c:pt idx="5890">
                        <c:v>83000</c:v>
                      </c:pt>
                      <c:pt idx="5891">
                        <c:v>66000</c:v>
                      </c:pt>
                      <c:pt idx="5892">
                        <c:v>73000</c:v>
                      </c:pt>
                      <c:pt idx="5893">
                        <c:v>65000</c:v>
                      </c:pt>
                      <c:pt idx="5894">
                        <c:v>97000</c:v>
                      </c:pt>
                      <c:pt idx="5895">
                        <c:v>11000</c:v>
                      </c:pt>
                      <c:pt idx="5896">
                        <c:v>15000</c:v>
                      </c:pt>
                      <c:pt idx="5897">
                        <c:v>13000</c:v>
                      </c:pt>
                      <c:pt idx="5898">
                        <c:v>32000</c:v>
                      </c:pt>
                      <c:pt idx="5899">
                        <c:v>36000</c:v>
                      </c:pt>
                      <c:pt idx="5900">
                        <c:v>26000</c:v>
                      </c:pt>
                      <c:pt idx="5901">
                        <c:v>36000</c:v>
                      </c:pt>
                      <c:pt idx="5902">
                        <c:v>37000</c:v>
                      </c:pt>
                      <c:pt idx="5903">
                        <c:v>17000</c:v>
                      </c:pt>
                      <c:pt idx="5904">
                        <c:v>44000</c:v>
                      </c:pt>
                      <c:pt idx="5905">
                        <c:v>60000</c:v>
                      </c:pt>
                      <c:pt idx="5906">
                        <c:v>55000</c:v>
                      </c:pt>
                      <c:pt idx="5907">
                        <c:v>37000</c:v>
                      </c:pt>
                      <c:pt idx="5908">
                        <c:v>160000</c:v>
                      </c:pt>
                      <c:pt idx="5909">
                        <c:v>45000</c:v>
                      </c:pt>
                      <c:pt idx="5910">
                        <c:v>45000</c:v>
                      </c:pt>
                      <c:pt idx="5911">
                        <c:v>63000</c:v>
                      </c:pt>
                      <c:pt idx="5912">
                        <c:v>18000</c:v>
                      </c:pt>
                      <c:pt idx="5913">
                        <c:v>70000</c:v>
                      </c:pt>
                      <c:pt idx="5914">
                        <c:v>71000</c:v>
                      </c:pt>
                      <c:pt idx="5915">
                        <c:v>57000</c:v>
                      </c:pt>
                      <c:pt idx="5916">
                        <c:v>35000</c:v>
                      </c:pt>
                      <c:pt idx="5917">
                        <c:v>41000</c:v>
                      </c:pt>
                      <c:pt idx="5918">
                        <c:v>13000</c:v>
                      </c:pt>
                      <c:pt idx="5919">
                        <c:v>26000</c:v>
                      </c:pt>
                      <c:pt idx="5920">
                        <c:v>13000</c:v>
                      </c:pt>
                      <c:pt idx="5921">
                        <c:v>18000</c:v>
                      </c:pt>
                      <c:pt idx="5922">
                        <c:v>33000</c:v>
                      </c:pt>
                      <c:pt idx="5923">
                        <c:v>25000</c:v>
                      </c:pt>
                      <c:pt idx="5924">
                        <c:v>40000</c:v>
                      </c:pt>
                      <c:pt idx="5925">
                        <c:v>18000</c:v>
                      </c:pt>
                      <c:pt idx="5926">
                        <c:v>24000</c:v>
                      </c:pt>
                      <c:pt idx="5927">
                        <c:v>14000</c:v>
                      </c:pt>
                      <c:pt idx="5928">
                        <c:v>64000</c:v>
                      </c:pt>
                      <c:pt idx="5929">
                        <c:v>29000</c:v>
                      </c:pt>
                      <c:pt idx="5930">
                        <c:v>41000</c:v>
                      </c:pt>
                      <c:pt idx="5931">
                        <c:v>13000</c:v>
                      </c:pt>
                      <c:pt idx="5932">
                        <c:v>26000</c:v>
                      </c:pt>
                      <c:pt idx="5933">
                        <c:v>69000</c:v>
                      </c:pt>
                      <c:pt idx="5934">
                        <c:v>47000</c:v>
                      </c:pt>
                      <c:pt idx="5935">
                        <c:v>23000</c:v>
                      </c:pt>
                      <c:pt idx="5936">
                        <c:v>82000</c:v>
                      </c:pt>
                      <c:pt idx="5937">
                        <c:v>25000</c:v>
                      </c:pt>
                      <c:pt idx="5938">
                        <c:v>31000</c:v>
                      </c:pt>
                      <c:pt idx="5939">
                        <c:v>11000</c:v>
                      </c:pt>
                      <c:pt idx="5940">
                        <c:v>15000</c:v>
                      </c:pt>
                      <c:pt idx="5941">
                        <c:v>9000</c:v>
                      </c:pt>
                      <c:pt idx="5942">
                        <c:v>8000</c:v>
                      </c:pt>
                      <c:pt idx="5943">
                        <c:v>25000</c:v>
                      </c:pt>
                      <c:pt idx="5944">
                        <c:v>24000</c:v>
                      </c:pt>
                      <c:pt idx="5945">
                        <c:v>20000</c:v>
                      </c:pt>
                      <c:pt idx="5946">
                        <c:v>28000</c:v>
                      </c:pt>
                      <c:pt idx="5947">
                        <c:v>14000</c:v>
                      </c:pt>
                      <c:pt idx="5948">
                        <c:v>39000</c:v>
                      </c:pt>
                      <c:pt idx="5949">
                        <c:v>18000</c:v>
                      </c:pt>
                      <c:pt idx="5950">
                        <c:v>16000</c:v>
                      </c:pt>
                      <c:pt idx="5951">
                        <c:v>21000</c:v>
                      </c:pt>
                      <c:pt idx="5952">
                        <c:v>21000</c:v>
                      </c:pt>
                      <c:pt idx="5953">
                        <c:v>57000</c:v>
                      </c:pt>
                      <c:pt idx="5954">
                        <c:v>28000</c:v>
                      </c:pt>
                      <c:pt idx="5955">
                        <c:v>19000</c:v>
                      </c:pt>
                      <c:pt idx="5956">
                        <c:v>15000</c:v>
                      </c:pt>
                      <c:pt idx="5957">
                        <c:v>28000</c:v>
                      </c:pt>
                      <c:pt idx="5958">
                        <c:v>12000</c:v>
                      </c:pt>
                      <c:pt idx="5959">
                        <c:v>8000</c:v>
                      </c:pt>
                      <c:pt idx="5960">
                        <c:v>20000</c:v>
                      </c:pt>
                      <c:pt idx="5961">
                        <c:v>34000</c:v>
                      </c:pt>
                      <c:pt idx="5962">
                        <c:v>44000</c:v>
                      </c:pt>
                      <c:pt idx="5963">
                        <c:v>43000</c:v>
                      </c:pt>
                      <c:pt idx="5964">
                        <c:v>32000</c:v>
                      </c:pt>
                      <c:pt idx="5965">
                        <c:v>12000</c:v>
                      </c:pt>
                      <c:pt idx="5966">
                        <c:v>43000</c:v>
                      </c:pt>
                      <c:pt idx="5967">
                        <c:v>29000</c:v>
                      </c:pt>
                      <c:pt idx="5968">
                        <c:v>35000</c:v>
                      </c:pt>
                      <c:pt idx="5969">
                        <c:v>40000</c:v>
                      </c:pt>
                      <c:pt idx="5970">
                        <c:v>30000</c:v>
                      </c:pt>
                      <c:pt idx="5971">
                        <c:v>31000</c:v>
                      </c:pt>
                      <c:pt idx="5972">
                        <c:v>58000</c:v>
                      </c:pt>
                      <c:pt idx="5973">
                        <c:v>33000</c:v>
                      </c:pt>
                      <c:pt idx="5974">
                        <c:v>25000</c:v>
                      </c:pt>
                      <c:pt idx="5975">
                        <c:v>20000</c:v>
                      </c:pt>
                      <c:pt idx="5976">
                        <c:v>30000</c:v>
                      </c:pt>
                      <c:pt idx="5977">
                        <c:v>21000</c:v>
                      </c:pt>
                      <c:pt idx="5978">
                        <c:v>31000</c:v>
                      </c:pt>
                      <c:pt idx="5979">
                        <c:v>23000</c:v>
                      </c:pt>
                      <c:pt idx="5980">
                        <c:v>15000</c:v>
                      </c:pt>
                      <c:pt idx="5981">
                        <c:v>33000</c:v>
                      </c:pt>
                      <c:pt idx="5982">
                        <c:v>27000</c:v>
                      </c:pt>
                      <c:pt idx="5983">
                        <c:v>19000</c:v>
                      </c:pt>
                      <c:pt idx="5984">
                        <c:v>20000</c:v>
                      </c:pt>
                      <c:pt idx="5985">
                        <c:v>9000</c:v>
                      </c:pt>
                      <c:pt idx="5986">
                        <c:v>28000</c:v>
                      </c:pt>
                      <c:pt idx="5987">
                        <c:v>24000</c:v>
                      </c:pt>
                      <c:pt idx="5988">
                        <c:v>16000</c:v>
                      </c:pt>
                      <c:pt idx="5989">
                        <c:v>6000</c:v>
                      </c:pt>
                      <c:pt idx="5990">
                        <c:v>25000</c:v>
                      </c:pt>
                      <c:pt idx="5991">
                        <c:v>21000</c:v>
                      </c:pt>
                      <c:pt idx="5992">
                        <c:v>19000</c:v>
                      </c:pt>
                      <c:pt idx="5993">
                        <c:v>40000</c:v>
                      </c:pt>
                      <c:pt idx="5994">
                        <c:v>12000</c:v>
                      </c:pt>
                      <c:pt idx="5995">
                        <c:v>35000</c:v>
                      </c:pt>
                      <c:pt idx="5996">
                        <c:v>22000</c:v>
                      </c:pt>
                      <c:pt idx="5997">
                        <c:v>15000</c:v>
                      </c:pt>
                      <c:pt idx="5998">
                        <c:v>16000</c:v>
                      </c:pt>
                      <c:pt idx="5999">
                        <c:v>57000</c:v>
                      </c:pt>
                      <c:pt idx="6000">
                        <c:v>35000</c:v>
                      </c:pt>
                      <c:pt idx="6001">
                        <c:v>9000</c:v>
                      </c:pt>
                      <c:pt idx="6002">
                        <c:v>28000</c:v>
                      </c:pt>
                      <c:pt idx="6003">
                        <c:v>5000</c:v>
                      </c:pt>
                      <c:pt idx="6004">
                        <c:v>3000</c:v>
                      </c:pt>
                      <c:pt idx="6005">
                        <c:v>45000</c:v>
                      </c:pt>
                      <c:pt idx="6006">
                        <c:v>30000</c:v>
                      </c:pt>
                      <c:pt idx="6007">
                        <c:v>34000</c:v>
                      </c:pt>
                      <c:pt idx="6008">
                        <c:v>33000</c:v>
                      </c:pt>
                      <c:pt idx="6009">
                        <c:v>27000</c:v>
                      </c:pt>
                      <c:pt idx="6010">
                        <c:v>32000</c:v>
                      </c:pt>
                      <c:pt idx="6011">
                        <c:v>30000</c:v>
                      </c:pt>
                      <c:pt idx="6012">
                        <c:v>57000</c:v>
                      </c:pt>
                      <c:pt idx="6013">
                        <c:v>19000</c:v>
                      </c:pt>
                      <c:pt idx="6014">
                        <c:v>24000</c:v>
                      </c:pt>
                      <c:pt idx="6015">
                        <c:v>13000</c:v>
                      </c:pt>
                      <c:pt idx="6016">
                        <c:v>15000</c:v>
                      </c:pt>
                      <c:pt idx="6017">
                        <c:v>16000</c:v>
                      </c:pt>
                      <c:pt idx="6018">
                        <c:v>27000</c:v>
                      </c:pt>
                      <c:pt idx="6019">
                        <c:v>40000</c:v>
                      </c:pt>
                      <c:pt idx="6020">
                        <c:v>53000</c:v>
                      </c:pt>
                      <c:pt idx="6021">
                        <c:v>42000</c:v>
                      </c:pt>
                      <c:pt idx="6022">
                        <c:v>56000</c:v>
                      </c:pt>
                      <c:pt idx="6023">
                        <c:v>35000</c:v>
                      </c:pt>
                      <c:pt idx="6024">
                        <c:v>46000</c:v>
                      </c:pt>
                      <c:pt idx="6025">
                        <c:v>51000</c:v>
                      </c:pt>
                      <c:pt idx="6026">
                        <c:v>61000</c:v>
                      </c:pt>
                      <c:pt idx="6027">
                        <c:v>45000</c:v>
                      </c:pt>
                      <c:pt idx="6028">
                        <c:v>19000</c:v>
                      </c:pt>
                      <c:pt idx="6029">
                        <c:v>40000</c:v>
                      </c:pt>
                      <c:pt idx="6030">
                        <c:v>22000</c:v>
                      </c:pt>
                      <c:pt idx="6031">
                        <c:v>13000</c:v>
                      </c:pt>
                      <c:pt idx="6032">
                        <c:v>39000</c:v>
                      </c:pt>
                      <c:pt idx="6033">
                        <c:v>18000</c:v>
                      </c:pt>
                      <c:pt idx="6034">
                        <c:v>35000</c:v>
                      </c:pt>
                      <c:pt idx="6035">
                        <c:v>13000</c:v>
                      </c:pt>
                      <c:pt idx="6036">
                        <c:v>32000</c:v>
                      </c:pt>
                      <c:pt idx="6037">
                        <c:v>12000</c:v>
                      </c:pt>
                      <c:pt idx="6038">
                        <c:v>30000</c:v>
                      </c:pt>
                      <c:pt idx="6039">
                        <c:v>23000</c:v>
                      </c:pt>
                      <c:pt idx="6040">
                        <c:v>17000</c:v>
                      </c:pt>
                      <c:pt idx="6041">
                        <c:v>16000</c:v>
                      </c:pt>
                      <c:pt idx="6042">
                        <c:v>29000</c:v>
                      </c:pt>
                      <c:pt idx="6043">
                        <c:v>51000</c:v>
                      </c:pt>
                      <c:pt idx="6044">
                        <c:v>23000</c:v>
                      </c:pt>
                      <c:pt idx="6045">
                        <c:v>26000</c:v>
                      </c:pt>
                      <c:pt idx="6046">
                        <c:v>36000</c:v>
                      </c:pt>
                      <c:pt idx="6047">
                        <c:v>13000</c:v>
                      </c:pt>
                      <c:pt idx="6048">
                        <c:v>12000</c:v>
                      </c:pt>
                      <c:pt idx="6049">
                        <c:v>36000</c:v>
                      </c:pt>
                      <c:pt idx="6050">
                        <c:v>20000</c:v>
                      </c:pt>
                      <c:pt idx="6051">
                        <c:v>24000</c:v>
                      </c:pt>
                      <c:pt idx="6052">
                        <c:v>31000</c:v>
                      </c:pt>
                      <c:pt idx="6053">
                        <c:v>42000</c:v>
                      </c:pt>
                      <c:pt idx="6054">
                        <c:v>35000</c:v>
                      </c:pt>
                      <c:pt idx="6055">
                        <c:v>41000</c:v>
                      </c:pt>
                      <c:pt idx="6056">
                        <c:v>36000</c:v>
                      </c:pt>
                      <c:pt idx="6057">
                        <c:v>27000</c:v>
                      </c:pt>
                      <c:pt idx="6058">
                        <c:v>29000</c:v>
                      </c:pt>
                      <c:pt idx="6059">
                        <c:v>37000</c:v>
                      </c:pt>
                      <c:pt idx="6060">
                        <c:v>14000</c:v>
                      </c:pt>
                      <c:pt idx="6061">
                        <c:v>25000</c:v>
                      </c:pt>
                      <c:pt idx="6062">
                        <c:v>21000</c:v>
                      </c:pt>
                      <c:pt idx="6063">
                        <c:v>29000</c:v>
                      </c:pt>
                      <c:pt idx="6064">
                        <c:v>16000</c:v>
                      </c:pt>
                      <c:pt idx="6065">
                        <c:v>16000</c:v>
                      </c:pt>
                      <c:pt idx="6066">
                        <c:v>15000</c:v>
                      </c:pt>
                      <c:pt idx="6067">
                        <c:v>18000</c:v>
                      </c:pt>
                      <c:pt idx="6068">
                        <c:v>28000</c:v>
                      </c:pt>
                      <c:pt idx="6069">
                        <c:v>19000</c:v>
                      </c:pt>
                      <c:pt idx="6070">
                        <c:v>24000</c:v>
                      </c:pt>
                      <c:pt idx="6071">
                        <c:v>40000</c:v>
                      </c:pt>
                      <c:pt idx="6072">
                        <c:v>43000</c:v>
                      </c:pt>
                      <c:pt idx="6073">
                        <c:v>14000</c:v>
                      </c:pt>
                      <c:pt idx="6074">
                        <c:v>8000</c:v>
                      </c:pt>
                      <c:pt idx="6075">
                        <c:v>23000</c:v>
                      </c:pt>
                      <c:pt idx="6076">
                        <c:v>17000</c:v>
                      </c:pt>
                      <c:pt idx="6077">
                        <c:v>23000</c:v>
                      </c:pt>
                      <c:pt idx="6078">
                        <c:v>18000</c:v>
                      </c:pt>
                      <c:pt idx="6079">
                        <c:v>8000</c:v>
                      </c:pt>
                      <c:pt idx="6080">
                        <c:v>15000</c:v>
                      </c:pt>
                      <c:pt idx="6081">
                        <c:v>11000</c:v>
                      </c:pt>
                      <c:pt idx="6082">
                        <c:v>10000</c:v>
                      </c:pt>
                      <c:pt idx="6083">
                        <c:v>24000</c:v>
                      </c:pt>
                      <c:pt idx="6084">
                        <c:v>45000</c:v>
                      </c:pt>
                      <c:pt idx="6085">
                        <c:v>45000</c:v>
                      </c:pt>
                      <c:pt idx="6086">
                        <c:v>41000</c:v>
                      </c:pt>
                      <c:pt idx="6087">
                        <c:v>16000</c:v>
                      </c:pt>
                      <c:pt idx="6088">
                        <c:v>32000</c:v>
                      </c:pt>
                      <c:pt idx="6089">
                        <c:v>14000</c:v>
                      </c:pt>
                      <c:pt idx="6090">
                        <c:v>8000</c:v>
                      </c:pt>
                      <c:pt idx="6091">
                        <c:v>70000</c:v>
                      </c:pt>
                      <c:pt idx="6092">
                        <c:v>23000</c:v>
                      </c:pt>
                      <c:pt idx="6093">
                        <c:v>20000</c:v>
                      </c:pt>
                      <c:pt idx="6094">
                        <c:v>15000</c:v>
                      </c:pt>
                      <c:pt idx="6095">
                        <c:v>26000</c:v>
                      </c:pt>
                      <c:pt idx="6096">
                        <c:v>67000</c:v>
                      </c:pt>
                      <c:pt idx="6097">
                        <c:v>58000</c:v>
                      </c:pt>
                      <c:pt idx="6098">
                        <c:v>58000</c:v>
                      </c:pt>
                      <c:pt idx="6099">
                        <c:v>62000</c:v>
                      </c:pt>
                      <c:pt idx="6100">
                        <c:v>49000</c:v>
                      </c:pt>
                      <c:pt idx="6101">
                        <c:v>66000</c:v>
                      </c:pt>
                      <c:pt idx="6102">
                        <c:v>17000</c:v>
                      </c:pt>
                      <c:pt idx="6103">
                        <c:v>28000</c:v>
                      </c:pt>
                      <c:pt idx="6104">
                        <c:v>7000</c:v>
                      </c:pt>
                      <c:pt idx="6105">
                        <c:v>15000</c:v>
                      </c:pt>
                      <c:pt idx="6106">
                        <c:v>28000</c:v>
                      </c:pt>
                      <c:pt idx="6107">
                        <c:v>18000</c:v>
                      </c:pt>
                      <c:pt idx="6108">
                        <c:v>10000</c:v>
                      </c:pt>
                      <c:pt idx="6109">
                        <c:v>15000</c:v>
                      </c:pt>
                      <c:pt idx="6110">
                        <c:v>14000</c:v>
                      </c:pt>
                      <c:pt idx="6111">
                        <c:v>9000</c:v>
                      </c:pt>
                      <c:pt idx="6112">
                        <c:v>12000</c:v>
                      </c:pt>
                      <c:pt idx="6113">
                        <c:v>5000</c:v>
                      </c:pt>
                      <c:pt idx="6114">
                        <c:v>4000</c:v>
                      </c:pt>
                      <c:pt idx="6115">
                        <c:v>13000</c:v>
                      </c:pt>
                      <c:pt idx="6116">
                        <c:v>8000</c:v>
                      </c:pt>
                      <c:pt idx="6117">
                        <c:v>5000</c:v>
                      </c:pt>
                      <c:pt idx="6118">
                        <c:v>9000</c:v>
                      </c:pt>
                      <c:pt idx="6119">
                        <c:v>6000</c:v>
                      </c:pt>
                      <c:pt idx="6120">
                        <c:v>18000</c:v>
                      </c:pt>
                      <c:pt idx="6121">
                        <c:v>21000</c:v>
                      </c:pt>
                      <c:pt idx="6122">
                        <c:v>17000</c:v>
                      </c:pt>
                      <c:pt idx="6123">
                        <c:v>32000</c:v>
                      </c:pt>
                      <c:pt idx="6124">
                        <c:v>33000</c:v>
                      </c:pt>
                      <c:pt idx="6125">
                        <c:v>16000</c:v>
                      </c:pt>
                      <c:pt idx="6126">
                        <c:v>19000</c:v>
                      </c:pt>
                      <c:pt idx="6127">
                        <c:v>21000</c:v>
                      </c:pt>
                      <c:pt idx="6128">
                        <c:v>31000</c:v>
                      </c:pt>
                      <c:pt idx="6129">
                        <c:v>27000</c:v>
                      </c:pt>
                      <c:pt idx="6130">
                        <c:v>26000</c:v>
                      </c:pt>
                      <c:pt idx="6131">
                        <c:v>41000</c:v>
                      </c:pt>
                      <c:pt idx="6132">
                        <c:v>42000</c:v>
                      </c:pt>
                      <c:pt idx="6133">
                        <c:v>30000</c:v>
                      </c:pt>
                      <c:pt idx="6134">
                        <c:v>43000</c:v>
                      </c:pt>
                      <c:pt idx="6135">
                        <c:v>29000</c:v>
                      </c:pt>
                      <c:pt idx="6136">
                        <c:v>17000</c:v>
                      </c:pt>
                      <c:pt idx="6137">
                        <c:v>18000</c:v>
                      </c:pt>
                      <c:pt idx="6138">
                        <c:v>23000</c:v>
                      </c:pt>
                      <c:pt idx="6139">
                        <c:v>19000</c:v>
                      </c:pt>
                      <c:pt idx="6140">
                        <c:v>17000</c:v>
                      </c:pt>
                      <c:pt idx="6141">
                        <c:v>12000</c:v>
                      </c:pt>
                      <c:pt idx="6142">
                        <c:v>7000</c:v>
                      </c:pt>
                      <c:pt idx="6143">
                        <c:v>5000</c:v>
                      </c:pt>
                      <c:pt idx="6144">
                        <c:v>5000</c:v>
                      </c:pt>
                      <c:pt idx="6145">
                        <c:v>25000</c:v>
                      </c:pt>
                      <c:pt idx="6146">
                        <c:v>44000</c:v>
                      </c:pt>
                      <c:pt idx="6147">
                        <c:v>39000</c:v>
                      </c:pt>
                      <c:pt idx="6148">
                        <c:v>26000</c:v>
                      </c:pt>
                      <c:pt idx="6149">
                        <c:v>29000</c:v>
                      </c:pt>
                      <c:pt idx="6150">
                        <c:v>24000</c:v>
                      </c:pt>
                      <c:pt idx="6151">
                        <c:v>21000</c:v>
                      </c:pt>
                      <c:pt idx="6152">
                        <c:v>21000</c:v>
                      </c:pt>
                      <c:pt idx="6153">
                        <c:v>26000</c:v>
                      </c:pt>
                      <c:pt idx="6154">
                        <c:v>38000</c:v>
                      </c:pt>
                      <c:pt idx="6155">
                        <c:v>18000</c:v>
                      </c:pt>
                      <c:pt idx="6156">
                        <c:v>11000</c:v>
                      </c:pt>
                      <c:pt idx="6157">
                        <c:v>23000</c:v>
                      </c:pt>
                      <c:pt idx="6158">
                        <c:v>47000</c:v>
                      </c:pt>
                      <c:pt idx="6159">
                        <c:v>22000</c:v>
                      </c:pt>
                      <c:pt idx="6160">
                        <c:v>19000</c:v>
                      </c:pt>
                      <c:pt idx="6161">
                        <c:v>31000</c:v>
                      </c:pt>
                      <c:pt idx="6162">
                        <c:v>18000</c:v>
                      </c:pt>
                      <c:pt idx="6163">
                        <c:v>10000</c:v>
                      </c:pt>
                      <c:pt idx="6164">
                        <c:v>29000</c:v>
                      </c:pt>
                      <c:pt idx="6165">
                        <c:v>21000</c:v>
                      </c:pt>
                      <c:pt idx="6166">
                        <c:v>7000</c:v>
                      </c:pt>
                      <c:pt idx="6167">
                        <c:v>11000</c:v>
                      </c:pt>
                      <c:pt idx="6168">
                        <c:v>23000</c:v>
                      </c:pt>
                      <c:pt idx="6169">
                        <c:v>23000</c:v>
                      </c:pt>
                      <c:pt idx="6170">
                        <c:v>20000</c:v>
                      </c:pt>
                      <c:pt idx="6171">
                        <c:v>22000</c:v>
                      </c:pt>
                      <c:pt idx="6172">
                        <c:v>39000</c:v>
                      </c:pt>
                      <c:pt idx="6173">
                        <c:v>17000</c:v>
                      </c:pt>
                      <c:pt idx="6174">
                        <c:v>21000</c:v>
                      </c:pt>
                      <c:pt idx="6175">
                        <c:v>15000</c:v>
                      </c:pt>
                      <c:pt idx="6176">
                        <c:v>18000</c:v>
                      </c:pt>
                      <c:pt idx="6177">
                        <c:v>18000</c:v>
                      </c:pt>
                      <c:pt idx="6178">
                        <c:v>30000</c:v>
                      </c:pt>
                      <c:pt idx="6179">
                        <c:v>25000</c:v>
                      </c:pt>
                      <c:pt idx="6180">
                        <c:v>21000</c:v>
                      </c:pt>
                      <c:pt idx="6181">
                        <c:v>28000</c:v>
                      </c:pt>
                      <c:pt idx="6182">
                        <c:v>11000</c:v>
                      </c:pt>
                      <c:pt idx="6183">
                        <c:v>7000</c:v>
                      </c:pt>
                      <c:pt idx="6184">
                        <c:v>19000</c:v>
                      </c:pt>
                      <c:pt idx="6185">
                        <c:v>5000</c:v>
                      </c:pt>
                      <c:pt idx="6186">
                        <c:v>28000</c:v>
                      </c:pt>
                      <c:pt idx="6187">
                        <c:v>14000</c:v>
                      </c:pt>
                      <c:pt idx="6188">
                        <c:v>21000</c:v>
                      </c:pt>
                      <c:pt idx="6189">
                        <c:v>28000</c:v>
                      </c:pt>
                      <c:pt idx="6190">
                        <c:v>26000</c:v>
                      </c:pt>
                      <c:pt idx="6191">
                        <c:v>29000</c:v>
                      </c:pt>
                      <c:pt idx="6192">
                        <c:v>30000</c:v>
                      </c:pt>
                      <c:pt idx="6193">
                        <c:v>48000</c:v>
                      </c:pt>
                      <c:pt idx="6194">
                        <c:v>38000</c:v>
                      </c:pt>
                      <c:pt idx="6195">
                        <c:v>31000</c:v>
                      </c:pt>
                      <c:pt idx="6196">
                        <c:v>47000</c:v>
                      </c:pt>
                      <c:pt idx="6197">
                        <c:v>31000</c:v>
                      </c:pt>
                      <c:pt idx="6198">
                        <c:v>16000</c:v>
                      </c:pt>
                      <c:pt idx="6199">
                        <c:v>60000</c:v>
                      </c:pt>
                      <c:pt idx="6200">
                        <c:v>18000</c:v>
                      </c:pt>
                      <c:pt idx="6201">
                        <c:v>10000</c:v>
                      </c:pt>
                      <c:pt idx="6202">
                        <c:v>1000</c:v>
                      </c:pt>
                      <c:pt idx="6203">
                        <c:v>4000</c:v>
                      </c:pt>
                      <c:pt idx="6204">
                        <c:v>7000</c:v>
                      </c:pt>
                      <c:pt idx="6205">
                        <c:v>45000</c:v>
                      </c:pt>
                      <c:pt idx="6206">
                        <c:v>73000</c:v>
                      </c:pt>
                      <c:pt idx="6207">
                        <c:v>26000</c:v>
                      </c:pt>
                      <c:pt idx="6208">
                        <c:v>47000</c:v>
                      </c:pt>
                      <c:pt idx="6209">
                        <c:v>22000</c:v>
                      </c:pt>
                      <c:pt idx="6210">
                        <c:v>26000</c:v>
                      </c:pt>
                      <c:pt idx="6211">
                        <c:v>43000</c:v>
                      </c:pt>
                      <c:pt idx="6212">
                        <c:v>52000</c:v>
                      </c:pt>
                      <c:pt idx="6213">
                        <c:v>63000</c:v>
                      </c:pt>
                      <c:pt idx="6214">
                        <c:v>32000</c:v>
                      </c:pt>
                      <c:pt idx="6215">
                        <c:v>19000</c:v>
                      </c:pt>
                      <c:pt idx="6216">
                        <c:v>23000</c:v>
                      </c:pt>
                      <c:pt idx="6217">
                        <c:v>16000</c:v>
                      </c:pt>
                      <c:pt idx="6218">
                        <c:v>26000</c:v>
                      </c:pt>
                      <c:pt idx="6219">
                        <c:v>43000</c:v>
                      </c:pt>
                      <c:pt idx="6220">
                        <c:v>45000</c:v>
                      </c:pt>
                      <c:pt idx="6221">
                        <c:v>59000</c:v>
                      </c:pt>
                      <c:pt idx="6222">
                        <c:v>97000</c:v>
                      </c:pt>
                      <c:pt idx="6223">
                        <c:v>30000</c:v>
                      </c:pt>
                      <c:pt idx="6224">
                        <c:v>10000</c:v>
                      </c:pt>
                      <c:pt idx="6225">
                        <c:v>29000</c:v>
                      </c:pt>
                      <c:pt idx="6226">
                        <c:v>44000</c:v>
                      </c:pt>
                      <c:pt idx="6227">
                        <c:v>34000</c:v>
                      </c:pt>
                      <c:pt idx="6228">
                        <c:v>61000</c:v>
                      </c:pt>
                      <c:pt idx="6229">
                        <c:v>33000</c:v>
                      </c:pt>
                      <c:pt idx="6230">
                        <c:v>47000</c:v>
                      </c:pt>
                      <c:pt idx="6231">
                        <c:v>60000</c:v>
                      </c:pt>
                      <c:pt idx="6232">
                        <c:v>46000</c:v>
                      </c:pt>
                      <c:pt idx="6233">
                        <c:v>17000</c:v>
                      </c:pt>
                      <c:pt idx="6234">
                        <c:v>23000</c:v>
                      </c:pt>
                      <c:pt idx="6235">
                        <c:v>19000</c:v>
                      </c:pt>
                      <c:pt idx="6236">
                        <c:v>14000</c:v>
                      </c:pt>
                      <c:pt idx="6237">
                        <c:v>31000</c:v>
                      </c:pt>
                      <c:pt idx="6238">
                        <c:v>44000</c:v>
                      </c:pt>
                      <c:pt idx="6239">
                        <c:v>56000</c:v>
                      </c:pt>
                      <c:pt idx="6240">
                        <c:v>40000</c:v>
                      </c:pt>
                      <c:pt idx="6241">
                        <c:v>56000</c:v>
                      </c:pt>
                      <c:pt idx="6242">
                        <c:v>47000</c:v>
                      </c:pt>
                      <c:pt idx="6243">
                        <c:v>52000</c:v>
                      </c:pt>
                      <c:pt idx="6244">
                        <c:v>51000</c:v>
                      </c:pt>
                      <c:pt idx="6245">
                        <c:v>38000</c:v>
                      </c:pt>
                      <c:pt idx="6246">
                        <c:v>57000</c:v>
                      </c:pt>
                      <c:pt idx="6247">
                        <c:v>38000</c:v>
                      </c:pt>
                      <c:pt idx="6248">
                        <c:v>43000</c:v>
                      </c:pt>
                      <c:pt idx="6249">
                        <c:v>63000</c:v>
                      </c:pt>
                      <c:pt idx="6250">
                        <c:v>68000</c:v>
                      </c:pt>
                      <c:pt idx="6251">
                        <c:v>45000</c:v>
                      </c:pt>
                      <c:pt idx="6252">
                        <c:v>44000</c:v>
                      </c:pt>
                      <c:pt idx="6253">
                        <c:v>69000</c:v>
                      </c:pt>
                      <c:pt idx="6254">
                        <c:v>29000</c:v>
                      </c:pt>
                      <c:pt idx="6255">
                        <c:v>48000</c:v>
                      </c:pt>
                      <c:pt idx="6256">
                        <c:v>25000</c:v>
                      </c:pt>
                      <c:pt idx="6257">
                        <c:v>36000</c:v>
                      </c:pt>
                      <c:pt idx="6258">
                        <c:v>40000</c:v>
                      </c:pt>
                      <c:pt idx="6259">
                        <c:v>31000</c:v>
                      </c:pt>
                      <c:pt idx="6260">
                        <c:v>29000</c:v>
                      </c:pt>
                      <c:pt idx="6261">
                        <c:v>54000</c:v>
                      </c:pt>
                      <c:pt idx="6262">
                        <c:v>20000</c:v>
                      </c:pt>
                      <c:pt idx="6263">
                        <c:v>33000</c:v>
                      </c:pt>
                      <c:pt idx="6264">
                        <c:v>18000</c:v>
                      </c:pt>
                      <c:pt idx="6265">
                        <c:v>20000</c:v>
                      </c:pt>
                      <c:pt idx="6266">
                        <c:v>22000</c:v>
                      </c:pt>
                      <c:pt idx="6267">
                        <c:v>18000</c:v>
                      </c:pt>
                      <c:pt idx="6268">
                        <c:v>10000</c:v>
                      </c:pt>
                      <c:pt idx="6269">
                        <c:v>14000</c:v>
                      </c:pt>
                      <c:pt idx="6270">
                        <c:v>31000</c:v>
                      </c:pt>
                      <c:pt idx="6271">
                        <c:v>28000</c:v>
                      </c:pt>
                      <c:pt idx="6272">
                        <c:v>62000</c:v>
                      </c:pt>
                      <c:pt idx="6273">
                        <c:v>124000</c:v>
                      </c:pt>
                      <c:pt idx="6274">
                        <c:v>34000</c:v>
                      </c:pt>
                      <c:pt idx="6275">
                        <c:v>32000</c:v>
                      </c:pt>
                      <c:pt idx="6276">
                        <c:v>13000</c:v>
                      </c:pt>
                      <c:pt idx="6277">
                        <c:v>16000</c:v>
                      </c:pt>
                      <c:pt idx="6278">
                        <c:v>78000</c:v>
                      </c:pt>
                      <c:pt idx="6279">
                        <c:v>47000</c:v>
                      </c:pt>
                      <c:pt idx="6280">
                        <c:v>40000</c:v>
                      </c:pt>
                      <c:pt idx="6281">
                        <c:v>30000</c:v>
                      </c:pt>
                      <c:pt idx="6282">
                        <c:v>38000</c:v>
                      </c:pt>
                      <c:pt idx="6283">
                        <c:v>28000</c:v>
                      </c:pt>
                      <c:pt idx="6284">
                        <c:v>28000</c:v>
                      </c:pt>
                      <c:pt idx="6285">
                        <c:v>32000</c:v>
                      </c:pt>
                      <c:pt idx="6286">
                        <c:v>20000</c:v>
                      </c:pt>
                      <c:pt idx="6287">
                        <c:v>16000</c:v>
                      </c:pt>
                      <c:pt idx="6288">
                        <c:v>29000</c:v>
                      </c:pt>
                      <c:pt idx="6289">
                        <c:v>12000</c:v>
                      </c:pt>
                      <c:pt idx="6290">
                        <c:v>17000</c:v>
                      </c:pt>
                      <c:pt idx="6291">
                        <c:v>25000</c:v>
                      </c:pt>
                      <c:pt idx="6292">
                        <c:v>21000</c:v>
                      </c:pt>
                      <c:pt idx="6293">
                        <c:v>28000</c:v>
                      </c:pt>
                      <c:pt idx="6294">
                        <c:v>37000</c:v>
                      </c:pt>
                      <c:pt idx="6295">
                        <c:v>15000</c:v>
                      </c:pt>
                      <c:pt idx="6296">
                        <c:v>20000</c:v>
                      </c:pt>
                      <c:pt idx="6297">
                        <c:v>17000</c:v>
                      </c:pt>
                      <c:pt idx="6298">
                        <c:v>26000</c:v>
                      </c:pt>
                      <c:pt idx="6299">
                        <c:v>60000</c:v>
                      </c:pt>
                      <c:pt idx="6300">
                        <c:v>5000</c:v>
                      </c:pt>
                      <c:pt idx="6301">
                        <c:v>24000</c:v>
                      </c:pt>
                      <c:pt idx="6302">
                        <c:v>39000</c:v>
                      </c:pt>
                      <c:pt idx="6303">
                        <c:v>33000</c:v>
                      </c:pt>
                      <c:pt idx="6304">
                        <c:v>22000</c:v>
                      </c:pt>
                      <c:pt idx="6305">
                        <c:v>62000</c:v>
                      </c:pt>
                      <c:pt idx="6306">
                        <c:v>20000</c:v>
                      </c:pt>
                      <c:pt idx="6307">
                        <c:v>34000</c:v>
                      </c:pt>
                      <c:pt idx="6308">
                        <c:v>14000</c:v>
                      </c:pt>
                      <c:pt idx="6309">
                        <c:v>42000</c:v>
                      </c:pt>
                      <c:pt idx="6310">
                        <c:v>151000</c:v>
                      </c:pt>
                      <c:pt idx="6311">
                        <c:v>57000</c:v>
                      </c:pt>
                      <c:pt idx="6312">
                        <c:v>17000</c:v>
                      </c:pt>
                      <c:pt idx="6313">
                        <c:v>26000</c:v>
                      </c:pt>
                      <c:pt idx="6314">
                        <c:v>40000</c:v>
                      </c:pt>
                      <c:pt idx="6315">
                        <c:v>28000</c:v>
                      </c:pt>
                      <c:pt idx="6316">
                        <c:v>32000</c:v>
                      </c:pt>
                      <c:pt idx="6317">
                        <c:v>25000</c:v>
                      </c:pt>
                      <c:pt idx="6318">
                        <c:v>86000</c:v>
                      </c:pt>
                      <c:pt idx="6319">
                        <c:v>73000</c:v>
                      </c:pt>
                      <c:pt idx="6320">
                        <c:v>34000</c:v>
                      </c:pt>
                      <c:pt idx="6321">
                        <c:v>111000</c:v>
                      </c:pt>
                      <c:pt idx="6322">
                        <c:v>78000</c:v>
                      </c:pt>
                      <c:pt idx="6323">
                        <c:v>25000</c:v>
                      </c:pt>
                      <c:pt idx="6324">
                        <c:v>30000</c:v>
                      </c:pt>
                      <c:pt idx="6325">
                        <c:v>15000</c:v>
                      </c:pt>
                      <c:pt idx="6326">
                        <c:v>17000</c:v>
                      </c:pt>
                      <c:pt idx="6327">
                        <c:v>45000</c:v>
                      </c:pt>
                      <c:pt idx="6328">
                        <c:v>40000</c:v>
                      </c:pt>
                      <c:pt idx="6329">
                        <c:v>45000</c:v>
                      </c:pt>
                      <c:pt idx="6330">
                        <c:v>35000</c:v>
                      </c:pt>
                      <c:pt idx="6331">
                        <c:v>74000</c:v>
                      </c:pt>
                      <c:pt idx="6332">
                        <c:v>66000</c:v>
                      </c:pt>
                      <c:pt idx="6333">
                        <c:v>61000</c:v>
                      </c:pt>
                      <c:pt idx="6334">
                        <c:v>133000</c:v>
                      </c:pt>
                      <c:pt idx="6335">
                        <c:v>99000</c:v>
                      </c:pt>
                      <c:pt idx="6336">
                        <c:v>159000</c:v>
                      </c:pt>
                      <c:pt idx="6337">
                        <c:v>134000</c:v>
                      </c:pt>
                      <c:pt idx="6338">
                        <c:v>71000</c:v>
                      </c:pt>
                      <c:pt idx="6339">
                        <c:v>69000</c:v>
                      </c:pt>
                      <c:pt idx="6340">
                        <c:v>79000</c:v>
                      </c:pt>
                      <c:pt idx="6341">
                        <c:v>76000</c:v>
                      </c:pt>
                      <c:pt idx="6342">
                        <c:v>69000</c:v>
                      </c:pt>
                      <c:pt idx="6343">
                        <c:v>36000</c:v>
                      </c:pt>
                      <c:pt idx="6344">
                        <c:v>87000</c:v>
                      </c:pt>
                      <c:pt idx="6345">
                        <c:v>40000</c:v>
                      </c:pt>
                      <c:pt idx="6346">
                        <c:v>30000</c:v>
                      </c:pt>
                      <c:pt idx="6347">
                        <c:v>24000</c:v>
                      </c:pt>
                      <c:pt idx="6348">
                        <c:v>30000</c:v>
                      </c:pt>
                      <c:pt idx="6349">
                        <c:v>41000</c:v>
                      </c:pt>
                      <c:pt idx="6350">
                        <c:v>29000</c:v>
                      </c:pt>
                      <c:pt idx="6351">
                        <c:v>23000</c:v>
                      </c:pt>
                      <c:pt idx="6352">
                        <c:v>33000</c:v>
                      </c:pt>
                      <c:pt idx="6353">
                        <c:v>36000</c:v>
                      </c:pt>
                      <c:pt idx="6354">
                        <c:v>9000</c:v>
                      </c:pt>
                      <c:pt idx="6355">
                        <c:v>20000</c:v>
                      </c:pt>
                      <c:pt idx="6356">
                        <c:v>41000</c:v>
                      </c:pt>
                      <c:pt idx="6357">
                        <c:v>24000</c:v>
                      </c:pt>
                      <c:pt idx="6358">
                        <c:v>102000</c:v>
                      </c:pt>
                      <c:pt idx="6359">
                        <c:v>44000</c:v>
                      </c:pt>
                      <c:pt idx="6360">
                        <c:v>31000</c:v>
                      </c:pt>
                      <c:pt idx="6361">
                        <c:v>29000</c:v>
                      </c:pt>
                      <c:pt idx="6362">
                        <c:v>52000</c:v>
                      </c:pt>
                      <c:pt idx="6363">
                        <c:v>13000</c:v>
                      </c:pt>
                      <c:pt idx="6364">
                        <c:v>14000</c:v>
                      </c:pt>
                      <c:pt idx="6365">
                        <c:v>12000</c:v>
                      </c:pt>
                      <c:pt idx="6366">
                        <c:v>31000</c:v>
                      </c:pt>
                      <c:pt idx="6367">
                        <c:v>17000</c:v>
                      </c:pt>
                      <c:pt idx="6368">
                        <c:v>17000</c:v>
                      </c:pt>
                      <c:pt idx="6369">
                        <c:v>9000</c:v>
                      </c:pt>
                      <c:pt idx="6370">
                        <c:v>26000</c:v>
                      </c:pt>
                      <c:pt idx="6371">
                        <c:v>20000</c:v>
                      </c:pt>
                      <c:pt idx="6372">
                        <c:v>15000</c:v>
                      </c:pt>
                      <c:pt idx="6373">
                        <c:v>18000</c:v>
                      </c:pt>
                      <c:pt idx="6374">
                        <c:v>42000</c:v>
                      </c:pt>
                      <c:pt idx="6375">
                        <c:v>98000</c:v>
                      </c:pt>
                      <c:pt idx="6376">
                        <c:v>66000</c:v>
                      </c:pt>
                      <c:pt idx="6377">
                        <c:v>42000</c:v>
                      </c:pt>
                      <c:pt idx="6378">
                        <c:v>12000</c:v>
                      </c:pt>
                      <c:pt idx="6379">
                        <c:v>29000</c:v>
                      </c:pt>
                      <c:pt idx="6380">
                        <c:v>22000</c:v>
                      </c:pt>
                      <c:pt idx="6381">
                        <c:v>41000</c:v>
                      </c:pt>
                      <c:pt idx="6382">
                        <c:v>22000</c:v>
                      </c:pt>
                      <c:pt idx="6383">
                        <c:v>17000</c:v>
                      </c:pt>
                      <c:pt idx="6384">
                        <c:v>9000</c:v>
                      </c:pt>
                      <c:pt idx="6385">
                        <c:v>15000</c:v>
                      </c:pt>
                      <c:pt idx="6386">
                        <c:v>23000</c:v>
                      </c:pt>
                      <c:pt idx="6387">
                        <c:v>30000</c:v>
                      </c:pt>
                      <c:pt idx="6388">
                        <c:v>18000</c:v>
                      </c:pt>
                      <c:pt idx="6389">
                        <c:v>15000</c:v>
                      </c:pt>
                      <c:pt idx="6390">
                        <c:v>17000</c:v>
                      </c:pt>
                      <c:pt idx="6391">
                        <c:v>17000</c:v>
                      </c:pt>
                      <c:pt idx="6392">
                        <c:v>7000</c:v>
                      </c:pt>
                      <c:pt idx="6393">
                        <c:v>19000</c:v>
                      </c:pt>
                      <c:pt idx="6394">
                        <c:v>36000</c:v>
                      </c:pt>
                      <c:pt idx="6395">
                        <c:v>12000</c:v>
                      </c:pt>
                      <c:pt idx="6396">
                        <c:v>22000</c:v>
                      </c:pt>
                      <c:pt idx="6397">
                        <c:v>15000</c:v>
                      </c:pt>
                      <c:pt idx="6398">
                        <c:v>10000</c:v>
                      </c:pt>
                      <c:pt idx="6399">
                        <c:v>20000</c:v>
                      </c:pt>
                      <c:pt idx="6400">
                        <c:v>18000</c:v>
                      </c:pt>
                      <c:pt idx="6401">
                        <c:v>25000</c:v>
                      </c:pt>
                      <c:pt idx="6402">
                        <c:v>16000</c:v>
                      </c:pt>
                      <c:pt idx="6403">
                        <c:v>24000</c:v>
                      </c:pt>
                      <c:pt idx="6404">
                        <c:v>19000</c:v>
                      </c:pt>
                      <c:pt idx="6405">
                        <c:v>19000</c:v>
                      </c:pt>
                      <c:pt idx="6406">
                        <c:v>19000</c:v>
                      </c:pt>
                      <c:pt idx="6407">
                        <c:v>28000</c:v>
                      </c:pt>
                      <c:pt idx="6408">
                        <c:v>67000</c:v>
                      </c:pt>
                      <c:pt idx="6409">
                        <c:v>42000</c:v>
                      </c:pt>
                      <c:pt idx="6410">
                        <c:v>30000</c:v>
                      </c:pt>
                      <c:pt idx="6411">
                        <c:v>31000</c:v>
                      </c:pt>
                      <c:pt idx="6412">
                        <c:v>27000</c:v>
                      </c:pt>
                      <c:pt idx="6413">
                        <c:v>31000</c:v>
                      </c:pt>
                      <c:pt idx="6414">
                        <c:v>17000</c:v>
                      </c:pt>
                      <c:pt idx="6415">
                        <c:v>29000</c:v>
                      </c:pt>
                      <c:pt idx="6416">
                        <c:v>33000</c:v>
                      </c:pt>
                      <c:pt idx="6417">
                        <c:v>22000</c:v>
                      </c:pt>
                      <c:pt idx="6418">
                        <c:v>77000</c:v>
                      </c:pt>
                      <c:pt idx="6419">
                        <c:v>27000</c:v>
                      </c:pt>
                      <c:pt idx="6420">
                        <c:v>11000</c:v>
                      </c:pt>
                      <c:pt idx="6421">
                        <c:v>10000</c:v>
                      </c:pt>
                      <c:pt idx="6422">
                        <c:v>19000</c:v>
                      </c:pt>
                      <c:pt idx="6423">
                        <c:v>13000</c:v>
                      </c:pt>
                      <c:pt idx="6424">
                        <c:v>33000</c:v>
                      </c:pt>
                      <c:pt idx="6425">
                        <c:v>27000</c:v>
                      </c:pt>
                      <c:pt idx="6426">
                        <c:v>17000</c:v>
                      </c:pt>
                      <c:pt idx="6427">
                        <c:v>19000</c:v>
                      </c:pt>
                      <c:pt idx="6428">
                        <c:v>36000</c:v>
                      </c:pt>
                      <c:pt idx="6429">
                        <c:v>35000</c:v>
                      </c:pt>
                      <c:pt idx="6430">
                        <c:v>62000</c:v>
                      </c:pt>
                      <c:pt idx="6431">
                        <c:v>22000</c:v>
                      </c:pt>
                      <c:pt idx="6432">
                        <c:v>29000</c:v>
                      </c:pt>
                      <c:pt idx="6433">
                        <c:v>33000</c:v>
                      </c:pt>
                      <c:pt idx="6434">
                        <c:v>59000</c:v>
                      </c:pt>
                      <c:pt idx="6435">
                        <c:v>99000</c:v>
                      </c:pt>
                      <c:pt idx="6436">
                        <c:v>71000</c:v>
                      </c:pt>
                      <c:pt idx="6437">
                        <c:v>69000</c:v>
                      </c:pt>
                      <c:pt idx="6438">
                        <c:v>92000</c:v>
                      </c:pt>
                      <c:pt idx="6439">
                        <c:v>86000</c:v>
                      </c:pt>
                      <c:pt idx="6440">
                        <c:v>46000</c:v>
                      </c:pt>
                      <c:pt idx="6441">
                        <c:v>51000</c:v>
                      </c:pt>
                      <c:pt idx="6442">
                        <c:v>116000</c:v>
                      </c:pt>
                      <c:pt idx="6443">
                        <c:v>72000</c:v>
                      </c:pt>
                      <c:pt idx="6444">
                        <c:v>62000</c:v>
                      </c:pt>
                      <c:pt idx="6445">
                        <c:v>50000</c:v>
                      </c:pt>
                      <c:pt idx="6446">
                        <c:v>57000</c:v>
                      </c:pt>
                      <c:pt idx="6447">
                        <c:v>79000</c:v>
                      </c:pt>
                      <c:pt idx="6448">
                        <c:v>77000</c:v>
                      </c:pt>
                      <c:pt idx="6449">
                        <c:v>44000</c:v>
                      </c:pt>
                      <c:pt idx="6450">
                        <c:v>45000</c:v>
                      </c:pt>
                      <c:pt idx="6451">
                        <c:v>31000</c:v>
                      </c:pt>
                      <c:pt idx="6452">
                        <c:v>61000</c:v>
                      </c:pt>
                      <c:pt idx="6453">
                        <c:v>35000</c:v>
                      </c:pt>
                      <c:pt idx="6454">
                        <c:v>69000</c:v>
                      </c:pt>
                      <c:pt idx="6455">
                        <c:v>72000</c:v>
                      </c:pt>
                      <c:pt idx="6456">
                        <c:v>66000</c:v>
                      </c:pt>
                      <c:pt idx="6457">
                        <c:v>60000</c:v>
                      </c:pt>
                      <c:pt idx="6458">
                        <c:v>43000</c:v>
                      </c:pt>
                      <c:pt idx="6459">
                        <c:v>61000</c:v>
                      </c:pt>
                      <c:pt idx="6460">
                        <c:v>33000</c:v>
                      </c:pt>
                      <c:pt idx="6461">
                        <c:v>55000</c:v>
                      </c:pt>
                      <c:pt idx="6462">
                        <c:v>52000</c:v>
                      </c:pt>
                      <c:pt idx="6463">
                        <c:v>24000</c:v>
                      </c:pt>
                      <c:pt idx="6464">
                        <c:v>47000</c:v>
                      </c:pt>
                      <c:pt idx="6465">
                        <c:v>45000</c:v>
                      </c:pt>
                      <c:pt idx="6466">
                        <c:v>36000</c:v>
                      </c:pt>
                      <c:pt idx="6467">
                        <c:v>37000</c:v>
                      </c:pt>
                      <c:pt idx="6468">
                        <c:v>18000</c:v>
                      </c:pt>
                      <c:pt idx="6469">
                        <c:v>28000</c:v>
                      </c:pt>
                      <c:pt idx="6470">
                        <c:v>45000</c:v>
                      </c:pt>
                      <c:pt idx="6471">
                        <c:v>58000</c:v>
                      </c:pt>
                      <c:pt idx="6472">
                        <c:v>37000</c:v>
                      </c:pt>
                      <c:pt idx="6473">
                        <c:v>43000</c:v>
                      </c:pt>
                      <c:pt idx="6474">
                        <c:v>91000</c:v>
                      </c:pt>
                      <c:pt idx="6475">
                        <c:v>126000</c:v>
                      </c:pt>
                      <c:pt idx="6476">
                        <c:v>37000</c:v>
                      </c:pt>
                      <c:pt idx="6477">
                        <c:v>34000</c:v>
                      </c:pt>
                      <c:pt idx="6478">
                        <c:v>42000</c:v>
                      </c:pt>
                      <c:pt idx="6479">
                        <c:v>29000</c:v>
                      </c:pt>
                      <c:pt idx="6480">
                        <c:v>50000</c:v>
                      </c:pt>
                      <c:pt idx="6481">
                        <c:v>33000</c:v>
                      </c:pt>
                      <c:pt idx="6482">
                        <c:v>32000</c:v>
                      </c:pt>
                      <c:pt idx="6483">
                        <c:v>10000</c:v>
                      </c:pt>
                      <c:pt idx="6484">
                        <c:v>46000</c:v>
                      </c:pt>
                      <c:pt idx="6485">
                        <c:v>84000</c:v>
                      </c:pt>
                      <c:pt idx="6486">
                        <c:v>46000</c:v>
                      </c:pt>
                      <c:pt idx="6487">
                        <c:v>24000</c:v>
                      </c:pt>
                      <c:pt idx="6488">
                        <c:v>27000</c:v>
                      </c:pt>
                      <c:pt idx="6489">
                        <c:v>11000</c:v>
                      </c:pt>
                      <c:pt idx="6490">
                        <c:v>36000</c:v>
                      </c:pt>
                      <c:pt idx="6491">
                        <c:v>83000</c:v>
                      </c:pt>
                      <c:pt idx="6492">
                        <c:v>35000</c:v>
                      </c:pt>
                      <c:pt idx="6493">
                        <c:v>92000</c:v>
                      </c:pt>
                      <c:pt idx="6494">
                        <c:v>27000</c:v>
                      </c:pt>
                      <c:pt idx="6495">
                        <c:v>20000</c:v>
                      </c:pt>
                      <c:pt idx="6496">
                        <c:v>20000</c:v>
                      </c:pt>
                      <c:pt idx="6497">
                        <c:v>12000</c:v>
                      </c:pt>
                      <c:pt idx="6498">
                        <c:v>15000</c:v>
                      </c:pt>
                      <c:pt idx="6499">
                        <c:v>14000</c:v>
                      </c:pt>
                      <c:pt idx="6500">
                        <c:v>27000</c:v>
                      </c:pt>
                      <c:pt idx="6501">
                        <c:v>18000</c:v>
                      </c:pt>
                      <c:pt idx="6502">
                        <c:v>45000</c:v>
                      </c:pt>
                      <c:pt idx="6503">
                        <c:v>28000</c:v>
                      </c:pt>
                      <c:pt idx="6504">
                        <c:v>24000</c:v>
                      </c:pt>
                      <c:pt idx="6505">
                        <c:v>35000</c:v>
                      </c:pt>
                      <c:pt idx="6506">
                        <c:v>43000</c:v>
                      </c:pt>
                      <c:pt idx="6507">
                        <c:v>10000</c:v>
                      </c:pt>
                      <c:pt idx="6508">
                        <c:v>33000</c:v>
                      </c:pt>
                      <c:pt idx="6509">
                        <c:v>25000</c:v>
                      </c:pt>
                      <c:pt idx="6510">
                        <c:v>11000</c:v>
                      </c:pt>
                      <c:pt idx="6511">
                        <c:v>23000</c:v>
                      </c:pt>
                      <c:pt idx="6512">
                        <c:v>45000</c:v>
                      </c:pt>
                      <c:pt idx="6513">
                        <c:v>41000</c:v>
                      </c:pt>
                      <c:pt idx="6514">
                        <c:v>45000</c:v>
                      </c:pt>
                      <c:pt idx="6515">
                        <c:v>45000</c:v>
                      </c:pt>
                      <c:pt idx="6516">
                        <c:v>54000</c:v>
                      </c:pt>
                      <c:pt idx="6517">
                        <c:v>31000</c:v>
                      </c:pt>
                      <c:pt idx="6518">
                        <c:v>26000</c:v>
                      </c:pt>
                      <c:pt idx="6519">
                        <c:v>41000</c:v>
                      </c:pt>
                      <c:pt idx="6520">
                        <c:v>15000</c:v>
                      </c:pt>
                      <c:pt idx="6521">
                        <c:v>56000</c:v>
                      </c:pt>
                      <c:pt idx="6522">
                        <c:v>56000</c:v>
                      </c:pt>
                      <c:pt idx="6523">
                        <c:v>45000</c:v>
                      </c:pt>
                      <c:pt idx="6524">
                        <c:v>18000</c:v>
                      </c:pt>
                      <c:pt idx="6525">
                        <c:v>22000</c:v>
                      </c:pt>
                      <c:pt idx="6526">
                        <c:v>16000</c:v>
                      </c:pt>
                      <c:pt idx="6527">
                        <c:v>19000</c:v>
                      </c:pt>
                      <c:pt idx="6528">
                        <c:v>19000</c:v>
                      </c:pt>
                      <c:pt idx="6529">
                        <c:v>35000</c:v>
                      </c:pt>
                      <c:pt idx="6530">
                        <c:v>35000</c:v>
                      </c:pt>
                      <c:pt idx="6531">
                        <c:v>43000</c:v>
                      </c:pt>
                      <c:pt idx="6532">
                        <c:v>37000</c:v>
                      </c:pt>
                      <c:pt idx="6533">
                        <c:v>16000</c:v>
                      </c:pt>
                      <c:pt idx="6534">
                        <c:v>21000</c:v>
                      </c:pt>
                      <c:pt idx="6535">
                        <c:v>21000</c:v>
                      </c:pt>
                      <c:pt idx="6536">
                        <c:v>21000</c:v>
                      </c:pt>
                      <c:pt idx="6537">
                        <c:v>19000</c:v>
                      </c:pt>
                      <c:pt idx="6538">
                        <c:v>6000</c:v>
                      </c:pt>
                      <c:pt idx="6539">
                        <c:v>18000</c:v>
                      </c:pt>
                      <c:pt idx="6540">
                        <c:v>19000</c:v>
                      </c:pt>
                      <c:pt idx="6541">
                        <c:v>28000</c:v>
                      </c:pt>
                      <c:pt idx="6542">
                        <c:v>20000</c:v>
                      </c:pt>
                      <c:pt idx="6543">
                        <c:v>25000</c:v>
                      </c:pt>
                      <c:pt idx="6544">
                        <c:v>20000</c:v>
                      </c:pt>
                      <c:pt idx="6545">
                        <c:v>27000</c:v>
                      </c:pt>
                      <c:pt idx="6546">
                        <c:v>43000</c:v>
                      </c:pt>
                      <c:pt idx="6547">
                        <c:v>29000</c:v>
                      </c:pt>
                      <c:pt idx="6548">
                        <c:v>17000</c:v>
                      </c:pt>
                      <c:pt idx="6549">
                        <c:v>47000</c:v>
                      </c:pt>
                      <c:pt idx="6550">
                        <c:v>58000</c:v>
                      </c:pt>
                      <c:pt idx="6551">
                        <c:v>19000</c:v>
                      </c:pt>
                      <c:pt idx="6552">
                        <c:v>12000</c:v>
                      </c:pt>
                      <c:pt idx="6553">
                        <c:v>14000</c:v>
                      </c:pt>
                      <c:pt idx="6554">
                        <c:v>75000</c:v>
                      </c:pt>
                      <c:pt idx="6555">
                        <c:v>51000</c:v>
                      </c:pt>
                      <c:pt idx="6556">
                        <c:v>28000</c:v>
                      </c:pt>
                      <c:pt idx="6557">
                        <c:v>74000</c:v>
                      </c:pt>
                      <c:pt idx="6558">
                        <c:v>99000</c:v>
                      </c:pt>
                      <c:pt idx="6559">
                        <c:v>80000</c:v>
                      </c:pt>
                      <c:pt idx="6560">
                        <c:v>56000</c:v>
                      </c:pt>
                      <c:pt idx="6561">
                        <c:v>74000</c:v>
                      </c:pt>
                      <c:pt idx="6562">
                        <c:v>8000</c:v>
                      </c:pt>
                      <c:pt idx="6563">
                        <c:v>21000</c:v>
                      </c:pt>
                      <c:pt idx="6564">
                        <c:v>47000</c:v>
                      </c:pt>
                      <c:pt idx="6565">
                        <c:v>39000</c:v>
                      </c:pt>
                      <c:pt idx="6566">
                        <c:v>36000</c:v>
                      </c:pt>
                      <c:pt idx="6567">
                        <c:v>15000</c:v>
                      </c:pt>
                      <c:pt idx="6568">
                        <c:v>23000</c:v>
                      </c:pt>
                      <c:pt idx="6569">
                        <c:v>31000</c:v>
                      </c:pt>
                      <c:pt idx="6570">
                        <c:v>16000</c:v>
                      </c:pt>
                      <c:pt idx="6571">
                        <c:v>22000</c:v>
                      </c:pt>
                      <c:pt idx="6572">
                        <c:v>15000</c:v>
                      </c:pt>
                      <c:pt idx="6573">
                        <c:v>54000</c:v>
                      </c:pt>
                      <c:pt idx="6574">
                        <c:v>63000</c:v>
                      </c:pt>
                      <c:pt idx="6575">
                        <c:v>31000</c:v>
                      </c:pt>
                      <c:pt idx="6576">
                        <c:v>22000</c:v>
                      </c:pt>
                      <c:pt idx="6577">
                        <c:v>24000</c:v>
                      </c:pt>
                      <c:pt idx="6578">
                        <c:v>26000</c:v>
                      </c:pt>
                      <c:pt idx="6579">
                        <c:v>50000</c:v>
                      </c:pt>
                      <c:pt idx="6580">
                        <c:v>27000</c:v>
                      </c:pt>
                      <c:pt idx="6581">
                        <c:v>24000</c:v>
                      </c:pt>
                      <c:pt idx="6582">
                        <c:v>52000</c:v>
                      </c:pt>
                      <c:pt idx="6583">
                        <c:v>29000</c:v>
                      </c:pt>
                      <c:pt idx="6584">
                        <c:v>66000</c:v>
                      </c:pt>
                      <c:pt idx="6585">
                        <c:v>100000</c:v>
                      </c:pt>
                      <c:pt idx="6586">
                        <c:v>88000</c:v>
                      </c:pt>
                      <c:pt idx="6587">
                        <c:v>44000</c:v>
                      </c:pt>
                      <c:pt idx="6588">
                        <c:v>26000</c:v>
                      </c:pt>
                      <c:pt idx="6589">
                        <c:v>32000</c:v>
                      </c:pt>
                      <c:pt idx="6590">
                        <c:v>63000</c:v>
                      </c:pt>
                      <c:pt idx="6591">
                        <c:v>26000</c:v>
                      </c:pt>
                      <c:pt idx="6592">
                        <c:v>37000</c:v>
                      </c:pt>
                      <c:pt idx="6593">
                        <c:v>42000</c:v>
                      </c:pt>
                      <c:pt idx="6594">
                        <c:v>26000</c:v>
                      </c:pt>
                      <c:pt idx="6595">
                        <c:v>21000</c:v>
                      </c:pt>
                      <c:pt idx="6596">
                        <c:v>25000</c:v>
                      </c:pt>
                      <c:pt idx="6597">
                        <c:v>19000</c:v>
                      </c:pt>
                      <c:pt idx="6598">
                        <c:v>63000</c:v>
                      </c:pt>
                      <c:pt idx="6599">
                        <c:v>45000</c:v>
                      </c:pt>
                      <c:pt idx="6600">
                        <c:v>53000</c:v>
                      </c:pt>
                      <c:pt idx="6601">
                        <c:v>56000</c:v>
                      </c:pt>
                      <c:pt idx="6602">
                        <c:v>29000</c:v>
                      </c:pt>
                      <c:pt idx="6603">
                        <c:v>27000</c:v>
                      </c:pt>
                      <c:pt idx="6604">
                        <c:v>38000</c:v>
                      </c:pt>
                      <c:pt idx="6605">
                        <c:v>159000</c:v>
                      </c:pt>
                      <c:pt idx="6606">
                        <c:v>167000</c:v>
                      </c:pt>
                      <c:pt idx="6607">
                        <c:v>115000</c:v>
                      </c:pt>
                      <c:pt idx="6608">
                        <c:v>124000</c:v>
                      </c:pt>
                      <c:pt idx="6609">
                        <c:v>66000</c:v>
                      </c:pt>
                      <c:pt idx="6610">
                        <c:v>39000</c:v>
                      </c:pt>
                      <c:pt idx="6611">
                        <c:v>36000</c:v>
                      </c:pt>
                      <c:pt idx="6612">
                        <c:v>58000</c:v>
                      </c:pt>
                      <c:pt idx="6613">
                        <c:v>24000</c:v>
                      </c:pt>
                      <c:pt idx="6614">
                        <c:v>57000</c:v>
                      </c:pt>
                      <c:pt idx="6615">
                        <c:v>61000</c:v>
                      </c:pt>
                      <c:pt idx="6616">
                        <c:v>20000</c:v>
                      </c:pt>
                      <c:pt idx="6617">
                        <c:v>26000</c:v>
                      </c:pt>
                      <c:pt idx="6618">
                        <c:v>37000</c:v>
                      </c:pt>
                      <c:pt idx="6619">
                        <c:v>46000</c:v>
                      </c:pt>
                      <c:pt idx="6620">
                        <c:v>99000</c:v>
                      </c:pt>
                      <c:pt idx="6621">
                        <c:v>25000</c:v>
                      </c:pt>
                      <c:pt idx="6622">
                        <c:v>18000</c:v>
                      </c:pt>
                      <c:pt idx="6623">
                        <c:v>44000</c:v>
                      </c:pt>
                      <c:pt idx="6624">
                        <c:v>46000</c:v>
                      </c:pt>
                      <c:pt idx="6625">
                        <c:v>82000</c:v>
                      </c:pt>
                      <c:pt idx="6626">
                        <c:v>23000</c:v>
                      </c:pt>
                      <c:pt idx="6627">
                        <c:v>39000</c:v>
                      </c:pt>
                      <c:pt idx="6628">
                        <c:v>35000</c:v>
                      </c:pt>
                      <c:pt idx="6629">
                        <c:v>71000</c:v>
                      </c:pt>
                      <c:pt idx="6630">
                        <c:v>29000</c:v>
                      </c:pt>
                      <c:pt idx="6631">
                        <c:v>18000</c:v>
                      </c:pt>
                      <c:pt idx="6632">
                        <c:v>80000</c:v>
                      </c:pt>
                      <c:pt idx="6633">
                        <c:v>73000</c:v>
                      </c:pt>
                      <c:pt idx="6634">
                        <c:v>43000</c:v>
                      </c:pt>
                      <c:pt idx="6635">
                        <c:v>27000</c:v>
                      </c:pt>
                      <c:pt idx="6636">
                        <c:v>20000</c:v>
                      </c:pt>
                      <c:pt idx="6637">
                        <c:v>22000</c:v>
                      </c:pt>
                      <c:pt idx="6638">
                        <c:v>54000</c:v>
                      </c:pt>
                      <c:pt idx="6639">
                        <c:v>21000</c:v>
                      </c:pt>
                      <c:pt idx="6640">
                        <c:v>66000</c:v>
                      </c:pt>
                      <c:pt idx="6641">
                        <c:v>58000</c:v>
                      </c:pt>
                      <c:pt idx="6642">
                        <c:v>27000</c:v>
                      </c:pt>
                      <c:pt idx="6643">
                        <c:v>34000</c:v>
                      </c:pt>
                      <c:pt idx="6644">
                        <c:v>51000</c:v>
                      </c:pt>
                      <c:pt idx="6645">
                        <c:v>11000</c:v>
                      </c:pt>
                      <c:pt idx="6646">
                        <c:v>32000</c:v>
                      </c:pt>
                      <c:pt idx="6647">
                        <c:v>41000</c:v>
                      </c:pt>
                      <c:pt idx="6648">
                        <c:v>42000</c:v>
                      </c:pt>
                      <c:pt idx="6649">
                        <c:v>40000</c:v>
                      </c:pt>
                      <c:pt idx="6650">
                        <c:v>48000</c:v>
                      </c:pt>
                      <c:pt idx="6651">
                        <c:v>50000</c:v>
                      </c:pt>
                      <c:pt idx="6652">
                        <c:v>22000</c:v>
                      </c:pt>
                      <c:pt idx="6653">
                        <c:v>61000</c:v>
                      </c:pt>
                      <c:pt idx="6654">
                        <c:v>45000</c:v>
                      </c:pt>
                      <c:pt idx="6655">
                        <c:v>26000</c:v>
                      </c:pt>
                      <c:pt idx="6656">
                        <c:v>25000</c:v>
                      </c:pt>
                      <c:pt idx="6657">
                        <c:v>25000</c:v>
                      </c:pt>
                      <c:pt idx="6658">
                        <c:v>21000</c:v>
                      </c:pt>
                      <c:pt idx="6659">
                        <c:v>20000</c:v>
                      </c:pt>
                      <c:pt idx="6660">
                        <c:v>14000</c:v>
                      </c:pt>
                      <c:pt idx="6661">
                        <c:v>22000</c:v>
                      </c:pt>
                      <c:pt idx="6662">
                        <c:v>61000</c:v>
                      </c:pt>
                      <c:pt idx="6663">
                        <c:v>16000</c:v>
                      </c:pt>
                      <c:pt idx="6664">
                        <c:v>19000</c:v>
                      </c:pt>
                      <c:pt idx="6665">
                        <c:v>23000</c:v>
                      </c:pt>
                      <c:pt idx="6666">
                        <c:v>13000</c:v>
                      </c:pt>
                      <c:pt idx="6667">
                        <c:v>40000</c:v>
                      </c:pt>
                      <c:pt idx="6668">
                        <c:v>67000</c:v>
                      </c:pt>
                      <c:pt idx="6669">
                        <c:v>40000</c:v>
                      </c:pt>
                      <c:pt idx="6670">
                        <c:v>50000</c:v>
                      </c:pt>
                      <c:pt idx="6671">
                        <c:v>17000</c:v>
                      </c:pt>
                      <c:pt idx="6672">
                        <c:v>17000</c:v>
                      </c:pt>
                      <c:pt idx="6673">
                        <c:v>40000</c:v>
                      </c:pt>
                      <c:pt idx="6674">
                        <c:v>98000</c:v>
                      </c:pt>
                      <c:pt idx="6675">
                        <c:v>34000</c:v>
                      </c:pt>
                      <c:pt idx="6676">
                        <c:v>31000</c:v>
                      </c:pt>
                      <c:pt idx="6677">
                        <c:v>22000</c:v>
                      </c:pt>
                      <c:pt idx="6678">
                        <c:v>12000</c:v>
                      </c:pt>
                      <c:pt idx="6679">
                        <c:v>34000</c:v>
                      </c:pt>
                      <c:pt idx="6680">
                        <c:v>25000</c:v>
                      </c:pt>
                      <c:pt idx="6681">
                        <c:v>37000</c:v>
                      </c:pt>
                      <c:pt idx="6682">
                        <c:v>11000</c:v>
                      </c:pt>
                      <c:pt idx="6683">
                        <c:v>11000</c:v>
                      </c:pt>
                      <c:pt idx="6684">
                        <c:v>31000</c:v>
                      </c:pt>
                      <c:pt idx="6685">
                        <c:v>25000</c:v>
                      </c:pt>
                      <c:pt idx="6686">
                        <c:v>20000</c:v>
                      </c:pt>
                      <c:pt idx="6687">
                        <c:v>36000</c:v>
                      </c:pt>
                      <c:pt idx="6688">
                        <c:v>6000</c:v>
                      </c:pt>
                      <c:pt idx="6689">
                        <c:v>18000</c:v>
                      </c:pt>
                      <c:pt idx="6690">
                        <c:v>47000</c:v>
                      </c:pt>
                      <c:pt idx="6691">
                        <c:v>50000</c:v>
                      </c:pt>
                      <c:pt idx="6692">
                        <c:v>33000</c:v>
                      </c:pt>
                      <c:pt idx="6693">
                        <c:v>48000</c:v>
                      </c:pt>
                      <c:pt idx="6694">
                        <c:v>36000</c:v>
                      </c:pt>
                      <c:pt idx="6695">
                        <c:v>43000</c:v>
                      </c:pt>
                      <c:pt idx="6696">
                        <c:v>45000</c:v>
                      </c:pt>
                      <c:pt idx="6697">
                        <c:v>35000</c:v>
                      </c:pt>
                      <c:pt idx="6698">
                        <c:v>31000</c:v>
                      </c:pt>
                      <c:pt idx="6699">
                        <c:v>29000</c:v>
                      </c:pt>
                      <c:pt idx="6700">
                        <c:v>45000</c:v>
                      </c:pt>
                      <c:pt idx="6701">
                        <c:v>60000</c:v>
                      </c:pt>
                      <c:pt idx="6702">
                        <c:v>34000</c:v>
                      </c:pt>
                      <c:pt idx="6703">
                        <c:v>83000</c:v>
                      </c:pt>
                      <c:pt idx="6704">
                        <c:v>9000</c:v>
                      </c:pt>
                      <c:pt idx="6705">
                        <c:v>10000</c:v>
                      </c:pt>
                      <c:pt idx="6706">
                        <c:v>36000</c:v>
                      </c:pt>
                      <c:pt idx="6707">
                        <c:v>22000</c:v>
                      </c:pt>
                      <c:pt idx="6708">
                        <c:v>8000</c:v>
                      </c:pt>
                      <c:pt idx="6709">
                        <c:v>49000</c:v>
                      </c:pt>
                      <c:pt idx="6710">
                        <c:v>44000</c:v>
                      </c:pt>
                      <c:pt idx="6711">
                        <c:v>43000</c:v>
                      </c:pt>
                      <c:pt idx="6712">
                        <c:v>58000</c:v>
                      </c:pt>
                      <c:pt idx="6713">
                        <c:v>50000</c:v>
                      </c:pt>
                      <c:pt idx="6714">
                        <c:v>24000</c:v>
                      </c:pt>
                      <c:pt idx="6715">
                        <c:v>69000</c:v>
                      </c:pt>
                      <c:pt idx="6716">
                        <c:v>44000</c:v>
                      </c:pt>
                      <c:pt idx="6717">
                        <c:v>77000</c:v>
                      </c:pt>
                      <c:pt idx="6718">
                        <c:v>80000</c:v>
                      </c:pt>
                      <c:pt idx="6719">
                        <c:v>45000</c:v>
                      </c:pt>
                      <c:pt idx="6720">
                        <c:v>37000</c:v>
                      </c:pt>
                      <c:pt idx="6721">
                        <c:v>26000</c:v>
                      </c:pt>
                      <c:pt idx="6722">
                        <c:v>43000</c:v>
                      </c:pt>
                      <c:pt idx="6723">
                        <c:v>53000</c:v>
                      </c:pt>
                      <c:pt idx="6724">
                        <c:v>49000</c:v>
                      </c:pt>
                      <c:pt idx="6725">
                        <c:v>87000</c:v>
                      </c:pt>
                      <c:pt idx="6726">
                        <c:v>49000</c:v>
                      </c:pt>
                      <c:pt idx="6727">
                        <c:v>64000</c:v>
                      </c:pt>
                      <c:pt idx="6728">
                        <c:v>90000</c:v>
                      </c:pt>
                      <c:pt idx="6729">
                        <c:v>21000</c:v>
                      </c:pt>
                      <c:pt idx="6730">
                        <c:v>41000</c:v>
                      </c:pt>
                      <c:pt idx="6731">
                        <c:v>18000</c:v>
                      </c:pt>
                      <c:pt idx="6732">
                        <c:v>33000</c:v>
                      </c:pt>
                      <c:pt idx="6733">
                        <c:v>33000</c:v>
                      </c:pt>
                      <c:pt idx="6734">
                        <c:v>12000</c:v>
                      </c:pt>
                      <c:pt idx="6735">
                        <c:v>43000</c:v>
                      </c:pt>
                      <c:pt idx="6736">
                        <c:v>38000</c:v>
                      </c:pt>
                      <c:pt idx="6737">
                        <c:v>22000</c:v>
                      </c:pt>
                      <c:pt idx="6738">
                        <c:v>22000</c:v>
                      </c:pt>
                      <c:pt idx="6739">
                        <c:v>24000</c:v>
                      </c:pt>
                      <c:pt idx="6740">
                        <c:v>15000</c:v>
                      </c:pt>
                      <c:pt idx="6741">
                        <c:v>66000</c:v>
                      </c:pt>
                      <c:pt idx="6742">
                        <c:v>31000</c:v>
                      </c:pt>
                      <c:pt idx="6743">
                        <c:v>22000</c:v>
                      </c:pt>
                      <c:pt idx="6744">
                        <c:v>54000</c:v>
                      </c:pt>
                      <c:pt idx="6745">
                        <c:v>40000</c:v>
                      </c:pt>
                      <c:pt idx="6746">
                        <c:v>65000</c:v>
                      </c:pt>
                      <c:pt idx="6747">
                        <c:v>22000</c:v>
                      </c:pt>
                      <c:pt idx="6748">
                        <c:v>15000</c:v>
                      </c:pt>
                      <c:pt idx="6749">
                        <c:v>44000</c:v>
                      </c:pt>
                      <c:pt idx="6750">
                        <c:v>28000</c:v>
                      </c:pt>
                      <c:pt idx="6751">
                        <c:v>44000</c:v>
                      </c:pt>
                      <c:pt idx="6752">
                        <c:v>51000</c:v>
                      </c:pt>
                      <c:pt idx="6753">
                        <c:v>49000</c:v>
                      </c:pt>
                      <c:pt idx="6754">
                        <c:v>42000</c:v>
                      </c:pt>
                      <c:pt idx="6755">
                        <c:v>56000</c:v>
                      </c:pt>
                      <c:pt idx="6756">
                        <c:v>42000</c:v>
                      </c:pt>
                      <c:pt idx="6757">
                        <c:v>42000</c:v>
                      </c:pt>
                      <c:pt idx="6758">
                        <c:v>23000</c:v>
                      </c:pt>
                      <c:pt idx="6759">
                        <c:v>27000</c:v>
                      </c:pt>
                      <c:pt idx="6760">
                        <c:v>13000</c:v>
                      </c:pt>
                      <c:pt idx="6761">
                        <c:v>29000</c:v>
                      </c:pt>
                      <c:pt idx="6762">
                        <c:v>25000</c:v>
                      </c:pt>
                      <c:pt idx="6763">
                        <c:v>67000</c:v>
                      </c:pt>
                      <c:pt idx="6764">
                        <c:v>46000</c:v>
                      </c:pt>
                      <c:pt idx="6765">
                        <c:v>42000</c:v>
                      </c:pt>
                      <c:pt idx="6766">
                        <c:v>34000</c:v>
                      </c:pt>
                      <c:pt idx="6767">
                        <c:v>40000</c:v>
                      </c:pt>
                      <c:pt idx="6768">
                        <c:v>37000</c:v>
                      </c:pt>
                      <c:pt idx="6769">
                        <c:v>35000</c:v>
                      </c:pt>
                      <c:pt idx="6770">
                        <c:v>29000</c:v>
                      </c:pt>
                      <c:pt idx="6771">
                        <c:v>34000</c:v>
                      </c:pt>
                      <c:pt idx="6772">
                        <c:v>15000</c:v>
                      </c:pt>
                      <c:pt idx="6773">
                        <c:v>22000</c:v>
                      </c:pt>
                      <c:pt idx="6774">
                        <c:v>21000</c:v>
                      </c:pt>
                      <c:pt idx="6775">
                        <c:v>48000</c:v>
                      </c:pt>
                      <c:pt idx="6776">
                        <c:v>26000</c:v>
                      </c:pt>
                      <c:pt idx="6777">
                        <c:v>44000</c:v>
                      </c:pt>
                      <c:pt idx="6778">
                        <c:v>31000</c:v>
                      </c:pt>
                      <c:pt idx="6779">
                        <c:v>55000</c:v>
                      </c:pt>
                      <c:pt idx="6780">
                        <c:v>39000</c:v>
                      </c:pt>
                      <c:pt idx="6781">
                        <c:v>56000</c:v>
                      </c:pt>
                      <c:pt idx="6782">
                        <c:v>48000</c:v>
                      </c:pt>
                      <c:pt idx="6783">
                        <c:v>46000</c:v>
                      </c:pt>
                      <c:pt idx="6784">
                        <c:v>34000</c:v>
                      </c:pt>
                      <c:pt idx="6785">
                        <c:v>30000</c:v>
                      </c:pt>
                      <c:pt idx="6786">
                        <c:v>15000</c:v>
                      </c:pt>
                      <c:pt idx="6787">
                        <c:v>14000</c:v>
                      </c:pt>
                      <c:pt idx="6788">
                        <c:v>23000</c:v>
                      </c:pt>
                      <c:pt idx="6789">
                        <c:v>37000</c:v>
                      </c:pt>
                      <c:pt idx="6790">
                        <c:v>18000</c:v>
                      </c:pt>
                      <c:pt idx="6791">
                        <c:v>33000</c:v>
                      </c:pt>
                      <c:pt idx="6792">
                        <c:v>31000</c:v>
                      </c:pt>
                      <c:pt idx="6793">
                        <c:v>65000</c:v>
                      </c:pt>
                      <c:pt idx="6794">
                        <c:v>50000</c:v>
                      </c:pt>
                      <c:pt idx="6795">
                        <c:v>19000</c:v>
                      </c:pt>
                      <c:pt idx="6796">
                        <c:v>29000</c:v>
                      </c:pt>
                      <c:pt idx="6797">
                        <c:v>36000</c:v>
                      </c:pt>
                      <c:pt idx="6798">
                        <c:v>53000</c:v>
                      </c:pt>
                      <c:pt idx="6799">
                        <c:v>27000</c:v>
                      </c:pt>
                      <c:pt idx="6800">
                        <c:v>130000</c:v>
                      </c:pt>
                      <c:pt idx="6801">
                        <c:v>67000</c:v>
                      </c:pt>
                      <c:pt idx="6802">
                        <c:v>67000</c:v>
                      </c:pt>
                      <c:pt idx="6803">
                        <c:v>29000</c:v>
                      </c:pt>
                      <c:pt idx="6804">
                        <c:v>44000</c:v>
                      </c:pt>
                      <c:pt idx="6805">
                        <c:v>33000</c:v>
                      </c:pt>
                      <c:pt idx="6806">
                        <c:v>12000</c:v>
                      </c:pt>
                      <c:pt idx="6807">
                        <c:v>28000</c:v>
                      </c:pt>
                      <c:pt idx="6808">
                        <c:v>30000</c:v>
                      </c:pt>
                      <c:pt idx="6809">
                        <c:v>15000</c:v>
                      </c:pt>
                      <c:pt idx="6810">
                        <c:v>18000</c:v>
                      </c:pt>
                      <c:pt idx="6811">
                        <c:v>62000</c:v>
                      </c:pt>
                      <c:pt idx="6812">
                        <c:v>33000</c:v>
                      </c:pt>
                      <c:pt idx="6813">
                        <c:v>59000</c:v>
                      </c:pt>
                      <c:pt idx="6814">
                        <c:v>50000</c:v>
                      </c:pt>
                      <c:pt idx="6815">
                        <c:v>36000</c:v>
                      </c:pt>
                      <c:pt idx="6816">
                        <c:v>56000</c:v>
                      </c:pt>
                      <c:pt idx="6817">
                        <c:v>36000</c:v>
                      </c:pt>
                      <c:pt idx="6818">
                        <c:v>17000</c:v>
                      </c:pt>
                      <c:pt idx="6819">
                        <c:v>14000</c:v>
                      </c:pt>
                      <c:pt idx="6820">
                        <c:v>23000</c:v>
                      </c:pt>
                      <c:pt idx="6821">
                        <c:v>14000</c:v>
                      </c:pt>
                      <c:pt idx="6822">
                        <c:v>19000</c:v>
                      </c:pt>
                      <c:pt idx="6823">
                        <c:v>25000</c:v>
                      </c:pt>
                      <c:pt idx="6824">
                        <c:v>44000</c:v>
                      </c:pt>
                      <c:pt idx="6825">
                        <c:v>16000</c:v>
                      </c:pt>
                      <c:pt idx="6826">
                        <c:v>16000</c:v>
                      </c:pt>
                      <c:pt idx="6827">
                        <c:v>19000</c:v>
                      </c:pt>
                      <c:pt idx="6828">
                        <c:v>27000</c:v>
                      </c:pt>
                      <c:pt idx="6829">
                        <c:v>59000</c:v>
                      </c:pt>
                      <c:pt idx="6830">
                        <c:v>22000</c:v>
                      </c:pt>
                      <c:pt idx="6831">
                        <c:v>15000</c:v>
                      </c:pt>
                      <c:pt idx="6832">
                        <c:v>7000</c:v>
                      </c:pt>
                      <c:pt idx="6833">
                        <c:v>29000</c:v>
                      </c:pt>
                      <c:pt idx="6834">
                        <c:v>18000</c:v>
                      </c:pt>
                      <c:pt idx="6835">
                        <c:v>75000</c:v>
                      </c:pt>
                      <c:pt idx="6836">
                        <c:v>22000</c:v>
                      </c:pt>
                      <c:pt idx="6837">
                        <c:v>25000</c:v>
                      </c:pt>
                      <c:pt idx="6838">
                        <c:v>41000</c:v>
                      </c:pt>
                      <c:pt idx="6839">
                        <c:v>33000</c:v>
                      </c:pt>
                      <c:pt idx="6840">
                        <c:v>35000</c:v>
                      </c:pt>
                      <c:pt idx="6841">
                        <c:v>14000</c:v>
                      </c:pt>
                      <c:pt idx="6842">
                        <c:v>9000</c:v>
                      </c:pt>
                      <c:pt idx="6843">
                        <c:v>35000</c:v>
                      </c:pt>
                      <c:pt idx="6844">
                        <c:v>39000</c:v>
                      </c:pt>
                      <c:pt idx="6845">
                        <c:v>36000</c:v>
                      </c:pt>
                      <c:pt idx="6846">
                        <c:v>190000</c:v>
                      </c:pt>
                      <c:pt idx="6847">
                        <c:v>149000</c:v>
                      </c:pt>
                      <c:pt idx="6848">
                        <c:v>98000</c:v>
                      </c:pt>
                      <c:pt idx="6849">
                        <c:v>83000</c:v>
                      </c:pt>
                      <c:pt idx="6850">
                        <c:v>48000</c:v>
                      </c:pt>
                      <c:pt idx="6851">
                        <c:v>16000</c:v>
                      </c:pt>
                      <c:pt idx="6852">
                        <c:v>48000</c:v>
                      </c:pt>
                      <c:pt idx="6853">
                        <c:v>41000</c:v>
                      </c:pt>
                      <c:pt idx="6854">
                        <c:v>17000</c:v>
                      </c:pt>
                      <c:pt idx="6855">
                        <c:v>53000</c:v>
                      </c:pt>
                      <c:pt idx="6856">
                        <c:v>38000</c:v>
                      </c:pt>
                      <c:pt idx="6857">
                        <c:v>59000</c:v>
                      </c:pt>
                      <c:pt idx="6858">
                        <c:v>62000</c:v>
                      </c:pt>
                      <c:pt idx="6859">
                        <c:v>39000</c:v>
                      </c:pt>
                      <c:pt idx="6860">
                        <c:v>11000</c:v>
                      </c:pt>
                      <c:pt idx="6861">
                        <c:v>24000</c:v>
                      </c:pt>
                      <c:pt idx="6862">
                        <c:v>31000</c:v>
                      </c:pt>
                      <c:pt idx="6863">
                        <c:v>10000</c:v>
                      </c:pt>
                      <c:pt idx="6864">
                        <c:v>11000</c:v>
                      </c:pt>
                      <c:pt idx="6865">
                        <c:v>34000</c:v>
                      </c:pt>
                      <c:pt idx="6866">
                        <c:v>52000</c:v>
                      </c:pt>
                      <c:pt idx="6867">
                        <c:v>45000</c:v>
                      </c:pt>
                      <c:pt idx="6868">
                        <c:v>28000</c:v>
                      </c:pt>
                      <c:pt idx="6869">
                        <c:v>22000</c:v>
                      </c:pt>
                      <c:pt idx="6870">
                        <c:v>57000</c:v>
                      </c:pt>
                      <c:pt idx="6871">
                        <c:v>20000</c:v>
                      </c:pt>
                      <c:pt idx="6872">
                        <c:v>14000</c:v>
                      </c:pt>
                      <c:pt idx="6873">
                        <c:v>23000</c:v>
                      </c:pt>
                      <c:pt idx="6874">
                        <c:v>29000</c:v>
                      </c:pt>
                      <c:pt idx="6875">
                        <c:v>17000</c:v>
                      </c:pt>
                      <c:pt idx="6876">
                        <c:v>40000</c:v>
                      </c:pt>
                      <c:pt idx="6877">
                        <c:v>35000</c:v>
                      </c:pt>
                      <c:pt idx="6878">
                        <c:v>34000</c:v>
                      </c:pt>
                      <c:pt idx="6879">
                        <c:v>67000</c:v>
                      </c:pt>
                      <c:pt idx="6880">
                        <c:v>71000</c:v>
                      </c:pt>
                      <c:pt idx="6881">
                        <c:v>39000</c:v>
                      </c:pt>
                      <c:pt idx="6882">
                        <c:v>44000</c:v>
                      </c:pt>
                      <c:pt idx="6883">
                        <c:v>50000</c:v>
                      </c:pt>
                      <c:pt idx="6884">
                        <c:v>42000</c:v>
                      </c:pt>
                      <c:pt idx="6885">
                        <c:v>37000</c:v>
                      </c:pt>
                      <c:pt idx="6886">
                        <c:v>50000</c:v>
                      </c:pt>
                      <c:pt idx="6887">
                        <c:v>53000</c:v>
                      </c:pt>
                      <c:pt idx="6888">
                        <c:v>41000</c:v>
                      </c:pt>
                      <c:pt idx="6889">
                        <c:v>54000</c:v>
                      </c:pt>
                      <c:pt idx="6890">
                        <c:v>50000</c:v>
                      </c:pt>
                      <c:pt idx="6891">
                        <c:v>60000</c:v>
                      </c:pt>
                      <c:pt idx="6892">
                        <c:v>29000</c:v>
                      </c:pt>
                      <c:pt idx="6893">
                        <c:v>44000</c:v>
                      </c:pt>
                      <c:pt idx="6894">
                        <c:v>37000</c:v>
                      </c:pt>
                      <c:pt idx="6895">
                        <c:v>16000</c:v>
                      </c:pt>
                      <c:pt idx="6896">
                        <c:v>23000</c:v>
                      </c:pt>
                      <c:pt idx="6897">
                        <c:v>17000</c:v>
                      </c:pt>
                      <c:pt idx="6898">
                        <c:v>36000</c:v>
                      </c:pt>
                      <c:pt idx="6899">
                        <c:v>41000</c:v>
                      </c:pt>
                      <c:pt idx="6900">
                        <c:v>37000</c:v>
                      </c:pt>
                      <c:pt idx="6901">
                        <c:v>40000</c:v>
                      </c:pt>
                      <c:pt idx="6902">
                        <c:v>42000</c:v>
                      </c:pt>
                      <c:pt idx="6903">
                        <c:v>19000</c:v>
                      </c:pt>
                      <c:pt idx="6904">
                        <c:v>54000</c:v>
                      </c:pt>
                      <c:pt idx="6905">
                        <c:v>51000</c:v>
                      </c:pt>
                      <c:pt idx="6906">
                        <c:v>43000</c:v>
                      </c:pt>
                      <c:pt idx="6907">
                        <c:v>34000</c:v>
                      </c:pt>
                      <c:pt idx="6908">
                        <c:v>44000</c:v>
                      </c:pt>
                      <c:pt idx="6909">
                        <c:v>23000</c:v>
                      </c:pt>
                      <c:pt idx="6910">
                        <c:v>23000</c:v>
                      </c:pt>
                      <c:pt idx="6911">
                        <c:v>62000</c:v>
                      </c:pt>
                      <c:pt idx="6912">
                        <c:v>56000</c:v>
                      </c:pt>
                      <c:pt idx="6913">
                        <c:v>48000</c:v>
                      </c:pt>
                      <c:pt idx="6914">
                        <c:v>46000</c:v>
                      </c:pt>
                      <c:pt idx="6915">
                        <c:v>48000</c:v>
                      </c:pt>
                      <c:pt idx="6916">
                        <c:v>57000</c:v>
                      </c:pt>
                      <c:pt idx="6917">
                        <c:v>46000</c:v>
                      </c:pt>
                      <c:pt idx="6918">
                        <c:v>28000</c:v>
                      </c:pt>
                      <c:pt idx="6919">
                        <c:v>107000</c:v>
                      </c:pt>
                      <c:pt idx="6920">
                        <c:v>86000</c:v>
                      </c:pt>
                      <c:pt idx="6921">
                        <c:v>84000</c:v>
                      </c:pt>
                      <c:pt idx="6922">
                        <c:v>85000</c:v>
                      </c:pt>
                      <c:pt idx="6923">
                        <c:v>48000</c:v>
                      </c:pt>
                      <c:pt idx="6924">
                        <c:v>27000</c:v>
                      </c:pt>
                      <c:pt idx="6925">
                        <c:v>14000</c:v>
                      </c:pt>
                      <c:pt idx="6926">
                        <c:v>68000</c:v>
                      </c:pt>
                      <c:pt idx="6927">
                        <c:v>17000</c:v>
                      </c:pt>
                      <c:pt idx="6928">
                        <c:v>16000</c:v>
                      </c:pt>
                      <c:pt idx="6929">
                        <c:v>13000</c:v>
                      </c:pt>
                      <c:pt idx="6930">
                        <c:v>39000</c:v>
                      </c:pt>
                      <c:pt idx="6931">
                        <c:v>40000</c:v>
                      </c:pt>
                      <c:pt idx="6932">
                        <c:v>16000</c:v>
                      </c:pt>
                      <c:pt idx="6933">
                        <c:v>18000</c:v>
                      </c:pt>
                      <c:pt idx="6934">
                        <c:v>51000</c:v>
                      </c:pt>
                      <c:pt idx="6935">
                        <c:v>34000</c:v>
                      </c:pt>
                      <c:pt idx="6936">
                        <c:v>13000</c:v>
                      </c:pt>
                      <c:pt idx="6937">
                        <c:v>14000</c:v>
                      </c:pt>
                      <c:pt idx="6938">
                        <c:v>15000</c:v>
                      </c:pt>
                      <c:pt idx="6939">
                        <c:v>18000</c:v>
                      </c:pt>
                      <c:pt idx="6940">
                        <c:v>25000</c:v>
                      </c:pt>
                      <c:pt idx="6941">
                        <c:v>17000</c:v>
                      </c:pt>
                      <c:pt idx="6942">
                        <c:v>55000</c:v>
                      </c:pt>
                      <c:pt idx="6943">
                        <c:v>53000</c:v>
                      </c:pt>
                      <c:pt idx="6944">
                        <c:v>14000</c:v>
                      </c:pt>
                      <c:pt idx="6945">
                        <c:v>69000</c:v>
                      </c:pt>
                      <c:pt idx="6946">
                        <c:v>12000</c:v>
                      </c:pt>
                      <c:pt idx="6947">
                        <c:v>40000</c:v>
                      </c:pt>
                      <c:pt idx="6948">
                        <c:v>12000</c:v>
                      </c:pt>
                      <c:pt idx="6949">
                        <c:v>33000</c:v>
                      </c:pt>
                      <c:pt idx="6950">
                        <c:v>40000</c:v>
                      </c:pt>
                      <c:pt idx="6951">
                        <c:v>22000</c:v>
                      </c:pt>
                      <c:pt idx="6952">
                        <c:v>16000</c:v>
                      </c:pt>
                      <c:pt idx="6953">
                        <c:v>43000</c:v>
                      </c:pt>
                      <c:pt idx="6954">
                        <c:v>30000</c:v>
                      </c:pt>
                      <c:pt idx="6955">
                        <c:v>37000</c:v>
                      </c:pt>
                      <c:pt idx="6956">
                        <c:v>31000</c:v>
                      </c:pt>
                      <c:pt idx="6957">
                        <c:v>28000</c:v>
                      </c:pt>
                      <c:pt idx="6958">
                        <c:v>35000</c:v>
                      </c:pt>
                      <c:pt idx="6959">
                        <c:v>96000</c:v>
                      </c:pt>
                      <c:pt idx="6960">
                        <c:v>57000</c:v>
                      </c:pt>
                      <c:pt idx="6961">
                        <c:v>20000</c:v>
                      </c:pt>
                      <c:pt idx="6962">
                        <c:v>100000</c:v>
                      </c:pt>
                      <c:pt idx="6963">
                        <c:v>33000</c:v>
                      </c:pt>
                      <c:pt idx="6964">
                        <c:v>44000</c:v>
                      </c:pt>
                      <c:pt idx="6965">
                        <c:v>35000</c:v>
                      </c:pt>
                      <c:pt idx="6966">
                        <c:v>31000</c:v>
                      </c:pt>
                      <c:pt idx="6967">
                        <c:v>18000</c:v>
                      </c:pt>
                      <c:pt idx="6968">
                        <c:v>42000</c:v>
                      </c:pt>
                      <c:pt idx="6969">
                        <c:v>33000</c:v>
                      </c:pt>
                      <c:pt idx="6970">
                        <c:v>39000</c:v>
                      </c:pt>
                      <c:pt idx="6971">
                        <c:v>36000</c:v>
                      </c:pt>
                      <c:pt idx="6972">
                        <c:v>93000</c:v>
                      </c:pt>
                      <c:pt idx="6973">
                        <c:v>102000</c:v>
                      </c:pt>
                      <c:pt idx="6974">
                        <c:v>121000</c:v>
                      </c:pt>
                      <c:pt idx="6975">
                        <c:v>265000</c:v>
                      </c:pt>
                      <c:pt idx="6976">
                        <c:v>38000</c:v>
                      </c:pt>
                      <c:pt idx="6977">
                        <c:v>65000</c:v>
                      </c:pt>
                      <c:pt idx="6978">
                        <c:v>82000</c:v>
                      </c:pt>
                      <c:pt idx="6979">
                        <c:v>149000</c:v>
                      </c:pt>
                      <c:pt idx="6980">
                        <c:v>116000</c:v>
                      </c:pt>
                      <c:pt idx="6981">
                        <c:v>150000</c:v>
                      </c:pt>
                      <c:pt idx="6982">
                        <c:v>94000</c:v>
                      </c:pt>
                      <c:pt idx="6983">
                        <c:v>79000</c:v>
                      </c:pt>
                      <c:pt idx="6984">
                        <c:v>48000</c:v>
                      </c:pt>
                      <c:pt idx="6985">
                        <c:v>53000</c:v>
                      </c:pt>
                      <c:pt idx="6986">
                        <c:v>28000</c:v>
                      </c:pt>
                      <c:pt idx="6987">
                        <c:v>51000</c:v>
                      </c:pt>
                      <c:pt idx="6988">
                        <c:v>10000</c:v>
                      </c:pt>
                      <c:pt idx="6989">
                        <c:v>41000</c:v>
                      </c:pt>
                      <c:pt idx="6990">
                        <c:v>42000</c:v>
                      </c:pt>
                      <c:pt idx="6991">
                        <c:v>129000</c:v>
                      </c:pt>
                      <c:pt idx="6992">
                        <c:v>33000</c:v>
                      </c:pt>
                      <c:pt idx="6993">
                        <c:v>63000</c:v>
                      </c:pt>
                      <c:pt idx="6994">
                        <c:v>112000</c:v>
                      </c:pt>
                      <c:pt idx="6995">
                        <c:v>84000</c:v>
                      </c:pt>
                      <c:pt idx="6996">
                        <c:v>77000</c:v>
                      </c:pt>
                      <c:pt idx="6997">
                        <c:v>69000</c:v>
                      </c:pt>
                      <c:pt idx="6998">
                        <c:v>78000</c:v>
                      </c:pt>
                      <c:pt idx="6999">
                        <c:v>52000</c:v>
                      </c:pt>
                      <c:pt idx="7000">
                        <c:v>59000</c:v>
                      </c:pt>
                      <c:pt idx="7001">
                        <c:v>65000</c:v>
                      </c:pt>
                      <c:pt idx="7002">
                        <c:v>73000</c:v>
                      </c:pt>
                      <c:pt idx="7003">
                        <c:v>71000</c:v>
                      </c:pt>
                      <c:pt idx="7004">
                        <c:v>70000</c:v>
                      </c:pt>
                      <c:pt idx="7005">
                        <c:v>130000</c:v>
                      </c:pt>
                      <c:pt idx="7006">
                        <c:v>41000</c:v>
                      </c:pt>
                      <c:pt idx="7007">
                        <c:v>70000</c:v>
                      </c:pt>
                      <c:pt idx="7008">
                        <c:v>61000</c:v>
                      </c:pt>
                      <c:pt idx="7009">
                        <c:v>36000</c:v>
                      </c:pt>
                      <c:pt idx="7010">
                        <c:v>94000</c:v>
                      </c:pt>
                      <c:pt idx="7011">
                        <c:v>25000</c:v>
                      </c:pt>
                      <c:pt idx="7012">
                        <c:v>46000</c:v>
                      </c:pt>
                      <c:pt idx="7013">
                        <c:v>62000</c:v>
                      </c:pt>
                      <c:pt idx="7014">
                        <c:v>62000</c:v>
                      </c:pt>
                      <c:pt idx="7015">
                        <c:v>29000</c:v>
                      </c:pt>
                      <c:pt idx="7016">
                        <c:v>71000</c:v>
                      </c:pt>
                      <c:pt idx="7017">
                        <c:v>68000</c:v>
                      </c:pt>
                      <c:pt idx="7018">
                        <c:v>53000</c:v>
                      </c:pt>
                      <c:pt idx="7019">
                        <c:v>72000</c:v>
                      </c:pt>
                      <c:pt idx="7020">
                        <c:v>89000</c:v>
                      </c:pt>
                      <c:pt idx="7021">
                        <c:v>58000</c:v>
                      </c:pt>
                      <c:pt idx="7022">
                        <c:v>38000</c:v>
                      </c:pt>
                      <c:pt idx="7023">
                        <c:v>67000</c:v>
                      </c:pt>
                      <c:pt idx="7024">
                        <c:v>90000</c:v>
                      </c:pt>
                      <c:pt idx="7025">
                        <c:v>59000</c:v>
                      </c:pt>
                      <c:pt idx="7026">
                        <c:v>59000</c:v>
                      </c:pt>
                      <c:pt idx="7027">
                        <c:v>130000</c:v>
                      </c:pt>
                      <c:pt idx="7028">
                        <c:v>95000</c:v>
                      </c:pt>
                      <c:pt idx="7029">
                        <c:v>81000</c:v>
                      </c:pt>
                      <c:pt idx="7030">
                        <c:v>107800</c:v>
                      </c:pt>
                      <c:pt idx="7031">
                        <c:v>117100</c:v>
                      </c:pt>
                      <c:pt idx="7032">
                        <c:v>84900</c:v>
                      </c:pt>
                      <c:pt idx="7033">
                        <c:v>51800</c:v>
                      </c:pt>
                      <c:pt idx="7034">
                        <c:v>101800</c:v>
                      </c:pt>
                      <c:pt idx="7035">
                        <c:v>55600</c:v>
                      </c:pt>
                      <c:pt idx="7036">
                        <c:v>40000</c:v>
                      </c:pt>
                      <c:pt idx="7037">
                        <c:v>61300</c:v>
                      </c:pt>
                      <c:pt idx="7038">
                        <c:v>49200</c:v>
                      </c:pt>
                      <c:pt idx="7039">
                        <c:v>73000</c:v>
                      </c:pt>
                      <c:pt idx="7040">
                        <c:v>52700</c:v>
                      </c:pt>
                      <c:pt idx="7041">
                        <c:v>58500</c:v>
                      </c:pt>
                      <c:pt idx="7042">
                        <c:v>58500</c:v>
                      </c:pt>
                      <c:pt idx="7043">
                        <c:v>65700</c:v>
                      </c:pt>
                      <c:pt idx="7044">
                        <c:v>79100</c:v>
                      </c:pt>
                      <c:pt idx="7045">
                        <c:v>88600</c:v>
                      </c:pt>
                      <c:pt idx="7046">
                        <c:v>61700</c:v>
                      </c:pt>
                      <c:pt idx="7047">
                        <c:v>24300</c:v>
                      </c:pt>
                      <c:pt idx="7048">
                        <c:v>37000</c:v>
                      </c:pt>
                      <c:pt idx="7049">
                        <c:v>50300</c:v>
                      </c:pt>
                      <c:pt idx="7050">
                        <c:v>41000</c:v>
                      </c:pt>
                      <c:pt idx="7051">
                        <c:v>51000</c:v>
                      </c:pt>
                      <c:pt idx="7052">
                        <c:v>30000</c:v>
                      </c:pt>
                      <c:pt idx="7053">
                        <c:v>35700</c:v>
                      </c:pt>
                      <c:pt idx="7054">
                        <c:v>54900</c:v>
                      </c:pt>
                      <c:pt idx="7055">
                        <c:v>130000</c:v>
                      </c:pt>
                      <c:pt idx="7056">
                        <c:v>56500</c:v>
                      </c:pt>
                      <c:pt idx="7057">
                        <c:v>55300</c:v>
                      </c:pt>
                      <c:pt idx="7058">
                        <c:v>48700</c:v>
                      </c:pt>
                      <c:pt idx="7059">
                        <c:v>71500</c:v>
                      </c:pt>
                      <c:pt idx="7060">
                        <c:v>102100</c:v>
                      </c:pt>
                      <c:pt idx="7061">
                        <c:v>97200</c:v>
                      </c:pt>
                      <c:pt idx="7062">
                        <c:v>62600</c:v>
                      </c:pt>
                      <c:pt idx="7063">
                        <c:v>61000</c:v>
                      </c:pt>
                      <c:pt idx="7064">
                        <c:v>67500</c:v>
                      </c:pt>
                      <c:pt idx="7065">
                        <c:v>86600</c:v>
                      </c:pt>
                      <c:pt idx="7066">
                        <c:v>57600</c:v>
                      </c:pt>
                      <c:pt idx="7067">
                        <c:v>57400</c:v>
                      </c:pt>
                      <c:pt idx="7068">
                        <c:v>76500</c:v>
                      </c:pt>
                      <c:pt idx="7069">
                        <c:v>47700</c:v>
                      </c:pt>
                      <c:pt idx="7070">
                        <c:v>50000</c:v>
                      </c:pt>
                      <c:pt idx="7071">
                        <c:v>51700</c:v>
                      </c:pt>
                      <c:pt idx="7072">
                        <c:v>82500</c:v>
                      </c:pt>
                      <c:pt idx="7073">
                        <c:v>88600</c:v>
                      </c:pt>
                      <c:pt idx="7074">
                        <c:v>69400</c:v>
                      </c:pt>
                      <c:pt idx="7075">
                        <c:v>54000</c:v>
                      </c:pt>
                      <c:pt idx="7076">
                        <c:v>73000</c:v>
                      </c:pt>
                      <c:pt idx="7077">
                        <c:v>61300</c:v>
                      </c:pt>
                      <c:pt idx="7078">
                        <c:v>31700</c:v>
                      </c:pt>
                      <c:pt idx="7079">
                        <c:v>37900</c:v>
                      </c:pt>
                      <c:pt idx="7080">
                        <c:v>74800</c:v>
                      </c:pt>
                      <c:pt idx="7081">
                        <c:v>90800</c:v>
                      </c:pt>
                      <c:pt idx="7082">
                        <c:v>50300</c:v>
                      </c:pt>
                      <c:pt idx="7083">
                        <c:v>46400</c:v>
                      </c:pt>
                      <c:pt idx="7084">
                        <c:v>73600</c:v>
                      </c:pt>
                      <c:pt idx="7085">
                        <c:v>48000</c:v>
                      </c:pt>
                      <c:pt idx="7086">
                        <c:v>59200</c:v>
                      </c:pt>
                      <c:pt idx="7087">
                        <c:v>70400</c:v>
                      </c:pt>
                      <c:pt idx="7088">
                        <c:v>98000</c:v>
                      </c:pt>
                      <c:pt idx="7089">
                        <c:v>46800</c:v>
                      </c:pt>
                      <c:pt idx="7090">
                        <c:v>42100</c:v>
                      </c:pt>
                      <c:pt idx="7091">
                        <c:v>54600</c:v>
                      </c:pt>
                      <c:pt idx="7092">
                        <c:v>56400</c:v>
                      </c:pt>
                      <c:pt idx="7093">
                        <c:v>46300</c:v>
                      </c:pt>
                      <c:pt idx="7094">
                        <c:v>142800</c:v>
                      </c:pt>
                      <c:pt idx="7095">
                        <c:v>95800</c:v>
                      </c:pt>
                      <c:pt idx="7096">
                        <c:v>91000</c:v>
                      </c:pt>
                      <c:pt idx="7097">
                        <c:v>59300</c:v>
                      </c:pt>
                      <c:pt idx="7098">
                        <c:v>76700</c:v>
                      </c:pt>
                      <c:pt idx="7099">
                        <c:v>94200</c:v>
                      </c:pt>
                      <c:pt idx="7100">
                        <c:v>80200</c:v>
                      </c:pt>
                      <c:pt idx="7101">
                        <c:v>78100</c:v>
                      </c:pt>
                      <c:pt idx="7102">
                        <c:v>46800</c:v>
                      </c:pt>
                      <c:pt idx="7103">
                        <c:v>128800</c:v>
                      </c:pt>
                      <c:pt idx="7104">
                        <c:v>184800</c:v>
                      </c:pt>
                      <c:pt idx="7105">
                        <c:v>81000</c:v>
                      </c:pt>
                      <c:pt idx="7106">
                        <c:v>71100</c:v>
                      </c:pt>
                      <c:pt idx="7107">
                        <c:v>87800</c:v>
                      </c:pt>
                      <c:pt idx="7108">
                        <c:v>94500</c:v>
                      </c:pt>
                      <c:pt idx="7109">
                        <c:v>81900</c:v>
                      </c:pt>
                      <c:pt idx="7110">
                        <c:v>77600</c:v>
                      </c:pt>
                      <c:pt idx="7111">
                        <c:v>72800</c:v>
                      </c:pt>
                      <c:pt idx="7112">
                        <c:v>65900</c:v>
                      </c:pt>
                      <c:pt idx="7113">
                        <c:v>83400</c:v>
                      </c:pt>
                      <c:pt idx="7114">
                        <c:v>127500</c:v>
                      </c:pt>
                      <c:pt idx="7115">
                        <c:v>95700</c:v>
                      </c:pt>
                      <c:pt idx="7116">
                        <c:v>76800</c:v>
                      </c:pt>
                      <c:pt idx="7117">
                        <c:v>95000</c:v>
                      </c:pt>
                      <c:pt idx="7118">
                        <c:v>67100</c:v>
                      </c:pt>
                      <c:pt idx="7119">
                        <c:v>44800</c:v>
                      </c:pt>
                      <c:pt idx="7120">
                        <c:v>50900</c:v>
                      </c:pt>
                      <c:pt idx="7121">
                        <c:v>79900</c:v>
                      </c:pt>
                      <c:pt idx="7122">
                        <c:v>45600</c:v>
                      </c:pt>
                      <c:pt idx="7123">
                        <c:v>64600</c:v>
                      </c:pt>
                      <c:pt idx="7124">
                        <c:v>45300</c:v>
                      </c:pt>
                      <c:pt idx="7125">
                        <c:v>39400</c:v>
                      </c:pt>
                      <c:pt idx="7126">
                        <c:v>53500</c:v>
                      </c:pt>
                      <c:pt idx="7127">
                        <c:v>37700</c:v>
                      </c:pt>
                      <c:pt idx="7128">
                        <c:v>38800</c:v>
                      </c:pt>
                      <c:pt idx="7129">
                        <c:v>46200</c:v>
                      </c:pt>
                      <c:pt idx="7130">
                        <c:v>79700</c:v>
                      </c:pt>
                      <c:pt idx="7131">
                        <c:v>33400</c:v>
                      </c:pt>
                      <c:pt idx="7132">
                        <c:v>56900</c:v>
                      </c:pt>
                      <c:pt idx="7133">
                        <c:v>85800</c:v>
                      </c:pt>
                      <c:pt idx="7134">
                        <c:v>95200</c:v>
                      </c:pt>
                      <c:pt idx="7135">
                        <c:v>53800</c:v>
                      </c:pt>
                      <c:pt idx="7136">
                        <c:v>64300</c:v>
                      </c:pt>
                      <c:pt idx="7137">
                        <c:v>50800</c:v>
                      </c:pt>
                      <c:pt idx="7138">
                        <c:v>67800</c:v>
                      </c:pt>
                      <c:pt idx="7139">
                        <c:v>56600</c:v>
                      </c:pt>
                      <c:pt idx="7140">
                        <c:v>59800</c:v>
                      </c:pt>
                      <c:pt idx="7141">
                        <c:v>130000</c:v>
                      </c:pt>
                      <c:pt idx="7142">
                        <c:v>82500</c:v>
                      </c:pt>
                      <c:pt idx="7143">
                        <c:v>73700</c:v>
                      </c:pt>
                      <c:pt idx="7144">
                        <c:v>58500</c:v>
                      </c:pt>
                      <c:pt idx="7145">
                        <c:v>43000</c:v>
                      </c:pt>
                      <c:pt idx="7146">
                        <c:v>55700</c:v>
                      </c:pt>
                      <c:pt idx="7147">
                        <c:v>68700</c:v>
                      </c:pt>
                      <c:pt idx="7148">
                        <c:v>150500</c:v>
                      </c:pt>
                      <c:pt idx="7149">
                        <c:v>83600</c:v>
                      </c:pt>
                      <c:pt idx="7150">
                        <c:v>78400</c:v>
                      </c:pt>
                      <c:pt idx="7151">
                        <c:v>67000</c:v>
                      </c:pt>
                      <c:pt idx="7152">
                        <c:v>44400</c:v>
                      </c:pt>
                      <c:pt idx="7153">
                        <c:v>56300</c:v>
                      </c:pt>
                      <c:pt idx="7154">
                        <c:v>174400</c:v>
                      </c:pt>
                      <c:pt idx="7155">
                        <c:v>65200</c:v>
                      </c:pt>
                      <c:pt idx="7156">
                        <c:v>102400</c:v>
                      </c:pt>
                      <c:pt idx="7157">
                        <c:v>100100</c:v>
                      </c:pt>
                      <c:pt idx="7158">
                        <c:v>78300</c:v>
                      </c:pt>
                      <c:pt idx="7159">
                        <c:v>116200</c:v>
                      </c:pt>
                      <c:pt idx="7160">
                        <c:v>57800</c:v>
                      </c:pt>
                      <c:pt idx="7161">
                        <c:v>126100</c:v>
                      </c:pt>
                      <c:pt idx="7162">
                        <c:v>61800</c:v>
                      </c:pt>
                      <c:pt idx="7163">
                        <c:v>57700</c:v>
                      </c:pt>
                      <c:pt idx="7164">
                        <c:v>66300</c:v>
                      </c:pt>
                      <c:pt idx="7165">
                        <c:v>90400</c:v>
                      </c:pt>
                      <c:pt idx="7166">
                        <c:v>78500</c:v>
                      </c:pt>
                      <c:pt idx="7167">
                        <c:v>136600</c:v>
                      </c:pt>
                      <c:pt idx="7168">
                        <c:v>108300</c:v>
                      </c:pt>
                      <c:pt idx="7169">
                        <c:v>90900</c:v>
                      </c:pt>
                      <c:pt idx="7170">
                        <c:v>61200</c:v>
                      </c:pt>
                      <c:pt idx="7171">
                        <c:v>94300</c:v>
                      </c:pt>
                      <c:pt idx="7172">
                        <c:v>64200</c:v>
                      </c:pt>
                      <c:pt idx="7173">
                        <c:v>46200</c:v>
                      </c:pt>
                      <c:pt idx="7174">
                        <c:v>53800</c:v>
                      </c:pt>
                      <c:pt idx="7175">
                        <c:v>41600</c:v>
                      </c:pt>
                      <c:pt idx="7176">
                        <c:v>62900</c:v>
                      </c:pt>
                      <c:pt idx="7177">
                        <c:v>54200</c:v>
                      </c:pt>
                      <c:pt idx="7178">
                        <c:v>43800</c:v>
                      </c:pt>
                      <c:pt idx="7179">
                        <c:v>49600</c:v>
                      </c:pt>
                      <c:pt idx="7180">
                        <c:v>50400</c:v>
                      </c:pt>
                      <c:pt idx="7181">
                        <c:v>55300</c:v>
                      </c:pt>
                      <c:pt idx="7182">
                        <c:v>79800</c:v>
                      </c:pt>
                      <c:pt idx="7183">
                        <c:v>55900</c:v>
                      </c:pt>
                      <c:pt idx="7184">
                        <c:v>74700</c:v>
                      </c:pt>
                      <c:pt idx="7185">
                        <c:v>68200</c:v>
                      </c:pt>
                      <c:pt idx="7186">
                        <c:v>56400</c:v>
                      </c:pt>
                      <c:pt idx="7187">
                        <c:v>66100</c:v>
                      </c:pt>
                      <c:pt idx="7188">
                        <c:v>59600</c:v>
                      </c:pt>
                      <c:pt idx="7189">
                        <c:v>52000</c:v>
                      </c:pt>
                      <c:pt idx="7190">
                        <c:v>86500</c:v>
                      </c:pt>
                      <c:pt idx="7191">
                        <c:v>223200</c:v>
                      </c:pt>
                      <c:pt idx="7192">
                        <c:v>256200</c:v>
                      </c:pt>
                      <c:pt idx="7193">
                        <c:v>180000</c:v>
                      </c:pt>
                      <c:pt idx="7194">
                        <c:v>276500</c:v>
                      </c:pt>
                      <c:pt idx="7195">
                        <c:v>422800</c:v>
                      </c:pt>
                      <c:pt idx="7196">
                        <c:v>294500</c:v>
                      </c:pt>
                      <c:pt idx="7197">
                        <c:v>102100</c:v>
                      </c:pt>
                      <c:pt idx="7198">
                        <c:v>176900</c:v>
                      </c:pt>
                      <c:pt idx="7199">
                        <c:v>148200</c:v>
                      </c:pt>
                      <c:pt idx="7200">
                        <c:v>124000</c:v>
                      </c:pt>
                      <c:pt idx="7201">
                        <c:v>145400</c:v>
                      </c:pt>
                      <c:pt idx="7202">
                        <c:v>156300</c:v>
                      </c:pt>
                      <c:pt idx="7203">
                        <c:v>196300</c:v>
                      </c:pt>
                      <c:pt idx="7204">
                        <c:v>203100</c:v>
                      </c:pt>
                      <c:pt idx="7205">
                        <c:v>174100</c:v>
                      </c:pt>
                      <c:pt idx="7206">
                        <c:v>220600</c:v>
                      </c:pt>
                      <c:pt idx="7207">
                        <c:v>121900</c:v>
                      </c:pt>
                      <c:pt idx="7208">
                        <c:v>206600</c:v>
                      </c:pt>
                      <c:pt idx="7209">
                        <c:v>290500</c:v>
                      </c:pt>
                      <c:pt idx="7210">
                        <c:v>422000</c:v>
                      </c:pt>
                      <c:pt idx="7211">
                        <c:v>255200</c:v>
                      </c:pt>
                      <c:pt idx="7212">
                        <c:v>236200</c:v>
                      </c:pt>
                      <c:pt idx="7213">
                        <c:v>128400</c:v>
                      </c:pt>
                      <c:pt idx="7214">
                        <c:v>175200</c:v>
                      </c:pt>
                      <c:pt idx="7215">
                        <c:v>183900</c:v>
                      </c:pt>
                      <c:pt idx="7216">
                        <c:v>130800</c:v>
                      </c:pt>
                      <c:pt idx="7217">
                        <c:v>130600</c:v>
                      </c:pt>
                      <c:pt idx="7218">
                        <c:v>103800</c:v>
                      </c:pt>
                      <c:pt idx="7219">
                        <c:v>150900</c:v>
                      </c:pt>
                      <c:pt idx="7220">
                        <c:v>164300</c:v>
                      </c:pt>
                      <c:pt idx="7221">
                        <c:v>196200</c:v>
                      </c:pt>
                      <c:pt idx="7222">
                        <c:v>202100</c:v>
                      </c:pt>
                      <c:pt idx="7223">
                        <c:v>119000</c:v>
                      </c:pt>
                      <c:pt idx="7224">
                        <c:v>125800</c:v>
                      </c:pt>
                      <c:pt idx="7225">
                        <c:v>139900</c:v>
                      </c:pt>
                      <c:pt idx="7226">
                        <c:v>94900</c:v>
                      </c:pt>
                      <c:pt idx="7227">
                        <c:v>122700</c:v>
                      </c:pt>
                      <c:pt idx="7228">
                        <c:v>99100</c:v>
                      </c:pt>
                      <c:pt idx="7229">
                        <c:v>110400</c:v>
                      </c:pt>
                      <c:pt idx="7230">
                        <c:v>129200</c:v>
                      </c:pt>
                      <c:pt idx="7231">
                        <c:v>151200</c:v>
                      </c:pt>
                      <c:pt idx="7232">
                        <c:v>115300</c:v>
                      </c:pt>
                      <c:pt idx="7233">
                        <c:v>142600</c:v>
                      </c:pt>
                      <c:pt idx="7234">
                        <c:v>319800</c:v>
                      </c:pt>
                      <c:pt idx="7235">
                        <c:v>137600</c:v>
                      </c:pt>
                      <c:pt idx="7236">
                        <c:v>148900</c:v>
                      </c:pt>
                      <c:pt idx="7237">
                        <c:v>227000</c:v>
                      </c:pt>
                      <c:pt idx="7238">
                        <c:v>314900</c:v>
                      </c:pt>
                      <c:pt idx="7239">
                        <c:v>676800</c:v>
                      </c:pt>
                      <c:pt idx="7240">
                        <c:v>383200</c:v>
                      </c:pt>
                      <c:pt idx="7241">
                        <c:v>367000</c:v>
                      </c:pt>
                      <c:pt idx="7242">
                        <c:v>216800</c:v>
                      </c:pt>
                      <c:pt idx="7243">
                        <c:v>193400</c:v>
                      </c:pt>
                      <c:pt idx="7244">
                        <c:v>93200</c:v>
                      </c:pt>
                      <c:pt idx="7245">
                        <c:v>178100</c:v>
                      </c:pt>
                      <c:pt idx="7246">
                        <c:v>185000</c:v>
                      </c:pt>
                      <c:pt idx="7247">
                        <c:v>102500</c:v>
                      </c:pt>
                      <c:pt idx="7248">
                        <c:v>108100</c:v>
                      </c:pt>
                      <c:pt idx="7249">
                        <c:v>168300</c:v>
                      </c:pt>
                      <c:pt idx="7250">
                        <c:v>186100</c:v>
                      </c:pt>
                      <c:pt idx="7251">
                        <c:v>170400</c:v>
                      </c:pt>
                      <c:pt idx="7252">
                        <c:v>81900</c:v>
                      </c:pt>
                      <c:pt idx="7253">
                        <c:v>83400</c:v>
                      </c:pt>
                      <c:pt idx="7254">
                        <c:v>123900</c:v>
                      </c:pt>
                      <c:pt idx="7255">
                        <c:v>78200</c:v>
                      </c:pt>
                      <c:pt idx="7256">
                        <c:v>110400</c:v>
                      </c:pt>
                      <c:pt idx="7257">
                        <c:v>89400</c:v>
                      </c:pt>
                      <c:pt idx="7258">
                        <c:v>67000</c:v>
                      </c:pt>
                      <c:pt idx="7259">
                        <c:v>99900</c:v>
                      </c:pt>
                      <c:pt idx="7260">
                        <c:v>78300</c:v>
                      </c:pt>
                      <c:pt idx="7261">
                        <c:v>81600</c:v>
                      </c:pt>
                      <c:pt idx="7262">
                        <c:v>29900</c:v>
                      </c:pt>
                      <c:pt idx="7263">
                        <c:v>27700</c:v>
                      </c:pt>
                      <c:pt idx="7264">
                        <c:v>77100</c:v>
                      </c:pt>
                      <c:pt idx="7265">
                        <c:v>138500</c:v>
                      </c:pt>
                      <c:pt idx="7266">
                        <c:v>213200</c:v>
                      </c:pt>
                      <c:pt idx="7267">
                        <c:v>104900</c:v>
                      </c:pt>
                      <c:pt idx="7268">
                        <c:v>87800</c:v>
                      </c:pt>
                      <c:pt idx="7269">
                        <c:v>85100</c:v>
                      </c:pt>
                      <c:pt idx="7270">
                        <c:v>148200</c:v>
                      </c:pt>
                      <c:pt idx="7271">
                        <c:v>137700</c:v>
                      </c:pt>
                      <c:pt idx="7272">
                        <c:v>100300</c:v>
                      </c:pt>
                      <c:pt idx="7273">
                        <c:v>51900</c:v>
                      </c:pt>
                      <c:pt idx="7274">
                        <c:v>72500</c:v>
                      </c:pt>
                      <c:pt idx="7275">
                        <c:v>64700</c:v>
                      </c:pt>
                      <c:pt idx="7276">
                        <c:v>122500</c:v>
                      </c:pt>
                      <c:pt idx="7277">
                        <c:v>63400</c:v>
                      </c:pt>
                      <c:pt idx="7278">
                        <c:v>163300</c:v>
                      </c:pt>
                      <c:pt idx="7279">
                        <c:v>148200</c:v>
                      </c:pt>
                      <c:pt idx="7280">
                        <c:v>87800</c:v>
                      </c:pt>
                      <c:pt idx="7281">
                        <c:v>87300</c:v>
                      </c:pt>
                      <c:pt idx="7282">
                        <c:v>74700</c:v>
                      </c:pt>
                      <c:pt idx="7283">
                        <c:v>62700</c:v>
                      </c:pt>
                      <c:pt idx="7284">
                        <c:v>107300</c:v>
                      </c:pt>
                      <c:pt idx="7285">
                        <c:v>58300</c:v>
                      </c:pt>
                      <c:pt idx="7286">
                        <c:v>63700</c:v>
                      </c:pt>
                      <c:pt idx="7287">
                        <c:v>71500</c:v>
                      </c:pt>
                      <c:pt idx="7288">
                        <c:v>56900</c:v>
                      </c:pt>
                      <c:pt idx="7289">
                        <c:v>49100</c:v>
                      </c:pt>
                      <c:pt idx="7290">
                        <c:v>97200</c:v>
                      </c:pt>
                      <c:pt idx="7291">
                        <c:v>62900</c:v>
                      </c:pt>
                      <c:pt idx="7292">
                        <c:v>55400</c:v>
                      </c:pt>
                      <c:pt idx="7293">
                        <c:v>101100</c:v>
                      </c:pt>
                      <c:pt idx="7294">
                        <c:v>91400</c:v>
                      </c:pt>
                      <c:pt idx="7295">
                        <c:v>53900</c:v>
                      </c:pt>
                      <c:pt idx="7296">
                        <c:v>52800</c:v>
                      </c:pt>
                      <c:pt idx="7297">
                        <c:v>98400</c:v>
                      </c:pt>
                      <c:pt idx="7298">
                        <c:v>195600</c:v>
                      </c:pt>
                      <c:pt idx="7299">
                        <c:v>155700</c:v>
                      </c:pt>
                      <c:pt idx="7300">
                        <c:v>550900</c:v>
                      </c:pt>
                      <c:pt idx="7301">
                        <c:v>317000</c:v>
                      </c:pt>
                      <c:pt idx="7302">
                        <c:v>301100</c:v>
                      </c:pt>
                      <c:pt idx="7303">
                        <c:v>205100</c:v>
                      </c:pt>
                      <c:pt idx="7304">
                        <c:v>118700</c:v>
                      </c:pt>
                      <c:pt idx="7305">
                        <c:v>192300</c:v>
                      </c:pt>
                      <c:pt idx="7306">
                        <c:v>241000</c:v>
                      </c:pt>
                      <c:pt idx="7307">
                        <c:v>226700</c:v>
                      </c:pt>
                      <c:pt idx="7308">
                        <c:v>216600</c:v>
                      </c:pt>
                      <c:pt idx="7309">
                        <c:v>280500</c:v>
                      </c:pt>
                      <c:pt idx="7310">
                        <c:v>182300</c:v>
                      </c:pt>
                      <c:pt idx="7311">
                        <c:v>157800</c:v>
                      </c:pt>
                      <c:pt idx="7312">
                        <c:v>309900</c:v>
                      </c:pt>
                      <c:pt idx="7313">
                        <c:v>189400</c:v>
                      </c:pt>
                      <c:pt idx="7314">
                        <c:v>164000</c:v>
                      </c:pt>
                      <c:pt idx="7315">
                        <c:v>98400</c:v>
                      </c:pt>
                      <c:pt idx="7316">
                        <c:v>99900</c:v>
                      </c:pt>
                      <c:pt idx="7317">
                        <c:v>86600</c:v>
                      </c:pt>
                      <c:pt idx="7318">
                        <c:v>145600</c:v>
                      </c:pt>
                      <c:pt idx="7319">
                        <c:v>144300</c:v>
                      </c:pt>
                      <c:pt idx="7320">
                        <c:v>99500</c:v>
                      </c:pt>
                      <c:pt idx="7321">
                        <c:v>157400</c:v>
                      </c:pt>
                      <c:pt idx="7322">
                        <c:v>145200</c:v>
                      </c:pt>
                      <c:pt idx="7323">
                        <c:v>97200</c:v>
                      </c:pt>
                      <c:pt idx="7324">
                        <c:v>146800</c:v>
                      </c:pt>
                      <c:pt idx="7325">
                        <c:v>104900</c:v>
                      </c:pt>
                      <c:pt idx="7326">
                        <c:v>64700</c:v>
                      </c:pt>
                      <c:pt idx="7327">
                        <c:v>91500</c:v>
                      </c:pt>
                      <c:pt idx="7328">
                        <c:v>133400</c:v>
                      </c:pt>
                      <c:pt idx="7329">
                        <c:v>136700</c:v>
                      </c:pt>
                      <c:pt idx="7330">
                        <c:v>94000</c:v>
                      </c:pt>
                      <c:pt idx="7331">
                        <c:v>114000</c:v>
                      </c:pt>
                      <c:pt idx="7332">
                        <c:v>112500</c:v>
                      </c:pt>
                      <c:pt idx="7333">
                        <c:v>57800</c:v>
                      </c:pt>
                      <c:pt idx="7334">
                        <c:v>167900</c:v>
                      </c:pt>
                      <c:pt idx="7335">
                        <c:v>112500</c:v>
                      </c:pt>
                      <c:pt idx="7336">
                        <c:v>80500</c:v>
                      </c:pt>
                      <c:pt idx="7337">
                        <c:v>51100</c:v>
                      </c:pt>
                      <c:pt idx="7338">
                        <c:v>87600</c:v>
                      </c:pt>
                      <c:pt idx="7339">
                        <c:v>114400</c:v>
                      </c:pt>
                      <c:pt idx="7340">
                        <c:v>91400</c:v>
                      </c:pt>
                      <c:pt idx="7341">
                        <c:v>116100</c:v>
                      </c:pt>
                      <c:pt idx="7342">
                        <c:v>103900</c:v>
                      </c:pt>
                      <c:pt idx="7343">
                        <c:v>99400</c:v>
                      </c:pt>
                      <c:pt idx="7344">
                        <c:v>104500</c:v>
                      </c:pt>
                      <c:pt idx="7345">
                        <c:v>126000</c:v>
                      </c:pt>
                      <c:pt idx="7346">
                        <c:v>75700</c:v>
                      </c:pt>
                      <c:pt idx="7347">
                        <c:v>123000</c:v>
                      </c:pt>
                      <c:pt idx="7348">
                        <c:v>128800</c:v>
                      </c:pt>
                      <c:pt idx="7349">
                        <c:v>64900</c:v>
                      </c:pt>
                      <c:pt idx="7350">
                        <c:v>81300</c:v>
                      </c:pt>
                      <c:pt idx="7351">
                        <c:v>80400</c:v>
                      </c:pt>
                      <c:pt idx="7352">
                        <c:v>76000</c:v>
                      </c:pt>
                      <c:pt idx="7353">
                        <c:v>107900</c:v>
                      </c:pt>
                      <c:pt idx="7354">
                        <c:v>101000</c:v>
                      </c:pt>
                      <c:pt idx="7355">
                        <c:v>131100</c:v>
                      </c:pt>
                      <c:pt idx="7356">
                        <c:v>122400</c:v>
                      </c:pt>
                      <c:pt idx="7357">
                        <c:v>99000</c:v>
                      </c:pt>
                      <c:pt idx="7358">
                        <c:v>102800</c:v>
                      </c:pt>
                      <c:pt idx="7359">
                        <c:v>61200</c:v>
                      </c:pt>
                      <c:pt idx="7360">
                        <c:v>80500</c:v>
                      </c:pt>
                      <c:pt idx="7361">
                        <c:v>68500</c:v>
                      </c:pt>
                      <c:pt idx="7362">
                        <c:v>63400</c:v>
                      </c:pt>
                      <c:pt idx="7363">
                        <c:v>70600</c:v>
                      </c:pt>
                      <c:pt idx="7364">
                        <c:v>56000</c:v>
                      </c:pt>
                      <c:pt idx="7365">
                        <c:v>75500</c:v>
                      </c:pt>
                      <c:pt idx="7366">
                        <c:v>68900</c:v>
                      </c:pt>
                      <c:pt idx="7367">
                        <c:v>80800</c:v>
                      </c:pt>
                      <c:pt idx="7368">
                        <c:v>67800</c:v>
                      </c:pt>
                      <c:pt idx="7369">
                        <c:v>72100</c:v>
                      </c:pt>
                      <c:pt idx="7370">
                        <c:v>71500</c:v>
                      </c:pt>
                      <c:pt idx="7371">
                        <c:v>109300</c:v>
                      </c:pt>
                      <c:pt idx="7372">
                        <c:v>65300</c:v>
                      </c:pt>
                      <c:pt idx="7373">
                        <c:v>55900</c:v>
                      </c:pt>
                      <c:pt idx="7374">
                        <c:v>39500</c:v>
                      </c:pt>
                      <c:pt idx="7375">
                        <c:v>64300</c:v>
                      </c:pt>
                      <c:pt idx="7376">
                        <c:v>41400</c:v>
                      </c:pt>
                      <c:pt idx="7377">
                        <c:v>63700</c:v>
                      </c:pt>
                      <c:pt idx="7378">
                        <c:v>45600</c:v>
                      </c:pt>
                      <c:pt idx="7379">
                        <c:v>61200</c:v>
                      </c:pt>
                      <c:pt idx="7380">
                        <c:v>46400</c:v>
                      </c:pt>
                      <c:pt idx="7381">
                        <c:v>86400</c:v>
                      </c:pt>
                      <c:pt idx="7382">
                        <c:v>65700</c:v>
                      </c:pt>
                      <c:pt idx="7383">
                        <c:v>89400</c:v>
                      </c:pt>
                      <c:pt idx="7384">
                        <c:v>107500</c:v>
                      </c:pt>
                      <c:pt idx="7385">
                        <c:v>54700</c:v>
                      </c:pt>
                      <c:pt idx="7386">
                        <c:v>130300</c:v>
                      </c:pt>
                      <c:pt idx="7387">
                        <c:v>83100</c:v>
                      </c:pt>
                      <c:pt idx="7388">
                        <c:v>57000</c:v>
                      </c:pt>
                      <c:pt idx="7389">
                        <c:v>76400</c:v>
                      </c:pt>
                      <c:pt idx="7390">
                        <c:v>80300</c:v>
                      </c:pt>
                      <c:pt idx="7391">
                        <c:v>54600</c:v>
                      </c:pt>
                      <c:pt idx="7392">
                        <c:v>42200</c:v>
                      </c:pt>
                      <c:pt idx="7393">
                        <c:v>78100</c:v>
                      </c:pt>
                      <c:pt idx="7394">
                        <c:v>63100</c:v>
                      </c:pt>
                      <c:pt idx="7395">
                        <c:v>92200</c:v>
                      </c:pt>
                      <c:pt idx="7396">
                        <c:v>52400</c:v>
                      </c:pt>
                      <c:pt idx="7397">
                        <c:v>68800</c:v>
                      </c:pt>
                      <c:pt idx="7398">
                        <c:v>88300</c:v>
                      </c:pt>
                      <c:pt idx="7399">
                        <c:v>64500</c:v>
                      </c:pt>
                      <c:pt idx="7400">
                        <c:v>117200</c:v>
                      </c:pt>
                      <c:pt idx="7401">
                        <c:v>52000</c:v>
                      </c:pt>
                      <c:pt idx="7402">
                        <c:v>40800</c:v>
                      </c:pt>
                      <c:pt idx="7403">
                        <c:v>63000</c:v>
                      </c:pt>
                      <c:pt idx="7404">
                        <c:v>80200</c:v>
                      </c:pt>
                      <c:pt idx="7405">
                        <c:v>53500</c:v>
                      </c:pt>
                      <c:pt idx="7406">
                        <c:v>114400</c:v>
                      </c:pt>
                      <c:pt idx="7407">
                        <c:v>108800</c:v>
                      </c:pt>
                      <c:pt idx="7408">
                        <c:v>60800</c:v>
                      </c:pt>
                      <c:pt idx="7409">
                        <c:v>50700</c:v>
                      </c:pt>
                      <c:pt idx="7410">
                        <c:v>42200</c:v>
                      </c:pt>
                      <c:pt idx="7411">
                        <c:v>118100</c:v>
                      </c:pt>
                      <c:pt idx="7412">
                        <c:v>67000</c:v>
                      </c:pt>
                      <c:pt idx="7413">
                        <c:v>156100</c:v>
                      </c:pt>
                      <c:pt idx="7414">
                        <c:v>127400</c:v>
                      </c:pt>
                      <c:pt idx="7415">
                        <c:v>153600</c:v>
                      </c:pt>
                      <c:pt idx="7416">
                        <c:v>193900</c:v>
                      </c:pt>
                      <c:pt idx="7417">
                        <c:v>188100</c:v>
                      </c:pt>
                      <c:pt idx="7418">
                        <c:v>119000</c:v>
                      </c:pt>
                      <c:pt idx="7419">
                        <c:v>83500</c:v>
                      </c:pt>
                      <c:pt idx="7420">
                        <c:v>86000</c:v>
                      </c:pt>
                      <c:pt idx="7421">
                        <c:v>67700</c:v>
                      </c:pt>
                      <c:pt idx="7422">
                        <c:v>59900</c:v>
                      </c:pt>
                      <c:pt idx="7423">
                        <c:v>65200</c:v>
                      </c:pt>
                      <c:pt idx="7424">
                        <c:v>58400</c:v>
                      </c:pt>
                      <c:pt idx="7425">
                        <c:v>59200</c:v>
                      </c:pt>
                      <c:pt idx="7426">
                        <c:v>36200</c:v>
                      </c:pt>
                      <c:pt idx="7427">
                        <c:v>56800</c:v>
                      </c:pt>
                      <c:pt idx="7428">
                        <c:v>55700</c:v>
                      </c:pt>
                      <c:pt idx="7429">
                        <c:v>54500</c:v>
                      </c:pt>
                      <c:pt idx="7430">
                        <c:v>37300</c:v>
                      </c:pt>
                      <c:pt idx="7431">
                        <c:v>83700</c:v>
                      </c:pt>
                      <c:pt idx="7432">
                        <c:v>55200</c:v>
                      </c:pt>
                      <c:pt idx="7433">
                        <c:v>72900</c:v>
                      </c:pt>
                      <c:pt idx="7434">
                        <c:v>86100</c:v>
                      </c:pt>
                      <c:pt idx="7435">
                        <c:v>48700</c:v>
                      </c:pt>
                      <c:pt idx="7436">
                        <c:v>64400</c:v>
                      </c:pt>
                      <c:pt idx="7437">
                        <c:v>45600</c:v>
                      </c:pt>
                      <c:pt idx="7438">
                        <c:v>44700</c:v>
                      </c:pt>
                      <c:pt idx="7439">
                        <c:v>62700</c:v>
                      </c:pt>
                      <c:pt idx="7440">
                        <c:v>53900</c:v>
                      </c:pt>
                      <c:pt idx="7441">
                        <c:v>52300</c:v>
                      </c:pt>
                      <c:pt idx="7442">
                        <c:v>53000</c:v>
                      </c:pt>
                      <c:pt idx="7443">
                        <c:v>100100</c:v>
                      </c:pt>
                      <c:pt idx="7444">
                        <c:v>156500</c:v>
                      </c:pt>
                      <c:pt idx="7445">
                        <c:v>90200</c:v>
                      </c:pt>
                      <c:pt idx="7446">
                        <c:v>109100</c:v>
                      </c:pt>
                      <c:pt idx="7447">
                        <c:v>57500</c:v>
                      </c:pt>
                      <c:pt idx="7448">
                        <c:v>142500</c:v>
                      </c:pt>
                      <c:pt idx="7449">
                        <c:v>144100</c:v>
                      </c:pt>
                      <c:pt idx="7450">
                        <c:v>57100</c:v>
                      </c:pt>
                      <c:pt idx="7451">
                        <c:v>141500</c:v>
                      </c:pt>
                      <c:pt idx="7452">
                        <c:v>70800</c:v>
                      </c:pt>
                      <c:pt idx="7453">
                        <c:v>129900</c:v>
                      </c:pt>
                      <c:pt idx="7454">
                        <c:v>57200</c:v>
                      </c:pt>
                      <c:pt idx="7455">
                        <c:v>85700</c:v>
                      </c:pt>
                      <c:pt idx="7456">
                        <c:v>49300</c:v>
                      </c:pt>
                      <c:pt idx="7457">
                        <c:v>85300</c:v>
                      </c:pt>
                      <c:pt idx="7458">
                        <c:v>109600</c:v>
                      </c:pt>
                      <c:pt idx="7459">
                        <c:v>55100</c:v>
                      </c:pt>
                      <c:pt idx="7460">
                        <c:v>49600</c:v>
                      </c:pt>
                      <c:pt idx="7461">
                        <c:v>41100</c:v>
                      </c:pt>
                      <c:pt idx="7462">
                        <c:v>69200</c:v>
                      </c:pt>
                      <c:pt idx="7463">
                        <c:v>89600</c:v>
                      </c:pt>
                      <c:pt idx="7464">
                        <c:v>97900</c:v>
                      </c:pt>
                      <c:pt idx="7465">
                        <c:v>56300</c:v>
                      </c:pt>
                      <c:pt idx="7466">
                        <c:v>74900</c:v>
                      </c:pt>
                      <c:pt idx="7467">
                        <c:v>106900</c:v>
                      </c:pt>
                      <c:pt idx="7468">
                        <c:v>67400</c:v>
                      </c:pt>
                      <c:pt idx="7469">
                        <c:v>61200</c:v>
                      </c:pt>
                      <c:pt idx="7470">
                        <c:v>154700</c:v>
                      </c:pt>
                      <c:pt idx="7471">
                        <c:v>117800</c:v>
                      </c:pt>
                      <c:pt idx="7472">
                        <c:v>96800</c:v>
                      </c:pt>
                      <c:pt idx="7473">
                        <c:v>61700</c:v>
                      </c:pt>
                      <c:pt idx="7474">
                        <c:v>39000</c:v>
                      </c:pt>
                      <c:pt idx="7475">
                        <c:v>74300</c:v>
                      </c:pt>
                      <c:pt idx="7476">
                        <c:v>113500</c:v>
                      </c:pt>
                      <c:pt idx="7477">
                        <c:v>104700</c:v>
                      </c:pt>
                      <c:pt idx="7478">
                        <c:v>177800</c:v>
                      </c:pt>
                      <c:pt idx="7479">
                        <c:v>238000</c:v>
                      </c:pt>
                      <c:pt idx="7480">
                        <c:v>248800</c:v>
                      </c:pt>
                      <c:pt idx="7481">
                        <c:v>206900</c:v>
                      </c:pt>
                      <c:pt idx="7482">
                        <c:v>241800</c:v>
                      </c:pt>
                      <c:pt idx="7483">
                        <c:v>88900</c:v>
                      </c:pt>
                      <c:pt idx="7484">
                        <c:v>91200</c:v>
                      </c:pt>
                      <c:pt idx="7485">
                        <c:v>51500</c:v>
                      </c:pt>
                      <c:pt idx="7486">
                        <c:v>64600</c:v>
                      </c:pt>
                      <c:pt idx="7487">
                        <c:v>78300</c:v>
                      </c:pt>
                      <c:pt idx="7488">
                        <c:v>68100</c:v>
                      </c:pt>
                      <c:pt idx="7489">
                        <c:v>96700</c:v>
                      </c:pt>
                      <c:pt idx="7490">
                        <c:v>83400</c:v>
                      </c:pt>
                      <c:pt idx="7491">
                        <c:v>69200</c:v>
                      </c:pt>
                      <c:pt idx="7492">
                        <c:v>76000</c:v>
                      </c:pt>
                      <c:pt idx="7493">
                        <c:v>109700</c:v>
                      </c:pt>
                      <c:pt idx="7494">
                        <c:v>51400</c:v>
                      </c:pt>
                      <c:pt idx="7495">
                        <c:v>66500</c:v>
                      </c:pt>
                      <c:pt idx="7496">
                        <c:v>87100</c:v>
                      </c:pt>
                      <c:pt idx="7497">
                        <c:v>53900</c:v>
                      </c:pt>
                      <c:pt idx="7498">
                        <c:v>169400</c:v>
                      </c:pt>
                      <c:pt idx="7499">
                        <c:v>177500</c:v>
                      </c:pt>
                      <c:pt idx="7500">
                        <c:v>88000</c:v>
                      </c:pt>
                      <c:pt idx="7501">
                        <c:v>91700</c:v>
                      </c:pt>
                      <c:pt idx="7502">
                        <c:v>132600</c:v>
                      </c:pt>
                      <c:pt idx="7503">
                        <c:v>91000</c:v>
                      </c:pt>
                      <c:pt idx="7504">
                        <c:v>125100</c:v>
                      </c:pt>
                      <c:pt idx="7505">
                        <c:v>101500</c:v>
                      </c:pt>
                      <c:pt idx="7506">
                        <c:v>81900</c:v>
                      </c:pt>
                      <c:pt idx="7507">
                        <c:v>82200</c:v>
                      </c:pt>
                      <c:pt idx="7508">
                        <c:v>96900</c:v>
                      </c:pt>
                      <c:pt idx="7509">
                        <c:v>110600</c:v>
                      </c:pt>
                      <c:pt idx="7510">
                        <c:v>268900</c:v>
                      </c:pt>
                      <c:pt idx="7511">
                        <c:v>129400</c:v>
                      </c:pt>
                      <c:pt idx="7512">
                        <c:v>103200</c:v>
                      </c:pt>
                      <c:pt idx="7513">
                        <c:v>59600</c:v>
                      </c:pt>
                      <c:pt idx="7514">
                        <c:v>49900</c:v>
                      </c:pt>
                      <c:pt idx="7515">
                        <c:v>102600</c:v>
                      </c:pt>
                      <c:pt idx="7516">
                        <c:v>75700</c:v>
                      </c:pt>
                      <c:pt idx="7517">
                        <c:v>52500</c:v>
                      </c:pt>
                      <c:pt idx="7518">
                        <c:v>82400</c:v>
                      </c:pt>
                      <c:pt idx="7519">
                        <c:v>133500</c:v>
                      </c:pt>
                      <c:pt idx="7520">
                        <c:v>118900</c:v>
                      </c:pt>
                      <c:pt idx="7521">
                        <c:v>57900</c:v>
                      </c:pt>
                      <c:pt idx="7522">
                        <c:v>56800</c:v>
                      </c:pt>
                      <c:pt idx="7523">
                        <c:v>50400</c:v>
                      </c:pt>
                      <c:pt idx="7524">
                        <c:v>194600</c:v>
                      </c:pt>
                      <c:pt idx="7525">
                        <c:v>223100</c:v>
                      </c:pt>
                      <c:pt idx="7526">
                        <c:v>101700</c:v>
                      </c:pt>
                      <c:pt idx="7527">
                        <c:v>142800</c:v>
                      </c:pt>
                      <c:pt idx="7528">
                        <c:v>265800</c:v>
                      </c:pt>
                      <c:pt idx="7529">
                        <c:v>341800</c:v>
                      </c:pt>
                      <c:pt idx="7530">
                        <c:v>646300</c:v>
                      </c:pt>
                      <c:pt idx="7531">
                        <c:v>444200</c:v>
                      </c:pt>
                      <c:pt idx="7532">
                        <c:v>344400</c:v>
                      </c:pt>
                      <c:pt idx="7533">
                        <c:v>343900</c:v>
                      </c:pt>
                      <c:pt idx="7534">
                        <c:v>203000</c:v>
                      </c:pt>
                      <c:pt idx="7535">
                        <c:v>703300</c:v>
                      </c:pt>
                      <c:pt idx="7536">
                        <c:v>578700</c:v>
                      </c:pt>
                      <c:pt idx="7537">
                        <c:v>676900</c:v>
                      </c:pt>
                      <c:pt idx="7538">
                        <c:v>653600</c:v>
                      </c:pt>
                      <c:pt idx="7539">
                        <c:v>504400</c:v>
                      </c:pt>
                      <c:pt idx="7540">
                        <c:v>447100</c:v>
                      </c:pt>
                      <c:pt idx="7541">
                        <c:v>493200</c:v>
                      </c:pt>
                      <c:pt idx="7542">
                        <c:v>481100</c:v>
                      </c:pt>
                      <c:pt idx="7543">
                        <c:v>607500</c:v>
                      </c:pt>
                      <c:pt idx="7544">
                        <c:v>1036400</c:v>
                      </c:pt>
                      <c:pt idx="7545">
                        <c:v>455600</c:v>
                      </c:pt>
                      <c:pt idx="7546">
                        <c:v>593300</c:v>
                      </c:pt>
                      <c:pt idx="7547">
                        <c:v>2740200</c:v>
                      </c:pt>
                      <c:pt idx="7548">
                        <c:v>398900</c:v>
                      </c:pt>
                      <c:pt idx="7549">
                        <c:v>195200</c:v>
                      </c:pt>
                      <c:pt idx="7550">
                        <c:v>325800</c:v>
                      </c:pt>
                      <c:pt idx="7551">
                        <c:v>493500</c:v>
                      </c:pt>
                      <c:pt idx="7552">
                        <c:v>394100</c:v>
                      </c:pt>
                      <c:pt idx="7553">
                        <c:v>358800</c:v>
                      </c:pt>
                      <c:pt idx="7554">
                        <c:v>362100</c:v>
                      </c:pt>
                      <c:pt idx="7555">
                        <c:v>259500</c:v>
                      </c:pt>
                      <c:pt idx="7556">
                        <c:v>324900</c:v>
                      </c:pt>
                      <c:pt idx="7557">
                        <c:v>271400</c:v>
                      </c:pt>
                      <c:pt idx="7558">
                        <c:v>469600</c:v>
                      </c:pt>
                      <c:pt idx="7559">
                        <c:v>184300</c:v>
                      </c:pt>
                      <c:pt idx="7560">
                        <c:v>152100</c:v>
                      </c:pt>
                      <c:pt idx="7561">
                        <c:v>220700</c:v>
                      </c:pt>
                      <c:pt idx="7562">
                        <c:v>232300</c:v>
                      </c:pt>
                      <c:pt idx="7563">
                        <c:v>179000</c:v>
                      </c:pt>
                      <c:pt idx="7564">
                        <c:v>116500</c:v>
                      </c:pt>
                      <c:pt idx="7565">
                        <c:v>154500</c:v>
                      </c:pt>
                      <c:pt idx="7566">
                        <c:v>210400</c:v>
                      </c:pt>
                      <c:pt idx="7567">
                        <c:v>112600</c:v>
                      </c:pt>
                      <c:pt idx="7568">
                        <c:v>159700</c:v>
                      </c:pt>
                      <c:pt idx="7569">
                        <c:v>107400</c:v>
                      </c:pt>
                      <c:pt idx="7570">
                        <c:v>130800</c:v>
                      </c:pt>
                      <c:pt idx="7571">
                        <c:v>216200</c:v>
                      </c:pt>
                      <c:pt idx="7572">
                        <c:v>88500</c:v>
                      </c:pt>
                      <c:pt idx="7573">
                        <c:v>104700</c:v>
                      </c:pt>
                      <c:pt idx="7574">
                        <c:v>73500</c:v>
                      </c:pt>
                      <c:pt idx="7575">
                        <c:v>152700</c:v>
                      </c:pt>
                      <c:pt idx="7576">
                        <c:v>89500</c:v>
                      </c:pt>
                      <c:pt idx="7577">
                        <c:v>107100</c:v>
                      </c:pt>
                      <c:pt idx="7578">
                        <c:v>64300</c:v>
                      </c:pt>
                      <c:pt idx="7579">
                        <c:v>76600</c:v>
                      </c:pt>
                      <c:pt idx="7580">
                        <c:v>51700</c:v>
                      </c:pt>
                      <c:pt idx="7581">
                        <c:v>107300</c:v>
                      </c:pt>
                      <c:pt idx="7582">
                        <c:v>101100</c:v>
                      </c:pt>
                      <c:pt idx="7583">
                        <c:v>62900</c:v>
                      </c:pt>
                      <c:pt idx="7584">
                        <c:v>58400</c:v>
                      </c:pt>
                      <c:pt idx="7585">
                        <c:v>64700</c:v>
                      </c:pt>
                      <c:pt idx="7586">
                        <c:v>37300</c:v>
                      </c:pt>
                      <c:pt idx="7587">
                        <c:v>67000</c:v>
                      </c:pt>
                      <c:pt idx="7588">
                        <c:v>64900</c:v>
                      </c:pt>
                      <c:pt idx="7589">
                        <c:v>80200</c:v>
                      </c:pt>
                      <c:pt idx="7590">
                        <c:v>112400</c:v>
                      </c:pt>
                      <c:pt idx="7591">
                        <c:v>58800</c:v>
                      </c:pt>
                      <c:pt idx="7592">
                        <c:v>75700</c:v>
                      </c:pt>
                      <c:pt idx="7593">
                        <c:v>101200</c:v>
                      </c:pt>
                      <c:pt idx="7594">
                        <c:v>121400</c:v>
                      </c:pt>
                      <c:pt idx="7595">
                        <c:v>91900</c:v>
                      </c:pt>
                      <c:pt idx="7596">
                        <c:v>86600</c:v>
                      </c:pt>
                      <c:pt idx="7597">
                        <c:v>114200</c:v>
                      </c:pt>
                      <c:pt idx="7598">
                        <c:v>67300</c:v>
                      </c:pt>
                      <c:pt idx="7599">
                        <c:v>84500</c:v>
                      </c:pt>
                      <c:pt idx="7600">
                        <c:v>67400</c:v>
                      </c:pt>
                      <c:pt idx="7601">
                        <c:v>59100</c:v>
                      </c:pt>
                      <c:pt idx="7602">
                        <c:v>60600</c:v>
                      </c:pt>
                      <c:pt idx="7603">
                        <c:v>90500</c:v>
                      </c:pt>
                      <c:pt idx="7604">
                        <c:v>139100</c:v>
                      </c:pt>
                      <c:pt idx="7605">
                        <c:v>115500</c:v>
                      </c:pt>
                      <c:pt idx="7606">
                        <c:v>92100</c:v>
                      </c:pt>
                      <c:pt idx="7607">
                        <c:v>64200</c:v>
                      </c:pt>
                      <c:pt idx="7608">
                        <c:v>48500</c:v>
                      </c:pt>
                      <c:pt idx="7609">
                        <c:v>51800</c:v>
                      </c:pt>
                      <c:pt idx="7610">
                        <c:v>76400</c:v>
                      </c:pt>
                      <c:pt idx="7611">
                        <c:v>60600</c:v>
                      </c:pt>
                      <c:pt idx="7612">
                        <c:v>44700</c:v>
                      </c:pt>
                      <c:pt idx="7613">
                        <c:v>96700</c:v>
                      </c:pt>
                      <c:pt idx="7614">
                        <c:v>106700</c:v>
                      </c:pt>
                      <c:pt idx="7615">
                        <c:v>134800</c:v>
                      </c:pt>
                      <c:pt idx="7616">
                        <c:v>88300</c:v>
                      </c:pt>
                      <c:pt idx="7617">
                        <c:v>154200</c:v>
                      </c:pt>
                      <c:pt idx="7618">
                        <c:v>121600</c:v>
                      </c:pt>
                      <c:pt idx="7619">
                        <c:v>103000</c:v>
                      </c:pt>
                      <c:pt idx="7620">
                        <c:v>79300</c:v>
                      </c:pt>
                      <c:pt idx="7621">
                        <c:v>71600</c:v>
                      </c:pt>
                      <c:pt idx="7622">
                        <c:v>54300</c:v>
                      </c:pt>
                      <c:pt idx="7623">
                        <c:v>73500</c:v>
                      </c:pt>
                      <c:pt idx="7624">
                        <c:v>60800</c:v>
                      </c:pt>
                      <c:pt idx="7625">
                        <c:v>40000</c:v>
                      </c:pt>
                      <c:pt idx="7626">
                        <c:v>63400</c:v>
                      </c:pt>
                      <c:pt idx="7627">
                        <c:v>66000</c:v>
                      </c:pt>
                      <c:pt idx="7628">
                        <c:v>70100</c:v>
                      </c:pt>
                      <c:pt idx="7629">
                        <c:v>113400</c:v>
                      </c:pt>
                      <c:pt idx="7630">
                        <c:v>114600</c:v>
                      </c:pt>
                      <c:pt idx="7631">
                        <c:v>127600</c:v>
                      </c:pt>
                      <c:pt idx="7632">
                        <c:v>74800</c:v>
                      </c:pt>
                      <c:pt idx="7633">
                        <c:v>111800</c:v>
                      </c:pt>
                      <c:pt idx="7634">
                        <c:v>182400</c:v>
                      </c:pt>
                      <c:pt idx="7635">
                        <c:v>104200</c:v>
                      </c:pt>
                      <c:pt idx="7636">
                        <c:v>135200</c:v>
                      </c:pt>
                      <c:pt idx="7637">
                        <c:v>61700</c:v>
                      </c:pt>
                      <c:pt idx="7638">
                        <c:v>64800</c:v>
                      </c:pt>
                      <c:pt idx="7639">
                        <c:v>331200</c:v>
                      </c:pt>
                      <c:pt idx="7640">
                        <c:v>175000</c:v>
                      </c:pt>
                      <c:pt idx="7641">
                        <c:v>160200</c:v>
                      </c:pt>
                      <c:pt idx="7642">
                        <c:v>122400</c:v>
                      </c:pt>
                      <c:pt idx="7643">
                        <c:v>142800</c:v>
                      </c:pt>
                      <c:pt idx="7644">
                        <c:v>78600</c:v>
                      </c:pt>
                      <c:pt idx="7645">
                        <c:v>89200</c:v>
                      </c:pt>
                      <c:pt idx="7646">
                        <c:v>88400</c:v>
                      </c:pt>
                      <c:pt idx="7647">
                        <c:v>119600</c:v>
                      </c:pt>
                      <c:pt idx="7648">
                        <c:v>67200</c:v>
                      </c:pt>
                      <c:pt idx="7649">
                        <c:v>51200</c:v>
                      </c:pt>
                      <c:pt idx="7650">
                        <c:v>188800</c:v>
                      </c:pt>
                      <c:pt idx="7651">
                        <c:v>87400</c:v>
                      </c:pt>
                      <c:pt idx="7652">
                        <c:v>83600</c:v>
                      </c:pt>
                      <c:pt idx="7653">
                        <c:v>62300</c:v>
                      </c:pt>
                      <c:pt idx="7654">
                        <c:v>48000</c:v>
                      </c:pt>
                      <c:pt idx="7655">
                        <c:v>48200</c:v>
                      </c:pt>
                      <c:pt idx="7656">
                        <c:v>51700</c:v>
                      </c:pt>
                      <c:pt idx="7657">
                        <c:v>92400</c:v>
                      </c:pt>
                      <c:pt idx="7658">
                        <c:v>99800</c:v>
                      </c:pt>
                      <c:pt idx="7659">
                        <c:v>147200</c:v>
                      </c:pt>
                      <c:pt idx="7660">
                        <c:v>83800</c:v>
                      </c:pt>
                      <c:pt idx="7661">
                        <c:v>32800</c:v>
                      </c:pt>
                      <c:pt idx="7662">
                        <c:v>86700</c:v>
                      </c:pt>
                      <c:pt idx="7663">
                        <c:v>94600</c:v>
                      </c:pt>
                      <c:pt idx="7664">
                        <c:v>136700</c:v>
                      </c:pt>
                      <c:pt idx="7665">
                        <c:v>92400</c:v>
                      </c:pt>
                      <c:pt idx="7666">
                        <c:v>69300</c:v>
                      </c:pt>
                      <c:pt idx="7667">
                        <c:v>90600</c:v>
                      </c:pt>
                      <c:pt idx="7668">
                        <c:v>50800</c:v>
                      </c:pt>
                      <c:pt idx="7669">
                        <c:v>57100</c:v>
                      </c:pt>
                      <c:pt idx="7670">
                        <c:v>38300</c:v>
                      </c:pt>
                      <c:pt idx="7671">
                        <c:v>51700</c:v>
                      </c:pt>
                      <c:pt idx="7672">
                        <c:v>44700</c:v>
                      </c:pt>
                      <c:pt idx="7673">
                        <c:v>28300</c:v>
                      </c:pt>
                      <c:pt idx="7674">
                        <c:v>23400</c:v>
                      </c:pt>
                      <c:pt idx="7675">
                        <c:v>30500</c:v>
                      </c:pt>
                      <c:pt idx="7676">
                        <c:v>66200</c:v>
                      </c:pt>
                      <c:pt idx="7677">
                        <c:v>47500</c:v>
                      </c:pt>
                      <c:pt idx="7678">
                        <c:v>44900</c:v>
                      </c:pt>
                      <c:pt idx="7679">
                        <c:v>18300</c:v>
                      </c:pt>
                      <c:pt idx="7680">
                        <c:v>61200</c:v>
                      </c:pt>
                      <c:pt idx="7681">
                        <c:v>72400</c:v>
                      </c:pt>
                      <c:pt idx="7682">
                        <c:v>43400</c:v>
                      </c:pt>
                      <c:pt idx="7683">
                        <c:v>97500</c:v>
                      </c:pt>
                      <c:pt idx="7684">
                        <c:v>31200</c:v>
                      </c:pt>
                      <c:pt idx="7685">
                        <c:v>54100</c:v>
                      </c:pt>
                      <c:pt idx="7686">
                        <c:v>205700</c:v>
                      </c:pt>
                      <c:pt idx="7687">
                        <c:v>63400</c:v>
                      </c:pt>
                      <c:pt idx="7688">
                        <c:v>99400</c:v>
                      </c:pt>
                      <c:pt idx="7689">
                        <c:v>39300</c:v>
                      </c:pt>
                      <c:pt idx="7690">
                        <c:v>73400</c:v>
                      </c:pt>
                      <c:pt idx="7691">
                        <c:v>95000</c:v>
                      </c:pt>
                      <c:pt idx="7692">
                        <c:v>71000</c:v>
                      </c:pt>
                      <c:pt idx="7693">
                        <c:v>148100</c:v>
                      </c:pt>
                      <c:pt idx="7694">
                        <c:v>107800</c:v>
                      </c:pt>
                      <c:pt idx="7695">
                        <c:v>50300</c:v>
                      </c:pt>
                      <c:pt idx="7696">
                        <c:v>32100</c:v>
                      </c:pt>
                      <c:pt idx="7697">
                        <c:v>114400</c:v>
                      </c:pt>
                      <c:pt idx="7698">
                        <c:v>74000</c:v>
                      </c:pt>
                      <c:pt idx="7699">
                        <c:v>74600</c:v>
                      </c:pt>
                      <c:pt idx="7700">
                        <c:v>30900</c:v>
                      </c:pt>
                      <c:pt idx="7701">
                        <c:v>35100</c:v>
                      </c:pt>
                      <c:pt idx="7702">
                        <c:v>164800</c:v>
                      </c:pt>
                      <c:pt idx="7703">
                        <c:v>50000</c:v>
                      </c:pt>
                      <c:pt idx="7704">
                        <c:v>35600</c:v>
                      </c:pt>
                      <c:pt idx="7705">
                        <c:v>29200</c:v>
                      </c:pt>
                      <c:pt idx="7706">
                        <c:v>45100</c:v>
                      </c:pt>
                      <c:pt idx="7707">
                        <c:v>48200</c:v>
                      </c:pt>
                      <c:pt idx="7708">
                        <c:v>37500</c:v>
                      </c:pt>
                      <c:pt idx="7709">
                        <c:v>73500</c:v>
                      </c:pt>
                      <c:pt idx="7710">
                        <c:v>45400</c:v>
                      </c:pt>
                      <c:pt idx="7711">
                        <c:v>50900</c:v>
                      </c:pt>
                      <c:pt idx="7712">
                        <c:v>66600</c:v>
                      </c:pt>
                      <c:pt idx="7713">
                        <c:v>15600</c:v>
                      </c:pt>
                      <c:pt idx="7714">
                        <c:v>37400</c:v>
                      </c:pt>
                      <c:pt idx="7715">
                        <c:v>82200</c:v>
                      </c:pt>
                      <c:pt idx="7716">
                        <c:v>65700</c:v>
                      </c:pt>
                      <c:pt idx="7717">
                        <c:v>74900</c:v>
                      </c:pt>
                      <c:pt idx="7718">
                        <c:v>67800</c:v>
                      </c:pt>
                      <c:pt idx="7719">
                        <c:v>52700</c:v>
                      </c:pt>
                      <c:pt idx="7720">
                        <c:v>74300</c:v>
                      </c:pt>
                      <c:pt idx="7721">
                        <c:v>75400</c:v>
                      </c:pt>
                      <c:pt idx="7722">
                        <c:v>45900</c:v>
                      </c:pt>
                      <c:pt idx="7723">
                        <c:v>49300</c:v>
                      </c:pt>
                      <c:pt idx="7724">
                        <c:v>77700</c:v>
                      </c:pt>
                      <c:pt idx="7725">
                        <c:v>74100</c:v>
                      </c:pt>
                      <c:pt idx="7726">
                        <c:v>86300</c:v>
                      </c:pt>
                      <c:pt idx="7727">
                        <c:v>55000</c:v>
                      </c:pt>
                      <c:pt idx="7728">
                        <c:v>60800</c:v>
                      </c:pt>
                      <c:pt idx="7729">
                        <c:v>65000</c:v>
                      </c:pt>
                      <c:pt idx="7730">
                        <c:v>76300</c:v>
                      </c:pt>
                      <c:pt idx="7731">
                        <c:v>137700</c:v>
                      </c:pt>
                      <c:pt idx="7732">
                        <c:v>117100</c:v>
                      </c:pt>
                      <c:pt idx="7733">
                        <c:v>54000</c:v>
                      </c:pt>
                      <c:pt idx="7734">
                        <c:v>47100</c:v>
                      </c:pt>
                      <c:pt idx="7735">
                        <c:v>61800</c:v>
                      </c:pt>
                      <c:pt idx="7736">
                        <c:v>42300</c:v>
                      </c:pt>
                      <c:pt idx="7737">
                        <c:v>44500</c:v>
                      </c:pt>
                      <c:pt idx="7738">
                        <c:v>59000</c:v>
                      </c:pt>
                      <c:pt idx="7739">
                        <c:v>64600</c:v>
                      </c:pt>
                      <c:pt idx="7740">
                        <c:v>46300</c:v>
                      </c:pt>
                      <c:pt idx="7741">
                        <c:v>94700</c:v>
                      </c:pt>
                      <c:pt idx="7742">
                        <c:v>40500</c:v>
                      </c:pt>
                      <c:pt idx="7743">
                        <c:v>41800</c:v>
                      </c:pt>
                      <c:pt idx="7744">
                        <c:v>73300</c:v>
                      </c:pt>
                      <c:pt idx="7745">
                        <c:v>47500</c:v>
                      </c:pt>
                      <c:pt idx="7746">
                        <c:v>12500</c:v>
                      </c:pt>
                      <c:pt idx="7747">
                        <c:v>44500</c:v>
                      </c:pt>
                      <c:pt idx="7748">
                        <c:v>82300</c:v>
                      </c:pt>
                      <c:pt idx="7749">
                        <c:v>85300</c:v>
                      </c:pt>
                      <c:pt idx="7750">
                        <c:v>95700</c:v>
                      </c:pt>
                      <c:pt idx="7751">
                        <c:v>42500</c:v>
                      </c:pt>
                      <c:pt idx="7752">
                        <c:v>39800</c:v>
                      </c:pt>
                      <c:pt idx="7753">
                        <c:v>51600</c:v>
                      </c:pt>
                      <c:pt idx="7754">
                        <c:v>43200</c:v>
                      </c:pt>
                      <c:pt idx="7755">
                        <c:v>51300</c:v>
                      </c:pt>
                      <c:pt idx="7756">
                        <c:v>36100</c:v>
                      </c:pt>
                      <c:pt idx="7757">
                        <c:v>89600</c:v>
                      </c:pt>
                      <c:pt idx="7758">
                        <c:v>38500</c:v>
                      </c:pt>
                      <c:pt idx="7759">
                        <c:v>54900</c:v>
                      </c:pt>
                      <c:pt idx="7760">
                        <c:v>49100</c:v>
                      </c:pt>
                      <c:pt idx="7761">
                        <c:v>60800</c:v>
                      </c:pt>
                      <c:pt idx="7762">
                        <c:v>37200</c:v>
                      </c:pt>
                      <c:pt idx="7763">
                        <c:v>64400</c:v>
                      </c:pt>
                      <c:pt idx="7764">
                        <c:v>75400</c:v>
                      </c:pt>
                      <c:pt idx="7765">
                        <c:v>52100</c:v>
                      </c:pt>
                      <c:pt idx="7766">
                        <c:v>40000</c:v>
                      </c:pt>
                      <c:pt idx="7767">
                        <c:v>34600</c:v>
                      </c:pt>
                      <c:pt idx="7768">
                        <c:v>20600</c:v>
                      </c:pt>
                      <c:pt idx="7769">
                        <c:v>43700</c:v>
                      </c:pt>
                      <c:pt idx="7770">
                        <c:v>50700</c:v>
                      </c:pt>
                      <c:pt idx="7771">
                        <c:v>126300</c:v>
                      </c:pt>
                      <c:pt idx="7772">
                        <c:v>73200</c:v>
                      </c:pt>
                      <c:pt idx="7773">
                        <c:v>71500</c:v>
                      </c:pt>
                      <c:pt idx="7774">
                        <c:v>29600</c:v>
                      </c:pt>
                      <c:pt idx="7775">
                        <c:v>39600</c:v>
                      </c:pt>
                      <c:pt idx="7776">
                        <c:v>37300</c:v>
                      </c:pt>
                      <c:pt idx="7777">
                        <c:v>53700</c:v>
                      </c:pt>
                      <c:pt idx="7778">
                        <c:v>120200</c:v>
                      </c:pt>
                      <c:pt idx="7779">
                        <c:v>38200</c:v>
                      </c:pt>
                      <c:pt idx="7780">
                        <c:v>85300</c:v>
                      </c:pt>
                      <c:pt idx="7781">
                        <c:v>47100</c:v>
                      </c:pt>
                      <c:pt idx="7782">
                        <c:v>47900</c:v>
                      </c:pt>
                      <c:pt idx="7783">
                        <c:v>36600</c:v>
                      </c:pt>
                      <c:pt idx="7784">
                        <c:v>32800</c:v>
                      </c:pt>
                      <c:pt idx="7785">
                        <c:v>136400</c:v>
                      </c:pt>
                      <c:pt idx="7786">
                        <c:v>41600</c:v>
                      </c:pt>
                      <c:pt idx="7787">
                        <c:v>66000</c:v>
                      </c:pt>
                      <c:pt idx="7788">
                        <c:v>25100</c:v>
                      </c:pt>
                      <c:pt idx="7789">
                        <c:v>38800</c:v>
                      </c:pt>
                      <c:pt idx="7790">
                        <c:v>41000</c:v>
                      </c:pt>
                      <c:pt idx="7791">
                        <c:v>62000</c:v>
                      </c:pt>
                      <c:pt idx="7792">
                        <c:v>71300</c:v>
                      </c:pt>
                      <c:pt idx="7793">
                        <c:v>38400</c:v>
                      </c:pt>
                      <c:pt idx="7794">
                        <c:v>31300</c:v>
                      </c:pt>
                      <c:pt idx="7795">
                        <c:v>53600</c:v>
                      </c:pt>
                      <c:pt idx="7796">
                        <c:v>45000</c:v>
                      </c:pt>
                      <c:pt idx="7797">
                        <c:v>44300</c:v>
                      </c:pt>
                      <c:pt idx="7798">
                        <c:v>40200</c:v>
                      </c:pt>
                      <c:pt idx="7799">
                        <c:v>70400</c:v>
                      </c:pt>
                      <c:pt idx="7800">
                        <c:v>38700</c:v>
                      </c:pt>
                      <c:pt idx="7801">
                        <c:v>40300</c:v>
                      </c:pt>
                      <c:pt idx="7802">
                        <c:v>33300</c:v>
                      </c:pt>
                      <c:pt idx="7803">
                        <c:v>30600</c:v>
                      </c:pt>
                      <c:pt idx="7804">
                        <c:v>31800</c:v>
                      </c:pt>
                      <c:pt idx="7805">
                        <c:v>61800</c:v>
                      </c:pt>
                      <c:pt idx="7806">
                        <c:v>54900</c:v>
                      </c:pt>
                      <c:pt idx="7807">
                        <c:v>34600</c:v>
                      </c:pt>
                      <c:pt idx="7808">
                        <c:v>48500</c:v>
                      </c:pt>
                      <c:pt idx="7809">
                        <c:v>121900</c:v>
                      </c:pt>
                      <c:pt idx="7810">
                        <c:v>45400</c:v>
                      </c:pt>
                      <c:pt idx="7811">
                        <c:v>30400</c:v>
                      </c:pt>
                      <c:pt idx="7812">
                        <c:v>43300</c:v>
                      </c:pt>
                      <c:pt idx="7813">
                        <c:v>35100</c:v>
                      </c:pt>
                      <c:pt idx="7814">
                        <c:v>39400</c:v>
                      </c:pt>
                      <c:pt idx="7815">
                        <c:v>40900</c:v>
                      </c:pt>
                      <c:pt idx="7816">
                        <c:v>27800</c:v>
                      </c:pt>
                      <c:pt idx="7817">
                        <c:v>42600</c:v>
                      </c:pt>
                      <c:pt idx="7818">
                        <c:v>50300</c:v>
                      </c:pt>
                      <c:pt idx="7819">
                        <c:v>59200</c:v>
                      </c:pt>
                      <c:pt idx="7820">
                        <c:v>88400</c:v>
                      </c:pt>
                      <c:pt idx="7821">
                        <c:v>88100</c:v>
                      </c:pt>
                      <c:pt idx="7822">
                        <c:v>46600</c:v>
                      </c:pt>
                      <c:pt idx="7823">
                        <c:v>69400</c:v>
                      </c:pt>
                      <c:pt idx="7824">
                        <c:v>49300</c:v>
                      </c:pt>
                      <c:pt idx="7825">
                        <c:v>30100</c:v>
                      </c:pt>
                      <c:pt idx="7826">
                        <c:v>47900</c:v>
                      </c:pt>
                      <c:pt idx="7827">
                        <c:v>37300</c:v>
                      </c:pt>
                      <c:pt idx="7828">
                        <c:v>23400</c:v>
                      </c:pt>
                      <c:pt idx="7829">
                        <c:v>42200</c:v>
                      </c:pt>
                      <c:pt idx="7830">
                        <c:v>21300</c:v>
                      </c:pt>
                      <c:pt idx="7831">
                        <c:v>42400</c:v>
                      </c:pt>
                      <c:pt idx="7832">
                        <c:v>97300</c:v>
                      </c:pt>
                      <c:pt idx="7833">
                        <c:v>54800</c:v>
                      </c:pt>
                      <c:pt idx="7834">
                        <c:v>49700</c:v>
                      </c:pt>
                      <c:pt idx="7835">
                        <c:v>73500</c:v>
                      </c:pt>
                      <c:pt idx="7836">
                        <c:v>54200</c:v>
                      </c:pt>
                      <c:pt idx="7837">
                        <c:v>56400</c:v>
                      </c:pt>
                      <c:pt idx="7838">
                        <c:v>38300</c:v>
                      </c:pt>
                      <c:pt idx="7839">
                        <c:v>43700</c:v>
                      </c:pt>
                      <c:pt idx="7840">
                        <c:v>40400</c:v>
                      </c:pt>
                      <c:pt idx="7841">
                        <c:v>41400</c:v>
                      </c:pt>
                      <c:pt idx="7842">
                        <c:v>30100</c:v>
                      </c:pt>
                      <c:pt idx="7843">
                        <c:v>35600</c:v>
                      </c:pt>
                      <c:pt idx="7844">
                        <c:v>80500</c:v>
                      </c:pt>
                      <c:pt idx="7845">
                        <c:v>69300</c:v>
                      </c:pt>
                      <c:pt idx="7846">
                        <c:v>68400</c:v>
                      </c:pt>
                      <c:pt idx="7847">
                        <c:v>51400</c:v>
                      </c:pt>
                      <c:pt idx="7848">
                        <c:v>30300</c:v>
                      </c:pt>
                      <c:pt idx="7849">
                        <c:v>51800</c:v>
                      </c:pt>
                      <c:pt idx="7850">
                        <c:v>45300</c:v>
                      </c:pt>
                      <c:pt idx="7851">
                        <c:v>53200</c:v>
                      </c:pt>
                      <c:pt idx="7852">
                        <c:v>41900</c:v>
                      </c:pt>
                      <c:pt idx="7853">
                        <c:v>49200</c:v>
                      </c:pt>
                      <c:pt idx="7854">
                        <c:v>36000</c:v>
                      </c:pt>
                      <c:pt idx="7855">
                        <c:v>51900</c:v>
                      </c:pt>
                      <c:pt idx="7856">
                        <c:v>51300</c:v>
                      </c:pt>
                      <c:pt idx="7857">
                        <c:v>49700</c:v>
                      </c:pt>
                      <c:pt idx="7858">
                        <c:v>24400</c:v>
                      </c:pt>
                      <c:pt idx="7859">
                        <c:v>35800</c:v>
                      </c:pt>
                      <c:pt idx="7860">
                        <c:v>32700</c:v>
                      </c:pt>
                      <c:pt idx="7861">
                        <c:v>31200</c:v>
                      </c:pt>
                      <c:pt idx="7862">
                        <c:v>43800</c:v>
                      </c:pt>
                      <c:pt idx="7863">
                        <c:v>40700</c:v>
                      </c:pt>
                      <c:pt idx="7864">
                        <c:v>69300</c:v>
                      </c:pt>
                      <c:pt idx="7865">
                        <c:v>33500</c:v>
                      </c:pt>
                      <c:pt idx="7866">
                        <c:v>22400</c:v>
                      </c:pt>
                      <c:pt idx="7867">
                        <c:v>28700</c:v>
                      </c:pt>
                      <c:pt idx="7868">
                        <c:v>41600</c:v>
                      </c:pt>
                      <c:pt idx="7869">
                        <c:v>31100</c:v>
                      </c:pt>
                      <c:pt idx="7870">
                        <c:v>48100</c:v>
                      </c:pt>
                      <c:pt idx="7871">
                        <c:v>22000</c:v>
                      </c:pt>
                      <c:pt idx="7872">
                        <c:v>22400</c:v>
                      </c:pt>
                      <c:pt idx="7873">
                        <c:v>38300</c:v>
                      </c:pt>
                      <c:pt idx="7874">
                        <c:v>55900</c:v>
                      </c:pt>
                      <c:pt idx="7875">
                        <c:v>34000</c:v>
                      </c:pt>
                      <c:pt idx="7876">
                        <c:v>44100</c:v>
                      </c:pt>
                      <c:pt idx="7877">
                        <c:v>48800</c:v>
                      </c:pt>
                      <c:pt idx="7878">
                        <c:v>52600</c:v>
                      </c:pt>
                      <c:pt idx="7879">
                        <c:v>64100</c:v>
                      </c:pt>
                      <c:pt idx="7880">
                        <c:v>34600</c:v>
                      </c:pt>
                      <c:pt idx="7881">
                        <c:v>50800</c:v>
                      </c:pt>
                      <c:pt idx="7882">
                        <c:v>42200</c:v>
                      </c:pt>
                      <c:pt idx="7883">
                        <c:v>43000</c:v>
                      </c:pt>
                      <c:pt idx="7884">
                        <c:v>111000</c:v>
                      </c:pt>
                      <c:pt idx="7885">
                        <c:v>82700</c:v>
                      </c:pt>
                      <c:pt idx="7886">
                        <c:v>103600</c:v>
                      </c:pt>
                      <c:pt idx="7887">
                        <c:v>57700</c:v>
                      </c:pt>
                      <c:pt idx="7888">
                        <c:v>47600</c:v>
                      </c:pt>
                      <c:pt idx="7889">
                        <c:v>21900</c:v>
                      </c:pt>
                      <c:pt idx="7890">
                        <c:v>41200</c:v>
                      </c:pt>
                      <c:pt idx="7891">
                        <c:v>27100</c:v>
                      </c:pt>
                      <c:pt idx="7892">
                        <c:v>42200</c:v>
                      </c:pt>
                      <c:pt idx="7893">
                        <c:v>45000</c:v>
                      </c:pt>
                      <c:pt idx="7894">
                        <c:v>41900</c:v>
                      </c:pt>
                      <c:pt idx="7895">
                        <c:v>31300</c:v>
                      </c:pt>
                      <c:pt idx="7896">
                        <c:v>40900</c:v>
                      </c:pt>
                      <c:pt idx="7897">
                        <c:v>47900</c:v>
                      </c:pt>
                      <c:pt idx="7898">
                        <c:v>46100</c:v>
                      </c:pt>
                      <c:pt idx="7899">
                        <c:v>76500</c:v>
                      </c:pt>
                      <c:pt idx="7900">
                        <c:v>36400</c:v>
                      </c:pt>
                      <c:pt idx="7901">
                        <c:v>34900</c:v>
                      </c:pt>
                      <c:pt idx="7902">
                        <c:v>37900</c:v>
                      </c:pt>
                      <c:pt idx="7903">
                        <c:v>27900</c:v>
                      </c:pt>
                      <c:pt idx="7904">
                        <c:v>38700</c:v>
                      </c:pt>
                      <c:pt idx="7905">
                        <c:v>26000</c:v>
                      </c:pt>
                      <c:pt idx="7906">
                        <c:v>29500</c:v>
                      </c:pt>
                      <c:pt idx="7907">
                        <c:v>43000</c:v>
                      </c:pt>
                      <c:pt idx="7908">
                        <c:v>27300</c:v>
                      </c:pt>
                      <c:pt idx="7909">
                        <c:v>76200</c:v>
                      </c:pt>
                      <c:pt idx="7910">
                        <c:v>20200</c:v>
                      </c:pt>
                      <c:pt idx="7911">
                        <c:v>34200</c:v>
                      </c:pt>
                      <c:pt idx="7912">
                        <c:v>30400</c:v>
                      </c:pt>
                      <c:pt idx="7913">
                        <c:v>72500</c:v>
                      </c:pt>
                      <c:pt idx="7914">
                        <c:v>40200</c:v>
                      </c:pt>
                      <c:pt idx="7915">
                        <c:v>81000</c:v>
                      </c:pt>
                      <c:pt idx="7916">
                        <c:v>90800</c:v>
                      </c:pt>
                      <c:pt idx="7917">
                        <c:v>79300</c:v>
                      </c:pt>
                      <c:pt idx="7918">
                        <c:v>110700</c:v>
                      </c:pt>
                      <c:pt idx="7919">
                        <c:v>115300</c:v>
                      </c:pt>
                      <c:pt idx="7920">
                        <c:v>108800</c:v>
                      </c:pt>
                      <c:pt idx="7921">
                        <c:v>196900</c:v>
                      </c:pt>
                      <c:pt idx="7922">
                        <c:v>130300</c:v>
                      </c:pt>
                      <c:pt idx="7923">
                        <c:v>119900</c:v>
                      </c:pt>
                      <c:pt idx="7924">
                        <c:v>108100</c:v>
                      </c:pt>
                      <c:pt idx="7925">
                        <c:v>72100</c:v>
                      </c:pt>
                      <c:pt idx="7926">
                        <c:v>48500</c:v>
                      </c:pt>
                      <c:pt idx="7927">
                        <c:v>46500</c:v>
                      </c:pt>
                      <c:pt idx="7928">
                        <c:v>53600</c:v>
                      </c:pt>
                      <c:pt idx="7929">
                        <c:v>80600</c:v>
                      </c:pt>
                      <c:pt idx="7930">
                        <c:v>93600</c:v>
                      </c:pt>
                      <c:pt idx="7931">
                        <c:v>76900</c:v>
                      </c:pt>
                      <c:pt idx="7932">
                        <c:v>69300</c:v>
                      </c:pt>
                      <c:pt idx="7933">
                        <c:v>61500</c:v>
                      </c:pt>
                      <c:pt idx="7934">
                        <c:v>62800</c:v>
                      </c:pt>
                      <c:pt idx="7935">
                        <c:v>60300</c:v>
                      </c:pt>
                      <c:pt idx="7936">
                        <c:v>81000</c:v>
                      </c:pt>
                      <c:pt idx="7937">
                        <c:v>79900</c:v>
                      </c:pt>
                      <c:pt idx="7938">
                        <c:v>51400</c:v>
                      </c:pt>
                      <c:pt idx="7939">
                        <c:v>34300</c:v>
                      </c:pt>
                      <c:pt idx="7940">
                        <c:v>47800</c:v>
                      </c:pt>
                      <c:pt idx="7941">
                        <c:v>97100</c:v>
                      </c:pt>
                      <c:pt idx="7942">
                        <c:v>31800</c:v>
                      </c:pt>
                      <c:pt idx="7943">
                        <c:v>41200</c:v>
                      </c:pt>
                      <c:pt idx="7944">
                        <c:v>71500</c:v>
                      </c:pt>
                      <c:pt idx="7945">
                        <c:v>69300</c:v>
                      </c:pt>
                      <c:pt idx="7946">
                        <c:v>44000</c:v>
                      </c:pt>
                      <c:pt idx="7947">
                        <c:v>42800</c:v>
                      </c:pt>
                      <c:pt idx="7948">
                        <c:v>43200</c:v>
                      </c:pt>
                      <c:pt idx="7949">
                        <c:v>37100</c:v>
                      </c:pt>
                      <c:pt idx="7950">
                        <c:v>31000</c:v>
                      </c:pt>
                      <c:pt idx="7951">
                        <c:v>29500</c:v>
                      </c:pt>
                      <c:pt idx="7952">
                        <c:v>62200</c:v>
                      </c:pt>
                      <c:pt idx="7953">
                        <c:v>230400</c:v>
                      </c:pt>
                      <c:pt idx="7954">
                        <c:v>77100</c:v>
                      </c:pt>
                      <c:pt idx="7955">
                        <c:v>137600</c:v>
                      </c:pt>
                      <c:pt idx="7956">
                        <c:v>182700</c:v>
                      </c:pt>
                      <c:pt idx="7957">
                        <c:v>72400</c:v>
                      </c:pt>
                      <c:pt idx="7958">
                        <c:v>67600</c:v>
                      </c:pt>
                      <c:pt idx="7959">
                        <c:v>85500</c:v>
                      </c:pt>
                      <c:pt idx="7960">
                        <c:v>104600</c:v>
                      </c:pt>
                      <c:pt idx="7961">
                        <c:v>118700</c:v>
                      </c:pt>
                      <c:pt idx="7962">
                        <c:v>85700</c:v>
                      </c:pt>
                      <c:pt idx="7963">
                        <c:v>48900</c:v>
                      </c:pt>
                      <c:pt idx="7964">
                        <c:v>60000</c:v>
                      </c:pt>
                      <c:pt idx="7965">
                        <c:v>58500</c:v>
                      </c:pt>
                      <c:pt idx="7966">
                        <c:v>59600</c:v>
                      </c:pt>
                      <c:pt idx="7967">
                        <c:v>59200</c:v>
                      </c:pt>
                      <c:pt idx="7968">
                        <c:v>48700</c:v>
                      </c:pt>
                      <c:pt idx="7969">
                        <c:v>42500</c:v>
                      </c:pt>
                      <c:pt idx="7970">
                        <c:v>51300</c:v>
                      </c:pt>
                      <c:pt idx="7971">
                        <c:v>67700</c:v>
                      </c:pt>
                      <c:pt idx="7972">
                        <c:v>53300</c:v>
                      </c:pt>
                      <c:pt idx="7973">
                        <c:v>76200</c:v>
                      </c:pt>
                      <c:pt idx="7974">
                        <c:v>74100</c:v>
                      </c:pt>
                      <c:pt idx="7975">
                        <c:v>46100</c:v>
                      </c:pt>
                      <c:pt idx="7976">
                        <c:v>50500</c:v>
                      </c:pt>
                      <c:pt idx="7977">
                        <c:v>92700</c:v>
                      </c:pt>
                      <c:pt idx="7978">
                        <c:v>124800</c:v>
                      </c:pt>
                      <c:pt idx="7979">
                        <c:v>40800</c:v>
                      </c:pt>
                      <c:pt idx="7980">
                        <c:v>46100</c:v>
                      </c:pt>
                      <c:pt idx="7981">
                        <c:v>89600</c:v>
                      </c:pt>
                      <c:pt idx="7982">
                        <c:v>42300</c:v>
                      </c:pt>
                      <c:pt idx="7983">
                        <c:v>56800</c:v>
                      </c:pt>
                      <c:pt idx="7984">
                        <c:v>59100</c:v>
                      </c:pt>
                      <c:pt idx="7985">
                        <c:v>50500</c:v>
                      </c:pt>
                      <c:pt idx="7986">
                        <c:v>36900</c:v>
                      </c:pt>
                      <c:pt idx="7987">
                        <c:v>94000</c:v>
                      </c:pt>
                      <c:pt idx="7988">
                        <c:v>43100</c:v>
                      </c:pt>
                      <c:pt idx="7989">
                        <c:v>37900</c:v>
                      </c:pt>
                      <c:pt idx="7990">
                        <c:v>37900</c:v>
                      </c:pt>
                      <c:pt idx="7991">
                        <c:v>42800</c:v>
                      </c:pt>
                      <c:pt idx="7992">
                        <c:v>67200</c:v>
                      </c:pt>
                      <c:pt idx="7993">
                        <c:v>56500</c:v>
                      </c:pt>
                      <c:pt idx="7994">
                        <c:v>60500</c:v>
                      </c:pt>
                      <c:pt idx="7995">
                        <c:v>80000</c:v>
                      </c:pt>
                      <c:pt idx="7996">
                        <c:v>72400</c:v>
                      </c:pt>
                      <c:pt idx="7997">
                        <c:v>107600</c:v>
                      </c:pt>
                      <c:pt idx="7998">
                        <c:v>45000</c:v>
                      </c:pt>
                      <c:pt idx="7999">
                        <c:v>50100</c:v>
                      </c:pt>
                      <c:pt idx="8000">
                        <c:v>30700</c:v>
                      </c:pt>
                      <c:pt idx="8001">
                        <c:v>90100</c:v>
                      </c:pt>
                      <c:pt idx="8002">
                        <c:v>50900</c:v>
                      </c:pt>
                      <c:pt idx="8003">
                        <c:v>62000</c:v>
                      </c:pt>
                      <c:pt idx="8004">
                        <c:v>44000</c:v>
                      </c:pt>
                      <c:pt idx="8005">
                        <c:v>30800</c:v>
                      </c:pt>
                      <c:pt idx="8006">
                        <c:v>41400</c:v>
                      </c:pt>
                      <c:pt idx="8007">
                        <c:v>41600</c:v>
                      </c:pt>
                      <c:pt idx="8008">
                        <c:v>53400</c:v>
                      </c:pt>
                      <c:pt idx="8009">
                        <c:v>34100</c:v>
                      </c:pt>
                      <c:pt idx="8010">
                        <c:v>67300</c:v>
                      </c:pt>
                      <c:pt idx="8011">
                        <c:v>50500</c:v>
                      </c:pt>
                      <c:pt idx="8012">
                        <c:v>37900</c:v>
                      </c:pt>
                      <c:pt idx="8013">
                        <c:v>55200</c:v>
                      </c:pt>
                      <c:pt idx="8014">
                        <c:v>72700</c:v>
                      </c:pt>
                      <c:pt idx="8015">
                        <c:v>99000</c:v>
                      </c:pt>
                      <c:pt idx="8016">
                        <c:v>44800</c:v>
                      </c:pt>
                      <c:pt idx="8017">
                        <c:v>51200</c:v>
                      </c:pt>
                      <c:pt idx="8018">
                        <c:v>34200</c:v>
                      </c:pt>
                      <c:pt idx="8019">
                        <c:v>32700</c:v>
                      </c:pt>
                      <c:pt idx="8020">
                        <c:v>32700</c:v>
                      </c:pt>
                      <c:pt idx="8021">
                        <c:v>38200</c:v>
                      </c:pt>
                      <c:pt idx="8022">
                        <c:v>39100</c:v>
                      </c:pt>
                      <c:pt idx="8023">
                        <c:v>69800</c:v>
                      </c:pt>
                      <c:pt idx="8024">
                        <c:v>39300</c:v>
                      </c:pt>
                      <c:pt idx="8025">
                        <c:v>44200</c:v>
                      </c:pt>
                      <c:pt idx="8026">
                        <c:v>42400</c:v>
                      </c:pt>
                      <c:pt idx="8027">
                        <c:v>33000</c:v>
                      </c:pt>
                      <c:pt idx="8028">
                        <c:v>56300</c:v>
                      </c:pt>
                      <c:pt idx="8029">
                        <c:v>51200</c:v>
                      </c:pt>
                      <c:pt idx="8030">
                        <c:v>37600</c:v>
                      </c:pt>
                      <c:pt idx="8031">
                        <c:v>43600</c:v>
                      </c:pt>
                      <c:pt idx="8032">
                        <c:v>63100</c:v>
                      </c:pt>
                      <c:pt idx="8033">
                        <c:v>63300</c:v>
                      </c:pt>
                      <c:pt idx="8034">
                        <c:v>66800</c:v>
                      </c:pt>
                      <c:pt idx="8035">
                        <c:v>45500</c:v>
                      </c:pt>
                      <c:pt idx="8036">
                        <c:v>29200</c:v>
                      </c:pt>
                      <c:pt idx="8037">
                        <c:v>40700</c:v>
                      </c:pt>
                      <c:pt idx="8038">
                        <c:v>49600</c:v>
                      </c:pt>
                      <c:pt idx="8039">
                        <c:v>52700</c:v>
                      </c:pt>
                      <c:pt idx="8040">
                        <c:v>33900</c:v>
                      </c:pt>
                      <c:pt idx="8041">
                        <c:v>38300</c:v>
                      </c:pt>
                      <c:pt idx="8042">
                        <c:v>50300</c:v>
                      </c:pt>
                      <c:pt idx="8043">
                        <c:v>81600</c:v>
                      </c:pt>
                      <c:pt idx="8044">
                        <c:v>39600</c:v>
                      </c:pt>
                      <c:pt idx="8045">
                        <c:v>76100</c:v>
                      </c:pt>
                      <c:pt idx="8046">
                        <c:v>37600</c:v>
                      </c:pt>
                      <c:pt idx="8047">
                        <c:v>27200</c:v>
                      </c:pt>
                      <c:pt idx="8048">
                        <c:v>49900</c:v>
                      </c:pt>
                      <c:pt idx="8049">
                        <c:v>41400</c:v>
                      </c:pt>
                      <c:pt idx="8050">
                        <c:v>75600</c:v>
                      </c:pt>
                      <c:pt idx="8051">
                        <c:v>34400</c:v>
                      </c:pt>
                      <c:pt idx="8052">
                        <c:v>41700</c:v>
                      </c:pt>
                      <c:pt idx="8053">
                        <c:v>68300</c:v>
                      </c:pt>
                      <c:pt idx="8054">
                        <c:v>47300</c:v>
                      </c:pt>
                      <c:pt idx="8055">
                        <c:v>40400</c:v>
                      </c:pt>
                      <c:pt idx="8056">
                        <c:v>44500</c:v>
                      </c:pt>
                      <c:pt idx="8057">
                        <c:v>32300</c:v>
                      </c:pt>
                      <c:pt idx="8058">
                        <c:v>38800</c:v>
                      </c:pt>
                      <c:pt idx="8059">
                        <c:v>134000</c:v>
                      </c:pt>
                      <c:pt idx="8060">
                        <c:v>95500</c:v>
                      </c:pt>
                      <c:pt idx="8061">
                        <c:v>73500</c:v>
                      </c:pt>
                      <c:pt idx="8062">
                        <c:v>91800</c:v>
                      </c:pt>
                      <c:pt idx="8063">
                        <c:v>51200</c:v>
                      </c:pt>
                      <c:pt idx="8064">
                        <c:v>47600</c:v>
                      </c:pt>
                      <c:pt idx="8065">
                        <c:v>112300</c:v>
                      </c:pt>
                      <c:pt idx="8066">
                        <c:v>77200</c:v>
                      </c:pt>
                      <c:pt idx="8067">
                        <c:v>60000</c:v>
                      </c:pt>
                      <c:pt idx="8068">
                        <c:v>45500</c:v>
                      </c:pt>
                      <c:pt idx="8069">
                        <c:v>45100</c:v>
                      </c:pt>
                      <c:pt idx="8070">
                        <c:v>51100</c:v>
                      </c:pt>
                      <c:pt idx="8071">
                        <c:v>117400</c:v>
                      </c:pt>
                      <c:pt idx="8072">
                        <c:v>58000</c:v>
                      </c:pt>
                      <c:pt idx="8073">
                        <c:v>71200</c:v>
                      </c:pt>
                      <c:pt idx="8074">
                        <c:v>64100</c:v>
                      </c:pt>
                      <c:pt idx="8075">
                        <c:v>55800</c:v>
                      </c:pt>
                      <c:pt idx="8076">
                        <c:v>41200</c:v>
                      </c:pt>
                      <c:pt idx="8077">
                        <c:v>37600</c:v>
                      </c:pt>
                      <c:pt idx="8078">
                        <c:v>31000</c:v>
                      </c:pt>
                      <c:pt idx="8079">
                        <c:v>32300</c:v>
                      </c:pt>
                      <c:pt idx="8080">
                        <c:v>58300</c:v>
                      </c:pt>
                      <c:pt idx="8081">
                        <c:v>72000</c:v>
                      </c:pt>
                      <c:pt idx="8082">
                        <c:v>40200</c:v>
                      </c:pt>
                      <c:pt idx="8083">
                        <c:v>59900</c:v>
                      </c:pt>
                      <c:pt idx="8084">
                        <c:v>57300</c:v>
                      </c:pt>
                      <c:pt idx="8085">
                        <c:v>56800</c:v>
                      </c:pt>
                      <c:pt idx="8086">
                        <c:v>69300</c:v>
                      </c:pt>
                      <c:pt idx="8087">
                        <c:v>39200</c:v>
                      </c:pt>
                      <c:pt idx="8088">
                        <c:v>53200</c:v>
                      </c:pt>
                      <c:pt idx="8089">
                        <c:v>41900</c:v>
                      </c:pt>
                      <c:pt idx="8090">
                        <c:v>57500</c:v>
                      </c:pt>
                      <c:pt idx="8091">
                        <c:v>35500</c:v>
                      </c:pt>
                      <c:pt idx="8092">
                        <c:v>35900</c:v>
                      </c:pt>
                      <c:pt idx="8093">
                        <c:v>63200</c:v>
                      </c:pt>
                      <c:pt idx="8094">
                        <c:v>37700</c:v>
                      </c:pt>
                      <c:pt idx="8095">
                        <c:v>73000</c:v>
                      </c:pt>
                      <c:pt idx="8096">
                        <c:v>66100</c:v>
                      </c:pt>
                      <c:pt idx="8097">
                        <c:v>60100</c:v>
                      </c:pt>
                      <c:pt idx="8098">
                        <c:v>42500</c:v>
                      </c:pt>
                      <c:pt idx="8099">
                        <c:v>40800</c:v>
                      </c:pt>
                      <c:pt idx="8100">
                        <c:v>51400</c:v>
                      </c:pt>
                      <c:pt idx="8101">
                        <c:v>45900</c:v>
                      </c:pt>
                      <c:pt idx="8102">
                        <c:v>54900</c:v>
                      </c:pt>
                      <c:pt idx="8103">
                        <c:v>54200</c:v>
                      </c:pt>
                      <c:pt idx="8104">
                        <c:v>36000</c:v>
                      </c:pt>
                      <c:pt idx="8105">
                        <c:v>64300</c:v>
                      </c:pt>
                      <c:pt idx="8106">
                        <c:v>46100</c:v>
                      </c:pt>
                      <c:pt idx="8107">
                        <c:v>64400</c:v>
                      </c:pt>
                      <c:pt idx="8108">
                        <c:v>55600</c:v>
                      </c:pt>
                      <c:pt idx="8109">
                        <c:v>133600</c:v>
                      </c:pt>
                      <c:pt idx="8110">
                        <c:v>124000</c:v>
                      </c:pt>
                      <c:pt idx="8111">
                        <c:v>72900</c:v>
                      </c:pt>
                      <c:pt idx="8112">
                        <c:v>57900</c:v>
                      </c:pt>
                      <c:pt idx="8113">
                        <c:v>60500</c:v>
                      </c:pt>
                      <c:pt idx="8114">
                        <c:v>78800</c:v>
                      </c:pt>
                      <c:pt idx="8115">
                        <c:v>57700</c:v>
                      </c:pt>
                      <c:pt idx="8116">
                        <c:v>49900</c:v>
                      </c:pt>
                      <c:pt idx="8117">
                        <c:v>67400</c:v>
                      </c:pt>
                      <c:pt idx="8118">
                        <c:v>48600</c:v>
                      </c:pt>
                      <c:pt idx="8119">
                        <c:v>28500</c:v>
                      </c:pt>
                      <c:pt idx="8120">
                        <c:v>30200</c:v>
                      </c:pt>
                      <c:pt idx="8121">
                        <c:v>54000</c:v>
                      </c:pt>
                      <c:pt idx="8122">
                        <c:v>24100</c:v>
                      </c:pt>
                      <c:pt idx="8123">
                        <c:v>31100</c:v>
                      </c:pt>
                      <c:pt idx="8124">
                        <c:v>34400</c:v>
                      </c:pt>
                      <c:pt idx="8125">
                        <c:v>51300</c:v>
                      </c:pt>
                      <c:pt idx="8126">
                        <c:v>72600</c:v>
                      </c:pt>
                      <c:pt idx="8127">
                        <c:v>103400</c:v>
                      </c:pt>
                      <c:pt idx="8128">
                        <c:v>46900</c:v>
                      </c:pt>
                      <c:pt idx="8129">
                        <c:v>53400</c:v>
                      </c:pt>
                      <c:pt idx="8130">
                        <c:v>98300</c:v>
                      </c:pt>
                      <c:pt idx="8131">
                        <c:v>60500</c:v>
                      </c:pt>
                      <c:pt idx="8132">
                        <c:v>29200</c:v>
                      </c:pt>
                      <c:pt idx="8133">
                        <c:v>39300</c:v>
                      </c:pt>
                      <c:pt idx="8134">
                        <c:v>39000</c:v>
                      </c:pt>
                      <c:pt idx="8135">
                        <c:v>46400</c:v>
                      </c:pt>
                      <c:pt idx="8136">
                        <c:v>61400</c:v>
                      </c:pt>
                      <c:pt idx="8137">
                        <c:v>103200</c:v>
                      </c:pt>
                      <c:pt idx="8138">
                        <c:v>38900</c:v>
                      </c:pt>
                      <c:pt idx="8139">
                        <c:v>66700</c:v>
                      </c:pt>
                      <c:pt idx="8140">
                        <c:v>44100</c:v>
                      </c:pt>
                      <c:pt idx="8141">
                        <c:v>34400</c:v>
                      </c:pt>
                      <c:pt idx="8142">
                        <c:v>26500</c:v>
                      </c:pt>
                      <c:pt idx="8143">
                        <c:v>59300</c:v>
                      </c:pt>
                      <c:pt idx="8144">
                        <c:v>59900</c:v>
                      </c:pt>
                      <c:pt idx="8145">
                        <c:v>66600</c:v>
                      </c:pt>
                      <c:pt idx="8146">
                        <c:v>26900</c:v>
                      </c:pt>
                      <c:pt idx="8147">
                        <c:v>67700</c:v>
                      </c:pt>
                      <c:pt idx="8148">
                        <c:v>96200</c:v>
                      </c:pt>
                      <c:pt idx="8149">
                        <c:v>30900</c:v>
                      </c:pt>
                      <c:pt idx="8150">
                        <c:v>26700</c:v>
                      </c:pt>
                      <c:pt idx="8151">
                        <c:v>37200</c:v>
                      </c:pt>
                      <c:pt idx="8152">
                        <c:v>54900</c:v>
                      </c:pt>
                      <c:pt idx="8153">
                        <c:v>82800</c:v>
                      </c:pt>
                      <c:pt idx="8154">
                        <c:v>69700</c:v>
                      </c:pt>
                      <c:pt idx="8155">
                        <c:v>43800</c:v>
                      </c:pt>
                      <c:pt idx="8156">
                        <c:v>54400</c:v>
                      </c:pt>
                      <c:pt idx="8157">
                        <c:v>49500</c:v>
                      </c:pt>
                      <c:pt idx="8158">
                        <c:v>77700</c:v>
                      </c:pt>
                      <c:pt idx="8159">
                        <c:v>52400</c:v>
                      </c:pt>
                      <c:pt idx="8160">
                        <c:v>29400</c:v>
                      </c:pt>
                      <c:pt idx="8161">
                        <c:v>32200</c:v>
                      </c:pt>
                      <c:pt idx="8162">
                        <c:v>43900</c:v>
                      </c:pt>
                      <c:pt idx="8163">
                        <c:v>26300</c:v>
                      </c:pt>
                      <c:pt idx="8164">
                        <c:v>47400</c:v>
                      </c:pt>
                      <c:pt idx="8165">
                        <c:v>54100</c:v>
                      </c:pt>
                      <c:pt idx="8166">
                        <c:v>71000</c:v>
                      </c:pt>
                      <c:pt idx="8167">
                        <c:v>56800</c:v>
                      </c:pt>
                      <c:pt idx="8168">
                        <c:v>38400</c:v>
                      </c:pt>
                      <c:pt idx="8169">
                        <c:v>80000</c:v>
                      </c:pt>
                      <c:pt idx="8170">
                        <c:v>50200</c:v>
                      </c:pt>
                      <c:pt idx="8171">
                        <c:v>71800</c:v>
                      </c:pt>
                      <c:pt idx="8172">
                        <c:v>61900</c:v>
                      </c:pt>
                      <c:pt idx="8173">
                        <c:v>49100</c:v>
                      </c:pt>
                      <c:pt idx="8174">
                        <c:v>38800</c:v>
                      </c:pt>
                      <c:pt idx="8175">
                        <c:v>22400</c:v>
                      </c:pt>
                      <c:pt idx="8176">
                        <c:v>22800</c:v>
                      </c:pt>
                      <c:pt idx="8177">
                        <c:v>34200</c:v>
                      </c:pt>
                      <c:pt idx="8178">
                        <c:v>31600</c:v>
                      </c:pt>
                      <c:pt idx="8179">
                        <c:v>30600</c:v>
                      </c:pt>
                      <c:pt idx="8180">
                        <c:v>39400</c:v>
                      </c:pt>
                      <c:pt idx="8181">
                        <c:v>47800</c:v>
                      </c:pt>
                      <c:pt idx="8182">
                        <c:v>23200</c:v>
                      </c:pt>
                      <c:pt idx="8183">
                        <c:v>29800</c:v>
                      </c:pt>
                      <c:pt idx="8184">
                        <c:v>39000</c:v>
                      </c:pt>
                      <c:pt idx="8185">
                        <c:v>21600</c:v>
                      </c:pt>
                      <c:pt idx="8186">
                        <c:v>20400</c:v>
                      </c:pt>
                      <c:pt idx="8187">
                        <c:v>38500</c:v>
                      </c:pt>
                      <c:pt idx="8188">
                        <c:v>33400</c:v>
                      </c:pt>
                      <c:pt idx="8189">
                        <c:v>44000</c:v>
                      </c:pt>
                      <c:pt idx="8190">
                        <c:v>30100</c:v>
                      </c:pt>
                      <c:pt idx="8191">
                        <c:v>45400</c:v>
                      </c:pt>
                      <c:pt idx="8192">
                        <c:v>24300</c:v>
                      </c:pt>
                      <c:pt idx="8193">
                        <c:v>68700</c:v>
                      </c:pt>
                      <c:pt idx="8194">
                        <c:v>80900</c:v>
                      </c:pt>
                      <c:pt idx="8195">
                        <c:v>90900</c:v>
                      </c:pt>
                      <c:pt idx="8196">
                        <c:v>39800</c:v>
                      </c:pt>
                      <c:pt idx="8197">
                        <c:v>43200</c:v>
                      </c:pt>
                      <c:pt idx="8198">
                        <c:v>52800</c:v>
                      </c:pt>
                      <c:pt idx="8199">
                        <c:v>86900</c:v>
                      </c:pt>
                      <c:pt idx="8200">
                        <c:v>85500</c:v>
                      </c:pt>
                      <c:pt idx="8201">
                        <c:v>42000</c:v>
                      </c:pt>
                      <c:pt idx="8202">
                        <c:v>37300</c:v>
                      </c:pt>
                      <c:pt idx="8203">
                        <c:v>63600</c:v>
                      </c:pt>
                      <c:pt idx="8204">
                        <c:v>49000</c:v>
                      </c:pt>
                      <c:pt idx="8205">
                        <c:v>38700</c:v>
                      </c:pt>
                      <c:pt idx="8206">
                        <c:v>38500</c:v>
                      </c:pt>
                      <c:pt idx="8207">
                        <c:v>47700</c:v>
                      </c:pt>
                      <c:pt idx="8208">
                        <c:v>39200</c:v>
                      </c:pt>
                      <c:pt idx="8209">
                        <c:v>63200</c:v>
                      </c:pt>
                      <c:pt idx="8210">
                        <c:v>72600</c:v>
                      </c:pt>
                      <c:pt idx="8211">
                        <c:v>67200</c:v>
                      </c:pt>
                      <c:pt idx="8212">
                        <c:v>41000</c:v>
                      </c:pt>
                      <c:pt idx="8213">
                        <c:v>50500</c:v>
                      </c:pt>
                      <c:pt idx="8214">
                        <c:v>69800</c:v>
                      </c:pt>
                      <c:pt idx="8215">
                        <c:v>59300</c:v>
                      </c:pt>
                      <c:pt idx="8216">
                        <c:v>28100</c:v>
                      </c:pt>
                      <c:pt idx="8217">
                        <c:v>40200</c:v>
                      </c:pt>
                      <c:pt idx="8218">
                        <c:v>29400</c:v>
                      </c:pt>
                      <c:pt idx="8219">
                        <c:v>19300</c:v>
                      </c:pt>
                      <c:pt idx="8220">
                        <c:v>32400</c:v>
                      </c:pt>
                      <c:pt idx="8221">
                        <c:v>29300</c:v>
                      </c:pt>
                      <c:pt idx="8222">
                        <c:v>35600</c:v>
                      </c:pt>
                      <c:pt idx="8223">
                        <c:v>74900</c:v>
                      </c:pt>
                      <c:pt idx="8224">
                        <c:v>76800</c:v>
                      </c:pt>
                      <c:pt idx="8225">
                        <c:v>47700</c:v>
                      </c:pt>
                      <c:pt idx="8226">
                        <c:v>61800</c:v>
                      </c:pt>
                      <c:pt idx="8227">
                        <c:v>78900</c:v>
                      </c:pt>
                      <c:pt idx="8228">
                        <c:v>48800</c:v>
                      </c:pt>
                      <c:pt idx="8229">
                        <c:v>46100</c:v>
                      </c:pt>
                      <c:pt idx="8230">
                        <c:v>56800</c:v>
                      </c:pt>
                      <c:pt idx="8231">
                        <c:v>100900</c:v>
                      </c:pt>
                      <c:pt idx="8232">
                        <c:v>81600</c:v>
                      </c:pt>
                      <c:pt idx="8233">
                        <c:v>28600</c:v>
                      </c:pt>
                      <c:pt idx="8234">
                        <c:v>78000</c:v>
                      </c:pt>
                      <c:pt idx="8235">
                        <c:v>68000</c:v>
                      </c:pt>
                      <c:pt idx="8236">
                        <c:v>60500</c:v>
                      </c:pt>
                      <c:pt idx="8237">
                        <c:v>79800</c:v>
                      </c:pt>
                      <c:pt idx="8238">
                        <c:v>72600</c:v>
                      </c:pt>
                      <c:pt idx="8239">
                        <c:v>50700</c:v>
                      </c:pt>
                      <c:pt idx="8240">
                        <c:v>63600</c:v>
                      </c:pt>
                      <c:pt idx="8241">
                        <c:v>83200</c:v>
                      </c:pt>
                      <c:pt idx="8242">
                        <c:v>58700</c:v>
                      </c:pt>
                      <c:pt idx="8243">
                        <c:v>49700</c:v>
                      </c:pt>
                      <c:pt idx="8244">
                        <c:v>73700</c:v>
                      </c:pt>
                      <c:pt idx="8245">
                        <c:v>31600</c:v>
                      </c:pt>
                      <c:pt idx="8246">
                        <c:v>60400</c:v>
                      </c:pt>
                      <c:pt idx="8247">
                        <c:v>23700</c:v>
                      </c:pt>
                      <c:pt idx="8248">
                        <c:v>50200</c:v>
                      </c:pt>
                      <c:pt idx="8249">
                        <c:v>48800</c:v>
                      </c:pt>
                      <c:pt idx="8250">
                        <c:v>94000</c:v>
                      </c:pt>
                      <c:pt idx="8251">
                        <c:v>47800</c:v>
                      </c:pt>
                      <c:pt idx="8252">
                        <c:v>65900</c:v>
                      </c:pt>
                      <c:pt idx="8253">
                        <c:v>51900</c:v>
                      </c:pt>
                      <c:pt idx="8254">
                        <c:v>44200</c:v>
                      </c:pt>
                      <c:pt idx="8255">
                        <c:v>64900</c:v>
                      </c:pt>
                      <c:pt idx="8256">
                        <c:v>45700</c:v>
                      </c:pt>
                      <c:pt idx="8257">
                        <c:v>45300</c:v>
                      </c:pt>
                      <c:pt idx="8258">
                        <c:v>71600</c:v>
                      </c:pt>
                      <c:pt idx="8259">
                        <c:v>90800</c:v>
                      </c:pt>
                      <c:pt idx="8260">
                        <c:v>332700</c:v>
                      </c:pt>
                      <c:pt idx="8261">
                        <c:v>145800</c:v>
                      </c:pt>
                      <c:pt idx="8262">
                        <c:v>93000</c:v>
                      </c:pt>
                      <c:pt idx="8263">
                        <c:v>146800</c:v>
                      </c:pt>
                      <c:pt idx="8264">
                        <c:v>212700</c:v>
                      </c:pt>
                      <c:pt idx="8265">
                        <c:v>147800</c:v>
                      </c:pt>
                      <c:pt idx="8266">
                        <c:v>158500</c:v>
                      </c:pt>
                      <c:pt idx="8267">
                        <c:v>111600</c:v>
                      </c:pt>
                      <c:pt idx="8268">
                        <c:v>69100</c:v>
                      </c:pt>
                      <c:pt idx="8269">
                        <c:v>90400</c:v>
                      </c:pt>
                      <c:pt idx="8270">
                        <c:v>135300</c:v>
                      </c:pt>
                      <c:pt idx="8271">
                        <c:v>134500</c:v>
                      </c:pt>
                      <c:pt idx="8272">
                        <c:v>119800</c:v>
                      </c:pt>
                      <c:pt idx="8273">
                        <c:v>83200</c:v>
                      </c:pt>
                      <c:pt idx="8274">
                        <c:v>100200</c:v>
                      </c:pt>
                      <c:pt idx="8275">
                        <c:v>34700</c:v>
                      </c:pt>
                      <c:pt idx="8276">
                        <c:v>60400</c:v>
                      </c:pt>
                      <c:pt idx="8277">
                        <c:v>61700</c:v>
                      </c:pt>
                      <c:pt idx="8278">
                        <c:v>39400</c:v>
                      </c:pt>
                      <c:pt idx="8279">
                        <c:v>55400</c:v>
                      </c:pt>
                      <c:pt idx="8280">
                        <c:v>40200</c:v>
                      </c:pt>
                      <c:pt idx="8281">
                        <c:v>37800</c:v>
                      </c:pt>
                      <c:pt idx="8282">
                        <c:v>41500</c:v>
                      </c:pt>
                      <c:pt idx="8283">
                        <c:v>49600</c:v>
                      </c:pt>
                      <c:pt idx="8284">
                        <c:v>46400</c:v>
                      </c:pt>
                      <c:pt idx="8285">
                        <c:v>85200</c:v>
                      </c:pt>
                      <c:pt idx="8286">
                        <c:v>68500</c:v>
                      </c:pt>
                      <c:pt idx="8287">
                        <c:v>40700</c:v>
                      </c:pt>
                      <c:pt idx="8288">
                        <c:v>115800</c:v>
                      </c:pt>
                      <c:pt idx="8289">
                        <c:v>72000</c:v>
                      </c:pt>
                      <c:pt idx="8290">
                        <c:v>42400</c:v>
                      </c:pt>
                      <c:pt idx="8291">
                        <c:v>57100</c:v>
                      </c:pt>
                      <c:pt idx="8292">
                        <c:v>40800</c:v>
                      </c:pt>
                      <c:pt idx="8293">
                        <c:v>58400</c:v>
                      </c:pt>
                      <c:pt idx="8294">
                        <c:v>47700</c:v>
                      </c:pt>
                      <c:pt idx="8295">
                        <c:v>27300</c:v>
                      </c:pt>
                      <c:pt idx="8296">
                        <c:v>39200</c:v>
                      </c:pt>
                      <c:pt idx="8297">
                        <c:v>40600</c:v>
                      </c:pt>
                      <c:pt idx="8298">
                        <c:v>54900</c:v>
                      </c:pt>
                      <c:pt idx="8299">
                        <c:v>26400</c:v>
                      </c:pt>
                      <c:pt idx="8300">
                        <c:v>17300</c:v>
                      </c:pt>
                      <c:pt idx="8301">
                        <c:v>34900</c:v>
                      </c:pt>
                      <c:pt idx="8302">
                        <c:v>46500</c:v>
                      </c:pt>
                      <c:pt idx="8303">
                        <c:v>50000</c:v>
                      </c:pt>
                      <c:pt idx="8304">
                        <c:v>54600</c:v>
                      </c:pt>
                      <c:pt idx="8305">
                        <c:v>55100</c:v>
                      </c:pt>
                      <c:pt idx="8306">
                        <c:v>106300</c:v>
                      </c:pt>
                      <c:pt idx="8307">
                        <c:v>45100</c:v>
                      </c:pt>
                      <c:pt idx="8308">
                        <c:v>48100</c:v>
                      </c:pt>
                      <c:pt idx="8309">
                        <c:v>53900</c:v>
                      </c:pt>
                      <c:pt idx="8310">
                        <c:v>40600</c:v>
                      </c:pt>
                      <c:pt idx="8311">
                        <c:v>47900</c:v>
                      </c:pt>
                      <c:pt idx="8312">
                        <c:v>87800</c:v>
                      </c:pt>
                      <c:pt idx="8313">
                        <c:v>51200</c:v>
                      </c:pt>
                      <c:pt idx="8314">
                        <c:v>97400</c:v>
                      </c:pt>
                      <c:pt idx="8315">
                        <c:v>57100</c:v>
                      </c:pt>
                      <c:pt idx="8316">
                        <c:v>40700</c:v>
                      </c:pt>
                      <c:pt idx="8317">
                        <c:v>46000</c:v>
                      </c:pt>
                      <c:pt idx="8318">
                        <c:v>31900</c:v>
                      </c:pt>
                      <c:pt idx="8319">
                        <c:v>58900</c:v>
                      </c:pt>
                      <c:pt idx="8320">
                        <c:v>54500</c:v>
                      </c:pt>
                      <c:pt idx="8321">
                        <c:v>44100</c:v>
                      </c:pt>
                      <c:pt idx="8322">
                        <c:v>49600</c:v>
                      </c:pt>
                      <c:pt idx="8323">
                        <c:v>156800</c:v>
                      </c:pt>
                      <c:pt idx="8324">
                        <c:v>70200</c:v>
                      </c:pt>
                      <c:pt idx="8325">
                        <c:v>60000</c:v>
                      </c:pt>
                      <c:pt idx="8326">
                        <c:v>65900</c:v>
                      </c:pt>
                      <c:pt idx="8327">
                        <c:v>40300</c:v>
                      </c:pt>
                      <c:pt idx="8328">
                        <c:v>22000</c:v>
                      </c:pt>
                      <c:pt idx="8329">
                        <c:v>28600</c:v>
                      </c:pt>
                      <c:pt idx="8330">
                        <c:v>52400</c:v>
                      </c:pt>
                      <c:pt idx="8331">
                        <c:v>22700</c:v>
                      </c:pt>
                      <c:pt idx="8332">
                        <c:v>39900</c:v>
                      </c:pt>
                      <c:pt idx="8333">
                        <c:v>30500</c:v>
                      </c:pt>
                      <c:pt idx="8334">
                        <c:v>61800</c:v>
                      </c:pt>
                      <c:pt idx="8335">
                        <c:v>48500</c:v>
                      </c:pt>
                      <c:pt idx="8336">
                        <c:v>46600</c:v>
                      </c:pt>
                      <c:pt idx="8337">
                        <c:v>48000</c:v>
                      </c:pt>
                      <c:pt idx="8338">
                        <c:v>28400</c:v>
                      </c:pt>
                      <c:pt idx="8339">
                        <c:v>19700</c:v>
                      </c:pt>
                      <c:pt idx="8340">
                        <c:v>42800</c:v>
                      </c:pt>
                      <c:pt idx="8341">
                        <c:v>49000</c:v>
                      </c:pt>
                      <c:pt idx="8342">
                        <c:v>31100</c:v>
                      </c:pt>
                      <c:pt idx="8343">
                        <c:v>61600</c:v>
                      </c:pt>
                      <c:pt idx="8344">
                        <c:v>55300</c:v>
                      </c:pt>
                      <c:pt idx="8345">
                        <c:v>45300</c:v>
                      </c:pt>
                      <c:pt idx="8346">
                        <c:v>41300</c:v>
                      </c:pt>
                      <c:pt idx="8347">
                        <c:v>58600</c:v>
                      </c:pt>
                      <c:pt idx="8348">
                        <c:v>31000</c:v>
                      </c:pt>
                      <c:pt idx="8349">
                        <c:v>47100</c:v>
                      </c:pt>
                      <c:pt idx="8350">
                        <c:v>34900</c:v>
                      </c:pt>
                      <c:pt idx="8351">
                        <c:v>55500</c:v>
                      </c:pt>
                      <c:pt idx="8352">
                        <c:v>45600</c:v>
                      </c:pt>
                      <c:pt idx="8353">
                        <c:v>39400</c:v>
                      </c:pt>
                      <c:pt idx="8354">
                        <c:v>54100</c:v>
                      </c:pt>
                      <c:pt idx="8355">
                        <c:v>54900</c:v>
                      </c:pt>
                      <c:pt idx="8356">
                        <c:v>35900</c:v>
                      </c:pt>
                      <c:pt idx="8357">
                        <c:v>45000</c:v>
                      </c:pt>
                      <c:pt idx="8358">
                        <c:v>71600</c:v>
                      </c:pt>
                      <c:pt idx="8359">
                        <c:v>36100</c:v>
                      </c:pt>
                      <c:pt idx="8360">
                        <c:v>71900</c:v>
                      </c:pt>
                      <c:pt idx="8361">
                        <c:v>29500</c:v>
                      </c:pt>
                      <c:pt idx="8362">
                        <c:v>53700</c:v>
                      </c:pt>
                      <c:pt idx="8363">
                        <c:v>61900</c:v>
                      </c:pt>
                      <c:pt idx="8364">
                        <c:v>55000</c:v>
                      </c:pt>
                      <c:pt idx="8365">
                        <c:v>68900</c:v>
                      </c:pt>
                      <c:pt idx="8366">
                        <c:v>57900</c:v>
                      </c:pt>
                      <c:pt idx="8367">
                        <c:v>78700</c:v>
                      </c:pt>
                      <c:pt idx="8368">
                        <c:v>39700</c:v>
                      </c:pt>
                      <c:pt idx="8369">
                        <c:v>41700</c:v>
                      </c:pt>
                      <c:pt idx="8370">
                        <c:v>72500</c:v>
                      </c:pt>
                      <c:pt idx="8371">
                        <c:v>59300</c:v>
                      </c:pt>
                      <c:pt idx="8372">
                        <c:v>47800</c:v>
                      </c:pt>
                      <c:pt idx="8373">
                        <c:v>54700</c:v>
                      </c:pt>
                      <c:pt idx="8374">
                        <c:v>36800</c:v>
                      </c:pt>
                      <c:pt idx="8375">
                        <c:v>71800</c:v>
                      </c:pt>
                      <c:pt idx="8376">
                        <c:v>39400</c:v>
                      </c:pt>
                      <c:pt idx="8377">
                        <c:v>47400</c:v>
                      </c:pt>
                      <c:pt idx="8378">
                        <c:v>59800</c:v>
                      </c:pt>
                      <c:pt idx="8379">
                        <c:v>66100</c:v>
                      </c:pt>
                      <c:pt idx="8380">
                        <c:v>47900</c:v>
                      </c:pt>
                      <c:pt idx="8381">
                        <c:v>82000</c:v>
                      </c:pt>
                      <c:pt idx="8382">
                        <c:v>42900</c:v>
                      </c:pt>
                      <c:pt idx="8383">
                        <c:v>42000</c:v>
                      </c:pt>
                      <c:pt idx="8384">
                        <c:v>37600</c:v>
                      </c:pt>
                      <c:pt idx="8385">
                        <c:v>41600</c:v>
                      </c:pt>
                      <c:pt idx="8386">
                        <c:v>21900</c:v>
                      </c:pt>
                      <c:pt idx="8387">
                        <c:v>71400</c:v>
                      </c:pt>
                      <c:pt idx="8388">
                        <c:v>55400</c:v>
                      </c:pt>
                      <c:pt idx="8389">
                        <c:v>38800</c:v>
                      </c:pt>
                      <c:pt idx="8390">
                        <c:v>81600</c:v>
                      </c:pt>
                      <c:pt idx="8391">
                        <c:v>54200</c:v>
                      </c:pt>
                      <c:pt idx="8392">
                        <c:v>49800</c:v>
                      </c:pt>
                      <c:pt idx="8393">
                        <c:v>41900</c:v>
                      </c:pt>
                      <c:pt idx="8394">
                        <c:v>49100</c:v>
                      </c:pt>
                      <c:pt idx="8395">
                        <c:v>31700</c:v>
                      </c:pt>
                      <c:pt idx="8396">
                        <c:v>46800</c:v>
                      </c:pt>
                      <c:pt idx="8397">
                        <c:v>33000</c:v>
                      </c:pt>
                      <c:pt idx="8398">
                        <c:v>31000</c:v>
                      </c:pt>
                      <c:pt idx="8399">
                        <c:v>13800</c:v>
                      </c:pt>
                      <c:pt idx="8400">
                        <c:v>50200</c:v>
                      </c:pt>
                      <c:pt idx="8401">
                        <c:v>41700</c:v>
                      </c:pt>
                      <c:pt idx="8402">
                        <c:v>48200</c:v>
                      </c:pt>
                      <c:pt idx="8403">
                        <c:v>31100</c:v>
                      </c:pt>
                      <c:pt idx="8404">
                        <c:v>68800</c:v>
                      </c:pt>
                      <c:pt idx="8405">
                        <c:v>27500</c:v>
                      </c:pt>
                      <c:pt idx="8406">
                        <c:v>21100</c:v>
                      </c:pt>
                      <c:pt idx="8407">
                        <c:v>21300</c:v>
                      </c:pt>
                      <c:pt idx="8408">
                        <c:v>26100</c:v>
                      </c:pt>
                      <c:pt idx="8409">
                        <c:v>46900</c:v>
                      </c:pt>
                      <c:pt idx="8410">
                        <c:v>17400</c:v>
                      </c:pt>
                      <c:pt idx="8411">
                        <c:v>21100</c:v>
                      </c:pt>
                      <c:pt idx="8412">
                        <c:v>39100</c:v>
                      </c:pt>
                      <c:pt idx="8413">
                        <c:v>43000</c:v>
                      </c:pt>
                      <c:pt idx="8414">
                        <c:v>34000</c:v>
                      </c:pt>
                      <c:pt idx="8415">
                        <c:v>24800</c:v>
                      </c:pt>
                      <c:pt idx="8416">
                        <c:v>300</c:v>
                      </c:pt>
                      <c:pt idx="8417">
                        <c:v>300</c:v>
                      </c:pt>
                      <c:pt idx="8418">
                        <c:v>400</c:v>
                      </c:pt>
                      <c:pt idx="8419">
                        <c:v>900</c:v>
                      </c:pt>
                      <c:pt idx="8420">
                        <c:v>600</c:v>
                      </c:pt>
                      <c:pt idx="8421">
                        <c:v>400</c:v>
                      </c:pt>
                      <c:pt idx="8422">
                        <c:v>400</c:v>
                      </c:pt>
                      <c:pt idx="8423">
                        <c:v>300</c:v>
                      </c:pt>
                      <c:pt idx="8424">
                        <c:v>300</c:v>
                      </c:pt>
                      <c:pt idx="8425">
                        <c:v>200</c:v>
                      </c:pt>
                      <c:pt idx="8426">
                        <c:v>300</c:v>
                      </c:pt>
                      <c:pt idx="8427">
                        <c:v>300</c:v>
                      </c:pt>
                      <c:pt idx="8428">
                        <c:v>300</c:v>
                      </c:pt>
                      <c:pt idx="8429">
                        <c:v>600</c:v>
                      </c:pt>
                      <c:pt idx="8430">
                        <c:v>300</c:v>
                      </c:pt>
                      <c:pt idx="8431">
                        <c:v>200</c:v>
                      </c:pt>
                      <c:pt idx="8432">
                        <c:v>300</c:v>
                      </c:pt>
                      <c:pt idx="8433">
                        <c:v>300</c:v>
                      </c:pt>
                      <c:pt idx="8434">
                        <c:v>500</c:v>
                      </c:pt>
                      <c:pt idx="8435">
                        <c:v>300</c:v>
                      </c:pt>
                      <c:pt idx="8436">
                        <c:v>500</c:v>
                      </c:pt>
                      <c:pt idx="8437">
                        <c:v>600</c:v>
                      </c:pt>
                      <c:pt idx="8438">
                        <c:v>300</c:v>
                      </c:pt>
                      <c:pt idx="8439">
                        <c:v>200</c:v>
                      </c:pt>
                      <c:pt idx="8440">
                        <c:v>300</c:v>
                      </c:pt>
                      <c:pt idx="8441">
                        <c:v>500</c:v>
                      </c:pt>
                      <c:pt idx="8442">
                        <c:v>300</c:v>
                      </c:pt>
                      <c:pt idx="8443">
                        <c:v>300</c:v>
                      </c:pt>
                      <c:pt idx="8444">
                        <c:v>300</c:v>
                      </c:pt>
                      <c:pt idx="8445">
                        <c:v>500</c:v>
                      </c:pt>
                      <c:pt idx="8446">
                        <c:v>500</c:v>
                      </c:pt>
                      <c:pt idx="8447">
                        <c:v>500</c:v>
                      </c:pt>
                      <c:pt idx="8448">
                        <c:v>400</c:v>
                      </c:pt>
                      <c:pt idx="8449">
                        <c:v>200</c:v>
                      </c:pt>
                      <c:pt idx="8450">
                        <c:v>500</c:v>
                      </c:pt>
                      <c:pt idx="8451">
                        <c:v>300</c:v>
                      </c:pt>
                      <c:pt idx="8452">
                        <c:v>900</c:v>
                      </c:pt>
                      <c:pt idx="8453">
                        <c:v>1000</c:v>
                      </c:pt>
                      <c:pt idx="8454">
                        <c:v>800</c:v>
                      </c:pt>
                      <c:pt idx="8455">
                        <c:v>400</c:v>
                      </c:pt>
                      <c:pt idx="8456">
                        <c:v>300</c:v>
                      </c:pt>
                      <c:pt idx="8457">
                        <c:v>300</c:v>
                      </c:pt>
                      <c:pt idx="8458">
                        <c:v>300</c:v>
                      </c:pt>
                      <c:pt idx="8459">
                        <c:v>400</c:v>
                      </c:pt>
                      <c:pt idx="8460">
                        <c:v>400</c:v>
                      </c:pt>
                      <c:pt idx="8461">
                        <c:v>400</c:v>
                      </c:pt>
                      <c:pt idx="8462">
                        <c:v>500</c:v>
                      </c:pt>
                      <c:pt idx="8463">
                        <c:v>600</c:v>
                      </c:pt>
                      <c:pt idx="8464">
                        <c:v>400</c:v>
                      </c:pt>
                      <c:pt idx="8465">
                        <c:v>600</c:v>
                      </c:pt>
                      <c:pt idx="8466">
                        <c:v>600</c:v>
                      </c:pt>
                      <c:pt idx="8467">
                        <c:v>400</c:v>
                      </c:pt>
                      <c:pt idx="8468">
                        <c:v>500</c:v>
                      </c:pt>
                      <c:pt idx="8469">
                        <c:v>900</c:v>
                      </c:pt>
                      <c:pt idx="8470">
                        <c:v>600</c:v>
                      </c:pt>
                      <c:pt idx="8471">
                        <c:v>400</c:v>
                      </c:pt>
                      <c:pt idx="8472">
                        <c:v>400</c:v>
                      </c:pt>
                      <c:pt idx="8473">
                        <c:v>400</c:v>
                      </c:pt>
                      <c:pt idx="8474">
                        <c:v>300</c:v>
                      </c:pt>
                      <c:pt idx="8475">
                        <c:v>300</c:v>
                      </c:pt>
                      <c:pt idx="8476">
                        <c:v>600</c:v>
                      </c:pt>
                      <c:pt idx="8477">
                        <c:v>300</c:v>
                      </c:pt>
                      <c:pt idx="8478">
                        <c:v>300</c:v>
                      </c:pt>
                      <c:pt idx="8479">
                        <c:v>400</c:v>
                      </c:pt>
                      <c:pt idx="8480">
                        <c:v>400</c:v>
                      </c:pt>
                      <c:pt idx="8481">
                        <c:v>400</c:v>
                      </c:pt>
                      <c:pt idx="8482">
                        <c:v>500</c:v>
                      </c:pt>
                      <c:pt idx="8483">
                        <c:v>600</c:v>
                      </c:pt>
                      <c:pt idx="8484">
                        <c:v>300</c:v>
                      </c:pt>
                      <c:pt idx="8485">
                        <c:v>500</c:v>
                      </c:pt>
                      <c:pt idx="8486">
                        <c:v>200</c:v>
                      </c:pt>
                      <c:pt idx="8487">
                        <c:v>600</c:v>
                      </c:pt>
                      <c:pt idx="8488">
                        <c:v>300</c:v>
                      </c:pt>
                      <c:pt idx="8489">
                        <c:v>500</c:v>
                      </c:pt>
                      <c:pt idx="8490">
                        <c:v>200</c:v>
                      </c:pt>
                      <c:pt idx="8491">
                        <c:v>300</c:v>
                      </c:pt>
                      <c:pt idx="8492">
                        <c:v>400</c:v>
                      </c:pt>
                      <c:pt idx="8493">
                        <c:v>700</c:v>
                      </c:pt>
                      <c:pt idx="8494">
                        <c:v>600</c:v>
                      </c:pt>
                      <c:pt idx="8495">
                        <c:v>400</c:v>
                      </c:pt>
                      <c:pt idx="8496">
                        <c:v>400</c:v>
                      </c:pt>
                      <c:pt idx="8497">
                        <c:v>300</c:v>
                      </c:pt>
                      <c:pt idx="8498">
                        <c:v>400</c:v>
                      </c:pt>
                      <c:pt idx="8499">
                        <c:v>600</c:v>
                      </c:pt>
                      <c:pt idx="8500">
                        <c:v>800</c:v>
                      </c:pt>
                      <c:pt idx="8501">
                        <c:v>300</c:v>
                      </c:pt>
                      <c:pt idx="8502">
                        <c:v>400</c:v>
                      </c:pt>
                      <c:pt idx="8503">
                        <c:v>100</c:v>
                      </c:pt>
                      <c:pt idx="8504">
                        <c:v>500</c:v>
                      </c:pt>
                      <c:pt idx="8505">
                        <c:v>800</c:v>
                      </c:pt>
                      <c:pt idx="8506">
                        <c:v>800</c:v>
                      </c:pt>
                      <c:pt idx="8507">
                        <c:v>700</c:v>
                      </c:pt>
                      <c:pt idx="8508">
                        <c:v>400</c:v>
                      </c:pt>
                      <c:pt idx="8509">
                        <c:v>500</c:v>
                      </c:pt>
                      <c:pt idx="8510">
                        <c:v>500</c:v>
                      </c:pt>
                      <c:pt idx="8511">
                        <c:v>300</c:v>
                      </c:pt>
                      <c:pt idx="8512">
                        <c:v>300</c:v>
                      </c:pt>
                      <c:pt idx="8513">
                        <c:v>300</c:v>
                      </c:pt>
                      <c:pt idx="8514">
                        <c:v>400</c:v>
                      </c:pt>
                      <c:pt idx="8515">
                        <c:v>500</c:v>
                      </c:pt>
                      <c:pt idx="8516">
                        <c:v>700</c:v>
                      </c:pt>
                      <c:pt idx="8517">
                        <c:v>400</c:v>
                      </c:pt>
                      <c:pt idx="8518">
                        <c:v>700</c:v>
                      </c:pt>
                      <c:pt idx="8519">
                        <c:v>400</c:v>
                      </c:pt>
                      <c:pt idx="8520">
                        <c:v>200</c:v>
                      </c:pt>
                      <c:pt idx="8521">
                        <c:v>400</c:v>
                      </c:pt>
                      <c:pt idx="8522">
                        <c:v>200</c:v>
                      </c:pt>
                      <c:pt idx="8523">
                        <c:v>200</c:v>
                      </c:pt>
                      <c:pt idx="8524">
                        <c:v>200</c:v>
                      </c:pt>
                      <c:pt idx="8525">
                        <c:v>300</c:v>
                      </c:pt>
                      <c:pt idx="8526">
                        <c:v>200</c:v>
                      </c:pt>
                      <c:pt idx="8527">
                        <c:v>500</c:v>
                      </c:pt>
                      <c:pt idx="8528">
                        <c:v>400</c:v>
                      </c:pt>
                      <c:pt idx="8529">
                        <c:v>400</c:v>
                      </c:pt>
                      <c:pt idx="8530">
                        <c:v>400</c:v>
                      </c:pt>
                      <c:pt idx="8531">
                        <c:v>200</c:v>
                      </c:pt>
                      <c:pt idx="8532">
                        <c:v>300</c:v>
                      </c:pt>
                      <c:pt idx="8533">
                        <c:v>300</c:v>
                      </c:pt>
                      <c:pt idx="8534">
                        <c:v>700</c:v>
                      </c:pt>
                      <c:pt idx="8535">
                        <c:v>300</c:v>
                      </c:pt>
                      <c:pt idx="8536">
                        <c:v>400</c:v>
                      </c:pt>
                      <c:pt idx="8537">
                        <c:v>500</c:v>
                      </c:pt>
                      <c:pt idx="8538">
                        <c:v>300</c:v>
                      </c:pt>
                      <c:pt idx="8539">
                        <c:v>800</c:v>
                      </c:pt>
                      <c:pt idx="8540">
                        <c:v>1200</c:v>
                      </c:pt>
                      <c:pt idx="8541">
                        <c:v>1000</c:v>
                      </c:pt>
                      <c:pt idx="8542">
                        <c:v>1000</c:v>
                      </c:pt>
                      <c:pt idx="8543">
                        <c:v>600</c:v>
                      </c:pt>
                      <c:pt idx="8544">
                        <c:v>500</c:v>
                      </c:pt>
                      <c:pt idx="8545">
                        <c:v>700</c:v>
                      </c:pt>
                      <c:pt idx="8546">
                        <c:v>1000</c:v>
                      </c:pt>
                      <c:pt idx="8547">
                        <c:v>500</c:v>
                      </c:pt>
                      <c:pt idx="8548">
                        <c:v>400</c:v>
                      </c:pt>
                      <c:pt idx="8549">
                        <c:v>300</c:v>
                      </c:pt>
                      <c:pt idx="8550">
                        <c:v>600</c:v>
                      </c:pt>
                      <c:pt idx="8551">
                        <c:v>400</c:v>
                      </c:pt>
                      <c:pt idx="8552">
                        <c:v>400</c:v>
                      </c:pt>
                      <c:pt idx="8553">
                        <c:v>300</c:v>
                      </c:pt>
                      <c:pt idx="8554">
                        <c:v>400</c:v>
                      </c:pt>
                      <c:pt idx="8555">
                        <c:v>300</c:v>
                      </c:pt>
                      <c:pt idx="8556">
                        <c:v>300</c:v>
                      </c:pt>
                      <c:pt idx="8557">
                        <c:v>300</c:v>
                      </c:pt>
                      <c:pt idx="8558">
                        <c:v>400</c:v>
                      </c:pt>
                      <c:pt idx="8559">
                        <c:v>300</c:v>
                      </c:pt>
                      <c:pt idx="8560">
                        <c:v>300</c:v>
                      </c:pt>
                      <c:pt idx="8561">
                        <c:v>300</c:v>
                      </c:pt>
                      <c:pt idx="8562">
                        <c:v>200</c:v>
                      </c:pt>
                      <c:pt idx="8563">
                        <c:v>300</c:v>
                      </c:pt>
                      <c:pt idx="8564">
                        <c:v>500</c:v>
                      </c:pt>
                      <c:pt idx="8565">
                        <c:v>800</c:v>
                      </c:pt>
                      <c:pt idx="8566">
                        <c:v>700</c:v>
                      </c:pt>
                      <c:pt idx="8567">
                        <c:v>400</c:v>
                      </c:pt>
                      <c:pt idx="8568">
                        <c:v>600</c:v>
                      </c:pt>
                      <c:pt idx="8569">
                        <c:v>400</c:v>
                      </c:pt>
                      <c:pt idx="8570">
                        <c:v>400</c:v>
                      </c:pt>
                      <c:pt idx="8571">
                        <c:v>600</c:v>
                      </c:pt>
                      <c:pt idx="8572">
                        <c:v>300</c:v>
                      </c:pt>
                      <c:pt idx="8573">
                        <c:v>700</c:v>
                      </c:pt>
                      <c:pt idx="8574">
                        <c:v>600</c:v>
                      </c:pt>
                      <c:pt idx="8575">
                        <c:v>400</c:v>
                      </c:pt>
                      <c:pt idx="8576">
                        <c:v>200</c:v>
                      </c:pt>
                      <c:pt idx="8577">
                        <c:v>200</c:v>
                      </c:pt>
                      <c:pt idx="8578">
                        <c:v>300</c:v>
                      </c:pt>
                      <c:pt idx="8579">
                        <c:v>400</c:v>
                      </c:pt>
                      <c:pt idx="8580">
                        <c:v>200</c:v>
                      </c:pt>
                      <c:pt idx="8581">
                        <c:v>200</c:v>
                      </c:pt>
                      <c:pt idx="8582">
                        <c:v>300</c:v>
                      </c:pt>
                      <c:pt idx="8583">
                        <c:v>300</c:v>
                      </c:pt>
                      <c:pt idx="8584">
                        <c:v>200</c:v>
                      </c:pt>
                      <c:pt idx="8585">
                        <c:v>600</c:v>
                      </c:pt>
                      <c:pt idx="8586">
                        <c:v>300</c:v>
                      </c:pt>
                      <c:pt idx="8587">
                        <c:v>700</c:v>
                      </c:pt>
                      <c:pt idx="8588">
                        <c:v>300</c:v>
                      </c:pt>
                      <c:pt idx="8589">
                        <c:v>200</c:v>
                      </c:pt>
                      <c:pt idx="8590">
                        <c:v>300</c:v>
                      </c:pt>
                      <c:pt idx="8591">
                        <c:v>900</c:v>
                      </c:pt>
                      <c:pt idx="8592">
                        <c:v>300</c:v>
                      </c:pt>
                      <c:pt idx="8593">
                        <c:v>400</c:v>
                      </c:pt>
                      <c:pt idx="8594">
                        <c:v>300</c:v>
                      </c:pt>
                      <c:pt idx="8595">
                        <c:v>400</c:v>
                      </c:pt>
                      <c:pt idx="8596">
                        <c:v>400</c:v>
                      </c:pt>
                      <c:pt idx="8597">
                        <c:v>400</c:v>
                      </c:pt>
                      <c:pt idx="8598">
                        <c:v>400</c:v>
                      </c:pt>
                      <c:pt idx="8599">
                        <c:v>300</c:v>
                      </c:pt>
                      <c:pt idx="8600">
                        <c:v>600</c:v>
                      </c:pt>
                      <c:pt idx="8601">
                        <c:v>100</c:v>
                      </c:pt>
                      <c:pt idx="8602">
                        <c:v>200</c:v>
                      </c:pt>
                      <c:pt idx="8603">
                        <c:v>200</c:v>
                      </c:pt>
                      <c:pt idx="8604">
                        <c:v>200</c:v>
                      </c:pt>
                      <c:pt idx="8605">
                        <c:v>300</c:v>
                      </c:pt>
                      <c:pt idx="8606">
                        <c:v>200</c:v>
                      </c:pt>
                      <c:pt idx="8607">
                        <c:v>200</c:v>
                      </c:pt>
                      <c:pt idx="8608">
                        <c:v>200</c:v>
                      </c:pt>
                      <c:pt idx="8609">
                        <c:v>400</c:v>
                      </c:pt>
                      <c:pt idx="8610">
                        <c:v>400</c:v>
                      </c:pt>
                      <c:pt idx="8611">
                        <c:v>500</c:v>
                      </c:pt>
                      <c:pt idx="8612">
                        <c:v>100</c:v>
                      </c:pt>
                      <c:pt idx="8613">
                        <c:v>100</c:v>
                      </c:pt>
                      <c:pt idx="8614">
                        <c:v>200</c:v>
                      </c:pt>
                      <c:pt idx="8615">
                        <c:v>100</c:v>
                      </c:pt>
                      <c:pt idx="8616">
                        <c:v>200</c:v>
                      </c:pt>
                      <c:pt idx="8617">
                        <c:v>200</c:v>
                      </c:pt>
                      <c:pt idx="8618">
                        <c:v>200</c:v>
                      </c:pt>
                      <c:pt idx="8619">
                        <c:v>200</c:v>
                      </c:pt>
                      <c:pt idx="8620">
                        <c:v>200</c:v>
                      </c:pt>
                      <c:pt idx="8621">
                        <c:v>200</c:v>
                      </c:pt>
                      <c:pt idx="8622">
                        <c:v>200</c:v>
                      </c:pt>
                      <c:pt idx="8623">
                        <c:v>100</c:v>
                      </c:pt>
                      <c:pt idx="8624">
                        <c:v>200</c:v>
                      </c:pt>
                      <c:pt idx="8625">
                        <c:v>200</c:v>
                      </c:pt>
                      <c:pt idx="8626">
                        <c:v>200</c:v>
                      </c:pt>
                      <c:pt idx="8627">
                        <c:v>300</c:v>
                      </c:pt>
                      <c:pt idx="8628">
                        <c:v>100</c:v>
                      </c:pt>
                      <c:pt idx="8629">
                        <c:v>200</c:v>
                      </c:pt>
                      <c:pt idx="8630">
                        <c:v>200</c:v>
                      </c:pt>
                      <c:pt idx="8631">
                        <c:v>300</c:v>
                      </c:pt>
                      <c:pt idx="8632">
                        <c:v>300</c:v>
                      </c:pt>
                      <c:pt idx="8633">
                        <c:v>300</c:v>
                      </c:pt>
                      <c:pt idx="8634">
                        <c:v>200</c:v>
                      </c:pt>
                      <c:pt idx="8635">
                        <c:v>100</c:v>
                      </c:pt>
                      <c:pt idx="8636">
                        <c:v>200</c:v>
                      </c:pt>
                      <c:pt idx="8637">
                        <c:v>1200</c:v>
                      </c:pt>
                      <c:pt idx="8638">
                        <c:v>300</c:v>
                      </c:pt>
                      <c:pt idx="8639">
                        <c:v>300</c:v>
                      </c:pt>
                      <c:pt idx="8640">
                        <c:v>500</c:v>
                      </c:pt>
                      <c:pt idx="8641">
                        <c:v>300</c:v>
                      </c:pt>
                      <c:pt idx="8642">
                        <c:v>400</c:v>
                      </c:pt>
                      <c:pt idx="8643">
                        <c:v>300</c:v>
                      </c:pt>
                      <c:pt idx="8644">
                        <c:v>300</c:v>
                      </c:pt>
                      <c:pt idx="8645">
                        <c:v>200</c:v>
                      </c:pt>
                      <c:pt idx="8646">
                        <c:v>300</c:v>
                      </c:pt>
                      <c:pt idx="8647">
                        <c:v>100</c:v>
                      </c:pt>
                      <c:pt idx="8648">
                        <c:v>100</c:v>
                      </c:pt>
                      <c:pt idx="8649">
                        <c:v>200</c:v>
                      </c:pt>
                      <c:pt idx="8650">
                        <c:v>200</c:v>
                      </c:pt>
                      <c:pt idx="8651">
                        <c:v>200</c:v>
                      </c:pt>
                      <c:pt idx="8652">
                        <c:v>200</c:v>
                      </c:pt>
                      <c:pt idx="8653">
                        <c:v>300</c:v>
                      </c:pt>
                      <c:pt idx="8654">
                        <c:v>200</c:v>
                      </c:pt>
                      <c:pt idx="8655">
                        <c:v>200</c:v>
                      </c:pt>
                      <c:pt idx="8656">
                        <c:v>100</c:v>
                      </c:pt>
                      <c:pt idx="8657">
                        <c:v>200</c:v>
                      </c:pt>
                      <c:pt idx="8658">
                        <c:v>200</c:v>
                      </c:pt>
                      <c:pt idx="8659">
                        <c:v>100</c:v>
                      </c:pt>
                      <c:pt idx="8660">
                        <c:v>200</c:v>
                      </c:pt>
                      <c:pt idx="8661">
                        <c:v>200</c:v>
                      </c:pt>
                      <c:pt idx="8662">
                        <c:v>100</c:v>
                      </c:pt>
                      <c:pt idx="8663">
                        <c:v>200</c:v>
                      </c:pt>
                      <c:pt idx="8664">
                        <c:v>100</c:v>
                      </c:pt>
                      <c:pt idx="8665">
                        <c:v>100</c:v>
                      </c:pt>
                      <c:pt idx="8666">
                        <c:v>200</c:v>
                      </c:pt>
                      <c:pt idx="8667">
                        <c:v>200</c:v>
                      </c:pt>
                      <c:pt idx="8668">
                        <c:v>200</c:v>
                      </c:pt>
                      <c:pt idx="8669">
                        <c:v>200</c:v>
                      </c:pt>
                      <c:pt idx="8670">
                        <c:v>400</c:v>
                      </c:pt>
                      <c:pt idx="8671">
                        <c:v>400</c:v>
                      </c:pt>
                      <c:pt idx="8672">
                        <c:v>800</c:v>
                      </c:pt>
                      <c:pt idx="8673">
                        <c:v>700</c:v>
                      </c:pt>
                      <c:pt idx="8674">
                        <c:v>200</c:v>
                      </c:pt>
                      <c:pt idx="8675">
                        <c:v>600</c:v>
                      </c:pt>
                      <c:pt idx="8676">
                        <c:v>400</c:v>
                      </c:pt>
                      <c:pt idx="8677">
                        <c:v>200</c:v>
                      </c:pt>
                      <c:pt idx="8678">
                        <c:v>200</c:v>
                      </c:pt>
                      <c:pt idx="8679">
                        <c:v>400</c:v>
                      </c:pt>
                      <c:pt idx="8680">
                        <c:v>600</c:v>
                      </c:pt>
                      <c:pt idx="8681">
                        <c:v>300</c:v>
                      </c:pt>
                      <c:pt idx="8682">
                        <c:v>300</c:v>
                      </c:pt>
                      <c:pt idx="8683">
                        <c:v>300</c:v>
                      </c:pt>
                      <c:pt idx="8684">
                        <c:v>400</c:v>
                      </c:pt>
                      <c:pt idx="8685">
                        <c:v>400</c:v>
                      </c:pt>
                      <c:pt idx="8686">
                        <c:v>300</c:v>
                      </c:pt>
                      <c:pt idx="8687">
                        <c:v>300</c:v>
                      </c:pt>
                      <c:pt idx="8688">
                        <c:v>200</c:v>
                      </c:pt>
                      <c:pt idx="8689">
                        <c:v>400</c:v>
                      </c:pt>
                      <c:pt idx="8690">
                        <c:v>200</c:v>
                      </c:pt>
                      <c:pt idx="8691">
                        <c:v>400</c:v>
                      </c:pt>
                      <c:pt idx="8692">
                        <c:v>400</c:v>
                      </c:pt>
                      <c:pt idx="8693">
                        <c:v>300</c:v>
                      </c:pt>
                      <c:pt idx="8694">
                        <c:v>200</c:v>
                      </c:pt>
                      <c:pt idx="8695">
                        <c:v>200</c:v>
                      </c:pt>
                      <c:pt idx="8696">
                        <c:v>200</c:v>
                      </c:pt>
                      <c:pt idx="8697">
                        <c:v>300</c:v>
                      </c:pt>
                      <c:pt idx="8698">
                        <c:v>200</c:v>
                      </c:pt>
                      <c:pt idx="8699">
                        <c:v>100</c:v>
                      </c:pt>
                      <c:pt idx="8700">
                        <c:v>200</c:v>
                      </c:pt>
                      <c:pt idx="8701">
                        <c:v>300</c:v>
                      </c:pt>
                      <c:pt idx="8702">
                        <c:v>200</c:v>
                      </c:pt>
                      <c:pt idx="8703">
                        <c:v>300</c:v>
                      </c:pt>
                      <c:pt idx="8704">
                        <c:v>400</c:v>
                      </c:pt>
                      <c:pt idx="8705">
                        <c:v>700</c:v>
                      </c:pt>
                      <c:pt idx="8706">
                        <c:v>300</c:v>
                      </c:pt>
                      <c:pt idx="8707">
                        <c:v>300</c:v>
                      </c:pt>
                      <c:pt idx="8708">
                        <c:v>300</c:v>
                      </c:pt>
                      <c:pt idx="8709">
                        <c:v>300</c:v>
                      </c:pt>
                      <c:pt idx="8710">
                        <c:v>300</c:v>
                      </c:pt>
                      <c:pt idx="8711">
                        <c:v>300</c:v>
                      </c:pt>
                      <c:pt idx="8712">
                        <c:v>300</c:v>
                      </c:pt>
                      <c:pt idx="8713">
                        <c:v>400</c:v>
                      </c:pt>
                      <c:pt idx="8714">
                        <c:v>900</c:v>
                      </c:pt>
                      <c:pt idx="8715">
                        <c:v>600</c:v>
                      </c:pt>
                      <c:pt idx="8716">
                        <c:v>300</c:v>
                      </c:pt>
                      <c:pt idx="8717">
                        <c:v>300</c:v>
                      </c:pt>
                      <c:pt idx="8718">
                        <c:v>600</c:v>
                      </c:pt>
                      <c:pt idx="8719">
                        <c:v>500</c:v>
                      </c:pt>
                      <c:pt idx="8720">
                        <c:v>500</c:v>
                      </c:pt>
                      <c:pt idx="8721">
                        <c:v>600</c:v>
                      </c:pt>
                      <c:pt idx="8722">
                        <c:v>800</c:v>
                      </c:pt>
                      <c:pt idx="8723">
                        <c:v>1000</c:v>
                      </c:pt>
                      <c:pt idx="8724">
                        <c:v>400</c:v>
                      </c:pt>
                      <c:pt idx="8725">
                        <c:v>800</c:v>
                      </c:pt>
                      <c:pt idx="8726">
                        <c:v>300</c:v>
                      </c:pt>
                      <c:pt idx="8727">
                        <c:v>400</c:v>
                      </c:pt>
                      <c:pt idx="8728">
                        <c:v>200</c:v>
                      </c:pt>
                      <c:pt idx="8729">
                        <c:v>200</c:v>
                      </c:pt>
                      <c:pt idx="8730">
                        <c:v>300</c:v>
                      </c:pt>
                      <c:pt idx="8731">
                        <c:v>200</c:v>
                      </c:pt>
                      <c:pt idx="8732">
                        <c:v>500</c:v>
                      </c:pt>
                      <c:pt idx="8733">
                        <c:v>300</c:v>
                      </c:pt>
                      <c:pt idx="8734">
                        <c:v>300</c:v>
                      </c:pt>
                      <c:pt idx="8735">
                        <c:v>500</c:v>
                      </c:pt>
                      <c:pt idx="8736">
                        <c:v>200</c:v>
                      </c:pt>
                      <c:pt idx="8737">
                        <c:v>200</c:v>
                      </c:pt>
                      <c:pt idx="8738">
                        <c:v>200</c:v>
                      </c:pt>
                      <c:pt idx="8739">
                        <c:v>200</c:v>
                      </c:pt>
                      <c:pt idx="8740">
                        <c:v>200</c:v>
                      </c:pt>
                      <c:pt idx="8741">
                        <c:v>400</c:v>
                      </c:pt>
                      <c:pt idx="8742">
                        <c:v>100</c:v>
                      </c:pt>
                      <c:pt idx="8743">
                        <c:v>400</c:v>
                      </c:pt>
                      <c:pt idx="8744">
                        <c:v>400</c:v>
                      </c:pt>
                      <c:pt idx="8745">
                        <c:v>300</c:v>
                      </c:pt>
                      <c:pt idx="8746">
                        <c:v>200</c:v>
                      </c:pt>
                      <c:pt idx="8747">
                        <c:v>200</c:v>
                      </c:pt>
                      <c:pt idx="8748">
                        <c:v>200</c:v>
                      </c:pt>
                      <c:pt idx="8749">
                        <c:v>100</c:v>
                      </c:pt>
                      <c:pt idx="8750">
                        <c:v>200</c:v>
                      </c:pt>
                      <c:pt idx="8751">
                        <c:v>200</c:v>
                      </c:pt>
                      <c:pt idx="8752">
                        <c:v>300</c:v>
                      </c:pt>
                      <c:pt idx="8753">
                        <c:v>100</c:v>
                      </c:pt>
                      <c:pt idx="8754">
                        <c:v>200</c:v>
                      </c:pt>
                      <c:pt idx="8755">
                        <c:v>200</c:v>
                      </c:pt>
                      <c:pt idx="8756">
                        <c:v>200</c:v>
                      </c:pt>
                      <c:pt idx="8757">
                        <c:v>200</c:v>
                      </c:pt>
                      <c:pt idx="8758">
                        <c:v>300</c:v>
                      </c:pt>
                      <c:pt idx="8759">
                        <c:v>300</c:v>
                      </c:pt>
                      <c:pt idx="8760">
                        <c:v>1000</c:v>
                      </c:pt>
                      <c:pt idx="8761">
                        <c:v>1000</c:v>
                      </c:pt>
                      <c:pt idx="8762">
                        <c:v>1300</c:v>
                      </c:pt>
                      <c:pt idx="8763">
                        <c:v>400</c:v>
                      </c:pt>
                      <c:pt idx="8764">
                        <c:v>400</c:v>
                      </c:pt>
                      <c:pt idx="8765">
                        <c:v>500</c:v>
                      </c:pt>
                      <c:pt idx="8766">
                        <c:v>700</c:v>
                      </c:pt>
                      <c:pt idx="8767">
                        <c:v>600</c:v>
                      </c:pt>
                      <c:pt idx="8768">
                        <c:v>700</c:v>
                      </c:pt>
                      <c:pt idx="8769">
                        <c:v>400</c:v>
                      </c:pt>
                      <c:pt idx="8770">
                        <c:v>200</c:v>
                      </c:pt>
                      <c:pt idx="8771">
                        <c:v>400</c:v>
                      </c:pt>
                      <c:pt idx="8772">
                        <c:v>300</c:v>
                      </c:pt>
                      <c:pt idx="8773">
                        <c:v>200</c:v>
                      </c:pt>
                      <c:pt idx="8774">
                        <c:v>200</c:v>
                      </c:pt>
                      <c:pt idx="8775">
                        <c:v>200</c:v>
                      </c:pt>
                      <c:pt idx="8776">
                        <c:v>200</c:v>
                      </c:pt>
                      <c:pt idx="8777">
                        <c:v>300</c:v>
                      </c:pt>
                      <c:pt idx="8778">
                        <c:v>500</c:v>
                      </c:pt>
                      <c:pt idx="8779">
                        <c:v>400</c:v>
                      </c:pt>
                      <c:pt idx="8780">
                        <c:v>400</c:v>
                      </c:pt>
                      <c:pt idx="8781">
                        <c:v>600</c:v>
                      </c:pt>
                      <c:pt idx="8782">
                        <c:v>200</c:v>
                      </c:pt>
                      <c:pt idx="8783">
                        <c:v>200</c:v>
                      </c:pt>
                      <c:pt idx="8784">
                        <c:v>600</c:v>
                      </c:pt>
                      <c:pt idx="8785">
                        <c:v>800</c:v>
                      </c:pt>
                      <c:pt idx="8786">
                        <c:v>200</c:v>
                      </c:pt>
                      <c:pt idx="8787">
                        <c:v>200</c:v>
                      </c:pt>
                      <c:pt idx="8788">
                        <c:v>400</c:v>
                      </c:pt>
                      <c:pt idx="8789">
                        <c:v>300</c:v>
                      </c:pt>
                      <c:pt idx="8790">
                        <c:v>400</c:v>
                      </c:pt>
                      <c:pt idx="8791">
                        <c:v>100</c:v>
                      </c:pt>
                      <c:pt idx="8792">
                        <c:v>100</c:v>
                      </c:pt>
                      <c:pt idx="8793">
                        <c:v>300</c:v>
                      </c:pt>
                      <c:pt idx="8794">
                        <c:v>400</c:v>
                      </c:pt>
                      <c:pt idx="8795">
                        <c:v>300</c:v>
                      </c:pt>
                      <c:pt idx="8796">
                        <c:v>300</c:v>
                      </c:pt>
                      <c:pt idx="8797">
                        <c:v>200</c:v>
                      </c:pt>
                      <c:pt idx="8798">
                        <c:v>300</c:v>
                      </c:pt>
                      <c:pt idx="8799">
                        <c:v>200</c:v>
                      </c:pt>
                      <c:pt idx="8800">
                        <c:v>400</c:v>
                      </c:pt>
                      <c:pt idx="8801">
                        <c:v>300</c:v>
                      </c:pt>
                      <c:pt idx="8802">
                        <c:v>200</c:v>
                      </c:pt>
                      <c:pt idx="8803">
                        <c:v>200</c:v>
                      </c:pt>
                      <c:pt idx="8804">
                        <c:v>100</c:v>
                      </c:pt>
                      <c:pt idx="8805">
                        <c:v>300</c:v>
                      </c:pt>
                      <c:pt idx="8806">
                        <c:v>400</c:v>
                      </c:pt>
                      <c:pt idx="8807">
                        <c:v>200</c:v>
                      </c:pt>
                      <c:pt idx="8808">
                        <c:v>200</c:v>
                      </c:pt>
                      <c:pt idx="8809">
                        <c:v>200</c:v>
                      </c:pt>
                      <c:pt idx="8810">
                        <c:v>200</c:v>
                      </c:pt>
                      <c:pt idx="8811">
                        <c:v>300</c:v>
                      </c:pt>
                      <c:pt idx="8812">
                        <c:v>300</c:v>
                      </c:pt>
                      <c:pt idx="8813">
                        <c:v>200</c:v>
                      </c:pt>
                      <c:pt idx="8814">
                        <c:v>100</c:v>
                      </c:pt>
                      <c:pt idx="8815">
                        <c:v>200</c:v>
                      </c:pt>
                      <c:pt idx="8816">
                        <c:v>500</c:v>
                      </c:pt>
                      <c:pt idx="8817">
                        <c:v>500</c:v>
                      </c:pt>
                      <c:pt idx="8818">
                        <c:v>300</c:v>
                      </c:pt>
                      <c:pt idx="8819">
                        <c:v>300</c:v>
                      </c:pt>
                      <c:pt idx="8820">
                        <c:v>400</c:v>
                      </c:pt>
                      <c:pt idx="8821">
                        <c:v>400</c:v>
                      </c:pt>
                      <c:pt idx="8822">
                        <c:v>800</c:v>
                      </c:pt>
                      <c:pt idx="8823">
                        <c:v>400</c:v>
                      </c:pt>
                      <c:pt idx="8824">
                        <c:v>300</c:v>
                      </c:pt>
                      <c:pt idx="8825">
                        <c:v>200</c:v>
                      </c:pt>
                      <c:pt idx="8826">
                        <c:v>200</c:v>
                      </c:pt>
                      <c:pt idx="8827">
                        <c:v>200</c:v>
                      </c:pt>
                      <c:pt idx="8828">
                        <c:v>300</c:v>
                      </c:pt>
                      <c:pt idx="8829">
                        <c:v>200</c:v>
                      </c:pt>
                      <c:pt idx="8830">
                        <c:v>200</c:v>
                      </c:pt>
                      <c:pt idx="8831">
                        <c:v>200</c:v>
                      </c:pt>
                      <c:pt idx="8832">
                        <c:v>300</c:v>
                      </c:pt>
                      <c:pt idx="8833">
                        <c:v>600</c:v>
                      </c:pt>
                      <c:pt idx="8834">
                        <c:v>500</c:v>
                      </c:pt>
                      <c:pt idx="8835">
                        <c:v>500</c:v>
                      </c:pt>
                      <c:pt idx="8836">
                        <c:v>300</c:v>
                      </c:pt>
                      <c:pt idx="8837">
                        <c:v>200</c:v>
                      </c:pt>
                      <c:pt idx="8838">
                        <c:v>200</c:v>
                      </c:pt>
                      <c:pt idx="8839">
                        <c:v>200</c:v>
                      </c:pt>
                      <c:pt idx="8840">
                        <c:v>100</c:v>
                      </c:pt>
                      <c:pt idx="8841">
                        <c:v>200</c:v>
                      </c:pt>
                      <c:pt idx="8842">
                        <c:v>500</c:v>
                      </c:pt>
                      <c:pt idx="8843">
                        <c:v>400</c:v>
                      </c:pt>
                      <c:pt idx="8844">
                        <c:v>200</c:v>
                      </c:pt>
                      <c:pt idx="8845">
                        <c:v>200</c:v>
                      </c:pt>
                      <c:pt idx="8846">
                        <c:v>300</c:v>
                      </c:pt>
                      <c:pt idx="8847">
                        <c:v>300</c:v>
                      </c:pt>
                      <c:pt idx="8848">
                        <c:v>200</c:v>
                      </c:pt>
                      <c:pt idx="8849">
                        <c:v>500</c:v>
                      </c:pt>
                      <c:pt idx="8850">
                        <c:v>300</c:v>
                      </c:pt>
                      <c:pt idx="8851">
                        <c:v>200</c:v>
                      </c:pt>
                      <c:pt idx="8852">
                        <c:v>200</c:v>
                      </c:pt>
                      <c:pt idx="8853">
                        <c:v>300</c:v>
                      </c:pt>
                      <c:pt idx="8854">
                        <c:v>200</c:v>
                      </c:pt>
                      <c:pt idx="8855">
                        <c:v>500</c:v>
                      </c:pt>
                      <c:pt idx="8856">
                        <c:v>400</c:v>
                      </c:pt>
                      <c:pt idx="8857">
                        <c:v>200</c:v>
                      </c:pt>
                      <c:pt idx="8858">
                        <c:v>300</c:v>
                      </c:pt>
                      <c:pt idx="8859">
                        <c:v>300</c:v>
                      </c:pt>
                      <c:pt idx="8860">
                        <c:v>500</c:v>
                      </c:pt>
                      <c:pt idx="8861">
                        <c:v>300</c:v>
                      </c:pt>
                      <c:pt idx="8862">
                        <c:v>200</c:v>
                      </c:pt>
                      <c:pt idx="8863">
                        <c:v>200</c:v>
                      </c:pt>
                      <c:pt idx="8864">
                        <c:v>400</c:v>
                      </c:pt>
                      <c:pt idx="8865">
                        <c:v>100</c:v>
                      </c:pt>
                      <c:pt idx="8866">
                        <c:v>100</c:v>
                      </c:pt>
                      <c:pt idx="8867">
                        <c:v>200</c:v>
                      </c:pt>
                      <c:pt idx="8868">
                        <c:v>100</c:v>
                      </c:pt>
                      <c:pt idx="8869">
                        <c:v>100</c:v>
                      </c:pt>
                      <c:pt idx="8870">
                        <c:v>100</c:v>
                      </c:pt>
                      <c:pt idx="8871">
                        <c:v>300</c:v>
                      </c:pt>
                      <c:pt idx="8872">
                        <c:v>200</c:v>
                      </c:pt>
                      <c:pt idx="8873">
                        <c:v>100</c:v>
                      </c:pt>
                      <c:pt idx="8874">
                        <c:v>300</c:v>
                      </c:pt>
                      <c:pt idx="8875">
                        <c:v>300</c:v>
                      </c:pt>
                      <c:pt idx="8876">
                        <c:v>100</c:v>
                      </c:pt>
                      <c:pt idx="8877">
                        <c:v>100</c:v>
                      </c:pt>
                      <c:pt idx="8878">
                        <c:v>300</c:v>
                      </c:pt>
                      <c:pt idx="8879">
                        <c:v>200</c:v>
                      </c:pt>
                      <c:pt idx="8880">
                        <c:v>300</c:v>
                      </c:pt>
                      <c:pt idx="8881">
                        <c:v>200</c:v>
                      </c:pt>
                      <c:pt idx="8882">
                        <c:v>200</c:v>
                      </c:pt>
                      <c:pt idx="8883">
                        <c:v>200</c:v>
                      </c:pt>
                      <c:pt idx="8884">
                        <c:v>200</c:v>
                      </c:pt>
                      <c:pt idx="8885">
                        <c:v>200</c:v>
                      </c:pt>
                      <c:pt idx="8886">
                        <c:v>200</c:v>
                      </c:pt>
                      <c:pt idx="8887">
                        <c:v>200</c:v>
                      </c:pt>
                      <c:pt idx="8888">
                        <c:v>100</c:v>
                      </c:pt>
                      <c:pt idx="8889">
                        <c:v>300</c:v>
                      </c:pt>
                      <c:pt idx="8890">
                        <c:v>100</c:v>
                      </c:pt>
                      <c:pt idx="8891">
                        <c:v>100</c:v>
                      </c:pt>
                      <c:pt idx="8892">
                        <c:v>200</c:v>
                      </c:pt>
                      <c:pt idx="8893">
                        <c:v>200</c:v>
                      </c:pt>
                      <c:pt idx="8894">
                        <c:v>200</c:v>
                      </c:pt>
                      <c:pt idx="8895">
                        <c:v>100</c:v>
                      </c:pt>
                      <c:pt idx="8896">
                        <c:v>200</c:v>
                      </c:pt>
                      <c:pt idx="8897">
                        <c:v>200</c:v>
                      </c:pt>
                      <c:pt idx="8898">
                        <c:v>200</c:v>
                      </c:pt>
                      <c:pt idx="8899">
                        <c:v>400</c:v>
                      </c:pt>
                      <c:pt idx="8900">
                        <c:v>400</c:v>
                      </c:pt>
                      <c:pt idx="8901">
                        <c:v>500</c:v>
                      </c:pt>
                      <c:pt idx="8902">
                        <c:v>600</c:v>
                      </c:pt>
                      <c:pt idx="8903">
                        <c:v>200</c:v>
                      </c:pt>
                      <c:pt idx="8904">
                        <c:v>500</c:v>
                      </c:pt>
                      <c:pt idx="8905">
                        <c:v>500</c:v>
                      </c:pt>
                      <c:pt idx="8906">
                        <c:v>200</c:v>
                      </c:pt>
                      <c:pt idx="8907">
                        <c:v>200</c:v>
                      </c:pt>
                      <c:pt idx="8908">
                        <c:v>200</c:v>
                      </c:pt>
                      <c:pt idx="8909">
                        <c:v>100</c:v>
                      </c:pt>
                      <c:pt idx="8910">
                        <c:v>100</c:v>
                      </c:pt>
                      <c:pt idx="8911">
                        <c:v>200</c:v>
                      </c:pt>
                      <c:pt idx="8912">
                        <c:v>200</c:v>
                      </c:pt>
                      <c:pt idx="8913">
                        <c:v>300</c:v>
                      </c:pt>
                      <c:pt idx="8914">
                        <c:v>200</c:v>
                      </c:pt>
                      <c:pt idx="8915">
                        <c:v>100</c:v>
                      </c:pt>
                      <c:pt idx="8916">
                        <c:v>100</c:v>
                      </c:pt>
                      <c:pt idx="8917">
                        <c:v>200</c:v>
                      </c:pt>
                      <c:pt idx="8918">
                        <c:v>200</c:v>
                      </c:pt>
                      <c:pt idx="8919">
                        <c:v>300</c:v>
                      </c:pt>
                      <c:pt idx="8920">
                        <c:v>100</c:v>
                      </c:pt>
                      <c:pt idx="8921">
                        <c:v>100</c:v>
                      </c:pt>
                      <c:pt idx="8922">
                        <c:v>200</c:v>
                      </c:pt>
                      <c:pt idx="8923">
                        <c:v>200</c:v>
                      </c:pt>
                      <c:pt idx="8924">
                        <c:v>100</c:v>
                      </c:pt>
                      <c:pt idx="8925">
                        <c:v>200</c:v>
                      </c:pt>
                      <c:pt idx="8926">
                        <c:v>200</c:v>
                      </c:pt>
                      <c:pt idx="8927">
                        <c:v>100</c:v>
                      </c:pt>
                      <c:pt idx="8928">
                        <c:v>400</c:v>
                      </c:pt>
                      <c:pt idx="8929">
                        <c:v>300</c:v>
                      </c:pt>
                      <c:pt idx="8930">
                        <c:v>300</c:v>
                      </c:pt>
                      <c:pt idx="8931">
                        <c:v>200</c:v>
                      </c:pt>
                      <c:pt idx="8932">
                        <c:v>100</c:v>
                      </c:pt>
                      <c:pt idx="8933">
                        <c:v>100</c:v>
                      </c:pt>
                      <c:pt idx="8934">
                        <c:v>100</c:v>
                      </c:pt>
                      <c:pt idx="8935">
                        <c:v>200</c:v>
                      </c:pt>
                      <c:pt idx="8936">
                        <c:v>300</c:v>
                      </c:pt>
                      <c:pt idx="8937">
                        <c:v>1100</c:v>
                      </c:pt>
                      <c:pt idx="8938">
                        <c:v>1200</c:v>
                      </c:pt>
                      <c:pt idx="8939">
                        <c:v>600</c:v>
                      </c:pt>
                      <c:pt idx="8940">
                        <c:v>700</c:v>
                      </c:pt>
                      <c:pt idx="8941">
                        <c:v>300</c:v>
                      </c:pt>
                      <c:pt idx="8942">
                        <c:v>200</c:v>
                      </c:pt>
                      <c:pt idx="8943">
                        <c:v>200</c:v>
                      </c:pt>
                      <c:pt idx="8944">
                        <c:v>500</c:v>
                      </c:pt>
                      <c:pt idx="8945">
                        <c:v>300</c:v>
                      </c:pt>
                      <c:pt idx="8946">
                        <c:v>300</c:v>
                      </c:pt>
                      <c:pt idx="8947">
                        <c:v>300</c:v>
                      </c:pt>
                      <c:pt idx="8948">
                        <c:v>700</c:v>
                      </c:pt>
                      <c:pt idx="8949">
                        <c:v>300</c:v>
                      </c:pt>
                      <c:pt idx="8950">
                        <c:v>300</c:v>
                      </c:pt>
                      <c:pt idx="8951">
                        <c:v>200</c:v>
                      </c:pt>
                      <c:pt idx="8952">
                        <c:v>200</c:v>
                      </c:pt>
                      <c:pt idx="8953">
                        <c:v>200</c:v>
                      </c:pt>
                      <c:pt idx="8954">
                        <c:v>200</c:v>
                      </c:pt>
                      <c:pt idx="8955">
                        <c:v>200</c:v>
                      </c:pt>
                      <c:pt idx="8956">
                        <c:v>1000</c:v>
                      </c:pt>
                      <c:pt idx="8957">
                        <c:v>700</c:v>
                      </c:pt>
                      <c:pt idx="8958">
                        <c:v>300</c:v>
                      </c:pt>
                      <c:pt idx="8959">
                        <c:v>200</c:v>
                      </c:pt>
                      <c:pt idx="8960">
                        <c:v>200</c:v>
                      </c:pt>
                      <c:pt idx="8961">
                        <c:v>200</c:v>
                      </c:pt>
                      <c:pt idx="8962">
                        <c:v>200</c:v>
                      </c:pt>
                      <c:pt idx="8963">
                        <c:v>200</c:v>
                      </c:pt>
                      <c:pt idx="8964">
                        <c:v>300</c:v>
                      </c:pt>
                      <c:pt idx="8965">
                        <c:v>200</c:v>
                      </c:pt>
                      <c:pt idx="8966">
                        <c:v>300</c:v>
                      </c:pt>
                      <c:pt idx="8967">
                        <c:v>300</c:v>
                      </c:pt>
                      <c:pt idx="8968">
                        <c:v>200</c:v>
                      </c:pt>
                      <c:pt idx="8969">
                        <c:v>300</c:v>
                      </c:pt>
                      <c:pt idx="8970">
                        <c:v>200</c:v>
                      </c:pt>
                      <c:pt idx="8971">
                        <c:v>100</c:v>
                      </c:pt>
                      <c:pt idx="8972">
                        <c:v>100</c:v>
                      </c:pt>
                      <c:pt idx="8973">
                        <c:v>200</c:v>
                      </c:pt>
                      <c:pt idx="8974">
                        <c:v>200</c:v>
                      </c:pt>
                      <c:pt idx="8975">
                        <c:v>300</c:v>
                      </c:pt>
                      <c:pt idx="8976">
                        <c:v>200</c:v>
                      </c:pt>
                      <c:pt idx="8977">
                        <c:v>200</c:v>
                      </c:pt>
                      <c:pt idx="8978">
                        <c:v>100</c:v>
                      </c:pt>
                      <c:pt idx="8979">
                        <c:v>200</c:v>
                      </c:pt>
                      <c:pt idx="8980">
                        <c:v>600</c:v>
                      </c:pt>
                      <c:pt idx="8981">
                        <c:v>300</c:v>
                      </c:pt>
                      <c:pt idx="8982">
                        <c:v>200</c:v>
                      </c:pt>
                      <c:pt idx="8983">
                        <c:v>200</c:v>
                      </c:pt>
                      <c:pt idx="8984">
                        <c:v>300</c:v>
                      </c:pt>
                      <c:pt idx="8985">
                        <c:v>200</c:v>
                      </c:pt>
                      <c:pt idx="8986">
                        <c:v>200</c:v>
                      </c:pt>
                      <c:pt idx="8987">
                        <c:v>200</c:v>
                      </c:pt>
                      <c:pt idx="8988">
                        <c:v>200</c:v>
                      </c:pt>
                      <c:pt idx="8989">
                        <c:v>200</c:v>
                      </c:pt>
                      <c:pt idx="8990">
                        <c:v>300</c:v>
                      </c:pt>
                      <c:pt idx="8991">
                        <c:v>500</c:v>
                      </c:pt>
                      <c:pt idx="8992">
                        <c:v>400</c:v>
                      </c:pt>
                      <c:pt idx="8993">
                        <c:v>100</c:v>
                      </c:pt>
                      <c:pt idx="8994">
                        <c:v>100</c:v>
                      </c:pt>
                      <c:pt idx="8995">
                        <c:v>200</c:v>
                      </c:pt>
                      <c:pt idx="8996">
                        <c:v>100</c:v>
                      </c:pt>
                      <c:pt idx="8997">
                        <c:v>400</c:v>
                      </c:pt>
                      <c:pt idx="8998">
                        <c:v>400</c:v>
                      </c:pt>
                      <c:pt idx="8999">
                        <c:v>300</c:v>
                      </c:pt>
                      <c:pt idx="9000">
                        <c:v>300</c:v>
                      </c:pt>
                      <c:pt idx="9001">
                        <c:v>200</c:v>
                      </c:pt>
                      <c:pt idx="9002">
                        <c:v>100</c:v>
                      </c:pt>
                      <c:pt idx="9003">
                        <c:v>200</c:v>
                      </c:pt>
                      <c:pt idx="9004">
                        <c:v>200</c:v>
                      </c:pt>
                      <c:pt idx="9005">
                        <c:v>100</c:v>
                      </c:pt>
                      <c:pt idx="9006">
                        <c:v>200</c:v>
                      </c:pt>
                      <c:pt idx="9007">
                        <c:v>300</c:v>
                      </c:pt>
                      <c:pt idx="9008">
                        <c:v>200</c:v>
                      </c:pt>
                      <c:pt idx="9009">
                        <c:v>300</c:v>
                      </c:pt>
                      <c:pt idx="9010">
                        <c:v>500</c:v>
                      </c:pt>
                      <c:pt idx="9011">
                        <c:v>200</c:v>
                      </c:pt>
                      <c:pt idx="9012">
                        <c:v>300</c:v>
                      </c:pt>
                      <c:pt idx="9013">
                        <c:v>400</c:v>
                      </c:pt>
                      <c:pt idx="9014">
                        <c:v>400</c:v>
                      </c:pt>
                      <c:pt idx="9015">
                        <c:v>300</c:v>
                      </c:pt>
                      <c:pt idx="9016">
                        <c:v>400</c:v>
                      </c:pt>
                      <c:pt idx="9017">
                        <c:v>500</c:v>
                      </c:pt>
                      <c:pt idx="9018">
                        <c:v>600</c:v>
                      </c:pt>
                      <c:pt idx="9019">
                        <c:v>200</c:v>
                      </c:pt>
                      <c:pt idx="9020">
                        <c:v>600</c:v>
                      </c:pt>
                      <c:pt idx="9021">
                        <c:v>400</c:v>
                      </c:pt>
                      <c:pt idx="9022">
                        <c:v>500</c:v>
                      </c:pt>
                      <c:pt idx="9023">
                        <c:v>500</c:v>
                      </c:pt>
                      <c:pt idx="9024">
                        <c:v>100</c:v>
                      </c:pt>
                      <c:pt idx="9025">
                        <c:v>300</c:v>
                      </c:pt>
                      <c:pt idx="9026">
                        <c:v>400</c:v>
                      </c:pt>
                      <c:pt idx="9027">
                        <c:v>300</c:v>
                      </c:pt>
                      <c:pt idx="9028">
                        <c:v>300</c:v>
                      </c:pt>
                      <c:pt idx="9029">
                        <c:v>800</c:v>
                      </c:pt>
                      <c:pt idx="9030">
                        <c:v>500</c:v>
                      </c:pt>
                      <c:pt idx="9031">
                        <c:v>600</c:v>
                      </c:pt>
                      <c:pt idx="9032">
                        <c:v>1100</c:v>
                      </c:pt>
                      <c:pt idx="9033">
                        <c:v>400</c:v>
                      </c:pt>
                      <c:pt idx="9034">
                        <c:v>300</c:v>
                      </c:pt>
                      <c:pt idx="9035">
                        <c:v>300</c:v>
                      </c:pt>
                      <c:pt idx="9036">
                        <c:v>500</c:v>
                      </c:pt>
                      <c:pt idx="9037">
                        <c:v>300</c:v>
                      </c:pt>
                      <c:pt idx="9038">
                        <c:v>600</c:v>
                      </c:pt>
                      <c:pt idx="9039">
                        <c:v>300</c:v>
                      </c:pt>
                      <c:pt idx="9040">
                        <c:v>500</c:v>
                      </c:pt>
                      <c:pt idx="9041">
                        <c:v>200</c:v>
                      </c:pt>
                      <c:pt idx="9042">
                        <c:v>200</c:v>
                      </c:pt>
                      <c:pt idx="9043">
                        <c:v>200</c:v>
                      </c:pt>
                      <c:pt idx="9044">
                        <c:v>400</c:v>
                      </c:pt>
                      <c:pt idx="9045">
                        <c:v>200</c:v>
                      </c:pt>
                      <c:pt idx="9046">
                        <c:v>200</c:v>
                      </c:pt>
                      <c:pt idx="9047">
                        <c:v>500</c:v>
                      </c:pt>
                      <c:pt idx="9048">
                        <c:v>500</c:v>
                      </c:pt>
                      <c:pt idx="9049">
                        <c:v>400</c:v>
                      </c:pt>
                      <c:pt idx="9050">
                        <c:v>400</c:v>
                      </c:pt>
                      <c:pt idx="9051">
                        <c:v>200</c:v>
                      </c:pt>
                      <c:pt idx="9052">
                        <c:v>300</c:v>
                      </c:pt>
                      <c:pt idx="9053">
                        <c:v>400</c:v>
                      </c:pt>
                      <c:pt idx="9054">
                        <c:v>600</c:v>
                      </c:pt>
                      <c:pt idx="9055">
                        <c:v>300</c:v>
                      </c:pt>
                      <c:pt idx="9056">
                        <c:v>600</c:v>
                      </c:pt>
                      <c:pt idx="9057">
                        <c:v>600</c:v>
                      </c:pt>
                      <c:pt idx="9058">
                        <c:v>300</c:v>
                      </c:pt>
                      <c:pt idx="9059">
                        <c:v>400</c:v>
                      </c:pt>
                      <c:pt idx="9060">
                        <c:v>400</c:v>
                      </c:pt>
                      <c:pt idx="9061">
                        <c:v>100</c:v>
                      </c:pt>
                      <c:pt idx="9062">
                        <c:v>200</c:v>
                      </c:pt>
                      <c:pt idx="9063">
                        <c:v>100</c:v>
                      </c:pt>
                      <c:pt idx="9064">
                        <c:v>300</c:v>
                      </c:pt>
                      <c:pt idx="9065">
                        <c:v>400</c:v>
                      </c:pt>
                      <c:pt idx="9066">
                        <c:v>400</c:v>
                      </c:pt>
                      <c:pt idx="9067">
                        <c:v>900</c:v>
                      </c:pt>
                      <c:pt idx="9068">
                        <c:v>700</c:v>
                      </c:pt>
                      <c:pt idx="9069">
                        <c:v>400</c:v>
                      </c:pt>
                      <c:pt idx="9070">
                        <c:v>400</c:v>
                      </c:pt>
                      <c:pt idx="9071">
                        <c:v>1100</c:v>
                      </c:pt>
                      <c:pt idx="9072">
                        <c:v>700</c:v>
                      </c:pt>
                      <c:pt idx="9073">
                        <c:v>600</c:v>
                      </c:pt>
                      <c:pt idx="9074">
                        <c:v>500</c:v>
                      </c:pt>
                      <c:pt idx="9075">
                        <c:v>700</c:v>
                      </c:pt>
                      <c:pt idx="9076">
                        <c:v>600</c:v>
                      </c:pt>
                      <c:pt idx="9077">
                        <c:v>200</c:v>
                      </c:pt>
                      <c:pt idx="9078">
                        <c:v>200</c:v>
                      </c:pt>
                      <c:pt idx="9079">
                        <c:v>400</c:v>
                      </c:pt>
                      <c:pt idx="9080">
                        <c:v>400</c:v>
                      </c:pt>
                      <c:pt idx="9081">
                        <c:v>300</c:v>
                      </c:pt>
                      <c:pt idx="9082">
                        <c:v>200</c:v>
                      </c:pt>
                      <c:pt idx="9083">
                        <c:v>200</c:v>
                      </c:pt>
                      <c:pt idx="9084">
                        <c:v>300</c:v>
                      </c:pt>
                      <c:pt idx="9085">
                        <c:v>200</c:v>
                      </c:pt>
                      <c:pt idx="9086">
                        <c:v>200</c:v>
                      </c:pt>
                      <c:pt idx="9087">
                        <c:v>100</c:v>
                      </c:pt>
                      <c:pt idx="9088">
                        <c:v>300</c:v>
                      </c:pt>
                      <c:pt idx="9089">
                        <c:v>200</c:v>
                      </c:pt>
                      <c:pt idx="9090">
                        <c:v>300</c:v>
                      </c:pt>
                      <c:pt idx="9091">
                        <c:v>200</c:v>
                      </c:pt>
                      <c:pt idx="9092">
                        <c:v>200</c:v>
                      </c:pt>
                      <c:pt idx="9093">
                        <c:v>200</c:v>
                      </c:pt>
                      <c:pt idx="9094">
                        <c:v>200</c:v>
                      </c:pt>
                      <c:pt idx="9095">
                        <c:v>100</c:v>
                      </c:pt>
                      <c:pt idx="9096">
                        <c:v>100</c:v>
                      </c:pt>
                      <c:pt idx="9097">
                        <c:v>200</c:v>
                      </c:pt>
                      <c:pt idx="9098">
                        <c:v>300</c:v>
                      </c:pt>
                      <c:pt idx="9099">
                        <c:v>200</c:v>
                      </c:pt>
                      <c:pt idx="9100">
                        <c:v>200</c:v>
                      </c:pt>
                      <c:pt idx="9101">
                        <c:v>200</c:v>
                      </c:pt>
                      <c:pt idx="9102">
                        <c:v>300</c:v>
                      </c:pt>
                      <c:pt idx="9103">
                        <c:v>200</c:v>
                      </c:pt>
                      <c:pt idx="9104">
                        <c:v>300</c:v>
                      </c:pt>
                      <c:pt idx="9105">
                        <c:v>200</c:v>
                      </c:pt>
                      <c:pt idx="9106">
                        <c:v>100</c:v>
                      </c:pt>
                      <c:pt idx="9107">
                        <c:v>400</c:v>
                      </c:pt>
                      <c:pt idx="9108">
                        <c:v>200</c:v>
                      </c:pt>
                      <c:pt idx="9109">
                        <c:v>200</c:v>
                      </c:pt>
                      <c:pt idx="9110">
                        <c:v>200</c:v>
                      </c:pt>
                      <c:pt idx="9111">
                        <c:v>200</c:v>
                      </c:pt>
                      <c:pt idx="9112">
                        <c:v>300</c:v>
                      </c:pt>
                      <c:pt idx="9113">
                        <c:v>200</c:v>
                      </c:pt>
                      <c:pt idx="9114">
                        <c:v>200</c:v>
                      </c:pt>
                      <c:pt idx="9115">
                        <c:v>200</c:v>
                      </c:pt>
                      <c:pt idx="9116">
                        <c:v>200</c:v>
                      </c:pt>
                      <c:pt idx="9117">
                        <c:v>300</c:v>
                      </c:pt>
                      <c:pt idx="9118">
                        <c:v>200</c:v>
                      </c:pt>
                      <c:pt idx="9119">
                        <c:v>200</c:v>
                      </c:pt>
                      <c:pt idx="9120">
                        <c:v>300</c:v>
                      </c:pt>
                      <c:pt idx="9121">
                        <c:v>300</c:v>
                      </c:pt>
                      <c:pt idx="9122">
                        <c:v>300</c:v>
                      </c:pt>
                      <c:pt idx="9123">
                        <c:v>200</c:v>
                      </c:pt>
                      <c:pt idx="9124">
                        <c:v>300</c:v>
                      </c:pt>
                      <c:pt idx="9125">
                        <c:v>300</c:v>
                      </c:pt>
                      <c:pt idx="9126">
                        <c:v>200</c:v>
                      </c:pt>
                      <c:pt idx="9127">
                        <c:v>300</c:v>
                      </c:pt>
                      <c:pt idx="9128">
                        <c:v>300</c:v>
                      </c:pt>
                      <c:pt idx="9129">
                        <c:v>200</c:v>
                      </c:pt>
                      <c:pt idx="9130">
                        <c:v>200</c:v>
                      </c:pt>
                      <c:pt idx="9131">
                        <c:v>200</c:v>
                      </c:pt>
                      <c:pt idx="9132">
                        <c:v>200</c:v>
                      </c:pt>
                      <c:pt idx="9133">
                        <c:v>200</c:v>
                      </c:pt>
                      <c:pt idx="9134">
                        <c:v>200</c:v>
                      </c:pt>
                      <c:pt idx="9135">
                        <c:v>300</c:v>
                      </c:pt>
                      <c:pt idx="9136">
                        <c:v>200</c:v>
                      </c:pt>
                      <c:pt idx="9137">
                        <c:v>100</c:v>
                      </c:pt>
                      <c:pt idx="9138">
                        <c:v>100</c:v>
                      </c:pt>
                      <c:pt idx="9139">
                        <c:v>100</c:v>
                      </c:pt>
                      <c:pt idx="9140">
                        <c:v>200</c:v>
                      </c:pt>
                      <c:pt idx="9141">
                        <c:v>500</c:v>
                      </c:pt>
                      <c:pt idx="9142">
                        <c:v>300</c:v>
                      </c:pt>
                      <c:pt idx="9143">
                        <c:v>300</c:v>
                      </c:pt>
                      <c:pt idx="9144">
                        <c:v>300</c:v>
                      </c:pt>
                      <c:pt idx="9145">
                        <c:v>200</c:v>
                      </c:pt>
                      <c:pt idx="9146">
                        <c:v>300</c:v>
                      </c:pt>
                      <c:pt idx="9147">
                        <c:v>200</c:v>
                      </c:pt>
                      <c:pt idx="9148">
                        <c:v>400</c:v>
                      </c:pt>
                      <c:pt idx="9149">
                        <c:v>900</c:v>
                      </c:pt>
                      <c:pt idx="9150">
                        <c:v>400</c:v>
                      </c:pt>
                      <c:pt idx="9151">
                        <c:v>300</c:v>
                      </c:pt>
                      <c:pt idx="9152">
                        <c:v>400</c:v>
                      </c:pt>
                      <c:pt idx="9153">
                        <c:v>600</c:v>
                      </c:pt>
                      <c:pt idx="9154">
                        <c:v>200</c:v>
                      </c:pt>
                      <c:pt idx="9155">
                        <c:v>200</c:v>
                      </c:pt>
                      <c:pt idx="9156">
                        <c:v>200</c:v>
                      </c:pt>
                      <c:pt idx="9157">
                        <c:v>300</c:v>
                      </c:pt>
                      <c:pt idx="9158">
                        <c:v>200</c:v>
                      </c:pt>
                      <c:pt idx="9159">
                        <c:v>200</c:v>
                      </c:pt>
                      <c:pt idx="9160">
                        <c:v>200</c:v>
                      </c:pt>
                      <c:pt idx="9161">
                        <c:v>300</c:v>
                      </c:pt>
                      <c:pt idx="9162">
                        <c:v>300</c:v>
                      </c:pt>
                      <c:pt idx="9163">
                        <c:v>100</c:v>
                      </c:pt>
                      <c:pt idx="9164">
                        <c:v>400</c:v>
                      </c:pt>
                      <c:pt idx="9165">
                        <c:v>500</c:v>
                      </c:pt>
                      <c:pt idx="9166">
                        <c:v>200</c:v>
                      </c:pt>
                      <c:pt idx="9167">
                        <c:v>300</c:v>
                      </c:pt>
                      <c:pt idx="9168">
                        <c:v>200</c:v>
                      </c:pt>
                      <c:pt idx="9169">
                        <c:v>100</c:v>
                      </c:pt>
                      <c:pt idx="9170">
                        <c:v>100</c:v>
                      </c:pt>
                      <c:pt idx="9171">
                        <c:v>100</c:v>
                      </c:pt>
                      <c:pt idx="9172">
                        <c:v>100</c:v>
                      </c:pt>
                      <c:pt idx="9173">
                        <c:v>100</c:v>
                      </c:pt>
                      <c:pt idx="9174">
                        <c:v>100</c:v>
                      </c:pt>
                      <c:pt idx="9175">
                        <c:v>200</c:v>
                      </c:pt>
                      <c:pt idx="9176">
                        <c:v>200</c:v>
                      </c:pt>
                      <c:pt idx="9177">
                        <c:v>100</c:v>
                      </c:pt>
                      <c:pt idx="9178">
                        <c:v>600</c:v>
                      </c:pt>
                      <c:pt idx="9179">
                        <c:v>400</c:v>
                      </c:pt>
                      <c:pt idx="9180">
                        <c:v>800</c:v>
                      </c:pt>
                      <c:pt idx="9181">
                        <c:v>400</c:v>
                      </c:pt>
                      <c:pt idx="9182">
                        <c:v>600</c:v>
                      </c:pt>
                      <c:pt idx="9183">
                        <c:v>300</c:v>
                      </c:pt>
                      <c:pt idx="9184">
                        <c:v>300</c:v>
                      </c:pt>
                      <c:pt idx="9185">
                        <c:v>500</c:v>
                      </c:pt>
                      <c:pt idx="9186">
                        <c:v>400</c:v>
                      </c:pt>
                      <c:pt idx="9187">
                        <c:v>300</c:v>
                      </c:pt>
                      <c:pt idx="9188">
                        <c:v>300</c:v>
                      </c:pt>
                      <c:pt idx="9189">
                        <c:v>100</c:v>
                      </c:pt>
                      <c:pt idx="9190">
                        <c:v>200</c:v>
                      </c:pt>
                      <c:pt idx="9191">
                        <c:v>100</c:v>
                      </c:pt>
                      <c:pt idx="9192">
                        <c:v>400</c:v>
                      </c:pt>
                      <c:pt idx="9193">
                        <c:v>500</c:v>
                      </c:pt>
                      <c:pt idx="9194">
                        <c:v>400</c:v>
                      </c:pt>
                      <c:pt idx="9195">
                        <c:v>200</c:v>
                      </c:pt>
                      <c:pt idx="9196">
                        <c:v>200</c:v>
                      </c:pt>
                      <c:pt idx="9197">
                        <c:v>200</c:v>
                      </c:pt>
                      <c:pt idx="9198">
                        <c:v>100</c:v>
                      </c:pt>
                      <c:pt idx="9199">
                        <c:v>200</c:v>
                      </c:pt>
                      <c:pt idx="9200">
                        <c:v>200</c:v>
                      </c:pt>
                      <c:pt idx="9201">
                        <c:v>300</c:v>
                      </c:pt>
                      <c:pt idx="9202">
                        <c:v>300</c:v>
                      </c:pt>
                      <c:pt idx="9203">
                        <c:v>300</c:v>
                      </c:pt>
                      <c:pt idx="9204">
                        <c:v>500</c:v>
                      </c:pt>
                      <c:pt idx="9205">
                        <c:v>300</c:v>
                      </c:pt>
                      <c:pt idx="9206">
                        <c:v>200</c:v>
                      </c:pt>
                      <c:pt idx="9207">
                        <c:v>700</c:v>
                      </c:pt>
                      <c:pt idx="9208">
                        <c:v>300</c:v>
                      </c:pt>
                      <c:pt idx="9209">
                        <c:v>200</c:v>
                      </c:pt>
                      <c:pt idx="9210">
                        <c:v>500</c:v>
                      </c:pt>
                      <c:pt idx="9211">
                        <c:v>300</c:v>
                      </c:pt>
                      <c:pt idx="9212">
                        <c:v>200</c:v>
                      </c:pt>
                      <c:pt idx="9213">
                        <c:v>200</c:v>
                      </c:pt>
                      <c:pt idx="9214">
                        <c:v>300</c:v>
                      </c:pt>
                      <c:pt idx="9215">
                        <c:v>300</c:v>
                      </c:pt>
                      <c:pt idx="9216">
                        <c:v>300</c:v>
                      </c:pt>
                      <c:pt idx="9217">
                        <c:v>300</c:v>
                      </c:pt>
                      <c:pt idx="9218">
                        <c:v>300</c:v>
                      </c:pt>
                      <c:pt idx="9219">
                        <c:v>200</c:v>
                      </c:pt>
                      <c:pt idx="9220">
                        <c:v>100</c:v>
                      </c:pt>
                      <c:pt idx="9221">
                        <c:v>200</c:v>
                      </c:pt>
                      <c:pt idx="9222">
                        <c:v>300</c:v>
                      </c:pt>
                      <c:pt idx="9223">
                        <c:v>100</c:v>
                      </c:pt>
                      <c:pt idx="9224">
                        <c:v>200</c:v>
                      </c:pt>
                      <c:pt idx="9225">
                        <c:v>100</c:v>
                      </c:pt>
                      <c:pt idx="9226">
                        <c:v>600</c:v>
                      </c:pt>
                      <c:pt idx="9227">
                        <c:v>200</c:v>
                      </c:pt>
                      <c:pt idx="9228">
                        <c:v>100</c:v>
                      </c:pt>
                      <c:pt idx="9229">
                        <c:v>200</c:v>
                      </c:pt>
                      <c:pt idx="9230">
                        <c:v>200</c:v>
                      </c:pt>
                      <c:pt idx="9231">
                        <c:v>200</c:v>
                      </c:pt>
                      <c:pt idx="9232">
                        <c:v>200</c:v>
                      </c:pt>
                      <c:pt idx="9233">
                        <c:v>200</c:v>
                      </c:pt>
                      <c:pt idx="9234">
                        <c:v>300</c:v>
                      </c:pt>
                      <c:pt idx="9235">
                        <c:v>500</c:v>
                      </c:pt>
                      <c:pt idx="9236">
                        <c:v>400</c:v>
                      </c:pt>
                      <c:pt idx="9237">
                        <c:v>300</c:v>
                      </c:pt>
                      <c:pt idx="9238">
                        <c:v>300</c:v>
                      </c:pt>
                      <c:pt idx="9239">
                        <c:v>700</c:v>
                      </c:pt>
                      <c:pt idx="9240">
                        <c:v>600</c:v>
                      </c:pt>
                      <c:pt idx="9241">
                        <c:v>300</c:v>
                      </c:pt>
                      <c:pt idx="9242">
                        <c:v>500</c:v>
                      </c:pt>
                      <c:pt idx="9243">
                        <c:v>900</c:v>
                      </c:pt>
                      <c:pt idx="9244">
                        <c:v>600</c:v>
                      </c:pt>
                      <c:pt idx="9245">
                        <c:v>1100</c:v>
                      </c:pt>
                      <c:pt idx="9246">
                        <c:v>1400</c:v>
                      </c:pt>
                      <c:pt idx="9247">
                        <c:v>400</c:v>
                      </c:pt>
                      <c:pt idx="9248">
                        <c:v>900</c:v>
                      </c:pt>
                      <c:pt idx="9249">
                        <c:v>700</c:v>
                      </c:pt>
                      <c:pt idx="9250">
                        <c:v>400</c:v>
                      </c:pt>
                      <c:pt idx="9251">
                        <c:v>400</c:v>
                      </c:pt>
                      <c:pt idx="9252">
                        <c:v>500</c:v>
                      </c:pt>
                      <c:pt idx="9253">
                        <c:v>400</c:v>
                      </c:pt>
                      <c:pt idx="9254">
                        <c:v>300</c:v>
                      </c:pt>
                      <c:pt idx="9255">
                        <c:v>300</c:v>
                      </c:pt>
                      <c:pt idx="9256">
                        <c:v>200</c:v>
                      </c:pt>
                      <c:pt idx="9257">
                        <c:v>200</c:v>
                      </c:pt>
                      <c:pt idx="9258">
                        <c:v>200</c:v>
                      </c:pt>
                      <c:pt idx="9259">
                        <c:v>300</c:v>
                      </c:pt>
                      <c:pt idx="9260">
                        <c:v>500</c:v>
                      </c:pt>
                      <c:pt idx="9261">
                        <c:v>300</c:v>
                      </c:pt>
                      <c:pt idx="9262">
                        <c:v>300</c:v>
                      </c:pt>
                      <c:pt idx="9263">
                        <c:v>300</c:v>
                      </c:pt>
                      <c:pt idx="9264">
                        <c:v>800</c:v>
                      </c:pt>
                      <c:pt idx="9265">
                        <c:v>500</c:v>
                      </c:pt>
                      <c:pt idx="9266">
                        <c:v>300</c:v>
                      </c:pt>
                      <c:pt idx="9267">
                        <c:v>900</c:v>
                      </c:pt>
                      <c:pt idx="9268">
                        <c:v>300</c:v>
                      </c:pt>
                      <c:pt idx="9269">
                        <c:v>300</c:v>
                      </c:pt>
                      <c:pt idx="9270">
                        <c:v>300</c:v>
                      </c:pt>
                      <c:pt idx="9271">
                        <c:v>200</c:v>
                      </c:pt>
                      <c:pt idx="9272">
                        <c:v>200</c:v>
                      </c:pt>
                      <c:pt idx="9273">
                        <c:v>300</c:v>
                      </c:pt>
                      <c:pt idx="9274">
                        <c:v>300</c:v>
                      </c:pt>
                      <c:pt idx="9275">
                        <c:v>200</c:v>
                      </c:pt>
                      <c:pt idx="9276">
                        <c:v>200</c:v>
                      </c:pt>
                      <c:pt idx="9277">
                        <c:v>200</c:v>
                      </c:pt>
                      <c:pt idx="9278">
                        <c:v>200</c:v>
                      </c:pt>
                      <c:pt idx="9279">
                        <c:v>100</c:v>
                      </c:pt>
                      <c:pt idx="9280">
                        <c:v>200</c:v>
                      </c:pt>
                      <c:pt idx="9281">
                        <c:v>400</c:v>
                      </c:pt>
                      <c:pt idx="9282">
                        <c:v>300</c:v>
                      </c:pt>
                      <c:pt idx="9283">
                        <c:v>200</c:v>
                      </c:pt>
                      <c:pt idx="9284">
                        <c:v>200</c:v>
                      </c:pt>
                      <c:pt idx="9285">
                        <c:v>200</c:v>
                      </c:pt>
                      <c:pt idx="9286">
                        <c:v>200</c:v>
                      </c:pt>
                      <c:pt idx="9287">
                        <c:v>200</c:v>
                      </c:pt>
                      <c:pt idx="9288">
                        <c:v>200</c:v>
                      </c:pt>
                      <c:pt idx="9289">
                        <c:v>400</c:v>
                      </c:pt>
                      <c:pt idx="9290">
                        <c:v>600</c:v>
                      </c:pt>
                      <c:pt idx="9291">
                        <c:v>400</c:v>
                      </c:pt>
                      <c:pt idx="9292">
                        <c:v>200</c:v>
                      </c:pt>
                      <c:pt idx="9293">
                        <c:v>200</c:v>
                      </c:pt>
                      <c:pt idx="9294">
                        <c:v>200</c:v>
                      </c:pt>
                      <c:pt idx="9295">
                        <c:v>200</c:v>
                      </c:pt>
                      <c:pt idx="9296">
                        <c:v>300</c:v>
                      </c:pt>
                      <c:pt idx="9297">
                        <c:v>200</c:v>
                      </c:pt>
                      <c:pt idx="9298">
                        <c:v>100</c:v>
                      </c:pt>
                      <c:pt idx="9299">
                        <c:v>200</c:v>
                      </c:pt>
                      <c:pt idx="9300">
                        <c:v>200</c:v>
                      </c:pt>
                      <c:pt idx="9301">
                        <c:v>300</c:v>
                      </c:pt>
                      <c:pt idx="9302">
                        <c:v>400</c:v>
                      </c:pt>
                      <c:pt idx="9303">
                        <c:v>300</c:v>
                      </c:pt>
                      <c:pt idx="9304">
                        <c:v>200</c:v>
                      </c:pt>
                      <c:pt idx="9305">
                        <c:v>200</c:v>
                      </c:pt>
                      <c:pt idx="9306">
                        <c:v>300</c:v>
                      </c:pt>
                      <c:pt idx="9307">
                        <c:v>500</c:v>
                      </c:pt>
                      <c:pt idx="9308">
                        <c:v>300</c:v>
                      </c:pt>
                      <c:pt idx="9309">
                        <c:v>400</c:v>
                      </c:pt>
                      <c:pt idx="9310">
                        <c:v>400</c:v>
                      </c:pt>
                      <c:pt idx="9311">
                        <c:v>800</c:v>
                      </c:pt>
                      <c:pt idx="9312">
                        <c:v>500</c:v>
                      </c:pt>
                      <c:pt idx="9313">
                        <c:v>300</c:v>
                      </c:pt>
                      <c:pt idx="9314">
                        <c:v>600</c:v>
                      </c:pt>
                      <c:pt idx="9315">
                        <c:v>400</c:v>
                      </c:pt>
                      <c:pt idx="9316">
                        <c:v>400</c:v>
                      </c:pt>
                      <c:pt idx="9317">
                        <c:v>500</c:v>
                      </c:pt>
                      <c:pt idx="9318">
                        <c:v>400</c:v>
                      </c:pt>
                      <c:pt idx="9319">
                        <c:v>1000</c:v>
                      </c:pt>
                      <c:pt idx="9320">
                        <c:v>1000</c:v>
                      </c:pt>
                      <c:pt idx="9321">
                        <c:v>400</c:v>
                      </c:pt>
                      <c:pt idx="9322">
                        <c:v>300</c:v>
                      </c:pt>
                      <c:pt idx="9323">
                        <c:v>200</c:v>
                      </c:pt>
                      <c:pt idx="9324">
                        <c:v>200</c:v>
                      </c:pt>
                      <c:pt idx="9325">
                        <c:v>300</c:v>
                      </c:pt>
                      <c:pt idx="9326">
                        <c:v>300</c:v>
                      </c:pt>
                      <c:pt idx="9327">
                        <c:v>600</c:v>
                      </c:pt>
                      <c:pt idx="9328">
                        <c:v>300</c:v>
                      </c:pt>
                      <c:pt idx="9329">
                        <c:v>400</c:v>
                      </c:pt>
                      <c:pt idx="9330">
                        <c:v>700</c:v>
                      </c:pt>
                      <c:pt idx="9331">
                        <c:v>300</c:v>
                      </c:pt>
                      <c:pt idx="9332">
                        <c:v>400</c:v>
                      </c:pt>
                      <c:pt idx="9333">
                        <c:v>200</c:v>
                      </c:pt>
                      <c:pt idx="9334">
                        <c:v>400</c:v>
                      </c:pt>
                      <c:pt idx="9335">
                        <c:v>200</c:v>
                      </c:pt>
                      <c:pt idx="9336">
                        <c:v>300</c:v>
                      </c:pt>
                      <c:pt idx="9337">
                        <c:v>300</c:v>
                      </c:pt>
                      <c:pt idx="9338">
                        <c:v>500</c:v>
                      </c:pt>
                      <c:pt idx="9339">
                        <c:v>400</c:v>
                      </c:pt>
                      <c:pt idx="9340">
                        <c:v>300</c:v>
                      </c:pt>
                      <c:pt idx="9341">
                        <c:v>300</c:v>
                      </c:pt>
                      <c:pt idx="9342">
                        <c:v>300</c:v>
                      </c:pt>
                      <c:pt idx="9343">
                        <c:v>200</c:v>
                      </c:pt>
                      <c:pt idx="9344">
                        <c:v>400</c:v>
                      </c:pt>
                      <c:pt idx="9345">
                        <c:v>300</c:v>
                      </c:pt>
                      <c:pt idx="9346">
                        <c:v>100</c:v>
                      </c:pt>
                      <c:pt idx="9347">
                        <c:v>200</c:v>
                      </c:pt>
                      <c:pt idx="9348">
                        <c:v>300</c:v>
                      </c:pt>
                      <c:pt idx="9349">
                        <c:v>300</c:v>
                      </c:pt>
                      <c:pt idx="9350">
                        <c:v>200</c:v>
                      </c:pt>
                      <c:pt idx="9351">
                        <c:v>200</c:v>
                      </c:pt>
                      <c:pt idx="9352">
                        <c:v>200</c:v>
                      </c:pt>
                      <c:pt idx="9353">
                        <c:v>100</c:v>
                      </c:pt>
                      <c:pt idx="9354">
                        <c:v>300</c:v>
                      </c:pt>
                      <c:pt idx="9355">
                        <c:v>200</c:v>
                      </c:pt>
                      <c:pt idx="9356">
                        <c:v>200</c:v>
                      </c:pt>
                      <c:pt idx="9357">
                        <c:v>200</c:v>
                      </c:pt>
                      <c:pt idx="9358">
                        <c:v>400</c:v>
                      </c:pt>
                      <c:pt idx="9359">
                        <c:v>300</c:v>
                      </c:pt>
                      <c:pt idx="9360">
                        <c:v>300</c:v>
                      </c:pt>
                      <c:pt idx="9361">
                        <c:v>300</c:v>
                      </c:pt>
                      <c:pt idx="9362">
                        <c:v>200</c:v>
                      </c:pt>
                      <c:pt idx="9363">
                        <c:v>200</c:v>
                      </c:pt>
                      <c:pt idx="9364">
                        <c:v>200</c:v>
                      </c:pt>
                      <c:pt idx="9365">
                        <c:v>300</c:v>
                      </c:pt>
                      <c:pt idx="9366">
                        <c:v>400</c:v>
                      </c:pt>
                      <c:pt idx="9367">
                        <c:v>300</c:v>
                      </c:pt>
                      <c:pt idx="9368">
                        <c:v>400</c:v>
                      </c:pt>
                      <c:pt idx="9369">
                        <c:v>400</c:v>
                      </c:pt>
                      <c:pt idx="9370">
                        <c:v>200</c:v>
                      </c:pt>
                      <c:pt idx="9371">
                        <c:v>200</c:v>
                      </c:pt>
                      <c:pt idx="9372">
                        <c:v>300</c:v>
                      </c:pt>
                      <c:pt idx="9373">
                        <c:v>100</c:v>
                      </c:pt>
                      <c:pt idx="9374">
                        <c:v>500</c:v>
                      </c:pt>
                      <c:pt idx="9375">
                        <c:v>300</c:v>
                      </c:pt>
                      <c:pt idx="9376">
                        <c:v>300</c:v>
                      </c:pt>
                      <c:pt idx="9377">
                        <c:v>500</c:v>
                      </c:pt>
                      <c:pt idx="9378">
                        <c:v>300</c:v>
                      </c:pt>
                      <c:pt idx="9379">
                        <c:v>400</c:v>
                      </c:pt>
                      <c:pt idx="9380">
                        <c:v>200</c:v>
                      </c:pt>
                      <c:pt idx="9381">
                        <c:v>200</c:v>
                      </c:pt>
                      <c:pt idx="9382">
                        <c:v>300</c:v>
                      </c:pt>
                      <c:pt idx="9383">
                        <c:v>900</c:v>
                      </c:pt>
                      <c:pt idx="9384">
                        <c:v>1100</c:v>
                      </c:pt>
                      <c:pt idx="9385">
                        <c:v>500</c:v>
                      </c:pt>
                      <c:pt idx="9386">
                        <c:v>300</c:v>
                      </c:pt>
                      <c:pt idx="9387">
                        <c:v>300</c:v>
                      </c:pt>
                      <c:pt idx="9388">
                        <c:v>400</c:v>
                      </c:pt>
                      <c:pt idx="9389">
                        <c:v>400</c:v>
                      </c:pt>
                      <c:pt idx="9390">
                        <c:v>500</c:v>
                      </c:pt>
                      <c:pt idx="9391">
                        <c:v>300</c:v>
                      </c:pt>
                      <c:pt idx="9392">
                        <c:v>400</c:v>
                      </c:pt>
                      <c:pt idx="9393">
                        <c:v>300</c:v>
                      </c:pt>
                      <c:pt idx="9394">
                        <c:v>300</c:v>
                      </c:pt>
                      <c:pt idx="9395">
                        <c:v>600</c:v>
                      </c:pt>
                      <c:pt idx="9396">
                        <c:v>300</c:v>
                      </c:pt>
                      <c:pt idx="9397">
                        <c:v>200</c:v>
                      </c:pt>
                      <c:pt idx="9398">
                        <c:v>100</c:v>
                      </c:pt>
                      <c:pt idx="9399">
                        <c:v>200</c:v>
                      </c:pt>
                      <c:pt idx="9400">
                        <c:v>300</c:v>
                      </c:pt>
                      <c:pt idx="9401">
                        <c:v>300</c:v>
                      </c:pt>
                      <c:pt idx="9402">
                        <c:v>300</c:v>
                      </c:pt>
                      <c:pt idx="9403">
                        <c:v>400</c:v>
                      </c:pt>
                      <c:pt idx="9404">
                        <c:v>300</c:v>
                      </c:pt>
                      <c:pt idx="9405">
                        <c:v>300</c:v>
                      </c:pt>
                      <c:pt idx="9406">
                        <c:v>200</c:v>
                      </c:pt>
                      <c:pt idx="9407">
                        <c:v>300</c:v>
                      </c:pt>
                      <c:pt idx="9408">
                        <c:v>300</c:v>
                      </c:pt>
                      <c:pt idx="9409">
                        <c:v>300</c:v>
                      </c:pt>
                      <c:pt idx="9410">
                        <c:v>200</c:v>
                      </c:pt>
                      <c:pt idx="9411">
                        <c:v>700</c:v>
                      </c:pt>
                      <c:pt idx="9412">
                        <c:v>700</c:v>
                      </c:pt>
                      <c:pt idx="9413">
                        <c:v>500</c:v>
                      </c:pt>
                      <c:pt idx="9414">
                        <c:v>400</c:v>
                      </c:pt>
                      <c:pt idx="9415">
                        <c:v>400</c:v>
                      </c:pt>
                      <c:pt idx="9416">
                        <c:v>200</c:v>
                      </c:pt>
                      <c:pt idx="9417">
                        <c:v>200</c:v>
                      </c:pt>
                      <c:pt idx="9418">
                        <c:v>200</c:v>
                      </c:pt>
                      <c:pt idx="9419">
                        <c:v>300</c:v>
                      </c:pt>
                      <c:pt idx="9420">
                        <c:v>200</c:v>
                      </c:pt>
                      <c:pt idx="9421">
                        <c:v>400</c:v>
                      </c:pt>
                      <c:pt idx="9422">
                        <c:v>200</c:v>
                      </c:pt>
                      <c:pt idx="9423">
                        <c:v>200</c:v>
                      </c:pt>
                      <c:pt idx="9424">
                        <c:v>200</c:v>
                      </c:pt>
                      <c:pt idx="9425">
                        <c:v>300</c:v>
                      </c:pt>
                      <c:pt idx="9426">
                        <c:v>100</c:v>
                      </c:pt>
                      <c:pt idx="9427">
                        <c:v>300</c:v>
                      </c:pt>
                      <c:pt idx="9428">
                        <c:v>300</c:v>
                      </c:pt>
                      <c:pt idx="9429">
                        <c:v>300</c:v>
                      </c:pt>
                      <c:pt idx="9430">
                        <c:v>200</c:v>
                      </c:pt>
                      <c:pt idx="9431">
                        <c:v>200</c:v>
                      </c:pt>
                      <c:pt idx="9432">
                        <c:v>300</c:v>
                      </c:pt>
                      <c:pt idx="9433">
                        <c:v>200</c:v>
                      </c:pt>
                      <c:pt idx="9434">
                        <c:v>200</c:v>
                      </c:pt>
                      <c:pt idx="9435">
                        <c:v>200</c:v>
                      </c:pt>
                      <c:pt idx="9436">
                        <c:v>300</c:v>
                      </c:pt>
                      <c:pt idx="9437">
                        <c:v>300</c:v>
                      </c:pt>
                      <c:pt idx="9438">
                        <c:v>600</c:v>
                      </c:pt>
                      <c:pt idx="9439">
                        <c:v>500</c:v>
                      </c:pt>
                      <c:pt idx="9440">
                        <c:v>300</c:v>
                      </c:pt>
                      <c:pt idx="9441">
                        <c:v>300</c:v>
                      </c:pt>
                      <c:pt idx="9442">
                        <c:v>200</c:v>
                      </c:pt>
                      <c:pt idx="9443">
                        <c:v>300</c:v>
                      </c:pt>
                      <c:pt idx="9444">
                        <c:v>200</c:v>
                      </c:pt>
                      <c:pt idx="9445">
                        <c:v>300</c:v>
                      </c:pt>
                      <c:pt idx="9446">
                        <c:v>300</c:v>
                      </c:pt>
                      <c:pt idx="9447">
                        <c:v>300</c:v>
                      </c:pt>
                      <c:pt idx="9448">
                        <c:v>200</c:v>
                      </c:pt>
                      <c:pt idx="9449">
                        <c:v>200</c:v>
                      </c:pt>
                      <c:pt idx="9450">
                        <c:v>500</c:v>
                      </c:pt>
                      <c:pt idx="9451">
                        <c:v>400</c:v>
                      </c:pt>
                      <c:pt idx="9452">
                        <c:v>600</c:v>
                      </c:pt>
                      <c:pt idx="9453">
                        <c:v>200</c:v>
                      </c:pt>
                      <c:pt idx="9454">
                        <c:v>200</c:v>
                      </c:pt>
                      <c:pt idx="9455">
                        <c:v>200</c:v>
                      </c:pt>
                      <c:pt idx="9456">
                        <c:v>200</c:v>
                      </c:pt>
                      <c:pt idx="9457">
                        <c:v>200</c:v>
                      </c:pt>
                      <c:pt idx="9458">
                        <c:v>400</c:v>
                      </c:pt>
                      <c:pt idx="9459">
                        <c:v>300</c:v>
                      </c:pt>
                      <c:pt idx="9460">
                        <c:v>300</c:v>
                      </c:pt>
                      <c:pt idx="9461">
                        <c:v>700</c:v>
                      </c:pt>
                      <c:pt idx="9462">
                        <c:v>300</c:v>
                      </c:pt>
                      <c:pt idx="9463">
                        <c:v>200</c:v>
                      </c:pt>
                      <c:pt idx="9464">
                        <c:v>200</c:v>
                      </c:pt>
                      <c:pt idx="9465">
                        <c:v>200</c:v>
                      </c:pt>
                      <c:pt idx="9466">
                        <c:v>200</c:v>
                      </c:pt>
                      <c:pt idx="9467">
                        <c:v>100</c:v>
                      </c:pt>
                      <c:pt idx="9468">
                        <c:v>200</c:v>
                      </c:pt>
                      <c:pt idx="9469">
                        <c:v>200</c:v>
                      </c:pt>
                      <c:pt idx="9470">
                        <c:v>200</c:v>
                      </c:pt>
                      <c:pt idx="9471">
                        <c:v>100</c:v>
                      </c:pt>
                      <c:pt idx="9472">
                        <c:v>300</c:v>
                      </c:pt>
                      <c:pt idx="9473">
                        <c:v>200</c:v>
                      </c:pt>
                      <c:pt idx="9474">
                        <c:v>100</c:v>
                      </c:pt>
                      <c:pt idx="9475">
                        <c:v>300</c:v>
                      </c:pt>
                      <c:pt idx="9476">
                        <c:v>200</c:v>
                      </c:pt>
                      <c:pt idx="9477">
                        <c:v>200</c:v>
                      </c:pt>
                      <c:pt idx="9478">
                        <c:v>200</c:v>
                      </c:pt>
                      <c:pt idx="9479">
                        <c:v>300</c:v>
                      </c:pt>
                      <c:pt idx="9480">
                        <c:v>200</c:v>
                      </c:pt>
                      <c:pt idx="9481">
                        <c:v>100</c:v>
                      </c:pt>
                      <c:pt idx="9482">
                        <c:v>200</c:v>
                      </c:pt>
                      <c:pt idx="9483">
                        <c:v>200</c:v>
                      </c:pt>
                      <c:pt idx="9484">
                        <c:v>200</c:v>
                      </c:pt>
                      <c:pt idx="9485">
                        <c:v>300</c:v>
                      </c:pt>
                      <c:pt idx="9486">
                        <c:v>300</c:v>
                      </c:pt>
                      <c:pt idx="9487">
                        <c:v>200</c:v>
                      </c:pt>
                      <c:pt idx="9488">
                        <c:v>200</c:v>
                      </c:pt>
                      <c:pt idx="9489">
                        <c:v>200</c:v>
                      </c:pt>
                      <c:pt idx="9490">
                        <c:v>300</c:v>
                      </c:pt>
                      <c:pt idx="9491">
                        <c:v>300</c:v>
                      </c:pt>
                      <c:pt idx="9492">
                        <c:v>200</c:v>
                      </c:pt>
                      <c:pt idx="9493">
                        <c:v>100</c:v>
                      </c:pt>
                      <c:pt idx="9494">
                        <c:v>200</c:v>
                      </c:pt>
                      <c:pt idx="9495">
                        <c:v>200</c:v>
                      </c:pt>
                      <c:pt idx="9496">
                        <c:v>300</c:v>
                      </c:pt>
                      <c:pt idx="9497">
                        <c:v>400</c:v>
                      </c:pt>
                      <c:pt idx="9498">
                        <c:v>200</c:v>
                      </c:pt>
                      <c:pt idx="9499">
                        <c:v>100</c:v>
                      </c:pt>
                      <c:pt idx="9500">
                        <c:v>200</c:v>
                      </c:pt>
                      <c:pt idx="9501">
                        <c:v>200</c:v>
                      </c:pt>
                      <c:pt idx="9502">
                        <c:v>100</c:v>
                      </c:pt>
                      <c:pt idx="9503">
                        <c:v>300</c:v>
                      </c:pt>
                      <c:pt idx="9504">
                        <c:v>100</c:v>
                      </c:pt>
                      <c:pt idx="9505">
                        <c:v>300</c:v>
                      </c:pt>
                      <c:pt idx="9506">
                        <c:v>600</c:v>
                      </c:pt>
                      <c:pt idx="9507">
                        <c:v>200</c:v>
                      </c:pt>
                      <c:pt idx="9508">
                        <c:v>300</c:v>
                      </c:pt>
                      <c:pt idx="9509">
                        <c:v>400</c:v>
                      </c:pt>
                      <c:pt idx="9510">
                        <c:v>500</c:v>
                      </c:pt>
                      <c:pt idx="9511">
                        <c:v>600</c:v>
                      </c:pt>
                      <c:pt idx="9512">
                        <c:v>500</c:v>
                      </c:pt>
                      <c:pt idx="9513">
                        <c:v>600</c:v>
                      </c:pt>
                      <c:pt idx="9514">
                        <c:v>400</c:v>
                      </c:pt>
                      <c:pt idx="9515">
                        <c:v>200</c:v>
                      </c:pt>
                      <c:pt idx="9516">
                        <c:v>100</c:v>
                      </c:pt>
                      <c:pt idx="9517">
                        <c:v>200</c:v>
                      </c:pt>
                      <c:pt idx="9518">
                        <c:v>400</c:v>
                      </c:pt>
                      <c:pt idx="9519">
                        <c:v>300</c:v>
                      </c:pt>
                      <c:pt idx="9520">
                        <c:v>300</c:v>
                      </c:pt>
                      <c:pt idx="9521">
                        <c:v>200</c:v>
                      </c:pt>
                      <c:pt idx="9522">
                        <c:v>500</c:v>
                      </c:pt>
                      <c:pt idx="9523">
                        <c:v>400</c:v>
                      </c:pt>
                      <c:pt idx="9524">
                        <c:v>400</c:v>
                      </c:pt>
                      <c:pt idx="9525">
                        <c:v>400</c:v>
                      </c:pt>
                      <c:pt idx="9526">
                        <c:v>200</c:v>
                      </c:pt>
                      <c:pt idx="9527">
                        <c:v>200</c:v>
                      </c:pt>
                      <c:pt idx="9528">
                        <c:v>100</c:v>
                      </c:pt>
                      <c:pt idx="9529">
                        <c:v>100</c:v>
                      </c:pt>
                      <c:pt idx="9530">
                        <c:v>200</c:v>
                      </c:pt>
                      <c:pt idx="9531">
                        <c:v>300</c:v>
                      </c:pt>
                      <c:pt idx="9532">
                        <c:v>300</c:v>
                      </c:pt>
                      <c:pt idx="9533">
                        <c:v>200</c:v>
                      </c:pt>
                      <c:pt idx="9534">
                        <c:v>500</c:v>
                      </c:pt>
                      <c:pt idx="9535">
                        <c:v>300</c:v>
                      </c:pt>
                      <c:pt idx="9536">
                        <c:v>500</c:v>
                      </c:pt>
                      <c:pt idx="9537">
                        <c:v>600</c:v>
                      </c:pt>
                      <c:pt idx="9538">
                        <c:v>400</c:v>
                      </c:pt>
                      <c:pt idx="9539">
                        <c:v>400</c:v>
                      </c:pt>
                      <c:pt idx="9540">
                        <c:v>400</c:v>
                      </c:pt>
                      <c:pt idx="9541">
                        <c:v>500</c:v>
                      </c:pt>
                      <c:pt idx="9542">
                        <c:v>300</c:v>
                      </c:pt>
                      <c:pt idx="9543">
                        <c:v>600</c:v>
                      </c:pt>
                      <c:pt idx="9544">
                        <c:v>400</c:v>
                      </c:pt>
                      <c:pt idx="9545">
                        <c:v>400</c:v>
                      </c:pt>
                      <c:pt idx="9546">
                        <c:v>400</c:v>
                      </c:pt>
                      <c:pt idx="9547">
                        <c:v>300</c:v>
                      </c:pt>
                      <c:pt idx="9548">
                        <c:v>200</c:v>
                      </c:pt>
                      <c:pt idx="9549">
                        <c:v>400</c:v>
                      </c:pt>
                      <c:pt idx="9550">
                        <c:v>200</c:v>
                      </c:pt>
                      <c:pt idx="9551">
                        <c:v>900</c:v>
                      </c:pt>
                      <c:pt idx="9552">
                        <c:v>600</c:v>
                      </c:pt>
                      <c:pt idx="9553">
                        <c:v>400</c:v>
                      </c:pt>
                      <c:pt idx="9554">
                        <c:v>600</c:v>
                      </c:pt>
                      <c:pt idx="9555">
                        <c:v>1000</c:v>
                      </c:pt>
                      <c:pt idx="9556">
                        <c:v>1200</c:v>
                      </c:pt>
                      <c:pt idx="9557">
                        <c:v>500</c:v>
                      </c:pt>
                      <c:pt idx="9558">
                        <c:v>600</c:v>
                      </c:pt>
                      <c:pt idx="9559">
                        <c:v>900</c:v>
                      </c:pt>
                      <c:pt idx="9560">
                        <c:v>400</c:v>
                      </c:pt>
                      <c:pt idx="9561">
                        <c:v>300</c:v>
                      </c:pt>
                      <c:pt idx="9562">
                        <c:v>200</c:v>
                      </c:pt>
                      <c:pt idx="9563">
                        <c:v>300</c:v>
                      </c:pt>
                      <c:pt idx="9564">
                        <c:v>400</c:v>
                      </c:pt>
                      <c:pt idx="9565">
                        <c:v>200</c:v>
                      </c:pt>
                      <c:pt idx="9566">
                        <c:v>200</c:v>
                      </c:pt>
                      <c:pt idx="9567">
                        <c:v>300</c:v>
                      </c:pt>
                      <c:pt idx="9568">
                        <c:v>400</c:v>
                      </c:pt>
                      <c:pt idx="9569">
                        <c:v>800</c:v>
                      </c:pt>
                      <c:pt idx="9570">
                        <c:v>600</c:v>
                      </c:pt>
                      <c:pt idx="9571">
                        <c:v>300</c:v>
                      </c:pt>
                      <c:pt idx="9572">
                        <c:v>400</c:v>
                      </c:pt>
                      <c:pt idx="9573">
                        <c:v>300</c:v>
                      </c:pt>
                      <c:pt idx="9574">
                        <c:v>200</c:v>
                      </c:pt>
                      <c:pt idx="9575">
                        <c:v>200</c:v>
                      </c:pt>
                      <c:pt idx="9576">
                        <c:v>200</c:v>
                      </c:pt>
                      <c:pt idx="9577">
                        <c:v>300</c:v>
                      </c:pt>
                      <c:pt idx="9578">
                        <c:v>500</c:v>
                      </c:pt>
                      <c:pt idx="9579">
                        <c:v>300</c:v>
                      </c:pt>
                      <c:pt idx="9580">
                        <c:v>400</c:v>
                      </c:pt>
                      <c:pt idx="9581">
                        <c:v>300</c:v>
                      </c:pt>
                      <c:pt idx="9582">
                        <c:v>200</c:v>
                      </c:pt>
                      <c:pt idx="9583">
                        <c:v>200</c:v>
                      </c:pt>
                      <c:pt idx="9584">
                        <c:v>300</c:v>
                      </c:pt>
                      <c:pt idx="9585">
                        <c:v>200</c:v>
                      </c:pt>
                      <c:pt idx="9586">
                        <c:v>300</c:v>
                      </c:pt>
                      <c:pt idx="9587">
                        <c:v>600</c:v>
                      </c:pt>
                      <c:pt idx="9588">
                        <c:v>500</c:v>
                      </c:pt>
                      <c:pt idx="9589">
                        <c:v>400</c:v>
                      </c:pt>
                      <c:pt idx="9590">
                        <c:v>300</c:v>
                      </c:pt>
                      <c:pt idx="9591">
                        <c:v>300</c:v>
                      </c:pt>
                      <c:pt idx="9592">
                        <c:v>300</c:v>
                      </c:pt>
                      <c:pt idx="9593">
                        <c:v>500</c:v>
                      </c:pt>
                      <c:pt idx="9594">
                        <c:v>200</c:v>
                      </c:pt>
                      <c:pt idx="9595">
                        <c:v>400</c:v>
                      </c:pt>
                      <c:pt idx="9596">
                        <c:v>400</c:v>
                      </c:pt>
                      <c:pt idx="9597">
                        <c:v>400</c:v>
                      </c:pt>
                      <c:pt idx="9598">
                        <c:v>300</c:v>
                      </c:pt>
                      <c:pt idx="9599">
                        <c:v>300</c:v>
                      </c:pt>
                      <c:pt idx="9600">
                        <c:v>200</c:v>
                      </c:pt>
                      <c:pt idx="9601">
                        <c:v>300</c:v>
                      </c:pt>
                      <c:pt idx="9602">
                        <c:v>200</c:v>
                      </c:pt>
                      <c:pt idx="9603">
                        <c:v>200</c:v>
                      </c:pt>
                      <c:pt idx="9604">
                        <c:v>200</c:v>
                      </c:pt>
                      <c:pt idx="9605">
                        <c:v>100</c:v>
                      </c:pt>
                      <c:pt idx="9606">
                        <c:v>100</c:v>
                      </c:pt>
                      <c:pt idx="9607">
                        <c:v>100</c:v>
                      </c:pt>
                      <c:pt idx="9608">
                        <c:v>200</c:v>
                      </c:pt>
                      <c:pt idx="9609">
                        <c:v>300</c:v>
                      </c:pt>
                      <c:pt idx="9610">
                        <c:v>200</c:v>
                      </c:pt>
                      <c:pt idx="9611">
                        <c:v>100</c:v>
                      </c:pt>
                      <c:pt idx="9612">
                        <c:v>100</c:v>
                      </c:pt>
                      <c:pt idx="9613">
                        <c:v>300</c:v>
                      </c:pt>
                      <c:pt idx="9614">
                        <c:v>400</c:v>
                      </c:pt>
                      <c:pt idx="9615">
                        <c:v>300</c:v>
                      </c:pt>
                      <c:pt idx="9616">
                        <c:v>500</c:v>
                      </c:pt>
                      <c:pt idx="9617">
                        <c:v>700</c:v>
                      </c:pt>
                      <c:pt idx="9618">
                        <c:v>300</c:v>
                      </c:pt>
                      <c:pt idx="9619">
                        <c:v>300</c:v>
                      </c:pt>
                      <c:pt idx="9620">
                        <c:v>200</c:v>
                      </c:pt>
                      <c:pt idx="9621">
                        <c:v>300</c:v>
                      </c:pt>
                      <c:pt idx="9622">
                        <c:v>300</c:v>
                      </c:pt>
                      <c:pt idx="9623">
                        <c:v>200</c:v>
                      </c:pt>
                      <c:pt idx="9624">
                        <c:v>200</c:v>
                      </c:pt>
                      <c:pt idx="9625">
                        <c:v>100</c:v>
                      </c:pt>
                      <c:pt idx="9626">
                        <c:v>100</c:v>
                      </c:pt>
                      <c:pt idx="9627">
                        <c:v>200</c:v>
                      </c:pt>
                      <c:pt idx="9628">
                        <c:v>200</c:v>
                      </c:pt>
                      <c:pt idx="9629">
                        <c:v>200</c:v>
                      </c:pt>
                      <c:pt idx="9630">
                        <c:v>300</c:v>
                      </c:pt>
                      <c:pt idx="9631">
                        <c:v>200</c:v>
                      </c:pt>
                      <c:pt idx="9632">
                        <c:v>200</c:v>
                      </c:pt>
                      <c:pt idx="9633">
                        <c:v>900</c:v>
                      </c:pt>
                      <c:pt idx="9634">
                        <c:v>600</c:v>
                      </c:pt>
                      <c:pt idx="9635">
                        <c:v>400</c:v>
                      </c:pt>
                      <c:pt idx="9636">
                        <c:v>200</c:v>
                      </c:pt>
                      <c:pt idx="9637">
                        <c:v>200</c:v>
                      </c:pt>
                      <c:pt idx="9638">
                        <c:v>300</c:v>
                      </c:pt>
                      <c:pt idx="9639">
                        <c:v>300</c:v>
                      </c:pt>
                      <c:pt idx="9640">
                        <c:v>300</c:v>
                      </c:pt>
                      <c:pt idx="9641">
                        <c:v>200</c:v>
                      </c:pt>
                      <c:pt idx="9642">
                        <c:v>200</c:v>
                      </c:pt>
                      <c:pt idx="9643">
                        <c:v>200</c:v>
                      </c:pt>
                      <c:pt idx="9644">
                        <c:v>200</c:v>
                      </c:pt>
                      <c:pt idx="9645">
                        <c:v>300</c:v>
                      </c:pt>
                      <c:pt idx="9646">
                        <c:v>300</c:v>
                      </c:pt>
                      <c:pt idx="9647">
                        <c:v>200</c:v>
                      </c:pt>
                      <c:pt idx="9648">
                        <c:v>300</c:v>
                      </c:pt>
                      <c:pt idx="9649">
                        <c:v>300</c:v>
                      </c:pt>
                      <c:pt idx="9650">
                        <c:v>500</c:v>
                      </c:pt>
                      <c:pt idx="9651">
                        <c:v>500</c:v>
                      </c:pt>
                      <c:pt idx="9652">
                        <c:v>300</c:v>
                      </c:pt>
                      <c:pt idx="9653">
                        <c:v>500</c:v>
                      </c:pt>
                      <c:pt idx="9654">
                        <c:v>600</c:v>
                      </c:pt>
                      <c:pt idx="9655">
                        <c:v>500</c:v>
                      </c:pt>
                      <c:pt idx="9656">
                        <c:v>400</c:v>
                      </c:pt>
                      <c:pt idx="9657">
                        <c:v>100</c:v>
                      </c:pt>
                      <c:pt idx="9658">
                        <c:v>100</c:v>
                      </c:pt>
                      <c:pt idx="9659">
                        <c:v>200</c:v>
                      </c:pt>
                      <c:pt idx="9660">
                        <c:v>100</c:v>
                      </c:pt>
                      <c:pt idx="9661">
                        <c:v>100</c:v>
                      </c:pt>
                      <c:pt idx="9662">
                        <c:v>200</c:v>
                      </c:pt>
                      <c:pt idx="9663">
                        <c:v>400</c:v>
                      </c:pt>
                      <c:pt idx="9664">
                        <c:v>500</c:v>
                      </c:pt>
                      <c:pt idx="9665">
                        <c:v>600</c:v>
                      </c:pt>
                      <c:pt idx="9666">
                        <c:v>300</c:v>
                      </c:pt>
                      <c:pt idx="9667">
                        <c:v>200</c:v>
                      </c:pt>
                      <c:pt idx="9668">
                        <c:v>1000</c:v>
                      </c:pt>
                      <c:pt idx="9669">
                        <c:v>300</c:v>
                      </c:pt>
                      <c:pt idx="9670">
                        <c:v>200</c:v>
                      </c:pt>
                      <c:pt idx="9671">
                        <c:v>500</c:v>
                      </c:pt>
                      <c:pt idx="9672">
                        <c:v>200</c:v>
                      </c:pt>
                      <c:pt idx="9673">
                        <c:v>200</c:v>
                      </c:pt>
                      <c:pt idx="9674">
                        <c:v>200</c:v>
                      </c:pt>
                      <c:pt idx="9675">
                        <c:v>300</c:v>
                      </c:pt>
                      <c:pt idx="9676">
                        <c:v>400</c:v>
                      </c:pt>
                      <c:pt idx="9677">
                        <c:v>500</c:v>
                      </c:pt>
                      <c:pt idx="9678">
                        <c:v>200</c:v>
                      </c:pt>
                      <c:pt idx="9679">
                        <c:v>200</c:v>
                      </c:pt>
                      <c:pt idx="9680">
                        <c:v>300</c:v>
                      </c:pt>
                      <c:pt idx="9681">
                        <c:v>700</c:v>
                      </c:pt>
                      <c:pt idx="9682">
                        <c:v>500</c:v>
                      </c:pt>
                      <c:pt idx="9683">
                        <c:v>200</c:v>
                      </c:pt>
                      <c:pt idx="9684">
                        <c:v>100</c:v>
                      </c:pt>
                      <c:pt idx="9685">
                        <c:v>200</c:v>
                      </c:pt>
                      <c:pt idx="9686">
                        <c:v>200</c:v>
                      </c:pt>
                      <c:pt idx="9687">
                        <c:v>100</c:v>
                      </c:pt>
                      <c:pt idx="9688">
                        <c:v>100</c:v>
                      </c:pt>
                      <c:pt idx="9689">
                        <c:v>200</c:v>
                      </c:pt>
                      <c:pt idx="9690">
                        <c:v>200</c:v>
                      </c:pt>
                      <c:pt idx="9691">
                        <c:v>100</c:v>
                      </c:pt>
                      <c:pt idx="9692">
                        <c:v>200</c:v>
                      </c:pt>
                      <c:pt idx="9693">
                        <c:v>100</c:v>
                      </c:pt>
                      <c:pt idx="9694">
                        <c:v>100</c:v>
                      </c:pt>
                      <c:pt idx="9695">
                        <c:v>200</c:v>
                      </c:pt>
                      <c:pt idx="9696">
                        <c:v>200</c:v>
                      </c:pt>
                      <c:pt idx="9697">
                        <c:v>300</c:v>
                      </c:pt>
                      <c:pt idx="9698">
                        <c:v>200</c:v>
                      </c:pt>
                      <c:pt idx="9699">
                        <c:v>400</c:v>
                      </c:pt>
                      <c:pt idx="9700">
                        <c:v>500</c:v>
                      </c:pt>
                      <c:pt idx="9701">
                        <c:v>200</c:v>
                      </c:pt>
                      <c:pt idx="9702">
                        <c:v>300</c:v>
                      </c:pt>
                      <c:pt idx="9703">
                        <c:v>400</c:v>
                      </c:pt>
                      <c:pt idx="9704">
                        <c:v>300</c:v>
                      </c:pt>
                      <c:pt idx="9705">
                        <c:v>300</c:v>
                      </c:pt>
                      <c:pt idx="9706">
                        <c:v>200</c:v>
                      </c:pt>
                      <c:pt idx="9707">
                        <c:v>200</c:v>
                      </c:pt>
                      <c:pt idx="9708">
                        <c:v>300</c:v>
                      </c:pt>
                      <c:pt idx="9709">
                        <c:v>200</c:v>
                      </c:pt>
                      <c:pt idx="9710">
                        <c:v>200</c:v>
                      </c:pt>
                      <c:pt idx="9711">
                        <c:v>500</c:v>
                      </c:pt>
                      <c:pt idx="9712">
                        <c:v>600</c:v>
                      </c:pt>
                      <c:pt idx="9713">
                        <c:v>300</c:v>
                      </c:pt>
                      <c:pt idx="9714">
                        <c:v>400</c:v>
                      </c:pt>
                      <c:pt idx="9715">
                        <c:v>300</c:v>
                      </c:pt>
                      <c:pt idx="9716">
                        <c:v>200</c:v>
                      </c:pt>
                      <c:pt idx="9717">
                        <c:v>300</c:v>
                      </c:pt>
                      <c:pt idx="9718">
                        <c:v>300</c:v>
                      </c:pt>
                      <c:pt idx="9719">
                        <c:v>400</c:v>
                      </c:pt>
                      <c:pt idx="9720">
                        <c:v>500</c:v>
                      </c:pt>
                      <c:pt idx="9721">
                        <c:v>200</c:v>
                      </c:pt>
                      <c:pt idx="9722">
                        <c:v>400</c:v>
                      </c:pt>
                      <c:pt idx="9723">
                        <c:v>200</c:v>
                      </c:pt>
                      <c:pt idx="9724">
                        <c:v>200</c:v>
                      </c:pt>
                      <c:pt idx="9725">
                        <c:v>200</c:v>
                      </c:pt>
                      <c:pt idx="9726">
                        <c:v>500</c:v>
                      </c:pt>
                      <c:pt idx="9727">
                        <c:v>500</c:v>
                      </c:pt>
                      <c:pt idx="9728">
                        <c:v>800</c:v>
                      </c:pt>
                      <c:pt idx="9729">
                        <c:v>400</c:v>
                      </c:pt>
                      <c:pt idx="9730">
                        <c:v>300</c:v>
                      </c:pt>
                      <c:pt idx="9731">
                        <c:v>300</c:v>
                      </c:pt>
                      <c:pt idx="9732">
                        <c:v>400</c:v>
                      </c:pt>
                      <c:pt idx="9733">
                        <c:v>200</c:v>
                      </c:pt>
                      <c:pt idx="9734">
                        <c:v>400</c:v>
                      </c:pt>
                      <c:pt idx="9735">
                        <c:v>300</c:v>
                      </c:pt>
                      <c:pt idx="9736">
                        <c:v>400</c:v>
                      </c:pt>
                      <c:pt idx="9737">
                        <c:v>400</c:v>
                      </c:pt>
                      <c:pt idx="9738">
                        <c:v>400</c:v>
                      </c:pt>
                      <c:pt idx="9739">
                        <c:v>600</c:v>
                      </c:pt>
                      <c:pt idx="9740">
                        <c:v>400</c:v>
                      </c:pt>
                      <c:pt idx="9741">
                        <c:v>400</c:v>
                      </c:pt>
                      <c:pt idx="9742">
                        <c:v>300</c:v>
                      </c:pt>
                      <c:pt idx="9743">
                        <c:v>200</c:v>
                      </c:pt>
                      <c:pt idx="9744">
                        <c:v>200</c:v>
                      </c:pt>
                      <c:pt idx="9745">
                        <c:v>600</c:v>
                      </c:pt>
                      <c:pt idx="9746">
                        <c:v>300</c:v>
                      </c:pt>
                      <c:pt idx="9747">
                        <c:v>300</c:v>
                      </c:pt>
                      <c:pt idx="9748">
                        <c:v>400</c:v>
                      </c:pt>
                      <c:pt idx="9749">
                        <c:v>100</c:v>
                      </c:pt>
                      <c:pt idx="9750">
                        <c:v>200</c:v>
                      </c:pt>
                      <c:pt idx="9751">
                        <c:v>300</c:v>
                      </c:pt>
                      <c:pt idx="9752">
                        <c:v>300</c:v>
                      </c:pt>
                      <c:pt idx="9753">
                        <c:v>200</c:v>
                      </c:pt>
                      <c:pt idx="9754">
                        <c:v>200</c:v>
                      </c:pt>
                      <c:pt idx="9755">
                        <c:v>200</c:v>
                      </c:pt>
                      <c:pt idx="9756">
                        <c:v>400</c:v>
                      </c:pt>
                      <c:pt idx="9757">
                        <c:v>100</c:v>
                      </c:pt>
                      <c:pt idx="9758">
                        <c:v>100</c:v>
                      </c:pt>
                      <c:pt idx="9759">
                        <c:v>200</c:v>
                      </c:pt>
                      <c:pt idx="9760">
                        <c:v>200</c:v>
                      </c:pt>
                      <c:pt idx="9761">
                        <c:v>500</c:v>
                      </c:pt>
                      <c:pt idx="9762">
                        <c:v>400</c:v>
                      </c:pt>
                      <c:pt idx="9763">
                        <c:v>200</c:v>
                      </c:pt>
                      <c:pt idx="9764">
                        <c:v>400</c:v>
                      </c:pt>
                      <c:pt idx="9765">
                        <c:v>600</c:v>
                      </c:pt>
                      <c:pt idx="9766">
                        <c:v>600</c:v>
                      </c:pt>
                      <c:pt idx="9767">
                        <c:v>200</c:v>
                      </c:pt>
                      <c:pt idx="9768">
                        <c:v>500</c:v>
                      </c:pt>
                      <c:pt idx="9769">
                        <c:v>300</c:v>
                      </c:pt>
                      <c:pt idx="9770">
                        <c:v>300</c:v>
                      </c:pt>
                      <c:pt idx="9771">
                        <c:v>500</c:v>
                      </c:pt>
                      <c:pt idx="9772">
                        <c:v>800</c:v>
                      </c:pt>
                      <c:pt idx="9773">
                        <c:v>500</c:v>
                      </c:pt>
                      <c:pt idx="9774">
                        <c:v>800</c:v>
                      </c:pt>
                      <c:pt idx="9775">
                        <c:v>500</c:v>
                      </c:pt>
                      <c:pt idx="9776">
                        <c:v>700</c:v>
                      </c:pt>
                      <c:pt idx="9777">
                        <c:v>500</c:v>
                      </c:pt>
                      <c:pt idx="9778">
                        <c:v>400</c:v>
                      </c:pt>
                      <c:pt idx="9779">
                        <c:v>500</c:v>
                      </c:pt>
                      <c:pt idx="9780">
                        <c:v>600</c:v>
                      </c:pt>
                      <c:pt idx="9781">
                        <c:v>500</c:v>
                      </c:pt>
                      <c:pt idx="9782">
                        <c:v>300</c:v>
                      </c:pt>
                      <c:pt idx="9783">
                        <c:v>400</c:v>
                      </c:pt>
                      <c:pt idx="9784">
                        <c:v>700</c:v>
                      </c:pt>
                      <c:pt idx="9785">
                        <c:v>800</c:v>
                      </c:pt>
                      <c:pt idx="9786">
                        <c:v>600</c:v>
                      </c:pt>
                      <c:pt idx="9787">
                        <c:v>300</c:v>
                      </c:pt>
                      <c:pt idx="9788">
                        <c:v>300</c:v>
                      </c:pt>
                      <c:pt idx="9789">
                        <c:v>300</c:v>
                      </c:pt>
                      <c:pt idx="9790">
                        <c:v>500</c:v>
                      </c:pt>
                      <c:pt idx="9791">
                        <c:v>500</c:v>
                      </c:pt>
                      <c:pt idx="9792">
                        <c:v>500</c:v>
                      </c:pt>
                      <c:pt idx="9793">
                        <c:v>700</c:v>
                      </c:pt>
                      <c:pt idx="9794">
                        <c:v>200</c:v>
                      </c:pt>
                      <c:pt idx="9795">
                        <c:v>400</c:v>
                      </c:pt>
                      <c:pt idx="9796">
                        <c:v>300</c:v>
                      </c:pt>
                      <c:pt idx="9797">
                        <c:v>200</c:v>
                      </c:pt>
                      <c:pt idx="9798">
                        <c:v>200</c:v>
                      </c:pt>
                      <c:pt idx="9799">
                        <c:v>200</c:v>
                      </c:pt>
                      <c:pt idx="9800">
                        <c:v>400</c:v>
                      </c:pt>
                      <c:pt idx="9801">
                        <c:v>200</c:v>
                      </c:pt>
                      <c:pt idx="9802">
                        <c:v>300</c:v>
                      </c:pt>
                      <c:pt idx="9803">
                        <c:v>500</c:v>
                      </c:pt>
                      <c:pt idx="9804">
                        <c:v>400</c:v>
                      </c:pt>
                      <c:pt idx="9805">
                        <c:v>300</c:v>
                      </c:pt>
                      <c:pt idx="9806">
                        <c:v>400</c:v>
                      </c:pt>
                      <c:pt idx="9807">
                        <c:v>100</c:v>
                      </c:pt>
                      <c:pt idx="9808">
                        <c:v>200</c:v>
                      </c:pt>
                      <c:pt idx="9809">
                        <c:v>200</c:v>
                      </c:pt>
                      <c:pt idx="9810">
                        <c:v>200</c:v>
                      </c:pt>
                      <c:pt idx="9811">
                        <c:v>200</c:v>
                      </c:pt>
                      <c:pt idx="9812">
                        <c:v>400</c:v>
                      </c:pt>
                      <c:pt idx="9813">
                        <c:v>200</c:v>
                      </c:pt>
                      <c:pt idx="9814">
                        <c:v>200</c:v>
                      </c:pt>
                      <c:pt idx="9815">
                        <c:v>200</c:v>
                      </c:pt>
                      <c:pt idx="9816">
                        <c:v>100</c:v>
                      </c:pt>
                      <c:pt idx="9817">
                        <c:v>200</c:v>
                      </c:pt>
                      <c:pt idx="9818">
                        <c:v>400</c:v>
                      </c:pt>
                      <c:pt idx="9819">
                        <c:v>300</c:v>
                      </c:pt>
                      <c:pt idx="9820">
                        <c:v>200</c:v>
                      </c:pt>
                      <c:pt idx="9821">
                        <c:v>300</c:v>
                      </c:pt>
                      <c:pt idx="9822">
                        <c:v>200</c:v>
                      </c:pt>
                      <c:pt idx="9823">
                        <c:v>200</c:v>
                      </c:pt>
                      <c:pt idx="9824">
                        <c:v>300</c:v>
                      </c:pt>
                      <c:pt idx="9825">
                        <c:v>200</c:v>
                      </c:pt>
                      <c:pt idx="9826">
                        <c:v>100</c:v>
                      </c:pt>
                      <c:pt idx="9827">
                        <c:v>300</c:v>
                      </c:pt>
                      <c:pt idx="9828">
                        <c:v>200</c:v>
                      </c:pt>
                      <c:pt idx="9829">
                        <c:v>200</c:v>
                      </c:pt>
                      <c:pt idx="9830">
                        <c:v>200</c:v>
                      </c:pt>
                      <c:pt idx="9831">
                        <c:v>400</c:v>
                      </c:pt>
                      <c:pt idx="9832">
                        <c:v>100</c:v>
                      </c:pt>
                      <c:pt idx="9833">
                        <c:v>300</c:v>
                      </c:pt>
                      <c:pt idx="9834">
                        <c:v>300</c:v>
                      </c:pt>
                      <c:pt idx="9835">
                        <c:v>200</c:v>
                      </c:pt>
                      <c:pt idx="9836">
                        <c:v>200</c:v>
                      </c:pt>
                      <c:pt idx="9837">
                        <c:v>200</c:v>
                      </c:pt>
                      <c:pt idx="9838">
                        <c:v>300</c:v>
                      </c:pt>
                      <c:pt idx="9839">
                        <c:v>300</c:v>
                      </c:pt>
                      <c:pt idx="9840">
                        <c:v>200</c:v>
                      </c:pt>
                      <c:pt idx="9841">
                        <c:v>300</c:v>
                      </c:pt>
                      <c:pt idx="9842">
                        <c:v>200</c:v>
                      </c:pt>
                      <c:pt idx="9843">
                        <c:v>500</c:v>
                      </c:pt>
                      <c:pt idx="9844">
                        <c:v>400</c:v>
                      </c:pt>
                      <c:pt idx="9845">
                        <c:v>200</c:v>
                      </c:pt>
                      <c:pt idx="9846">
                        <c:v>200</c:v>
                      </c:pt>
                      <c:pt idx="9847">
                        <c:v>300</c:v>
                      </c:pt>
                      <c:pt idx="9848">
                        <c:v>300</c:v>
                      </c:pt>
                      <c:pt idx="9849">
                        <c:v>100</c:v>
                      </c:pt>
                      <c:pt idx="9850">
                        <c:v>100</c:v>
                      </c:pt>
                      <c:pt idx="9851">
                        <c:v>200</c:v>
                      </c:pt>
                      <c:pt idx="9852">
                        <c:v>200</c:v>
                      </c:pt>
                      <c:pt idx="9853">
                        <c:v>200</c:v>
                      </c:pt>
                      <c:pt idx="9854">
                        <c:v>200</c:v>
                      </c:pt>
                      <c:pt idx="9855">
                        <c:v>100</c:v>
                      </c:pt>
                      <c:pt idx="9856">
                        <c:v>100</c:v>
                      </c:pt>
                      <c:pt idx="9857">
                        <c:v>100</c:v>
                      </c:pt>
                      <c:pt idx="9858">
                        <c:v>100</c:v>
                      </c:pt>
                      <c:pt idx="9859">
                        <c:v>200</c:v>
                      </c:pt>
                      <c:pt idx="9860">
                        <c:v>200</c:v>
                      </c:pt>
                      <c:pt idx="9861">
                        <c:v>300</c:v>
                      </c:pt>
                      <c:pt idx="9862">
                        <c:v>400</c:v>
                      </c:pt>
                      <c:pt idx="9863">
                        <c:v>400</c:v>
                      </c:pt>
                      <c:pt idx="9864">
                        <c:v>200</c:v>
                      </c:pt>
                      <c:pt idx="9865">
                        <c:v>300</c:v>
                      </c:pt>
                      <c:pt idx="9866">
                        <c:v>200</c:v>
                      </c:pt>
                      <c:pt idx="9867">
                        <c:v>200</c:v>
                      </c:pt>
                      <c:pt idx="9868">
                        <c:v>600</c:v>
                      </c:pt>
                      <c:pt idx="9869">
                        <c:v>700</c:v>
                      </c:pt>
                      <c:pt idx="9870">
                        <c:v>400</c:v>
                      </c:pt>
                      <c:pt idx="9871">
                        <c:v>400</c:v>
                      </c:pt>
                      <c:pt idx="9872">
                        <c:v>400</c:v>
                      </c:pt>
                      <c:pt idx="9873">
                        <c:v>500</c:v>
                      </c:pt>
                      <c:pt idx="9874">
                        <c:v>300</c:v>
                      </c:pt>
                      <c:pt idx="9875">
                        <c:v>200</c:v>
                      </c:pt>
                      <c:pt idx="9876">
                        <c:v>200</c:v>
                      </c:pt>
                      <c:pt idx="9877">
                        <c:v>100</c:v>
                      </c:pt>
                      <c:pt idx="9878">
                        <c:v>100</c:v>
                      </c:pt>
                      <c:pt idx="9879">
                        <c:v>200</c:v>
                      </c:pt>
                      <c:pt idx="9880">
                        <c:v>100</c:v>
                      </c:pt>
                      <c:pt idx="9881">
                        <c:v>400</c:v>
                      </c:pt>
                      <c:pt idx="9882">
                        <c:v>100</c:v>
                      </c:pt>
                      <c:pt idx="9883">
                        <c:v>300</c:v>
                      </c:pt>
                      <c:pt idx="9884">
                        <c:v>400</c:v>
                      </c:pt>
                      <c:pt idx="9885">
                        <c:v>200</c:v>
                      </c:pt>
                      <c:pt idx="9886">
                        <c:v>300</c:v>
                      </c:pt>
                      <c:pt idx="9887">
                        <c:v>300</c:v>
                      </c:pt>
                      <c:pt idx="9888">
                        <c:v>200</c:v>
                      </c:pt>
                      <c:pt idx="9889">
                        <c:v>200</c:v>
                      </c:pt>
                      <c:pt idx="9890">
                        <c:v>400</c:v>
                      </c:pt>
                      <c:pt idx="9891">
                        <c:v>300</c:v>
                      </c:pt>
                      <c:pt idx="9892">
                        <c:v>200</c:v>
                      </c:pt>
                      <c:pt idx="9893">
                        <c:v>200</c:v>
                      </c:pt>
                      <c:pt idx="9894">
                        <c:v>200</c:v>
                      </c:pt>
                      <c:pt idx="9895">
                        <c:v>200</c:v>
                      </c:pt>
                      <c:pt idx="9896">
                        <c:v>100</c:v>
                      </c:pt>
                      <c:pt idx="9897">
                        <c:v>100</c:v>
                      </c:pt>
                      <c:pt idx="9898">
                        <c:v>300</c:v>
                      </c:pt>
                      <c:pt idx="9899">
                        <c:v>300</c:v>
                      </c:pt>
                      <c:pt idx="9900">
                        <c:v>300</c:v>
                      </c:pt>
                      <c:pt idx="9901">
                        <c:v>300</c:v>
                      </c:pt>
                      <c:pt idx="9902">
                        <c:v>200</c:v>
                      </c:pt>
                      <c:pt idx="9903">
                        <c:v>300</c:v>
                      </c:pt>
                      <c:pt idx="9904">
                        <c:v>200</c:v>
                      </c:pt>
                      <c:pt idx="9905">
                        <c:v>400</c:v>
                      </c:pt>
                      <c:pt idx="9906">
                        <c:v>300</c:v>
                      </c:pt>
                      <c:pt idx="9907">
                        <c:v>400</c:v>
                      </c:pt>
                      <c:pt idx="9908">
                        <c:v>200</c:v>
                      </c:pt>
                      <c:pt idx="9909">
                        <c:v>200</c:v>
                      </c:pt>
                      <c:pt idx="9910">
                        <c:v>200</c:v>
                      </c:pt>
                      <c:pt idx="9911">
                        <c:v>100</c:v>
                      </c:pt>
                      <c:pt idx="9912">
                        <c:v>100</c:v>
                      </c:pt>
                      <c:pt idx="9913">
                        <c:v>200</c:v>
                      </c:pt>
                      <c:pt idx="9914">
                        <c:v>400</c:v>
                      </c:pt>
                      <c:pt idx="9915">
                        <c:v>100</c:v>
                      </c:pt>
                      <c:pt idx="9916">
                        <c:v>100</c:v>
                      </c:pt>
                      <c:pt idx="9917">
                        <c:v>200</c:v>
                      </c:pt>
                      <c:pt idx="9918">
                        <c:v>500</c:v>
                      </c:pt>
                      <c:pt idx="9919">
                        <c:v>600</c:v>
                      </c:pt>
                      <c:pt idx="9920">
                        <c:v>300</c:v>
                      </c:pt>
                      <c:pt idx="9921">
                        <c:v>300</c:v>
                      </c:pt>
                      <c:pt idx="9922">
                        <c:v>300</c:v>
                      </c:pt>
                      <c:pt idx="9923">
                        <c:v>200</c:v>
                      </c:pt>
                      <c:pt idx="9924">
                        <c:v>200</c:v>
                      </c:pt>
                      <c:pt idx="9925">
                        <c:v>200</c:v>
                      </c:pt>
                      <c:pt idx="9926">
                        <c:v>200</c:v>
                      </c:pt>
                      <c:pt idx="9927">
                        <c:v>200</c:v>
                      </c:pt>
                      <c:pt idx="9928">
                        <c:v>200</c:v>
                      </c:pt>
                      <c:pt idx="9929">
                        <c:v>300</c:v>
                      </c:pt>
                      <c:pt idx="9930">
                        <c:v>200</c:v>
                      </c:pt>
                      <c:pt idx="9931">
                        <c:v>500</c:v>
                      </c:pt>
                      <c:pt idx="9932">
                        <c:v>300</c:v>
                      </c:pt>
                      <c:pt idx="9933">
                        <c:v>300</c:v>
                      </c:pt>
                      <c:pt idx="9934">
                        <c:v>200</c:v>
                      </c:pt>
                      <c:pt idx="9935">
                        <c:v>300</c:v>
                      </c:pt>
                      <c:pt idx="9936">
                        <c:v>100</c:v>
                      </c:pt>
                      <c:pt idx="9937">
                        <c:v>200</c:v>
                      </c:pt>
                      <c:pt idx="9938">
                        <c:v>200</c:v>
                      </c:pt>
                      <c:pt idx="9939">
                        <c:v>200</c:v>
                      </c:pt>
                      <c:pt idx="9940">
                        <c:v>100</c:v>
                      </c:pt>
                      <c:pt idx="9941">
                        <c:v>200</c:v>
                      </c:pt>
                      <c:pt idx="9942">
                        <c:v>100</c:v>
                      </c:pt>
                      <c:pt idx="9943">
                        <c:v>300</c:v>
                      </c:pt>
                      <c:pt idx="9944">
                        <c:v>300</c:v>
                      </c:pt>
                      <c:pt idx="9945">
                        <c:v>500</c:v>
                      </c:pt>
                      <c:pt idx="9946">
                        <c:v>200</c:v>
                      </c:pt>
                      <c:pt idx="9947">
                        <c:v>200</c:v>
                      </c:pt>
                      <c:pt idx="9948">
                        <c:v>200</c:v>
                      </c:pt>
                      <c:pt idx="9949">
                        <c:v>300</c:v>
                      </c:pt>
                      <c:pt idx="9950">
                        <c:v>200</c:v>
                      </c:pt>
                      <c:pt idx="9951">
                        <c:v>200</c:v>
                      </c:pt>
                      <c:pt idx="9952">
                        <c:v>100</c:v>
                      </c:pt>
                      <c:pt idx="9953">
                        <c:v>200</c:v>
                      </c:pt>
                      <c:pt idx="9954">
                        <c:v>200</c:v>
                      </c:pt>
                      <c:pt idx="9955">
                        <c:v>200</c:v>
                      </c:pt>
                      <c:pt idx="9956">
                        <c:v>300</c:v>
                      </c:pt>
                      <c:pt idx="9957">
                        <c:v>400</c:v>
                      </c:pt>
                      <c:pt idx="9958">
                        <c:v>500</c:v>
                      </c:pt>
                      <c:pt idx="9959">
                        <c:v>400</c:v>
                      </c:pt>
                      <c:pt idx="9960">
                        <c:v>100</c:v>
                      </c:pt>
                      <c:pt idx="9961">
                        <c:v>200</c:v>
                      </c:pt>
                      <c:pt idx="9962">
                        <c:v>200</c:v>
                      </c:pt>
                      <c:pt idx="9963">
                        <c:v>100</c:v>
                      </c:pt>
                      <c:pt idx="9964">
                        <c:v>400</c:v>
                      </c:pt>
                      <c:pt idx="9965">
                        <c:v>200</c:v>
                      </c:pt>
                      <c:pt idx="9966">
                        <c:v>200</c:v>
                      </c:pt>
                      <c:pt idx="9967">
                        <c:v>100</c:v>
                      </c:pt>
                      <c:pt idx="9968">
                        <c:v>300</c:v>
                      </c:pt>
                      <c:pt idx="9969">
                        <c:v>100</c:v>
                      </c:pt>
                      <c:pt idx="9970">
                        <c:v>200</c:v>
                      </c:pt>
                      <c:pt idx="9971">
                        <c:v>200</c:v>
                      </c:pt>
                      <c:pt idx="9972">
                        <c:v>700</c:v>
                      </c:pt>
                      <c:pt idx="9973">
                        <c:v>600</c:v>
                      </c:pt>
                      <c:pt idx="9974">
                        <c:v>200</c:v>
                      </c:pt>
                      <c:pt idx="9975">
                        <c:v>100</c:v>
                      </c:pt>
                      <c:pt idx="9976">
                        <c:v>400</c:v>
                      </c:pt>
                      <c:pt idx="9977">
                        <c:v>200</c:v>
                      </c:pt>
                      <c:pt idx="9978">
                        <c:v>200</c:v>
                      </c:pt>
                      <c:pt idx="9979">
                        <c:v>400</c:v>
                      </c:pt>
                      <c:pt idx="9980">
                        <c:v>100</c:v>
                      </c:pt>
                      <c:pt idx="9981">
                        <c:v>300</c:v>
                      </c:pt>
                      <c:pt idx="9982">
                        <c:v>200</c:v>
                      </c:pt>
                      <c:pt idx="9983">
                        <c:v>200</c:v>
                      </c:pt>
                      <c:pt idx="9984">
                        <c:v>200</c:v>
                      </c:pt>
                      <c:pt idx="9985">
                        <c:v>300</c:v>
                      </c:pt>
                      <c:pt idx="9986">
                        <c:v>100</c:v>
                      </c:pt>
                      <c:pt idx="9987">
                        <c:v>300</c:v>
                      </c:pt>
                      <c:pt idx="9988">
                        <c:v>300</c:v>
                      </c:pt>
                      <c:pt idx="9989">
                        <c:v>400</c:v>
                      </c:pt>
                      <c:pt idx="9990">
                        <c:v>400</c:v>
                      </c:pt>
                      <c:pt idx="9991">
                        <c:v>500</c:v>
                      </c:pt>
                      <c:pt idx="9992">
                        <c:v>400</c:v>
                      </c:pt>
                      <c:pt idx="9993">
                        <c:v>500</c:v>
                      </c:pt>
                      <c:pt idx="9994">
                        <c:v>500</c:v>
                      </c:pt>
                      <c:pt idx="9995">
                        <c:v>300</c:v>
                      </c:pt>
                      <c:pt idx="9996">
                        <c:v>800</c:v>
                      </c:pt>
                      <c:pt idx="9997">
                        <c:v>400</c:v>
                      </c:pt>
                      <c:pt idx="9998">
                        <c:v>500</c:v>
                      </c:pt>
                      <c:pt idx="9999">
                        <c:v>200</c:v>
                      </c:pt>
                      <c:pt idx="10000">
                        <c:v>100</c:v>
                      </c:pt>
                      <c:pt idx="10001">
                        <c:v>100</c:v>
                      </c:pt>
                      <c:pt idx="10002">
                        <c:v>200</c:v>
                      </c:pt>
                      <c:pt idx="10003">
                        <c:v>200</c:v>
                      </c:pt>
                      <c:pt idx="10004">
                        <c:v>300</c:v>
                      </c:pt>
                      <c:pt idx="10005">
                        <c:v>200</c:v>
                      </c:pt>
                      <c:pt idx="10006">
                        <c:v>300</c:v>
                      </c:pt>
                      <c:pt idx="10007">
                        <c:v>300</c:v>
                      </c:pt>
                      <c:pt idx="10008">
                        <c:v>200</c:v>
                      </c:pt>
                      <c:pt idx="10009">
                        <c:v>100</c:v>
                      </c:pt>
                      <c:pt idx="10010">
                        <c:v>200</c:v>
                      </c:pt>
                      <c:pt idx="10011">
                        <c:v>200</c:v>
                      </c:pt>
                      <c:pt idx="10012">
                        <c:v>300</c:v>
                      </c:pt>
                      <c:pt idx="10013">
                        <c:v>300</c:v>
                      </c:pt>
                      <c:pt idx="10014">
                        <c:v>300</c:v>
                      </c:pt>
                      <c:pt idx="10015">
                        <c:v>200</c:v>
                      </c:pt>
                      <c:pt idx="10016">
                        <c:v>200</c:v>
                      </c:pt>
                      <c:pt idx="10017">
                        <c:v>200</c:v>
                      </c:pt>
                      <c:pt idx="10018">
                        <c:v>400</c:v>
                      </c:pt>
                      <c:pt idx="10019">
                        <c:v>200</c:v>
                      </c:pt>
                      <c:pt idx="10020">
                        <c:v>500</c:v>
                      </c:pt>
                      <c:pt idx="10021">
                        <c:v>300</c:v>
                      </c:pt>
                      <c:pt idx="10022">
                        <c:v>600</c:v>
                      </c:pt>
                      <c:pt idx="10023">
                        <c:v>200</c:v>
                      </c:pt>
                      <c:pt idx="10024">
                        <c:v>300</c:v>
                      </c:pt>
                      <c:pt idx="10025">
                        <c:v>300</c:v>
                      </c:pt>
                      <c:pt idx="10026">
                        <c:v>200</c:v>
                      </c:pt>
                      <c:pt idx="10027">
                        <c:v>500</c:v>
                      </c:pt>
                      <c:pt idx="10028">
                        <c:v>300</c:v>
                      </c:pt>
                      <c:pt idx="10029">
                        <c:v>200</c:v>
                      </c:pt>
                      <c:pt idx="10030">
                        <c:v>100</c:v>
                      </c:pt>
                      <c:pt idx="10031">
                        <c:v>100</c:v>
                      </c:pt>
                      <c:pt idx="10032">
                        <c:v>200</c:v>
                      </c:pt>
                      <c:pt idx="10033">
                        <c:v>300</c:v>
                      </c:pt>
                      <c:pt idx="10034">
                        <c:v>100</c:v>
                      </c:pt>
                      <c:pt idx="10035">
                        <c:v>400</c:v>
                      </c:pt>
                      <c:pt idx="10036">
                        <c:v>200</c:v>
                      </c:pt>
                      <c:pt idx="10037">
                        <c:v>300</c:v>
                      </c:pt>
                      <c:pt idx="10038">
                        <c:v>300</c:v>
                      </c:pt>
                      <c:pt idx="10039">
                        <c:v>200</c:v>
                      </c:pt>
                      <c:pt idx="10040">
                        <c:v>300</c:v>
                      </c:pt>
                      <c:pt idx="10041">
                        <c:v>100</c:v>
                      </c:pt>
                      <c:pt idx="10042">
                        <c:v>200</c:v>
                      </c:pt>
                      <c:pt idx="10043">
                        <c:v>200</c:v>
                      </c:pt>
                      <c:pt idx="10044">
                        <c:v>100</c:v>
                      </c:pt>
                      <c:pt idx="10045">
                        <c:v>200</c:v>
                      </c:pt>
                      <c:pt idx="10046">
                        <c:v>200</c:v>
                      </c:pt>
                      <c:pt idx="10047">
                        <c:v>300</c:v>
                      </c:pt>
                      <c:pt idx="10048">
                        <c:v>200</c:v>
                      </c:pt>
                      <c:pt idx="10049">
                        <c:v>200</c:v>
                      </c:pt>
                      <c:pt idx="10050">
                        <c:v>300</c:v>
                      </c:pt>
                      <c:pt idx="10051">
                        <c:v>500</c:v>
                      </c:pt>
                      <c:pt idx="10052">
                        <c:v>200</c:v>
                      </c:pt>
                      <c:pt idx="10053">
                        <c:v>100</c:v>
                      </c:pt>
                      <c:pt idx="10054">
                        <c:v>200</c:v>
                      </c:pt>
                      <c:pt idx="10055">
                        <c:v>300</c:v>
                      </c:pt>
                      <c:pt idx="10056">
                        <c:v>200</c:v>
                      </c:pt>
                      <c:pt idx="10057">
                        <c:v>200</c:v>
                      </c:pt>
                      <c:pt idx="10058">
                        <c:v>300</c:v>
                      </c:pt>
                      <c:pt idx="10059">
                        <c:v>200</c:v>
                      </c:pt>
                      <c:pt idx="10060">
                        <c:v>200</c:v>
                      </c:pt>
                      <c:pt idx="10061">
                        <c:v>200</c:v>
                      </c:pt>
                      <c:pt idx="10062">
                        <c:v>200</c:v>
                      </c:pt>
                      <c:pt idx="10063">
                        <c:v>200</c:v>
                      </c:pt>
                      <c:pt idx="10064">
                        <c:v>300</c:v>
                      </c:pt>
                      <c:pt idx="10065">
                        <c:v>100</c:v>
                      </c:pt>
                      <c:pt idx="10066">
                        <c:v>200</c:v>
                      </c:pt>
                      <c:pt idx="10067">
                        <c:v>300</c:v>
                      </c:pt>
                      <c:pt idx="10068">
                        <c:v>300</c:v>
                      </c:pt>
                      <c:pt idx="10069">
                        <c:v>200</c:v>
                      </c:pt>
                      <c:pt idx="10070">
                        <c:v>700</c:v>
                      </c:pt>
                      <c:pt idx="10071">
                        <c:v>600</c:v>
                      </c:pt>
                      <c:pt idx="10072">
                        <c:v>400</c:v>
                      </c:pt>
                      <c:pt idx="10073">
                        <c:v>500</c:v>
                      </c:pt>
                      <c:pt idx="10074">
                        <c:v>700</c:v>
                      </c:pt>
                      <c:pt idx="10075">
                        <c:v>500</c:v>
                      </c:pt>
                      <c:pt idx="10076">
                        <c:v>400</c:v>
                      </c:pt>
                      <c:pt idx="10077">
                        <c:v>400</c:v>
                      </c:pt>
                      <c:pt idx="10078">
                        <c:v>400</c:v>
                      </c:pt>
                      <c:pt idx="10079">
                        <c:v>500</c:v>
                      </c:pt>
                      <c:pt idx="10080">
                        <c:v>1100</c:v>
                      </c:pt>
                      <c:pt idx="10081">
                        <c:v>700</c:v>
                      </c:pt>
                      <c:pt idx="10082">
                        <c:v>600</c:v>
                      </c:pt>
                      <c:pt idx="10083">
                        <c:v>1900</c:v>
                      </c:pt>
                      <c:pt idx="10084">
                        <c:v>1100</c:v>
                      </c:pt>
                      <c:pt idx="10085">
                        <c:v>700</c:v>
                      </c:pt>
                      <c:pt idx="10086">
                        <c:v>1200</c:v>
                      </c:pt>
                      <c:pt idx="10087">
                        <c:v>1500</c:v>
                      </c:pt>
                      <c:pt idx="10088">
                        <c:v>1100</c:v>
                      </c:pt>
                      <c:pt idx="10089">
                        <c:v>1200</c:v>
                      </c:pt>
                      <c:pt idx="10090">
                        <c:v>1300</c:v>
                      </c:pt>
                      <c:pt idx="10091">
                        <c:v>1200</c:v>
                      </c:pt>
                      <c:pt idx="10092">
                        <c:v>1000</c:v>
                      </c:pt>
                      <c:pt idx="10093">
                        <c:v>800</c:v>
                      </c:pt>
                      <c:pt idx="10094">
                        <c:v>600</c:v>
                      </c:pt>
                      <c:pt idx="10095">
                        <c:v>400</c:v>
                      </c:pt>
                      <c:pt idx="10096">
                        <c:v>500</c:v>
                      </c:pt>
                      <c:pt idx="10097">
                        <c:v>900</c:v>
                      </c:pt>
                      <c:pt idx="10098">
                        <c:v>900</c:v>
                      </c:pt>
                      <c:pt idx="10099">
                        <c:v>300</c:v>
                      </c:pt>
                      <c:pt idx="10100">
                        <c:v>600</c:v>
                      </c:pt>
                      <c:pt idx="10101">
                        <c:v>700</c:v>
                      </c:pt>
                      <c:pt idx="10102">
                        <c:v>400</c:v>
                      </c:pt>
                      <c:pt idx="10103">
                        <c:v>600</c:v>
                      </c:pt>
                      <c:pt idx="10104">
                        <c:v>600</c:v>
                      </c:pt>
                      <c:pt idx="10105">
                        <c:v>700</c:v>
                      </c:pt>
                      <c:pt idx="10106">
                        <c:v>600</c:v>
                      </c:pt>
                      <c:pt idx="10107">
                        <c:v>800</c:v>
                      </c:pt>
                      <c:pt idx="10108">
                        <c:v>800</c:v>
                      </c:pt>
                      <c:pt idx="10109">
                        <c:v>700</c:v>
                      </c:pt>
                      <c:pt idx="10110">
                        <c:v>700</c:v>
                      </c:pt>
                      <c:pt idx="10111">
                        <c:v>700</c:v>
                      </c:pt>
                      <c:pt idx="10112">
                        <c:v>600</c:v>
                      </c:pt>
                      <c:pt idx="10113">
                        <c:v>500</c:v>
                      </c:pt>
                      <c:pt idx="10114">
                        <c:v>800</c:v>
                      </c:pt>
                      <c:pt idx="10115">
                        <c:v>600</c:v>
                      </c:pt>
                      <c:pt idx="10116">
                        <c:v>800</c:v>
                      </c:pt>
                      <c:pt idx="10117">
                        <c:v>500</c:v>
                      </c:pt>
                      <c:pt idx="10118">
                        <c:v>600</c:v>
                      </c:pt>
                      <c:pt idx="10119">
                        <c:v>600</c:v>
                      </c:pt>
                      <c:pt idx="10120">
                        <c:v>500</c:v>
                      </c:pt>
                      <c:pt idx="10121">
                        <c:v>500</c:v>
                      </c:pt>
                      <c:pt idx="10122">
                        <c:v>400</c:v>
                      </c:pt>
                      <c:pt idx="10123">
                        <c:v>300</c:v>
                      </c:pt>
                      <c:pt idx="10124">
                        <c:v>400</c:v>
                      </c:pt>
                      <c:pt idx="10125">
                        <c:v>300</c:v>
                      </c:pt>
                      <c:pt idx="10126">
                        <c:v>600</c:v>
                      </c:pt>
                      <c:pt idx="10127">
                        <c:v>400</c:v>
                      </c:pt>
                      <c:pt idx="10128">
                        <c:v>300</c:v>
                      </c:pt>
                      <c:pt idx="10129">
                        <c:v>600</c:v>
                      </c:pt>
                      <c:pt idx="10130">
                        <c:v>300</c:v>
                      </c:pt>
                      <c:pt idx="10131">
                        <c:v>200</c:v>
                      </c:pt>
                      <c:pt idx="10132">
                        <c:v>300</c:v>
                      </c:pt>
                      <c:pt idx="10133">
                        <c:v>300</c:v>
                      </c:pt>
                      <c:pt idx="10134">
                        <c:v>600</c:v>
                      </c:pt>
                      <c:pt idx="10135">
                        <c:v>500</c:v>
                      </c:pt>
                      <c:pt idx="10136">
                        <c:v>400</c:v>
                      </c:pt>
                      <c:pt idx="10137">
                        <c:v>400</c:v>
                      </c:pt>
                      <c:pt idx="10138">
                        <c:v>300</c:v>
                      </c:pt>
                      <c:pt idx="10139">
                        <c:v>400</c:v>
                      </c:pt>
                      <c:pt idx="10140">
                        <c:v>400</c:v>
                      </c:pt>
                      <c:pt idx="10141">
                        <c:v>300</c:v>
                      </c:pt>
                      <c:pt idx="10142">
                        <c:v>600</c:v>
                      </c:pt>
                      <c:pt idx="10143">
                        <c:v>600</c:v>
                      </c:pt>
                      <c:pt idx="10144">
                        <c:v>400</c:v>
                      </c:pt>
                      <c:pt idx="10145">
                        <c:v>400</c:v>
                      </c:pt>
                      <c:pt idx="10146">
                        <c:v>900</c:v>
                      </c:pt>
                      <c:pt idx="10147">
                        <c:v>600</c:v>
                      </c:pt>
                      <c:pt idx="10148">
                        <c:v>800</c:v>
                      </c:pt>
                      <c:pt idx="10149">
                        <c:v>900</c:v>
                      </c:pt>
                      <c:pt idx="10150">
                        <c:v>800</c:v>
                      </c:pt>
                      <c:pt idx="10151">
                        <c:v>800</c:v>
                      </c:pt>
                      <c:pt idx="10152">
                        <c:v>900</c:v>
                      </c:pt>
                      <c:pt idx="10153">
                        <c:v>900</c:v>
                      </c:pt>
                      <c:pt idx="10154">
                        <c:v>900</c:v>
                      </c:pt>
                      <c:pt idx="10155">
                        <c:v>700</c:v>
                      </c:pt>
                      <c:pt idx="10156">
                        <c:v>400</c:v>
                      </c:pt>
                      <c:pt idx="10157">
                        <c:v>800</c:v>
                      </c:pt>
                      <c:pt idx="10158">
                        <c:v>400</c:v>
                      </c:pt>
                      <c:pt idx="10159">
                        <c:v>500</c:v>
                      </c:pt>
                      <c:pt idx="10160">
                        <c:v>400</c:v>
                      </c:pt>
                      <c:pt idx="10161">
                        <c:v>500</c:v>
                      </c:pt>
                      <c:pt idx="10162">
                        <c:v>500</c:v>
                      </c:pt>
                      <c:pt idx="10163">
                        <c:v>400</c:v>
                      </c:pt>
                      <c:pt idx="10164">
                        <c:v>300</c:v>
                      </c:pt>
                      <c:pt idx="10165">
                        <c:v>400</c:v>
                      </c:pt>
                      <c:pt idx="10166">
                        <c:v>300</c:v>
                      </c:pt>
                      <c:pt idx="10167">
                        <c:v>500</c:v>
                      </c:pt>
                      <c:pt idx="10168">
                        <c:v>400</c:v>
                      </c:pt>
                      <c:pt idx="10169">
                        <c:v>500</c:v>
                      </c:pt>
                      <c:pt idx="10170">
                        <c:v>300</c:v>
                      </c:pt>
                      <c:pt idx="10171">
                        <c:v>300</c:v>
                      </c:pt>
                      <c:pt idx="10172">
                        <c:v>200</c:v>
                      </c:pt>
                      <c:pt idx="10173">
                        <c:v>500</c:v>
                      </c:pt>
                      <c:pt idx="10174">
                        <c:v>200</c:v>
                      </c:pt>
                      <c:pt idx="10175">
                        <c:v>300</c:v>
                      </c:pt>
                      <c:pt idx="10176">
                        <c:v>300</c:v>
                      </c:pt>
                      <c:pt idx="10177">
                        <c:v>300</c:v>
                      </c:pt>
                      <c:pt idx="10178">
                        <c:v>300</c:v>
                      </c:pt>
                      <c:pt idx="10179">
                        <c:v>300</c:v>
                      </c:pt>
                      <c:pt idx="10180">
                        <c:v>200</c:v>
                      </c:pt>
                      <c:pt idx="10181">
                        <c:v>300</c:v>
                      </c:pt>
                      <c:pt idx="10182">
                        <c:v>500</c:v>
                      </c:pt>
                      <c:pt idx="10183">
                        <c:v>300</c:v>
                      </c:pt>
                      <c:pt idx="10184">
                        <c:v>600</c:v>
                      </c:pt>
                      <c:pt idx="10185">
                        <c:v>41400</c:v>
                      </c:pt>
                      <c:pt idx="10186">
                        <c:v>400</c:v>
                      </c:pt>
                      <c:pt idx="10187">
                        <c:v>400</c:v>
                      </c:pt>
                      <c:pt idx="10188">
                        <c:v>500</c:v>
                      </c:pt>
                      <c:pt idx="10189">
                        <c:v>400</c:v>
                      </c:pt>
                      <c:pt idx="10190">
                        <c:v>300</c:v>
                      </c:pt>
                      <c:pt idx="10191">
                        <c:v>200</c:v>
                      </c:pt>
                      <c:pt idx="10192">
                        <c:v>400</c:v>
                      </c:pt>
                      <c:pt idx="10193">
                        <c:v>200</c:v>
                      </c:pt>
                      <c:pt idx="10194">
                        <c:v>300</c:v>
                      </c:pt>
                      <c:pt idx="10195">
                        <c:v>300</c:v>
                      </c:pt>
                      <c:pt idx="10196">
                        <c:v>400</c:v>
                      </c:pt>
                      <c:pt idx="10197">
                        <c:v>400</c:v>
                      </c:pt>
                      <c:pt idx="10198">
                        <c:v>300</c:v>
                      </c:pt>
                      <c:pt idx="10199">
                        <c:v>400</c:v>
                      </c:pt>
                      <c:pt idx="10200">
                        <c:v>600</c:v>
                      </c:pt>
                      <c:pt idx="10201">
                        <c:v>300</c:v>
                      </c:pt>
                      <c:pt idx="10202">
                        <c:v>500</c:v>
                      </c:pt>
                      <c:pt idx="10203">
                        <c:v>300</c:v>
                      </c:pt>
                      <c:pt idx="10204">
                        <c:v>400</c:v>
                      </c:pt>
                      <c:pt idx="10205">
                        <c:v>600</c:v>
                      </c:pt>
                      <c:pt idx="10206">
                        <c:v>400</c:v>
                      </c:pt>
                      <c:pt idx="10207">
                        <c:v>400</c:v>
                      </c:pt>
                      <c:pt idx="10208">
                        <c:v>400</c:v>
                      </c:pt>
                      <c:pt idx="10209">
                        <c:v>400</c:v>
                      </c:pt>
                      <c:pt idx="10210">
                        <c:v>400</c:v>
                      </c:pt>
                      <c:pt idx="10211">
                        <c:v>500</c:v>
                      </c:pt>
                      <c:pt idx="10212">
                        <c:v>400</c:v>
                      </c:pt>
                      <c:pt idx="10213">
                        <c:v>600</c:v>
                      </c:pt>
                      <c:pt idx="10214">
                        <c:v>400</c:v>
                      </c:pt>
                      <c:pt idx="10215">
                        <c:v>800</c:v>
                      </c:pt>
                      <c:pt idx="10216">
                        <c:v>500</c:v>
                      </c:pt>
                      <c:pt idx="10217">
                        <c:v>300</c:v>
                      </c:pt>
                      <c:pt idx="10218">
                        <c:v>200</c:v>
                      </c:pt>
                      <c:pt idx="10219">
                        <c:v>300</c:v>
                      </c:pt>
                      <c:pt idx="10220">
                        <c:v>200</c:v>
                      </c:pt>
                      <c:pt idx="10221">
                        <c:v>500</c:v>
                      </c:pt>
                      <c:pt idx="10222">
                        <c:v>600</c:v>
                      </c:pt>
                      <c:pt idx="10223">
                        <c:v>700</c:v>
                      </c:pt>
                      <c:pt idx="10224">
                        <c:v>600</c:v>
                      </c:pt>
                      <c:pt idx="10225">
                        <c:v>300</c:v>
                      </c:pt>
                      <c:pt idx="10226">
                        <c:v>300</c:v>
                      </c:pt>
                      <c:pt idx="10227">
                        <c:v>300</c:v>
                      </c:pt>
                      <c:pt idx="10228">
                        <c:v>200</c:v>
                      </c:pt>
                      <c:pt idx="10229">
                        <c:v>300</c:v>
                      </c:pt>
                      <c:pt idx="10230">
                        <c:v>200</c:v>
                      </c:pt>
                      <c:pt idx="10231">
                        <c:v>200</c:v>
                      </c:pt>
                      <c:pt idx="10232">
                        <c:v>300</c:v>
                      </c:pt>
                      <c:pt idx="10233">
                        <c:v>300</c:v>
                      </c:pt>
                      <c:pt idx="10234">
                        <c:v>100</c:v>
                      </c:pt>
                      <c:pt idx="10235">
                        <c:v>200</c:v>
                      </c:pt>
                      <c:pt idx="10236">
                        <c:v>300</c:v>
                      </c:pt>
                      <c:pt idx="10237">
                        <c:v>200</c:v>
                      </c:pt>
                      <c:pt idx="10238">
                        <c:v>200</c:v>
                      </c:pt>
                      <c:pt idx="10239">
                        <c:v>200</c:v>
                      </c:pt>
                      <c:pt idx="10240">
                        <c:v>300</c:v>
                      </c:pt>
                      <c:pt idx="10241">
                        <c:v>300</c:v>
                      </c:pt>
                      <c:pt idx="10242">
                        <c:v>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9C3-46C1-8766-6E4034DD6B73}"/>
                  </c:ext>
                </c:extLst>
              </c15:ser>
            </c15:filteredLineSeries>
          </c:ext>
        </c:extLst>
      </c:lineChart>
      <c:dateAx>
        <c:axId val="8023989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04363856"/>
        <c:crosses val="autoZero"/>
        <c:auto val="1"/>
        <c:lblOffset val="100"/>
        <c:baseTimeUnit val="days"/>
        <c:majorUnit val="10"/>
        <c:majorTimeUnit val="years"/>
      </c:dateAx>
      <c:valAx>
        <c:axId val="804363856"/>
        <c:scaling>
          <c:orientation val="minMax"/>
          <c:max val="400000"/>
          <c:min val="0"/>
        </c:scaling>
        <c:delete val="0"/>
        <c:axPos val="l"/>
        <c:numFmt formatCode="&quot;$&quot;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mbria" panose="02040503050406030204" pitchFamily="18" charset="0"/>
                <a:cs typeface="Helvetica" panose="020B0604020202020204" pitchFamily="34" charset="0"/>
              </a:defRPr>
            </a:pPr>
            <a:endParaRPr lang="en-US"/>
          </a:p>
        </c:txPr>
        <c:crossAx val="802398952"/>
        <c:crosses val="autoZero"/>
        <c:crossBetween val="between"/>
        <c:majorUnit val="100000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Losses Above and Below</a:t>
            </a:r>
            <a:r>
              <a:rPr lang="en-US" sz="200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Retention</a:t>
            </a:r>
          </a:p>
          <a:p>
            <a:pPr>
              <a:defRPr sz="2000"/>
            </a:pPr>
            <a:r>
              <a:rPr lang="en-US" sz="200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After 15% Inflation ($M)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20216858842851215"/>
          <c:y val="6.4047295667531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46360927856991"/>
          <c:y val="0.24641988249920768"/>
          <c:w val="0.87597918157957533"/>
          <c:h val="0.5788454693937251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'Leveraged Inflation'!$D$17</c:f>
              <c:strCache>
                <c:ptCount val="1"/>
                <c:pt idx="0">
                  <c:v>Losses Below Retention</c:v>
                </c:pt>
              </c:strCache>
            </c:strRef>
          </c:tx>
          <c:spPr>
            <a:solidFill>
              <a:srgbClr val="C00000"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numRef>
              <c:f>'Leveraged Inflation'!$B$18:$B$24</c:f>
              <c:numCache>
                <c:formatCode>#,##0_);\(#,##0\)</c:formatCode>
                <c:ptCount val="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'Leveraged Inflation'!$D$18:$D$24</c:f>
              <c:numCache>
                <c:formatCode>#,##0_);\(#,##0\)</c:formatCode>
                <c:ptCount val="7"/>
                <c:pt idx="1">
                  <c:v>450000</c:v>
                </c:pt>
                <c:pt idx="2">
                  <c:v>750000</c:v>
                </c:pt>
                <c:pt idx="3">
                  <c:v>950000</c:v>
                </c:pt>
                <c:pt idx="4">
                  <c:v>1000000</c:v>
                </c:pt>
                <c:pt idx="5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D-415A-8F84-C5F5C971CF08}"/>
            </c:ext>
          </c:extLst>
        </c:ser>
        <c:ser>
          <c:idx val="0"/>
          <c:order val="1"/>
          <c:tx>
            <c:strRef>
              <c:f>'Leveraged Inflation'!$J$17</c:f>
              <c:strCache>
                <c:ptCount val="1"/>
                <c:pt idx="0">
                  <c:v>Additional Losses Below Retention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'Leveraged Inflation'!$B$18:$B$24</c:f>
              <c:numCache>
                <c:formatCode>#,##0_);\(#,##0\)</c:formatCode>
                <c:ptCount val="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'Leveraged Inflation'!$J$18:$J$24</c:f>
              <c:numCache>
                <c:formatCode>#,##0_);\(#,##0\)</c:formatCode>
                <c:ptCount val="7"/>
                <c:pt idx="1">
                  <c:v>67499.999999999942</c:v>
                </c:pt>
                <c:pt idx="2">
                  <c:v>112499.99999999988</c:v>
                </c:pt>
                <c:pt idx="3">
                  <c:v>50000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1D-415A-8F84-C5F5C971CF08}"/>
            </c:ext>
          </c:extLst>
        </c:ser>
        <c:ser>
          <c:idx val="2"/>
          <c:order val="2"/>
          <c:tx>
            <c:strRef>
              <c:f>'Leveraged Inflation'!$E$17</c:f>
              <c:strCache>
                <c:ptCount val="1"/>
                <c:pt idx="0">
                  <c:v>Losses Above Retention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'Leveraged Inflation'!$B$18:$B$24</c:f>
              <c:numCache>
                <c:formatCode>#,##0_);\(#,##0\)</c:formatCode>
                <c:ptCount val="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'Leveraged Inflation'!$E$18:$E$24</c:f>
              <c:numCache>
                <c:formatCode>#,##0_);\(#,##0\)</c:formatCode>
                <c:ptCount val="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500000</c:v>
                </c:pt>
                <c:pt idx="5">
                  <c:v>1100000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1D-415A-8F84-C5F5C971CF08}"/>
            </c:ext>
          </c:extLst>
        </c:ser>
        <c:ser>
          <c:idx val="4"/>
          <c:order val="3"/>
          <c:tx>
            <c:strRef>
              <c:f>'Leveraged Inflation'!$K$17</c:f>
              <c:strCache>
                <c:ptCount val="1"/>
                <c:pt idx="0">
                  <c:v>Additional Losses Above Retention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'Leveraged Inflation'!$B$18:$B$24</c:f>
              <c:numCache>
                <c:formatCode>#,##0_);\(#,##0\)</c:formatCode>
                <c:ptCount val="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'Leveraged Inflation'!$K$18:$K$24</c:f>
              <c:numCache>
                <c:formatCode>#,##0_);\(#,##0\)</c:formatCode>
                <c:ptCount val="7"/>
                <c:pt idx="1">
                  <c:v>0</c:v>
                </c:pt>
                <c:pt idx="2">
                  <c:v>0</c:v>
                </c:pt>
                <c:pt idx="3">
                  <c:v>92500</c:v>
                </c:pt>
                <c:pt idx="4">
                  <c:v>224999.99999999977</c:v>
                </c:pt>
                <c:pt idx="5">
                  <c:v>315000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1D-415A-8F84-C5F5C971C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01463360"/>
        <c:axId val="1001461064"/>
      </c:barChart>
      <c:lineChart>
        <c:grouping val="standard"/>
        <c:varyColors val="0"/>
        <c:ser>
          <c:idx val="3"/>
          <c:order val="4"/>
          <c:tx>
            <c:strRef>
              <c:f>'Leveraged Inflation'!$F$17</c:f>
              <c:strCache>
                <c:ptCount val="1"/>
                <c:pt idx="0">
                  <c:v>Retention</c:v>
                </c:pt>
              </c:strCache>
            </c:strRef>
          </c:tx>
          <c:spPr>
            <a:ln w="12700" cap="rnd">
              <a:solidFill>
                <a:srgbClr val="7A000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5556439316673431E-2"/>
                  <c:y val="-5.96229241715708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37A46681-3239-44CC-A07A-846FC8788C4D}" type="SERIESNAME">
                      <a:rPr lang="en-US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pPr>
                        <a:defRPr>
                          <a:latin typeface="Helvetica" panose="020B0604020202020204" pitchFamily="34" charset="0"/>
                          <a:cs typeface="Helvetica" panose="020B0604020202020204" pitchFamily="34" charset="0"/>
                        </a:defRPr>
                      </a:pPr>
                      <a:t>[SERIES NAME]</a:t>
                    </a:fld>
                    <a:r>
                      <a:rPr lang="en-US" baseline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, </a:t>
                    </a:r>
                    <a:fld id="{D00EBD47-A03B-456A-9341-0DA273BA8642}" type="VALUE">
                      <a:rPr lang="en-US" baseline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pPr>
                        <a:defRPr>
                          <a:latin typeface="Helvetica" panose="020B0604020202020204" pitchFamily="34" charset="0"/>
                          <a:cs typeface="Helvetica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M</a:t>
                    </a:r>
                  </a:p>
                </c:rich>
              </c:tx>
              <c:numFmt formatCode="&quot;$&quot;#0.0,,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567638504646378"/>
                      <c:h val="9.58618756246800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1D-415A-8F84-C5F5C971C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'Leveraged Inflation'!$B$8:$B$12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'Leveraged Inflation'!$F$18:$F$24</c:f>
              <c:numCache>
                <c:formatCode>#,##0_);\(#,##0\)</c:formatCode>
                <c:ptCount val="7"/>
                <c:pt idx="0">
                  <c:v>1000000</c:v>
                </c:pt>
                <c:pt idx="1">
                  <c:v>1000000</c:v>
                </c:pt>
                <c:pt idx="2">
                  <c:v>1000000</c:v>
                </c:pt>
                <c:pt idx="3">
                  <c:v>1000000</c:v>
                </c:pt>
                <c:pt idx="4">
                  <c:v>1000000</c:v>
                </c:pt>
                <c:pt idx="5">
                  <c:v>1000000</c:v>
                </c:pt>
                <c:pt idx="6">
                  <c:v>1000000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1D-415A-8F84-C5F5C971C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525696"/>
        <c:axId val="1036522088"/>
      </c:lineChart>
      <c:catAx>
        <c:axId val="100146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050">
                    <a:latin typeface="Helvetica" panose="020B0604020202020204" pitchFamily="34" charset="0"/>
                    <a:cs typeface="Helvetica" panose="020B0604020202020204" pitchFamily="34" charset="0"/>
                  </a:rPr>
                  <a:t>Claim</a:t>
                </a:r>
                <a:r>
                  <a:rPr lang="en-US" sz="1050" baseline="0">
                    <a:latin typeface="Helvetica" panose="020B0604020202020204" pitchFamily="34" charset="0"/>
                    <a:cs typeface="Helvetica" panose="020B0604020202020204" pitchFamily="34" charset="0"/>
                  </a:rPr>
                  <a:t> Number</a:t>
                </a:r>
                <a:endParaRPr lang="en-US" sz="105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1662713074490941"/>
              <c:y val="0.835890194460510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01461064"/>
        <c:crosses val="autoZero"/>
        <c:auto val="1"/>
        <c:lblAlgn val="ctr"/>
        <c:lblOffset val="100"/>
        <c:noMultiLvlLbl val="0"/>
      </c:catAx>
      <c:valAx>
        <c:axId val="1001461064"/>
        <c:scaling>
          <c:orientation val="minMax"/>
          <c:max val="2500000"/>
          <c:min val="0"/>
        </c:scaling>
        <c:delete val="0"/>
        <c:axPos val="l"/>
        <c:numFmt formatCode="&quot;$&quot;#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01463360"/>
        <c:crosses val="autoZero"/>
        <c:crossBetween val="between"/>
      </c:valAx>
      <c:valAx>
        <c:axId val="1036522088"/>
        <c:scaling>
          <c:orientation val="minMax"/>
          <c:max val="2500000"/>
          <c:min val="0"/>
        </c:scaling>
        <c:delete val="0"/>
        <c:axPos val="r"/>
        <c:numFmt formatCode="#,##0_);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6525696"/>
        <c:crosses val="max"/>
        <c:crossBetween val="between"/>
      </c:valAx>
      <c:catAx>
        <c:axId val="1036525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6522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350356001788479"/>
          <c:w val="1"/>
          <c:h val="7.533612422158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1397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800" dirty="0"/>
              <a:t>Average Personal Injury Award</a:t>
            </a:r>
          </a:p>
          <a:p>
            <a:pPr>
              <a:defRPr sz="1800"/>
            </a:pPr>
            <a:r>
              <a:rPr lang="en-US" sz="1800" dirty="0"/>
              <a:t>All</a:t>
            </a:r>
            <a:r>
              <a:rPr lang="en-US" sz="1800" baseline="0" dirty="0"/>
              <a:t> Liabilities</a:t>
            </a:r>
            <a:r>
              <a:rPr lang="en-US" sz="1800" dirty="0"/>
              <a:t> ($000)</a:t>
            </a:r>
          </a:p>
        </c:rich>
      </c:tx>
      <c:layout>
        <c:manualLayout>
          <c:xMode val="edge"/>
          <c:yMode val="edge"/>
          <c:x val="0.18753777936848806"/>
          <c:y val="5.9953672162419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22452875208779"/>
          <c:y val="0.26308654121600378"/>
          <c:w val="0.83355384554203449"/>
          <c:h val="0.62660449566709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'Personal Injury Awards'!$D$89:$D$90</c:f>
              <c:strCache>
                <c:ptCount val="2"/>
                <c:pt idx="0">
                  <c:v>All Liabilities</c:v>
                </c:pt>
                <c:pt idx="1">
                  <c:v>Average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numFmt formatCode="&quot;$&quot;#,##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Injury Awards'!$B$91:$B$97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'Personal Injury Awards'!$D$91:$D$97</c:f>
              <c:numCache>
                <c:formatCode>_("$"* #,##0_);_("$"* \(#,##0\);_("$"* "-"??_);_(@_)</c:formatCode>
                <c:ptCount val="7"/>
                <c:pt idx="0">
                  <c:v>989580</c:v>
                </c:pt>
                <c:pt idx="1">
                  <c:v>1009788</c:v>
                </c:pt>
                <c:pt idx="2">
                  <c:v>1055480</c:v>
                </c:pt>
                <c:pt idx="3">
                  <c:v>1144599</c:v>
                </c:pt>
                <c:pt idx="4">
                  <c:v>1354801</c:v>
                </c:pt>
                <c:pt idx="5">
                  <c:v>1847438</c:v>
                </c:pt>
                <c:pt idx="6">
                  <c:v>1669340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9-4339-9502-74CAE1E29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74416720"/>
        <c:axId val="874417048"/>
      </c:barChart>
      <c:catAx>
        <c:axId val="87441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7048"/>
        <c:crosses val="autoZero"/>
        <c:auto val="1"/>
        <c:lblAlgn val="ctr"/>
        <c:lblOffset val="100"/>
        <c:noMultiLvlLbl val="0"/>
      </c:catAx>
      <c:valAx>
        <c:axId val="874417048"/>
        <c:scaling>
          <c:orientation val="minMax"/>
          <c:max val="2500000"/>
        </c:scaling>
        <c:delete val="0"/>
        <c:axPos val="l"/>
        <c:numFmt formatCode="&quot;$&quot;#,##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6720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solidFill>
        <a:schemeClr val="bg1">
          <a:lumMod val="7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800" dirty="0"/>
              <a:t>Average Personal Injury Award</a:t>
            </a:r>
          </a:p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800" dirty="0"/>
              <a:t>Vehicular</a:t>
            </a:r>
            <a:r>
              <a:rPr lang="en-US" sz="1800" baseline="0" dirty="0"/>
              <a:t> Liability ($000)</a:t>
            </a:r>
            <a:endParaRPr lang="en-US" sz="1800" dirty="0"/>
          </a:p>
        </c:rich>
      </c:tx>
      <c:layout>
        <c:manualLayout>
          <c:xMode val="edge"/>
          <c:yMode val="edge"/>
          <c:x val="0.19763878946949812"/>
          <c:y val="5.44662309368191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297224210610041"/>
          <c:y val="0.26648482665157053"/>
          <c:w val="0.82169012964288546"/>
          <c:h val="0.6135127716878527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'Personal Injury Awards'!$F$89:$F$90</c:f>
              <c:strCache>
                <c:ptCount val="2"/>
                <c:pt idx="0">
                  <c:v>Vehicular Liability</c:v>
                </c:pt>
                <c:pt idx="1">
                  <c:v>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,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'Personal Injury Awards'!$B$91:$B$97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'Personal Injury Awards'!$F$91:$F$97</c:f>
              <c:numCache>
                <c:formatCode>_("$"* #,##0_);_("$"* \(#,##0\);_("$"* "-"??_);_(@_)</c:formatCode>
                <c:ptCount val="7"/>
                <c:pt idx="0">
                  <c:v>298731</c:v>
                </c:pt>
                <c:pt idx="1">
                  <c:v>351829</c:v>
                </c:pt>
                <c:pt idx="2">
                  <c:v>444020</c:v>
                </c:pt>
                <c:pt idx="3">
                  <c:v>506070</c:v>
                </c:pt>
                <c:pt idx="4">
                  <c:v>722614</c:v>
                </c:pt>
                <c:pt idx="5">
                  <c:v>641219</c:v>
                </c:pt>
                <c:pt idx="6">
                  <c:v>864019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16-4855-BB16-BE3A4E7E3E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874416720"/>
        <c:axId val="874417048"/>
      </c:barChart>
      <c:catAx>
        <c:axId val="87441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7048"/>
        <c:crosses val="autoZero"/>
        <c:auto val="1"/>
        <c:lblAlgn val="ctr"/>
        <c:lblOffset val="100"/>
        <c:noMultiLvlLbl val="0"/>
      </c:catAx>
      <c:valAx>
        <c:axId val="874417048"/>
        <c:scaling>
          <c:orientation val="minMax"/>
          <c:max val="2500000"/>
        </c:scaling>
        <c:delete val="0"/>
        <c:axPos val="l"/>
        <c:numFmt formatCode="&quot;$&quot;#,##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6720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Average Personal Injury Award</a:t>
            </a:r>
          </a:p>
          <a:p>
            <a:pPr>
              <a:defRPr sz="1600"/>
            </a:pPr>
            <a:r>
              <a:rPr lang="en-US" sz="1600" b="0" dirty="0">
                <a:latin typeface="Helvetica" panose="020B0604020202020204" pitchFamily="34" charset="0"/>
                <a:cs typeface="Helvetica" panose="020B0604020202020204" pitchFamily="34" charset="0"/>
              </a:rPr>
              <a:t>All Liabilities</a:t>
            </a:r>
            <a:r>
              <a:rPr lang="en-US" sz="1600" b="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0" dirty="0">
                <a:latin typeface="Helvetica" panose="020B0604020202020204" pitchFamily="34" charset="0"/>
                <a:cs typeface="Helvetica" panose="020B0604020202020204" pitchFamily="34" charset="0"/>
              </a:rPr>
              <a:t>($000)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44661992754261"/>
          <c:y val="0.18994186116305858"/>
          <c:w val="0.85124987522532825"/>
          <c:h val="0.693534892436105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'Personal Injury Awards'!$D$89:$D$90</c:f>
              <c:strCache>
                <c:ptCount val="2"/>
                <c:pt idx="0">
                  <c:v>All Liabilities</c:v>
                </c:pt>
                <c:pt idx="1">
                  <c:v>Average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numFmt formatCode="&quot;$&quot;#,##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Injury Awards'!$B$91:$B$97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'Personal Injury Awards'!$D$91:$D$97</c:f>
              <c:numCache>
                <c:formatCode>_("$"* #,##0_);_("$"* \(#,##0\);_("$"* "-"??_);_(@_)</c:formatCode>
                <c:ptCount val="7"/>
                <c:pt idx="0">
                  <c:v>989580</c:v>
                </c:pt>
                <c:pt idx="1">
                  <c:v>1009788</c:v>
                </c:pt>
                <c:pt idx="2">
                  <c:v>1055480</c:v>
                </c:pt>
                <c:pt idx="3">
                  <c:v>1144599</c:v>
                </c:pt>
                <c:pt idx="4">
                  <c:v>1354801</c:v>
                </c:pt>
                <c:pt idx="5">
                  <c:v>1847438</c:v>
                </c:pt>
                <c:pt idx="6">
                  <c:v>1669340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A-4D06-BD8F-9680D1278B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874416720"/>
        <c:axId val="874417048"/>
      </c:barChart>
      <c:catAx>
        <c:axId val="87441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7048"/>
        <c:crosses val="autoZero"/>
        <c:auto val="1"/>
        <c:lblAlgn val="ctr"/>
        <c:lblOffset val="100"/>
        <c:noMultiLvlLbl val="0"/>
      </c:catAx>
      <c:valAx>
        <c:axId val="874417048"/>
        <c:scaling>
          <c:orientation val="minMax"/>
          <c:max val="2000000"/>
          <c:min val="500000"/>
        </c:scaling>
        <c:delete val="0"/>
        <c:axPos val="l"/>
        <c:numFmt formatCode="&quot;$&quot;#,##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6720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 baseline="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Median Personal Injury Award</a:t>
            </a:r>
          </a:p>
          <a:p>
            <a:pPr algn="ctr" rtl="0">
              <a:def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defRPr>
            </a:pPr>
            <a: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All Liabilities ($000)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44661992754261"/>
          <c:y val="0.18954471469607065"/>
          <c:w val="0.85124987522532825"/>
          <c:h val="0.69393226946384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'Personal Injury Awards'!$C$89:$C$90</c:f>
              <c:strCache>
                <c:ptCount val="2"/>
                <c:pt idx="0">
                  <c:v>All Liabilities</c:v>
                </c:pt>
                <c:pt idx="1">
                  <c:v>Median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Injury Awards'!$B$91:$B$97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'Personal Injury Awards'!$C$91:$C$97</c:f>
              <c:numCache>
                <c:formatCode>_("$"* #,##0_);_("$"* \(#,##0\);_("$"* "-"??_);_(@_)</c:formatCode>
                <c:ptCount val="7"/>
                <c:pt idx="0">
                  <c:v>75000</c:v>
                </c:pt>
                <c:pt idx="1">
                  <c:v>68218</c:v>
                </c:pt>
                <c:pt idx="2">
                  <c:v>75000</c:v>
                </c:pt>
                <c:pt idx="3">
                  <c:v>86063</c:v>
                </c:pt>
                <c:pt idx="4">
                  <c:v>100000</c:v>
                </c:pt>
                <c:pt idx="5">
                  <c:v>125000</c:v>
                </c:pt>
                <c:pt idx="6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655-BF01-40A3D8F19D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874416720"/>
        <c:axId val="874417048"/>
      </c:barChart>
      <c:catAx>
        <c:axId val="87441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7048"/>
        <c:crosses val="autoZero"/>
        <c:auto val="1"/>
        <c:lblAlgn val="ctr"/>
        <c:lblOffset val="100"/>
        <c:noMultiLvlLbl val="0"/>
      </c:catAx>
      <c:valAx>
        <c:axId val="874417048"/>
        <c:scaling>
          <c:orientation val="minMax"/>
          <c:max val="2000000"/>
        </c:scaling>
        <c:delete val="0"/>
        <c:axPos val="l"/>
        <c:numFmt formatCode="&quot;$&quot;#,##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6720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 baseline="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Average Personal Injury Award</a:t>
            </a:r>
          </a:p>
          <a:p>
            <a:pPr>
              <a:defRPr sz="1600"/>
            </a:pPr>
            <a:r>
              <a:rPr lang="en-US" sz="1600" b="0" dirty="0">
                <a:latin typeface="Helvetica" panose="020B0604020202020204" pitchFamily="34" charset="0"/>
                <a:cs typeface="Helvetica" panose="020B0604020202020204" pitchFamily="34" charset="0"/>
              </a:rPr>
              <a:t>Vehicular Liabilities</a:t>
            </a:r>
            <a:r>
              <a:rPr lang="en-US" sz="1600" b="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0" dirty="0">
                <a:latin typeface="Helvetica" panose="020B0604020202020204" pitchFamily="34" charset="0"/>
                <a:cs typeface="Helvetica" panose="020B0604020202020204" pitchFamily="34" charset="0"/>
              </a:rPr>
              <a:t>($000)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44661992754261"/>
          <c:y val="0.21871156914686515"/>
          <c:w val="0.85124987522532825"/>
          <c:h val="0.664765305443429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'Personal Injury Awards'!$F$90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numFmt formatCode="&quot;$&quot;#,##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Injury Awards'!$B$91:$B$97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'Personal Injury Awards'!$F$91:$F$97</c:f>
              <c:numCache>
                <c:formatCode>_("$"* #,##0_);_("$"* \(#,##0\);_("$"* "-"??_);_(@_)</c:formatCode>
                <c:ptCount val="7"/>
                <c:pt idx="0">
                  <c:v>298731</c:v>
                </c:pt>
                <c:pt idx="1">
                  <c:v>351829</c:v>
                </c:pt>
                <c:pt idx="2">
                  <c:v>444020</c:v>
                </c:pt>
                <c:pt idx="3">
                  <c:v>506070</c:v>
                </c:pt>
                <c:pt idx="4">
                  <c:v>722614</c:v>
                </c:pt>
                <c:pt idx="5">
                  <c:v>641219</c:v>
                </c:pt>
                <c:pt idx="6">
                  <c:v>864019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A-4D06-BD8F-9680D1278B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874416720"/>
        <c:axId val="874417048"/>
      </c:barChart>
      <c:catAx>
        <c:axId val="87441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7048"/>
        <c:crosses val="autoZero"/>
        <c:auto val="1"/>
        <c:lblAlgn val="ctr"/>
        <c:lblOffset val="100"/>
        <c:noMultiLvlLbl val="0"/>
      </c:catAx>
      <c:valAx>
        <c:axId val="874417048"/>
        <c:scaling>
          <c:orientation val="minMax"/>
          <c:max val="1000000"/>
          <c:min val="0"/>
        </c:scaling>
        <c:delete val="0"/>
        <c:axPos val="l"/>
        <c:numFmt formatCode="&quot;$&quot;#,##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6720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 baseline="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r>
              <a:rPr lang="en-US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Median Personal Injury Award</a:t>
            </a:r>
          </a:p>
          <a:p>
            <a:pPr algn="ctr" rtl="0">
              <a:def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defRPr>
            </a:pPr>
            <a: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Vehicular Liabilities ($000)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44661992754261"/>
          <c:y val="0.21831434992003407"/>
          <c:w val="0.85124987522532825"/>
          <c:h val="0.66516277484040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'Personal Injury Awards'!$E$90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Injury Awards'!$B$91:$B$97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'Personal Injury Awards'!$E$91:$E$97</c:f>
              <c:numCache>
                <c:formatCode>_("$"* #,##0_);_("$"* \(#,##0\);_("$"* "-"??_);_(@_)</c:formatCode>
                <c:ptCount val="7"/>
                <c:pt idx="0">
                  <c:v>37713</c:v>
                </c:pt>
                <c:pt idx="1">
                  <c:v>34877</c:v>
                </c:pt>
                <c:pt idx="2">
                  <c:v>33859</c:v>
                </c:pt>
                <c:pt idx="3">
                  <c:v>39360</c:v>
                </c:pt>
                <c:pt idx="4">
                  <c:v>42089</c:v>
                </c:pt>
                <c:pt idx="5">
                  <c:v>50000</c:v>
                </c:pt>
                <c:pt idx="6">
                  <c:v>41001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655-BF01-40A3D8F19D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874416720"/>
        <c:axId val="874417048"/>
      </c:barChart>
      <c:catAx>
        <c:axId val="87441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7048"/>
        <c:crosses val="autoZero"/>
        <c:auto val="1"/>
        <c:lblAlgn val="ctr"/>
        <c:lblOffset val="100"/>
        <c:noMultiLvlLbl val="0"/>
      </c:catAx>
      <c:valAx>
        <c:axId val="874417048"/>
        <c:scaling>
          <c:orientation val="minMax"/>
          <c:max val="1000000"/>
        </c:scaling>
        <c:delete val="0"/>
        <c:axPos val="l"/>
        <c:numFmt formatCode="&quot;$&quot;#,##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74416720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 baseline="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600" dirty="0"/>
              <a:t>Losses Above</a:t>
            </a:r>
            <a:r>
              <a:rPr lang="en-US" sz="1600" baseline="0" dirty="0"/>
              <a:t> and Below Retention</a:t>
            </a:r>
          </a:p>
          <a:p>
            <a:pPr>
              <a:defRPr sz="1600"/>
            </a:pPr>
            <a:r>
              <a:rPr lang="en-US" sz="1600" dirty="0"/>
              <a:t>Before Inflation ($M)</a:t>
            </a:r>
          </a:p>
        </c:rich>
      </c:tx>
      <c:layout>
        <c:manualLayout>
          <c:xMode val="edge"/>
          <c:yMode val="edge"/>
          <c:x val="0.17391743040316682"/>
          <c:y val="4.6426692252932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53864085150312"/>
          <c:y val="0.23401848463184299"/>
          <c:w val="0.84302891441848471"/>
          <c:h val="0.5691710305917816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'Leveraged Inflation'!$D$17</c:f>
              <c:strCache>
                <c:ptCount val="1"/>
                <c:pt idx="0">
                  <c:v>Losses Below Retention</c:v>
                </c:pt>
              </c:strCache>
            </c:strRef>
          </c:tx>
          <c:spPr>
            <a:solidFill>
              <a:srgbClr val="C00000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'Leveraged Inflation'!$B$18:$B$24</c:f>
              <c:numCache>
                <c:formatCode>#,##0_);\(#,##0\)</c:formatCode>
                <c:ptCount val="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'Leveraged Inflation'!$D$18:$D$24</c:f>
              <c:numCache>
                <c:formatCode>#,##0_);\(#,##0\)</c:formatCode>
                <c:ptCount val="7"/>
                <c:pt idx="1">
                  <c:v>450000</c:v>
                </c:pt>
                <c:pt idx="2">
                  <c:v>750000</c:v>
                </c:pt>
                <c:pt idx="3">
                  <c:v>950000</c:v>
                </c:pt>
                <c:pt idx="4">
                  <c:v>1000000</c:v>
                </c:pt>
                <c:pt idx="5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B-4DF4-9B3B-D71351AB0E9B}"/>
            </c:ext>
          </c:extLst>
        </c:ser>
        <c:ser>
          <c:idx val="2"/>
          <c:order val="1"/>
          <c:tx>
            <c:strRef>
              <c:f>'Leveraged Inflation'!$E$17</c:f>
              <c:strCache>
                <c:ptCount val="1"/>
                <c:pt idx="0">
                  <c:v>Losses Above Retention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'Leveraged Inflation'!$B$18:$B$24</c:f>
              <c:numCache>
                <c:formatCode>#,##0_);\(#,##0\)</c:formatCode>
                <c:ptCount val="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'Leveraged Inflation'!$E$18:$E$24</c:f>
              <c:numCache>
                <c:formatCode>#,##0_);\(#,##0\)</c:formatCode>
                <c:ptCount val="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500000</c:v>
                </c:pt>
                <c:pt idx="5">
                  <c:v>1100000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B-4DF4-9B3B-D71351AB0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01463360"/>
        <c:axId val="1001461064"/>
      </c:barChart>
      <c:lineChart>
        <c:grouping val="standard"/>
        <c:varyColors val="0"/>
        <c:ser>
          <c:idx val="3"/>
          <c:order val="2"/>
          <c:tx>
            <c:strRef>
              <c:f>'Leveraged Inflation'!$F$17</c:f>
              <c:strCache>
                <c:ptCount val="1"/>
                <c:pt idx="0">
                  <c:v>Retention</c:v>
                </c:pt>
              </c:strCache>
            </c:strRef>
          </c:tx>
          <c:spPr>
            <a:ln w="9525" cap="rnd">
              <a:solidFill>
                <a:srgbClr val="7A000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1787819253438258E-2"/>
                  <c:y val="-0.136184963941935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84029E2A-0D83-4B3C-AD87-988A149B17E5}" type="SERIESNAME">
                      <a:rPr lang="en-US"/>
                      <a:pPr>
                        <a:defRPr/>
                      </a:pPr>
                      <a:t>[SERIES NAME]</a:t>
                    </a:fld>
                    <a:endParaRPr lang="en-US" baseline="0"/>
                  </a:p>
                  <a:p>
                    <a:pPr>
                      <a:defRPr/>
                    </a:pPr>
                    <a:fld id="{FC3E02DD-923A-4698-AD5B-07940B34B3F2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M</a:t>
                    </a:r>
                  </a:p>
                </c:rich>
              </c:tx>
              <c:numFmt formatCode="&quot;$&quot;#0.0,,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F9B-4DF4-9B3B-D71351AB0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'Leveraged Inflation'!$B$8:$B$12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'Leveraged Inflation'!$F$18:$F$24</c:f>
              <c:numCache>
                <c:formatCode>#,##0_);\(#,##0\)</c:formatCode>
                <c:ptCount val="7"/>
                <c:pt idx="0">
                  <c:v>1000000</c:v>
                </c:pt>
                <c:pt idx="1">
                  <c:v>1000000</c:v>
                </c:pt>
                <c:pt idx="2">
                  <c:v>1000000</c:v>
                </c:pt>
                <c:pt idx="3">
                  <c:v>1000000</c:v>
                </c:pt>
                <c:pt idx="4">
                  <c:v>1000000</c:v>
                </c:pt>
                <c:pt idx="5">
                  <c:v>1000000</c:v>
                </c:pt>
                <c:pt idx="6">
                  <c:v>1000000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9B-4DF4-9B3B-D71351AB0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525696"/>
        <c:axId val="1036522088"/>
      </c:lineChart>
      <c:catAx>
        <c:axId val="100146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050"/>
                  <a:t>Claim Number</a:t>
                </a:r>
              </a:p>
            </c:rich>
          </c:tx>
          <c:layout>
            <c:manualLayout>
              <c:xMode val="edge"/>
              <c:yMode val="edge"/>
              <c:x val="9.0731305491048367E-2"/>
              <c:y val="0.81562392730031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01461064"/>
        <c:crosses val="autoZero"/>
        <c:auto val="1"/>
        <c:lblAlgn val="ctr"/>
        <c:lblOffset val="100"/>
        <c:noMultiLvlLbl val="0"/>
      </c:catAx>
      <c:valAx>
        <c:axId val="1001461064"/>
        <c:scaling>
          <c:orientation val="minMax"/>
          <c:max val="2500000"/>
          <c:min val="0"/>
        </c:scaling>
        <c:delete val="0"/>
        <c:axPos val="l"/>
        <c:numFmt formatCode="&quot;$&quot;#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01463360"/>
        <c:crosses val="autoZero"/>
        <c:crossBetween val="between"/>
      </c:valAx>
      <c:valAx>
        <c:axId val="1036522088"/>
        <c:scaling>
          <c:orientation val="minMax"/>
          <c:max val="2500000"/>
          <c:min val="0"/>
        </c:scaling>
        <c:delete val="0"/>
        <c:axPos val="r"/>
        <c:numFmt formatCode="#,##0_);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36525696"/>
        <c:crosses val="max"/>
        <c:crossBetween val="between"/>
      </c:valAx>
      <c:catAx>
        <c:axId val="1036525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6522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68085250896318"/>
          <c:y val="0.92393968879127231"/>
          <c:w val="0.8182946909824812"/>
          <c:h val="4.5533496310113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Losses Above and Below</a:t>
            </a:r>
            <a:r>
              <a:rPr lang="en-US" sz="160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Retention</a:t>
            </a:r>
          </a:p>
          <a:p>
            <a:pPr>
              <a:defRPr/>
            </a:pPr>
            <a:r>
              <a:rPr lang="en-US" sz="160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After 15% Inflation ($M)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22116141732283467"/>
          <c:y val="4.6425245605909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46360927856991"/>
          <c:y val="0.24641988249920768"/>
          <c:w val="0.87597918157957533"/>
          <c:h val="0.5591786959585193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'Leveraged Inflation'!$D$17</c:f>
              <c:strCache>
                <c:ptCount val="1"/>
                <c:pt idx="0">
                  <c:v>Losses Below Retention</c:v>
                </c:pt>
              </c:strCache>
            </c:strRef>
          </c:tx>
          <c:spPr>
            <a:solidFill>
              <a:srgbClr val="C00000"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numRef>
              <c:f>'Leveraged Inflation'!$B$18:$B$24</c:f>
              <c:numCache>
                <c:formatCode>#,##0_);\(#,##0\)</c:formatCode>
                <c:ptCount val="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'Leveraged Inflation'!$D$18:$D$24</c:f>
              <c:numCache>
                <c:formatCode>#,##0_);\(#,##0\)</c:formatCode>
                <c:ptCount val="7"/>
                <c:pt idx="1">
                  <c:v>450000</c:v>
                </c:pt>
                <c:pt idx="2">
                  <c:v>750000</c:v>
                </c:pt>
                <c:pt idx="3">
                  <c:v>950000</c:v>
                </c:pt>
                <c:pt idx="4">
                  <c:v>1000000</c:v>
                </c:pt>
                <c:pt idx="5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5-450C-B47E-28EEF628F6A4}"/>
            </c:ext>
          </c:extLst>
        </c:ser>
        <c:ser>
          <c:idx val="0"/>
          <c:order val="1"/>
          <c:tx>
            <c:strRef>
              <c:f>'Leveraged Inflation'!$J$17</c:f>
              <c:strCache>
                <c:ptCount val="1"/>
                <c:pt idx="0">
                  <c:v>Additional Losses Below Retention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'Leveraged Inflation'!$B$18:$B$24</c:f>
              <c:numCache>
                <c:formatCode>#,##0_);\(#,##0\)</c:formatCode>
                <c:ptCount val="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'Leveraged Inflation'!$J$18:$J$24</c:f>
              <c:numCache>
                <c:formatCode>#,##0_);\(#,##0\)</c:formatCode>
                <c:ptCount val="7"/>
                <c:pt idx="1">
                  <c:v>67499.999999999942</c:v>
                </c:pt>
                <c:pt idx="2">
                  <c:v>112499.99999999988</c:v>
                </c:pt>
                <c:pt idx="3">
                  <c:v>50000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5-450C-B47E-28EEF628F6A4}"/>
            </c:ext>
          </c:extLst>
        </c:ser>
        <c:ser>
          <c:idx val="2"/>
          <c:order val="2"/>
          <c:tx>
            <c:strRef>
              <c:f>'Leveraged Inflation'!$E$17</c:f>
              <c:strCache>
                <c:ptCount val="1"/>
                <c:pt idx="0">
                  <c:v>Losses Above Retention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numRef>
              <c:f>'Leveraged Inflation'!$B$18:$B$24</c:f>
              <c:numCache>
                <c:formatCode>#,##0_);\(#,##0\)</c:formatCode>
                <c:ptCount val="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'Leveraged Inflation'!$E$18:$E$24</c:f>
              <c:numCache>
                <c:formatCode>#,##0_);\(#,##0\)</c:formatCode>
                <c:ptCount val="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500000</c:v>
                </c:pt>
                <c:pt idx="5">
                  <c:v>1100000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45-450C-B47E-28EEF628F6A4}"/>
            </c:ext>
          </c:extLst>
        </c:ser>
        <c:ser>
          <c:idx val="4"/>
          <c:order val="3"/>
          <c:tx>
            <c:strRef>
              <c:f>'Leveraged Inflation'!$K$17</c:f>
              <c:strCache>
                <c:ptCount val="1"/>
                <c:pt idx="0">
                  <c:v>Additional Losses Above Retention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'Leveraged Inflation'!$B$18:$B$24</c:f>
              <c:numCache>
                <c:formatCode>#,##0_);\(#,##0\)</c:formatCode>
                <c:ptCount val="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'Leveraged Inflation'!$K$18:$K$24</c:f>
              <c:numCache>
                <c:formatCode>#,##0_);\(#,##0\)</c:formatCode>
                <c:ptCount val="7"/>
                <c:pt idx="1">
                  <c:v>0</c:v>
                </c:pt>
                <c:pt idx="2">
                  <c:v>0</c:v>
                </c:pt>
                <c:pt idx="3">
                  <c:v>92500</c:v>
                </c:pt>
                <c:pt idx="4">
                  <c:v>224999.99999999977</c:v>
                </c:pt>
                <c:pt idx="5">
                  <c:v>315000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45-450C-B47E-28EEF628F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01463360"/>
        <c:axId val="1001461064"/>
      </c:barChart>
      <c:lineChart>
        <c:grouping val="standard"/>
        <c:varyColors val="0"/>
        <c:ser>
          <c:idx val="3"/>
          <c:order val="4"/>
          <c:tx>
            <c:strRef>
              <c:f>'Leveraged Inflation'!$F$17</c:f>
              <c:strCache>
                <c:ptCount val="1"/>
                <c:pt idx="0">
                  <c:v>Retention</c:v>
                </c:pt>
              </c:strCache>
            </c:strRef>
          </c:tx>
          <c:spPr>
            <a:ln w="12700" cap="rnd">
              <a:solidFill>
                <a:srgbClr val="7A000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3280690765926986E-3"/>
                  <c:y val="-0.112489302239281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fld id="{37A46681-3239-44CC-A07A-846FC8788C4D}" type="SERIESNAME">
                      <a:rPr lang="en-US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pPr>
                        <a:defRPr>
                          <a:latin typeface="Helvetica" panose="020B0604020202020204" pitchFamily="34" charset="0"/>
                          <a:cs typeface="Helvetica" panose="020B0604020202020204" pitchFamily="34" charset="0"/>
                        </a:defRPr>
                      </a:pPr>
                      <a:t>[SERIES NAME]</a:t>
                    </a:fld>
                    <a:r>
                      <a:rPr lang="en-US" baseline="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 </a:t>
                    </a:r>
                    <a:fld id="{D00EBD47-A03B-456A-9341-0DA273BA8642}" type="VALUE">
                      <a:rPr lang="en-US" baseline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pPr>
                        <a:defRPr>
                          <a:latin typeface="Helvetica" panose="020B0604020202020204" pitchFamily="34" charset="0"/>
                          <a:cs typeface="Helvetica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M</a:t>
                    </a:r>
                  </a:p>
                </c:rich>
              </c:tx>
              <c:numFmt formatCode="&quot;$&quot;#0.0,,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567638504646378"/>
                      <c:h val="9.58618756246800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45-450C-B47E-28EEF628F6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'Leveraged Inflation'!$B$8:$B$12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'Leveraged Inflation'!$F$18:$F$24</c:f>
              <c:numCache>
                <c:formatCode>#,##0_);\(#,##0\)</c:formatCode>
                <c:ptCount val="7"/>
                <c:pt idx="0">
                  <c:v>1000000</c:v>
                </c:pt>
                <c:pt idx="1">
                  <c:v>1000000</c:v>
                </c:pt>
                <c:pt idx="2">
                  <c:v>1000000</c:v>
                </c:pt>
                <c:pt idx="3">
                  <c:v>1000000</c:v>
                </c:pt>
                <c:pt idx="4">
                  <c:v>1000000</c:v>
                </c:pt>
                <c:pt idx="5">
                  <c:v>1000000</c:v>
                </c:pt>
                <c:pt idx="6">
                  <c:v>1000000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45-450C-B47E-28EEF628F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525696"/>
        <c:axId val="1036522088"/>
      </c:lineChart>
      <c:catAx>
        <c:axId val="100146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0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Claim</a:t>
                </a:r>
                <a:r>
                  <a:rPr lang="en-US" sz="1050" baseline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Number</a:t>
                </a:r>
                <a:endParaRPr lang="en-US" sz="10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7.7732982083339397E-2"/>
              <c:y val="0.8177095780951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01461064"/>
        <c:crosses val="autoZero"/>
        <c:auto val="1"/>
        <c:lblAlgn val="ctr"/>
        <c:lblOffset val="100"/>
        <c:noMultiLvlLbl val="0"/>
      </c:catAx>
      <c:valAx>
        <c:axId val="1001461064"/>
        <c:scaling>
          <c:orientation val="minMax"/>
          <c:max val="2500000"/>
          <c:min val="0"/>
        </c:scaling>
        <c:delete val="0"/>
        <c:axPos val="l"/>
        <c:numFmt formatCode="&quot;$&quot;#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01463360"/>
        <c:crosses val="autoZero"/>
        <c:crossBetween val="between"/>
      </c:valAx>
      <c:valAx>
        <c:axId val="1036522088"/>
        <c:scaling>
          <c:orientation val="minMax"/>
          <c:max val="2500000"/>
          <c:min val="0"/>
        </c:scaling>
        <c:delete val="0"/>
        <c:axPos val="r"/>
        <c:numFmt formatCode="#,##0_);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6525696"/>
        <c:crosses val="max"/>
        <c:crossBetween val="between"/>
      </c:valAx>
      <c:catAx>
        <c:axId val="1036525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6522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832380009800076E-2"/>
          <c:y val="0.90289477283930852"/>
          <c:w val="0.97016761999019996"/>
          <c:h val="7.6542968681484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0DEB2-B002-4596-812A-E5C78E4C676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3CE79-61AE-4DA3-9183-3108FBEA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3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3CE79-61AE-4DA3-9183-3108FBEAAA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3CE79-61AE-4DA3-9183-3108FBEAAA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3517-80BC-42D1-9C8F-7337FE11C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6203" y="1122363"/>
            <a:ext cx="6715137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1C97D-F0AE-4E01-BF6C-6505ACCA3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6204" y="3602038"/>
            <a:ext cx="6715137" cy="2260880"/>
          </a:xfrm>
        </p:spPr>
        <p:txBody>
          <a:bodyPr>
            <a:normAutofit/>
          </a:bodyPr>
          <a:lstStyle>
            <a:lvl1pPr marL="0" indent="0" algn="ctr">
              <a:buNone/>
              <a:defRPr sz="4400" baseline="-25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D8EF-D440-444A-9CDF-EDAC0969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FFBCF-5C27-4311-B914-FA46488AC4E6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07CB4-91E3-4B68-BEEB-B1A1629D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C10B7-1487-4BEB-B62B-7F89852F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C9A66-E7FB-445C-B649-8AB5E70D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7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4E30-8D46-4613-839D-00F222D6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5C61-307D-4D36-84EB-329D24C2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9E2A5-887A-4CD2-ACDD-CAB589E8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FFBCF-5C27-4311-B914-FA46488AC4E6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6A177-40CA-4F1A-BAC9-B7B606CF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8932C-ABBB-4F4B-9802-1C345694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C9A66-E7FB-445C-B649-8AB5E70D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5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3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A964-FFFC-4EDB-B865-632FB56D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42" y="255620"/>
            <a:ext cx="8531158" cy="6757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277B-0E2F-4C1B-8130-588418586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841" y="1342417"/>
            <a:ext cx="11674813" cy="4834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96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84150F-55A6-4327-93E5-48927D9E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2" y="365125"/>
            <a:ext cx="8531158" cy="67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58119-BA7F-4A05-A4A1-1DB39997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871" y="1459149"/>
            <a:ext cx="10564239" cy="456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744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anose="020B0604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geary@transre.com" TargetMode="External"/><Relationship Id="rId2" Type="http://schemas.openxmlformats.org/officeDocument/2006/relationships/hyperlink" Target="mailto:Paul.Braithwaite@fticonsulting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arry.schiffer@schifferlc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97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1" y="666966"/>
            <a:ext cx="8531158" cy="6757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The Leveraged Impact of Inflation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733394-D8D2-47B7-95C7-147D476B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1" y="1504729"/>
            <a:ext cx="10626929" cy="811734"/>
          </a:xfrm>
        </p:spPr>
        <p:txBody>
          <a:bodyPr>
            <a:normAutofit/>
          </a:bodyPr>
          <a:lstStyle/>
          <a:p>
            <a:r>
              <a:rPr lang="en-US" sz="2400" dirty="0"/>
              <a:t>The impact of inflation intensifies in higher layers of coverage.</a:t>
            </a:r>
          </a:p>
          <a:p>
            <a:pPr lvl="1"/>
            <a:r>
              <a:rPr lang="en-US" sz="1600" dirty="0">
                <a:solidFill>
                  <a:srgbClr val="2628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Excess, umbrella, reinsurance, etc.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35C374-9C49-471F-BCB5-C70B48B7A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491636"/>
              </p:ext>
            </p:extLst>
          </p:nvPr>
        </p:nvGraphicFramePr>
        <p:xfrm>
          <a:off x="1524000" y="2380471"/>
          <a:ext cx="4994274" cy="360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108FAC-7EB9-438B-96AD-07CE53A65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967656"/>
              </p:ext>
            </p:extLst>
          </p:nvPr>
        </p:nvGraphicFramePr>
        <p:xfrm>
          <a:off x="6677024" y="2380472"/>
          <a:ext cx="5153025" cy="360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148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4A4F-B9FC-445C-9F6A-B6FAEFBB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2" y="411466"/>
            <a:ext cx="8531158" cy="675735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</a:rPr>
              <a:t>The Leveraged Impact of Inflation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50255-B30F-4F9F-95CF-06323978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9A66-E7FB-445C-B649-8AB5E70D44BD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108FAC-7EB9-438B-96AD-07CE53A65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54936"/>
              </p:ext>
            </p:extLst>
          </p:nvPr>
        </p:nvGraphicFramePr>
        <p:xfrm>
          <a:off x="1948238" y="1697303"/>
          <a:ext cx="6686746" cy="432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8E8083-72FC-45E5-A0AF-45865A0FEEBC}"/>
              </a:ext>
            </a:extLst>
          </p:cNvPr>
          <p:cNvSpPr txBox="1"/>
          <p:nvPr/>
        </p:nvSpPr>
        <p:spPr>
          <a:xfrm>
            <a:off x="9656064" y="186859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Inflation</a:t>
            </a:r>
          </a:p>
          <a:p>
            <a:pPr algn="ctr"/>
            <a:endParaRPr lang="en-US" sz="1200" u="sng" dirty="0"/>
          </a:p>
          <a:p>
            <a:pPr algn="ctr"/>
            <a:r>
              <a:rPr lang="en-US" sz="2000" dirty="0"/>
              <a:t>15% Overall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62E9377-2FFF-4E1D-8CDE-BDA77B14ED9E}"/>
              </a:ext>
            </a:extLst>
          </p:cNvPr>
          <p:cNvSpPr/>
          <p:nvPr/>
        </p:nvSpPr>
        <p:spPr>
          <a:xfrm>
            <a:off x="9027767" y="3697573"/>
            <a:ext cx="490193" cy="217286"/>
          </a:xfrm>
          <a:prstGeom prst="rightArrow">
            <a:avLst/>
          </a:prstGeom>
          <a:solidFill>
            <a:srgbClr val="7F7F7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F6E27C-7724-443B-B5D4-1C4D994BA1F0}"/>
              </a:ext>
            </a:extLst>
          </p:cNvPr>
          <p:cNvSpPr txBox="1"/>
          <p:nvPr/>
        </p:nvSpPr>
        <p:spPr>
          <a:xfrm>
            <a:off x="9656064" y="3429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40% Excess Inflation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09B8633-A396-4403-9071-C98C24339AD1}"/>
              </a:ext>
            </a:extLst>
          </p:cNvPr>
          <p:cNvSpPr/>
          <p:nvPr/>
        </p:nvSpPr>
        <p:spPr>
          <a:xfrm>
            <a:off x="9027767" y="4796360"/>
            <a:ext cx="490193" cy="217286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25C8C9-9C1D-4D15-BE1A-8C7F025C3A2B}"/>
              </a:ext>
            </a:extLst>
          </p:cNvPr>
          <p:cNvSpPr txBox="1"/>
          <p:nvPr/>
        </p:nvSpPr>
        <p:spPr>
          <a:xfrm>
            <a:off x="9656064" y="452282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6% Retained Inflation</a:t>
            </a:r>
          </a:p>
        </p:txBody>
      </p:sp>
    </p:spTree>
    <p:extLst>
      <p:ext uri="{BB962C8B-B14F-4D97-AF65-F5344CB8AC3E}">
        <p14:creationId xmlns:p14="http://schemas.microsoft.com/office/powerpoint/2010/main" val="313050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1" y="675843"/>
            <a:ext cx="8531158" cy="6757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COVID-19 and Social Inflation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1" y="1619885"/>
            <a:ext cx="10626929" cy="4562272"/>
          </a:xfrm>
        </p:spPr>
        <p:txBody>
          <a:bodyPr>
            <a:normAutofit/>
          </a:bodyPr>
          <a:lstStyle/>
          <a:p>
            <a:r>
              <a:rPr lang="en-US" sz="2400" dirty="0"/>
              <a:t>Has COVID-19 stopped Social Inflation?</a:t>
            </a:r>
          </a:p>
          <a:p>
            <a:pPr lvl="1"/>
            <a:r>
              <a:rPr lang="en-US" sz="2000" dirty="0">
                <a:solidFill>
                  <a:srgbClr val="2628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Some researchers point to the public’s dissatisfaction with “how things are going” as leading to higher awards</a:t>
            </a:r>
          </a:p>
          <a:p>
            <a:pPr lvl="1"/>
            <a:r>
              <a:rPr lang="en-US" sz="2000" dirty="0">
                <a:solidFill>
                  <a:srgbClr val="2628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causing a period of 15% unemployment, COVID-19 could make social inflation and rising litigation costs even worse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431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Addressing the Effects of Social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1" y="1459148"/>
            <a:ext cx="10564239" cy="475115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How do insurers and reinsurers address the effects of Social Inflation?</a:t>
            </a:r>
          </a:p>
          <a:p>
            <a:pPr lvl="1"/>
            <a:r>
              <a:rPr lang="en-US" sz="2200" dirty="0"/>
              <a:t>Claims</a:t>
            </a:r>
          </a:p>
          <a:p>
            <a:pPr lvl="2"/>
            <a:r>
              <a:rPr lang="en-US" sz="1900" dirty="0"/>
              <a:t>Better diagnosis of claim at report (claimant, jurisdiction, counsel, potential juror pool, etc.)</a:t>
            </a:r>
          </a:p>
          <a:p>
            <a:pPr lvl="2"/>
            <a:r>
              <a:rPr lang="en-US" sz="1900" dirty="0"/>
              <a:t>Deploy higher-priced (and quality) defense attorneys to level the playing field</a:t>
            </a:r>
          </a:p>
          <a:p>
            <a:pPr lvl="2"/>
            <a:r>
              <a:rPr lang="en-US" sz="1900" dirty="0"/>
              <a:t>Settlement of a claim</a:t>
            </a:r>
          </a:p>
          <a:p>
            <a:pPr lvl="2"/>
            <a:r>
              <a:rPr lang="en-US" sz="1900" dirty="0"/>
              <a:t>Data capture to analyze trends</a:t>
            </a:r>
          </a:p>
          <a:p>
            <a:pPr lvl="2"/>
            <a:r>
              <a:rPr lang="en-US" sz="1900" dirty="0"/>
              <a:t>Feedback loop to underwriting and actuarial</a:t>
            </a:r>
          </a:p>
          <a:p>
            <a:pPr lvl="1"/>
            <a:r>
              <a:rPr lang="en-US" sz="2200" dirty="0"/>
              <a:t>Underwriting</a:t>
            </a:r>
          </a:p>
          <a:p>
            <a:pPr lvl="2"/>
            <a:r>
              <a:rPr lang="en-US" sz="1900" dirty="0"/>
              <a:t>Understanding the claim trends and coverage issues (if any)</a:t>
            </a:r>
          </a:p>
          <a:p>
            <a:pPr lvl="2"/>
            <a:r>
              <a:rPr lang="en-US" sz="1900" dirty="0"/>
              <a:t>Underwrite through informed assessment</a:t>
            </a:r>
          </a:p>
          <a:p>
            <a:pPr lvl="2"/>
            <a:r>
              <a:rPr lang="en-US" sz="1900" dirty="0"/>
              <a:t>Advocate for tort reform</a:t>
            </a:r>
          </a:p>
          <a:p>
            <a:pPr lvl="1"/>
            <a:r>
              <a:rPr lang="en-US" sz="2200" dirty="0"/>
              <a:t>Actuarial</a:t>
            </a:r>
          </a:p>
          <a:p>
            <a:pPr lvl="2"/>
            <a:r>
              <a:rPr lang="en-US" sz="1900" dirty="0"/>
              <a:t>Trend studies reflect impact</a:t>
            </a:r>
          </a:p>
          <a:p>
            <a:pPr lvl="2"/>
            <a:r>
              <a:rPr lang="en-US" sz="1900" dirty="0"/>
              <a:t>Rate-making adjustments</a:t>
            </a:r>
          </a:p>
          <a:p>
            <a:pPr lvl="2"/>
            <a:r>
              <a:rPr lang="en-US" sz="1900" dirty="0"/>
              <a:t>Reserving more accurately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7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25DC-B978-4098-BB21-781F13B9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367E0-0848-49B3-A4F8-7CE7BA1D2D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Paul Braithwaite - </a:t>
            </a:r>
            <a:r>
              <a:rPr lang="en-US" dirty="0">
                <a:hlinkClick r:id="rId2"/>
              </a:rPr>
              <a:t>Paul.Braithwaite@fticonsulting.com</a:t>
            </a:r>
            <a:br>
              <a:rPr lang="en-US" dirty="0"/>
            </a:br>
            <a:r>
              <a:rPr lang="en-US" dirty="0"/>
              <a:t>Elizabeth Geary - </a:t>
            </a:r>
            <a:r>
              <a:rPr lang="en-US" dirty="0">
                <a:hlinkClick r:id="rId3"/>
              </a:rPr>
              <a:t>egeary@transre.com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Larry Schiffer – </a:t>
            </a:r>
            <a:r>
              <a:rPr lang="en-US" dirty="0">
                <a:hlinkClick r:id="rId4"/>
              </a:rPr>
              <a:t>larry.schiffer@schifferlc.com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442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3B4E-00B7-4063-A494-447171CFC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6205" y="421026"/>
            <a:ext cx="6715137" cy="2387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Social Inflation: What Does It Mean to Cedents and Reinsurers?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E1256-3184-4DCD-A810-81A45FB46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3842" y="3133817"/>
            <a:ext cx="6977500" cy="2823100"/>
          </a:xfrm>
        </p:spPr>
        <p:txBody>
          <a:bodyPr>
            <a:normAutofit/>
          </a:bodyPr>
          <a:lstStyle/>
          <a:p>
            <a:r>
              <a:rPr lang="en-US" sz="4000" dirty="0"/>
              <a:t>Paul Braithwaite, Senior Managing Director, FTI Consulting</a:t>
            </a:r>
            <a:br>
              <a:rPr lang="en-US" sz="4000" dirty="0"/>
            </a:br>
            <a:r>
              <a:rPr lang="en-US" sz="4000" dirty="0"/>
              <a:t>Elizabeth Geary, Chief Underwriting Officer, North America, TransRe</a:t>
            </a:r>
          </a:p>
          <a:p>
            <a:r>
              <a:rPr lang="en-US" sz="4000" dirty="0"/>
              <a:t>Larry P. Schiffer, Schiffer Law &amp; Consulting PLLC,  Moderator</a:t>
            </a:r>
          </a:p>
        </p:txBody>
      </p:sp>
    </p:spTree>
    <p:extLst>
      <p:ext uri="{BB962C8B-B14F-4D97-AF65-F5344CB8AC3E}">
        <p14:creationId xmlns:p14="http://schemas.microsoft.com/office/powerpoint/2010/main" val="274638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is Social Inflation?</a:t>
            </a:r>
          </a:p>
          <a:p>
            <a:r>
              <a:rPr lang="en-US" sz="2400" dirty="0"/>
              <a:t>Is Social Inflation New?</a:t>
            </a:r>
          </a:p>
          <a:p>
            <a:r>
              <a:rPr lang="en-US" sz="2400" dirty="0"/>
              <a:t>Why Does Social Inflation Matter to Insurers and Reinsurers?</a:t>
            </a:r>
          </a:p>
          <a:p>
            <a:r>
              <a:rPr lang="en-US" sz="2400" dirty="0"/>
              <a:t>COVID-19 and Social Inflation</a:t>
            </a:r>
          </a:p>
          <a:p>
            <a:r>
              <a:rPr lang="en-US" sz="2400" dirty="0"/>
              <a:t>Addressing the Effects of Social Inflation</a:t>
            </a:r>
          </a:p>
        </p:txBody>
      </p:sp>
    </p:spTree>
    <p:extLst>
      <p:ext uri="{BB962C8B-B14F-4D97-AF65-F5344CB8AC3E}">
        <p14:creationId xmlns:p14="http://schemas.microsoft.com/office/powerpoint/2010/main" val="127609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1" y="160844"/>
            <a:ext cx="8531158" cy="67573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What is Social Inflation?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Does anybody know?</a:t>
            </a:r>
          </a:p>
          <a:p>
            <a:pPr lvl="1"/>
            <a:r>
              <a:rPr lang="en-US" sz="2000" dirty="0"/>
              <a:t>Does everybody agree?</a:t>
            </a:r>
          </a:p>
          <a:p>
            <a:r>
              <a:rPr lang="en-US" sz="2400" dirty="0"/>
              <a:t>Common elements</a:t>
            </a:r>
          </a:p>
          <a:p>
            <a:pPr lvl="1"/>
            <a:r>
              <a:rPr lang="en-US" sz="2000" dirty="0"/>
              <a:t>Rising costs of insurance claims</a:t>
            </a:r>
          </a:p>
          <a:p>
            <a:pPr lvl="1"/>
            <a:r>
              <a:rPr lang="en-US" sz="2000" dirty="0"/>
              <a:t>Fueled by trends in society</a:t>
            </a:r>
          </a:p>
          <a:p>
            <a:pPr lvl="2"/>
            <a:r>
              <a:rPr lang="en-US" sz="1800" dirty="0"/>
              <a:t>Nuclear verdicts/public desensitization to large jury verdicts</a:t>
            </a:r>
          </a:p>
          <a:p>
            <a:pPr lvl="2"/>
            <a:r>
              <a:rPr lang="en-US" sz="1800" dirty="0"/>
              <a:t>More liberal treatment of claims</a:t>
            </a:r>
          </a:p>
          <a:p>
            <a:pPr lvl="2"/>
            <a:r>
              <a:rPr lang="en-US" sz="1800" dirty="0"/>
              <a:t>Erosion of tort reforms</a:t>
            </a:r>
          </a:p>
          <a:p>
            <a:pPr lvl="2"/>
            <a:r>
              <a:rPr lang="en-US" sz="1800" dirty="0"/>
              <a:t>Third-party litigation funding</a:t>
            </a:r>
          </a:p>
          <a:p>
            <a:pPr lvl="2"/>
            <a:r>
              <a:rPr lang="en-US" sz="1800" dirty="0"/>
              <a:t>Erosion in trust of corporate America</a:t>
            </a:r>
          </a:p>
          <a:p>
            <a:pPr lvl="2"/>
            <a:r>
              <a:rPr lang="en-US" sz="1800" dirty="0"/>
              <a:t>Changing views of social responsibility</a:t>
            </a:r>
          </a:p>
          <a:p>
            <a:pPr lvl="2"/>
            <a:r>
              <a:rPr lang="en-US" sz="1800" dirty="0"/>
              <a:t>Populism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9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1" y="666966"/>
            <a:ext cx="8531158" cy="6757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Is Social Inflation New?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2C2D49-AC29-46D8-95B8-429BC7FBE352}"/>
              </a:ext>
            </a:extLst>
          </p:cNvPr>
          <p:cNvSpPr txBox="1">
            <a:spLocks/>
          </p:cNvSpPr>
          <p:nvPr/>
        </p:nvSpPr>
        <p:spPr>
          <a:xfrm>
            <a:off x="1667927" y="1577683"/>
            <a:ext cx="3776783" cy="431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Not a new concept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Recent popularity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Tort reform and other law and judicial changes in the past always affected loss costs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Societal and attitudinal changes have always affected loss costs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Why is it a big deal now?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What, if anything, is different?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74EE56-C0CB-4E6E-82B6-CB4A9A80415C}"/>
              </a:ext>
            </a:extLst>
          </p:cNvPr>
          <p:cNvSpPr txBox="1">
            <a:spLocks/>
          </p:cNvSpPr>
          <p:nvPr/>
        </p:nvSpPr>
        <p:spPr>
          <a:xfrm>
            <a:off x="5582180" y="1577683"/>
            <a:ext cx="5916168" cy="1796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 sz="1800" i="1" dirty="0">
                <a:solidFill>
                  <a:srgbClr val="26282A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 pendulum now is beginning to swing the other way.  We estimate that costs involved in the insurance areas in which we operate rise at close to 1% per month.  This is due to continuous monetary inflation affecting the cost of repairing humans and property, as well as  </a:t>
            </a:r>
            <a:r>
              <a:rPr lang="en-US" sz="1800" b="1" i="1" dirty="0">
                <a:solidFill>
                  <a:srgbClr val="26282A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“social inflation”,</a:t>
            </a:r>
            <a:r>
              <a:rPr lang="en-US" sz="1800" i="1" dirty="0">
                <a:solidFill>
                  <a:srgbClr val="26282A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800" b="1" i="1" dirty="0">
                <a:solidFill>
                  <a:srgbClr val="26282A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 broadening definition by society </a:t>
            </a:r>
            <a:endParaRPr lang="en-US" sz="1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9812D-06AF-4D7F-AF75-806C4A4C2A7C}"/>
              </a:ext>
            </a:extLst>
          </p:cNvPr>
          <p:cNvSpPr txBox="1"/>
          <p:nvPr/>
        </p:nvSpPr>
        <p:spPr>
          <a:xfrm>
            <a:off x="7524513" y="5671974"/>
            <a:ext cx="3836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Source: Yahoo Finance BRK.A historical prices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B97F053-680F-4350-B96F-3D425D70F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456581"/>
              </p:ext>
            </p:extLst>
          </p:nvPr>
        </p:nvGraphicFramePr>
        <p:xfrm>
          <a:off x="7721565" y="3468270"/>
          <a:ext cx="3639312" cy="220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7D8B50-EBCD-49E2-875E-C641E2D75657}"/>
              </a:ext>
            </a:extLst>
          </p:cNvPr>
          <p:cNvSpPr txBox="1">
            <a:spLocks/>
          </p:cNvSpPr>
          <p:nvPr/>
        </p:nvSpPr>
        <p:spPr>
          <a:xfrm>
            <a:off x="5582180" y="4704084"/>
            <a:ext cx="2001916" cy="1190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1100" dirty="0">
                <a:solidFill>
                  <a:srgbClr val="26282A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March 14, 1978 Letter to the Stockholders of Berkshire Hathaway Inc. by Warren E. Buffett, Chairman [emphasis added]</a:t>
            </a:r>
            <a:endParaRPr lang="en-US" sz="11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275625-039E-4E2B-A5D8-FDB3BE6AB3B1}"/>
              </a:ext>
            </a:extLst>
          </p:cNvPr>
          <p:cNvSpPr txBox="1">
            <a:spLocks/>
          </p:cNvSpPr>
          <p:nvPr/>
        </p:nvSpPr>
        <p:spPr>
          <a:xfrm>
            <a:off x="5582180" y="3285234"/>
            <a:ext cx="2001915" cy="1421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800" b="1" i="1" dirty="0">
                <a:solidFill>
                  <a:srgbClr val="26282A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and juries of what is covered by insurance policies</a:t>
            </a:r>
            <a:r>
              <a:rPr lang="en-US" sz="1800" i="1" dirty="0">
                <a:solidFill>
                  <a:srgbClr val="26282A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en-US" sz="1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2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1" y="658089"/>
            <a:ext cx="8531158" cy="6757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Why Does Social Inflation Matter to Insurers and Reinsurers?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F794-D658-4B70-A984-568941D3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596" y="1570303"/>
            <a:ext cx="10344354" cy="4562272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Economic effect of Social Inflation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Social Inflation and profits</a:t>
            </a:r>
            <a:endParaRPr lang="en-US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Effect on loss reserves</a:t>
            </a:r>
            <a:endParaRPr lang="en-US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Effect on direct and reinsurance premiums</a:t>
            </a:r>
            <a:endParaRPr lang="en-US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Does the line or class of business matter?</a:t>
            </a: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leveraged effect of inflation on excess &amp; umbrella insurance</a:t>
            </a:r>
            <a:endParaRPr lang="en-US" sz="2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3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1" y="666966"/>
            <a:ext cx="9001329" cy="6757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Average Personal Injury Award Increased Significantly in Recent Years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FCF605-435B-4F4A-B0AE-22E3815C99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803617"/>
              </p:ext>
            </p:extLst>
          </p:nvPr>
        </p:nvGraphicFramePr>
        <p:xfrm>
          <a:off x="1522053" y="1527594"/>
          <a:ext cx="5029200" cy="43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FAFF50-3893-4611-BD07-622598594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910436"/>
              </p:ext>
            </p:extLst>
          </p:nvPr>
        </p:nvGraphicFramePr>
        <p:xfrm>
          <a:off x="6779286" y="1527595"/>
          <a:ext cx="5029200" cy="44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4DFCF7-6B75-4BDA-BB1E-963926519B3C}"/>
              </a:ext>
            </a:extLst>
          </p:cNvPr>
          <p:cNvSpPr txBox="1"/>
          <p:nvPr/>
        </p:nvSpPr>
        <p:spPr>
          <a:xfrm>
            <a:off x="1522053" y="5944813"/>
            <a:ext cx="5557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384510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1" y="426821"/>
            <a:ext cx="8531158" cy="6757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More and Larger Mega Awards Recently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92656E8-C07C-428A-84DB-7FA3BBD7F0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87971"/>
              </p:ext>
            </p:extLst>
          </p:nvPr>
        </p:nvGraphicFramePr>
        <p:xfrm>
          <a:off x="1440252" y="2394408"/>
          <a:ext cx="5120640" cy="353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4">
            <a:extLst>
              <a:ext uri="{FF2B5EF4-FFF2-40B4-BE49-F238E27FC236}">
                <a16:creationId xmlns:a16="http://schemas.microsoft.com/office/drawing/2014/main" id="{0C63636E-348D-46BB-9E30-852C108AEA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165456"/>
              </p:ext>
            </p:extLst>
          </p:nvPr>
        </p:nvGraphicFramePr>
        <p:xfrm>
          <a:off x="6804240" y="2394408"/>
          <a:ext cx="5120640" cy="353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8D4F6-641A-4451-A6B4-D809A341B5E5}"/>
              </a:ext>
            </a:extLst>
          </p:cNvPr>
          <p:cNvSpPr txBox="1">
            <a:spLocks/>
          </p:cNvSpPr>
          <p:nvPr/>
        </p:nvSpPr>
        <p:spPr>
          <a:xfrm>
            <a:off x="1361871" y="1504729"/>
            <a:ext cx="10626929" cy="81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average (mean) award increased significantly in recent years while the median stayed relatively flat.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C05F5-6724-4935-8B01-9A29129FDAA2}"/>
              </a:ext>
            </a:extLst>
          </p:cNvPr>
          <p:cNvSpPr txBox="1"/>
          <p:nvPr/>
        </p:nvSpPr>
        <p:spPr>
          <a:xfrm>
            <a:off x="1440252" y="5925912"/>
            <a:ext cx="5557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94495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58B-EEEC-4A96-9F81-95B05513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1" y="426821"/>
            <a:ext cx="8531158" cy="6757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More and Larger Mega Awards Recently - Vehicular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92656E8-C07C-428A-84DB-7FA3BBD7F0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399922"/>
              </p:ext>
            </p:extLst>
          </p:nvPr>
        </p:nvGraphicFramePr>
        <p:xfrm>
          <a:off x="1440252" y="2394408"/>
          <a:ext cx="5120640" cy="353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4">
            <a:extLst>
              <a:ext uri="{FF2B5EF4-FFF2-40B4-BE49-F238E27FC236}">
                <a16:creationId xmlns:a16="http://schemas.microsoft.com/office/drawing/2014/main" id="{0C63636E-348D-46BB-9E30-852C108AEA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912248"/>
              </p:ext>
            </p:extLst>
          </p:nvPr>
        </p:nvGraphicFramePr>
        <p:xfrm>
          <a:off x="6804240" y="2394408"/>
          <a:ext cx="5120640" cy="353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8D4F6-641A-4451-A6B4-D809A341B5E5}"/>
              </a:ext>
            </a:extLst>
          </p:cNvPr>
          <p:cNvSpPr txBox="1">
            <a:spLocks/>
          </p:cNvSpPr>
          <p:nvPr/>
        </p:nvSpPr>
        <p:spPr>
          <a:xfrm>
            <a:off x="1361871" y="1504729"/>
            <a:ext cx="10626929" cy="81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average (mean) vehicular award increased significantly in recent years while the median stayed relatively flat.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C05F5-6724-4935-8B01-9A29129FDAA2}"/>
              </a:ext>
            </a:extLst>
          </p:cNvPr>
          <p:cNvSpPr txBox="1"/>
          <p:nvPr/>
        </p:nvSpPr>
        <p:spPr>
          <a:xfrm>
            <a:off x="1440252" y="5925912"/>
            <a:ext cx="5557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Insurance Information Institute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67C79-09F0-4316-A44B-0BCE2215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9A66-E7FB-445C-B649-8AB5E70D44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4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AF476943EAA41A46169255F3C4528" ma:contentTypeVersion="14" ma:contentTypeDescription="Create a new document." ma:contentTypeScope="" ma:versionID="5d00f21b7edea85bd80d5e2f8abb6f45">
  <xsd:schema xmlns:xsd="http://www.w3.org/2001/XMLSchema" xmlns:xs="http://www.w3.org/2001/XMLSchema" xmlns:p="http://schemas.microsoft.com/office/2006/metadata/properties" xmlns:ns1="http://schemas.microsoft.com/sharepoint/v3" xmlns:ns3="9a844937-c1c6-49c7-8d1b-a1c01250cd5e" xmlns:ns4="164c5b18-c032-4873-ae87-4824914de626" targetNamespace="http://schemas.microsoft.com/office/2006/metadata/properties" ma:root="true" ma:fieldsID="3a81bc1ca362b0349c0a8520dfc5e7dc" ns1:_="" ns3:_="" ns4:_="">
    <xsd:import namespace="http://schemas.microsoft.com/sharepoint/v3"/>
    <xsd:import namespace="9a844937-c1c6-49c7-8d1b-a1c01250cd5e"/>
    <xsd:import namespace="164c5b18-c032-4873-ae87-4824914de62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44937-c1c6-49c7-8d1b-a1c01250cd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c5b18-c032-4873-ae87-4824914de62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31B98-4877-44A1-82A1-720152C8553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06910A5-7351-4ECC-8A2D-ED5C6FC0B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844937-c1c6-49c7-8d1b-a1c01250cd5e"/>
    <ds:schemaRef ds:uri="164c5b18-c032-4873-ae87-4824914de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821ABA-C5F5-4778-BC13-1E99188283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761</Words>
  <Application>Microsoft Office PowerPoint</Application>
  <PresentationFormat>Widescreen</PresentationFormat>
  <Paragraphs>118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Office Theme</vt:lpstr>
      <vt:lpstr>PowerPoint Presentation</vt:lpstr>
      <vt:lpstr>Social Inflation: What Does It Mean to Cedents and Reinsurers?</vt:lpstr>
      <vt:lpstr>Agenda</vt:lpstr>
      <vt:lpstr> What is Social Inflation?</vt:lpstr>
      <vt:lpstr>Is Social Inflation New? </vt:lpstr>
      <vt:lpstr>Why Does Social Inflation Matter to Insurers and Reinsurers? </vt:lpstr>
      <vt:lpstr>Average Personal Injury Award Increased Significantly in Recent Years </vt:lpstr>
      <vt:lpstr>More and Larger Mega Awards Recently</vt:lpstr>
      <vt:lpstr>More and Larger Mega Awards Recently - Vehicular</vt:lpstr>
      <vt:lpstr>The Leveraged Impact of Inflation </vt:lpstr>
      <vt:lpstr>The Leveraged Impact of Inflation</vt:lpstr>
      <vt:lpstr>COVID-19 and Social Inflation </vt:lpstr>
      <vt:lpstr>Addressing the Effects of Social Inflation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Aubrey Swanson</dc:creator>
  <cp:lastModifiedBy>Braithwaite, Paul</cp:lastModifiedBy>
  <cp:revision>81</cp:revision>
  <dcterms:created xsi:type="dcterms:W3CDTF">2020-09-09T15:31:41Z</dcterms:created>
  <dcterms:modified xsi:type="dcterms:W3CDTF">2020-10-30T22:34:26Z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0x010100FD9AF476943EAA41A46169255F3C4528</vt:lpwstr>
  </property>
</Properties>
</file>